
<file path=[Content_Types].xml><?xml version="1.0" encoding="utf-8"?>
<Types xmlns="http://schemas.openxmlformats.org/package/2006/content-types">
  <Default ContentType="image/x-emf" Extension="emf"/>
  <Default ContentType="image/jpeg" Extension="jpeg"/>
  <Default ContentType="audio/mpeg" Extension="mp3"/>
  <Default ContentType="image/png" Extension="png"/>
  <Default ContentType="application/vnd.openxmlformats-package.relationships+xml" Extension="rels"/>
  <Default ContentType="image/svg+xml" Extension="svg"/>
  <Default ContentType="audio/x-wav" Extension="wav"/>
  <Default ContentType="image/vnd.ms-photo" Extension="wdp"/>
  <Default ContentType="application/vnd.openxmlformats-officedocument.spreadsheetml.sheet" Extension="xlsx"/>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changesinfo+xml" PartName="/ppt/changesInfos/changesInfo1.xml"/>
  <Override ContentType="application/vnd.openxmlformats-officedocument.drawingml.chart+xml" PartName="/ppt/charts/chart1.xml"/>
  <Override ContentType="application/vnd.openxmlformats-officedocument.drawingml.chart+xml" PartName="/ppt/charts/chart2.xml"/>
  <Override ContentType="application/vnd.openxmlformats-officedocument.drawingml.chart+xml" PartName="/ppt/charts/chart3.xml"/>
  <Override ContentType="application/vnd.openxmlformats-officedocument.drawingml.chart+xml" PartName="/ppt/charts/chart4.xml"/>
  <Override ContentType="application/vnd.openxmlformats-officedocument.drawingml.chart+xml" PartName="/ppt/charts/chart5.xml"/>
  <Override ContentType="application/vnd.openxmlformats-officedocument.drawingml.chart+xml" PartName="/ppt/charts/chart6.xml"/>
  <Override ContentType="application/vnd.openxmlformats-officedocument.drawingml.chart+xml" PartName="/ppt/charts/chart7.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ms-office.chartcolorstyle+xml" PartName="/ppt/charts/colors4.xml"/>
  <Override ContentType="application/vnd.ms-office.chartcolorstyle+xml" PartName="/ppt/charts/colors5.xml"/>
  <Override ContentType="application/vnd.ms-office.chartcolorstyle+xml" PartName="/ppt/charts/colors6.xml"/>
  <Override ContentType="application/vnd.ms-office.chartstyle+xml" PartName="/ppt/charts/style1.xml"/>
  <Override ContentType="application/vnd.ms-office.chartstyle+xml" PartName="/ppt/charts/style2.xml"/>
  <Override ContentType="application/vnd.ms-office.chartstyle+xml" PartName="/ppt/charts/style3.xml"/>
  <Override ContentType="application/vnd.ms-office.chartstyle+xml" PartName="/ppt/charts/style4.xml"/>
  <Override ContentType="application/vnd.ms-office.chartstyle+xml" PartName="/ppt/charts/style5.xml"/>
  <Override ContentType="application/vnd.ms-office.chartstyle+xml" PartName="/ppt/charts/style6.xml"/>
  <Override ContentType="application/vnd.openxmlformats-officedocument.presentationml.commentAuthors+xml" PartName="/ppt/commentAuthors.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drawingml.chartshapes+xml" PartName="/ppt/drawings/drawing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Override+xml" PartName="/ppt/theme/themeOverrid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Lst>
  <p:notesMasterIdLst>
    <p:notesMasterId r:id="rId63"/>
  </p:notesMasterIdLst>
  <p:handoutMasterIdLst>
    <p:handoutMasterId r:id="rId64"/>
  </p:handoutMasterIdLst>
  <p:sldIdLst>
    <p:sldId id="292" r:id="rId6"/>
    <p:sldId id="2147483559" r:id="rId7"/>
    <p:sldId id="434" r:id="rId8"/>
    <p:sldId id="447" r:id="rId9"/>
    <p:sldId id="435" r:id="rId10"/>
    <p:sldId id="2147482773" r:id="rId11"/>
    <p:sldId id="2147482771" r:id="rId12"/>
    <p:sldId id="298" r:id="rId13"/>
    <p:sldId id="414" r:id="rId14"/>
    <p:sldId id="2147483562" r:id="rId15"/>
    <p:sldId id="439" r:id="rId16"/>
    <p:sldId id="296" r:id="rId17"/>
    <p:sldId id="2147482776" r:id="rId18"/>
    <p:sldId id="430" r:id="rId19"/>
    <p:sldId id="2147482769" r:id="rId20"/>
    <p:sldId id="2147483510" r:id="rId21"/>
    <p:sldId id="2147483522" r:id="rId22"/>
    <p:sldId id="2147483509" r:id="rId23"/>
    <p:sldId id="332" r:id="rId24"/>
    <p:sldId id="2147483556" r:id="rId25"/>
    <p:sldId id="2147483508" r:id="rId26"/>
    <p:sldId id="2147483505" r:id="rId27"/>
    <p:sldId id="2147483507" r:id="rId28"/>
    <p:sldId id="299" r:id="rId29"/>
    <p:sldId id="2147483511" r:id="rId30"/>
    <p:sldId id="2147482779" r:id="rId31"/>
    <p:sldId id="2147482774" r:id="rId32"/>
    <p:sldId id="2147483561" r:id="rId33"/>
    <p:sldId id="300" r:id="rId34"/>
    <p:sldId id="2147483512" r:id="rId35"/>
    <p:sldId id="2147483513" r:id="rId36"/>
    <p:sldId id="2147482861" r:id="rId37"/>
    <p:sldId id="404" r:id="rId38"/>
    <p:sldId id="405" r:id="rId39"/>
    <p:sldId id="406" r:id="rId40"/>
    <p:sldId id="2147483519" r:id="rId41"/>
    <p:sldId id="2147483521" r:id="rId42"/>
    <p:sldId id="2147483517" r:id="rId43"/>
    <p:sldId id="301" r:id="rId44"/>
    <p:sldId id="429" r:id="rId45"/>
    <p:sldId id="2147482794" r:id="rId46"/>
    <p:sldId id="2147482791" r:id="rId47"/>
    <p:sldId id="2147482793" r:id="rId48"/>
    <p:sldId id="2147482781" r:id="rId49"/>
    <p:sldId id="2147482777" r:id="rId50"/>
    <p:sldId id="2147482778" r:id="rId51"/>
    <p:sldId id="442" r:id="rId52"/>
    <p:sldId id="316" r:id="rId53"/>
    <p:sldId id="428" r:id="rId54"/>
    <p:sldId id="261" r:id="rId55"/>
    <p:sldId id="256" r:id="rId56"/>
    <p:sldId id="2147482775" r:id="rId57"/>
    <p:sldId id="424" r:id="rId58"/>
    <p:sldId id="408" r:id="rId59"/>
    <p:sldId id="2147482782" r:id="rId60"/>
    <p:sldId id="2147482783" r:id="rId61"/>
    <p:sldId id="329" r:id="rId62"/>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260" userDrawn="1">
          <p15:clr>
            <a:srgbClr val="A4A3A4"/>
          </p15:clr>
        </p15:guide>
        <p15:guide id="4"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梅本 周晟(umemoto-shuusei.yn0)" initials="梅本" lastIdx="1" clrIdx="0">
    <p:extLst>
      <p:ext uri="{19B8F6BF-5375-455C-9EA6-DF929625EA0E}">
        <p15:presenceInfo xmlns:p15="http://schemas.microsoft.com/office/powerpoint/2012/main" userId="S::USHNG@lansys.mhlw.go.jp::c91ab3f5-e30a-43a5-8244-443dfa444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5DA"/>
    <a:srgbClr val="EFEFEE"/>
    <a:srgbClr val="F2F2F2"/>
    <a:srgbClr val="FD3832"/>
    <a:srgbClr val="ED7D31"/>
    <a:srgbClr val="E9F1EF"/>
    <a:srgbClr val="C3D507"/>
    <a:srgbClr val="002060"/>
    <a:srgbClr val="6FB77B"/>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FE2176-EE46-4B3C-BA11-E53BAFD01CFE}" v="1" dt="2026-05-20T05:57:59.83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840" y="96"/>
      </p:cViewPr>
      <p:guideLst>
        <p:guide orient="horz" pos="2260"/>
        <p:guide pos="31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customXml/item2.xml" Type="http://schemas.openxmlformats.org/officeDocument/2006/relationships/customXml"/><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customXml/item3.xml" Type="http://schemas.openxmlformats.org/officeDocument/2006/relationships/customXml"/><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slideMasters/slideMaster1.xml" Type="http://schemas.openxmlformats.org/officeDocument/2006/relationships/slideMaster"/><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slideMasters/slideMaster2.xml" Type="http://schemas.openxmlformats.org/officeDocument/2006/relationships/slideMaster"/><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notesMasters/notesMaster1.xml" Type="http://schemas.openxmlformats.org/officeDocument/2006/relationships/notesMaster"/><Relationship Id="rId64" Target="handoutMasters/handoutMaster1.xml" Type="http://schemas.openxmlformats.org/officeDocument/2006/relationships/handoutMaster"/><Relationship Id="rId65" Target="commentAuthors.xml" Type="http://schemas.openxmlformats.org/officeDocument/2006/relationships/commentAuthors"/><Relationship Id="rId66" Target="presProps.xml" Type="http://schemas.openxmlformats.org/officeDocument/2006/relationships/presProps"/><Relationship Id="rId67" Target="viewProps.xml" Type="http://schemas.openxmlformats.org/officeDocument/2006/relationships/viewProps"/><Relationship Id="rId68" Target="theme/theme1.xml" Type="http://schemas.openxmlformats.org/officeDocument/2006/relationships/theme"/><Relationship Id="rId69" Target="tableStyles.xml" Type="http://schemas.openxmlformats.org/officeDocument/2006/relationships/tableStyles"/><Relationship Id="rId7" Target="slides/slide2.xml" Type="http://schemas.openxmlformats.org/officeDocument/2006/relationships/slide"/><Relationship Id="rId70" Target="changesInfos/changesInfo1.xml" Type="http://schemas.microsoft.com/office/2016/11/relationships/changesInfo"/><Relationship Id="rId71" Target="revisionInfo.xml" Type="http://schemas.microsoft.com/office/2015/10/relationships/revisionInfo"/><Relationship Id="rId8" Target="slides/slide3.xml" Type="http://schemas.openxmlformats.org/officeDocument/2006/relationships/slide"/><Relationship Id="rId9" Target="slides/slide4.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志村 昂星(shimura-kousei.7a5)" userId="9fe9d070-913e-4adb-89d4-d404958b56b5" providerId="ADAL" clId="{5F794F6E-19D1-492A-9FF0-881263E129F4}"/>
    <pc:docChg chg="undo custSel addSld delSld modSld">
      <pc:chgData name="志村 昂星(shimura-kousei.7a5)" userId="9fe9d070-913e-4adb-89d4-d404958b56b5" providerId="ADAL" clId="{5F794F6E-19D1-492A-9FF0-881263E129F4}" dt="2026-04-03T02:10:37.681" v="982" actId="47"/>
      <pc:docMkLst>
        <pc:docMk/>
      </pc:docMkLst>
      <pc:sldChg chg="addSp modSp mod">
        <pc:chgData name="志村 昂星(shimura-kousei.7a5)" userId="9fe9d070-913e-4adb-89d4-d404958b56b5" providerId="ADAL" clId="{5F794F6E-19D1-492A-9FF0-881263E129F4}" dt="2026-04-03T02:06:19.827" v="976" actId="207"/>
        <pc:sldMkLst>
          <pc:docMk/>
          <pc:sldMk cId="2225090477" sldId="838840902"/>
        </pc:sldMkLst>
      </pc:sldChg>
      <pc:sldChg chg="addSp modSp mod">
        <pc:chgData name="志村 昂星(shimura-kousei.7a5)" userId="9fe9d070-913e-4adb-89d4-d404958b56b5" providerId="ADAL" clId="{5F794F6E-19D1-492A-9FF0-881263E129F4}" dt="2026-04-03T02:06:06.616" v="974" actId="207"/>
        <pc:sldMkLst>
          <pc:docMk/>
          <pc:sldMk cId="1423618408" sldId="2147483514"/>
        </pc:sldMkLst>
      </pc:sldChg>
      <pc:sldChg chg="del">
        <pc:chgData name="志村 昂星(shimura-kousei.7a5)" userId="9fe9d070-913e-4adb-89d4-d404958b56b5" providerId="ADAL" clId="{5F794F6E-19D1-492A-9FF0-881263E129F4}" dt="2026-04-03T02:10:37.681" v="982" actId="47"/>
        <pc:sldMkLst>
          <pc:docMk/>
          <pc:sldMk cId="2614705094" sldId="2147483515"/>
        </pc:sldMkLst>
      </pc:sldChg>
      <pc:sldChg chg="addSp modSp mod">
        <pc:chgData name="志村 昂星(shimura-kousei.7a5)" userId="9fe9d070-913e-4adb-89d4-d404958b56b5" providerId="ADAL" clId="{5F794F6E-19D1-492A-9FF0-881263E129F4}" dt="2026-04-03T02:06:33.136" v="978" actId="207"/>
        <pc:sldMkLst>
          <pc:docMk/>
          <pc:sldMk cId="1167601648" sldId="2147483516"/>
        </pc:sldMkLst>
      </pc:sldChg>
      <pc:sldChg chg="modSp add mod">
        <pc:chgData name="志村 昂星(shimura-kousei.7a5)" userId="9fe9d070-913e-4adb-89d4-d404958b56b5" providerId="ADAL" clId="{5F794F6E-19D1-492A-9FF0-881263E129F4}" dt="2026-04-03T02:04:36.481" v="966" actId="20577"/>
        <pc:sldMkLst>
          <pc:docMk/>
          <pc:sldMk cId="2112021194" sldId="2147483518"/>
        </pc:sldMkLst>
      </pc:sldChg>
      <pc:sldChg chg="addSp delSp modSp add mod">
        <pc:chgData name="志村 昂星(shimura-kousei.7a5)" userId="9fe9d070-913e-4adb-89d4-d404958b56b5" providerId="ADAL" clId="{5F794F6E-19D1-492A-9FF0-881263E129F4}" dt="2026-04-03T02:05:54.277" v="972" actId="11529"/>
        <pc:sldMkLst>
          <pc:docMk/>
          <pc:sldMk cId="806482193" sldId="2147483519"/>
        </pc:sldMkLst>
      </pc:sldChg>
      <pc:sldChg chg="modSp add mod">
        <pc:chgData name="志村 昂星(shimura-kousei.7a5)" userId="9fe9d070-913e-4adb-89d4-d404958b56b5" providerId="ADAL" clId="{5F794F6E-19D1-492A-9FF0-881263E129F4}" dt="2026-04-03T02:05:21.079" v="970" actId="20577"/>
        <pc:sldMkLst>
          <pc:docMk/>
          <pc:sldMk cId="3369539885" sldId="2147483520"/>
        </pc:sldMkLst>
      </pc:sldChg>
      <pc:sldChg chg="modSp add mod">
        <pc:chgData name="志村 昂星(shimura-kousei.7a5)" userId="9fe9d070-913e-4adb-89d4-d404958b56b5" providerId="ADAL" clId="{5F794F6E-19D1-492A-9FF0-881263E129F4}" dt="2026-04-03T02:09:47.230" v="981" actId="1076"/>
        <pc:sldMkLst>
          <pc:docMk/>
          <pc:sldMk cId="3096502163" sldId="2147483521"/>
        </pc:sldMkLst>
      </pc:sldChg>
    </pc:docChg>
  </pc:docChgLst>
  <pc:docChgLst>
    <pc:chgData name="堀田 大貴(hotta-daiki.55i)" userId="3b13fb6d-0952-4286-9753-9f851aa41881" providerId="ADAL" clId="{5F794F6E-19D1-492A-9FF0-881263E129F4}"/>
    <pc:docChg chg="undo redo custSel addSld delSld modSld sldOrd">
      <pc:chgData name="堀田 大貴(hotta-daiki.55i)" userId="3b13fb6d-0952-4286-9753-9f851aa41881" providerId="ADAL" clId="{5F794F6E-19D1-492A-9FF0-881263E129F4}" dt="2026-04-27T07:47:29.779" v="2326" actId="1076"/>
      <pc:docMkLst>
        <pc:docMk/>
      </pc:docMkLst>
      <pc:sldChg chg="modSp del mod">
        <pc:chgData name="堀田 大貴(hotta-daiki.55i)" userId="3b13fb6d-0952-4286-9753-9f851aa41881" providerId="ADAL" clId="{5F794F6E-19D1-492A-9FF0-881263E129F4}" dt="2026-04-09T07:09:19.967" v="1847" actId="2696"/>
        <pc:sldMkLst>
          <pc:docMk/>
          <pc:sldMk cId="709081882" sldId="304"/>
        </pc:sldMkLst>
      </pc:sldChg>
      <pc:sldChg chg="del">
        <pc:chgData name="堀田 大貴(hotta-daiki.55i)" userId="3b13fb6d-0952-4286-9753-9f851aa41881" providerId="ADAL" clId="{5F794F6E-19D1-492A-9FF0-881263E129F4}" dt="2026-04-09T07:09:52.267" v="1852" actId="2696"/>
        <pc:sldMkLst>
          <pc:docMk/>
          <pc:sldMk cId="3489848312" sldId="310"/>
        </pc:sldMkLst>
      </pc:sldChg>
      <pc:sldChg chg="del">
        <pc:chgData name="堀田 大貴(hotta-daiki.55i)" userId="3b13fb6d-0952-4286-9753-9f851aa41881" providerId="ADAL" clId="{5F794F6E-19D1-492A-9FF0-881263E129F4}" dt="2026-04-09T07:09:42.073" v="1851" actId="2696"/>
        <pc:sldMkLst>
          <pc:docMk/>
          <pc:sldMk cId="2156616912" sldId="311"/>
        </pc:sldMkLst>
      </pc:sldChg>
      <pc:sldChg chg="del">
        <pc:chgData name="堀田 大貴(hotta-daiki.55i)" userId="3b13fb6d-0952-4286-9753-9f851aa41881" providerId="ADAL" clId="{5F794F6E-19D1-492A-9FF0-881263E129F4}" dt="2026-04-09T07:11:17.516" v="1855" actId="2696"/>
        <pc:sldMkLst>
          <pc:docMk/>
          <pc:sldMk cId="1133023905" sldId="317"/>
        </pc:sldMkLst>
      </pc:sldChg>
      <pc:sldChg chg="addSp delSp modSp mod">
        <pc:chgData name="堀田 大貴(hotta-daiki.55i)" userId="3b13fb6d-0952-4286-9753-9f851aa41881" providerId="ADAL" clId="{5F794F6E-19D1-492A-9FF0-881263E129F4}" dt="2026-04-09T07:20:42.322" v="2117" actId="20577"/>
        <pc:sldMkLst>
          <pc:docMk/>
          <pc:sldMk cId="170275570" sldId="332"/>
        </pc:sldMkLst>
      </pc:sldChg>
      <pc:sldChg chg="modSp mod">
        <pc:chgData name="堀田 大貴(hotta-daiki.55i)" userId="3b13fb6d-0952-4286-9753-9f851aa41881" providerId="ADAL" clId="{5F794F6E-19D1-492A-9FF0-881263E129F4}" dt="2026-04-09T07:18:34.501" v="2003" actId="13926"/>
        <pc:sldMkLst>
          <pc:docMk/>
          <pc:sldMk cId="2699200285" sldId="393"/>
        </pc:sldMkLst>
      </pc:sldChg>
      <pc:sldChg chg="del">
        <pc:chgData name="堀田 大貴(hotta-daiki.55i)" userId="3b13fb6d-0952-4286-9753-9f851aa41881" providerId="ADAL" clId="{5F794F6E-19D1-492A-9FF0-881263E129F4}" dt="2026-04-09T07:12:53.551" v="2000" actId="2696"/>
        <pc:sldMkLst>
          <pc:docMk/>
          <pc:sldMk cId="2668654493" sldId="409"/>
        </pc:sldMkLst>
      </pc:sldChg>
      <pc:sldChg chg="del">
        <pc:chgData name="堀田 大貴(hotta-daiki.55i)" userId="3b13fb6d-0952-4286-9753-9f851aa41881" providerId="ADAL" clId="{5F794F6E-19D1-492A-9FF0-881263E129F4}" dt="2026-04-09T07:13:02.850" v="2001" actId="2696"/>
        <pc:sldMkLst>
          <pc:docMk/>
          <pc:sldMk cId="3059872877" sldId="411"/>
        </pc:sldMkLst>
      </pc:sldChg>
      <pc:sldChg chg="ord">
        <pc:chgData name="堀田 大貴(hotta-daiki.55i)" userId="3b13fb6d-0952-4286-9753-9f851aa41881" providerId="ADAL" clId="{5F794F6E-19D1-492A-9FF0-881263E129F4}" dt="2026-03-30T07:18:07.833" v="1455" actId="20578"/>
        <pc:sldMkLst>
          <pc:docMk/>
          <pc:sldMk cId="4215038342" sldId="414"/>
        </pc:sldMkLst>
      </pc:sldChg>
      <pc:sldChg chg="addSp delSp mod">
        <pc:chgData name="堀田 大貴(hotta-daiki.55i)" userId="3b13fb6d-0952-4286-9753-9f851aa41881" providerId="ADAL" clId="{5F794F6E-19D1-492A-9FF0-881263E129F4}" dt="2026-03-30T05:34:33.278" v="1360" actId="22"/>
        <pc:sldMkLst>
          <pc:docMk/>
          <pc:sldMk cId="3474166420" sldId="428"/>
        </pc:sldMkLst>
      </pc:sldChg>
      <pc:sldChg chg="addSp modSp mod ord">
        <pc:chgData name="堀田 大貴(hotta-daiki.55i)" userId="3b13fb6d-0952-4286-9753-9f851aa41881" providerId="ADAL" clId="{5F794F6E-19D1-492A-9FF0-881263E129F4}" dt="2026-04-27T07:44:44.785" v="2315"/>
        <pc:sldMkLst>
          <pc:docMk/>
          <pc:sldMk cId="4199721395" sldId="435"/>
        </pc:sldMkLst>
        <pc:spChg chg="mod">
          <ac:chgData name="堀田 大貴(hotta-daiki.55i)" userId="3b13fb6d-0952-4286-9753-9f851aa41881" providerId="ADAL" clId="{5F794F6E-19D1-492A-9FF0-881263E129F4}" dt="2026-04-27T07:44:44.785" v="2315"/>
          <ac:spMkLst>
            <pc:docMk/>
            <pc:sldMk cId="4199721395" sldId="435"/>
            <ac:spMk id="74" creationId="{BD9A5498-CFC7-409C-852E-863B3BA573FC}"/>
          </ac:spMkLst>
        </pc:spChg>
        <pc:picChg chg="add mod">
          <ac:chgData name="堀田 大貴(hotta-daiki.55i)" userId="3b13fb6d-0952-4286-9753-9f851aa41881" providerId="ADAL" clId="{5F794F6E-19D1-492A-9FF0-881263E129F4}" dt="2026-04-27T07:42:54.909" v="2270" actId="1037"/>
          <ac:picMkLst>
            <pc:docMk/>
            <pc:sldMk cId="4199721395" sldId="435"/>
            <ac:picMk id="2" creationId="{855FC622-B0DE-04FB-1735-2CC8B6AB5211}"/>
          </ac:picMkLst>
        </pc:picChg>
        <pc:picChg chg="mod">
          <ac:chgData name="堀田 大貴(hotta-daiki.55i)" userId="3b13fb6d-0952-4286-9753-9f851aa41881" providerId="ADAL" clId="{5F794F6E-19D1-492A-9FF0-881263E129F4}" dt="2026-04-27T07:41:44.703" v="2267" actId="1076"/>
          <ac:picMkLst>
            <pc:docMk/>
            <pc:sldMk cId="4199721395" sldId="435"/>
            <ac:picMk id="17" creationId="{2799313E-4DA0-4A06-8FB2-5662754BC274}"/>
          </ac:picMkLst>
        </pc:picChg>
      </pc:sldChg>
      <pc:sldChg chg="del">
        <pc:chgData name="堀田 大貴(hotta-daiki.55i)" userId="3b13fb6d-0952-4286-9753-9f851aa41881" providerId="ADAL" clId="{5F794F6E-19D1-492A-9FF0-881263E129F4}" dt="2026-04-09T07:08:13.362" v="1845" actId="2696"/>
        <pc:sldMkLst>
          <pc:docMk/>
          <pc:sldMk cId="488357030" sldId="438"/>
        </pc:sldMkLst>
      </pc:sldChg>
      <pc:sldChg chg="del">
        <pc:chgData name="堀田 大貴(hotta-daiki.55i)" userId="3b13fb6d-0952-4286-9753-9f851aa41881" providerId="ADAL" clId="{5F794F6E-19D1-492A-9FF0-881263E129F4}" dt="2026-04-09T07:08:19.880" v="1846" actId="2696"/>
        <pc:sldMkLst>
          <pc:docMk/>
          <pc:sldMk cId="3866174917" sldId="441"/>
        </pc:sldMkLst>
      </pc:sldChg>
      <pc:sldChg chg="del">
        <pc:chgData name="堀田 大貴(hotta-daiki.55i)" userId="3b13fb6d-0952-4286-9753-9f851aa41881" providerId="ADAL" clId="{5F794F6E-19D1-492A-9FF0-881263E129F4}" dt="2026-04-09T07:07:53.029" v="1844" actId="2696"/>
        <pc:sldMkLst>
          <pc:docMk/>
          <pc:sldMk cId="2062768210" sldId="454"/>
        </pc:sldMkLst>
      </pc:sldChg>
      <pc:sldChg chg="del">
        <pc:chgData name="堀田 大貴(hotta-daiki.55i)" userId="3b13fb6d-0952-4286-9753-9f851aa41881" providerId="ADAL" clId="{5F794F6E-19D1-492A-9FF0-881263E129F4}" dt="2026-04-09T07:09:34.787" v="1850" actId="2696"/>
        <pc:sldMkLst>
          <pc:docMk/>
          <pc:sldMk cId="2052722953" sldId="455"/>
        </pc:sldMkLst>
      </pc:sldChg>
      <pc:sldChg chg="del">
        <pc:chgData name="堀田 大貴(hotta-daiki.55i)" userId="3b13fb6d-0952-4286-9753-9f851aa41881" providerId="ADAL" clId="{5F794F6E-19D1-492A-9FF0-881263E129F4}" dt="2026-04-09T07:09:57.964" v="1853" actId="2696"/>
        <pc:sldMkLst>
          <pc:docMk/>
          <pc:sldMk cId="223143934" sldId="456"/>
        </pc:sldMkLst>
      </pc:sldChg>
      <pc:sldChg chg="addSp modSp del mod">
        <pc:chgData name="堀田 大貴(hotta-daiki.55i)" userId="3b13fb6d-0952-4286-9753-9f851aa41881" providerId="ADAL" clId="{5F794F6E-19D1-492A-9FF0-881263E129F4}" dt="2026-04-09T07:11:56.073" v="1865" actId="2696"/>
        <pc:sldMkLst>
          <pc:docMk/>
          <pc:sldMk cId="2225090477" sldId="838840902"/>
        </pc:sldMkLst>
      </pc:sldChg>
      <pc:sldChg chg="del">
        <pc:chgData name="堀田 大貴(hotta-daiki.55i)" userId="3b13fb6d-0952-4286-9753-9f851aa41881" providerId="ADAL" clId="{5F794F6E-19D1-492A-9FF0-881263E129F4}" dt="2026-04-09T07:10:12.156" v="1854" actId="2696"/>
        <pc:sldMkLst>
          <pc:docMk/>
          <pc:sldMk cId="3239475869" sldId="2147482772"/>
        </pc:sldMkLst>
      </pc:sldChg>
      <pc:sldChg chg="addSp modSp mod">
        <pc:chgData name="堀田 大貴(hotta-daiki.55i)" userId="3b13fb6d-0952-4286-9753-9f851aa41881" providerId="ADAL" clId="{5F794F6E-19D1-492A-9FF0-881263E129F4}" dt="2026-04-27T07:47:29.779" v="2326" actId="1076"/>
        <pc:sldMkLst>
          <pc:docMk/>
          <pc:sldMk cId="2082943107" sldId="2147482773"/>
        </pc:sldMkLst>
        <pc:picChg chg="add mod">
          <ac:chgData name="堀田 大貴(hotta-daiki.55i)" userId="3b13fb6d-0952-4286-9753-9f851aa41881" providerId="ADAL" clId="{5F794F6E-19D1-492A-9FF0-881263E129F4}" dt="2026-04-27T07:47:29.779" v="2326" actId="1076"/>
          <ac:picMkLst>
            <pc:docMk/>
            <pc:sldMk cId="2082943107" sldId="2147482773"/>
            <ac:picMk id="9" creationId="{448DD223-518F-1836-222E-E825D17D83FE}"/>
          </ac:picMkLst>
        </pc:picChg>
        <pc:picChg chg="mod">
          <ac:chgData name="堀田 大貴(hotta-daiki.55i)" userId="3b13fb6d-0952-4286-9753-9f851aa41881" providerId="ADAL" clId="{5F794F6E-19D1-492A-9FF0-881263E129F4}" dt="2026-04-27T07:47:20.106" v="2321" actId="1076"/>
          <ac:picMkLst>
            <pc:docMk/>
            <pc:sldMk cId="2082943107" sldId="2147482773"/>
            <ac:picMk id="103" creationId="{BE4DEEBC-2B56-D2FE-3DA9-B6DFA99CFBF7}"/>
          </ac:picMkLst>
        </pc:picChg>
      </pc:sldChg>
      <pc:sldChg chg="modSp mod">
        <pc:chgData name="堀田 大貴(hotta-daiki.55i)" userId="3b13fb6d-0952-4286-9753-9f851aa41881" providerId="ADAL" clId="{5F794F6E-19D1-492A-9FF0-881263E129F4}" dt="2026-04-09T07:11:27.087" v="1863" actId="20577"/>
        <pc:sldMkLst>
          <pc:docMk/>
          <pc:sldMk cId="1462957267" sldId="2147482775"/>
        </pc:sldMkLst>
      </pc:sldChg>
      <pc:sldChg chg="addSp delSp modSp mod">
        <pc:chgData name="堀田 大貴(hotta-daiki.55i)" userId="3b13fb6d-0952-4286-9753-9f851aa41881" providerId="ADAL" clId="{5F794F6E-19D1-492A-9FF0-881263E129F4}" dt="2026-04-13T00:13:31.071" v="2249" actId="947"/>
        <pc:sldMkLst>
          <pc:docMk/>
          <pc:sldMk cId="1608339737" sldId="2147482779"/>
        </pc:sldMkLst>
      </pc:sldChg>
      <pc:sldChg chg="del">
        <pc:chgData name="堀田 大貴(hotta-daiki.55i)" userId="3b13fb6d-0952-4286-9753-9f851aa41881" providerId="ADAL" clId="{5F794F6E-19D1-492A-9FF0-881263E129F4}" dt="2026-04-25T23:33:32.065" v="2260" actId="2696"/>
        <pc:sldMkLst>
          <pc:docMk/>
          <pc:sldMk cId="161378418" sldId="2147482780"/>
        </pc:sldMkLst>
      </pc:sldChg>
      <pc:sldChg chg="addSp modSp mod">
        <pc:chgData name="堀田 大貴(hotta-daiki.55i)" userId="3b13fb6d-0952-4286-9753-9f851aa41881" providerId="ADAL" clId="{5F794F6E-19D1-492A-9FF0-881263E129F4}" dt="2026-03-30T07:19:07.722" v="1515"/>
        <pc:sldMkLst>
          <pc:docMk/>
          <pc:sldMk cId="28324191" sldId="2147483505"/>
        </pc:sldMkLst>
      </pc:sldChg>
      <pc:sldChg chg="addSp modSp add">
        <pc:chgData name="堀田 大貴(hotta-daiki.55i)" userId="3b13fb6d-0952-4286-9753-9f851aa41881" providerId="ADAL" clId="{5F794F6E-19D1-492A-9FF0-881263E129F4}" dt="2026-03-30T07:19:09.492" v="1516"/>
        <pc:sldMkLst>
          <pc:docMk/>
          <pc:sldMk cId="2232606241" sldId="2147483507"/>
        </pc:sldMkLst>
      </pc:sldChg>
      <pc:sldChg chg="addSp modSp mod">
        <pc:chgData name="堀田 大貴(hotta-daiki.55i)" userId="3b13fb6d-0952-4286-9753-9f851aa41881" providerId="ADAL" clId="{5F794F6E-19D1-492A-9FF0-881263E129F4}" dt="2026-03-30T07:19:03.688" v="1514"/>
        <pc:sldMkLst>
          <pc:docMk/>
          <pc:sldMk cId="2486231195" sldId="2147483508"/>
        </pc:sldMkLst>
      </pc:sldChg>
      <pc:sldChg chg="addSp modSp mod">
        <pc:chgData name="堀田 大貴(hotta-daiki.55i)" userId="3b13fb6d-0952-4286-9753-9f851aa41881" providerId="ADAL" clId="{5F794F6E-19D1-492A-9FF0-881263E129F4}" dt="2026-04-09T07:26:59.708" v="2189" actId="1076"/>
        <pc:sldMkLst>
          <pc:docMk/>
          <pc:sldMk cId="2914438585" sldId="2147483509"/>
        </pc:sldMkLst>
      </pc:sldChg>
      <pc:sldChg chg="modSp modAnim">
        <pc:chgData name="堀田 大貴(hotta-daiki.55i)" userId="3b13fb6d-0952-4286-9753-9f851aa41881" providerId="ADAL" clId="{5F794F6E-19D1-492A-9FF0-881263E129F4}" dt="2026-03-30T05:22:26.575" v="1081" actId="20577"/>
        <pc:sldMkLst>
          <pc:docMk/>
          <pc:sldMk cId="2691512847" sldId="2147483511"/>
        </pc:sldMkLst>
      </pc:sldChg>
      <pc:sldChg chg="addSp modSp mod">
        <pc:chgData name="堀田 大貴(hotta-daiki.55i)" userId="3b13fb6d-0952-4286-9753-9f851aa41881" providerId="ADAL" clId="{5F794F6E-19D1-492A-9FF0-881263E129F4}" dt="2026-03-30T07:19:43.398" v="1539"/>
        <pc:sldMkLst>
          <pc:docMk/>
          <pc:sldMk cId="3079239904" sldId="2147483512"/>
        </pc:sldMkLst>
      </pc:sldChg>
      <pc:sldChg chg="addSp modSp">
        <pc:chgData name="堀田 大貴(hotta-daiki.55i)" userId="3b13fb6d-0952-4286-9753-9f851aa41881" providerId="ADAL" clId="{5F794F6E-19D1-492A-9FF0-881263E129F4}" dt="2026-03-30T07:19:45.928" v="1540"/>
        <pc:sldMkLst>
          <pc:docMk/>
          <pc:sldMk cId="2250162876" sldId="2147483513"/>
        </pc:sldMkLst>
      </pc:sldChg>
      <pc:sldChg chg="addSp modSp del mod">
        <pc:chgData name="堀田 大貴(hotta-daiki.55i)" userId="3b13fb6d-0952-4286-9753-9f851aa41881" providerId="ADAL" clId="{5F794F6E-19D1-492A-9FF0-881263E129F4}" dt="2026-04-09T07:11:49.400" v="1864" actId="2696"/>
        <pc:sldMkLst>
          <pc:docMk/>
          <pc:sldMk cId="1423618408" sldId="2147483514"/>
        </pc:sldMkLst>
      </pc:sldChg>
      <pc:sldChg chg="addSp modSp">
        <pc:chgData name="堀田 大貴(hotta-daiki.55i)" userId="3b13fb6d-0952-4286-9753-9f851aa41881" providerId="ADAL" clId="{5F794F6E-19D1-492A-9FF0-881263E129F4}" dt="2026-03-30T07:20:23.376" v="1571"/>
        <pc:sldMkLst>
          <pc:docMk/>
          <pc:sldMk cId="2614705094" sldId="2147483515"/>
        </pc:sldMkLst>
      </pc:sldChg>
      <pc:sldChg chg="addSp modSp del">
        <pc:chgData name="堀田 大貴(hotta-daiki.55i)" userId="3b13fb6d-0952-4286-9753-9f851aa41881" providerId="ADAL" clId="{5F794F6E-19D1-492A-9FF0-881263E129F4}" dt="2026-04-09T07:12:41.894" v="1999" actId="2696"/>
        <pc:sldMkLst>
          <pc:docMk/>
          <pc:sldMk cId="1167601648" sldId="2147483516"/>
        </pc:sldMkLst>
      </pc:sldChg>
      <pc:sldChg chg="addSp modSp mod">
        <pc:chgData name="堀田 大貴(hotta-daiki.55i)" userId="3b13fb6d-0952-4286-9753-9f851aa41881" providerId="ADAL" clId="{5F794F6E-19D1-492A-9FF0-881263E129F4}" dt="2026-03-30T07:20:31.142" v="1583"/>
        <pc:sldMkLst>
          <pc:docMk/>
          <pc:sldMk cId="4076843429" sldId="2147483517"/>
        </pc:sldMkLst>
      </pc:sldChg>
      <pc:sldChg chg="modSp mod">
        <pc:chgData name="堀田 大貴(hotta-daiki.55i)" userId="3b13fb6d-0952-4286-9753-9f851aa41881" providerId="ADAL" clId="{5F794F6E-19D1-492A-9FF0-881263E129F4}" dt="2026-04-09T07:38:17.636" v="2235" actId="1076"/>
        <pc:sldMkLst>
          <pc:docMk/>
          <pc:sldMk cId="2112021194" sldId="2147483518"/>
        </pc:sldMkLst>
      </pc:sldChg>
      <pc:sldChg chg="add del">
        <pc:chgData name="堀田 大貴(hotta-daiki.55i)" userId="3b13fb6d-0952-4286-9753-9f851aa41881" providerId="ADAL" clId="{5F794F6E-19D1-492A-9FF0-881263E129F4}" dt="2026-03-30T05:35:00.751" v="1362"/>
        <pc:sldMkLst>
          <pc:docMk/>
          <pc:sldMk cId="4103635084" sldId="2147483518"/>
        </pc:sldMkLst>
      </pc:sldChg>
      <pc:sldChg chg="addSp delSp modSp mod">
        <pc:chgData name="堀田 大貴(hotta-daiki.55i)" userId="3b13fb6d-0952-4286-9753-9f851aa41881" providerId="ADAL" clId="{5F794F6E-19D1-492A-9FF0-881263E129F4}" dt="2026-04-09T07:38:30.911" v="2247" actId="404"/>
        <pc:sldMkLst>
          <pc:docMk/>
          <pc:sldMk cId="806482193" sldId="2147483519"/>
        </pc:sldMkLst>
      </pc:sldChg>
      <pc:sldChg chg="add del">
        <pc:chgData name="堀田 大貴(hotta-daiki.55i)" userId="3b13fb6d-0952-4286-9753-9f851aa41881" providerId="ADAL" clId="{5F794F6E-19D1-492A-9FF0-881263E129F4}" dt="2026-03-30T05:35:00.751" v="1362"/>
        <pc:sldMkLst>
          <pc:docMk/>
          <pc:sldMk cId="2566105404" sldId="2147483519"/>
        </pc:sldMkLst>
      </pc:sldChg>
      <pc:sldChg chg="addSp modSp mod">
        <pc:chgData name="堀田 大貴(hotta-daiki.55i)" userId="3b13fb6d-0952-4286-9753-9f851aa41881" providerId="ADAL" clId="{5F794F6E-19D1-492A-9FF0-881263E129F4}" dt="2026-04-09T07:38:17.852" v="2236" actId="1076"/>
        <pc:sldMkLst>
          <pc:docMk/>
          <pc:sldMk cId="3096502163" sldId="2147483521"/>
        </pc:sldMkLst>
      </pc:sldChg>
      <pc:sldChg chg="modSp add mod">
        <pc:chgData name="堀田 大貴(hotta-daiki.55i)" userId="3b13fb6d-0952-4286-9753-9f851aa41881" providerId="ADAL" clId="{5F794F6E-19D1-492A-9FF0-881263E129F4}" dt="2026-04-25T23:33:25.531" v="2259" actId="1036"/>
        <pc:sldMkLst>
          <pc:docMk/>
          <pc:sldMk cId="1617910141" sldId="2147483562"/>
        </pc:sldMkLst>
        <pc:spChg chg="mod">
          <ac:chgData name="堀田 大貴(hotta-daiki.55i)" userId="3b13fb6d-0952-4286-9753-9f851aa41881" providerId="ADAL" clId="{5F794F6E-19D1-492A-9FF0-881263E129F4}" dt="2026-04-25T23:33:25.531" v="2259" actId="1036"/>
          <ac:spMkLst>
            <pc:docMk/>
            <pc:sldMk cId="1617910141" sldId="2147483562"/>
            <ac:spMk id="59" creationId="{618F1602-90E2-6296-43E7-A3FE0A93D849}"/>
          </ac:spMkLst>
        </pc:spChg>
        <pc:graphicFrameChg chg="mod">
          <ac:chgData name="堀田 大貴(hotta-daiki.55i)" userId="3b13fb6d-0952-4286-9753-9f851aa41881" providerId="ADAL" clId="{5F794F6E-19D1-492A-9FF0-881263E129F4}" dt="2026-04-25T23:33:15.409" v="2252" actId="207"/>
          <ac:graphicFrameMkLst>
            <pc:docMk/>
            <pc:sldMk cId="1617910141" sldId="2147483562"/>
            <ac:graphicFrameMk id="42" creationId="{221D84BF-7875-6399-DF45-F63661024A63}"/>
          </ac:graphicFrameMkLst>
        </pc:graphicFrameChg>
      </pc:sldChg>
    </pc:docChg>
  </pc:docChgLst>
  <pc:docChgLst>
    <pc:chgData name="安濟 崇(ansai-takashi)" userId="35b5c8e3-d3ac-4337-903a-3ef9b6332759" providerId="ADAL" clId="{5F794F6E-19D1-492A-9FF0-881263E129F4}"/>
    <pc:docChg chg="undo custSel addSld delSld modSld sldOrd">
      <pc:chgData name="安濟 崇(ansai-takashi)" userId="35b5c8e3-d3ac-4337-903a-3ef9b6332759" providerId="ADAL" clId="{5F794F6E-19D1-492A-9FF0-881263E129F4}" dt="2026-04-23T07:26:50.990" v="732" actId="14100"/>
      <pc:docMkLst>
        <pc:docMk/>
      </pc:docMkLst>
      <pc:sldChg chg="addSp modSp mod modAnim">
        <pc:chgData name="安濟 崇(ansai-takashi)" userId="35b5c8e3-d3ac-4337-903a-3ef9b6332759" providerId="ADAL" clId="{5F794F6E-19D1-492A-9FF0-881263E129F4}" dt="2026-04-23T02:47:35.385" v="65" actId="1076"/>
        <pc:sldMkLst>
          <pc:docMk/>
          <pc:sldMk cId="50521888" sldId="329"/>
        </pc:sldMkLst>
        <pc:spChg chg="mod">
          <ac:chgData name="安濟 崇(ansai-takashi)" userId="35b5c8e3-d3ac-4337-903a-3ef9b6332759" providerId="ADAL" clId="{5F794F6E-19D1-492A-9FF0-881263E129F4}" dt="2026-04-23T02:45:24.708" v="48" actId="404"/>
          <ac:spMkLst>
            <pc:docMk/>
            <pc:sldMk cId="50521888" sldId="329"/>
            <ac:spMk id="7" creationId="{3ADD2C52-4E7F-4162-9FF2-C9B770BA5DFD}"/>
          </ac:spMkLst>
        </pc:spChg>
        <pc:spChg chg="mod">
          <ac:chgData name="安濟 崇(ansai-takashi)" userId="35b5c8e3-d3ac-4337-903a-3ef9b6332759" providerId="ADAL" clId="{5F794F6E-19D1-492A-9FF0-881263E129F4}" dt="2026-04-23T02:45:05.808" v="41" actId="1076"/>
          <ac:spMkLst>
            <pc:docMk/>
            <pc:sldMk cId="50521888" sldId="329"/>
            <ac:spMk id="8" creationId="{6DD4FCF2-6C85-459A-AF1D-3F85C7CE08E5}"/>
          </ac:spMkLst>
        </pc:spChg>
        <pc:spChg chg="add mod">
          <ac:chgData name="安濟 崇(ansai-takashi)" userId="35b5c8e3-d3ac-4337-903a-3ef9b6332759" providerId="ADAL" clId="{5F794F6E-19D1-492A-9FF0-881263E129F4}" dt="2026-04-23T02:46:58.055" v="62" actId="1076"/>
          <ac:spMkLst>
            <pc:docMk/>
            <pc:sldMk cId="50521888" sldId="329"/>
            <ac:spMk id="9" creationId="{25280489-85C1-36DF-B3DE-B15ADBDD2AA6}"/>
          </ac:spMkLst>
        </pc:spChg>
        <pc:spChg chg="mod">
          <ac:chgData name="安濟 崇(ansai-takashi)" userId="35b5c8e3-d3ac-4337-903a-3ef9b6332759" providerId="ADAL" clId="{5F794F6E-19D1-492A-9FF0-881263E129F4}" dt="2026-04-23T02:45:24.708" v="48" actId="404"/>
          <ac:spMkLst>
            <pc:docMk/>
            <pc:sldMk cId="50521888" sldId="329"/>
            <ac:spMk id="19" creationId="{FA833033-78C4-4EB4-BAC8-16E3433D858B}"/>
          </ac:spMkLst>
        </pc:spChg>
        <pc:grpChg chg="add mod">
          <ac:chgData name="安濟 崇(ansai-takashi)" userId="35b5c8e3-d3ac-4337-903a-3ef9b6332759" providerId="ADAL" clId="{5F794F6E-19D1-492A-9FF0-881263E129F4}" dt="2026-04-23T02:47:35.385" v="65" actId="1076"/>
          <ac:grpSpMkLst>
            <pc:docMk/>
            <pc:sldMk cId="50521888" sldId="329"/>
            <ac:grpSpMk id="2" creationId="{CA5E205E-74F4-436B-A009-8745ACD966C2}"/>
          </ac:grpSpMkLst>
        </pc:grpChg>
        <pc:picChg chg="mod">
          <ac:chgData name="安濟 崇(ansai-takashi)" userId="35b5c8e3-d3ac-4337-903a-3ef9b6332759" providerId="ADAL" clId="{5F794F6E-19D1-492A-9FF0-881263E129F4}" dt="2026-04-23T02:46:14.740" v="58" actId="1076"/>
          <ac:picMkLst>
            <pc:docMk/>
            <pc:sldMk cId="50521888" sldId="329"/>
            <ac:picMk id="3" creationId="{0239F416-BB34-4F4F-8C9A-5F3D2ACE4857}"/>
          </ac:picMkLst>
        </pc:picChg>
      </pc:sldChg>
      <pc:sldChg chg="del">
        <pc:chgData name="安濟 崇(ansai-takashi)" userId="35b5c8e3-d3ac-4337-903a-3ef9b6332759" providerId="ADAL" clId="{5F794F6E-19D1-492A-9FF0-881263E129F4}" dt="2026-04-17T08:48:14.515" v="2" actId="2696"/>
        <pc:sldMkLst>
          <pc:docMk/>
          <pc:sldMk cId="170275570" sldId="332"/>
        </pc:sldMkLst>
      </pc:sldChg>
      <pc:sldChg chg="add">
        <pc:chgData name="安濟 崇(ansai-takashi)" userId="35b5c8e3-d3ac-4337-903a-3ef9b6332759" providerId="ADAL" clId="{5F794F6E-19D1-492A-9FF0-881263E129F4}" dt="2026-04-17T08:48:19.008" v="3"/>
        <pc:sldMkLst>
          <pc:docMk/>
          <pc:sldMk cId="786497242" sldId="332"/>
        </pc:sldMkLst>
      </pc:sldChg>
      <pc:sldChg chg="addSp modSp del">
        <pc:chgData name="安濟 崇(ansai-takashi)" userId="35b5c8e3-d3ac-4337-903a-3ef9b6332759" providerId="ADAL" clId="{5F794F6E-19D1-492A-9FF0-881263E129F4}" dt="2026-04-23T02:48:03.543" v="66" actId="47"/>
        <pc:sldMkLst>
          <pc:docMk/>
          <pc:sldMk cId="2699200285" sldId="393"/>
        </pc:sldMkLst>
      </pc:sldChg>
      <pc:sldChg chg="delSp modSp del mod delAnim">
        <pc:chgData name="安濟 崇(ansai-takashi)" userId="35b5c8e3-d3ac-4337-903a-3ef9b6332759" providerId="ADAL" clId="{5F794F6E-19D1-492A-9FF0-881263E129F4}" dt="2026-04-23T02:47:12.966" v="64" actId="47"/>
        <pc:sldMkLst>
          <pc:docMk/>
          <pc:sldMk cId="4118324844" sldId="412"/>
        </pc:sldMkLst>
      </pc:sldChg>
      <pc:sldChg chg="modSp mod">
        <pc:chgData name="安濟 崇(ansai-takashi)" userId="35b5c8e3-d3ac-4337-903a-3ef9b6332759" providerId="ADAL" clId="{5F794F6E-19D1-492A-9FF0-881263E129F4}" dt="2026-04-23T02:42:20.285" v="38" actId="1076"/>
        <pc:sldMkLst>
          <pc:docMk/>
          <pc:sldMk cId="4280130340" sldId="429"/>
        </pc:sldMkLst>
        <pc:spChg chg="mod">
          <ac:chgData name="安濟 崇(ansai-takashi)" userId="35b5c8e3-d3ac-4337-903a-3ef9b6332759" providerId="ADAL" clId="{5F794F6E-19D1-492A-9FF0-881263E129F4}" dt="2026-04-23T02:42:20.285" v="38" actId="1076"/>
          <ac:spMkLst>
            <pc:docMk/>
            <pc:sldMk cId="4280130340" sldId="429"/>
            <ac:spMk id="3" creationId="{14A85BF1-BDD4-439B-B750-4E6B6153B2F7}"/>
          </ac:spMkLst>
        </pc:spChg>
        <pc:spChg chg="mod">
          <ac:chgData name="安濟 崇(ansai-takashi)" userId="35b5c8e3-d3ac-4337-903a-3ef9b6332759" providerId="ADAL" clId="{5F794F6E-19D1-492A-9FF0-881263E129F4}" dt="2026-04-23T02:41:50.660" v="33" actId="1076"/>
          <ac:spMkLst>
            <pc:docMk/>
            <pc:sldMk cId="4280130340" sldId="429"/>
            <ac:spMk id="12" creationId="{325E30B2-F467-495F-908F-82E33C9506AB}"/>
          </ac:spMkLst>
        </pc:spChg>
        <pc:spChg chg="mod">
          <ac:chgData name="安濟 崇(ansai-takashi)" userId="35b5c8e3-d3ac-4337-903a-3ef9b6332759" providerId="ADAL" clId="{5F794F6E-19D1-492A-9FF0-881263E129F4}" dt="2026-04-23T02:41:09.193" v="13"/>
          <ac:spMkLst>
            <pc:docMk/>
            <pc:sldMk cId="4280130340" sldId="429"/>
            <ac:spMk id="14" creationId="{50FE7477-7A54-40B3-9BD5-C621829373C3}"/>
          </ac:spMkLst>
        </pc:spChg>
        <pc:spChg chg="mod">
          <ac:chgData name="安濟 崇(ansai-takashi)" userId="35b5c8e3-d3ac-4337-903a-3ef9b6332759" providerId="ADAL" clId="{5F794F6E-19D1-492A-9FF0-881263E129F4}" dt="2026-04-23T02:41:09.193" v="13"/>
          <ac:spMkLst>
            <pc:docMk/>
            <pc:sldMk cId="4280130340" sldId="429"/>
            <ac:spMk id="16" creationId="{FBAFA5B1-05B3-4945-8976-6F28943186B7}"/>
          </ac:spMkLst>
        </pc:spChg>
        <pc:spChg chg="mod">
          <ac:chgData name="安濟 崇(ansai-takashi)" userId="35b5c8e3-d3ac-4337-903a-3ef9b6332759" providerId="ADAL" clId="{5F794F6E-19D1-492A-9FF0-881263E129F4}" dt="2026-04-23T02:41:09.193" v="13"/>
          <ac:spMkLst>
            <pc:docMk/>
            <pc:sldMk cId="4280130340" sldId="429"/>
            <ac:spMk id="17" creationId="{92484B98-6CA8-413E-82F2-252D15916372}"/>
          </ac:spMkLst>
        </pc:spChg>
        <pc:spChg chg="mod">
          <ac:chgData name="安濟 崇(ansai-takashi)" userId="35b5c8e3-d3ac-4337-903a-3ef9b6332759" providerId="ADAL" clId="{5F794F6E-19D1-492A-9FF0-881263E129F4}" dt="2026-04-23T02:41:09.193" v="13"/>
          <ac:spMkLst>
            <pc:docMk/>
            <pc:sldMk cId="4280130340" sldId="429"/>
            <ac:spMk id="18" creationId="{8F5B943E-638A-4447-9216-30599F5CB982}"/>
          </ac:spMkLst>
        </pc:spChg>
        <pc:grpChg chg="mod">
          <ac:chgData name="安濟 崇(ansai-takashi)" userId="35b5c8e3-d3ac-4337-903a-3ef9b6332759" providerId="ADAL" clId="{5F794F6E-19D1-492A-9FF0-881263E129F4}" dt="2026-04-23T02:41:09.193" v="13"/>
          <ac:grpSpMkLst>
            <pc:docMk/>
            <pc:sldMk cId="4280130340" sldId="429"/>
            <ac:grpSpMk id="13" creationId="{79A5AF4C-475E-4A84-93F4-CFADE0F05326}"/>
          </ac:grpSpMkLst>
        </pc:grpChg>
        <pc:grpChg chg="mod">
          <ac:chgData name="安濟 崇(ansai-takashi)" userId="35b5c8e3-d3ac-4337-903a-3ef9b6332759" providerId="ADAL" clId="{5F794F6E-19D1-492A-9FF0-881263E129F4}" dt="2026-04-23T02:41:09.193" v="13"/>
          <ac:grpSpMkLst>
            <pc:docMk/>
            <pc:sldMk cId="4280130340" sldId="429"/>
            <ac:grpSpMk id="19" creationId="{38B19E34-9265-49DF-9354-70DB496B00ED}"/>
          </ac:grpSpMkLst>
        </pc:grpChg>
        <pc:grpChg chg="mod">
          <ac:chgData name="安濟 崇(ansai-takashi)" userId="35b5c8e3-d3ac-4337-903a-3ef9b6332759" providerId="ADAL" clId="{5F794F6E-19D1-492A-9FF0-881263E129F4}" dt="2026-04-23T02:41:09.193" v="13"/>
          <ac:grpSpMkLst>
            <pc:docMk/>
            <pc:sldMk cId="4280130340" sldId="429"/>
            <ac:grpSpMk id="42" creationId="{C34786BC-2AFF-4FEB-B7B1-28677CE2ADC7}"/>
          </ac:grpSpMkLst>
        </pc:grpChg>
      </pc:sldChg>
      <pc:sldChg chg="modSp mod">
        <pc:chgData name="安濟 崇(ansai-takashi)" userId="35b5c8e3-d3ac-4337-903a-3ef9b6332759" providerId="ADAL" clId="{5F794F6E-19D1-492A-9FF0-881263E129F4}" dt="2026-04-23T02:41:01.396" v="11" actId="21"/>
        <pc:sldMkLst>
          <pc:docMk/>
          <pc:sldMk cId="4044282789" sldId="444"/>
        </pc:sldMkLst>
      </pc:sldChg>
      <pc:sldChg chg="modSp mod">
        <pc:chgData name="安濟 崇(ansai-takashi)" userId="35b5c8e3-d3ac-4337-903a-3ef9b6332759" providerId="ADAL" clId="{5F794F6E-19D1-492A-9FF0-881263E129F4}" dt="2026-04-17T08:54:43.862" v="10" actId="1036"/>
        <pc:sldMkLst>
          <pc:docMk/>
          <pc:sldMk cId="1921123902" sldId="2147482777"/>
        </pc:sldMkLst>
      </pc:sldChg>
      <pc:sldChg chg="ord">
        <pc:chgData name="安濟 崇(ansai-takashi)" userId="35b5c8e3-d3ac-4337-903a-3ef9b6332759" providerId="ADAL" clId="{5F794F6E-19D1-492A-9FF0-881263E129F4}" dt="2026-04-17T08:52:49.687" v="9"/>
        <pc:sldMkLst>
          <pc:docMk/>
          <pc:sldMk cId="2442153129" sldId="2147482861"/>
        </pc:sldMkLst>
      </pc:sldChg>
      <pc:sldChg chg="add">
        <pc:chgData name="安濟 崇(ansai-takashi)" userId="35b5c8e3-d3ac-4337-903a-3ef9b6332759" providerId="ADAL" clId="{5F794F6E-19D1-492A-9FF0-881263E129F4}" dt="2026-04-17T08:48:19.008" v="3"/>
        <pc:sldMkLst>
          <pc:docMk/>
          <pc:sldMk cId="1263180831" sldId="2147483509"/>
        </pc:sldMkLst>
      </pc:sldChg>
      <pc:sldChg chg="del">
        <pc:chgData name="安濟 崇(ansai-takashi)" userId="35b5c8e3-d3ac-4337-903a-3ef9b6332759" providerId="ADAL" clId="{5F794F6E-19D1-492A-9FF0-881263E129F4}" dt="2026-04-17T08:48:14.515" v="2" actId="2696"/>
        <pc:sldMkLst>
          <pc:docMk/>
          <pc:sldMk cId="2914438585" sldId="2147483509"/>
        </pc:sldMkLst>
      </pc:sldChg>
      <pc:sldChg chg="modSp">
        <pc:chgData name="安濟 崇(ansai-takashi)" userId="35b5c8e3-d3ac-4337-903a-3ef9b6332759" providerId="ADAL" clId="{5F794F6E-19D1-492A-9FF0-881263E129F4}" dt="2026-04-17T08:44:42.076" v="0" actId="207"/>
        <pc:sldMkLst>
          <pc:docMk/>
          <pc:sldMk cId="2519852275" sldId="2147483559"/>
        </pc:sldMkLst>
      </pc:sldChg>
      <pc:sldChg chg="addSp delSp modSp mod modAnim">
        <pc:chgData name="安濟 崇(ansai-takashi)" userId="35b5c8e3-d3ac-4337-903a-3ef9b6332759" providerId="ADAL" clId="{5F794F6E-19D1-492A-9FF0-881263E129F4}" dt="2026-04-23T07:26:50.990" v="732" actId="14100"/>
        <pc:sldMkLst>
          <pc:docMk/>
          <pc:sldMk cId="697830927" sldId="2147483560"/>
        </pc:sldMkLst>
      </pc:sldChg>
    </pc:docChg>
  </pc:docChgLst>
  <pc:docChgLst>
    <pc:chgData name="中村 夕夏(nakamura-yuuka.lb5)" userId="3876b221-5734-4af9-84a6-796b991542ab" providerId="ADAL" clId="{5F794F6E-19D1-492A-9FF0-881263E129F4}"/>
    <pc:docChg chg="undo redo custSel addSld delSld modSld sldOrd">
      <pc:chgData name="中村 夕夏(nakamura-yuuka.lb5)" userId="3876b221-5734-4af9-84a6-796b991542ab" providerId="ADAL" clId="{5F794F6E-19D1-492A-9FF0-881263E129F4}" dt="2026-05-11T07:09:18.191" v="5178" actId="1076"/>
      <pc:docMkLst>
        <pc:docMk/>
      </pc:docMkLst>
      <pc:sldChg chg="addSp delSp modSp mod">
        <pc:chgData name="中村 夕夏(nakamura-yuuka.lb5)" userId="3876b221-5734-4af9-84a6-796b991542ab" providerId="ADAL" clId="{5F794F6E-19D1-492A-9FF0-881263E129F4}" dt="2026-05-11T03:01:45.929" v="5139" actId="1076"/>
        <pc:sldMkLst>
          <pc:docMk/>
          <pc:sldMk cId="3177173176" sldId="256"/>
        </pc:sldMkLst>
        <pc:spChg chg="add mod">
          <ac:chgData name="中村 夕夏(nakamura-yuuka.lb5)" userId="3876b221-5734-4af9-84a6-796b991542ab" providerId="ADAL" clId="{5F794F6E-19D1-492A-9FF0-881263E129F4}" dt="2026-05-11T03:01:45.929" v="5139" actId="1076"/>
          <ac:spMkLst>
            <pc:docMk/>
            <pc:sldMk cId="3177173176" sldId="256"/>
            <ac:spMk id="3" creationId="{86399D49-5CE0-13C5-C55D-D31F31387BBC}"/>
          </ac:spMkLst>
        </pc:spChg>
        <pc:spChg chg="ord">
          <ac:chgData name="中村 夕夏(nakamura-yuuka.lb5)" userId="3876b221-5734-4af9-84a6-796b991542ab" providerId="ADAL" clId="{5F794F6E-19D1-492A-9FF0-881263E129F4}" dt="2026-05-11T03:00:46.494" v="5124" actId="167"/>
          <ac:spMkLst>
            <pc:docMk/>
            <pc:sldMk cId="3177173176" sldId="256"/>
            <ac:spMk id="27" creationId="{752A2FBF-D460-F447-327E-FEBEF25C0D4C}"/>
          </ac:spMkLst>
        </pc:spChg>
      </pc:sldChg>
      <pc:sldChg chg="modSp mod">
        <pc:chgData name="中村 夕夏(nakamura-yuuka.lb5)" userId="3876b221-5734-4af9-84a6-796b991542ab" providerId="ADAL" clId="{5F794F6E-19D1-492A-9FF0-881263E129F4}" dt="2026-04-09T08:47:58.904" v="763"/>
        <pc:sldMkLst>
          <pc:docMk/>
          <pc:sldMk cId="2913236136" sldId="261"/>
        </pc:sldMkLst>
      </pc:sldChg>
      <pc:sldChg chg="addSp modSp mod">
        <pc:chgData name="中村 夕夏(nakamura-yuuka.lb5)" userId="3876b221-5734-4af9-84a6-796b991542ab" providerId="ADAL" clId="{5F794F6E-19D1-492A-9FF0-881263E129F4}" dt="2026-05-11T02:53:06.890" v="4964"/>
        <pc:sldMkLst>
          <pc:docMk/>
          <pc:sldMk cId="1852138660" sldId="292"/>
        </pc:sldMkLst>
      </pc:sldChg>
      <pc:sldChg chg="delSp mod">
        <pc:chgData name="中村 夕夏(nakamura-yuuka.lb5)" userId="3876b221-5734-4af9-84a6-796b991542ab" providerId="ADAL" clId="{5F794F6E-19D1-492A-9FF0-881263E129F4}" dt="2026-05-11T02:54:14.557" v="4982" actId="478"/>
        <pc:sldMkLst>
          <pc:docMk/>
          <pc:sldMk cId="3970270858" sldId="296"/>
        </pc:sldMkLst>
      </pc:sldChg>
      <pc:sldChg chg="modSp mod">
        <pc:chgData name="中村 夕夏(nakamura-yuuka.lb5)" userId="3876b221-5734-4af9-84a6-796b991542ab" providerId="ADAL" clId="{5F794F6E-19D1-492A-9FF0-881263E129F4}" dt="2026-05-11T03:02:50.709" v="5149" actId="1076"/>
        <pc:sldMkLst>
          <pc:docMk/>
          <pc:sldMk cId="1014588227" sldId="298"/>
        </pc:sldMkLst>
        <pc:picChg chg="mod">
          <ac:chgData name="中村 夕夏(nakamura-yuuka.lb5)" userId="3876b221-5734-4af9-84a6-796b991542ab" providerId="ADAL" clId="{5F794F6E-19D1-492A-9FF0-881263E129F4}" dt="2026-05-11T03:02:50.709" v="5149" actId="1076"/>
          <ac:picMkLst>
            <pc:docMk/>
            <pc:sldMk cId="1014588227" sldId="298"/>
            <ac:picMk id="2" creationId="{1466A92C-0FD8-4F93-8A3A-15B598CC3D8E}"/>
          </ac:picMkLst>
        </pc:picChg>
      </pc:sldChg>
      <pc:sldChg chg="add del">
        <pc:chgData name="中村 夕夏(nakamura-yuuka.lb5)" userId="3876b221-5734-4af9-84a6-796b991542ab" providerId="ADAL" clId="{5F794F6E-19D1-492A-9FF0-881263E129F4}" dt="2026-04-16T07:09:49.312" v="1030" actId="2696"/>
        <pc:sldMkLst>
          <pc:docMk/>
          <pc:sldMk cId="4244887854" sldId="314"/>
        </pc:sldMkLst>
      </pc:sldChg>
      <pc:sldChg chg="modSp mod">
        <pc:chgData name="中村 夕夏(nakamura-yuuka.lb5)" userId="3876b221-5734-4af9-84a6-796b991542ab" providerId="ADAL" clId="{5F794F6E-19D1-492A-9FF0-881263E129F4}" dt="2026-04-09T08:42:39.727" v="735" actId="115"/>
        <pc:sldMkLst>
          <pc:docMk/>
          <pc:sldMk cId="1790287246" sldId="316"/>
        </pc:sldMkLst>
      </pc:sldChg>
      <pc:sldChg chg="modSp mod">
        <pc:chgData name="中村 夕夏(nakamura-yuuka.lb5)" userId="3876b221-5734-4af9-84a6-796b991542ab" providerId="ADAL" clId="{5F794F6E-19D1-492A-9FF0-881263E129F4}" dt="2026-04-23T02:47:21.308" v="1151"/>
        <pc:sldMkLst>
          <pc:docMk/>
          <pc:sldMk cId="50521888" sldId="329"/>
        </pc:sldMkLst>
        <pc:spChg chg="mod">
          <ac:chgData name="中村 夕夏(nakamura-yuuka.lb5)" userId="3876b221-5734-4af9-84a6-796b991542ab" providerId="ADAL" clId="{5F794F6E-19D1-492A-9FF0-881263E129F4}" dt="2026-04-23T02:47:21.308" v="1151"/>
          <ac:spMkLst>
            <pc:docMk/>
            <pc:sldMk cId="50521888" sldId="329"/>
            <ac:spMk id="8" creationId="{6DD4FCF2-6C85-459A-AF1D-3F85C7CE08E5}"/>
          </ac:spMkLst>
        </pc:spChg>
      </pc:sldChg>
      <pc:sldChg chg="modSp mod">
        <pc:chgData name="中村 夕夏(nakamura-yuuka.lb5)" userId="3876b221-5734-4af9-84a6-796b991542ab" providerId="ADAL" clId="{5F794F6E-19D1-492A-9FF0-881263E129F4}" dt="2026-04-16T07:18:21.357" v="1038" actId="14100"/>
        <pc:sldMkLst>
          <pc:docMk/>
          <pc:sldMk cId="170275570" sldId="332"/>
        </pc:sldMkLst>
      </pc:sldChg>
      <pc:sldChg chg="addSp delSp modSp mod modNotesTx">
        <pc:chgData name="中村 夕夏(nakamura-yuuka.lb5)" userId="3876b221-5734-4af9-84a6-796b991542ab" providerId="ADAL" clId="{5F794F6E-19D1-492A-9FF0-881263E129F4}" dt="2026-05-11T03:02:28.811" v="5145"/>
        <pc:sldMkLst>
          <pc:docMk/>
          <pc:sldMk cId="786497242" sldId="332"/>
        </pc:sldMkLst>
        <pc:spChg chg="add mod">
          <ac:chgData name="中村 夕夏(nakamura-yuuka.lb5)" userId="3876b221-5734-4af9-84a6-796b991542ab" providerId="ADAL" clId="{5F794F6E-19D1-492A-9FF0-881263E129F4}" dt="2026-05-11T03:02:28.811" v="5145"/>
          <ac:spMkLst>
            <pc:docMk/>
            <pc:sldMk cId="786497242" sldId="332"/>
            <ac:spMk id="4" creationId="{FCDF8D4C-A73B-B044-8E63-D5DBD2A6B033}"/>
          </ac:spMkLst>
        </pc:spChg>
      </pc:sldChg>
      <pc:sldChg chg="modSp mod">
        <pc:chgData name="中村 夕夏(nakamura-yuuka.lb5)" userId="3876b221-5734-4af9-84a6-796b991542ab" providerId="ADAL" clId="{5F794F6E-19D1-492A-9FF0-881263E129F4}" dt="2026-05-11T02:58:50.729" v="5117" actId="14100"/>
        <pc:sldMkLst>
          <pc:docMk/>
          <pc:sldMk cId="2591706593" sldId="408"/>
        </pc:sldMkLst>
        <pc:spChg chg="mod">
          <ac:chgData name="中村 夕夏(nakamura-yuuka.lb5)" userId="3876b221-5734-4af9-84a6-796b991542ab" providerId="ADAL" clId="{5F794F6E-19D1-492A-9FF0-881263E129F4}" dt="2026-05-11T02:58:46.904" v="5116" actId="14100"/>
          <ac:spMkLst>
            <pc:docMk/>
            <pc:sldMk cId="2591706593" sldId="408"/>
            <ac:spMk id="52" creationId="{6003231A-2469-4211-ACD0-46981A0E1DA5}"/>
          </ac:spMkLst>
        </pc:spChg>
        <pc:spChg chg="mod">
          <ac:chgData name="中村 夕夏(nakamura-yuuka.lb5)" userId="3876b221-5734-4af9-84a6-796b991542ab" providerId="ADAL" clId="{5F794F6E-19D1-492A-9FF0-881263E129F4}" dt="2026-05-11T02:58:50.729" v="5117" actId="14100"/>
          <ac:spMkLst>
            <pc:docMk/>
            <pc:sldMk cId="2591706593" sldId="408"/>
            <ac:spMk id="53" creationId="{97C7CEA7-B51E-41F4-B084-778F4CB706FD}"/>
          </ac:spMkLst>
        </pc:spChg>
      </pc:sldChg>
      <pc:sldChg chg="modSp mod">
        <pc:chgData name="中村 夕夏(nakamura-yuuka.lb5)" userId="3876b221-5734-4af9-84a6-796b991542ab" providerId="ADAL" clId="{5F794F6E-19D1-492A-9FF0-881263E129F4}" dt="2026-04-09T09:45:56.784" v="983" actId="14100"/>
        <pc:sldMkLst>
          <pc:docMk/>
          <pc:sldMk cId="4118324844" sldId="412"/>
        </pc:sldMkLst>
      </pc:sldChg>
      <pc:sldChg chg="modSp mod">
        <pc:chgData name="中村 夕夏(nakamura-yuuka.lb5)" userId="3876b221-5734-4af9-84a6-796b991542ab" providerId="ADAL" clId="{5F794F6E-19D1-492A-9FF0-881263E129F4}" dt="2026-04-09T08:44:28.517" v="743" actId="1076"/>
        <pc:sldMkLst>
          <pc:docMk/>
          <pc:sldMk cId="3474166420" sldId="428"/>
        </pc:sldMkLst>
      </pc:sldChg>
      <pc:sldChg chg="delSp modSp mod delAnim">
        <pc:chgData name="中村 夕夏(nakamura-yuuka.lb5)" userId="3876b221-5734-4af9-84a6-796b991542ab" providerId="ADAL" clId="{5F794F6E-19D1-492A-9FF0-881263E129F4}" dt="2026-05-11T02:54:31.395" v="4988" actId="478"/>
        <pc:sldMkLst>
          <pc:docMk/>
          <pc:sldMk cId="1910430076" sldId="430"/>
        </pc:sldMkLst>
      </pc:sldChg>
      <pc:sldChg chg="modSp mod">
        <pc:chgData name="中村 夕夏(nakamura-yuuka.lb5)" userId="3876b221-5734-4af9-84a6-796b991542ab" providerId="ADAL" clId="{5F794F6E-19D1-492A-9FF0-881263E129F4}" dt="2026-04-09T07:51:54.079" v="71" actId="404"/>
        <pc:sldMkLst>
          <pc:docMk/>
          <pc:sldMk cId="4199721395" sldId="435"/>
        </pc:sldMkLst>
      </pc:sldChg>
      <pc:sldChg chg="del">
        <pc:chgData name="中村 夕夏(nakamura-yuuka.lb5)" userId="3876b221-5734-4af9-84a6-796b991542ab" providerId="ADAL" clId="{5F794F6E-19D1-492A-9FF0-881263E129F4}" dt="2026-04-16T07:10:07.458" v="1031" actId="2696"/>
        <pc:sldMkLst>
          <pc:docMk/>
          <pc:sldMk cId="3930389819" sldId="437"/>
        </pc:sldMkLst>
      </pc:sldChg>
      <pc:sldChg chg="delSp mod">
        <pc:chgData name="中村 夕夏(nakamura-yuuka.lb5)" userId="3876b221-5734-4af9-84a6-796b991542ab" providerId="ADAL" clId="{5F794F6E-19D1-492A-9FF0-881263E129F4}" dt="2026-05-11T02:54:12.763" v="4981" actId="478"/>
        <pc:sldMkLst>
          <pc:docMk/>
          <pc:sldMk cId="3605769170" sldId="439"/>
        </pc:sldMkLst>
      </pc:sldChg>
      <pc:sldChg chg="delSp mod">
        <pc:chgData name="中村 夕夏(nakamura-yuuka.lb5)" userId="3876b221-5734-4af9-84a6-796b991542ab" providerId="ADAL" clId="{5F794F6E-19D1-492A-9FF0-881263E129F4}" dt="2026-05-11T02:58:14.216" v="5105" actId="478"/>
        <pc:sldMkLst>
          <pc:docMk/>
          <pc:sldMk cId="1991911614" sldId="442"/>
        </pc:sldMkLst>
      </pc:sldChg>
      <pc:sldChg chg="del">
        <pc:chgData name="中村 夕夏(nakamura-yuuka.lb5)" userId="3876b221-5734-4af9-84a6-796b991542ab" providerId="ADAL" clId="{5F794F6E-19D1-492A-9FF0-881263E129F4}" dt="2026-04-16T07:10:25.371" v="1032" actId="2696"/>
        <pc:sldMkLst>
          <pc:docMk/>
          <pc:sldMk cId="1480734227" sldId="446"/>
        </pc:sldMkLst>
      </pc:sldChg>
      <pc:sldChg chg="modSp mod">
        <pc:chgData name="中村 夕夏(nakamura-yuuka.lb5)" userId="3876b221-5734-4af9-84a6-796b991542ab" providerId="ADAL" clId="{5F794F6E-19D1-492A-9FF0-881263E129F4}" dt="2026-04-09T08:39:43.091" v="725" actId="20577"/>
        <pc:sldMkLst>
          <pc:docMk/>
          <pc:sldMk cId="1985274336" sldId="838840853"/>
        </pc:sldMkLst>
      </pc:sldChg>
      <pc:sldChg chg="addSp delSp modSp add mod modClrScheme chgLayout">
        <pc:chgData name="中村 夕夏(nakamura-yuuka.lb5)" userId="3876b221-5734-4af9-84a6-796b991542ab" providerId="ADAL" clId="{5F794F6E-19D1-492A-9FF0-881263E129F4}" dt="2026-03-25T08:04:17.991" v="69" actId="208"/>
        <pc:sldMkLst>
          <pc:docMk/>
          <pc:sldMk cId="2225090477" sldId="838840902"/>
        </pc:sldMkLst>
      </pc:sldChg>
      <pc:sldChg chg="addSp delSp modSp mod">
        <pc:chgData name="中村 夕夏(nakamura-yuuka.lb5)" userId="3876b221-5734-4af9-84a6-796b991542ab" providerId="ADAL" clId="{5F794F6E-19D1-492A-9FF0-881263E129F4}" dt="2026-05-11T07:09:18.191" v="5178" actId="1076"/>
        <pc:sldMkLst>
          <pc:docMk/>
          <pc:sldMk cId="2082943107" sldId="2147482773"/>
        </pc:sldMkLst>
        <pc:spChg chg="add del">
          <ac:chgData name="中村 夕夏(nakamura-yuuka.lb5)" userId="3876b221-5734-4af9-84a6-796b991542ab" providerId="ADAL" clId="{5F794F6E-19D1-492A-9FF0-881263E129F4}" dt="2026-05-11T03:02:57.573" v="5151" actId="478"/>
          <ac:spMkLst>
            <pc:docMk/>
            <pc:sldMk cId="2082943107" sldId="2147482773"/>
            <ac:spMk id="15" creationId="{F54BF53D-B2A6-F661-05D0-03A63A5AFE44}"/>
          </ac:spMkLst>
        </pc:spChg>
        <pc:picChg chg="mod">
          <ac:chgData name="中村 夕夏(nakamura-yuuka.lb5)" userId="3876b221-5734-4af9-84a6-796b991542ab" providerId="ADAL" clId="{5F794F6E-19D1-492A-9FF0-881263E129F4}" dt="2026-05-11T07:09:18.191" v="5178" actId="1076"/>
          <ac:picMkLst>
            <pc:docMk/>
            <pc:sldMk cId="2082943107" sldId="2147482773"/>
            <ac:picMk id="36" creationId="{7618C786-65FC-2C33-38F7-3AFA7C829095}"/>
          </ac:picMkLst>
        </pc:picChg>
      </pc:sldChg>
      <pc:sldChg chg="delSp mod">
        <pc:chgData name="中村 夕夏(nakamura-yuuka.lb5)" userId="3876b221-5734-4af9-84a6-796b991542ab" providerId="ADAL" clId="{5F794F6E-19D1-492A-9FF0-881263E129F4}" dt="2026-05-11T02:56:37.225" v="5067" actId="478"/>
        <pc:sldMkLst>
          <pc:docMk/>
          <pc:sldMk cId="974227994" sldId="2147482774"/>
        </pc:sldMkLst>
      </pc:sldChg>
      <pc:sldChg chg="delSp modSp mod delAnim">
        <pc:chgData name="中村 夕夏(nakamura-yuuka.lb5)" userId="3876b221-5734-4af9-84a6-796b991542ab" providerId="ADAL" clId="{5F794F6E-19D1-492A-9FF0-881263E129F4}" dt="2026-05-11T02:58:26.635" v="5109" actId="478"/>
        <pc:sldMkLst>
          <pc:docMk/>
          <pc:sldMk cId="1462957267" sldId="2147482775"/>
        </pc:sldMkLst>
      </pc:sldChg>
      <pc:sldChg chg="delSp mod">
        <pc:chgData name="中村 夕夏(nakamura-yuuka.lb5)" userId="3876b221-5734-4af9-84a6-796b991542ab" providerId="ADAL" clId="{5F794F6E-19D1-492A-9FF0-881263E129F4}" dt="2026-05-11T02:54:21.362" v="4984" actId="478"/>
        <pc:sldMkLst>
          <pc:docMk/>
          <pc:sldMk cId="1081197847" sldId="2147482776"/>
        </pc:sldMkLst>
      </pc:sldChg>
      <pc:sldChg chg="delSp mod">
        <pc:chgData name="中村 夕夏(nakamura-yuuka.lb5)" userId="3876b221-5734-4af9-84a6-796b991542ab" providerId="ADAL" clId="{5F794F6E-19D1-492A-9FF0-881263E129F4}" dt="2026-05-11T02:58:07.375" v="5100" actId="478"/>
        <pc:sldMkLst>
          <pc:docMk/>
          <pc:sldMk cId="1921123902" sldId="2147482777"/>
        </pc:sldMkLst>
      </pc:sldChg>
      <pc:sldChg chg="delSp modSp mod">
        <pc:chgData name="中村 夕夏(nakamura-yuuka.lb5)" userId="3876b221-5734-4af9-84a6-796b991542ab" providerId="ADAL" clId="{5F794F6E-19D1-492A-9FF0-881263E129F4}" dt="2026-05-11T03:01:53.924" v="5140" actId="478"/>
        <pc:sldMkLst>
          <pc:docMk/>
          <pc:sldMk cId="1130433787" sldId="2147482778"/>
        </pc:sldMkLst>
      </pc:sldChg>
      <pc:sldChg chg="addSp delSp modSp mod">
        <pc:chgData name="中村 夕夏(nakamura-yuuka.lb5)" userId="3876b221-5734-4af9-84a6-796b991542ab" providerId="ADAL" clId="{5F794F6E-19D1-492A-9FF0-881263E129F4}" dt="2026-05-11T03:02:09.757" v="5142" actId="1076"/>
        <pc:sldMkLst>
          <pc:docMk/>
          <pc:sldMk cId="1608339737" sldId="2147482779"/>
        </pc:sldMkLst>
        <pc:picChg chg="mod">
          <ac:chgData name="中村 夕夏(nakamura-yuuka.lb5)" userId="3876b221-5734-4af9-84a6-796b991542ab" providerId="ADAL" clId="{5F794F6E-19D1-492A-9FF0-881263E129F4}" dt="2026-05-11T03:02:07.156" v="5141" actId="1076"/>
          <ac:picMkLst>
            <pc:docMk/>
            <pc:sldMk cId="1608339737" sldId="2147482779"/>
            <ac:picMk id="4" creationId="{01AFF034-D7BE-1A7E-849E-16656AA78C23}"/>
          </ac:picMkLst>
        </pc:picChg>
        <pc:picChg chg="mod">
          <ac:chgData name="中村 夕夏(nakamura-yuuka.lb5)" userId="3876b221-5734-4af9-84a6-796b991542ab" providerId="ADAL" clId="{5F794F6E-19D1-492A-9FF0-881263E129F4}" dt="2026-05-11T03:02:09.757" v="5142" actId="1076"/>
          <ac:picMkLst>
            <pc:docMk/>
            <pc:sldMk cId="1608339737" sldId="2147482779"/>
            <ac:picMk id="7" creationId="{025B1A62-0105-62C5-3A08-B55528E805AA}"/>
          </ac:picMkLst>
        </pc:picChg>
      </pc:sldChg>
      <pc:sldChg chg="modSp mod">
        <pc:chgData name="中村 夕夏(nakamura-yuuka.lb5)" userId="3876b221-5734-4af9-84a6-796b991542ab" providerId="ADAL" clId="{5F794F6E-19D1-492A-9FF0-881263E129F4}" dt="2026-04-09T07:57:39.830" v="89" actId="1076"/>
        <pc:sldMkLst>
          <pc:docMk/>
          <pc:sldMk cId="161378418" sldId="2147482780"/>
        </pc:sldMkLst>
      </pc:sldChg>
      <pc:sldChg chg="delSp mod">
        <pc:chgData name="中村 夕夏(nakamura-yuuka.lb5)" userId="3876b221-5734-4af9-84a6-796b991542ab" providerId="ADAL" clId="{5F794F6E-19D1-492A-9FF0-881263E129F4}" dt="2026-05-11T02:58:05.171" v="5099" actId="478"/>
        <pc:sldMkLst>
          <pc:docMk/>
          <pc:sldMk cId="1185081015" sldId="2147482781"/>
        </pc:sldMkLst>
      </pc:sldChg>
      <pc:sldChg chg="delSp modSp mod">
        <pc:chgData name="中村 夕夏(nakamura-yuuka.lb5)" userId="3876b221-5734-4af9-84a6-796b991542ab" providerId="ADAL" clId="{5F794F6E-19D1-492A-9FF0-881263E129F4}" dt="2026-05-11T02:58:40.083" v="5115" actId="478"/>
        <pc:sldMkLst>
          <pc:docMk/>
          <pc:sldMk cId="1762120960" sldId="2147482782"/>
        </pc:sldMkLst>
      </pc:sldChg>
      <pc:sldChg chg="delSp modSp mod">
        <pc:chgData name="中村 夕夏(nakamura-yuuka.lb5)" userId="3876b221-5734-4af9-84a6-796b991542ab" providerId="ADAL" clId="{5F794F6E-19D1-492A-9FF0-881263E129F4}" dt="2026-05-11T02:59:25.090" v="5120" actId="206"/>
        <pc:sldMkLst>
          <pc:docMk/>
          <pc:sldMk cId="821370427" sldId="2147482783"/>
        </pc:sldMkLst>
        <pc:spChg chg="mod">
          <ac:chgData name="中村 夕夏(nakamura-yuuka.lb5)" userId="3876b221-5734-4af9-84a6-796b991542ab" providerId="ADAL" clId="{5F794F6E-19D1-492A-9FF0-881263E129F4}" dt="2026-05-11T02:59:25.090" v="5120" actId="206"/>
          <ac:spMkLst>
            <pc:docMk/>
            <pc:sldMk cId="821370427" sldId="2147482783"/>
            <ac:spMk id="1231" creationId="{FB8A405D-7A50-F7A9-3411-FCCBBB7824B1}"/>
          </ac:spMkLst>
        </pc:spChg>
        <pc:spChg chg="mod">
          <ac:chgData name="中村 夕夏(nakamura-yuuka.lb5)" userId="3876b221-5734-4af9-84a6-796b991542ab" providerId="ADAL" clId="{5F794F6E-19D1-492A-9FF0-881263E129F4}" dt="2026-05-11T02:59:08.413" v="5118" actId="14100"/>
          <ac:spMkLst>
            <pc:docMk/>
            <pc:sldMk cId="821370427" sldId="2147482783"/>
            <ac:spMk id="1234" creationId="{CD703253-2DEC-F980-38D6-D831A0FC5A9B}"/>
          </ac:spMkLst>
        </pc:spChg>
      </pc:sldChg>
      <pc:sldChg chg="modSp mod">
        <pc:chgData name="中村 夕夏(nakamura-yuuka.lb5)" userId="3876b221-5734-4af9-84a6-796b991542ab" providerId="ADAL" clId="{5F794F6E-19D1-492A-9FF0-881263E129F4}" dt="2026-04-09T08:24:08.628" v="493" actId="1076"/>
        <pc:sldMkLst>
          <pc:docMk/>
          <pc:sldMk cId="3617914154" sldId="2147482791"/>
        </pc:sldMkLst>
      </pc:sldChg>
      <pc:sldChg chg="modSp mod">
        <pc:chgData name="中村 夕夏(nakamura-yuuka.lb5)" userId="3876b221-5734-4af9-84a6-796b991542ab" providerId="ADAL" clId="{5F794F6E-19D1-492A-9FF0-881263E129F4}" dt="2026-04-09T08:24:41.405" v="496" actId="1076"/>
        <pc:sldMkLst>
          <pc:docMk/>
          <pc:sldMk cId="1104704339" sldId="2147482793"/>
        </pc:sldMkLst>
      </pc:sldChg>
      <pc:sldChg chg="addSp delSp modSp mod modNotesTx">
        <pc:chgData name="中村 夕夏(nakamura-yuuka.lb5)" userId="3876b221-5734-4af9-84a6-796b991542ab" providerId="ADAL" clId="{5F794F6E-19D1-492A-9FF0-881263E129F4}" dt="2026-05-11T02:56:19.811" v="5059" actId="20577"/>
        <pc:sldMkLst>
          <pc:docMk/>
          <pc:sldMk cId="28324191" sldId="2147483505"/>
        </pc:sldMkLst>
      </pc:sldChg>
      <pc:sldChg chg="delSp mod">
        <pc:chgData name="中村 夕夏(nakamura-yuuka.lb5)" userId="3876b221-5734-4af9-84a6-796b991542ab" providerId="ADAL" clId="{5F794F6E-19D1-492A-9FF0-881263E129F4}" dt="2026-05-11T02:56:25.326" v="5060" actId="478"/>
        <pc:sldMkLst>
          <pc:docMk/>
          <pc:sldMk cId="2232606241" sldId="2147483507"/>
        </pc:sldMkLst>
      </pc:sldChg>
      <pc:sldChg chg="addSp delSp modSp mod">
        <pc:chgData name="中村 夕夏(nakamura-yuuka.lb5)" userId="3876b221-5734-4af9-84a6-796b991542ab" providerId="ADAL" clId="{5F794F6E-19D1-492A-9FF0-881263E129F4}" dt="2026-05-11T02:55:28.128" v="5015" actId="478"/>
        <pc:sldMkLst>
          <pc:docMk/>
          <pc:sldMk cId="2486231195" sldId="2147483508"/>
        </pc:sldMkLst>
      </pc:sldChg>
      <pc:sldChg chg="addSp delSp modSp mod modNotesTx">
        <pc:chgData name="中村 夕夏(nakamura-yuuka.lb5)" userId="3876b221-5734-4af9-84a6-796b991542ab" providerId="ADAL" clId="{5F794F6E-19D1-492A-9FF0-881263E129F4}" dt="2026-05-11T03:02:34.686" v="5147"/>
        <pc:sldMkLst>
          <pc:docMk/>
          <pc:sldMk cId="1263180831" sldId="2147483509"/>
        </pc:sldMkLst>
        <pc:spChg chg="add mod">
          <ac:chgData name="中村 夕夏(nakamura-yuuka.lb5)" userId="3876b221-5734-4af9-84a6-796b991542ab" providerId="ADAL" clId="{5F794F6E-19D1-492A-9FF0-881263E129F4}" dt="2026-05-11T03:02:34.686" v="5147"/>
          <ac:spMkLst>
            <pc:docMk/>
            <pc:sldMk cId="1263180831" sldId="2147483509"/>
            <ac:spMk id="9" creationId="{9468B303-B1C6-EC88-9873-E780050CE63E}"/>
          </ac:spMkLst>
        </pc:spChg>
      </pc:sldChg>
      <pc:sldChg chg="modSp mod">
        <pc:chgData name="中村 夕夏(nakamura-yuuka.lb5)" userId="3876b221-5734-4af9-84a6-796b991542ab" providerId="ADAL" clId="{5F794F6E-19D1-492A-9FF0-881263E129F4}" dt="2026-05-11T03:02:41.012" v="5148" actId="1076"/>
        <pc:sldMkLst>
          <pc:docMk/>
          <pc:sldMk cId="3367900650" sldId="2147483510"/>
        </pc:sldMkLst>
        <pc:picChg chg="mod">
          <ac:chgData name="中村 夕夏(nakamura-yuuka.lb5)" userId="3876b221-5734-4af9-84a6-796b991542ab" providerId="ADAL" clId="{5F794F6E-19D1-492A-9FF0-881263E129F4}" dt="2026-05-11T03:02:41.012" v="5148" actId="1076"/>
          <ac:picMkLst>
            <pc:docMk/>
            <pc:sldMk cId="3367900650" sldId="2147483510"/>
            <ac:picMk id="2" creationId="{ACA5951D-DA86-348C-470E-D87947047DF4}"/>
          </ac:picMkLst>
        </pc:picChg>
      </pc:sldChg>
      <pc:sldChg chg="addSp delSp modSp mod">
        <pc:chgData name="中村 夕夏(nakamura-yuuka.lb5)" userId="3876b221-5734-4af9-84a6-796b991542ab" providerId="ADAL" clId="{5F794F6E-19D1-492A-9FF0-881263E129F4}" dt="2026-05-11T02:56:41.760" v="5068" actId="478"/>
        <pc:sldMkLst>
          <pc:docMk/>
          <pc:sldMk cId="3079239904" sldId="2147483512"/>
        </pc:sldMkLst>
      </pc:sldChg>
      <pc:sldChg chg="addSp delSp modSp mod">
        <pc:chgData name="中村 夕夏(nakamura-yuuka.lb5)" userId="3876b221-5734-4af9-84a6-796b991542ab" providerId="ADAL" clId="{5F794F6E-19D1-492A-9FF0-881263E129F4}" dt="2026-05-11T02:56:43.828" v="5069" actId="478"/>
        <pc:sldMkLst>
          <pc:docMk/>
          <pc:sldMk cId="2250162876" sldId="2147483513"/>
        </pc:sldMkLst>
      </pc:sldChg>
      <pc:sldChg chg="addSp">
        <pc:chgData name="中村 夕夏(nakamura-yuuka.lb5)" userId="3876b221-5734-4af9-84a6-796b991542ab" providerId="ADAL" clId="{5F794F6E-19D1-492A-9FF0-881263E129F4}" dt="2026-03-25T08:02:48.394" v="52"/>
        <pc:sldMkLst>
          <pc:docMk/>
          <pc:sldMk cId="1423618408" sldId="2147483514"/>
        </pc:sldMkLst>
      </pc:sldChg>
      <pc:sldChg chg="delSp mod">
        <pc:chgData name="中村 夕夏(nakamura-yuuka.lb5)" userId="3876b221-5734-4af9-84a6-796b991542ab" providerId="ADAL" clId="{5F794F6E-19D1-492A-9FF0-881263E129F4}" dt="2026-05-11T02:57:50.320" v="5096" actId="478"/>
        <pc:sldMkLst>
          <pc:docMk/>
          <pc:sldMk cId="2351954408" sldId="2147483517"/>
        </pc:sldMkLst>
      </pc:sldChg>
      <pc:sldChg chg="modSp mod">
        <pc:chgData name="中村 夕夏(nakamura-yuuka.lb5)" userId="3876b221-5734-4af9-84a6-796b991542ab" providerId="ADAL" clId="{5F794F6E-19D1-492A-9FF0-881263E129F4}" dt="2026-04-09T09:44:06.757" v="968" actId="1036"/>
        <pc:sldMkLst>
          <pc:docMk/>
          <pc:sldMk cId="4076843429" sldId="2147483517"/>
        </pc:sldMkLst>
      </pc:sldChg>
      <pc:sldChg chg="modSp del mod">
        <pc:chgData name="中村 夕夏(nakamura-yuuka.lb5)" userId="3876b221-5734-4af9-84a6-796b991542ab" providerId="ADAL" clId="{5F794F6E-19D1-492A-9FF0-881263E129F4}" dt="2026-04-16T07:12:06.373" v="1034" actId="2696"/>
        <pc:sldMkLst>
          <pc:docMk/>
          <pc:sldMk cId="2112021194" sldId="2147483518"/>
        </pc:sldMkLst>
      </pc:sldChg>
      <pc:sldChg chg="modSp mod">
        <pc:chgData name="中村 夕夏(nakamura-yuuka.lb5)" userId="3876b221-5734-4af9-84a6-796b991542ab" providerId="ADAL" clId="{5F794F6E-19D1-492A-9FF0-881263E129F4}" dt="2026-04-09T08:51:01.436" v="794" actId="20577"/>
        <pc:sldMkLst>
          <pc:docMk/>
          <pc:sldMk cId="806482193" sldId="2147483519"/>
        </pc:sldMkLst>
      </pc:sldChg>
      <pc:sldChg chg="delSp modSp mod">
        <pc:chgData name="中村 夕夏(nakamura-yuuka.lb5)" userId="3876b221-5734-4af9-84a6-796b991542ab" providerId="ADAL" clId="{5F794F6E-19D1-492A-9FF0-881263E129F4}" dt="2026-05-11T02:57:32.084" v="5092" actId="478"/>
        <pc:sldMkLst>
          <pc:docMk/>
          <pc:sldMk cId="1449351673" sldId="2147483519"/>
        </pc:sldMkLst>
        <pc:spChg chg="mod">
          <ac:chgData name="中村 夕夏(nakamura-yuuka.lb5)" userId="3876b221-5734-4af9-84a6-796b991542ab" providerId="ADAL" clId="{5F794F6E-19D1-492A-9FF0-881263E129F4}" dt="2026-05-11T02:57:04.364" v="5075" actId="207"/>
          <ac:spMkLst>
            <pc:docMk/>
            <pc:sldMk cId="1449351673" sldId="2147483519"/>
            <ac:spMk id="10" creationId="{74312608-5BB2-7F56-6856-A57959E0B3E6}"/>
          </ac:spMkLst>
        </pc:spChg>
        <pc:spChg chg="mod">
          <ac:chgData name="中村 夕夏(nakamura-yuuka.lb5)" userId="3876b221-5734-4af9-84a6-796b991542ab" providerId="ADAL" clId="{5F794F6E-19D1-492A-9FF0-881263E129F4}" dt="2026-05-11T02:56:59.231" v="5074" actId="207"/>
          <ac:spMkLst>
            <pc:docMk/>
            <pc:sldMk cId="1449351673" sldId="2147483519"/>
            <ac:spMk id="137" creationId="{199D86CB-0A54-BB4C-5BF5-8A8A2E9ECAEF}"/>
          </ac:spMkLst>
        </pc:spChg>
        <pc:spChg chg="mod">
          <ac:chgData name="中村 夕夏(nakamura-yuuka.lb5)" userId="3876b221-5734-4af9-84a6-796b991542ab" providerId="ADAL" clId="{5F794F6E-19D1-492A-9FF0-881263E129F4}" dt="2026-05-11T02:57:19.925" v="5088" actId="1036"/>
          <ac:spMkLst>
            <pc:docMk/>
            <pc:sldMk cId="1449351673" sldId="2147483519"/>
            <ac:spMk id="139" creationId="{E499B6B1-C4EC-A092-72D7-F0BF02C8C55C}"/>
          </ac:spMkLst>
        </pc:spChg>
      </pc:sldChg>
      <pc:sldChg chg="del">
        <pc:chgData name="中村 夕夏(nakamura-yuuka.lb5)" userId="3876b221-5734-4af9-84a6-796b991542ab" providerId="ADAL" clId="{5F794F6E-19D1-492A-9FF0-881263E129F4}" dt="2026-04-16T07:11:39.776" v="1033" actId="2696"/>
        <pc:sldMkLst>
          <pc:docMk/>
          <pc:sldMk cId="3369539885" sldId="2147483520"/>
        </pc:sldMkLst>
      </pc:sldChg>
      <pc:sldChg chg="delSp modSp mod">
        <pc:chgData name="中村 夕夏(nakamura-yuuka.lb5)" userId="3876b221-5734-4af9-84a6-796b991542ab" providerId="ADAL" clId="{5F794F6E-19D1-492A-9FF0-881263E129F4}" dt="2026-05-11T02:57:46.258" v="5095" actId="1076"/>
        <pc:sldMkLst>
          <pc:docMk/>
          <pc:sldMk cId="486725011" sldId="2147483521"/>
        </pc:sldMkLst>
        <pc:picChg chg="mod">
          <ac:chgData name="中村 夕夏(nakamura-yuuka.lb5)" userId="3876b221-5734-4af9-84a6-796b991542ab" providerId="ADAL" clId="{5F794F6E-19D1-492A-9FF0-881263E129F4}" dt="2026-05-11T02:57:46.258" v="5095" actId="1076"/>
          <ac:picMkLst>
            <pc:docMk/>
            <pc:sldMk cId="486725011" sldId="2147483521"/>
            <ac:picMk id="25" creationId="{18DC4A2E-F311-249A-38BB-F69080A414D1}"/>
          </ac:picMkLst>
        </pc:picChg>
      </pc:sldChg>
      <pc:sldChg chg="modSp mod">
        <pc:chgData name="中村 夕夏(nakamura-yuuka.lb5)" userId="3876b221-5734-4af9-84a6-796b991542ab" providerId="ADAL" clId="{5F794F6E-19D1-492A-9FF0-881263E129F4}" dt="2026-04-09T09:39:11.180" v="879" actId="1076"/>
        <pc:sldMkLst>
          <pc:docMk/>
          <pc:sldMk cId="3096502163" sldId="2147483521"/>
        </pc:sldMkLst>
      </pc:sldChg>
      <pc:sldChg chg="add del">
        <pc:chgData name="中村 夕夏(nakamura-yuuka.lb5)" userId="3876b221-5734-4af9-84a6-796b991542ab" providerId="ADAL" clId="{5F794F6E-19D1-492A-9FF0-881263E129F4}" dt="2026-04-09T09:44:13.384" v="969" actId="47"/>
        <pc:sldMkLst>
          <pc:docMk/>
          <pc:sldMk cId="435493791" sldId="2147483522"/>
        </pc:sldMkLst>
      </pc:sldChg>
      <pc:sldChg chg="delSp mod">
        <pc:chgData name="中村 夕夏(nakamura-yuuka.lb5)" userId="3876b221-5734-4af9-84a6-796b991542ab" providerId="ADAL" clId="{5F794F6E-19D1-492A-9FF0-881263E129F4}" dt="2026-05-11T02:54:37.102" v="4989" actId="478"/>
        <pc:sldMkLst>
          <pc:docMk/>
          <pc:sldMk cId="2219133715" sldId="2147483522"/>
        </pc:sldMkLst>
      </pc:sldChg>
      <pc:sldChg chg="addSp modSp mod">
        <pc:chgData name="中村 夕夏(nakamura-yuuka.lb5)" userId="3876b221-5734-4af9-84a6-796b991542ab" providerId="ADAL" clId="{5F794F6E-19D1-492A-9FF0-881263E129F4}" dt="2026-04-23T02:31:31.010" v="1137" actId="2085"/>
        <pc:sldMkLst>
          <pc:docMk/>
          <pc:sldMk cId="1507101002" sldId="2147483556"/>
        </pc:sldMkLst>
        <pc:spChg chg="add mod">
          <ac:chgData name="中村 夕夏(nakamura-yuuka.lb5)" userId="3876b221-5734-4af9-84a6-796b991542ab" providerId="ADAL" clId="{5F794F6E-19D1-492A-9FF0-881263E129F4}" dt="2026-04-23T02:31:31.010" v="1137" actId="2085"/>
          <ac:spMkLst>
            <pc:docMk/>
            <pc:sldMk cId="1507101002" sldId="2147483556"/>
            <ac:spMk id="3" creationId="{424C67BC-1EB4-7B90-6DF9-88547B1AF1A5}"/>
          </ac:spMkLst>
        </pc:spChg>
      </pc:sldChg>
      <pc:sldChg chg="modSp add mod">
        <pc:chgData name="中村 夕夏(nakamura-yuuka.lb5)" userId="3876b221-5734-4af9-84a6-796b991542ab" providerId="ADAL" clId="{5F794F6E-19D1-492A-9FF0-881263E129F4}" dt="2026-05-11T02:53:40.416" v="4973" actId="1038"/>
        <pc:sldMkLst>
          <pc:docMk/>
          <pc:sldMk cId="2337101897" sldId="2147483557"/>
        </pc:sldMkLst>
      </pc:sldChg>
      <pc:sldChg chg="addSp delSp modSp new del mod">
        <pc:chgData name="中村 夕夏(nakamura-yuuka.lb5)" userId="3876b221-5734-4af9-84a6-796b991542ab" providerId="ADAL" clId="{5F794F6E-19D1-492A-9FF0-881263E129F4}" dt="2026-04-24T08:30:46.302" v="4963" actId="47"/>
        <pc:sldMkLst>
          <pc:docMk/>
          <pc:sldMk cId="697830927" sldId="2147483560"/>
        </pc:sldMkLst>
      </pc:sldChg>
      <pc:sldChg chg="addSp delSp modSp add mod ord">
        <pc:chgData name="中村 夕夏(nakamura-yuuka.lb5)" userId="3876b221-5734-4af9-84a6-796b991542ab" providerId="ADAL" clId="{5F794F6E-19D1-492A-9FF0-881263E129F4}" dt="2026-04-24T08:12:18.340" v="4962" actId="1036"/>
        <pc:sldMkLst>
          <pc:docMk/>
          <pc:sldMk cId="1469368491" sldId="2147483561"/>
        </pc:sldMkLst>
        <pc:spChg chg="mod">
          <ac:chgData name="中村 夕夏(nakamura-yuuka.lb5)" userId="3876b221-5734-4af9-84a6-796b991542ab" providerId="ADAL" clId="{5F794F6E-19D1-492A-9FF0-881263E129F4}" dt="2026-04-24T08:00:16.788" v="4594" actId="14100"/>
          <ac:spMkLst>
            <pc:docMk/>
            <pc:sldMk cId="1469368491" sldId="2147483561"/>
            <ac:spMk id="8" creationId="{ABAE0CDF-D6E8-6C91-8194-72C013FA8C48}"/>
          </ac:spMkLst>
        </pc:spChg>
        <pc:spChg chg="mod">
          <ac:chgData name="中村 夕夏(nakamura-yuuka.lb5)" userId="3876b221-5734-4af9-84a6-796b991542ab" providerId="ADAL" clId="{5F794F6E-19D1-492A-9FF0-881263E129F4}" dt="2026-04-24T08:01:00.979" v="4622" actId="20577"/>
          <ac:spMkLst>
            <pc:docMk/>
            <pc:sldMk cId="1469368491" sldId="2147483561"/>
            <ac:spMk id="10" creationId="{FD5D3932-9D85-488E-B6D1-513A9EBF6B61}"/>
          </ac:spMkLst>
        </pc:spChg>
        <pc:spChg chg="mod">
          <ac:chgData name="中村 夕夏(nakamura-yuuka.lb5)" userId="3876b221-5734-4af9-84a6-796b991542ab" providerId="ADAL" clId="{5F794F6E-19D1-492A-9FF0-881263E129F4}" dt="2026-04-24T08:11:55.822" v="4934" actId="14100"/>
          <ac:spMkLst>
            <pc:docMk/>
            <pc:sldMk cId="1469368491" sldId="2147483561"/>
            <ac:spMk id="14" creationId="{72B8F7C4-083A-B8E0-3588-5574A0396480}"/>
          </ac:spMkLst>
        </pc:spChg>
        <pc:spChg chg="mod">
          <ac:chgData name="中村 夕夏(nakamura-yuuka.lb5)" userId="3876b221-5734-4af9-84a6-796b991542ab" providerId="ADAL" clId="{5F794F6E-19D1-492A-9FF0-881263E129F4}" dt="2026-04-24T08:07:13.084" v="4795"/>
          <ac:spMkLst>
            <pc:docMk/>
            <pc:sldMk cId="1469368491" sldId="2147483561"/>
            <ac:spMk id="15" creationId="{C30C213E-93A3-FF96-0F92-62B3DA738DFE}"/>
          </ac:spMkLst>
        </pc:spChg>
        <pc:spChg chg="mod">
          <ac:chgData name="中村 夕夏(nakamura-yuuka.lb5)" userId="3876b221-5734-4af9-84a6-796b991542ab" providerId="ADAL" clId="{5F794F6E-19D1-492A-9FF0-881263E129F4}" dt="2026-04-24T08:10:40.530" v="4865" actId="20577"/>
          <ac:spMkLst>
            <pc:docMk/>
            <pc:sldMk cId="1469368491" sldId="2147483561"/>
            <ac:spMk id="16" creationId="{9005A6DB-B085-50BE-C15E-41ECF2D9D8F5}"/>
          </ac:spMkLst>
        </pc:spChg>
        <pc:spChg chg="mod topLvl">
          <ac:chgData name="中村 夕夏(nakamura-yuuka.lb5)" userId="3876b221-5734-4af9-84a6-796b991542ab" providerId="ADAL" clId="{5F794F6E-19D1-492A-9FF0-881263E129F4}" dt="2026-04-24T08:12:00.912" v="4935" actId="14100"/>
          <ac:spMkLst>
            <pc:docMk/>
            <pc:sldMk cId="1469368491" sldId="2147483561"/>
            <ac:spMk id="17" creationId="{D53515F7-40B7-BC57-6392-659DC1B6D5E6}"/>
          </ac:spMkLst>
        </pc:spChg>
        <pc:spChg chg="mod topLvl">
          <ac:chgData name="中村 夕夏(nakamura-yuuka.lb5)" userId="3876b221-5734-4af9-84a6-796b991542ab" providerId="ADAL" clId="{5F794F6E-19D1-492A-9FF0-881263E129F4}" dt="2026-04-24T08:11:32.588" v="4902" actId="164"/>
          <ac:spMkLst>
            <pc:docMk/>
            <pc:sldMk cId="1469368491" sldId="2147483561"/>
            <ac:spMk id="18" creationId="{7FDD0771-866D-4F27-26C1-9F19B3613C6F}"/>
          </ac:spMkLst>
        </pc:spChg>
        <pc:spChg chg="add mod">
          <ac:chgData name="中村 夕夏(nakamura-yuuka.lb5)" userId="3876b221-5734-4af9-84a6-796b991542ab" providerId="ADAL" clId="{5F794F6E-19D1-492A-9FF0-881263E129F4}" dt="2026-04-24T08:11:32.588" v="4902" actId="164"/>
          <ac:spMkLst>
            <pc:docMk/>
            <pc:sldMk cId="1469368491" sldId="2147483561"/>
            <ac:spMk id="22" creationId="{3F9AFB0D-7B47-1CA0-F957-8588FAC8A4F9}"/>
          </ac:spMkLst>
        </pc:spChg>
        <pc:spChg chg="mod">
          <ac:chgData name="中村 夕夏(nakamura-yuuka.lb5)" userId="3876b221-5734-4af9-84a6-796b991542ab" providerId="ADAL" clId="{5F794F6E-19D1-492A-9FF0-881263E129F4}" dt="2026-04-24T08:11:48.373" v="4933" actId="1035"/>
          <ac:spMkLst>
            <pc:docMk/>
            <pc:sldMk cId="1469368491" sldId="2147483561"/>
            <ac:spMk id="26" creationId="{F7D84E35-E6A5-6244-7C20-CBE067596543}"/>
          </ac:spMkLst>
        </pc:spChg>
        <pc:grpChg chg="mod">
          <ac:chgData name="中村 夕夏(nakamura-yuuka.lb5)" userId="3876b221-5734-4af9-84a6-796b991542ab" providerId="ADAL" clId="{5F794F6E-19D1-492A-9FF0-881263E129F4}" dt="2026-04-24T08:11:43.289" v="4929" actId="1036"/>
          <ac:grpSpMkLst>
            <pc:docMk/>
            <pc:sldMk cId="1469368491" sldId="2147483561"/>
            <ac:grpSpMk id="5" creationId="{08EBFD5C-5FBC-84A8-8191-3E6C7639EE9F}"/>
          </ac:grpSpMkLst>
        </pc:grpChg>
        <pc:grpChg chg="mod">
          <ac:chgData name="中村 夕夏(nakamura-yuuka.lb5)" userId="3876b221-5734-4af9-84a6-796b991542ab" providerId="ADAL" clId="{5F794F6E-19D1-492A-9FF0-881263E129F4}" dt="2026-04-24T08:12:18.340" v="4962" actId="1036"/>
          <ac:grpSpMkLst>
            <pc:docMk/>
            <pc:sldMk cId="1469368491" sldId="2147483561"/>
            <ac:grpSpMk id="20" creationId="{87C973B4-A2FB-149A-3E7C-0F894141AA11}"/>
          </ac:grpSpMkLst>
        </pc:grpChg>
        <pc:grpChg chg="add mod">
          <ac:chgData name="中村 夕夏(nakamura-yuuka.lb5)" userId="3876b221-5734-4af9-84a6-796b991542ab" providerId="ADAL" clId="{5F794F6E-19D1-492A-9FF0-881263E129F4}" dt="2026-04-24T08:11:32.588" v="4902" actId="164"/>
          <ac:grpSpMkLst>
            <pc:docMk/>
            <pc:sldMk cId="1469368491" sldId="2147483561"/>
            <ac:grpSpMk id="23" creationId="{434DF47C-0022-E295-F1A7-1F0C7BD9A426}"/>
          </ac:grpSpMkLst>
        </pc:grpChg>
        <pc:picChg chg="mod">
          <ac:chgData name="中村 夕夏(nakamura-yuuka.lb5)" userId="3876b221-5734-4af9-84a6-796b991542ab" providerId="ADAL" clId="{5F794F6E-19D1-492A-9FF0-881263E129F4}" dt="2026-04-24T08:12:04.219" v="4940" actId="1035"/>
          <ac:picMkLst>
            <pc:docMk/>
            <pc:sldMk cId="1469368491" sldId="2147483561"/>
            <ac:picMk id="7" creationId="{CE5C3580-ABDA-CDD5-B785-AE49D7A86424}"/>
          </ac:picMkLst>
        </pc:picChg>
        <pc:picChg chg="mod topLvl">
          <ac:chgData name="中村 夕夏(nakamura-yuuka.lb5)" userId="3876b221-5734-4af9-84a6-796b991542ab" providerId="ADAL" clId="{5F794F6E-19D1-492A-9FF0-881263E129F4}" dt="2026-04-24T08:12:07.575" v="4946" actId="1035"/>
          <ac:picMkLst>
            <pc:docMk/>
            <pc:sldMk cId="1469368491" sldId="2147483561"/>
            <ac:picMk id="34" creationId="{F60721C3-20A8-A955-AAE8-79F530524CA1}"/>
          </ac:picMkLst>
        </pc:picChg>
        <pc:picChg chg="mod">
          <ac:chgData name="中村 夕夏(nakamura-yuuka.lb5)" userId="3876b221-5734-4af9-84a6-796b991542ab" providerId="ADAL" clId="{5F794F6E-19D1-492A-9FF0-881263E129F4}" dt="2026-04-24T08:12:13.761" v="4952" actId="1035"/>
          <ac:picMkLst>
            <pc:docMk/>
            <pc:sldMk cId="1469368491" sldId="2147483561"/>
            <ac:picMk id="36" creationId="{E4785ABD-0FEC-9730-754D-80B324C5FD6B}"/>
          </ac:picMkLst>
        </pc:picChg>
      </pc:sldChg>
      <pc:sldChg chg="delSp mod">
        <pc:chgData name="中村 夕夏(nakamura-yuuka.lb5)" userId="3876b221-5734-4af9-84a6-796b991542ab" providerId="ADAL" clId="{5F794F6E-19D1-492A-9FF0-881263E129F4}" dt="2026-05-11T02:54:10.609" v="4980" actId="478"/>
        <pc:sldMkLst>
          <pc:docMk/>
          <pc:sldMk cId="1617910141" sldId="2147483562"/>
        </pc:sldMkLst>
      </pc:sldChg>
      <pc:sldChg chg="addSp delSp modSp add mod">
        <pc:chgData name="中村 夕夏(nakamura-yuuka.lb5)" userId="3876b221-5734-4af9-84a6-796b991542ab" providerId="ADAL" clId="{5F794F6E-19D1-492A-9FF0-881263E129F4}" dt="2026-05-11T03:05:30.952" v="5177" actId="1076"/>
        <pc:sldMkLst>
          <pc:docMk/>
          <pc:sldMk cId="3585878451" sldId="2147483563"/>
        </pc:sldMkLst>
      </pc:sldChg>
    </pc:docChg>
  </pc:docChgLst>
  <pc:docChgLst>
    <pc:chgData name="菊地 英明(kikuchi-hideaki)" userId="9763754e-fe0d-410b-a032-92f9d18a2b69" providerId="ADAL" clId="{5F794F6E-19D1-492A-9FF0-881263E129F4}"/>
    <pc:docChg chg="undo custSel addSld delSld modSld sldOrd">
      <pc:chgData name="菊地 英明(kikuchi-hideaki)" userId="9763754e-fe0d-410b-a032-92f9d18a2b69" providerId="ADAL" clId="{5F794F6E-19D1-492A-9FF0-881263E129F4}" dt="2026-03-24T10:09:29.314" v="1456" actId="164"/>
      <pc:docMkLst>
        <pc:docMk/>
      </pc:docMkLst>
      <pc:sldChg chg="addSp modSp mod ord">
        <pc:chgData name="菊地 英明(kikuchi-hideaki)" userId="9763754e-fe0d-410b-a032-92f9d18a2b69" providerId="ADAL" clId="{5F794F6E-19D1-492A-9FF0-881263E129F4}" dt="2026-03-23T12:20:44.957" v="61"/>
        <pc:sldMkLst>
          <pc:docMk/>
          <pc:sldMk cId="2913236136" sldId="261"/>
        </pc:sldMkLst>
      </pc:sldChg>
      <pc:sldChg chg="addSp delSp modSp mod">
        <pc:chgData name="菊地 英明(kikuchi-hideaki)" userId="9763754e-fe0d-410b-a032-92f9d18a2b69" providerId="ADAL" clId="{5F794F6E-19D1-492A-9FF0-881263E129F4}" dt="2026-03-23T12:29:47.276" v="145" actId="1076"/>
        <pc:sldMkLst>
          <pc:docMk/>
          <pc:sldMk cId="3631239333" sldId="300"/>
        </pc:sldMkLst>
      </pc:sldChg>
      <pc:sldChg chg="modSp mod">
        <pc:chgData name="菊地 英明(kikuchi-hideaki)" userId="9763754e-fe0d-410b-a032-92f9d18a2b69" providerId="ADAL" clId="{5F794F6E-19D1-492A-9FF0-881263E129F4}" dt="2026-03-23T12:20:49.368" v="66"/>
        <pc:sldMkLst>
          <pc:docMk/>
          <pc:sldMk cId="1133023905" sldId="317"/>
        </pc:sldMkLst>
      </pc:sldChg>
      <pc:sldChg chg="addSp delSp modSp mod delAnim">
        <pc:chgData name="菊地 英明(kikuchi-hideaki)" userId="9763754e-fe0d-410b-a032-92f9d18a2b69" providerId="ADAL" clId="{5F794F6E-19D1-492A-9FF0-881263E129F4}" dt="2026-03-24T10:04:38.778" v="1446" actId="1076"/>
        <pc:sldMkLst>
          <pc:docMk/>
          <pc:sldMk cId="50521888" sldId="329"/>
        </pc:sldMkLst>
      </pc:sldChg>
      <pc:sldChg chg="addSp modSp mod">
        <pc:chgData name="菊地 英明(kikuchi-hideaki)" userId="9763754e-fe0d-410b-a032-92f9d18a2b69" providerId="ADAL" clId="{5F794F6E-19D1-492A-9FF0-881263E129F4}" dt="2026-03-24T10:09:29.314" v="1456" actId="164"/>
        <pc:sldMkLst>
          <pc:docMk/>
          <pc:sldMk cId="3161360646" sldId="406"/>
        </pc:sldMkLst>
      </pc:sldChg>
      <pc:sldChg chg="del">
        <pc:chgData name="菊地 英明(kikuchi-hideaki)" userId="9763754e-fe0d-410b-a032-92f9d18a2b69" providerId="ADAL" clId="{5F794F6E-19D1-492A-9FF0-881263E129F4}" dt="2026-03-24T10:03:08.919" v="1378" actId="47"/>
        <pc:sldMkLst>
          <pc:docMk/>
          <pc:sldMk cId="337819879" sldId="413"/>
        </pc:sldMkLst>
      </pc:sldChg>
      <pc:sldChg chg="addSp modSp mod">
        <pc:chgData name="菊地 英明(kikuchi-hideaki)" userId="9763754e-fe0d-410b-a032-92f9d18a2b69" providerId="ADAL" clId="{5F794F6E-19D1-492A-9FF0-881263E129F4}" dt="2026-03-23T12:30:54.266" v="154" actId="164"/>
        <pc:sldMkLst>
          <pc:docMk/>
          <pc:sldMk cId="4280130340" sldId="429"/>
        </pc:sldMkLst>
      </pc:sldChg>
      <pc:sldChg chg="addSp modSp mod">
        <pc:chgData name="菊地 英明(kikuchi-hideaki)" userId="9763754e-fe0d-410b-a032-92f9d18a2b69" providerId="ADAL" clId="{5F794F6E-19D1-492A-9FF0-881263E129F4}" dt="2026-03-23T12:26:34.566" v="121" actId="1038"/>
        <pc:sldMkLst>
          <pc:docMk/>
          <pc:sldMk cId="4199721395" sldId="435"/>
        </pc:sldMkLst>
      </pc:sldChg>
      <pc:sldChg chg="addSp delSp modSp mod">
        <pc:chgData name="菊地 英明(kikuchi-hideaki)" userId="9763754e-fe0d-410b-a032-92f9d18a2b69" providerId="ADAL" clId="{5F794F6E-19D1-492A-9FF0-881263E129F4}" dt="2026-03-24T07:21:10.051" v="155"/>
        <pc:sldMkLst>
          <pc:docMk/>
          <pc:sldMk cId="1518202634" sldId="447"/>
        </pc:sldMkLst>
      </pc:sldChg>
      <pc:sldChg chg="addSp delSp modSp mod">
        <pc:chgData name="菊地 英明(kikuchi-hideaki)" userId="9763754e-fe0d-410b-a032-92f9d18a2b69" providerId="ADAL" clId="{5F794F6E-19D1-492A-9FF0-881263E129F4}" dt="2026-03-23T12:26:58.627" v="128" actId="478"/>
        <pc:sldMkLst>
          <pc:docMk/>
          <pc:sldMk cId="2062768210" sldId="454"/>
        </pc:sldMkLst>
      </pc:sldChg>
      <pc:sldChg chg="add del">
        <pc:chgData name="菊地 英明(kikuchi-hideaki)" userId="9763754e-fe0d-410b-a032-92f9d18a2b69" providerId="ADAL" clId="{5F794F6E-19D1-492A-9FF0-881263E129F4}" dt="2026-03-24T07:48:17.832" v="194"/>
        <pc:sldMkLst>
          <pc:docMk/>
          <pc:sldMk cId="4058969106" sldId="838840627"/>
        </pc:sldMkLst>
      </pc:sldChg>
      <pc:sldChg chg="addSp modSp mod">
        <pc:chgData name="菊地 英明(kikuchi-hideaki)" userId="9763754e-fe0d-410b-a032-92f9d18a2b69" providerId="ADAL" clId="{5F794F6E-19D1-492A-9FF0-881263E129F4}" dt="2026-03-24T07:43:48.548" v="190"/>
        <pc:sldMkLst>
          <pc:docMk/>
          <pc:sldMk cId="1985274336" sldId="838840853"/>
        </pc:sldMkLst>
      </pc:sldChg>
      <pc:sldChg chg="add del">
        <pc:chgData name="菊地 英明(kikuchi-hideaki)" userId="9763754e-fe0d-410b-a032-92f9d18a2b69" providerId="ADAL" clId="{5F794F6E-19D1-492A-9FF0-881263E129F4}" dt="2026-03-24T07:48:17.832" v="194"/>
        <pc:sldMkLst>
          <pc:docMk/>
          <pc:sldMk cId="1036440422" sldId="2147470968"/>
        </pc:sldMkLst>
      </pc:sldChg>
      <pc:sldChg chg="add del">
        <pc:chgData name="菊地 英明(kikuchi-hideaki)" userId="9763754e-fe0d-410b-a032-92f9d18a2b69" providerId="ADAL" clId="{5F794F6E-19D1-492A-9FF0-881263E129F4}" dt="2026-03-24T07:48:17.832" v="194"/>
        <pc:sldMkLst>
          <pc:docMk/>
          <pc:sldMk cId="4285836425" sldId="2147470972"/>
        </pc:sldMkLst>
      </pc:sldChg>
      <pc:sldChg chg="modSp mod">
        <pc:chgData name="菊地 英明(kikuchi-hideaki)" userId="9763754e-fe0d-410b-a032-92f9d18a2b69" providerId="ADAL" clId="{5F794F6E-19D1-492A-9FF0-881263E129F4}" dt="2026-03-23T12:20:57.161" v="71"/>
        <pc:sldMkLst>
          <pc:docMk/>
          <pc:sldMk cId="3239475869" sldId="2147482772"/>
        </pc:sldMkLst>
      </pc:sldChg>
      <pc:sldChg chg="modSp mod">
        <pc:chgData name="菊地 英明(kikuchi-hideaki)" userId="9763754e-fe0d-410b-a032-92f9d18a2b69" providerId="ADAL" clId="{5F794F6E-19D1-492A-9FF0-881263E129F4}" dt="2026-03-23T12:21:22.072" v="83"/>
        <pc:sldMkLst>
          <pc:docMk/>
          <pc:sldMk cId="1462957267" sldId="2147482775"/>
        </pc:sldMkLst>
      </pc:sldChg>
      <pc:sldChg chg="addSp modSp add mod">
        <pc:chgData name="菊地 英明(kikuchi-hideaki)" userId="9763754e-fe0d-410b-a032-92f9d18a2b69" providerId="ADAL" clId="{5F794F6E-19D1-492A-9FF0-881263E129F4}" dt="2026-03-23T12:20:40.592" v="56" actId="14100"/>
        <pc:sldMkLst>
          <pc:docMk/>
          <pc:sldMk cId="2442153129" sldId="2147482861"/>
        </pc:sldMkLst>
      </pc:sldChg>
      <pc:sldChg chg="addSp modSp mod">
        <pc:chgData name="菊地 英明(kikuchi-hideaki)" userId="9763754e-fe0d-410b-a032-92f9d18a2b69" providerId="ADAL" clId="{5F794F6E-19D1-492A-9FF0-881263E129F4}" dt="2026-03-23T12:27:54.954" v="131" actId="1076"/>
        <pc:sldMkLst>
          <pc:docMk/>
          <pc:sldMk cId="3367900650" sldId="2147483510"/>
        </pc:sldMkLst>
      </pc:sldChg>
      <pc:sldChg chg="modSp mod">
        <pc:chgData name="菊地 英明(kikuchi-hideaki)" userId="9763754e-fe0d-410b-a032-92f9d18a2b69" providerId="ADAL" clId="{5F794F6E-19D1-492A-9FF0-881263E129F4}" dt="2026-03-24T07:21:25.358" v="156" actId="207"/>
        <pc:sldMkLst>
          <pc:docMk/>
          <pc:sldMk cId="2250162876" sldId="2147483513"/>
        </pc:sldMkLst>
      </pc:sldChg>
      <pc:sldChg chg="addSp delSp modSp add mod">
        <pc:chgData name="菊地 英明(kikuchi-hideaki)" userId="9763754e-fe0d-410b-a032-92f9d18a2b69" providerId="ADAL" clId="{5F794F6E-19D1-492A-9FF0-881263E129F4}" dt="2026-03-24T09:48:36.406" v="1150" actId="1076"/>
        <pc:sldMkLst>
          <pc:docMk/>
          <pc:sldMk cId="1423618408" sldId="2147483514"/>
        </pc:sldMkLst>
      </pc:sldChg>
      <pc:sldChg chg="addSp modSp new mod">
        <pc:chgData name="菊地 英明(kikuchi-hideaki)" userId="9763754e-fe0d-410b-a032-92f9d18a2b69" providerId="ADAL" clId="{5F794F6E-19D1-492A-9FF0-881263E129F4}" dt="2026-03-24T09:54:20.869" v="1159" actId="1076"/>
        <pc:sldMkLst>
          <pc:docMk/>
          <pc:sldMk cId="2614705094" sldId="2147483515"/>
        </pc:sldMkLst>
      </pc:sldChg>
      <pc:sldChg chg="addSp modSp new mod">
        <pc:chgData name="菊地 英明(kikuchi-hideaki)" userId="9763754e-fe0d-410b-a032-92f9d18a2b69" providerId="ADAL" clId="{5F794F6E-19D1-492A-9FF0-881263E129F4}" dt="2026-03-24T09:23:22.512" v="1108" actId="207"/>
        <pc:sldMkLst>
          <pc:docMk/>
          <pc:sldMk cId="1167601648" sldId="2147483516"/>
        </pc:sldMkLst>
      </pc:sldChg>
      <pc:sldChg chg="add del">
        <pc:chgData name="菊地 英明(kikuchi-hideaki)" userId="9763754e-fe0d-410b-a032-92f9d18a2b69" providerId="ADAL" clId="{5F794F6E-19D1-492A-9FF0-881263E129F4}" dt="2026-03-24T07:48:17.832" v="194"/>
        <pc:sldMkLst>
          <pc:docMk/>
          <pc:sldMk cId="3365839749" sldId="2147483516"/>
        </pc:sldMkLst>
      </pc:sldChg>
      <pc:sldChg chg="addSp delSp modSp new mod">
        <pc:chgData name="菊地 英明(kikuchi-hideaki)" userId="9763754e-fe0d-410b-a032-92f9d18a2b69" providerId="ADAL" clId="{5F794F6E-19D1-492A-9FF0-881263E129F4}" dt="2026-03-24T10:02:12.459" v="1377" actId="1076"/>
        <pc:sldMkLst>
          <pc:docMk/>
          <pc:sldMk cId="4076843429" sldId="2147483517"/>
        </pc:sldMkLst>
      </pc:sldChg>
      <pc:sldChg chg="add del modTransition">
        <pc:chgData name="菊地 英明(kikuchi-hideaki)" userId="9763754e-fe0d-410b-a032-92f9d18a2b69" providerId="ADAL" clId="{5F794F6E-19D1-492A-9FF0-881263E129F4}" dt="2026-03-24T07:48:17.832" v="194"/>
        <pc:sldMkLst>
          <pc:docMk/>
          <pc:sldMk cId="636877004" sldId="2147483524"/>
        </pc:sldMkLst>
      </pc:sldChg>
      <pc:sldChg chg="add del">
        <pc:chgData name="菊地 英明(kikuchi-hideaki)" userId="9763754e-fe0d-410b-a032-92f9d18a2b69" providerId="ADAL" clId="{5F794F6E-19D1-492A-9FF0-881263E129F4}" dt="2026-03-24T07:48:17.832" v="194"/>
        <pc:sldMkLst>
          <pc:docMk/>
          <pc:sldMk cId="22008214" sldId="2147483556"/>
        </pc:sldMkLst>
      </pc:sldChg>
      <pc:sldChg chg="add del">
        <pc:chgData name="菊地 英明(kikuchi-hideaki)" userId="9763754e-fe0d-410b-a032-92f9d18a2b69" providerId="ADAL" clId="{5F794F6E-19D1-492A-9FF0-881263E129F4}" dt="2026-03-24T07:48:17.832" v="194"/>
        <pc:sldMkLst>
          <pc:docMk/>
          <pc:sldMk cId="4130689512" sldId="2147483557"/>
        </pc:sldMkLst>
      </pc:sldChg>
    </pc:docChg>
  </pc:docChgLst>
  <pc:docChgLst>
    <pc:chgData name="廣橋 奈央子(hirohashi-naoko.a35)" userId="13271dc9-7599-43d1-be5d-7fc57d2e810b" providerId="ADAL" clId="{D79025F3-ED63-40B0-8822-FEFF5DFAB6CA}"/>
    <pc:docChg chg="modSld">
      <pc:chgData name="廣橋 奈央子(hirohashi-naoko.a35)" userId="13271dc9-7599-43d1-be5d-7fc57d2e810b" providerId="ADAL" clId="{D79025F3-ED63-40B0-8822-FEFF5DFAB6CA}" dt="2026-05-20T05:58:08.302" v="36" actId="1035"/>
      <pc:docMkLst>
        <pc:docMk/>
      </pc:docMkLst>
      <pc:sldChg chg="addSp modSp mod modAnim">
        <pc:chgData name="廣橋 奈央子(hirohashi-naoko.a35)" userId="13271dc9-7599-43d1-be5d-7fc57d2e810b" providerId="ADAL" clId="{D79025F3-ED63-40B0-8822-FEFF5DFAB6CA}" dt="2026-05-20T05:58:08.302" v="36" actId="1035"/>
        <pc:sldMkLst>
          <pc:docMk/>
          <pc:sldMk cId="1608339737" sldId="2147482779"/>
        </pc:sldMkLst>
        <pc:picChg chg="add mod">
          <ac:chgData name="廣橋 奈央子(hirohashi-naoko.a35)" userId="13271dc9-7599-43d1-be5d-7fc57d2e810b" providerId="ADAL" clId="{D79025F3-ED63-40B0-8822-FEFF5DFAB6CA}" dt="2026-05-20T05:58:08.302" v="36" actId="1035"/>
          <ac:picMkLst>
            <pc:docMk/>
            <pc:sldMk cId="1608339737" sldId="2147482779"/>
            <ac:picMk id="2" creationId="{A472DB05-6814-3534-DAF7-ACC278DD45CD}"/>
          </ac:picMkLst>
        </pc:picChg>
      </pc:sldChg>
    </pc:docChg>
  </pc:docChgLst>
  <pc:docChgLst>
    <pc:chgData name="伊波 明香(iha-sayaka)" userId="ea632048-705a-459e-90ac-41fa66007c14" providerId="ADAL" clId="{5F794F6E-19D1-492A-9FF0-881263E129F4}"/>
    <pc:docChg chg="undo custSel addSld delSld modSld sldOrd">
      <pc:chgData name="伊波 明香(iha-sayaka)" userId="ea632048-705a-459e-90ac-41fa66007c14" providerId="ADAL" clId="{5F794F6E-19D1-492A-9FF0-881263E129F4}" dt="2026-04-24T08:22:43.267" v="2630" actId="20577"/>
      <pc:docMkLst>
        <pc:docMk/>
      </pc:docMkLst>
      <pc:sldChg chg="ord">
        <pc:chgData name="伊波 明香(iha-sayaka)" userId="ea632048-705a-459e-90ac-41fa66007c14" providerId="ADAL" clId="{5F794F6E-19D1-492A-9FF0-881263E129F4}" dt="2026-04-16T12:27:48.926" v="1807"/>
        <pc:sldMkLst>
          <pc:docMk/>
          <pc:sldMk cId="2913236136" sldId="261"/>
        </pc:sldMkLst>
      </pc:sldChg>
      <pc:sldChg chg="modSp mod">
        <pc:chgData name="伊波 明香(iha-sayaka)" userId="ea632048-705a-459e-90ac-41fa66007c14" providerId="ADAL" clId="{5F794F6E-19D1-492A-9FF0-881263E129F4}" dt="2026-04-17T04:38:17.649" v="1897" actId="6549"/>
        <pc:sldMkLst>
          <pc:docMk/>
          <pc:sldMk cId="3631239333" sldId="300"/>
        </pc:sldMkLst>
      </pc:sldChg>
      <pc:sldChg chg="add del ord">
        <pc:chgData name="伊波 明香(iha-sayaka)" userId="ea632048-705a-459e-90ac-41fa66007c14" providerId="ADAL" clId="{5F794F6E-19D1-492A-9FF0-881263E129F4}" dt="2026-04-16T09:54:40.944" v="406" actId="2696"/>
        <pc:sldMkLst>
          <pc:docMk/>
          <pc:sldMk cId="2636925354" sldId="308"/>
        </pc:sldMkLst>
      </pc:sldChg>
      <pc:sldChg chg="addSp delSp modSp mod ord">
        <pc:chgData name="伊波 明香(iha-sayaka)" userId="ea632048-705a-459e-90ac-41fa66007c14" providerId="ADAL" clId="{5F794F6E-19D1-492A-9FF0-881263E129F4}" dt="2026-04-16T10:48:19.063" v="1803" actId="115"/>
        <pc:sldMkLst>
          <pc:docMk/>
          <pc:sldMk cId="170275570" sldId="332"/>
        </pc:sldMkLst>
      </pc:sldChg>
      <pc:sldChg chg="del ord">
        <pc:chgData name="伊波 明香(iha-sayaka)" userId="ea632048-705a-459e-90ac-41fa66007c14" providerId="ADAL" clId="{5F794F6E-19D1-492A-9FF0-881263E129F4}" dt="2026-04-16T12:41:00.089" v="1855" actId="2696"/>
        <pc:sldMkLst>
          <pc:docMk/>
          <pc:sldMk cId="608831985" sldId="404"/>
        </pc:sldMkLst>
      </pc:sldChg>
      <pc:sldChg chg="modSp add mod">
        <pc:chgData name="伊波 明香(iha-sayaka)" userId="ea632048-705a-459e-90ac-41fa66007c14" providerId="ADAL" clId="{5F794F6E-19D1-492A-9FF0-881263E129F4}" dt="2026-04-16T12:41:30.599" v="1873" actId="1076"/>
        <pc:sldMkLst>
          <pc:docMk/>
          <pc:sldMk cId="2369038368" sldId="404"/>
        </pc:sldMkLst>
      </pc:sldChg>
      <pc:sldChg chg="del">
        <pc:chgData name="伊波 明香(iha-sayaka)" userId="ea632048-705a-459e-90ac-41fa66007c14" providerId="ADAL" clId="{5F794F6E-19D1-492A-9FF0-881263E129F4}" dt="2026-04-16T12:41:00.089" v="1855" actId="2696"/>
        <pc:sldMkLst>
          <pc:docMk/>
          <pc:sldMk cId="511597046" sldId="405"/>
        </pc:sldMkLst>
      </pc:sldChg>
      <pc:sldChg chg="add">
        <pc:chgData name="伊波 明香(iha-sayaka)" userId="ea632048-705a-459e-90ac-41fa66007c14" providerId="ADAL" clId="{5F794F6E-19D1-492A-9FF0-881263E129F4}" dt="2026-04-16T12:41:10.277" v="1856"/>
        <pc:sldMkLst>
          <pc:docMk/>
          <pc:sldMk cId="1370192063" sldId="405"/>
        </pc:sldMkLst>
      </pc:sldChg>
      <pc:sldChg chg="add">
        <pc:chgData name="伊波 明香(iha-sayaka)" userId="ea632048-705a-459e-90ac-41fa66007c14" providerId="ADAL" clId="{5F794F6E-19D1-492A-9FF0-881263E129F4}" dt="2026-04-16T12:41:10.277" v="1856"/>
        <pc:sldMkLst>
          <pc:docMk/>
          <pc:sldMk cId="287396888" sldId="406"/>
        </pc:sldMkLst>
      </pc:sldChg>
      <pc:sldChg chg="del">
        <pc:chgData name="伊波 明香(iha-sayaka)" userId="ea632048-705a-459e-90ac-41fa66007c14" providerId="ADAL" clId="{5F794F6E-19D1-492A-9FF0-881263E129F4}" dt="2026-04-16T12:41:00.089" v="1855" actId="2696"/>
        <pc:sldMkLst>
          <pc:docMk/>
          <pc:sldMk cId="3161360646" sldId="406"/>
        </pc:sldMkLst>
      </pc:sldChg>
      <pc:sldChg chg="addSp modSp del mod ord">
        <pc:chgData name="伊波 明香(iha-sayaka)" userId="ea632048-705a-459e-90ac-41fa66007c14" providerId="ADAL" clId="{5F794F6E-19D1-492A-9FF0-881263E129F4}" dt="2026-04-17T04:40:11.512" v="1929" actId="2696"/>
        <pc:sldMkLst>
          <pc:docMk/>
          <pc:sldMk cId="2768711812" sldId="407"/>
        </pc:sldMkLst>
      </pc:sldChg>
      <pc:sldChg chg="ord">
        <pc:chgData name="伊波 明香(iha-sayaka)" userId="ea632048-705a-459e-90ac-41fa66007c14" providerId="ADAL" clId="{5F794F6E-19D1-492A-9FF0-881263E129F4}" dt="2026-04-16T12:36:51.763" v="1841"/>
        <pc:sldMkLst>
          <pc:docMk/>
          <pc:sldMk cId="2591706593" sldId="408"/>
        </pc:sldMkLst>
      </pc:sldChg>
      <pc:sldChg chg="addSp del mod ord">
        <pc:chgData name="伊波 明香(iha-sayaka)" userId="ea632048-705a-459e-90ac-41fa66007c14" providerId="ADAL" clId="{5F794F6E-19D1-492A-9FF0-881263E129F4}" dt="2026-04-23T02:47:39.299" v="2559" actId="2696"/>
        <pc:sldMkLst>
          <pc:docMk/>
          <pc:sldMk cId="3259238147" sldId="410"/>
        </pc:sldMkLst>
      </pc:sldChg>
      <pc:sldChg chg="addSp delSp modSp mod ord">
        <pc:chgData name="伊波 明香(iha-sayaka)" userId="ea632048-705a-459e-90ac-41fa66007c14" providerId="ADAL" clId="{5F794F6E-19D1-492A-9FF0-881263E129F4}" dt="2026-04-23T02:42:07.405" v="2558" actId="478"/>
        <pc:sldMkLst>
          <pc:docMk/>
          <pc:sldMk cId="4118324844" sldId="412"/>
        </pc:sldMkLst>
      </pc:sldChg>
      <pc:sldChg chg="ord">
        <pc:chgData name="伊波 明香(iha-sayaka)" userId="ea632048-705a-459e-90ac-41fa66007c14" providerId="ADAL" clId="{5F794F6E-19D1-492A-9FF0-881263E129F4}" dt="2026-04-16T12:28:27.312" v="1813"/>
        <pc:sldMkLst>
          <pc:docMk/>
          <pc:sldMk cId="1580806985" sldId="424"/>
        </pc:sldMkLst>
      </pc:sldChg>
      <pc:sldChg chg="addSp modSp mod">
        <pc:chgData name="伊波 明香(iha-sayaka)" userId="ea632048-705a-459e-90ac-41fa66007c14" providerId="ADAL" clId="{5F794F6E-19D1-492A-9FF0-881263E129F4}" dt="2026-04-16T10:00:29.615" v="830" actId="1076"/>
        <pc:sldMkLst>
          <pc:docMk/>
          <pc:sldMk cId="1910430076" sldId="430"/>
        </pc:sldMkLst>
      </pc:sldChg>
      <pc:sldChg chg="modSp mod">
        <pc:chgData name="伊波 明香(iha-sayaka)" userId="ea632048-705a-459e-90ac-41fa66007c14" providerId="ADAL" clId="{5F794F6E-19D1-492A-9FF0-881263E129F4}" dt="2026-04-17T04:39:43.063" v="1928"/>
        <pc:sldMkLst>
          <pc:docMk/>
          <pc:sldMk cId="1991911614" sldId="442"/>
        </pc:sldMkLst>
      </pc:sldChg>
      <pc:sldChg chg="addSp modSp del mod">
        <pc:chgData name="伊波 明香(iha-sayaka)" userId="ea632048-705a-459e-90ac-41fa66007c14" providerId="ADAL" clId="{5F794F6E-19D1-492A-9FF0-881263E129F4}" dt="2026-04-23T02:47:55.264" v="2561" actId="2696"/>
        <pc:sldMkLst>
          <pc:docMk/>
          <pc:sldMk cId="4044282789" sldId="444"/>
        </pc:sldMkLst>
      </pc:sldChg>
      <pc:sldChg chg="addSp modSp del mod ord">
        <pc:chgData name="伊波 明香(iha-sayaka)" userId="ea632048-705a-459e-90ac-41fa66007c14" providerId="ADAL" clId="{5F794F6E-19D1-492A-9FF0-881263E129F4}" dt="2026-04-23T02:47:47.181" v="2560" actId="2696"/>
        <pc:sldMkLst>
          <pc:docMk/>
          <pc:sldMk cId="1985274336" sldId="838840853"/>
        </pc:sldMkLst>
      </pc:sldChg>
      <pc:sldChg chg="addSp delSp modSp mod ord">
        <pc:chgData name="伊波 明香(iha-sayaka)" userId="ea632048-705a-459e-90ac-41fa66007c14" providerId="ADAL" clId="{5F794F6E-19D1-492A-9FF0-881263E129F4}" dt="2026-04-16T10:09:11.859" v="840" actId="478"/>
        <pc:sldMkLst>
          <pc:docMk/>
          <pc:sldMk cId="2487432004" sldId="2147482769"/>
        </pc:sldMkLst>
      </pc:sldChg>
      <pc:sldChg chg="ord">
        <pc:chgData name="伊波 明香(iha-sayaka)" userId="ea632048-705a-459e-90ac-41fa66007c14" providerId="ADAL" clId="{5F794F6E-19D1-492A-9FF0-881263E129F4}" dt="2026-04-16T12:34:10.771" v="1821"/>
        <pc:sldMkLst>
          <pc:docMk/>
          <pc:sldMk cId="974227994" sldId="2147482774"/>
        </pc:sldMkLst>
      </pc:sldChg>
      <pc:sldChg chg="modSp mod ord">
        <pc:chgData name="伊波 明香(iha-sayaka)" userId="ea632048-705a-459e-90ac-41fa66007c14" providerId="ADAL" clId="{5F794F6E-19D1-492A-9FF0-881263E129F4}" dt="2026-04-17T04:42:43.441" v="1953"/>
        <pc:sldMkLst>
          <pc:docMk/>
          <pc:sldMk cId="1462957267" sldId="2147482775"/>
        </pc:sldMkLst>
      </pc:sldChg>
      <pc:sldChg chg="modSp mod">
        <pc:chgData name="伊波 明香(iha-sayaka)" userId="ea632048-705a-459e-90ac-41fa66007c14" providerId="ADAL" clId="{5F794F6E-19D1-492A-9FF0-881263E129F4}" dt="2026-04-17T04:39:37.314" v="1922"/>
        <pc:sldMkLst>
          <pc:docMk/>
          <pc:sldMk cId="1921123902" sldId="2147482777"/>
        </pc:sldMkLst>
      </pc:sldChg>
      <pc:sldChg chg="ord">
        <pc:chgData name="伊波 明香(iha-sayaka)" userId="ea632048-705a-459e-90ac-41fa66007c14" providerId="ADAL" clId="{5F794F6E-19D1-492A-9FF0-881263E129F4}" dt="2026-04-16T12:34:08.928" v="1819"/>
        <pc:sldMkLst>
          <pc:docMk/>
          <pc:sldMk cId="1608339737" sldId="2147482779"/>
        </pc:sldMkLst>
      </pc:sldChg>
      <pc:sldChg chg="modSp mod">
        <pc:chgData name="伊波 明香(iha-sayaka)" userId="ea632048-705a-459e-90ac-41fa66007c14" providerId="ADAL" clId="{5F794F6E-19D1-492A-9FF0-881263E129F4}" dt="2026-04-17T04:39:08.147" v="1910" actId="20577"/>
        <pc:sldMkLst>
          <pc:docMk/>
          <pc:sldMk cId="1185081015" sldId="2147482781"/>
        </pc:sldMkLst>
      </pc:sldChg>
      <pc:sldChg chg="ord">
        <pc:chgData name="伊波 明香(iha-sayaka)" userId="ea632048-705a-459e-90ac-41fa66007c14" providerId="ADAL" clId="{5F794F6E-19D1-492A-9FF0-881263E129F4}" dt="2026-04-16T12:36:53.199" v="1843"/>
        <pc:sldMkLst>
          <pc:docMk/>
          <pc:sldMk cId="1762120960" sldId="2147482782"/>
        </pc:sldMkLst>
      </pc:sldChg>
      <pc:sldChg chg="ord">
        <pc:chgData name="伊波 明香(iha-sayaka)" userId="ea632048-705a-459e-90ac-41fa66007c14" providerId="ADAL" clId="{5F794F6E-19D1-492A-9FF0-881263E129F4}" dt="2026-04-16T12:37:26.669" v="1849"/>
        <pc:sldMkLst>
          <pc:docMk/>
          <pc:sldMk cId="821370427" sldId="2147482783"/>
        </pc:sldMkLst>
      </pc:sldChg>
      <pc:sldChg chg="modSp mod">
        <pc:chgData name="伊波 明香(iha-sayaka)" userId="ea632048-705a-459e-90ac-41fa66007c14" providerId="ADAL" clId="{5F794F6E-19D1-492A-9FF0-881263E129F4}" dt="2026-04-17T04:42:26.182" v="1943"/>
        <pc:sldMkLst>
          <pc:docMk/>
          <pc:sldMk cId="1104704339" sldId="2147482793"/>
        </pc:sldMkLst>
      </pc:sldChg>
      <pc:sldChg chg="modSp mod ord">
        <pc:chgData name="伊波 明香(iha-sayaka)" userId="ea632048-705a-459e-90ac-41fa66007c14" providerId="ADAL" clId="{5F794F6E-19D1-492A-9FF0-881263E129F4}" dt="2026-04-17T04:42:04.576" v="1934"/>
        <pc:sldMkLst>
          <pc:docMk/>
          <pc:sldMk cId="2442153129" sldId="2147482861"/>
        </pc:sldMkLst>
      </pc:sldChg>
      <pc:sldChg chg="ord">
        <pc:chgData name="伊波 明香(iha-sayaka)" userId="ea632048-705a-459e-90ac-41fa66007c14" providerId="ADAL" clId="{5F794F6E-19D1-492A-9FF0-881263E129F4}" dt="2026-04-16T10:46:16.333" v="1687"/>
        <pc:sldMkLst>
          <pc:docMk/>
          <pc:sldMk cId="2486231195" sldId="2147483508"/>
        </pc:sldMkLst>
      </pc:sldChg>
      <pc:sldChg chg="addSp delSp modSp mod">
        <pc:chgData name="伊波 明香(iha-sayaka)" userId="ea632048-705a-459e-90ac-41fa66007c14" providerId="ADAL" clId="{5F794F6E-19D1-492A-9FF0-881263E129F4}" dt="2026-04-17T04:44:12.193" v="1957" actId="478"/>
        <pc:sldMkLst>
          <pc:docMk/>
          <pc:sldMk cId="3367900650" sldId="2147483510"/>
        </pc:sldMkLst>
      </pc:sldChg>
      <pc:sldChg chg="modSp mod ord">
        <pc:chgData name="伊波 明香(iha-sayaka)" userId="ea632048-705a-459e-90ac-41fa66007c14" providerId="ADAL" clId="{5F794F6E-19D1-492A-9FF0-881263E129F4}" dt="2026-04-17T04:38:12.703" v="1892" actId="6549"/>
        <pc:sldMkLst>
          <pc:docMk/>
          <pc:sldMk cId="2691512847" sldId="2147483511"/>
        </pc:sldMkLst>
      </pc:sldChg>
      <pc:sldChg chg="add">
        <pc:chgData name="伊波 明香(iha-sayaka)" userId="ea632048-705a-459e-90ac-41fa66007c14" providerId="ADAL" clId="{5F794F6E-19D1-492A-9FF0-881263E129F4}" dt="2026-04-16T12:41:10.277" v="1856"/>
        <pc:sldMkLst>
          <pc:docMk/>
          <pc:sldMk cId="2351954408" sldId="2147483517"/>
        </pc:sldMkLst>
      </pc:sldChg>
      <pc:sldChg chg="del">
        <pc:chgData name="伊波 明香(iha-sayaka)" userId="ea632048-705a-459e-90ac-41fa66007c14" providerId="ADAL" clId="{5F794F6E-19D1-492A-9FF0-881263E129F4}" dt="2026-04-16T12:41:00.089" v="1855" actId="2696"/>
        <pc:sldMkLst>
          <pc:docMk/>
          <pc:sldMk cId="4076843429" sldId="2147483517"/>
        </pc:sldMkLst>
      </pc:sldChg>
      <pc:sldChg chg="del">
        <pc:chgData name="伊波 明香(iha-sayaka)" userId="ea632048-705a-459e-90ac-41fa66007c14" providerId="ADAL" clId="{5F794F6E-19D1-492A-9FF0-881263E129F4}" dt="2026-04-16T12:41:00.089" v="1855" actId="2696"/>
        <pc:sldMkLst>
          <pc:docMk/>
          <pc:sldMk cId="806482193" sldId="2147483519"/>
        </pc:sldMkLst>
      </pc:sldChg>
      <pc:sldChg chg="add">
        <pc:chgData name="伊波 明香(iha-sayaka)" userId="ea632048-705a-459e-90ac-41fa66007c14" providerId="ADAL" clId="{5F794F6E-19D1-492A-9FF0-881263E129F4}" dt="2026-04-16T12:41:10.277" v="1856"/>
        <pc:sldMkLst>
          <pc:docMk/>
          <pc:sldMk cId="1449351673" sldId="2147483519"/>
        </pc:sldMkLst>
      </pc:sldChg>
      <pc:sldChg chg="add">
        <pc:chgData name="伊波 明香(iha-sayaka)" userId="ea632048-705a-459e-90ac-41fa66007c14" providerId="ADAL" clId="{5F794F6E-19D1-492A-9FF0-881263E129F4}" dt="2026-04-16T12:41:10.277" v="1856"/>
        <pc:sldMkLst>
          <pc:docMk/>
          <pc:sldMk cId="486725011" sldId="2147483521"/>
        </pc:sldMkLst>
      </pc:sldChg>
      <pc:sldChg chg="del">
        <pc:chgData name="伊波 明香(iha-sayaka)" userId="ea632048-705a-459e-90ac-41fa66007c14" providerId="ADAL" clId="{5F794F6E-19D1-492A-9FF0-881263E129F4}" dt="2026-04-16T12:41:00.089" v="1855" actId="2696"/>
        <pc:sldMkLst>
          <pc:docMk/>
          <pc:sldMk cId="3096502163" sldId="2147483521"/>
        </pc:sldMkLst>
      </pc:sldChg>
      <pc:sldChg chg="addSp delSp modSp new mod">
        <pc:chgData name="伊波 明香(iha-sayaka)" userId="ea632048-705a-459e-90ac-41fa66007c14" providerId="ADAL" clId="{5F794F6E-19D1-492A-9FF0-881263E129F4}" dt="2026-04-17T04:43:46.824" v="1954" actId="1076"/>
        <pc:sldMkLst>
          <pc:docMk/>
          <pc:sldMk cId="2219133715" sldId="2147483522"/>
        </pc:sldMkLst>
      </pc:sldChg>
      <pc:sldChg chg="add del">
        <pc:chgData name="伊波 明香(iha-sayaka)" userId="ea632048-705a-459e-90ac-41fa66007c14" providerId="ADAL" clId="{5F794F6E-19D1-492A-9FF0-881263E129F4}" dt="2026-04-16T10:38:02.283" v="1536" actId="2696"/>
        <pc:sldMkLst>
          <pc:docMk/>
          <pc:sldMk cId="3423263883" sldId="2147483555"/>
        </pc:sldMkLst>
      </pc:sldChg>
      <pc:sldChg chg="addSp delSp modSp new mod">
        <pc:chgData name="伊波 明香(iha-sayaka)" userId="ea632048-705a-459e-90ac-41fa66007c14" providerId="ADAL" clId="{5F794F6E-19D1-492A-9FF0-881263E129F4}" dt="2026-04-16T10:45:14.076" v="1684" actId="1076"/>
        <pc:sldMkLst>
          <pc:docMk/>
          <pc:sldMk cId="1507101002" sldId="2147483556"/>
        </pc:sldMkLst>
      </pc:sldChg>
      <pc:sldChg chg="addSp modSp new del mod ord">
        <pc:chgData name="伊波 明香(iha-sayaka)" userId="ea632048-705a-459e-90ac-41fa66007c14" providerId="ADAL" clId="{5F794F6E-19D1-492A-9FF0-881263E129F4}" dt="2026-04-16T12:49:23.392" v="1887" actId="2696"/>
        <pc:sldMkLst>
          <pc:docMk/>
          <pc:sldMk cId="1116741458" sldId="2147483557"/>
        </pc:sldMkLst>
      </pc:sldChg>
      <pc:sldChg chg="new del ord">
        <pc:chgData name="伊波 明香(iha-sayaka)" userId="ea632048-705a-459e-90ac-41fa66007c14" providerId="ADAL" clId="{5F794F6E-19D1-492A-9FF0-881263E129F4}" dt="2026-04-17T07:07:03.381" v="1961" actId="2696"/>
        <pc:sldMkLst>
          <pc:docMk/>
          <pc:sldMk cId="3186989764" sldId="2147483557"/>
        </pc:sldMkLst>
      </pc:sldChg>
      <pc:sldChg chg="new del">
        <pc:chgData name="伊波 明香(iha-sayaka)" userId="ea632048-705a-459e-90ac-41fa66007c14" providerId="ADAL" clId="{5F794F6E-19D1-492A-9FF0-881263E129F4}" dt="2026-04-17T07:07:47.212" v="1966" actId="2696"/>
        <pc:sldMkLst>
          <pc:docMk/>
          <pc:sldMk cId="3480811908" sldId="2147483557"/>
        </pc:sldMkLst>
      </pc:sldChg>
      <pc:sldChg chg="add del">
        <pc:chgData name="伊波 明香(iha-sayaka)" userId="ea632048-705a-459e-90ac-41fa66007c14" providerId="ADAL" clId="{5F794F6E-19D1-492A-9FF0-881263E129F4}" dt="2026-04-16T12:47:33.832" v="1880" actId="2696"/>
        <pc:sldMkLst>
          <pc:docMk/>
          <pc:sldMk cId="905068539" sldId="2147483558"/>
        </pc:sldMkLst>
      </pc:sldChg>
      <pc:sldChg chg="addSp delSp modSp add del mod setBg setFolMasterObjs">
        <pc:chgData name="伊波 明香(iha-sayaka)" userId="ea632048-705a-459e-90ac-41fa66007c14" providerId="ADAL" clId="{5F794F6E-19D1-492A-9FF0-881263E129F4}" dt="2026-04-17T07:10:28.504" v="1980" actId="2696"/>
        <pc:sldMkLst>
          <pc:docMk/>
          <pc:sldMk cId="1337147594" sldId="2147483558"/>
        </pc:sldMkLst>
      </pc:sldChg>
      <pc:sldChg chg="new del">
        <pc:chgData name="伊波 明香(iha-sayaka)" userId="ea632048-705a-459e-90ac-41fa66007c14" providerId="ADAL" clId="{5F794F6E-19D1-492A-9FF0-881263E129F4}" dt="2026-04-17T07:07:44.631" v="1965" actId="2696"/>
        <pc:sldMkLst>
          <pc:docMk/>
          <pc:sldMk cId="1688304092" sldId="2147483559"/>
        </pc:sldMkLst>
      </pc:sldChg>
      <pc:sldChg chg="addSp delSp modSp new mod ord modClrScheme chgLayout">
        <pc:chgData name="伊波 明香(iha-sayaka)" userId="ea632048-705a-459e-90ac-41fa66007c14" providerId="ADAL" clId="{5F794F6E-19D1-492A-9FF0-881263E129F4}" dt="2026-04-17T07:27:21.648" v="2545" actId="700"/>
        <pc:sldMkLst>
          <pc:docMk/>
          <pc:sldMk cId="2519852275" sldId="2147483559"/>
        </pc:sldMkLst>
      </pc:sldChg>
      <pc:sldChg chg="modSp mod">
        <pc:chgData name="伊波 明香(iha-sayaka)" userId="ea632048-705a-459e-90ac-41fa66007c14" providerId="ADAL" clId="{5F794F6E-19D1-492A-9FF0-881263E129F4}" dt="2026-04-24T06:32:37.534" v="2573" actId="1076"/>
        <pc:sldMkLst>
          <pc:docMk/>
          <pc:sldMk cId="697830927" sldId="2147483560"/>
        </pc:sldMkLst>
      </pc:sldChg>
      <pc:sldChg chg="modSp mod">
        <pc:chgData name="伊波 明香(iha-sayaka)" userId="ea632048-705a-459e-90ac-41fa66007c14" providerId="ADAL" clId="{5F794F6E-19D1-492A-9FF0-881263E129F4}" dt="2026-04-24T08:22:43.267" v="2630" actId="20577"/>
        <pc:sldMkLst>
          <pc:docMk/>
          <pc:sldMk cId="1469368491" sldId="2147483561"/>
        </pc:sldMkLst>
        <pc:spChg chg="mod">
          <ac:chgData name="伊波 明香(iha-sayaka)" userId="ea632048-705a-459e-90ac-41fa66007c14" providerId="ADAL" clId="{5F794F6E-19D1-492A-9FF0-881263E129F4}" dt="2026-04-24T08:22:43.267" v="2630" actId="20577"/>
          <ac:spMkLst>
            <pc:docMk/>
            <pc:sldMk cId="1469368491" sldId="2147483561"/>
            <ac:spMk id="10" creationId="{FD5D3932-9D85-488E-B6D1-513A9EBF6B61}"/>
          </ac:spMkLst>
        </pc:spChg>
      </pc:sldChg>
      <pc:sldMasterChg chg="delSldLayout">
        <pc:chgData name="伊波 明香(iha-sayaka)" userId="ea632048-705a-459e-90ac-41fa66007c14" providerId="ADAL" clId="{5F794F6E-19D1-492A-9FF0-881263E129F4}" dt="2026-04-16T10:38:02.283" v="1536" actId="2696"/>
        <pc:sldMasterMkLst>
          <pc:docMk/>
          <pc:sldMasterMk cId="3783230696" sldId="2147483660"/>
        </pc:sldMasterMkLst>
        <pc:sldLayoutChg chg="del">
          <pc:chgData name="伊波 明香(iha-sayaka)" userId="ea632048-705a-459e-90ac-41fa66007c14" providerId="ADAL" clId="{5F794F6E-19D1-492A-9FF0-881263E129F4}" dt="2026-04-16T10:38:02.283" v="1536" actId="2696"/>
          <pc:sldLayoutMkLst>
            <pc:docMk/>
            <pc:sldMasterMk cId="3783230696" sldId="2147483660"/>
            <pc:sldLayoutMk cId="40317801" sldId="2147483688"/>
          </pc:sldLayoutMkLst>
        </pc:sldLayoutChg>
      </pc:sldMasterChg>
    </pc:docChg>
  </pc:docChgLst>
  <pc:docChgLst>
    <pc:chgData name="廣橋 奈央子(hirohashi-naoko.a35)" userId="13271dc9-7599-43d1-be5d-7fc57d2e810b" providerId="ADAL" clId="{5F794F6E-19D1-492A-9FF0-881263E129F4}"/>
    <pc:docChg chg="delSld modSld sldOrd">
      <pc:chgData name="廣橋 奈央子(hirohashi-naoko.a35)" userId="13271dc9-7599-43d1-be5d-7fc57d2e810b" providerId="ADAL" clId="{5F794F6E-19D1-492A-9FF0-881263E129F4}" dt="2026-05-12T02:09:38.943" v="107" actId="47"/>
      <pc:docMkLst>
        <pc:docMk/>
      </pc:docMkLst>
      <pc:sldChg chg="ord">
        <pc:chgData name="廣橋 奈央子(hirohashi-naoko.a35)" userId="13271dc9-7599-43d1-be5d-7fc57d2e810b" providerId="ADAL" clId="{5F794F6E-19D1-492A-9FF0-881263E129F4}" dt="2026-03-25T07:53:32.615" v="0" actId="20578"/>
        <pc:sldMkLst>
          <pc:docMk/>
          <pc:sldMk cId="1852138660" sldId="292"/>
        </pc:sldMkLst>
      </pc:sldChg>
      <pc:sldChg chg="modSp mod">
        <pc:chgData name="廣橋 奈央子(hirohashi-naoko.a35)" userId="13271dc9-7599-43d1-be5d-7fc57d2e810b" providerId="ADAL" clId="{5F794F6E-19D1-492A-9FF0-881263E129F4}" dt="2026-04-23T02:47:16.918" v="42"/>
        <pc:sldMkLst>
          <pc:docMk/>
          <pc:sldMk cId="50521888" sldId="329"/>
        </pc:sldMkLst>
        <pc:spChg chg="mod">
          <ac:chgData name="廣橋 奈央子(hirohashi-naoko.a35)" userId="13271dc9-7599-43d1-be5d-7fc57d2e810b" providerId="ADAL" clId="{5F794F6E-19D1-492A-9FF0-881263E129F4}" dt="2026-04-23T02:47:16.918" v="42"/>
          <ac:spMkLst>
            <pc:docMk/>
            <pc:sldMk cId="50521888" sldId="329"/>
            <ac:spMk id="9" creationId="{25280489-85C1-36DF-B3DE-B15ADBDD2AA6}"/>
          </ac:spMkLst>
        </pc:spChg>
        <pc:picChg chg="mod">
          <ac:chgData name="廣橋 奈央子(hirohashi-naoko.a35)" userId="13271dc9-7599-43d1-be5d-7fc57d2e810b" providerId="ADAL" clId="{5F794F6E-19D1-492A-9FF0-881263E129F4}" dt="2026-04-23T02:46:44.349" v="16" actId="1037"/>
          <ac:picMkLst>
            <pc:docMk/>
            <pc:sldMk cId="50521888" sldId="329"/>
            <ac:picMk id="5" creationId="{053AAA15-CB45-4695-8C8A-77D865C99195}"/>
          </ac:picMkLst>
        </pc:picChg>
        <pc:picChg chg="mod">
          <ac:chgData name="廣橋 奈央子(hirohashi-naoko.a35)" userId="13271dc9-7599-43d1-be5d-7fc57d2e810b" providerId="ADAL" clId="{5F794F6E-19D1-492A-9FF0-881263E129F4}" dt="2026-04-23T02:46:55.041" v="33" actId="1036"/>
          <ac:picMkLst>
            <pc:docMk/>
            <pc:sldMk cId="50521888" sldId="329"/>
            <ac:picMk id="6" creationId="{A23EEF45-A2C2-B024-A3EA-7E296E31534B}"/>
          </ac:picMkLst>
        </pc:picChg>
      </pc:sldChg>
      <pc:sldChg chg="modSp mod">
        <pc:chgData name="廣橋 奈央子(hirohashi-naoko.a35)" userId="13271dc9-7599-43d1-be5d-7fc57d2e810b" providerId="ADAL" clId="{5F794F6E-19D1-492A-9FF0-881263E129F4}" dt="2026-05-12T02:06:51.866" v="105" actId="20577"/>
        <pc:sldMkLst>
          <pc:docMk/>
          <pc:sldMk cId="1130433787" sldId="2147482778"/>
        </pc:sldMkLst>
        <pc:spChg chg="mod">
          <ac:chgData name="廣橋 奈央子(hirohashi-naoko.a35)" userId="13271dc9-7599-43d1-be5d-7fc57d2e810b" providerId="ADAL" clId="{5F794F6E-19D1-492A-9FF0-881263E129F4}" dt="2026-05-12T02:06:51.866" v="105" actId="20577"/>
          <ac:spMkLst>
            <pc:docMk/>
            <pc:sldMk cId="1130433787" sldId="2147482778"/>
            <ac:spMk id="35" creationId="{9688BDBF-7706-36F2-C05D-B3A1B8D86E39}"/>
          </ac:spMkLst>
        </pc:spChg>
        <pc:spChg chg="mod">
          <ac:chgData name="廣橋 奈央子(hirohashi-naoko.a35)" userId="13271dc9-7599-43d1-be5d-7fc57d2e810b" providerId="ADAL" clId="{5F794F6E-19D1-492A-9FF0-881263E129F4}" dt="2026-05-12T02:06:46.961" v="104"/>
          <ac:spMkLst>
            <pc:docMk/>
            <pc:sldMk cId="1130433787" sldId="2147482778"/>
            <ac:spMk id="46" creationId="{B796B0E3-E7BA-0651-51D2-498551F85BC2}"/>
          </ac:spMkLst>
        </pc:spChg>
      </pc:sldChg>
      <pc:sldChg chg="del">
        <pc:chgData name="廣橋 奈央子(hirohashi-naoko.a35)" userId="13271dc9-7599-43d1-be5d-7fc57d2e810b" providerId="ADAL" clId="{5F794F6E-19D1-492A-9FF0-881263E129F4}" dt="2026-05-12T02:09:32.981" v="106" actId="47"/>
        <pc:sldMkLst>
          <pc:docMk/>
          <pc:sldMk cId="2337101897" sldId="2147483557"/>
        </pc:sldMkLst>
      </pc:sldChg>
      <pc:sldChg chg="modSp mod">
        <pc:chgData name="廣橋 奈央子(hirohashi-naoko.a35)" userId="13271dc9-7599-43d1-be5d-7fc57d2e810b" providerId="ADAL" clId="{5F794F6E-19D1-492A-9FF0-881263E129F4}" dt="2026-04-23T06:22:39.235" v="94"/>
        <pc:sldMkLst>
          <pc:docMk/>
          <pc:sldMk cId="697830927" sldId="2147483560"/>
        </pc:sldMkLst>
      </pc:sldChg>
      <pc:sldChg chg="del">
        <pc:chgData name="廣橋 奈央子(hirohashi-naoko.a35)" userId="13271dc9-7599-43d1-be5d-7fc57d2e810b" providerId="ADAL" clId="{5F794F6E-19D1-492A-9FF0-881263E129F4}" dt="2026-05-12T02:09:38.943" v="107" actId="47"/>
        <pc:sldMkLst>
          <pc:docMk/>
          <pc:sldMk cId="3585878451" sldId="2147483563"/>
        </pc:sldMkLst>
      </pc:sldChg>
    </pc:docChg>
  </pc:docChgLst>
</pc:chgInfo>
</file>

<file path=ppt/charts/_rels/chart1.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embeddings/Microsoft_Excel_Worksheet.xlsx" Type="http://schemas.openxmlformats.org/officeDocument/2006/relationships/package"/></Relationships>
</file>

<file path=ppt/charts/_rels/chart2.xml.rels><?xml version="1.0" encoding="UTF-8" standalone="yes"?><Relationships xmlns="http://schemas.openxmlformats.org/package/2006/relationships"><Relationship Id="rId1" Target="style2.xml" Type="http://schemas.microsoft.com/office/2011/relationships/chartStyle"/><Relationship Id="rId2" Target="colors2.xml" Type="http://schemas.microsoft.com/office/2011/relationships/chartColorStyle"/><Relationship Id="rId3" Target="../embeddings/Microsoft_Excel_Worksheet1.xlsx" Type="http://schemas.openxmlformats.org/officeDocument/2006/relationships/package"/></Relationships>
</file>

<file path=ppt/charts/_rels/chart3.xml.rels><?xml version="1.0" encoding="UTF-8" standalone="yes"?><Relationships xmlns="http://schemas.openxmlformats.org/package/2006/relationships"><Relationship Id="rId1" Target="style3.xml" Type="http://schemas.microsoft.com/office/2011/relationships/chartStyle"/><Relationship Id="rId2" Target="colors3.xml" Type="http://schemas.microsoft.com/office/2011/relationships/chartColorStyle"/><Relationship Id="rId3" Target="../embeddings/Microsoft_Excel_Worksheet2.xlsx" Type="http://schemas.openxmlformats.org/officeDocument/2006/relationships/package"/></Relationships>
</file>

<file path=ppt/charts/_rels/chart4.xml.rels><?xml version="1.0" encoding="UTF-8" standalone="yes"?><Relationships xmlns="http://schemas.openxmlformats.org/package/2006/relationships"><Relationship Id="rId1" Target="style4.xml" Type="http://schemas.microsoft.com/office/2011/relationships/chartStyle"/><Relationship Id="rId2" Target="colors4.xml" Type="http://schemas.microsoft.com/office/2011/relationships/chartColorStyle"/><Relationship Id="rId3" Target="../embeddings/Microsoft_Excel_Worksheet3.xlsx" Type="http://schemas.openxmlformats.org/officeDocument/2006/relationships/package"/></Relationships>
</file>

<file path=ppt/charts/_rels/chart5.xml.rels><?xml version="1.0" encoding="UTF-8" standalone="yes"?><Relationships xmlns="http://schemas.openxmlformats.org/package/2006/relationships"><Relationship Id="rId1" Target="../theme/themeOverride1.xml" Type="http://schemas.openxmlformats.org/officeDocument/2006/relationships/themeOverride"/><Relationship Id="rId2" Target="../embeddings/Microsoft_Excel_Worksheet4.xlsx" Type="http://schemas.openxmlformats.org/officeDocument/2006/relationships/package"/><Relationship Id="rId3" Target="../drawings/drawing1.xml" Type="http://schemas.openxmlformats.org/officeDocument/2006/relationships/chartUserShapes"/></Relationships>
</file>

<file path=ppt/charts/_rels/chart6.xml.rels><?xml version="1.0" encoding="UTF-8" standalone="yes"?><Relationships xmlns="http://schemas.openxmlformats.org/package/2006/relationships"><Relationship Id="rId1" Target="style5.xml" Type="http://schemas.microsoft.com/office/2011/relationships/chartStyle"/><Relationship Id="rId2" Target="colors5.xml" Type="http://schemas.microsoft.com/office/2011/relationships/chartColorStyle"/><Relationship Id="rId3" Target="../embeddings/Microsoft_Excel_Worksheet5.xlsx" Type="http://schemas.openxmlformats.org/officeDocument/2006/relationships/package"/></Relationships>
</file>

<file path=ppt/charts/_rels/chart7.xml.rels><?xml version="1.0" encoding="UTF-8" standalone="yes"?><Relationships xmlns="http://schemas.openxmlformats.org/package/2006/relationships"><Relationship Id="rId1" Target="style6.xml" Type="http://schemas.microsoft.com/office/2011/relationships/chartStyle"/><Relationship Id="rId2" Target="colors6.xml" Type="http://schemas.microsoft.com/office/2011/relationships/chartColorStyle"/><Relationship Id="rId3" Target="../embeddings/Microsoft_Excel_Worksheet6.xlsx" Type="http://schemas.openxmlformats.org/officeDocument/2006/relationships/package"/></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17450129566723E-2"/>
          <c:y val="5.4279514243030014E-2"/>
          <c:w val="0.93207934214161781"/>
          <c:h val="0.75820943655377537"/>
        </c:manualLayout>
      </c:layout>
      <c:lineChart>
        <c:grouping val="standard"/>
        <c:varyColors val="0"/>
        <c:ser>
          <c:idx val="0"/>
          <c:order val="0"/>
          <c:tx>
            <c:strRef>
              <c:f>Sheet1!$B$1</c:f>
              <c:strCache>
                <c:ptCount val="1"/>
                <c:pt idx="0">
                  <c:v>男性</c:v>
                </c:pt>
              </c:strCache>
            </c:strRef>
          </c:tx>
          <c:spPr>
            <a:ln w="28575" cap="rnd">
              <a:solidFill>
                <a:srgbClr val="79AC80"/>
              </a:solidFill>
              <a:round/>
            </a:ln>
            <a:effectLst/>
          </c:spPr>
          <c:marker>
            <c:symbol val="circle"/>
            <c:size val="7"/>
            <c:spPr>
              <a:solidFill>
                <a:srgbClr val="79AC80"/>
              </a:solidFill>
              <a:ln w="9525">
                <a:solidFill>
                  <a:srgbClr val="79AC80"/>
                </a:solidFill>
              </a:ln>
              <a:effectLst/>
            </c:spPr>
          </c:marker>
          <c:dLbls>
            <c:dLbl>
              <c:idx val="0"/>
              <c:layout>
                <c:manualLayout>
                  <c:x val="-3.6504123541256282E-2"/>
                  <c:y val="5.8491713340443681E-2"/>
                </c:manualLayout>
              </c:layout>
              <c:tx>
                <c:rich>
                  <a:bodyPr/>
                  <a:lstStyle/>
                  <a:p>
                    <a:r>
                      <a:rPr lang="en-US" altLang="ja-JP"/>
                      <a:t>15.86</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22D-4C96-AE3B-4A01155F4C48}"/>
                </c:ext>
              </c:extLst>
            </c:dLbl>
            <c:dLbl>
              <c:idx val="1"/>
              <c:layout>
                <c:manualLayout>
                  <c:x val="-5.1229873428121443E-2"/>
                  <c:y val="7.8229718519727223E-2"/>
                </c:manualLayout>
              </c:layout>
              <c:tx>
                <c:rich>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en-US" altLang="ja-JP"/>
                      <a:t>19.47</a:t>
                    </a:r>
                  </a:p>
                </c:rich>
              </c:tx>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22D-4C96-AE3B-4A01155F4C48}"/>
                </c:ext>
              </c:extLst>
            </c:dLbl>
            <c:dLbl>
              <c:idx val="2"/>
              <c:layout>
                <c:manualLayout>
                  <c:x val="-4.843728155700041E-2"/>
                  <c:y val="6.4451580691723825E-2"/>
                </c:manualLayout>
              </c:layout>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22D-4C96-AE3B-4A01155F4C48}"/>
                </c:ext>
              </c:extLst>
            </c:dLbl>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基礎年金創設時
(1986年)</c:v>
                </c:pt>
                <c:pt idx="1">
                  <c:v>現　在
(2024年)</c:v>
                </c:pt>
                <c:pt idx="2">
                  <c:v>約45年後(予測)
(2070年)</c:v>
                </c:pt>
              </c:strCache>
            </c:strRef>
          </c:cat>
          <c:val>
            <c:numRef>
              <c:f>Sheet1!$B$2:$B$4</c:f>
              <c:numCache>
                <c:formatCode>General</c:formatCode>
                <c:ptCount val="3"/>
                <c:pt idx="0">
                  <c:v>15.86</c:v>
                </c:pt>
                <c:pt idx="1">
                  <c:v>19.47</c:v>
                </c:pt>
                <c:pt idx="2">
                  <c:v>23.14</c:v>
                </c:pt>
              </c:numCache>
            </c:numRef>
          </c:val>
          <c:smooth val="0"/>
          <c:extLst>
            <c:ext xmlns:c16="http://schemas.microsoft.com/office/drawing/2014/chart" uri="{C3380CC4-5D6E-409C-BE32-E72D297353CC}">
              <c16:uniqueId val="{00000003-C22D-4C96-AE3B-4A01155F4C48}"/>
            </c:ext>
          </c:extLst>
        </c:ser>
        <c:ser>
          <c:idx val="1"/>
          <c:order val="1"/>
          <c:tx>
            <c:strRef>
              <c:f>Sheet1!$C$1</c:f>
              <c:strCache>
                <c:ptCount val="1"/>
                <c:pt idx="0">
                  <c:v>女性</c:v>
                </c:pt>
              </c:strCache>
            </c:strRef>
          </c:tx>
          <c:spPr>
            <a:ln w="28575" cap="rnd">
              <a:solidFill>
                <a:srgbClr val="CE6180"/>
              </a:solidFill>
              <a:round/>
            </a:ln>
            <a:effectLst/>
          </c:spPr>
          <c:marker>
            <c:symbol val="circle"/>
            <c:size val="7"/>
            <c:spPr>
              <a:solidFill>
                <a:srgbClr val="CE6180"/>
              </a:solidFill>
              <a:ln w="9525">
                <a:solidFill>
                  <a:srgbClr val="CE6180"/>
                </a:solidFill>
              </a:ln>
              <a:effectLst/>
            </c:spPr>
          </c:marker>
          <c:dLbls>
            <c:dLbl>
              <c:idx val="0"/>
              <c:tx>
                <c:rich>
                  <a:bodyPr/>
                  <a:lstStyle/>
                  <a:p>
                    <a:r>
                      <a:rPr lang="en-US" altLang="ja-JP"/>
                      <a:t>19.29</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879-4481-AE73-DBB9BD8A3F15}"/>
                </c:ext>
              </c:extLst>
            </c:dLbl>
            <c:dLbl>
              <c:idx val="1"/>
              <c:layout>
                <c:manualLayout>
                  <c:x val="-6.4961593786628025E-2"/>
                  <c:y val="-7.6755973369234745E-2"/>
                </c:manualLayout>
              </c:layout>
              <c:tx>
                <c:rich>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en-US" altLang="ja-JP" dirty="0"/>
                      <a:t>2</a:t>
                    </a:r>
                    <a:r>
                      <a:rPr lang="en-US" altLang="ja-JP" dirty="0">
                        <a:solidFill>
                          <a:schemeClr val="tx1"/>
                        </a:solidFill>
                      </a:rPr>
                      <a:t>4</a:t>
                    </a:r>
                    <a:r>
                      <a:rPr lang="en-US" altLang="ja-JP" dirty="0"/>
                      <a:t>.38</a:t>
                    </a:r>
                  </a:p>
                </c:rich>
              </c:tx>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237-495E-98B0-837469BDE3E7}"/>
                </c:ext>
              </c:extLst>
            </c:dLbl>
            <c:dLbl>
              <c:idx val="2"/>
              <c:layout>
                <c:manualLayout>
                  <c:x val="-5.7430424558774285E-2"/>
                  <c:y val="-6.3020575316225763E-2"/>
                </c:manualLayout>
              </c:layout>
              <c:tx>
                <c:rich>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en-US" altLang="ja-JP"/>
                      <a:t>28.36</a:t>
                    </a:r>
                  </a:p>
                </c:rich>
              </c:tx>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237-495E-98B0-837469BDE3E7}"/>
                </c:ext>
              </c:extLst>
            </c:dLbl>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基礎年金創設時
(1986年)</c:v>
                </c:pt>
                <c:pt idx="1">
                  <c:v>現　在
(2024年)</c:v>
                </c:pt>
                <c:pt idx="2">
                  <c:v>約45年後(予測)
(2070年)</c:v>
                </c:pt>
              </c:strCache>
            </c:strRef>
          </c:cat>
          <c:val>
            <c:numRef>
              <c:f>Sheet1!$C$2:$C$4</c:f>
              <c:numCache>
                <c:formatCode>General</c:formatCode>
                <c:ptCount val="3"/>
                <c:pt idx="0">
                  <c:v>19.29</c:v>
                </c:pt>
                <c:pt idx="1">
                  <c:v>24.38</c:v>
                </c:pt>
                <c:pt idx="2">
                  <c:v>28.36</c:v>
                </c:pt>
              </c:numCache>
            </c:numRef>
          </c:val>
          <c:smooth val="0"/>
          <c:extLst>
            <c:ext xmlns:c16="http://schemas.microsoft.com/office/drawing/2014/chart" uri="{C3380CC4-5D6E-409C-BE32-E72D297353CC}">
              <c16:uniqueId val="{00000004-C22D-4C96-AE3B-4A01155F4C48}"/>
            </c:ext>
          </c:extLst>
        </c:ser>
        <c:dLbls>
          <c:dLblPos val="t"/>
          <c:showLegendKey val="0"/>
          <c:showVal val="1"/>
          <c:showCatName val="0"/>
          <c:showSerName val="0"/>
          <c:showPercent val="0"/>
          <c:showBubbleSize val="0"/>
        </c:dLbls>
        <c:marker val="1"/>
        <c:smooth val="0"/>
        <c:axId val="1042977576"/>
        <c:axId val="1042978560"/>
      </c:lineChart>
      <c:catAx>
        <c:axId val="1042977576"/>
        <c:scaling>
          <c:orientation val="minMax"/>
        </c:scaling>
        <c:delete val="1"/>
        <c:axPos val="b"/>
        <c:numFmt formatCode="General" sourceLinked="1"/>
        <c:majorTickMark val="none"/>
        <c:minorTickMark val="none"/>
        <c:tickLblPos val="nextTo"/>
        <c:crossAx val="1042978560"/>
        <c:crosses val="autoZero"/>
        <c:auto val="1"/>
        <c:lblAlgn val="ctr"/>
        <c:lblOffset val="100"/>
        <c:noMultiLvlLbl val="0"/>
      </c:catAx>
      <c:valAx>
        <c:axId val="1042978560"/>
        <c:scaling>
          <c:orientation val="minMax"/>
          <c:max val="31"/>
          <c:min val="10"/>
        </c:scaling>
        <c:delete val="0"/>
        <c:axPos val="l"/>
        <c:majorGridlines>
          <c:spPr>
            <a:ln w="6350" cap="flat" cmpd="sng" algn="ctr">
              <a:solidFill>
                <a:schemeClr val="bg1">
                  <a:lumMod val="75000"/>
                </a:schemeClr>
              </a:solidFill>
              <a:prstDash val="sysDot"/>
              <a:round/>
            </a:ln>
            <a:effectLst/>
          </c:spPr>
        </c:majorGridlines>
        <c:numFmt formatCode="General" sourceLinked="1"/>
        <c:majorTickMark val="none"/>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lang="ja-JP"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042977576"/>
        <c:crosses val="autoZero"/>
        <c:crossBetween val="between"/>
        <c:majorUnit val="5"/>
      </c:valAx>
      <c:spPr>
        <a:solidFill>
          <a:schemeClr val="bg1">
            <a:lumMod val="95000"/>
          </a:schemeClr>
        </a:solidFill>
        <a:ln>
          <a:noFill/>
        </a:ln>
        <a:effectLst/>
      </c:spPr>
    </c:plotArea>
    <c:legend>
      <c:legendPos val="r"/>
      <c:layout>
        <c:manualLayout>
          <c:xMode val="edge"/>
          <c:yMode val="edge"/>
          <c:x val="0.8569498582418813"/>
          <c:y val="0.17276543828667898"/>
          <c:w val="0.10097657065278967"/>
          <c:h val="0.17088760799078376"/>
        </c:manualLayout>
      </c:layout>
      <c:overlay val="0"/>
      <c:spPr>
        <a:solidFill>
          <a:schemeClr val="bg1"/>
        </a:solidFill>
        <a:ln>
          <a:solidFill>
            <a:schemeClr val="tx1">
              <a:lumMod val="75000"/>
              <a:lumOff val="25000"/>
            </a:schemeClr>
          </a:solidFill>
        </a:ln>
        <a:effectLst/>
      </c:spPr>
      <c:txPr>
        <a:bodyPr rot="0" spcFirstLastPara="1" vertOverflow="ellipsis" vert="horz" wrap="square" anchor="ctr" anchorCtr="1"/>
        <a:lstStyle/>
        <a:p>
          <a:pPr>
            <a:defRPr lang="ja-JP"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06995051731894"/>
          <c:y val="0.1111964895392661"/>
          <c:w val="0.82359199280251916"/>
          <c:h val="0.72376913580246927"/>
        </c:manualLayout>
      </c:layout>
      <c:lineChart>
        <c:grouping val="standard"/>
        <c:varyColors val="0"/>
        <c:ser>
          <c:idx val="0"/>
          <c:order val="0"/>
          <c:tx>
            <c:strRef>
              <c:f>Sheet1!$A$2</c:f>
              <c:strCache>
                <c:ptCount val="1"/>
                <c:pt idx="0">
                  <c:v>1959年度生</c:v>
                </c:pt>
              </c:strCache>
            </c:strRef>
          </c:tx>
          <c:spPr>
            <a:ln w="19050" cap="rnd">
              <a:solidFill>
                <a:schemeClr val="bg1">
                  <a:lumMod val="50000"/>
                </a:schemeClr>
              </a:solidFill>
              <a:prstDash val="sysDot"/>
              <a:round/>
            </a:ln>
            <a:effectLst/>
          </c:spPr>
          <c:marker>
            <c:symbol val="none"/>
          </c:marker>
          <c:cat>
            <c:strRef>
              <c:f>Sheet1!$B$1:$H$1</c:f>
              <c:strCache>
                <c:ptCount val="7"/>
                <c:pt idx="0">
                  <c:v>5万円
未満</c:v>
                </c:pt>
                <c:pt idx="1">
                  <c:v>5～7
万円</c:v>
                </c:pt>
                <c:pt idx="2">
                  <c:v>7～10
万円</c:v>
                </c:pt>
                <c:pt idx="3">
                  <c:v>10～15
万円</c:v>
                </c:pt>
                <c:pt idx="4">
                  <c:v>15～20
万円</c:v>
                </c:pt>
                <c:pt idx="5">
                  <c:v>20～25
万円</c:v>
                </c:pt>
                <c:pt idx="6">
                  <c:v>25万円
以上</c:v>
                </c:pt>
              </c:strCache>
            </c:strRef>
          </c:cat>
          <c:val>
            <c:numRef>
              <c:f>Sheet1!$B$2:$H$2</c:f>
              <c:numCache>
                <c:formatCode>0.0%</c:formatCode>
                <c:ptCount val="7"/>
                <c:pt idx="0">
                  <c:v>5.8999999999999997E-2</c:v>
                </c:pt>
                <c:pt idx="1">
                  <c:v>5.5E-2</c:v>
                </c:pt>
                <c:pt idx="2">
                  <c:v>8.7999999999999995E-2</c:v>
                </c:pt>
                <c:pt idx="3">
                  <c:v>0.216</c:v>
                </c:pt>
                <c:pt idx="4">
                  <c:v>0.40600000000000003</c:v>
                </c:pt>
                <c:pt idx="5">
                  <c:v>0.17399999999999999</c:v>
                </c:pt>
                <c:pt idx="6">
                  <c:v>1E-3</c:v>
                </c:pt>
              </c:numCache>
            </c:numRef>
          </c:val>
          <c:smooth val="0"/>
          <c:extLst>
            <c:ext xmlns:c16="http://schemas.microsoft.com/office/drawing/2014/chart" uri="{C3380CC4-5D6E-409C-BE32-E72D297353CC}">
              <c16:uniqueId val="{00000000-0562-4B9F-8E74-1048FD3D5E28}"/>
            </c:ext>
          </c:extLst>
        </c:ser>
        <c:ser>
          <c:idx val="2"/>
          <c:order val="1"/>
          <c:tx>
            <c:strRef>
              <c:f>Sheet1!$A$4</c:f>
              <c:strCache>
                <c:ptCount val="1"/>
                <c:pt idx="0">
                  <c:v>1994年度生</c:v>
                </c:pt>
              </c:strCache>
            </c:strRef>
          </c:tx>
          <c:spPr>
            <a:ln w="19050" cap="rnd">
              <a:solidFill>
                <a:srgbClr val="002060"/>
              </a:solidFill>
              <a:prstDash val="solid"/>
              <a:round/>
            </a:ln>
            <a:effectLst/>
          </c:spPr>
          <c:marker>
            <c:symbol val="none"/>
          </c:marker>
          <c:cat>
            <c:strRef>
              <c:f>Sheet1!$B$1:$H$1</c:f>
              <c:strCache>
                <c:ptCount val="7"/>
                <c:pt idx="0">
                  <c:v>5万円
未満</c:v>
                </c:pt>
                <c:pt idx="1">
                  <c:v>5～7
万円</c:v>
                </c:pt>
                <c:pt idx="2">
                  <c:v>7～10
万円</c:v>
                </c:pt>
                <c:pt idx="3">
                  <c:v>10～15
万円</c:v>
                </c:pt>
                <c:pt idx="4">
                  <c:v>15～20
万円</c:v>
                </c:pt>
                <c:pt idx="5">
                  <c:v>20～25
万円</c:v>
                </c:pt>
                <c:pt idx="6">
                  <c:v>25万円
以上</c:v>
                </c:pt>
              </c:strCache>
            </c:strRef>
          </c:cat>
          <c:val>
            <c:numRef>
              <c:f>Sheet1!$B$4:$H$4</c:f>
              <c:numCache>
                <c:formatCode>0.0%</c:formatCode>
                <c:ptCount val="7"/>
                <c:pt idx="0">
                  <c:v>2.5999999999999999E-2</c:v>
                </c:pt>
                <c:pt idx="1">
                  <c:v>4.8000000000000001E-2</c:v>
                </c:pt>
                <c:pt idx="2">
                  <c:v>7.9000000000000001E-2</c:v>
                </c:pt>
                <c:pt idx="3">
                  <c:v>0.33800000000000002</c:v>
                </c:pt>
                <c:pt idx="4">
                  <c:v>0.39500000000000002</c:v>
                </c:pt>
                <c:pt idx="5">
                  <c:v>0.113</c:v>
                </c:pt>
                <c:pt idx="6">
                  <c:v>1E-3</c:v>
                </c:pt>
              </c:numCache>
            </c:numRef>
          </c:val>
          <c:smooth val="0"/>
          <c:extLst>
            <c:ext xmlns:c16="http://schemas.microsoft.com/office/drawing/2014/chart" uri="{C3380CC4-5D6E-409C-BE32-E72D297353CC}">
              <c16:uniqueId val="{00000001-0562-4B9F-8E74-1048FD3D5E28}"/>
            </c:ext>
          </c:extLst>
        </c:ser>
        <c:dLbls>
          <c:showLegendKey val="0"/>
          <c:showVal val="0"/>
          <c:showCatName val="0"/>
          <c:showSerName val="0"/>
          <c:showPercent val="0"/>
          <c:showBubbleSize val="0"/>
        </c:dLbls>
        <c:smooth val="0"/>
        <c:axId val="1654763888"/>
        <c:axId val="1654772208"/>
      </c:lineChart>
      <c:catAx>
        <c:axId val="16547638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US" altLang="ja-JP" sz="800" b="0" i="0" u="none" strike="noStrike" kern="1200" baseline="0">
                <a:solidFill>
                  <a:prstClr val="black"/>
                </a:solidFill>
                <a:latin typeface="Meiryo UI" panose="020B0604030504040204" pitchFamily="50" charset="-128"/>
                <a:ea typeface="Meiryo UI" panose="020B0604030504040204" pitchFamily="50" charset="-128"/>
                <a:cs typeface="+mn-cs"/>
              </a:defRPr>
            </a:pPr>
            <a:endParaRPr lang="ja-JP"/>
          </a:p>
        </c:txPr>
        <c:crossAx val="1654772208"/>
        <c:crosses val="autoZero"/>
        <c:auto val="1"/>
        <c:lblAlgn val="ctr"/>
        <c:lblOffset val="100"/>
        <c:tickLblSkip val="1"/>
        <c:noMultiLvlLbl val="0"/>
      </c:catAx>
      <c:valAx>
        <c:axId val="1654772208"/>
        <c:scaling>
          <c:orientation val="minMax"/>
          <c:max val="0.4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US" altLang="ja-JP" sz="800" b="0" i="0" u="none" strike="noStrike" kern="1200" baseline="0">
                <a:solidFill>
                  <a:prstClr val="black"/>
                </a:solidFill>
                <a:latin typeface="Meiryo UI" panose="020B0604030504040204" pitchFamily="50" charset="-128"/>
                <a:ea typeface="Meiryo UI" panose="020B0604030504040204" pitchFamily="50" charset="-128"/>
                <a:cs typeface="+mn-cs"/>
              </a:defRPr>
            </a:pPr>
            <a:endParaRPr lang="ja-JP"/>
          </a:p>
        </c:txPr>
        <c:crossAx val="1654763888"/>
        <c:crosses val="autoZero"/>
        <c:crossBetween val="between"/>
      </c:valAx>
      <c:spPr>
        <a:solidFill>
          <a:schemeClr val="bg1"/>
        </a:solidFill>
        <a:ln>
          <a:solidFill>
            <a:srgbClr val="7F7F7F"/>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6">
        <a:lumMod val="20000"/>
        <a:lumOff val="80000"/>
      </a:schemeClr>
    </a:solid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26045883940621"/>
          <c:y val="0.1111964895392661"/>
          <c:w val="0.82068848403058925"/>
          <c:h val="0.72376913580246927"/>
        </c:manualLayout>
      </c:layout>
      <c:lineChart>
        <c:grouping val="standard"/>
        <c:varyColors val="0"/>
        <c:ser>
          <c:idx val="0"/>
          <c:order val="0"/>
          <c:tx>
            <c:strRef>
              <c:f>Sheet1!$A$2</c:f>
              <c:strCache>
                <c:ptCount val="1"/>
                <c:pt idx="0">
                  <c:v>1959年度生
&lt;65歳&gt;</c:v>
                </c:pt>
              </c:strCache>
            </c:strRef>
          </c:tx>
          <c:spPr>
            <a:ln w="19050" cap="rnd">
              <a:solidFill>
                <a:schemeClr val="bg1">
                  <a:lumMod val="50000"/>
                </a:schemeClr>
              </a:solidFill>
              <a:prstDash val="sysDot"/>
              <a:round/>
            </a:ln>
            <a:effectLst/>
          </c:spPr>
          <c:marker>
            <c:symbol val="none"/>
          </c:marker>
          <c:cat>
            <c:strRef>
              <c:f>Sheet1!$B$1:$H$1</c:f>
              <c:strCache>
                <c:ptCount val="7"/>
                <c:pt idx="0">
                  <c:v>5万円
未満</c:v>
                </c:pt>
                <c:pt idx="1">
                  <c:v>5～7
万円</c:v>
                </c:pt>
                <c:pt idx="2">
                  <c:v>7～10
万円</c:v>
                </c:pt>
                <c:pt idx="3">
                  <c:v>10～15
万円</c:v>
                </c:pt>
                <c:pt idx="4">
                  <c:v>15～20
万円</c:v>
                </c:pt>
                <c:pt idx="5">
                  <c:v>20～25
万円</c:v>
                </c:pt>
                <c:pt idx="6">
                  <c:v>25万円
以上</c:v>
                </c:pt>
              </c:strCache>
            </c:strRef>
          </c:cat>
          <c:val>
            <c:numRef>
              <c:f>Sheet1!$B$2:$H$2</c:f>
              <c:numCache>
                <c:formatCode>0.0%</c:formatCode>
                <c:ptCount val="7"/>
                <c:pt idx="0">
                  <c:v>6.8000000000000005E-2</c:v>
                </c:pt>
                <c:pt idx="1">
                  <c:v>0.185</c:v>
                </c:pt>
                <c:pt idx="2">
                  <c:v>0.42</c:v>
                </c:pt>
                <c:pt idx="3">
                  <c:v>0.22900000000000001</c:v>
                </c:pt>
                <c:pt idx="4">
                  <c:v>8.5999999999999993E-2</c:v>
                </c:pt>
                <c:pt idx="5">
                  <c:v>1.0999999999999999E-2</c:v>
                </c:pt>
                <c:pt idx="6">
                  <c:v>0</c:v>
                </c:pt>
              </c:numCache>
            </c:numRef>
          </c:val>
          <c:smooth val="0"/>
          <c:extLst>
            <c:ext xmlns:c16="http://schemas.microsoft.com/office/drawing/2014/chart" uri="{C3380CC4-5D6E-409C-BE32-E72D297353CC}">
              <c16:uniqueId val="{00000000-0A70-4026-A54C-A71D99CF483C}"/>
            </c:ext>
          </c:extLst>
        </c:ser>
        <c:ser>
          <c:idx val="2"/>
          <c:order val="1"/>
          <c:tx>
            <c:strRef>
              <c:f>Sheet1!$A$4</c:f>
              <c:strCache>
                <c:ptCount val="1"/>
                <c:pt idx="0">
                  <c:v>1994年度生
&lt;30歳&gt;</c:v>
                </c:pt>
              </c:strCache>
            </c:strRef>
          </c:tx>
          <c:spPr>
            <a:ln w="19050" cap="rnd">
              <a:solidFill>
                <a:srgbClr val="002060"/>
              </a:solidFill>
              <a:prstDash val="solid"/>
              <a:round/>
            </a:ln>
            <a:effectLst/>
          </c:spPr>
          <c:marker>
            <c:symbol val="none"/>
          </c:marker>
          <c:cat>
            <c:strRef>
              <c:f>Sheet1!$B$1:$H$1</c:f>
              <c:strCache>
                <c:ptCount val="7"/>
                <c:pt idx="0">
                  <c:v>5万円
未満</c:v>
                </c:pt>
                <c:pt idx="1">
                  <c:v>5～7
万円</c:v>
                </c:pt>
                <c:pt idx="2">
                  <c:v>7～10
万円</c:v>
                </c:pt>
                <c:pt idx="3">
                  <c:v>10～15
万円</c:v>
                </c:pt>
                <c:pt idx="4">
                  <c:v>15～20
万円</c:v>
                </c:pt>
                <c:pt idx="5">
                  <c:v>20～25
万円</c:v>
                </c:pt>
                <c:pt idx="6">
                  <c:v>25万円
以上</c:v>
                </c:pt>
              </c:strCache>
            </c:strRef>
          </c:cat>
          <c:val>
            <c:numRef>
              <c:f>Sheet1!$B$4:$H$4</c:f>
              <c:numCache>
                <c:formatCode>0.0%</c:formatCode>
                <c:ptCount val="7"/>
                <c:pt idx="0">
                  <c:v>4.1000000000000002E-2</c:v>
                </c:pt>
                <c:pt idx="1">
                  <c:v>0.152</c:v>
                </c:pt>
                <c:pt idx="2">
                  <c:v>0.254</c:v>
                </c:pt>
                <c:pt idx="3">
                  <c:v>0.42399999999999999</c:v>
                </c:pt>
                <c:pt idx="4">
                  <c:v>0.11799999999999999</c:v>
                </c:pt>
                <c:pt idx="5">
                  <c:v>1.2E-2</c:v>
                </c:pt>
                <c:pt idx="6">
                  <c:v>0</c:v>
                </c:pt>
              </c:numCache>
            </c:numRef>
          </c:val>
          <c:smooth val="0"/>
          <c:extLst>
            <c:ext xmlns:c16="http://schemas.microsoft.com/office/drawing/2014/chart" uri="{C3380CC4-5D6E-409C-BE32-E72D297353CC}">
              <c16:uniqueId val="{00000001-0A70-4026-A54C-A71D99CF483C}"/>
            </c:ext>
          </c:extLst>
        </c:ser>
        <c:dLbls>
          <c:showLegendKey val="0"/>
          <c:showVal val="0"/>
          <c:showCatName val="0"/>
          <c:showSerName val="0"/>
          <c:showPercent val="0"/>
          <c:showBubbleSize val="0"/>
        </c:dLbls>
        <c:smooth val="0"/>
        <c:axId val="1654763888"/>
        <c:axId val="1654772208"/>
      </c:lineChart>
      <c:catAx>
        <c:axId val="16547638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US" altLang="ja-JP" sz="800" b="0" i="0" u="none" strike="noStrike" kern="1200" baseline="0">
                <a:solidFill>
                  <a:prstClr val="black"/>
                </a:solidFill>
                <a:latin typeface="Meiryo UI" panose="020B0604030504040204" pitchFamily="50" charset="-128"/>
                <a:ea typeface="Meiryo UI" panose="020B0604030504040204" pitchFamily="50" charset="-128"/>
                <a:cs typeface="+mn-cs"/>
              </a:defRPr>
            </a:pPr>
            <a:endParaRPr lang="ja-JP"/>
          </a:p>
        </c:txPr>
        <c:crossAx val="1654772208"/>
        <c:crosses val="autoZero"/>
        <c:auto val="1"/>
        <c:lblAlgn val="ctr"/>
        <c:lblOffset val="100"/>
        <c:tickLblSkip val="1"/>
        <c:noMultiLvlLbl val="0"/>
      </c:catAx>
      <c:valAx>
        <c:axId val="1654772208"/>
        <c:scaling>
          <c:orientation val="minMax"/>
          <c:max val="0.4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US" altLang="ja-JP" sz="800" b="0" i="0" u="none" strike="noStrike" kern="1200" baseline="0">
                <a:solidFill>
                  <a:prstClr val="black"/>
                </a:solidFill>
                <a:latin typeface="Meiryo UI" panose="020B0604030504040204" pitchFamily="50" charset="-128"/>
                <a:ea typeface="Meiryo UI" panose="020B0604030504040204" pitchFamily="50" charset="-128"/>
                <a:cs typeface="+mn-cs"/>
              </a:defRPr>
            </a:pPr>
            <a:endParaRPr lang="ja-JP"/>
          </a:p>
        </c:txPr>
        <c:crossAx val="1654763888"/>
        <c:crosses val="autoZero"/>
        <c:crossBetween val="between"/>
      </c:valAx>
      <c:spPr>
        <a:solidFill>
          <a:schemeClr val="bg1"/>
        </a:solidFill>
        <a:ln>
          <a:solidFill>
            <a:srgbClr val="7F7F7F"/>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EBEEFF"/>
    </a:solid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AEEF"/>
            </a:solidFill>
            <a:ln>
              <a:noFill/>
            </a:ln>
            <a:effectLst/>
          </c:spPr>
          <c:invertIfNegative val="0"/>
          <c:cat>
            <c:strRef>
              <c:f>Sheet1!$A$2:$A$9</c:f>
              <c:strCache>
                <c:ptCount val="8"/>
                <c:pt idx="0">
                  <c:v>食費</c:v>
                </c:pt>
                <c:pt idx="1">
                  <c:v>住居</c:v>
                </c:pt>
                <c:pt idx="2">
                  <c:v>光熱費</c:v>
                </c:pt>
                <c:pt idx="3">
                  <c:v>衣類</c:v>
                </c:pt>
                <c:pt idx="4">
                  <c:v>保険・医療</c:v>
                </c:pt>
                <c:pt idx="5">
                  <c:v>通信・交通費</c:v>
                </c:pt>
                <c:pt idx="6">
                  <c:v>教育・教養娯楽</c:v>
                </c:pt>
                <c:pt idx="7">
                  <c:v>その他</c:v>
                </c:pt>
              </c:strCache>
            </c:strRef>
          </c:cat>
          <c:val>
            <c:numRef>
              <c:f>Sheet1!$B$2:$B$9</c:f>
              <c:numCache>
                <c:formatCode>#,##0</c:formatCode>
                <c:ptCount val="8"/>
                <c:pt idx="0">
                  <c:v>66000</c:v>
                </c:pt>
                <c:pt idx="1">
                  <c:v>14000</c:v>
                </c:pt>
                <c:pt idx="2">
                  <c:v>20000</c:v>
                </c:pt>
                <c:pt idx="3">
                  <c:v>7000</c:v>
                </c:pt>
                <c:pt idx="4">
                  <c:v>16000</c:v>
                </c:pt>
                <c:pt idx="5">
                  <c:v>29000</c:v>
                </c:pt>
                <c:pt idx="6">
                  <c:v>24000</c:v>
                </c:pt>
                <c:pt idx="7">
                  <c:v>65000</c:v>
                </c:pt>
              </c:numCache>
            </c:numRef>
          </c:val>
          <c:extLst>
            <c:ext xmlns:c16="http://schemas.microsoft.com/office/drawing/2014/chart" uri="{C3380CC4-5D6E-409C-BE32-E72D297353CC}">
              <c16:uniqueId val="{00000000-9358-4393-A669-AC8201E5AFC1}"/>
            </c:ext>
          </c:extLst>
        </c:ser>
        <c:dLbls>
          <c:showLegendKey val="0"/>
          <c:showVal val="0"/>
          <c:showCatName val="0"/>
          <c:showSerName val="0"/>
          <c:showPercent val="0"/>
          <c:showBubbleSize val="0"/>
        </c:dLbls>
        <c:gapWidth val="40"/>
        <c:overlap val="-27"/>
        <c:axId val="1382545120"/>
        <c:axId val="1382547616"/>
      </c:barChart>
      <c:catAx>
        <c:axId val="1382545120"/>
        <c:scaling>
          <c:orientation val="minMax"/>
        </c:scaling>
        <c:delete val="0"/>
        <c:axPos val="b"/>
        <c:numFmt formatCode="General" sourceLinked="1"/>
        <c:majorTickMark val="none"/>
        <c:minorTickMark val="none"/>
        <c:tickLblPos val="nextTo"/>
        <c:spPr>
          <a:noFill/>
          <a:ln w="9525" cap="flat" cmpd="sng" algn="ctr">
            <a:solidFill>
              <a:schemeClr val="tx1">
                <a:lumMod val="65000"/>
                <a:lumOff val="3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82547616"/>
        <c:crosses val="autoZero"/>
        <c:auto val="1"/>
        <c:lblAlgn val="ctr"/>
        <c:lblOffset val="100"/>
        <c:noMultiLvlLbl val="0"/>
      </c:catAx>
      <c:valAx>
        <c:axId val="1382547616"/>
        <c:scaling>
          <c:orientation val="minMax"/>
        </c:scaling>
        <c:delete val="1"/>
        <c:axPos val="l"/>
        <c:numFmt formatCode="#,##0" sourceLinked="1"/>
        <c:majorTickMark val="out"/>
        <c:minorTickMark val="none"/>
        <c:tickLblPos val="nextTo"/>
        <c:crossAx val="13825451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875558460335654E-2"/>
          <c:y val="0.13492988505747128"/>
          <c:w val="0.85408641446377831"/>
          <c:h val="0.78154220032840727"/>
        </c:manualLayout>
      </c:layout>
      <c:areaChart>
        <c:grouping val="stacked"/>
        <c:varyColors val="0"/>
        <c:ser>
          <c:idx val="0"/>
          <c:order val="0"/>
          <c:spPr>
            <a:solidFill>
              <a:sysClr val="window" lastClr="FFFFFF">
                <a:lumMod val="85000"/>
              </a:sysClr>
            </a:solidFill>
            <a:ln w="12700">
              <a:solidFill>
                <a:srgbClr val="000000"/>
              </a:solidFill>
              <a:prstDash val="solid"/>
            </a:ln>
          </c:spPr>
          <c:val>
            <c:numRef>
              <c:f>内訳見通し・公的計!$B$3:$B$97</c:f>
              <c:numCache>
                <c:formatCode>#,##0_);[Red]\(#,##0\)</c:formatCode>
                <c:ptCount val="95"/>
                <c:pt idx="0">
                  <c:v>23.960689946930334</c:v>
                </c:pt>
                <c:pt idx="1">
                  <c:v>24.022877080210982</c:v>
                </c:pt>
                <c:pt idx="2">
                  <c:v>23.934236485088839</c:v>
                </c:pt>
                <c:pt idx="3">
                  <c:v>23.862099602722918</c:v>
                </c:pt>
                <c:pt idx="4">
                  <c:v>23.744593112898087</c:v>
                </c:pt>
                <c:pt idx="5">
                  <c:v>23.660040190904173</c:v>
                </c:pt>
                <c:pt idx="6">
                  <c:v>23.60122045069528</c:v>
                </c:pt>
                <c:pt idx="7">
                  <c:v>23.479204797573754</c:v>
                </c:pt>
                <c:pt idx="8">
                  <c:v>23.360438068335064</c:v>
                </c:pt>
                <c:pt idx="9">
                  <c:v>23.246863897621637</c:v>
                </c:pt>
                <c:pt idx="10">
                  <c:v>23.141067117366045</c:v>
                </c:pt>
                <c:pt idx="11">
                  <c:v>23.041485073121301</c:v>
                </c:pt>
                <c:pt idx="12">
                  <c:v>22.942201326391938</c:v>
                </c:pt>
                <c:pt idx="13">
                  <c:v>22.840573044013823</c:v>
                </c:pt>
                <c:pt idx="14">
                  <c:v>22.739309056310621</c:v>
                </c:pt>
                <c:pt idx="15">
                  <c:v>22.63801871398033</c:v>
                </c:pt>
                <c:pt idx="16">
                  <c:v>22.535653714990225</c:v>
                </c:pt>
                <c:pt idx="17">
                  <c:v>22.431828831095569</c:v>
                </c:pt>
                <c:pt idx="18">
                  <c:v>22.326718535037699</c:v>
                </c:pt>
                <c:pt idx="19">
                  <c:v>22.218322210753367</c:v>
                </c:pt>
                <c:pt idx="20">
                  <c:v>22.106416551076414</c:v>
                </c:pt>
                <c:pt idx="21">
                  <c:v>21.993630718671074</c:v>
                </c:pt>
                <c:pt idx="22">
                  <c:v>21.879000816464902</c:v>
                </c:pt>
                <c:pt idx="23">
                  <c:v>21.760452107280059</c:v>
                </c:pt>
                <c:pt idx="24">
                  <c:v>21.638647128409492</c:v>
                </c:pt>
                <c:pt idx="25">
                  <c:v>21.513399268655988</c:v>
                </c:pt>
                <c:pt idx="26">
                  <c:v>21.384843552400184</c:v>
                </c:pt>
                <c:pt idx="27">
                  <c:v>21.253116811953618</c:v>
                </c:pt>
                <c:pt idx="28">
                  <c:v>21.117683414705695</c:v>
                </c:pt>
                <c:pt idx="29">
                  <c:v>20.977071923787747</c:v>
                </c:pt>
                <c:pt idx="30">
                  <c:v>20.83289578454357</c:v>
                </c:pt>
                <c:pt idx="31">
                  <c:v>20.68557126517576</c:v>
                </c:pt>
                <c:pt idx="32">
                  <c:v>20.607929699071718</c:v>
                </c:pt>
                <c:pt idx="33">
                  <c:v>20.550367560089398</c:v>
                </c:pt>
                <c:pt idx="34">
                  <c:v>20.492776093087137</c:v>
                </c:pt>
                <c:pt idx="35">
                  <c:v>20.43392727465373</c:v>
                </c:pt>
                <c:pt idx="36">
                  <c:v>20.374164850504819</c:v>
                </c:pt>
                <c:pt idx="37">
                  <c:v>20.313410908274058</c:v>
                </c:pt>
                <c:pt idx="38">
                  <c:v>20.254117805008221</c:v>
                </c:pt>
                <c:pt idx="39">
                  <c:v>20.19879869694612</c:v>
                </c:pt>
                <c:pt idx="40">
                  <c:v>20.143937327461988</c:v>
                </c:pt>
                <c:pt idx="41">
                  <c:v>20.08938745345408</c:v>
                </c:pt>
                <c:pt idx="42">
                  <c:v>20.036470812451395</c:v>
                </c:pt>
                <c:pt idx="43">
                  <c:v>19.98739055840775</c:v>
                </c:pt>
                <c:pt idx="44">
                  <c:v>19.94062248325713</c:v>
                </c:pt>
                <c:pt idx="45">
                  <c:v>19.896054157724858</c:v>
                </c:pt>
                <c:pt idx="46">
                  <c:v>19.854041149200928</c:v>
                </c:pt>
                <c:pt idx="47">
                  <c:v>19.814687896566166</c:v>
                </c:pt>
                <c:pt idx="48">
                  <c:v>19.777822790564468</c:v>
                </c:pt>
                <c:pt idx="49">
                  <c:v>19.743789653935298</c:v>
                </c:pt>
                <c:pt idx="50">
                  <c:v>19.712610540520256</c:v>
                </c:pt>
                <c:pt idx="51">
                  <c:v>19.684386238500888</c:v>
                </c:pt>
                <c:pt idx="52">
                  <c:v>19.65904714137778</c:v>
                </c:pt>
                <c:pt idx="53">
                  <c:v>19.636249535906121</c:v>
                </c:pt>
                <c:pt idx="54">
                  <c:v>19.615813138407045</c:v>
                </c:pt>
                <c:pt idx="55">
                  <c:v>19.597599760578955</c:v>
                </c:pt>
                <c:pt idx="56">
                  <c:v>19.581395991602697</c:v>
                </c:pt>
                <c:pt idx="57">
                  <c:v>19.566446860197495</c:v>
                </c:pt>
                <c:pt idx="58">
                  <c:v>19.552960753087</c:v>
                </c:pt>
                <c:pt idx="59">
                  <c:v>19.540566816540608</c:v>
                </c:pt>
                <c:pt idx="60">
                  <c:v>19.529256384514184</c:v>
                </c:pt>
                <c:pt idx="61">
                  <c:v>19.51875729294845</c:v>
                </c:pt>
                <c:pt idx="62">
                  <c:v>19.508740798584288</c:v>
                </c:pt>
                <c:pt idx="63">
                  <c:v>19.499251543336399</c:v>
                </c:pt>
                <c:pt idx="64">
                  <c:v>19.490628404274617</c:v>
                </c:pt>
                <c:pt idx="65">
                  <c:v>19.48269415430223</c:v>
                </c:pt>
                <c:pt idx="66">
                  <c:v>19.475172201132089</c:v>
                </c:pt>
                <c:pt idx="67">
                  <c:v>19.468070977120767</c:v>
                </c:pt>
                <c:pt idx="68">
                  <c:v>19.461509604160209</c:v>
                </c:pt>
                <c:pt idx="69">
                  <c:v>19.455456077452379</c:v>
                </c:pt>
                <c:pt idx="70">
                  <c:v>19.449915033389374</c:v>
                </c:pt>
                <c:pt idx="71">
                  <c:v>19.444923560038006</c:v>
                </c:pt>
                <c:pt idx="72">
                  <c:v>19.440505094757803</c:v>
                </c:pt>
                <c:pt idx="73">
                  <c:v>19.436637649053374</c:v>
                </c:pt>
                <c:pt idx="74">
                  <c:v>19.43330881360178</c:v>
                </c:pt>
                <c:pt idx="75">
                  <c:v>19.430495197307739</c:v>
                </c:pt>
                <c:pt idx="76">
                  <c:v>19.428189497542185</c:v>
                </c:pt>
                <c:pt idx="77">
                  <c:v>19.426393547977522</c:v>
                </c:pt>
                <c:pt idx="78">
                  <c:v>19.42508386100166</c:v>
                </c:pt>
                <c:pt idx="79">
                  <c:v>19.424246501692945</c:v>
                </c:pt>
                <c:pt idx="80">
                  <c:v>19.423851473374796</c:v>
                </c:pt>
                <c:pt idx="81">
                  <c:v>19.423870830490138</c:v>
                </c:pt>
                <c:pt idx="82">
                  <c:v>19.424298840025671</c:v>
                </c:pt>
                <c:pt idx="83">
                  <c:v>19.42511365380258</c:v>
                </c:pt>
                <c:pt idx="84">
                  <c:v>19.426238967300549</c:v>
                </c:pt>
                <c:pt idx="85">
                  <c:v>19.427629469436276</c:v>
                </c:pt>
                <c:pt idx="86">
                  <c:v>19.42925955694944</c:v>
                </c:pt>
                <c:pt idx="87">
                  <c:v>19.431080949172451</c:v>
                </c:pt>
                <c:pt idx="88">
                  <c:v>19.43302819333757</c:v>
                </c:pt>
                <c:pt idx="89">
                  <c:v>19.435027727531086</c:v>
                </c:pt>
                <c:pt idx="90">
                  <c:v>19.436995062524552</c:v>
                </c:pt>
                <c:pt idx="91">
                  <c:v>19.438838904749304</c:v>
                </c:pt>
                <c:pt idx="92">
                  <c:v>19.440464590008329</c:v>
                </c:pt>
                <c:pt idx="93">
                  <c:v>19.441782948838227</c:v>
                </c:pt>
                <c:pt idx="94">
                  <c:v>19.442718428590748</c:v>
                </c:pt>
              </c:numCache>
            </c:numRef>
          </c:val>
          <c:extLst>
            <c:ext xmlns:c16="http://schemas.microsoft.com/office/drawing/2014/chart" uri="{C3380CC4-5D6E-409C-BE32-E72D297353CC}">
              <c16:uniqueId val="{00000000-F923-48D0-B7EF-050270674AB9}"/>
            </c:ext>
          </c:extLst>
        </c:ser>
        <c:ser>
          <c:idx val="1"/>
          <c:order val="1"/>
          <c:spPr>
            <a:solidFill>
              <a:srgbClr val="00A9CC"/>
            </a:solidFill>
            <a:ln w="12700">
              <a:solidFill>
                <a:srgbClr val="000000"/>
              </a:solidFill>
              <a:prstDash val="solid"/>
            </a:ln>
          </c:spPr>
          <c:val>
            <c:numRef>
              <c:f>内訳見通し・公的計!$D$3:$D$97</c:f>
              <c:numCache>
                <c:formatCode>#,##0_);[Red]\(#,##0\)</c:formatCode>
                <c:ptCount val="95"/>
                <c:pt idx="0">
                  <c:v>76.01627728919425</c:v>
                </c:pt>
                <c:pt idx="1">
                  <c:v>75.977122919789025</c:v>
                </c:pt>
                <c:pt idx="2">
                  <c:v>76.065763514911168</c:v>
                </c:pt>
                <c:pt idx="3">
                  <c:v>75.848230201291472</c:v>
                </c:pt>
                <c:pt idx="4">
                  <c:v>75.461775373469152</c:v>
                </c:pt>
                <c:pt idx="5">
                  <c:v>75.119065985240269</c:v>
                </c:pt>
                <c:pt idx="6">
                  <c:v>74.838648922917102</c:v>
                </c:pt>
                <c:pt idx="7">
                  <c:v>74.198905009028365</c:v>
                </c:pt>
                <c:pt idx="8">
                  <c:v>73.200793176670317</c:v>
                </c:pt>
                <c:pt idx="9">
                  <c:v>72.316161831181319</c:v>
                </c:pt>
                <c:pt idx="10">
                  <c:v>71.596794453249842</c:v>
                </c:pt>
                <c:pt idx="11">
                  <c:v>70.851053474824226</c:v>
                </c:pt>
                <c:pt idx="12">
                  <c:v>69.980123522448622</c:v>
                </c:pt>
                <c:pt idx="13">
                  <c:v>69.017956370123841</c:v>
                </c:pt>
                <c:pt idx="14">
                  <c:v>68.112699753396328</c:v>
                </c:pt>
                <c:pt idx="15">
                  <c:v>67.326228104286272</c:v>
                </c:pt>
                <c:pt idx="16">
                  <c:v>66.636640380859021</c:v>
                </c:pt>
                <c:pt idx="17">
                  <c:v>66.005251118826465</c:v>
                </c:pt>
                <c:pt idx="18">
                  <c:v>65.433752849908529</c:v>
                </c:pt>
                <c:pt idx="19">
                  <c:v>64.947875335646728</c:v>
                </c:pt>
                <c:pt idx="20">
                  <c:v>64.580122440341597</c:v>
                </c:pt>
                <c:pt idx="21">
                  <c:v>64.32847339892588</c:v>
                </c:pt>
                <c:pt idx="22">
                  <c:v>64.116532669825403</c:v>
                </c:pt>
                <c:pt idx="23">
                  <c:v>63.903143924473788</c:v>
                </c:pt>
                <c:pt idx="24">
                  <c:v>63.71360843483432</c:v>
                </c:pt>
                <c:pt idx="25">
                  <c:v>63.595895228435111</c:v>
                </c:pt>
                <c:pt idx="26">
                  <c:v>63.553675525461102</c:v>
                </c:pt>
                <c:pt idx="27">
                  <c:v>63.556955115500045</c:v>
                </c:pt>
                <c:pt idx="28">
                  <c:v>63.584006207399646</c:v>
                </c:pt>
                <c:pt idx="29">
                  <c:v>63.633177498102846</c:v>
                </c:pt>
                <c:pt idx="30">
                  <c:v>63.742208985413427</c:v>
                </c:pt>
                <c:pt idx="31">
                  <c:v>63.870096591110055</c:v>
                </c:pt>
                <c:pt idx="32">
                  <c:v>63.804604074535568</c:v>
                </c:pt>
                <c:pt idx="33">
                  <c:v>63.667872827686445</c:v>
                </c:pt>
                <c:pt idx="34">
                  <c:v>63.489883936811751</c:v>
                </c:pt>
                <c:pt idx="35">
                  <c:v>63.272110358628787</c:v>
                </c:pt>
                <c:pt idx="36">
                  <c:v>63.069428520381905</c:v>
                </c:pt>
                <c:pt idx="37">
                  <c:v>62.833256184102822</c:v>
                </c:pt>
                <c:pt idx="38">
                  <c:v>62.593238927669859</c:v>
                </c:pt>
                <c:pt idx="39">
                  <c:v>62.342642539534239</c:v>
                </c:pt>
                <c:pt idx="40">
                  <c:v>62.092886178525404</c:v>
                </c:pt>
                <c:pt idx="41">
                  <c:v>61.842192343546905</c:v>
                </c:pt>
                <c:pt idx="42">
                  <c:v>61.596621382978384</c:v>
                </c:pt>
                <c:pt idx="43">
                  <c:v>61.359189780925277</c:v>
                </c:pt>
                <c:pt idx="44">
                  <c:v>61.122524416984703</c:v>
                </c:pt>
                <c:pt idx="45">
                  <c:v>60.896222842437695</c:v>
                </c:pt>
                <c:pt idx="46">
                  <c:v>60.675046802791286</c:v>
                </c:pt>
                <c:pt idx="47">
                  <c:v>60.407406595784288</c:v>
                </c:pt>
                <c:pt idx="48">
                  <c:v>60.117936371826531</c:v>
                </c:pt>
                <c:pt idx="49">
                  <c:v>59.81874995173628</c:v>
                </c:pt>
                <c:pt idx="50">
                  <c:v>59.517716548481523</c:v>
                </c:pt>
                <c:pt idx="51">
                  <c:v>59.200180631607793</c:v>
                </c:pt>
                <c:pt idx="52">
                  <c:v>58.881045351464032</c:v>
                </c:pt>
                <c:pt idx="53">
                  <c:v>58.563776368903532</c:v>
                </c:pt>
                <c:pt idx="54">
                  <c:v>58.250085338258422</c:v>
                </c:pt>
                <c:pt idx="55">
                  <c:v>57.938731584918941</c:v>
                </c:pt>
                <c:pt idx="56">
                  <c:v>57.644899881087433</c:v>
                </c:pt>
                <c:pt idx="57">
                  <c:v>57.409410738767285</c:v>
                </c:pt>
                <c:pt idx="58">
                  <c:v>57.232158468129924</c:v>
                </c:pt>
                <c:pt idx="59">
                  <c:v>57.110343005405959</c:v>
                </c:pt>
                <c:pt idx="60">
                  <c:v>57.03447123986318</c:v>
                </c:pt>
                <c:pt idx="61">
                  <c:v>56.999347358255534</c:v>
                </c:pt>
                <c:pt idx="62">
                  <c:v>57.017501235946426</c:v>
                </c:pt>
                <c:pt idx="63">
                  <c:v>57.091810128767818</c:v>
                </c:pt>
                <c:pt idx="64">
                  <c:v>57.179153927747535</c:v>
                </c:pt>
                <c:pt idx="65">
                  <c:v>57.257484659892924</c:v>
                </c:pt>
                <c:pt idx="66">
                  <c:v>57.330441350079141</c:v>
                </c:pt>
                <c:pt idx="67">
                  <c:v>57.399078159088795</c:v>
                </c:pt>
                <c:pt idx="68">
                  <c:v>57.455848908699018</c:v>
                </c:pt>
                <c:pt idx="69">
                  <c:v>57.490417292988084</c:v>
                </c:pt>
                <c:pt idx="70">
                  <c:v>57.502074425730378</c:v>
                </c:pt>
                <c:pt idx="71">
                  <c:v>57.494078605886564</c:v>
                </c:pt>
                <c:pt idx="72">
                  <c:v>57.468288874295681</c:v>
                </c:pt>
                <c:pt idx="73">
                  <c:v>57.426728236080592</c:v>
                </c:pt>
                <c:pt idx="74">
                  <c:v>57.371953196794387</c:v>
                </c:pt>
                <c:pt idx="75">
                  <c:v>57.306143690897386</c:v>
                </c:pt>
                <c:pt idx="76">
                  <c:v>57.23134174211409</c:v>
                </c:pt>
                <c:pt idx="77">
                  <c:v>57.149503648990155</c:v>
                </c:pt>
                <c:pt idx="78">
                  <c:v>57.062309860156304</c:v>
                </c:pt>
                <c:pt idx="79">
                  <c:v>56.971177971827899</c:v>
                </c:pt>
                <c:pt idx="80">
                  <c:v>56.87734963432537</c:v>
                </c:pt>
                <c:pt idx="81">
                  <c:v>56.782129897826508</c:v>
                </c:pt>
                <c:pt idx="82">
                  <c:v>56.686983288150024</c:v>
                </c:pt>
                <c:pt idx="83">
                  <c:v>56.593489035910466</c:v>
                </c:pt>
                <c:pt idx="84">
                  <c:v>56.503170346901655</c:v>
                </c:pt>
                <c:pt idx="85">
                  <c:v>56.417924210256693</c:v>
                </c:pt>
                <c:pt idx="86">
                  <c:v>56.339847232655266</c:v>
                </c:pt>
                <c:pt idx="87">
                  <c:v>56.270952724310959</c:v>
                </c:pt>
                <c:pt idx="88">
                  <c:v>56.213115669150795</c:v>
                </c:pt>
                <c:pt idx="89">
                  <c:v>56.167871987679668</c:v>
                </c:pt>
                <c:pt idx="90">
                  <c:v>56.136317970943615</c:v>
                </c:pt>
                <c:pt idx="91">
                  <c:v>56.118890115084703</c:v>
                </c:pt>
                <c:pt idx="92">
                  <c:v>56.115391048666652</c:v>
                </c:pt>
                <c:pt idx="93">
                  <c:v>56.124921347185968</c:v>
                </c:pt>
                <c:pt idx="94">
                  <c:v>56.145929454130105</c:v>
                </c:pt>
              </c:numCache>
            </c:numRef>
          </c:val>
          <c:extLst>
            <c:ext xmlns:c16="http://schemas.microsoft.com/office/drawing/2014/chart" uri="{C3380CC4-5D6E-409C-BE32-E72D297353CC}">
              <c16:uniqueId val="{00000001-F923-48D0-B7EF-050270674AB9}"/>
            </c:ext>
          </c:extLst>
        </c:ser>
        <c:ser>
          <c:idx val="2"/>
          <c:order val="2"/>
          <c:spPr>
            <a:solidFill>
              <a:srgbClr val="E0F5F9"/>
            </a:solidFill>
            <a:ln w="12700">
              <a:solidFill>
                <a:srgbClr val="000000"/>
              </a:solidFill>
              <a:prstDash val="solid"/>
            </a:ln>
          </c:spPr>
          <c:val>
            <c:numRef>
              <c:f>内訳見通し・公的計!$C$3:$C$97</c:f>
              <c:numCache>
                <c:formatCode>#,##0_);[Red]\(#,##0\)</c:formatCode>
                <c:ptCount val="95"/>
                <c:pt idx="0">
                  <c:v>2.3032763875424231E-2</c:v>
                </c:pt>
                <c:pt idx="1">
                  <c:v>0</c:v>
                </c:pt>
                <c:pt idx="2">
                  <c:v>0</c:v>
                </c:pt>
                <c:pt idx="3">
                  <c:v>0.28967019598560834</c:v>
                </c:pt>
                <c:pt idx="4">
                  <c:v>0.79363151363275652</c:v>
                </c:pt>
                <c:pt idx="5">
                  <c:v>1.2208938238555609</c:v>
                </c:pt>
                <c:pt idx="6">
                  <c:v>1.5601306263876187</c:v>
                </c:pt>
                <c:pt idx="7">
                  <c:v>2.3218901933978726</c:v>
                </c:pt>
                <c:pt idx="8">
                  <c:v>3.4387687549946193</c:v>
                </c:pt>
                <c:pt idx="9">
                  <c:v>4.4369742711970384</c:v>
                </c:pt>
                <c:pt idx="10">
                  <c:v>5.2621384293841142</c:v>
                </c:pt>
                <c:pt idx="11">
                  <c:v>6.107461452054479</c:v>
                </c:pt>
                <c:pt idx="12">
                  <c:v>7.077675151159438</c:v>
                </c:pt>
                <c:pt idx="13">
                  <c:v>8.1414705858623435</c:v>
                </c:pt>
                <c:pt idx="14">
                  <c:v>9.1479911902930535</c:v>
                </c:pt>
                <c:pt idx="15">
                  <c:v>10.035753181733392</c:v>
                </c:pt>
                <c:pt idx="16">
                  <c:v>10.82770590415076</c:v>
                </c:pt>
                <c:pt idx="17">
                  <c:v>11.562920050077958</c:v>
                </c:pt>
                <c:pt idx="18">
                  <c:v>12.239528615053775</c:v>
                </c:pt>
                <c:pt idx="19">
                  <c:v>12.833802453599899</c:v>
                </c:pt>
                <c:pt idx="20">
                  <c:v>13.313461008581982</c:v>
                </c:pt>
                <c:pt idx="21">
                  <c:v>13.67789588240305</c:v>
                </c:pt>
                <c:pt idx="22">
                  <c:v>14.004466513709701</c:v>
                </c:pt>
                <c:pt idx="23">
                  <c:v>14.336403968246151</c:v>
                </c:pt>
                <c:pt idx="24">
                  <c:v>14.647744436756193</c:v>
                </c:pt>
                <c:pt idx="25">
                  <c:v>14.890705502908903</c:v>
                </c:pt>
                <c:pt idx="26">
                  <c:v>15.061480922138717</c:v>
                </c:pt>
                <c:pt idx="27">
                  <c:v>15.189928072546335</c:v>
                </c:pt>
                <c:pt idx="28">
                  <c:v>15.29831037789466</c:v>
                </c:pt>
                <c:pt idx="29">
                  <c:v>15.389750578109407</c:v>
                </c:pt>
                <c:pt idx="30">
                  <c:v>15.424895230043004</c:v>
                </c:pt>
                <c:pt idx="31">
                  <c:v>15.44433214371419</c:v>
                </c:pt>
                <c:pt idx="32">
                  <c:v>15.587466226392714</c:v>
                </c:pt>
                <c:pt idx="33">
                  <c:v>15.781759612224159</c:v>
                </c:pt>
                <c:pt idx="34">
                  <c:v>16.017339970101109</c:v>
                </c:pt>
                <c:pt idx="35">
                  <c:v>16.293962366717487</c:v>
                </c:pt>
                <c:pt idx="36">
                  <c:v>16.556406629113273</c:v>
                </c:pt>
                <c:pt idx="37">
                  <c:v>16.853332907623127</c:v>
                </c:pt>
                <c:pt idx="38">
                  <c:v>17.15264326732192</c:v>
                </c:pt>
                <c:pt idx="39">
                  <c:v>17.458558763519644</c:v>
                </c:pt>
                <c:pt idx="40">
                  <c:v>17.763176494012615</c:v>
                </c:pt>
                <c:pt idx="41">
                  <c:v>18.068420202999015</c:v>
                </c:pt>
                <c:pt idx="42">
                  <c:v>18.366907804570221</c:v>
                </c:pt>
                <c:pt idx="43">
                  <c:v>18.653419660666966</c:v>
                </c:pt>
                <c:pt idx="44">
                  <c:v>18.936853099758167</c:v>
                </c:pt>
                <c:pt idx="45">
                  <c:v>19.207722999837447</c:v>
                </c:pt>
                <c:pt idx="46">
                  <c:v>19.470912048007786</c:v>
                </c:pt>
                <c:pt idx="47">
                  <c:v>19.777905507649542</c:v>
                </c:pt>
                <c:pt idx="48">
                  <c:v>20.104240837608994</c:v>
                </c:pt>
                <c:pt idx="49">
                  <c:v>20.437460394328429</c:v>
                </c:pt>
                <c:pt idx="50">
                  <c:v>20.769672910998217</c:v>
                </c:pt>
                <c:pt idx="51">
                  <c:v>21.115433129891318</c:v>
                </c:pt>
                <c:pt idx="52">
                  <c:v>21.459907507158185</c:v>
                </c:pt>
                <c:pt idx="53">
                  <c:v>21.79997409519035</c:v>
                </c:pt>
                <c:pt idx="54">
                  <c:v>22.134101523334529</c:v>
                </c:pt>
                <c:pt idx="55">
                  <c:v>22.463668654502104</c:v>
                </c:pt>
                <c:pt idx="56">
                  <c:v>22.773704127309863</c:v>
                </c:pt>
                <c:pt idx="57">
                  <c:v>23.024142401035228</c:v>
                </c:pt>
                <c:pt idx="58">
                  <c:v>23.214880778783066</c:v>
                </c:pt>
                <c:pt idx="59">
                  <c:v>23.349090178053437</c:v>
                </c:pt>
                <c:pt idx="60">
                  <c:v>23.436272375622632</c:v>
                </c:pt>
                <c:pt idx="61">
                  <c:v>23.481895348796016</c:v>
                </c:pt>
                <c:pt idx="62">
                  <c:v>23.473757965469293</c:v>
                </c:pt>
                <c:pt idx="63">
                  <c:v>23.408938327895783</c:v>
                </c:pt>
                <c:pt idx="64">
                  <c:v>23.330217667977852</c:v>
                </c:pt>
                <c:pt idx="65">
                  <c:v>23.259821185804842</c:v>
                </c:pt>
                <c:pt idx="66">
                  <c:v>23.194386448788766</c:v>
                </c:pt>
                <c:pt idx="67">
                  <c:v>23.132850863790445</c:v>
                </c:pt>
                <c:pt idx="68">
                  <c:v>23.082641487140769</c:v>
                </c:pt>
                <c:pt idx="69">
                  <c:v>23.054126629559534</c:v>
                </c:pt>
                <c:pt idx="70">
                  <c:v>23.048010540880249</c:v>
                </c:pt>
                <c:pt idx="71">
                  <c:v>23.06099783407543</c:v>
                </c:pt>
                <c:pt idx="72">
                  <c:v>23.091206030946509</c:v>
                </c:pt>
                <c:pt idx="73">
                  <c:v>23.136634114866027</c:v>
                </c:pt>
                <c:pt idx="74">
                  <c:v>23.19473798960383</c:v>
                </c:pt>
                <c:pt idx="75">
                  <c:v>23.263361111794875</c:v>
                </c:pt>
                <c:pt idx="76">
                  <c:v>23.340468760343732</c:v>
                </c:pt>
                <c:pt idx="77">
                  <c:v>23.424102803032319</c:v>
                </c:pt>
                <c:pt idx="78">
                  <c:v>23.512606278842025</c:v>
                </c:pt>
                <c:pt idx="79">
                  <c:v>23.604575526479156</c:v>
                </c:pt>
                <c:pt idx="80">
                  <c:v>23.698798892299838</c:v>
                </c:pt>
                <c:pt idx="81">
                  <c:v>23.793999271683358</c:v>
                </c:pt>
                <c:pt idx="82">
                  <c:v>23.888717871824305</c:v>
                </c:pt>
                <c:pt idx="83">
                  <c:v>23.981397310286955</c:v>
                </c:pt>
                <c:pt idx="84">
                  <c:v>24.0705906857978</c:v>
                </c:pt>
                <c:pt idx="85">
                  <c:v>24.154446320307024</c:v>
                </c:pt>
                <c:pt idx="86">
                  <c:v>24.230893210395301</c:v>
                </c:pt>
                <c:pt idx="87">
                  <c:v>24.297966326516583</c:v>
                </c:pt>
                <c:pt idx="88">
                  <c:v>24.353856137511631</c:v>
                </c:pt>
                <c:pt idx="89">
                  <c:v>24.397100284789239</c:v>
                </c:pt>
                <c:pt idx="90">
                  <c:v>24.42668696653184</c:v>
                </c:pt>
                <c:pt idx="91">
                  <c:v>24.442270980165993</c:v>
                </c:pt>
                <c:pt idx="92">
                  <c:v>24.444144361325016</c:v>
                </c:pt>
                <c:pt idx="93">
                  <c:v>24.433295703975809</c:v>
                </c:pt>
                <c:pt idx="94">
                  <c:v>24.411352117279144</c:v>
                </c:pt>
              </c:numCache>
            </c:numRef>
          </c:val>
          <c:extLst>
            <c:ext xmlns:c16="http://schemas.microsoft.com/office/drawing/2014/chart" uri="{C3380CC4-5D6E-409C-BE32-E72D297353CC}">
              <c16:uniqueId val="{00000002-F923-48D0-B7EF-050270674AB9}"/>
            </c:ext>
          </c:extLst>
        </c:ser>
        <c:dLbls>
          <c:showLegendKey val="0"/>
          <c:showVal val="0"/>
          <c:showCatName val="0"/>
          <c:showSerName val="0"/>
          <c:showPercent val="0"/>
          <c:showBubbleSize val="0"/>
        </c:dLbls>
        <c:axId val="161489664"/>
        <c:axId val="161491200"/>
      </c:areaChart>
      <c:lineChart>
        <c:grouping val="standard"/>
        <c:varyColors val="0"/>
        <c:ser>
          <c:idx val="7"/>
          <c:order val="3"/>
          <c:spPr>
            <a:ln w="3175">
              <a:solidFill>
                <a:srgbClr val="000000"/>
              </a:solidFill>
              <a:prstDash val="solid"/>
            </a:ln>
          </c:spPr>
          <c:marker>
            <c:symbol val="none"/>
          </c:marker>
          <c:val>
            <c:numLit>
              <c:formatCode>General</c:formatCode>
              <c:ptCount val="95"/>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pt idx="14">
                <c:v>50</c:v>
              </c:pt>
              <c:pt idx="15">
                <c:v>50</c:v>
              </c:pt>
              <c:pt idx="16">
                <c:v>50</c:v>
              </c:pt>
              <c:pt idx="17">
                <c:v>50</c:v>
              </c:pt>
              <c:pt idx="18">
                <c:v>50</c:v>
              </c:pt>
              <c:pt idx="19">
                <c:v>50</c:v>
              </c:pt>
              <c:pt idx="20">
                <c:v>50</c:v>
              </c:pt>
              <c:pt idx="21">
                <c:v>50</c:v>
              </c:pt>
              <c:pt idx="22">
                <c:v>50</c:v>
              </c:pt>
              <c:pt idx="23">
                <c:v>50</c:v>
              </c:pt>
              <c:pt idx="24">
                <c:v>50</c:v>
              </c:pt>
              <c:pt idx="25">
                <c:v>50</c:v>
              </c:pt>
              <c:pt idx="26">
                <c:v>50</c:v>
              </c:pt>
              <c:pt idx="27">
                <c:v>50</c:v>
              </c:pt>
              <c:pt idx="28">
                <c:v>50</c:v>
              </c:pt>
              <c:pt idx="29">
                <c:v>50</c:v>
              </c:pt>
              <c:pt idx="30">
                <c:v>50</c:v>
              </c:pt>
              <c:pt idx="31">
                <c:v>50</c:v>
              </c:pt>
              <c:pt idx="32">
                <c:v>50</c:v>
              </c:pt>
              <c:pt idx="33">
                <c:v>50</c:v>
              </c:pt>
              <c:pt idx="34">
                <c:v>50</c:v>
              </c:pt>
              <c:pt idx="35">
                <c:v>50</c:v>
              </c:pt>
              <c:pt idx="36">
                <c:v>50</c:v>
              </c:pt>
              <c:pt idx="37">
                <c:v>50</c:v>
              </c:pt>
              <c:pt idx="38">
                <c:v>50</c:v>
              </c:pt>
              <c:pt idx="39">
                <c:v>50</c:v>
              </c:pt>
              <c:pt idx="40">
                <c:v>50</c:v>
              </c:pt>
              <c:pt idx="41">
                <c:v>50</c:v>
              </c:pt>
              <c:pt idx="42">
                <c:v>50</c:v>
              </c:pt>
              <c:pt idx="43">
                <c:v>50</c:v>
              </c:pt>
              <c:pt idx="44">
                <c:v>50</c:v>
              </c:pt>
              <c:pt idx="45">
                <c:v>50</c:v>
              </c:pt>
              <c:pt idx="46">
                <c:v>50</c:v>
              </c:pt>
              <c:pt idx="47">
                <c:v>50</c:v>
              </c:pt>
              <c:pt idx="48">
                <c:v>50</c:v>
              </c:pt>
              <c:pt idx="49">
                <c:v>50</c:v>
              </c:pt>
              <c:pt idx="50">
                <c:v>50</c:v>
              </c:pt>
              <c:pt idx="51">
                <c:v>50</c:v>
              </c:pt>
              <c:pt idx="52">
                <c:v>50</c:v>
              </c:pt>
              <c:pt idx="53">
                <c:v>50</c:v>
              </c:pt>
              <c:pt idx="54">
                <c:v>50</c:v>
              </c:pt>
              <c:pt idx="55">
                <c:v>50</c:v>
              </c:pt>
              <c:pt idx="56">
                <c:v>50</c:v>
              </c:pt>
              <c:pt idx="57">
                <c:v>50</c:v>
              </c:pt>
              <c:pt idx="58">
                <c:v>50</c:v>
              </c:pt>
              <c:pt idx="59">
                <c:v>50</c:v>
              </c:pt>
              <c:pt idx="60">
                <c:v>50</c:v>
              </c:pt>
              <c:pt idx="61">
                <c:v>50</c:v>
              </c:pt>
              <c:pt idx="62">
                <c:v>50</c:v>
              </c:pt>
              <c:pt idx="63">
                <c:v>50</c:v>
              </c:pt>
              <c:pt idx="64">
                <c:v>50</c:v>
              </c:pt>
              <c:pt idx="65">
                <c:v>50</c:v>
              </c:pt>
              <c:pt idx="66">
                <c:v>50</c:v>
              </c:pt>
              <c:pt idx="67">
                <c:v>50</c:v>
              </c:pt>
              <c:pt idx="68">
                <c:v>50</c:v>
              </c:pt>
              <c:pt idx="69">
                <c:v>50</c:v>
              </c:pt>
              <c:pt idx="70">
                <c:v>50</c:v>
              </c:pt>
              <c:pt idx="71">
                <c:v>50</c:v>
              </c:pt>
              <c:pt idx="72">
                <c:v>50</c:v>
              </c:pt>
              <c:pt idx="73">
                <c:v>50</c:v>
              </c:pt>
              <c:pt idx="74">
                <c:v>50</c:v>
              </c:pt>
              <c:pt idx="75">
                <c:v>50</c:v>
              </c:pt>
              <c:pt idx="76">
                <c:v>50</c:v>
              </c:pt>
              <c:pt idx="77">
                <c:v>50</c:v>
              </c:pt>
              <c:pt idx="78">
                <c:v>50</c:v>
              </c:pt>
              <c:pt idx="79">
                <c:v>50</c:v>
              </c:pt>
              <c:pt idx="80">
                <c:v>50</c:v>
              </c:pt>
              <c:pt idx="81">
                <c:v>50</c:v>
              </c:pt>
              <c:pt idx="82">
                <c:v>50</c:v>
              </c:pt>
              <c:pt idx="83">
                <c:v>50</c:v>
              </c:pt>
              <c:pt idx="84">
                <c:v>50</c:v>
              </c:pt>
              <c:pt idx="85">
                <c:v>50</c:v>
              </c:pt>
              <c:pt idx="86">
                <c:v>50</c:v>
              </c:pt>
              <c:pt idx="87">
                <c:v>50</c:v>
              </c:pt>
              <c:pt idx="88">
                <c:v>50</c:v>
              </c:pt>
              <c:pt idx="89">
                <c:v>50</c:v>
              </c:pt>
              <c:pt idx="90">
                <c:v>50</c:v>
              </c:pt>
              <c:pt idx="91">
                <c:v>50</c:v>
              </c:pt>
              <c:pt idx="92">
                <c:v>50</c:v>
              </c:pt>
              <c:pt idx="93">
                <c:v>50</c:v>
              </c:pt>
              <c:pt idx="94">
                <c:v>50</c:v>
              </c:pt>
            </c:numLit>
          </c:val>
          <c:smooth val="0"/>
          <c:extLst>
            <c:ext xmlns:c16="http://schemas.microsoft.com/office/drawing/2014/chart" uri="{C3380CC4-5D6E-409C-BE32-E72D297353CC}">
              <c16:uniqueId val="{00000003-F923-48D0-B7EF-050270674AB9}"/>
            </c:ext>
          </c:extLst>
        </c:ser>
        <c:dLbls>
          <c:showLegendKey val="0"/>
          <c:showVal val="0"/>
          <c:showCatName val="0"/>
          <c:showSerName val="0"/>
          <c:showPercent val="0"/>
          <c:showBubbleSize val="0"/>
        </c:dLbls>
        <c:marker val="1"/>
        <c:smooth val="0"/>
        <c:axId val="161489664"/>
        <c:axId val="161491200"/>
      </c:lineChart>
      <c:catAx>
        <c:axId val="161489664"/>
        <c:scaling>
          <c:orientation val="minMax"/>
        </c:scaling>
        <c:delete val="1"/>
        <c:axPos val="b"/>
        <c:numFmt formatCode="General" sourceLinked="1"/>
        <c:majorTickMark val="in"/>
        <c:minorTickMark val="none"/>
        <c:tickLblPos val="nextTo"/>
        <c:crossAx val="161491200"/>
        <c:crosses val="autoZero"/>
        <c:auto val="1"/>
        <c:lblAlgn val="ctr"/>
        <c:lblOffset val="100"/>
        <c:tickLblSkip val="200"/>
        <c:tickMarkSkip val="5"/>
        <c:noMultiLvlLbl val="0"/>
      </c:catAx>
      <c:valAx>
        <c:axId val="161491200"/>
        <c:scaling>
          <c:orientation val="minMax"/>
          <c:max val="100"/>
        </c:scaling>
        <c:delete val="0"/>
        <c:axPos val="l"/>
        <c:majorGridlines>
          <c:spPr>
            <a:ln w="3175">
              <a:solidFill>
                <a:srgbClr val="000000"/>
              </a:solidFill>
              <a:prstDash val="solid"/>
            </a:ln>
          </c:spPr>
        </c:majorGridlines>
        <c:title>
          <c:tx>
            <c:rich>
              <a:bodyPr rot="0" vert="horz"/>
              <a:lstStyle/>
              <a:p>
                <a:pPr algn="ctr">
                  <a:defRPr lang="ja-JP"/>
                </a:pPr>
                <a:r>
                  <a:rPr lang="ja-JP"/>
                  <a:t>（％）</a:t>
                </a:r>
              </a:p>
            </c:rich>
          </c:tx>
          <c:layout>
            <c:manualLayout>
              <c:xMode val="edge"/>
              <c:yMode val="edge"/>
              <c:x val="5.4796445644318941E-3"/>
              <c:y val="3.1411854852352504E-2"/>
            </c:manualLayout>
          </c:layout>
          <c:overlay val="0"/>
          <c:spPr>
            <a:noFill/>
            <a:ln w="25400">
              <a:noFill/>
            </a:ln>
          </c:spPr>
        </c:title>
        <c:numFmt formatCode="#,##0_);[Red]\(#,##0\)" sourceLinked="0"/>
        <c:majorTickMark val="in"/>
        <c:minorTickMark val="none"/>
        <c:tickLblPos val="nextTo"/>
        <c:spPr>
          <a:ln w="3175">
            <a:solidFill>
              <a:srgbClr val="000000"/>
            </a:solidFill>
            <a:prstDash val="solid"/>
          </a:ln>
        </c:spPr>
        <c:txPr>
          <a:bodyPr rot="0" vert="horz"/>
          <a:lstStyle/>
          <a:p>
            <a:pPr>
              <a:defRPr lang="ja-JP" sz="1100"/>
            </a:pPr>
            <a:endParaRPr lang="ja-JP"/>
          </a:p>
        </c:txPr>
        <c:crossAx val="161489664"/>
        <c:crosses val="autoZero"/>
        <c:crossBetween val="midCat"/>
        <c:minorUnit val="10"/>
      </c:valAx>
      <c:spPr>
        <a:noFill/>
        <a:ln w="12700">
          <a:solidFill>
            <a:srgbClr val="808080"/>
          </a:solidFill>
          <a:prstDash val="solid"/>
        </a:ln>
      </c:spPr>
    </c:plotArea>
    <c:plotVisOnly val="1"/>
    <c:dispBlanksAs val="gap"/>
    <c:showDLblsOverMax val="0"/>
  </c:chart>
  <c:spPr>
    <a:noFill/>
    <a:ln w="9525">
      <a:noFill/>
    </a:ln>
  </c:spPr>
  <c:txPr>
    <a:bodyPr/>
    <a:lstStyle/>
    <a:p>
      <a:pPr>
        <a:defRPr sz="1200" b="0" i="0" u="none" strike="noStrike" baseline="0">
          <a:solidFill>
            <a:srgbClr val="000000"/>
          </a:solidFill>
          <a:latin typeface="Meiryo UI" panose="020B0604030504040204" pitchFamily="50" charset="-128"/>
          <a:ea typeface="Meiryo UI" panose="020B0604030504040204" pitchFamily="50" charset="-128"/>
          <a:cs typeface="ＭＳ Ｐゴシック"/>
        </a:defRPr>
      </a:pPr>
      <a:endParaRPr lang="ja-JP"/>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explosion val="15"/>
          <c:dPt>
            <c:idx val="0"/>
            <c:bubble3D val="0"/>
            <c:spPr>
              <a:solidFill>
                <a:srgbClr val="E0F5F9"/>
              </a:solidFill>
              <a:ln w="19050">
                <a:solidFill>
                  <a:srgbClr val="002060"/>
                </a:solidFill>
              </a:ln>
              <a:effectLst/>
            </c:spPr>
            <c:extLst>
              <c:ext xmlns:c16="http://schemas.microsoft.com/office/drawing/2014/chart" uri="{C3380CC4-5D6E-409C-BE32-E72D297353CC}">
                <c16:uniqueId val="{00000002-85CA-42B3-9AB5-8C36912454B0}"/>
              </c:ext>
            </c:extLst>
          </c:dPt>
          <c:dPt>
            <c:idx val="1"/>
            <c:bubble3D val="0"/>
            <c:spPr>
              <a:solidFill>
                <a:srgbClr val="00A9CC"/>
              </a:solidFill>
              <a:ln w="19050">
                <a:solidFill>
                  <a:schemeClr val="lt1"/>
                </a:solidFill>
              </a:ln>
              <a:effectLst/>
            </c:spPr>
            <c:extLst>
              <c:ext xmlns:c16="http://schemas.microsoft.com/office/drawing/2014/chart" uri="{C3380CC4-5D6E-409C-BE32-E72D297353CC}">
                <c16:uniqueId val="{00000003-85CA-42B3-9AB5-8C36912454B0}"/>
              </c:ext>
            </c:extLst>
          </c:dPt>
          <c:cat>
            <c:strRef>
              <c:f>Sheet1!$A$2:$A$3</c:f>
              <c:strCache>
                <c:ptCount val="2"/>
                <c:pt idx="0">
                  <c:v>第 1 四半期</c:v>
                </c:pt>
                <c:pt idx="1">
                  <c:v>第 2 四半期</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0-85CA-42B3-9AB5-8C36912454B0}"/>
            </c:ext>
          </c:extLst>
        </c:ser>
        <c:dLbls>
          <c:showLegendKey val="0"/>
          <c:showVal val="0"/>
          <c:showCatName val="0"/>
          <c:showSerName val="0"/>
          <c:showPercent val="0"/>
          <c:showBubbleSize val="0"/>
          <c:showLeaderLines val="1"/>
        </c:dLbls>
        <c:firstSliceAng val="335"/>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solidFill>
              <a:srgbClr val="E0F5F9"/>
            </a:solidFill>
          </c:spPr>
          <c:explosion val="16"/>
          <c:dPt>
            <c:idx val="0"/>
            <c:bubble3D val="0"/>
            <c:spPr>
              <a:solidFill>
                <a:srgbClr val="E0F5F9"/>
              </a:solidFill>
              <a:ln w="19050">
                <a:solidFill>
                  <a:srgbClr val="002060"/>
                </a:solidFill>
              </a:ln>
              <a:effectLst/>
            </c:spPr>
            <c:extLst>
              <c:ext xmlns:c16="http://schemas.microsoft.com/office/drawing/2014/chart" uri="{C3380CC4-5D6E-409C-BE32-E72D297353CC}">
                <c16:uniqueId val="{00000001-7A06-4C01-AADF-BB82D8393FDB}"/>
              </c:ext>
            </c:extLst>
          </c:dPt>
          <c:dPt>
            <c:idx val="1"/>
            <c:bubble3D val="0"/>
            <c:spPr>
              <a:solidFill>
                <a:srgbClr val="00A9CC"/>
              </a:solidFill>
              <a:ln w="19050">
                <a:solidFill>
                  <a:schemeClr val="lt1"/>
                </a:solidFill>
              </a:ln>
              <a:effectLst/>
            </c:spPr>
            <c:extLst>
              <c:ext xmlns:c16="http://schemas.microsoft.com/office/drawing/2014/chart" uri="{C3380CC4-5D6E-409C-BE32-E72D297353CC}">
                <c16:uniqueId val="{00000003-7A06-4C01-AADF-BB82D8393FDB}"/>
              </c:ext>
            </c:extLst>
          </c:dPt>
          <c:cat>
            <c:strRef>
              <c:f>Sheet1!$A$2:$A$3</c:f>
              <c:strCache>
                <c:ptCount val="2"/>
                <c:pt idx="0">
                  <c:v>第 1 四半期</c:v>
                </c:pt>
                <c:pt idx="1">
                  <c:v>第 2 四半期</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0-85CA-42B3-9AB5-8C36912454B0}"/>
            </c:ext>
          </c:extLst>
        </c:ser>
        <c:dLbls>
          <c:showLegendKey val="0"/>
          <c:showVal val="0"/>
          <c:showCatName val="0"/>
          <c:showSerName val="0"/>
          <c:showPercent val="0"/>
          <c:showBubbleSize val="0"/>
          <c:showLeaderLines val="1"/>
        </c:dLbls>
        <c:firstSliceAng val="335"/>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E777F6-A91F-45C4-B87D-89EE446D3F31}" type="doc">
      <dgm:prSet loTypeId="urn:microsoft.com/office/officeart/2005/8/layout/vList2" loCatId="list" qsTypeId="urn:microsoft.com/office/officeart/2005/8/quickstyle/3d1" qsCatId="3D" csTypeId="urn:microsoft.com/office/officeart/2005/8/colors/colorful1" csCatId="colorful" phldr="1"/>
      <dgm:spPr/>
      <dgm:t>
        <a:bodyPr/>
        <a:lstStyle/>
        <a:p>
          <a:endParaRPr kumimoji="1" lang="ja-JP" altLang="en-US"/>
        </a:p>
      </dgm:t>
    </dgm:pt>
    <dgm:pt modelId="{C011228D-6CCC-47AC-8979-CAFC0BE87CE8}">
      <dgm:prSet phldrT="[テキスト]"/>
      <dgm:spPr/>
      <dgm:t>
        <a:bodyPr/>
        <a:lstStyle/>
        <a:p>
          <a:r>
            <a:rPr kumimoji="1" lang="ja-JP" altLang="en-US" b="1"/>
            <a:t>パート１：公的年金制度に</a:t>
          </a:r>
          <a:r>
            <a:rPr kumimoji="1" lang="ja-JP" altLang="en-US" b="1">
              <a:latin typeface="Meiryo UI" panose="020B0604030504040204" pitchFamily="50" charset="-128"/>
              <a:ea typeface="Meiryo UI" panose="020B0604030504040204" pitchFamily="50" charset="-128"/>
            </a:rPr>
            <a:t>ついて</a:t>
          </a:r>
          <a:r>
            <a:rPr kumimoji="1" lang="ja-JP" altLang="en-US" b="1"/>
            <a:t>学ぼう</a:t>
          </a:r>
        </a:p>
      </dgm:t>
    </dgm:pt>
    <dgm:pt modelId="{F8FC1ADE-88F4-48A5-BDE0-6750560D85B1}" type="parTrans" cxnId="{5EF49576-B6A6-4046-A43F-7B0C63FAA767}">
      <dgm:prSet/>
      <dgm:spPr/>
      <dgm:t>
        <a:bodyPr/>
        <a:lstStyle/>
        <a:p>
          <a:endParaRPr kumimoji="1" lang="ja-JP" altLang="en-US"/>
        </a:p>
      </dgm:t>
    </dgm:pt>
    <dgm:pt modelId="{D0DD79A3-B961-47CA-92A2-473380DE292A}" type="sibTrans" cxnId="{5EF49576-B6A6-4046-A43F-7B0C63FAA767}">
      <dgm:prSet/>
      <dgm:spPr/>
      <dgm:t>
        <a:bodyPr/>
        <a:lstStyle/>
        <a:p>
          <a:endParaRPr kumimoji="1" lang="ja-JP" altLang="en-US"/>
        </a:p>
      </dgm:t>
    </dgm:pt>
    <dgm:pt modelId="{095D0737-0086-42F9-85EC-0561245D2B54}">
      <dgm:prSet phldrT="[テキスト]"/>
      <dgm:spPr/>
      <dgm:t>
        <a:bodyPr/>
        <a:lstStyle/>
        <a:p>
          <a:r>
            <a:rPr kumimoji="1" lang="ja-JP" altLang="en-US"/>
            <a:t>年金は必要？</a:t>
          </a:r>
        </a:p>
      </dgm:t>
    </dgm:pt>
    <dgm:pt modelId="{54F62DB5-BDFC-49B7-8204-8631126BB99C}" type="parTrans" cxnId="{C9FEE679-9A1B-4E0B-802E-EF5A42D368D2}">
      <dgm:prSet/>
      <dgm:spPr/>
      <dgm:t>
        <a:bodyPr/>
        <a:lstStyle/>
        <a:p>
          <a:endParaRPr kumimoji="1" lang="ja-JP" altLang="en-US"/>
        </a:p>
      </dgm:t>
    </dgm:pt>
    <dgm:pt modelId="{CB6EC030-EA99-4729-BA7F-75859C4A7028}" type="sibTrans" cxnId="{C9FEE679-9A1B-4E0B-802E-EF5A42D368D2}">
      <dgm:prSet/>
      <dgm:spPr/>
      <dgm:t>
        <a:bodyPr/>
        <a:lstStyle/>
        <a:p>
          <a:endParaRPr kumimoji="1" lang="ja-JP" altLang="en-US"/>
        </a:p>
      </dgm:t>
    </dgm:pt>
    <dgm:pt modelId="{103DF06C-F44D-4E1D-BAF8-FE8B6834AE55}">
      <dgm:prSet phldrT="[テキスト]"/>
      <dgm:spPr>
        <a:solidFill>
          <a:schemeClr val="accent4">
            <a:lumMod val="75000"/>
          </a:schemeClr>
        </a:solidFill>
      </dgm:spPr>
      <dgm:t>
        <a:bodyPr/>
        <a:lstStyle/>
        <a:p>
          <a:r>
            <a:rPr kumimoji="1" lang="ja-JP" altLang="en-US" b="1"/>
            <a:t>パート２：わたしの年金</a:t>
          </a:r>
        </a:p>
      </dgm:t>
    </dgm:pt>
    <dgm:pt modelId="{9804F4C3-C1BA-4340-81F4-747171B92862}" type="parTrans" cxnId="{86F099AC-F306-44E2-9E06-C33027361B47}">
      <dgm:prSet/>
      <dgm:spPr/>
      <dgm:t>
        <a:bodyPr/>
        <a:lstStyle/>
        <a:p>
          <a:endParaRPr kumimoji="1" lang="ja-JP" altLang="en-US"/>
        </a:p>
      </dgm:t>
    </dgm:pt>
    <dgm:pt modelId="{CB415EF2-A79C-4C35-A5C4-4D23204E56ED}" type="sibTrans" cxnId="{86F099AC-F306-44E2-9E06-C33027361B47}">
      <dgm:prSet/>
      <dgm:spPr/>
      <dgm:t>
        <a:bodyPr/>
        <a:lstStyle/>
        <a:p>
          <a:endParaRPr kumimoji="1" lang="ja-JP" altLang="en-US"/>
        </a:p>
      </dgm:t>
    </dgm:pt>
    <dgm:pt modelId="{2A5C42B4-2D26-439A-9E1F-3C958213BF8D}">
      <dgm:prSet phldrT="[テキスト]"/>
      <dgm:spPr/>
      <dgm:t>
        <a:bodyPr/>
        <a:lstStyle/>
        <a:p>
          <a:r>
            <a:rPr kumimoji="1" lang="ja-JP" altLang="en-US"/>
            <a:t>将来年金はいくらもらえるの？</a:t>
          </a:r>
        </a:p>
      </dgm:t>
    </dgm:pt>
    <dgm:pt modelId="{1043D379-04B0-42AF-A8FB-ED7851B382E4}" type="parTrans" cxnId="{9A4C80FB-C64C-4ACC-ACC5-77085583277B}">
      <dgm:prSet/>
      <dgm:spPr/>
      <dgm:t>
        <a:bodyPr/>
        <a:lstStyle/>
        <a:p>
          <a:endParaRPr kumimoji="1" lang="ja-JP" altLang="en-US"/>
        </a:p>
      </dgm:t>
    </dgm:pt>
    <dgm:pt modelId="{E7D5F090-07D1-4F92-BD87-4D260392B213}" type="sibTrans" cxnId="{9A4C80FB-C64C-4ACC-ACC5-77085583277B}">
      <dgm:prSet/>
      <dgm:spPr/>
      <dgm:t>
        <a:bodyPr/>
        <a:lstStyle/>
        <a:p>
          <a:endParaRPr kumimoji="1" lang="ja-JP" altLang="en-US"/>
        </a:p>
      </dgm:t>
    </dgm:pt>
    <dgm:pt modelId="{333417C8-2219-41F5-B485-105A6CD4C7D2}">
      <dgm:prSet phldrT="[テキスト]"/>
      <dgm:spPr/>
      <dgm:t>
        <a:bodyPr/>
        <a:lstStyle/>
        <a:p>
          <a:r>
            <a:rPr kumimoji="1" lang="ja-JP" altLang="en-US" b="1"/>
            <a:t>パート３：みんなの年金</a:t>
          </a:r>
        </a:p>
      </dgm:t>
    </dgm:pt>
    <dgm:pt modelId="{4F10B6EA-42AF-4D76-8488-01DC7BB51020}" type="parTrans" cxnId="{AD9AA113-1BF6-4F0B-A70B-13B78487FE07}">
      <dgm:prSet/>
      <dgm:spPr/>
      <dgm:t>
        <a:bodyPr/>
        <a:lstStyle/>
        <a:p>
          <a:endParaRPr kumimoji="1" lang="ja-JP" altLang="en-US"/>
        </a:p>
      </dgm:t>
    </dgm:pt>
    <dgm:pt modelId="{76519980-641F-47C2-9881-70C4051CF937}" type="sibTrans" cxnId="{AD9AA113-1BF6-4F0B-A70B-13B78487FE07}">
      <dgm:prSet/>
      <dgm:spPr/>
      <dgm:t>
        <a:bodyPr/>
        <a:lstStyle/>
        <a:p>
          <a:endParaRPr kumimoji="1" lang="ja-JP" altLang="en-US"/>
        </a:p>
      </dgm:t>
    </dgm:pt>
    <dgm:pt modelId="{206BC496-5E53-4DBA-BBC2-3F205B710622}">
      <dgm:prSet phldrT="[テキスト]"/>
      <dgm:spPr/>
      <dgm:t>
        <a:bodyPr/>
        <a:lstStyle/>
        <a:p>
          <a:r>
            <a:rPr kumimoji="1" lang="ja-JP" altLang="en-US"/>
            <a:t>年金って老後のためだけのもの？</a:t>
          </a:r>
        </a:p>
      </dgm:t>
    </dgm:pt>
    <dgm:pt modelId="{F1A7649F-EC53-4789-B44F-C3A4CF45885F}" type="parTrans" cxnId="{50B7EEF6-FEBC-49CE-9A61-14F395845A9D}">
      <dgm:prSet/>
      <dgm:spPr/>
      <dgm:t>
        <a:bodyPr/>
        <a:lstStyle/>
        <a:p>
          <a:endParaRPr kumimoji="1" lang="ja-JP" altLang="en-US"/>
        </a:p>
      </dgm:t>
    </dgm:pt>
    <dgm:pt modelId="{43FE3319-9F07-46ED-A589-97116AABD5ED}" type="sibTrans" cxnId="{50B7EEF6-FEBC-49CE-9A61-14F395845A9D}">
      <dgm:prSet/>
      <dgm:spPr/>
      <dgm:t>
        <a:bodyPr/>
        <a:lstStyle/>
        <a:p>
          <a:endParaRPr kumimoji="1" lang="ja-JP" altLang="en-US"/>
        </a:p>
      </dgm:t>
    </dgm:pt>
    <dgm:pt modelId="{8F74B47C-AD2E-4BD2-9F98-543D4C8A9523}">
      <dgm:prSet phldrT="[テキスト]"/>
      <dgm:spPr/>
      <dgm:t>
        <a:bodyPr/>
        <a:lstStyle/>
        <a:p>
          <a:r>
            <a:rPr kumimoji="1" lang="ja-JP" altLang="en-US"/>
            <a:t>わたしの年金をどう形成する？</a:t>
          </a:r>
        </a:p>
      </dgm:t>
    </dgm:pt>
    <dgm:pt modelId="{A4F96D22-4D87-4D12-A406-8AE9A3D20BF4}" type="parTrans" cxnId="{50D79AFF-F8EF-484C-9999-736DCC873FD5}">
      <dgm:prSet/>
      <dgm:spPr/>
      <dgm:t>
        <a:bodyPr/>
        <a:lstStyle/>
        <a:p>
          <a:endParaRPr kumimoji="1" lang="ja-JP" altLang="en-US"/>
        </a:p>
      </dgm:t>
    </dgm:pt>
    <dgm:pt modelId="{E7933A7C-403E-4E75-9133-1C7C55FA8027}" type="sibTrans" cxnId="{50D79AFF-F8EF-484C-9999-736DCC873FD5}">
      <dgm:prSet/>
      <dgm:spPr/>
      <dgm:t>
        <a:bodyPr/>
        <a:lstStyle/>
        <a:p>
          <a:endParaRPr kumimoji="1" lang="ja-JP" altLang="en-US"/>
        </a:p>
      </dgm:t>
    </dgm:pt>
    <dgm:pt modelId="{494D82C1-A3C9-4694-BBD2-1173965CD392}">
      <dgm:prSet phldrT="[テキスト]"/>
      <dgm:spPr/>
      <dgm:t>
        <a:bodyPr/>
        <a:lstStyle/>
        <a:p>
          <a:r>
            <a:rPr kumimoji="1" lang="ja-JP" altLang="en-US"/>
            <a:t>年金は破綻するのか</a:t>
          </a:r>
        </a:p>
      </dgm:t>
    </dgm:pt>
    <dgm:pt modelId="{538CE5E2-2F94-4991-932C-1111D946BC5A}" type="parTrans" cxnId="{F74DAF48-3450-4F33-9D62-A332920A9FA4}">
      <dgm:prSet/>
      <dgm:spPr/>
      <dgm:t>
        <a:bodyPr/>
        <a:lstStyle/>
        <a:p>
          <a:endParaRPr kumimoji="1" lang="ja-JP" altLang="en-US"/>
        </a:p>
      </dgm:t>
    </dgm:pt>
    <dgm:pt modelId="{A4F4E7ED-61BE-4CF9-87E1-321B11E099E9}" type="sibTrans" cxnId="{F74DAF48-3450-4F33-9D62-A332920A9FA4}">
      <dgm:prSet/>
      <dgm:spPr/>
      <dgm:t>
        <a:bodyPr/>
        <a:lstStyle/>
        <a:p>
          <a:endParaRPr kumimoji="1" lang="ja-JP" altLang="en-US"/>
        </a:p>
      </dgm:t>
    </dgm:pt>
    <dgm:pt modelId="{03CA2EE4-B8AE-4927-8567-5ABA57447146}">
      <dgm:prSet phldrT="[テキスト]"/>
      <dgm:spPr/>
      <dgm:t>
        <a:bodyPr/>
        <a:lstStyle/>
        <a:p>
          <a:r>
            <a:rPr kumimoji="1" lang="ja-JP" altLang="en-US"/>
            <a:t>年金の持続可能性のしくみ</a:t>
          </a:r>
        </a:p>
      </dgm:t>
    </dgm:pt>
    <dgm:pt modelId="{6A20A13C-E0DC-4C96-B728-1ACED618424F}" type="parTrans" cxnId="{7A4A08A1-CC9D-407B-96BF-00276A475C1B}">
      <dgm:prSet/>
      <dgm:spPr/>
      <dgm:t>
        <a:bodyPr/>
        <a:lstStyle/>
        <a:p>
          <a:endParaRPr kumimoji="1" lang="ja-JP" altLang="en-US"/>
        </a:p>
      </dgm:t>
    </dgm:pt>
    <dgm:pt modelId="{EE296DE1-C615-4163-A51D-A8A31F314138}" type="sibTrans" cxnId="{7A4A08A1-CC9D-407B-96BF-00276A475C1B}">
      <dgm:prSet/>
      <dgm:spPr/>
      <dgm:t>
        <a:bodyPr/>
        <a:lstStyle/>
        <a:p>
          <a:endParaRPr kumimoji="1" lang="ja-JP" altLang="en-US"/>
        </a:p>
      </dgm:t>
    </dgm:pt>
    <dgm:pt modelId="{3E4F451E-DDD4-40C6-8A79-AC6F3B161389}" type="pres">
      <dgm:prSet presAssocID="{42E777F6-A91F-45C4-B87D-89EE446D3F31}" presName="linear" presStyleCnt="0">
        <dgm:presLayoutVars>
          <dgm:animLvl val="lvl"/>
          <dgm:resizeHandles val="exact"/>
        </dgm:presLayoutVars>
      </dgm:prSet>
      <dgm:spPr/>
    </dgm:pt>
    <dgm:pt modelId="{C008B10F-5903-47B2-AD54-90F1A70399FF}" type="pres">
      <dgm:prSet presAssocID="{C011228D-6CCC-47AC-8979-CAFC0BE87CE8}" presName="parentText" presStyleLbl="node1" presStyleIdx="0" presStyleCnt="3">
        <dgm:presLayoutVars>
          <dgm:chMax val="0"/>
          <dgm:bulletEnabled val="1"/>
        </dgm:presLayoutVars>
      </dgm:prSet>
      <dgm:spPr/>
    </dgm:pt>
    <dgm:pt modelId="{7E2EA982-6255-4571-94F6-271FBC5AF54D}" type="pres">
      <dgm:prSet presAssocID="{C011228D-6CCC-47AC-8979-CAFC0BE87CE8}" presName="childText" presStyleLbl="revTx" presStyleIdx="0" presStyleCnt="3">
        <dgm:presLayoutVars>
          <dgm:bulletEnabled val="1"/>
        </dgm:presLayoutVars>
      </dgm:prSet>
      <dgm:spPr/>
    </dgm:pt>
    <dgm:pt modelId="{EBBA1B3C-167B-428B-9ABD-3692912BDDC3}" type="pres">
      <dgm:prSet presAssocID="{103DF06C-F44D-4E1D-BAF8-FE8B6834AE55}" presName="parentText" presStyleLbl="node1" presStyleIdx="1" presStyleCnt="3">
        <dgm:presLayoutVars>
          <dgm:chMax val="0"/>
          <dgm:bulletEnabled val="1"/>
        </dgm:presLayoutVars>
      </dgm:prSet>
      <dgm:spPr/>
    </dgm:pt>
    <dgm:pt modelId="{4053B5FD-61AE-445A-8526-69ACB2A3C093}" type="pres">
      <dgm:prSet presAssocID="{103DF06C-F44D-4E1D-BAF8-FE8B6834AE55}" presName="childText" presStyleLbl="revTx" presStyleIdx="1" presStyleCnt="3">
        <dgm:presLayoutVars>
          <dgm:bulletEnabled val="1"/>
        </dgm:presLayoutVars>
      </dgm:prSet>
      <dgm:spPr/>
    </dgm:pt>
    <dgm:pt modelId="{CD538029-D3AB-45B9-8244-CA4AD10B5FFD}" type="pres">
      <dgm:prSet presAssocID="{333417C8-2219-41F5-B485-105A6CD4C7D2}" presName="parentText" presStyleLbl="node1" presStyleIdx="2" presStyleCnt="3">
        <dgm:presLayoutVars>
          <dgm:chMax val="0"/>
          <dgm:bulletEnabled val="1"/>
        </dgm:presLayoutVars>
      </dgm:prSet>
      <dgm:spPr/>
    </dgm:pt>
    <dgm:pt modelId="{D6E53CF1-1195-48B4-90D0-6570700FBF6D}" type="pres">
      <dgm:prSet presAssocID="{333417C8-2219-41F5-B485-105A6CD4C7D2}" presName="childText" presStyleLbl="revTx" presStyleIdx="2" presStyleCnt="3">
        <dgm:presLayoutVars>
          <dgm:bulletEnabled val="1"/>
        </dgm:presLayoutVars>
      </dgm:prSet>
      <dgm:spPr/>
    </dgm:pt>
  </dgm:ptLst>
  <dgm:cxnLst>
    <dgm:cxn modelId="{DD525209-8B63-4954-BD9C-11E0A74FDF42}" type="presOf" srcId="{333417C8-2219-41F5-B485-105A6CD4C7D2}" destId="{CD538029-D3AB-45B9-8244-CA4AD10B5FFD}" srcOrd="0" destOrd="0" presId="urn:microsoft.com/office/officeart/2005/8/layout/vList2"/>
    <dgm:cxn modelId="{AD9AA113-1BF6-4F0B-A70B-13B78487FE07}" srcId="{42E777F6-A91F-45C4-B87D-89EE446D3F31}" destId="{333417C8-2219-41F5-B485-105A6CD4C7D2}" srcOrd="2" destOrd="0" parTransId="{4F10B6EA-42AF-4D76-8488-01DC7BB51020}" sibTransId="{76519980-641F-47C2-9881-70C4051CF937}"/>
    <dgm:cxn modelId="{F565133F-6761-4080-99EC-EC258D49F447}" type="presOf" srcId="{8F74B47C-AD2E-4BD2-9F98-543D4C8A9523}" destId="{4053B5FD-61AE-445A-8526-69ACB2A3C093}" srcOrd="0" destOrd="1" presId="urn:microsoft.com/office/officeart/2005/8/layout/vList2"/>
    <dgm:cxn modelId="{C242573F-4909-4430-8D09-44F0665CA12C}" type="presOf" srcId="{42E777F6-A91F-45C4-B87D-89EE446D3F31}" destId="{3E4F451E-DDD4-40C6-8A79-AC6F3B161389}" srcOrd="0" destOrd="0" presId="urn:microsoft.com/office/officeart/2005/8/layout/vList2"/>
    <dgm:cxn modelId="{57E3C665-F412-4831-93E7-414DCE74C011}" type="presOf" srcId="{206BC496-5E53-4DBA-BBC2-3F205B710622}" destId="{7E2EA982-6255-4571-94F6-271FBC5AF54D}" srcOrd="0" destOrd="1" presId="urn:microsoft.com/office/officeart/2005/8/layout/vList2"/>
    <dgm:cxn modelId="{F74DAF48-3450-4F33-9D62-A332920A9FA4}" srcId="{333417C8-2219-41F5-B485-105A6CD4C7D2}" destId="{494D82C1-A3C9-4694-BBD2-1173965CD392}" srcOrd="0" destOrd="0" parTransId="{538CE5E2-2F94-4991-932C-1111D946BC5A}" sibTransId="{A4F4E7ED-61BE-4CF9-87E1-321B11E099E9}"/>
    <dgm:cxn modelId="{7086B870-7018-4501-95AE-34A777E3EAC1}" type="presOf" srcId="{C011228D-6CCC-47AC-8979-CAFC0BE87CE8}" destId="{C008B10F-5903-47B2-AD54-90F1A70399FF}" srcOrd="0" destOrd="0" presId="urn:microsoft.com/office/officeart/2005/8/layout/vList2"/>
    <dgm:cxn modelId="{5EF49576-B6A6-4046-A43F-7B0C63FAA767}" srcId="{42E777F6-A91F-45C4-B87D-89EE446D3F31}" destId="{C011228D-6CCC-47AC-8979-CAFC0BE87CE8}" srcOrd="0" destOrd="0" parTransId="{F8FC1ADE-88F4-48A5-BDE0-6750560D85B1}" sibTransId="{D0DD79A3-B961-47CA-92A2-473380DE292A}"/>
    <dgm:cxn modelId="{C9FEE679-9A1B-4E0B-802E-EF5A42D368D2}" srcId="{C011228D-6CCC-47AC-8979-CAFC0BE87CE8}" destId="{095D0737-0086-42F9-85EC-0561245D2B54}" srcOrd="0" destOrd="0" parTransId="{54F62DB5-BDFC-49B7-8204-8631126BB99C}" sibTransId="{CB6EC030-EA99-4729-BA7F-75859C4A7028}"/>
    <dgm:cxn modelId="{A7444D81-5295-4241-821D-87A34ED5A9C1}" type="presOf" srcId="{095D0737-0086-42F9-85EC-0561245D2B54}" destId="{7E2EA982-6255-4571-94F6-271FBC5AF54D}" srcOrd="0" destOrd="0" presId="urn:microsoft.com/office/officeart/2005/8/layout/vList2"/>
    <dgm:cxn modelId="{F731F08B-116E-46F1-B637-F3EB1EF2BC10}" type="presOf" srcId="{494D82C1-A3C9-4694-BBD2-1173965CD392}" destId="{D6E53CF1-1195-48B4-90D0-6570700FBF6D}" srcOrd="0" destOrd="0" presId="urn:microsoft.com/office/officeart/2005/8/layout/vList2"/>
    <dgm:cxn modelId="{1590FA94-20BD-4456-BACA-03F9543831A1}" type="presOf" srcId="{103DF06C-F44D-4E1D-BAF8-FE8B6834AE55}" destId="{EBBA1B3C-167B-428B-9ABD-3692912BDDC3}" srcOrd="0" destOrd="0" presId="urn:microsoft.com/office/officeart/2005/8/layout/vList2"/>
    <dgm:cxn modelId="{7A4A08A1-CC9D-407B-96BF-00276A475C1B}" srcId="{333417C8-2219-41F5-B485-105A6CD4C7D2}" destId="{03CA2EE4-B8AE-4927-8567-5ABA57447146}" srcOrd="1" destOrd="0" parTransId="{6A20A13C-E0DC-4C96-B728-1ACED618424F}" sibTransId="{EE296DE1-C615-4163-A51D-A8A31F314138}"/>
    <dgm:cxn modelId="{86F099AC-F306-44E2-9E06-C33027361B47}" srcId="{42E777F6-A91F-45C4-B87D-89EE446D3F31}" destId="{103DF06C-F44D-4E1D-BAF8-FE8B6834AE55}" srcOrd="1" destOrd="0" parTransId="{9804F4C3-C1BA-4340-81F4-747171B92862}" sibTransId="{CB415EF2-A79C-4C35-A5C4-4D23204E56ED}"/>
    <dgm:cxn modelId="{ABDEC3BF-1295-49DF-9F47-129E81744D65}" type="presOf" srcId="{03CA2EE4-B8AE-4927-8567-5ABA57447146}" destId="{D6E53CF1-1195-48B4-90D0-6570700FBF6D}" srcOrd="0" destOrd="1" presId="urn:microsoft.com/office/officeart/2005/8/layout/vList2"/>
    <dgm:cxn modelId="{E72170E7-7A6E-4438-B8B8-4EFEEAA4AD15}" type="presOf" srcId="{2A5C42B4-2D26-439A-9E1F-3C958213BF8D}" destId="{4053B5FD-61AE-445A-8526-69ACB2A3C093}" srcOrd="0" destOrd="0" presId="urn:microsoft.com/office/officeart/2005/8/layout/vList2"/>
    <dgm:cxn modelId="{50B7EEF6-FEBC-49CE-9A61-14F395845A9D}" srcId="{C011228D-6CCC-47AC-8979-CAFC0BE87CE8}" destId="{206BC496-5E53-4DBA-BBC2-3F205B710622}" srcOrd="1" destOrd="0" parTransId="{F1A7649F-EC53-4789-B44F-C3A4CF45885F}" sibTransId="{43FE3319-9F07-46ED-A589-97116AABD5ED}"/>
    <dgm:cxn modelId="{9A4C80FB-C64C-4ACC-ACC5-77085583277B}" srcId="{103DF06C-F44D-4E1D-BAF8-FE8B6834AE55}" destId="{2A5C42B4-2D26-439A-9E1F-3C958213BF8D}" srcOrd="0" destOrd="0" parTransId="{1043D379-04B0-42AF-A8FB-ED7851B382E4}" sibTransId="{E7D5F090-07D1-4F92-BD87-4D260392B213}"/>
    <dgm:cxn modelId="{50D79AFF-F8EF-484C-9999-736DCC873FD5}" srcId="{103DF06C-F44D-4E1D-BAF8-FE8B6834AE55}" destId="{8F74B47C-AD2E-4BD2-9F98-543D4C8A9523}" srcOrd="1" destOrd="0" parTransId="{A4F96D22-4D87-4D12-A406-8AE9A3D20BF4}" sibTransId="{E7933A7C-403E-4E75-9133-1C7C55FA8027}"/>
    <dgm:cxn modelId="{4CAA560C-3953-488E-A53B-D86CF5BA3E1B}" type="presParOf" srcId="{3E4F451E-DDD4-40C6-8A79-AC6F3B161389}" destId="{C008B10F-5903-47B2-AD54-90F1A70399FF}" srcOrd="0" destOrd="0" presId="urn:microsoft.com/office/officeart/2005/8/layout/vList2"/>
    <dgm:cxn modelId="{2E2DA7B3-441E-4213-9DF9-C38700FD8950}" type="presParOf" srcId="{3E4F451E-DDD4-40C6-8A79-AC6F3B161389}" destId="{7E2EA982-6255-4571-94F6-271FBC5AF54D}" srcOrd="1" destOrd="0" presId="urn:microsoft.com/office/officeart/2005/8/layout/vList2"/>
    <dgm:cxn modelId="{BDCF2CA4-CD8F-4E53-BC4A-741E0AAD6323}" type="presParOf" srcId="{3E4F451E-DDD4-40C6-8A79-AC6F3B161389}" destId="{EBBA1B3C-167B-428B-9ABD-3692912BDDC3}" srcOrd="2" destOrd="0" presId="urn:microsoft.com/office/officeart/2005/8/layout/vList2"/>
    <dgm:cxn modelId="{B90F08D5-2B1A-4639-8DEC-454398FF16BE}" type="presParOf" srcId="{3E4F451E-DDD4-40C6-8A79-AC6F3B161389}" destId="{4053B5FD-61AE-445A-8526-69ACB2A3C093}" srcOrd="3" destOrd="0" presId="urn:microsoft.com/office/officeart/2005/8/layout/vList2"/>
    <dgm:cxn modelId="{716CDDB8-1380-45AF-B72F-C4E451EA1490}" type="presParOf" srcId="{3E4F451E-DDD4-40C6-8A79-AC6F3B161389}" destId="{CD538029-D3AB-45B9-8244-CA4AD10B5FFD}" srcOrd="4" destOrd="0" presId="urn:microsoft.com/office/officeart/2005/8/layout/vList2"/>
    <dgm:cxn modelId="{DAEE0206-B5F2-440E-9295-675B1908E744}" type="presParOf" srcId="{3E4F451E-DDD4-40C6-8A79-AC6F3B161389}" destId="{D6E53CF1-1195-48B4-90D0-6570700FBF6D}"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8B10F-5903-47B2-AD54-90F1A70399FF}">
      <dsp:nvSpPr>
        <dsp:cNvPr id="0" name=""/>
        <dsp:cNvSpPr/>
      </dsp:nvSpPr>
      <dsp:spPr>
        <a:xfrm>
          <a:off x="0" y="72532"/>
          <a:ext cx="8520112" cy="80554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kumimoji="1" lang="ja-JP" altLang="en-US" sz="2700" b="1" kern="1200"/>
            <a:t>パート１：公的年金制度に</a:t>
          </a:r>
          <a:r>
            <a:rPr kumimoji="1" lang="ja-JP" altLang="en-US" sz="2700" b="1" kern="1200">
              <a:latin typeface="Meiryo UI" panose="020B0604030504040204" pitchFamily="50" charset="-128"/>
              <a:ea typeface="Meiryo UI" panose="020B0604030504040204" pitchFamily="50" charset="-128"/>
            </a:rPr>
            <a:t>ついて</a:t>
          </a:r>
          <a:r>
            <a:rPr kumimoji="1" lang="ja-JP" altLang="en-US" sz="2700" b="1" kern="1200"/>
            <a:t>学ぼう</a:t>
          </a:r>
        </a:p>
      </dsp:txBody>
      <dsp:txXfrm>
        <a:off x="39323" y="111855"/>
        <a:ext cx="8441466" cy="726899"/>
      </dsp:txXfrm>
    </dsp:sp>
    <dsp:sp modelId="{7E2EA982-6255-4571-94F6-271FBC5AF54D}">
      <dsp:nvSpPr>
        <dsp:cNvPr id="0" name=""/>
        <dsp:cNvSpPr/>
      </dsp:nvSpPr>
      <dsp:spPr>
        <a:xfrm>
          <a:off x="0" y="878077"/>
          <a:ext cx="8520112" cy="97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514" tIns="34290" rIns="192024" bIns="34290" numCol="1" spcCol="1270" anchor="t" anchorCtr="0">
          <a:noAutofit/>
        </a:bodyPr>
        <a:lstStyle/>
        <a:p>
          <a:pPr marL="228600" lvl="1" indent="-228600" algn="l" defTabSz="933450">
            <a:lnSpc>
              <a:spcPct val="90000"/>
            </a:lnSpc>
            <a:spcBef>
              <a:spcPct val="0"/>
            </a:spcBef>
            <a:spcAft>
              <a:spcPct val="20000"/>
            </a:spcAft>
            <a:buChar char="•"/>
          </a:pPr>
          <a:r>
            <a:rPr kumimoji="1" lang="ja-JP" altLang="en-US" sz="2100" kern="1200"/>
            <a:t>年金は必要？</a:t>
          </a:r>
        </a:p>
        <a:p>
          <a:pPr marL="228600" lvl="1" indent="-228600" algn="l" defTabSz="933450">
            <a:lnSpc>
              <a:spcPct val="90000"/>
            </a:lnSpc>
            <a:spcBef>
              <a:spcPct val="0"/>
            </a:spcBef>
            <a:spcAft>
              <a:spcPct val="20000"/>
            </a:spcAft>
            <a:buChar char="•"/>
          </a:pPr>
          <a:r>
            <a:rPr kumimoji="1" lang="ja-JP" altLang="en-US" sz="2100" kern="1200"/>
            <a:t>年金って老後のためだけのもの？</a:t>
          </a:r>
        </a:p>
      </dsp:txBody>
      <dsp:txXfrm>
        <a:off x="0" y="878077"/>
        <a:ext cx="8520112" cy="978075"/>
      </dsp:txXfrm>
    </dsp:sp>
    <dsp:sp modelId="{EBBA1B3C-167B-428B-9ABD-3692912BDDC3}">
      <dsp:nvSpPr>
        <dsp:cNvPr id="0" name=""/>
        <dsp:cNvSpPr/>
      </dsp:nvSpPr>
      <dsp:spPr>
        <a:xfrm>
          <a:off x="0" y="1856152"/>
          <a:ext cx="8520112" cy="805545"/>
        </a:xfrm>
        <a:prstGeom prst="roundRect">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kumimoji="1" lang="ja-JP" altLang="en-US" sz="2700" b="1" kern="1200"/>
            <a:t>パート２：わたしの年金</a:t>
          </a:r>
        </a:p>
      </dsp:txBody>
      <dsp:txXfrm>
        <a:off x="39323" y="1895475"/>
        <a:ext cx="8441466" cy="726899"/>
      </dsp:txXfrm>
    </dsp:sp>
    <dsp:sp modelId="{4053B5FD-61AE-445A-8526-69ACB2A3C093}">
      <dsp:nvSpPr>
        <dsp:cNvPr id="0" name=""/>
        <dsp:cNvSpPr/>
      </dsp:nvSpPr>
      <dsp:spPr>
        <a:xfrm>
          <a:off x="0" y="2661697"/>
          <a:ext cx="8520112" cy="97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514" tIns="34290" rIns="192024" bIns="34290" numCol="1" spcCol="1270" anchor="t" anchorCtr="0">
          <a:noAutofit/>
        </a:bodyPr>
        <a:lstStyle/>
        <a:p>
          <a:pPr marL="228600" lvl="1" indent="-228600" algn="l" defTabSz="933450">
            <a:lnSpc>
              <a:spcPct val="90000"/>
            </a:lnSpc>
            <a:spcBef>
              <a:spcPct val="0"/>
            </a:spcBef>
            <a:spcAft>
              <a:spcPct val="20000"/>
            </a:spcAft>
            <a:buChar char="•"/>
          </a:pPr>
          <a:r>
            <a:rPr kumimoji="1" lang="ja-JP" altLang="en-US" sz="2100" kern="1200"/>
            <a:t>将来年金はいくらもらえるの？</a:t>
          </a:r>
        </a:p>
        <a:p>
          <a:pPr marL="228600" lvl="1" indent="-228600" algn="l" defTabSz="933450">
            <a:lnSpc>
              <a:spcPct val="90000"/>
            </a:lnSpc>
            <a:spcBef>
              <a:spcPct val="0"/>
            </a:spcBef>
            <a:spcAft>
              <a:spcPct val="20000"/>
            </a:spcAft>
            <a:buChar char="•"/>
          </a:pPr>
          <a:r>
            <a:rPr kumimoji="1" lang="ja-JP" altLang="en-US" sz="2100" kern="1200"/>
            <a:t>わたしの年金をどう形成する？</a:t>
          </a:r>
        </a:p>
      </dsp:txBody>
      <dsp:txXfrm>
        <a:off x="0" y="2661697"/>
        <a:ext cx="8520112" cy="978075"/>
      </dsp:txXfrm>
    </dsp:sp>
    <dsp:sp modelId="{CD538029-D3AB-45B9-8244-CA4AD10B5FFD}">
      <dsp:nvSpPr>
        <dsp:cNvPr id="0" name=""/>
        <dsp:cNvSpPr/>
      </dsp:nvSpPr>
      <dsp:spPr>
        <a:xfrm>
          <a:off x="0" y="3639772"/>
          <a:ext cx="8520112" cy="80554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kumimoji="1" lang="ja-JP" altLang="en-US" sz="2700" b="1" kern="1200"/>
            <a:t>パート３：みんなの年金</a:t>
          </a:r>
        </a:p>
      </dsp:txBody>
      <dsp:txXfrm>
        <a:off x="39323" y="3679095"/>
        <a:ext cx="8441466" cy="726899"/>
      </dsp:txXfrm>
    </dsp:sp>
    <dsp:sp modelId="{D6E53CF1-1195-48B4-90D0-6570700FBF6D}">
      <dsp:nvSpPr>
        <dsp:cNvPr id="0" name=""/>
        <dsp:cNvSpPr/>
      </dsp:nvSpPr>
      <dsp:spPr>
        <a:xfrm>
          <a:off x="0" y="4445317"/>
          <a:ext cx="8520112" cy="97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514" tIns="34290" rIns="192024" bIns="34290" numCol="1" spcCol="1270" anchor="t" anchorCtr="0">
          <a:noAutofit/>
        </a:bodyPr>
        <a:lstStyle/>
        <a:p>
          <a:pPr marL="228600" lvl="1" indent="-228600" algn="l" defTabSz="933450">
            <a:lnSpc>
              <a:spcPct val="90000"/>
            </a:lnSpc>
            <a:spcBef>
              <a:spcPct val="0"/>
            </a:spcBef>
            <a:spcAft>
              <a:spcPct val="20000"/>
            </a:spcAft>
            <a:buChar char="•"/>
          </a:pPr>
          <a:r>
            <a:rPr kumimoji="1" lang="ja-JP" altLang="en-US" sz="2100" kern="1200"/>
            <a:t>年金は破綻するのか</a:t>
          </a:r>
        </a:p>
        <a:p>
          <a:pPr marL="228600" lvl="1" indent="-228600" algn="l" defTabSz="933450">
            <a:lnSpc>
              <a:spcPct val="90000"/>
            </a:lnSpc>
            <a:spcBef>
              <a:spcPct val="0"/>
            </a:spcBef>
            <a:spcAft>
              <a:spcPct val="20000"/>
            </a:spcAft>
            <a:buChar char="•"/>
          </a:pPr>
          <a:r>
            <a:rPr kumimoji="1" lang="ja-JP" altLang="en-US" sz="2100" kern="1200"/>
            <a:t>年金の持続可能性のしくみ</a:t>
          </a:r>
        </a:p>
      </dsp:txBody>
      <dsp:txXfrm>
        <a:off x="0" y="4445317"/>
        <a:ext cx="8520112" cy="9780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0.44393</cdr:x>
      <cdr:y>0.39123</cdr:y>
    </cdr:from>
    <cdr:to>
      <cdr:x>0.53302</cdr:x>
      <cdr:y>0.4815</cdr:y>
    </cdr:to>
    <cdr:sp macro="" textlink="">
      <cdr:nvSpPr>
        <cdr:cNvPr id="24577" name="Text Box 1"/>
        <cdr:cNvSpPr txBox="1">
          <a:spLocks xmlns:a="http://schemas.openxmlformats.org/drawingml/2006/main" noChangeArrowheads="1"/>
        </cdr:cNvSpPr>
      </cdr:nvSpPr>
      <cdr:spPr bwMode="auto">
        <a:xfrm xmlns:a="http://schemas.openxmlformats.org/drawingml/2006/main">
          <a:off x="4018147" y="1493968"/>
          <a:ext cx="806382" cy="344707"/>
        </a:xfrm>
        <a:prstGeom xmlns:a="http://schemas.openxmlformats.org/drawingml/2006/main" prst="rect">
          <a:avLst/>
        </a:prstGeom>
        <a:noFill xmlns:a="http://schemas.openxmlformats.org/drawingml/2006/main"/>
        <a:ln xmlns:a="http://schemas.openxmlformats.org/drawingml/2006/main" w="9525" cap="rnd">
          <a:noFill/>
          <a:prstDash val="sysDot"/>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ja-JP" altLang="en-US" sz="2000" b="1" i="0" u="none" strike="noStrike" baseline="0" dirty="0">
              <a:solidFill>
                <a:schemeClr val="bg1"/>
              </a:solidFill>
              <a:latin typeface="Meiryo UI" panose="020B0604030504040204" pitchFamily="50" charset="-128"/>
              <a:ea typeface="Meiryo UI" panose="020B0604030504040204" pitchFamily="50" charset="-128"/>
            </a:rPr>
            <a:t>保険料</a:t>
          </a:r>
        </a:p>
      </cdr:txBody>
    </cdr:sp>
  </cdr:relSizeAnchor>
  <cdr:relSizeAnchor xmlns:cdr="http://schemas.openxmlformats.org/drawingml/2006/chartDrawing">
    <cdr:from>
      <cdr:x>0.51097</cdr:x>
      <cdr:y>0.16036</cdr:y>
    </cdr:from>
    <cdr:to>
      <cdr:x>0.74209</cdr:x>
      <cdr:y>0.23452</cdr:y>
    </cdr:to>
    <cdr:sp macro="" textlink="">
      <cdr:nvSpPr>
        <cdr:cNvPr id="24578" name="Text Box 2"/>
        <cdr:cNvSpPr txBox="1">
          <a:spLocks xmlns:a="http://schemas.openxmlformats.org/drawingml/2006/main" noChangeArrowheads="1"/>
        </cdr:cNvSpPr>
      </cdr:nvSpPr>
      <cdr:spPr bwMode="auto">
        <a:xfrm xmlns:a="http://schemas.openxmlformats.org/drawingml/2006/main">
          <a:off x="4624929" y="612372"/>
          <a:ext cx="2091984" cy="283154"/>
        </a:xfrm>
        <a:prstGeom xmlns:a="http://schemas.openxmlformats.org/drawingml/2006/main" prst="rect">
          <a:avLst/>
        </a:prstGeom>
        <a:noFill xmlns:a="http://schemas.openxmlformats.org/drawingml/2006/main"/>
        <a:ln xmlns:a="http://schemas.openxmlformats.org/drawingml/2006/main" w="9525" cap="rnd">
          <a:noFill/>
          <a:prstDash val="sysDot"/>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ja-JP" altLang="en-US" sz="1600" b="0" i="0" u="none" strike="noStrike" baseline="0" dirty="0">
              <a:solidFill>
                <a:srgbClr val="000000"/>
              </a:solidFill>
              <a:latin typeface="Meiryo UI" panose="020B0604030504040204" pitchFamily="50" charset="-128"/>
              <a:ea typeface="Meiryo UI" panose="020B0604030504040204" pitchFamily="50" charset="-128"/>
            </a:rPr>
            <a:t>積立金から得られる財源</a:t>
          </a:r>
        </a:p>
      </cdr:txBody>
    </cdr:sp>
  </cdr:relSizeAnchor>
  <cdr:relSizeAnchor xmlns:cdr="http://schemas.openxmlformats.org/drawingml/2006/chartDrawing">
    <cdr:from>
      <cdr:x>0.43049</cdr:x>
      <cdr:y>0.80837</cdr:y>
    </cdr:from>
    <cdr:to>
      <cdr:x>0.52524</cdr:x>
      <cdr:y>0.88253</cdr:y>
    </cdr:to>
    <cdr:sp macro="" textlink="">
      <cdr:nvSpPr>
        <cdr:cNvPr id="24579" name="Text Box 3"/>
        <cdr:cNvSpPr txBox="1">
          <a:spLocks xmlns:a="http://schemas.openxmlformats.org/drawingml/2006/main" noChangeArrowheads="1"/>
        </cdr:cNvSpPr>
      </cdr:nvSpPr>
      <cdr:spPr bwMode="auto">
        <a:xfrm xmlns:a="http://schemas.openxmlformats.org/drawingml/2006/main">
          <a:off x="3896472" y="3086877"/>
          <a:ext cx="857672" cy="283154"/>
        </a:xfrm>
        <a:prstGeom xmlns:a="http://schemas.openxmlformats.org/drawingml/2006/main" prst="rect">
          <a:avLst/>
        </a:prstGeom>
        <a:noFill xmlns:a="http://schemas.openxmlformats.org/drawingml/2006/main"/>
        <a:ln xmlns:a="http://schemas.openxmlformats.org/drawingml/2006/main" w="9525" cap="rnd">
          <a:noFill/>
          <a:prstDash val="sysDot"/>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ja-JP" altLang="en-US" sz="1600" b="0" i="0" u="none" strike="noStrike" baseline="0" dirty="0">
              <a:solidFill>
                <a:schemeClr val="tx1"/>
              </a:solidFill>
              <a:latin typeface="Meiryo UI" panose="020B0604030504040204" pitchFamily="50" charset="-128"/>
              <a:ea typeface="Meiryo UI" panose="020B0604030504040204" pitchFamily="50" charset="-128"/>
            </a:rPr>
            <a:t>国庫負担</a:t>
          </a:r>
        </a:p>
      </cdr:txBody>
    </cdr:sp>
  </cdr:relSizeAnchor>
  <cdr:relSizeAnchor xmlns:cdr="http://schemas.openxmlformats.org/drawingml/2006/chartDrawing">
    <cdr:from>
      <cdr:x>0.0236</cdr:x>
      <cdr:y>0.92585</cdr:y>
    </cdr:from>
    <cdr:to>
      <cdr:x>0.13465</cdr:x>
      <cdr:y>1</cdr:y>
    </cdr:to>
    <cdr:sp macro="" textlink="">
      <cdr:nvSpPr>
        <cdr:cNvPr id="24580" name="Text Box 4"/>
        <cdr:cNvSpPr txBox="1">
          <a:spLocks xmlns:a="http://schemas.openxmlformats.org/drawingml/2006/main" noChangeArrowheads="1"/>
        </cdr:cNvSpPr>
      </cdr:nvSpPr>
      <cdr:spPr bwMode="auto">
        <a:xfrm xmlns:a="http://schemas.openxmlformats.org/drawingml/2006/main">
          <a:off x="213611" y="3535468"/>
          <a:ext cx="1005148" cy="28315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altLang="ja-JP" sz="1600" b="1" i="0" u="none" strike="noStrike" baseline="0" dirty="0">
              <a:solidFill>
                <a:srgbClr val="000000"/>
              </a:solidFill>
              <a:latin typeface="Meiryo UI" panose="020B0604030504040204" pitchFamily="50" charset="-128"/>
              <a:ea typeface="Meiryo UI" panose="020B0604030504040204" pitchFamily="50" charset="-128"/>
            </a:rPr>
            <a:t>2025</a:t>
          </a:r>
          <a:r>
            <a:rPr lang="ja-JP" altLang="en-US" sz="1600" b="1" i="0" u="none" strike="noStrike" baseline="0" dirty="0">
              <a:solidFill>
                <a:srgbClr val="000000"/>
              </a:solidFill>
              <a:latin typeface="Meiryo UI" panose="020B0604030504040204" pitchFamily="50" charset="-128"/>
              <a:ea typeface="Meiryo UI" panose="020B0604030504040204" pitchFamily="50" charset="-128"/>
            </a:rPr>
            <a:t>年度</a:t>
          </a:r>
        </a:p>
      </cdr:txBody>
    </cdr:sp>
  </cdr:relSizeAnchor>
  <cdr:relSizeAnchor xmlns:cdr="http://schemas.openxmlformats.org/drawingml/2006/chartDrawing">
    <cdr:from>
      <cdr:x>0.43116</cdr:x>
      <cdr:y>0.92585</cdr:y>
    </cdr:from>
    <cdr:to>
      <cdr:x>0.54221</cdr:x>
      <cdr:y>1</cdr:y>
    </cdr:to>
    <cdr:sp macro="" textlink="">
      <cdr:nvSpPr>
        <cdr:cNvPr id="24581" name="Text Box 5"/>
        <cdr:cNvSpPr txBox="1">
          <a:spLocks xmlns:a="http://schemas.openxmlformats.org/drawingml/2006/main" noChangeArrowheads="1"/>
        </cdr:cNvSpPr>
      </cdr:nvSpPr>
      <cdr:spPr bwMode="auto">
        <a:xfrm xmlns:a="http://schemas.openxmlformats.org/drawingml/2006/main">
          <a:off x="3902578" y="3535468"/>
          <a:ext cx="1005148" cy="28315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altLang="ja-JP" sz="1600" b="1" i="0" u="none" strike="noStrike" baseline="0" dirty="0">
              <a:solidFill>
                <a:srgbClr val="000000"/>
              </a:solidFill>
              <a:latin typeface="Meiryo UI" panose="020B0604030504040204" pitchFamily="50" charset="-128"/>
              <a:ea typeface="Meiryo UI" panose="020B0604030504040204" pitchFamily="50" charset="-128"/>
            </a:rPr>
            <a:t>2070</a:t>
          </a:r>
          <a:r>
            <a:rPr lang="ja-JP" altLang="en-US" sz="1600" b="1" i="0" u="none" strike="noStrike" baseline="0" dirty="0">
              <a:solidFill>
                <a:srgbClr val="000000"/>
              </a:solidFill>
              <a:latin typeface="Meiryo UI" panose="020B0604030504040204" pitchFamily="50" charset="-128"/>
              <a:ea typeface="Meiryo UI" panose="020B0604030504040204" pitchFamily="50" charset="-128"/>
            </a:rPr>
            <a:t>年度</a:t>
          </a:r>
        </a:p>
      </cdr:txBody>
    </cdr:sp>
  </cdr:relSizeAnchor>
  <cdr:relSizeAnchor xmlns:cdr="http://schemas.openxmlformats.org/drawingml/2006/chartDrawing">
    <cdr:from>
      <cdr:x>0.85162</cdr:x>
      <cdr:y>0.92585</cdr:y>
    </cdr:from>
    <cdr:to>
      <cdr:x>0.96267</cdr:x>
      <cdr:y>1</cdr:y>
    </cdr:to>
    <cdr:sp macro="" textlink="">
      <cdr:nvSpPr>
        <cdr:cNvPr id="24582" name="Text Box 6"/>
        <cdr:cNvSpPr txBox="1">
          <a:spLocks xmlns:a="http://schemas.openxmlformats.org/drawingml/2006/main" noChangeArrowheads="1"/>
        </cdr:cNvSpPr>
      </cdr:nvSpPr>
      <cdr:spPr bwMode="auto">
        <a:xfrm xmlns:a="http://schemas.openxmlformats.org/drawingml/2006/main">
          <a:off x="7708283" y="3535468"/>
          <a:ext cx="1005148" cy="28315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altLang="ja-JP" sz="1600" b="1" i="0" u="none" strike="noStrike" baseline="0" dirty="0">
              <a:solidFill>
                <a:srgbClr val="000000"/>
              </a:solidFill>
              <a:latin typeface="Meiryo UI" panose="020B0604030504040204" pitchFamily="50" charset="-128"/>
              <a:ea typeface="Meiryo UI" panose="020B0604030504040204" pitchFamily="50" charset="-128"/>
            </a:rPr>
            <a:t>2120</a:t>
          </a:r>
          <a:r>
            <a:rPr lang="ja-JP" altLang="en-US" sz="1600" b="1" i="0" u="none" strike="noStrike" baseline="0" dirty="0">
              <a:solidFill>
                <a:srgbClr val="000000"/>
              </a:solidFill>
              <a:latin typeface="Meiryo UI" panose="020B0604030504040204" pitchFamily="50" charset="-128"/>
              <a:ea typeface="Meiryo UI" panose="020B0604030504040204" pitchFamily="50" charset="-128"/>
            </a:rPr>
            <a:t>年度</a:t>
          </a:r>
        </a:p>
      </cdr:txBody>
    </cdr:sp>
  </cdr:relSizeAnchor>
  <cdr:relSizeAnchor xmlns:cdr="http://schemas.openxmlformats.org/drawingml/2006/chartDrawing">
    <cdr:from>
      <cdr:x>0.82786</cdr:x>
      <cdr:y>0</cdr:y>
    </cdr:from>
    <cdr:to>
      <cdr:x>0.97423</cdr:x>
      <cdr:y>0.03762</cdr:y>
    </cdr:to>
    <cdr:sp macro="" textlink="">
      <cdr:nvSpPr>
        <cdr:cNvPr id="2" name="テキスト ボックス 1"/>
        <cdr:cNvSpPr txBox="1"/>
      </cdr:nvSpPr>
      <cdr:spPr>
        <a:xfrm xmlns:a="http://schemas.openxmlformats.org/drawingml/2006/main">
          <a:off x="7493186" y="0"/>
          <a:ext cx="1324841" cy="1436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userShapes>
</file>

<file path=ppt/handoutMasters/_rels/handoutMaster1.xml.rels><?xml version="1.0" encoding="UTF-8" standalone="yes"?><Relationships xmlns="http://schemas.openxmlformats.org/package/2006/relationships"><Relationship Id="rId1" Target="../theme/theme4.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0ED0A0C-CF3D-4211-8B4A-32B6C0DE469B}"/>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ED14310F-2538-41F9-918E-AB535E39DAD4}"/>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04E00582-4D30-4557-8CC8-001969179FCA}" type="datetimeFigureOut">
              <a:rPr kumimoji="1" lang="ja-JP" altLang="en-US" smtClean="0"/>
              <a:t>2026/5/20</a:t>
            </a:fld>
            <a:endParaRPr kumimoji="1" lang="ja-JP" altLang="en-US"/>
          </a:p>
        </p:txBody>
      </p:sp>
      <p:sp>
        <p:nvSpPr>
          <p:cNvPr id="4" name="フッター プレースホルダー 3">
            <a:extLst>
              <a:ext uri="{FF2B5EF4-FFF2-40B4-BE49-F238E27FC236}">
                <a16:creationId xmlns:a16="http://schemas.microsoft.com/office/drawing/2014/main" id="{2983A744-8AD8-4C74-A6CE-0BC247C1D854}"/>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42213593-EBE1-482E-A379-52EF6EA8A1C5}"/>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4715E646-45D2-4A5D-9184-3136AC62BFEC}" type="slidenum">
              <a:rPr kumimoji="1" lang="ja-JP" altLang="en-US" smtClean="0"/>
              <a:t>‹#›</a:t>
            </a:fld>
            <a:endParaRPr kumimoji="1" lang="ja-JP" altLang="en-US"/>
          </a:p>
        </p:txBody>
      </p:sp>
    </p:spTree>
    <p:extLst>
      <p:ext uri="{BB962C8B-B14F-4D97-AF65-F5344CB8AC3E}">
        <p14:creationId xmlns:p14="http://schemas.microsoft.com/office/powerpoint/2010/main" val="3516023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3.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2D38DEF7-E2FD-4FA8-8A07-618F369A578E}" type="datetimeFigureOut">
              <a:rPr kumimoji="1" lang="ja-JP" altLang="en-US" smtClean="0"/>
              <a:t>2026/5/20</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8023A0BC-3DBC-4EF7-88B5-D684AE7DAF87}" type="slidenum">
              <a:rPr kumimoji="1" lang="ja-JP" altLang="en-US" smtClean="0"/>
              <a:t>‹#›</a:t>
            </a:fld>
            <a:endParaRPr kumimoji="1" lang="ja-JP" altLang="en-US"/>
          </a:p>
        </p:txBody>
      </p:sp>
    </p:spTree>
    <p:extLst>
      <p:ext uri="{BB962C8B-B14F-4D97-AF65-F5344CB8AC3E}">
        <p14:creationId xmlns:p14="http://schemas.microsoft.com/office/powerpoint/2010/main" val="8106418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23A0BC-3DBC-4EF7-88B5-D684AE7DAF87}" type="slidenum">
              <a:rPr kumimoji="1" lang="ja-JP" altLang="en-US" smtClean="0"/>
              <a:t>3</a:t>
            </a:fld>
            <a:endParaRPr kumimoji="1" lang="ja-JP" altLang="en-US"/>
          </a:p>
        </p:txBody>
      </p:sp>
    </p:spTree>
    <p:extLst>
      <p:ext uri="{BB962C8B-B14F-4D97-AF65-F5344CB8AC3E}">
        <p14:creationId xmlns:p14="http://schemas.microsoft.com/office/powerpoint/2010/main" val="47587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A3C03-1551-8938-6092-18C6A5DCD6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A70756-7AF8-FFC6-6B81-6E88AF29A46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5B36379-26AF-AB22-EBC2-81DD5D1CD82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FC1D434-D234-3344-ADD0-CEBAAEA2036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23A0BC-3DBC-4EF7-88B5-D684AE7DAF8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01313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D2347-3D01-54CD-E06D-7BC57A47ABF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395D165-744F-9D0D-7790-5AC32BC8E3A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90A2502-E83B-68F1-7D86-F32F60EDB73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7BD2219-90F3-9A89-8824-02644EEEF70E}"/>
              </a:ext>
            </a:extLst>
          </p:cNvPr>
          <p:cNvSpPr>
            <a:spLocks noGrp="1"/>
          </p:cNvSpPr>
          <p:nvPr>
            <p:ph type="sldNum" sz="quarter" idx="5"/>
          </p:nvPr>
        </p:nvSpPr>
        <p:spPr/>
        <p:txBody>
          <a:bodyPr/>
          <a:lstStyle/>
          <a:p>
            <a:fld id="{8023A0BC-3DBC-4EF7-88B5-D684AE7DAF87}" type="slidenum">
              <a:rPr kumimoji="1" lang="ja-JP" altLang="en-US" smtClean="0"/>
              <a:t>56</a:t>
            </a:fld>
            <a:endParaRPr kumimoji="1" lang="ja-JP" altLang="en-US"/>
          </a:p>
        </p:txBody>
      </p:sp>
    </p:spTree>
    <p:extLst>
      <p:ext uri="{BB962C8B-B14F-4D97-AF65-F5344CB8AC3E}">
        <p14:creationId xmlns:p14="http://schemas.microsoft.com/office/powerpoint/2010/main" val="238432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811213"/>
            <a:ext cx="5846762" cy="4049712"/>
          </a:xfrm>
        </p:spPr>
      </p:sp>
      <p:sp>
        <p:nvSpPr>
          <p:cNvPr id="3" name="ノート プレースホルダー 2"/>
          <p:cNvSpPr>
            <a:spLocks noGrp="1"/>
          </p:cNvSpPr>
          <p:nvPr>
            <p:ph type="body" idx="1"/>
          </p:nvPr>
        </p:nvSpPr>
        <p:spPr/>
        <p:txBody>
          <a:bodyPr/>
          <a:lstStyle/>
          <a:p>
            <a:pPr algn="just"/>
            <a:endParaRPr kumimoji="1" lang="ja-JP" altLang="en-US">
              <a:solidFill>
                <a:schemeClr val="tx1"/>
              </a:solidFill>
              <a:latin typeface="+mn-ea"/>
              <a:ea typeface="+mn-ea"/>
            </a:endParaRPr>
          </a:p>
        </p:txBody>
      </p:sp>
      <p:sp>
        <p:nvSpPr>
          <p:cNvPr id="4" name="スライド番号プレースホルダー 3"/>
          <p:cNvSpPr>
            <a:spLocks noGrp="1"/>
          </p:cNvSpPr>
          <p:nvPr>
            <p:ph type="sldNum" sz="quarter" idx="10"/>
          </p:nvPr>
        </p:nvSpPr>
        <p:spPr/>
        <p:txBody>
          <a:bodyPr/>
          <a:lstStyle/>
          <a:p>
            <a:fld id="{8F66F31B-A276-4B82-B80A-B7CFDB5D5D73}" type="slidenum">
              <a:rPr kumimoji="1" lang="ja-JP" altLang="en-US" smtClean="0"/>
              <a:pPr/>
              <a:t>5</a:t>
            </a:fld>
            <a:endParaRPr kumimoji="1" lang="ja-JP" altLang="en-US"/>
          </a:p>
        </p:txBody>
      </p:sp>
    </p:spTree>
    <p:extLst>
      <p:ext uri="{BB962C8B-B14F-4D97-AF65-F5344CB8AC3E}">
        <p14:creationId xmlns:p14="http://schemas.microsoft.com/office/powerpoint/2010/main" val="242097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76DC8-69E4-8C48-A447-0CC4503B5F30}"/>
            </a:ext>
          </a:extLst>
        </p:cNvPr>
        <p:cNvGrpSpPr/>
        <p:nvPr/>
      </p:nvGrpSpPr>
      <p:grpSpPr>
        <a:xfrm>
          <a:off x="0" y="0"/>
          <a:ext cx="0" cy="0"/>
          <a:chOff x="0" y="0"/>
          <a:chExt cx="0" cy="0"/>
        </a:xfrm>
      </p:grpSpPr>
      <p:sp>
        <p:nvSpPr>
          <p:cNvPr id="47106" name="スライド イメージ プレースホルダ 1">
            <a:extLst>
              <a:ext uri="{FF2B5EF4-FFF2-40B4-BE49-F238E27FC236}">
                <a16:creationId xmlns:a16="http://schemas.microsoft.com/office/drawing/2014/main" id="{F7E00099-84D8-6E07-1194-650A238CFED2}"/>
              </a:ext>
            </a:extLst>
          </p:cNvPr>
          <p:cNvSpPr>
            <a:spLocks noGrp="1" noRot="1" noChangeAspect="1" noTextEdit="1"/>
          </p:cNvSpPr>
          <p:nvPr>
            <p:ph type="sldImg"/>
          </p:nvPr>
        </p:nvSpPr>
        <p:spPr bwMode="auto">
          <a:xfrm>
            <a:off x="455613" y="811213"/>
            <a:ext cx="5846762" cy="4049712"/>
          </a:xfrm>
          <a:noFill/>
          <a:ln>
            <a:solidFill>
              <a:srgbClr val="000000"/>
            </a:solidFill>
            <a:miter lim="800000"/>
            <a:headEnd/>
            <a:tailEnd/>
          </a:ln>
        </p:spPr>
      </p:sp>
      <p:sp>
        <p:nvSpPr>
          <p:cNvPr id="47107" name="ノート プレースホルダ 2">
            <a:extLst>
              <a:ext uri="{FF2B5EF4-FFF2-40B4-BE49-F238E27FC236}">
                <a16:creationId xmlns:a16="http://schemas.microsoft.com/office/drawing/2014/main" id="{5F99E322-C55B-23C9-6027-AEAAA0F1F89A}"/>
              </a:ext>
            </a:extLst>
          </p:cNvPr>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13316" name="スライド番号プレースホルダ 3">
            <a:extLst>
              <a:ext uri="{FF2B5EF4-FFF2-40B4-BE49-F238E27FC236}">
                <a16:creationId xmlns:a16="http://schemas.microsoft.com/office/drawing/2014/main" id="{F71CCB7A-C04A-A677-0698-7B7A9FA38E68}"/>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290" rtl="0" eaLnBrk="1" fontAlgn="base" latinLnBrk="0" hangingPunct="1">
              <a:lnSpc>
                <a:spcPct val="100000"/>
              </a:lnSpc>
              <a:spcBef>
                <a:spcPct val="0"/>
              </a:spcBef>
              <a:spcAft>
                <a:spcPct val="0"/>
              </a:spcAft>
              <a:buClrTx/>
              <a:buSzTx/>
              <a:buFontTx/>
              <a:buNone/>
              <a:tabLst/>
              <a:defRPr/>
            </a:pPr>
            <a:fld id="{593D2F0F-AD6F-4F1B-A21F-8F41CE78CB33}"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base" latinLnBrk="0" hangingPunct="1">
                <a:lnSpc>
                  <a:spcPct val="100000"/>
                </a:lnSpc>
                <a:spcBef>
                  <a:spcPct val="0"/>
                </a:spcBef>
                <a:spcAft>
                  <a:spcPct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46870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16780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23A0BC-3DBC-4EF7-88B5-D684AE7DAF87}" type="slidenum">
              <a:rPr kumimoji="1" lang="ja-JP" altLang="en-US" smtClean="0"/>
              <a:t>12</a:t>
            </a:fld>
            <a:endParaRPr kumimoji="1" lang="ja-JP" altLang="en-US"/>
          </a:p>
        </p:txBody>
      </p:sp>
    </p:spTree>
    <p:extLst>
      <p:ext uri="{BB962C8B-B14F-4D97-AF65-F5344CB8AC3E}">
        <p14:creationId xmlns:p14="http://schemas.microsoft.com/office/powerpoint/2010/main" val="69415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ノート プレースホルダー 2"/>
          <p:cNvSpPr>
            <a:spLocks noGrp="1"/>
          </p:cNvSpPr>
          <p:nvPr>
            <p:ph type="body" idx="1"/>
          </p:nvPr>
        </p:nvSpPr>
        <p:spPr bwMode="auto">
          <a:xfrm>
            <a:off x="646122" y="4758688"/>
            <a:ext cx="5595922" cy="45088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latin typeface="ＭＳ Ｐ明朝" panose="02020600040205080304" pitchFamily="18" charset="-128"/>
                <a:ea typeface="ＭＳ Ｐ明朝" panose="02020600040205080304" pitchFamily="18" charset="-128"/>
              </a:rPr>
              <a:t>人生には思いがけないリスクがございます。</a:t>
            </a:r>
            <a:endParaRPr lang="en-US" altLang="ja-JP" dirty="0">
              <a:latin typeface="ＭＳ Ｐ明朝" panose="02020600040205080304" pitchFamily="18" charset="-128"/>
              <a:ea typeface="ＭＳ Ｐ明朝" panose="02020600040205080304" pitchFamily="18" charset="-128"/>
            </a:endParaRPr>
          </a:p>
          <a:p>
            <a:pPr defTabSz="939725">
              <a:defRPr/>
            </a:pPr>
            <a:r>
              <a:rPr lang="ja-JP" altLang="en-US" dirty="0">
                <a:latin typeface="ＭＳ Ｐ明朝" panose="02020600040205080304" pitchFamily="18" charset="-128"/>
                <a:ea typeface="ＭＳ Ｐ明朝" panose="02020600040205080304" pitchFamily="18" charset="-128"/>
              </a:rPr>
              <a:t>不測の事態、病気になったり、ケガをして働けない位の重い障害を負った時に障害年金を受け取れます。</a:t>
            </a:r>
            <a:endParaRPr lang="en-US" altLang="ja-JP" dirty="0">
              <a:latin typeface="ＭＳ Ｐ明朝" panose="02020600040205080304" pitchFamily="18" charset="-128"/>
              <a:ea typeface="ＭＳ Ｐ明朝" panose="02020600040205080304" pitchFamily="18" charset="-128"/>
            </a:endParaRPr>
          </a:p>
          <a:p>
            <a:r>
              <a:rPr lang="ja-JP" altLang="en-US" dirty="0">
                <a:latin typeface="ＭＳ Ｐ明朝" panose="02020600040205080304" pitchFamily="18" charset="-128"/>
                <a:ea typeface="ＭＳ Ｐ明朝" panose="02020600040205080304" pitchFamily="18" charset="-128"/>
              </a:rPr>
              <a:t>日本の</a:t>
            </a:r>
            <a:r>
              <a:rPr lang="en-US" altLang="ja-JP" dirty="0">
                <a:latin typeface="ＭＳ Ｐ明朝" panose="02020600040205080304" pitchFamily="18" charset="-128"/>
                <a:ea typeface="ＭＳ Ｐ明朝" panose="02020600040205080304" pitchFamily="18" charset="-128"/>
              </a:rPr>
              <a:t>20</a:t>
            </a:r>
            <a:r>
              <a:rPr lang="ja-JP" altLang="en-US" dirty="0">
                <a:latin typeface="ＭＳ Ｐ明朝" panose="02020600040205080304" pitchFamily="18" charset="-128"/>
                <a:ea typeface="ＭＳ Ｐ明朝" panose="02020600040205080304" pitchFamily="18" charset="-128"/>
              </a:rPr>
              <a:t>歳以上の人口のうち、約</a:t>
            </a:r>
            <a:r>
              <a:rPr lang="en-US" altLang="ja-JP" dirty="0">
                <a:latin typeface="ＭＳ Ｐ明朝" panose="02020600040205080304" pitchFamily="18" charset="-128"/>
                <a:ea typeface="ＭＳ Ｐ明朝" panose="02020600040205080304" pitchFamily="18" charset="-128"/>
              </a:rPr>
              <a:t>50</a:t>
            </a:r>
            <a:r>
              <a:rPr lang="ja-JP" altLang="en-US" dirty="0">
                <a:latin typeface="ＭＳ Ｐ明朝" panose="02020600040205080304" pitchFamily="18" charset="-128"/>
                <a:ea typeface="ＭＳ Ｐ明朝" panose="02020600040205080304" pitchFamily="18" charset="-128"/>
              </a:rPr>
              <a:t>人に１人が障害基礎年金を受け取っています。</a:t>
            </a:r>
            <a:endParaRPr lang="en-US" altLang="ja-JP" dirty="0">
              <a:latin typeface="ＭＳ Ｐ明朝" panose="02020600040205080304" pitchFamily="18" charset="-128"/>
              <a:ea typeface="ＭＳ Ｐ明朝" panose="02020600040205080304" pitchFamily="18" charset="-128"/>
            </a:endParaRPr>
          </a:p>
          <a:p>
            <a:r>
              <a:rPr lang="ja-JP" altLang="en-US" dirty="0">
                <a:latin typeface="ＭＳ Ｐ明朝" panose="02020600040205080304" pitchFamily="18" charset="-128"/>
                <a:ea typeface="ＭＳ Ｐ明朝" panose="02020600040205080304" pitchFamily="18" charset="-128"/>
              </a:rPr>
              <a:t>“まさか”というのは、決して他人事ではないことがわかりましたね。</a:t>
            </a:r>
          </a:p>
          <a:p>
            <a:endParaRPr lang="ja-JP" altLang="en-US" dirty="0"/>
          </a:p>
        </p:txBody>
      </p:sp>
      <p:sp>
        <p:nvSpPr>
          <p:cNvPr id="2" name="スライド番号プレースホルダー 1"/>
          <p:cNvSpPr>
            <a:spLocks noGrp="1"/>
          </p:cNvSpPr>
          <p:nvPr>
            <p:ph type="sldNum" sz="quarter" idx="5"/>
          </p:nvPr>
        </p:nvSpPr>
        <p:spPr/>
        <p:txBody>
          <a:bodyPr/>
          <a:lstStyle/>
          <a:p>
            <a:pPr>
              <a:defRPr/>
            </a:pPr>
            <a:fld id="{69357138-EC85-4A51-91D8-E9B0E62F34EA}" type="slidenum">
              <a:rPr lang="ja-JP" altLang="en-US" smtClean="0"/>
              <a:pPr>
                <a:defRPr/>
              </a:pPr>
              <a:t>18</a:t>
            </a:fld>
            <a:endParaRPr lang="ja-JP" altLang="en-US"/>
          </a:p>
        </p:txBody>
      </p:sp>
    </p:spTree>
    <p:extLst>
      <p:ext uri="{BB962C8B-B14F-4D97-AF65-F5344CB8AC3E}">
        <p14:creationId xmlns:p14="http://schemas.microsoft.com/office/powerpoint/2010/main" val="2268255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ea typeface="ＭＳ Ｐ明朝" pitchFamily="18" charset="-128"/>
              </a:rPr>
              <a:t>障害基礎年金を受け取っている人のうち、</a:t>
            </a:r>
            <a:r>
              <a:rPr lang="en-US" altLang="ja-JP" dirty="0">
                <a:ea typeface="ＭＳ Ｐ明朝" pitchFamily="18" charset="-128"/>
              </a:rPr>
              <a:t>20</a:t>
            </a:r>
            <a:r>
              <a:rPr lang="ja-JP" altLang="en-US" dirty="0">
                <a:ea typeface="ＭＳ Ｐ明朝" pitchFamily="18" charset="-128"/>
              </a:rPr>
              <a:t>代の方は約</a:t>
            </a:r>
            <a:r>
              <a:rPr lang="en-US" altLang="ja-JP" dirty="0">
                <a:ea typeface="ＭＳ Ｐ明朝" pitchFamily="18" charset="-128"/>
              </a:rPr>
              <a:t>25</a:t>
            </a:r>
            <a:r>
              <a:rPr lang="ja-JP" altLang="en-US" dirty="0">
                <a:ea typeface="ＭＳ Ｐ明朝" pitchFamily="18" charset="-128"/>
              </a:rPr>
              <a:t>万人います。</a:t>
            </a:r>
            <a:endParaRPr lang="en-US" altLang="ja-JP" dirty="0">
              <a:ea typeface="ＭＳ Ｐ明朝" pitchFamily="18" charset="-128"/>
            </a:endParaRPr>
          </a:p>
          <a:p>
            <a:endParaRPr lang="en-US" altLang="ja-JP" dirty="0"/>
          </a:p>
        </p:txBody>
      </p:sp>
      <p:sp>
        <p:nvSpPr>
          <p:cNvPr id="2" name="スライド番号プレースホルダー 1"/>
          <p:cNvSpPr>
            <a:spLocks noGrp="1"/>
          </p:cNvSpPr>
          <p:nvPr>
            <p:ph type="sldNum" sz="quarter" idx="5"/>
          </p:nvPr>
        </p:nvSpPr>
        <p:spPr/>
        <p:txBody>
          <a:bodyPr/>
          <a:lstStyle/>
          <a:p>
            <a:pPr>
              <a:defRPr/>
            </a:pPr>
            <a:fld id="{1A70B6BE-ABBC-438C-B9F4-D961FBFD0013}" type="slidenum">
              <a:rPr lang="ja-JP" altLang="en-US" smtClean="0"/>
              <a:pPr>
                <a:defRPr/>
              </a:pPr>
              <a:t>19</a:t>
            </a:fld>
            <a:endParaRPr lang="ja-JP" altLang="en-US"/>
          </a:p>
        </p:txBody>
      </p:sp>
    </p:spTree>
    <p:extLst>
      <p:ext uri="{BB962C8B-B14F-4D97-AF65-F5344CB8AC3E}">
        <p14:creationId xmlns:p14="http://schemas.microsoft.com/office/powerpoint/2010/main" val="247663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4CAB5-7A4B-545B-4C1D-03E380112A9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25FC93F-3F19-EF9C-60FB-73EC867B6EB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6D26F1B-3486-E22F-F417-E27E0FD0CE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a:extLst>
              <a:ext uri="{FF2B5EF4-FFF2-40B4-BE49-F238E27FC236}">
                <a16:creationId xmlns:a16="http://schemas.microsoft.com/office/drawing/2014/main" id="{48799777-8835-853C-E909-28EB17C323F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96C7AC-E773-45D9-9791-8CAE7CDF1C5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23162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次に遺族年金について、死亡した被保険者に生計を維持されていた遺族が受給できる制度ですが、基本的には国民年金加入期間中又は保険料納付済み期間等が</a:t>
            </a:r>
            <a:r>
              <a:rPr kumimoji="1" lang="en-US" altLang="ja-JP" dirty="0"/>
              <a:t>25</a:t>
            </a:r>
            <a:r>
              <a:rPr kumimoji="1" lang="ja-JP" altLang="en-US" dirty="0"/>
              <a:t>年以上ある者が死亡した場合に、その遺族に支給されます。その遺族の範囲として、子どもがいる妻・夫または子どもとなっているように子どもがいることが条件となっています。なお、</a:t>
            </a:r>
            <a:r>
              <a:rPr lang="ja-JP" altLang="en-US" dirty="0"/>
              <a:t>ここにいう一定の要件とは、保険料納付済期間等が３分の２以上であることであるが、令和</a:t>
            </a:r>
            <a:r>
              <a:rPr lang="en-US" altLang="ja-JP" dirty="0"/>
              <a:t>18</a:t>
            </a:r>
            <a:r>
              <a:rPr lang="ja-JP" altLang="en-US" dirty="0"/>
              <a:t>年３月</a:t>
            </a:r>
            <a:r>
              <a:rPr lang="en-US" altLang="ja-JP" dirty="0"/>
              <a:t>31</a:t>
            </a:r>
            <a:r>
              <a:rPr lang="ja-JP" altLang="en-US" dirty="0"/>
              <a:t>日までの間の経過措置として、死亡日の属する月の前々月までの１年間に保険料の滞納がない場合はこれに限らず支給されます。</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96C7AC-E773-45D9-9791-8CAE7CDF1C5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15680064"/>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png" Type="http://schemas.openxmlformats.org/officeDocument/2006/relationships/image"/><Relationship Id="rId3" Target="../media/image2.svg"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1.png" Type="http://schemas.openxmlformats.org/officeDocument/2006/relationships/image"/><Relationship Id="rId3" Target="../media/image2.svg" Type="http://schemas.openxmlformats.org/officeDocument/2006/relationships/image"/></Relationships>
</file>

<file path=ppt/slideLayouts/_rels/slideLayout1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6.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3.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pic>
        <p:nvPicPr>
          <p:cNvPr id="7" name="グラフィックス 6">
            <a:extLst>
              <a:ext uri="{FF2B5EF4-FFF2-40B4-BE49-F238E27FC236}">
                <a16:creationId xmlns:a16="http://schemas.microsoft.com/office/drawing/2014/main" id="{480383CA-38C7-4A22-BEC3-47DD58E253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4" r="2105" b="515"/>
          <a:stretch/>
        </p:blipFill>
        <p:spPr>
          <a:xfrm rot="5400000">
            <a:off x="1523151" y="-1523150"/>
            <a:ext cx="6858002" cy="9904304"/>
          </a:xfrm>
          <a:prstGeom prst="rect">
            <a:avLst/>
          </a:prstGeom>
        </p:spPr>
      </p:pic>
    </p:spTree>
    <p:extLst>
      <p:ext uri="{BB962C8B-B14F-4D97-AF65-F5344CB8AC3E}">
        <p14:creationId xmlns:p14="http://schemas.microsoft.com/office/powerpoint/2010/main" val="679942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pic>
        <p:nvPicPr>
          <p:cNvPr id="7" name="グラフィックス 6">
            <a:extLst>
              <a:ext uri="{FF2B5EF4-FFF2-40B4-BE49-F238E27FC236}">
                <a16:creationId xmlns:a16="http://schemas.microsoft.com/office/drawing/2014/main" id="{480383CA-38C7-4A22-BEC3-47DD58E253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4" r="2105" b="515"/>
          <a:stretch/>
        </p:blipFill>
        <p:spPr>
          <a:xfrm rot="5400000">
            <a:off x="1523151" y="-1523150"/>
            <a:ext cx="6858002" cy="9904304"/>
          </a:xfrm>
          <a:prstGeom prst="rect">
            <a:avLst/>
          </a:prstGeom>
        </p:spPr>
      </p:pic>
    </p:spTree>
    <p:extLst>
      <p:ext uri="{BB962C8B-B14F-4D97-AF65-F5344CB8AC3E}">
        <p14:creationId xmlns:p14="http://schemas.microsoft.com/office/powerpoint/2010/main" val="1880492473"/>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7378CBE-A140-4EEA-9819-9CD0025EC3DF}" type="slidenum">
              <a:rPr kumimoji="1" lang="ja-JP" altLang="en-US" smtClean="0"/>
              <a:t>‹#›</a:t>
            </a:fld>
            <a:endParaRPr kumimoji="1" lang="ja-JP" altLang="en-US"/>
          </a:p>
        </p:txBody>
      </p:sp>
    </p:spTree>
    <p:extLst>
      <p:ext uri="{BB962C8B-B14F-4D97-AF65-F5344CB8AC3E}">
        <p14:creationId xmlns:p14="http://schemas.microsoft.com/office/powerpoint/2010/main" val="1342573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bg>
      <p:bgPr>
        <a:solidFill>
          <a:srgbClr val="FFEFB3"/>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74BE603D-5B11-4EAA-9FEF-DAEFB24D58FC}"/>
              </a:ext>
            </a:extLst>
          </p:cNvPr>
          <p:cNvSpPr/>
          <p:nvPr userDrawn="1"/>
        </p:nvSpPr>
        <p:spPr>
          <a:xfrm>
            <a:off x="208200" y="232200"/>
            <a:ext cx="9489600" cy="6393600"/>
          </a:xfrm>
          <a:prstGeom prst="roundRect">
            <a:avLst>
              <a:gd name="adj" fmla="val 52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Slide Number Placeholder 3"/>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1547492325"/>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A8035DA-1D3A-411D-96DC-D9FED8A55821}"/>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EE8BC0FC-06AC-4B8E-8C7E-D99BBBBA00C8}"/>
              </a:ext>
            </a:extLst>
          </p:cNvPr>
          <p:cNvSpPr/>
          <p:nvPr userDrawn="1"/>
        </p:nvSpPr>
        <p:spPr>
          <a:xfrm>
            <a:off x="233400" y="230616"/>
            <a:ext cx="9439200" cy="6396768"/>
          </a:xfrm>
          <a:prstGeom prst="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0049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A8035DA-1D3A-411D-96DC-D9FED8A55821}"/>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EE8BC0FC-06AC-4B8E-8C7E-D99BBBBA00C8}"/>
              </a:ext>
            </a:extLst>
          </p:cNvPr>
          <p:cNvSpPr/>
          <p:nvPr userDrawn="1"/>
        </p:nvSpPr>
        <p:spPr>
          <a:xfrm>
            <a:off x="233400" y="230616"/>
            <a:ext cx="9439200" cy="6396768"/>
          </a:xfrm>
          <a:prstGeom prst="rect">
            <a:avLst/>
          </a:prstGeom>
          <a:pattFill prst="dashUpDiag">
            <a:fgClr>
              <a:srgbClr val="B9F3FF"/>
            </a:fgClr>
            <a:bgClr>
              <a:schemeClr val="bg1"/>
            </a:bgClr>
          </a:patt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32847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白紙">
    <p:bg>
      <p:bgPr>
        <a:solidFill>
          <a:srgbClr val="C3D507"/>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EC419D85-AEFC-4E03-AC03-B9B87EDC58AA}"/>
              </a:ext>
            </a:extLst>
          </p:cNvPr>
          <p:cNvSpPr/>
          <p:nvPr userDrawn="1"/>
        </p:nvSpPr>
        <p:spPr>
          <a:xfrm>
            <a:off x="208200" y="232200"/>
            <a:ext cx="9489600" cy="6393600"/>
          </a:xfrm>
          <a:prstGeom prst="roundRect">
            <a:avLst>
              <a:gd name="adj" fmla="val 2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418402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pic>
        <p:nvPicPr>
          <p:cNvPr id="3" name="図 2" descr="シャワー, 布, グリーン, タイル張り が含まれている画像&#10;&#10;自動的に生成された説明">
            <a:extLst>
              <a:ext uri="{FF2B5EF4-FFF2-40B4-BE49-F238E27FC236}">
                <a16:creationId xmlns:a16="http://schemas.microsoft.com/office/drawing/2014/main" id="{B99AD37E-CB6C-4F79-8CF6-00E6026988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95" t="963" r="14039"/>
          <a:stretch/>
        </p:blipFill>
        <p:spPr>
          <a:xfrm>
            <a:off x="0" y="0"/>
            <a:ext cx="9906000" cy="6858000"/>
          </a:xfrm>
          <a:prstGeom prst="rect">
            <a:avLst/>
          </a:prstGeom>
        </p:spPr>
      </p:pic>
      <p:sp>
        <p:nvSpPr>
          <p:cNvPr id="5" name="正方形/長方形 4">
            <a:extLst>
              <a:ext uri="{FF2B5EF4-FFF2-40B4-BE49-F238E27FC236}">
                <a16:creationId xmlns:a16="http://schemas.microsoft.com/office/drawing/2014/main" id="{90B10172-2A68-4CF3-81F8-36FDD3178C9A}"/>
              </a:ext>
            </a:extLst>
          </p:cNvPr>
          <p:cNvSpPr/>
          <p:nvPr userDrawn="1"/>
        </p:nvSpPr>
        <p:spPr>
          <a:xfrm>
            <a:off x="219075" y="561975"/>
            <a:ext cx="9467850" cy="606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グラフィックス 6">
            <a:extLst>
              <a:ext uri="{FF2B5EF4-FFF2-40B4-BE49-F238E27FC236}">
                <a16:creationId xmlns:a16="http://schemas.microsoft.com/office/drawing/2014/main" id="{D1B417A4-EBD9-4A26-B1B8-88560F4B0F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97200" y="352425"/>
            <a:ext cx="3911600" cy="419100"/>
          </a:xfrm>
          <a:prstGeom prst="rect">
            <a:avLst/>
          </a:prstGeom>
        </p:spPr>
      </p:pic>
    </p:spTree>
    <p:extLst>
      <p:ext uri="{BB962C8B-B14F-4D97-AF65-F5344CB8AC3E}">
        <p14:creationId xmlns:p14="http://schemas.microsoft.com/office/powerpoint/2010/main" val="898930099"/>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3282847173"/>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7378CBE-A140-4EEA-9819-9CD0025EC3DF}" type="slidenum">
              <a:rPr kumimoji="1" lang="ja-JP" altLang="en-US" smtClean="0"/>
              <a:t>‹#›</a:t>
            </a:fld>
            <a:endParaRPr kumimoji="1" lang="ja-JP" altLang="en-US"/>
          </a:p>
        </p:txBody>
      </p:sp>
    </p:spTree>
    <p:extLst>
      <p:ext uri="{BB962C8B-B14F-4D97-AF65-F5344CB8AC3E}">
        <p14:creationId xmlns:p14="http://schemas.microsoft.com/office/powerpoint/2010/main" val="346193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bg>
      <p:bgPr>
        <a:solidFill>
          <a:srgbClr val="FFEFB3"/>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74BE603D-5B11-4EAA-9FEF-DAEFB24D58FC}"/>
              </a:ext>
            </a:extLst>
          </p:cNvPr>
          <p:cNvSpPr/>
          <p:nvPr userDrawn="1"/>
        </p:nvSpPr>
        <p:spPr>
          <a:xfrm>
            <a:off x="208200" y="232200"/>
            <a:ext cx="9489600" cy="6393600"/>
          </a:xfrm>
          <a:prstGeom prst="roundRect">
            <a:avLst>
              <a:gd name="adj" fmla="val 52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Slide Number Placeholder 3"/>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1318047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A8035DA-1D3A-411D-96DC-D9FED8A55821}"/>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EE8BC0FC-06AC-4B8E-8C7E-D99BBBBA00C8}"/>
              </a:ext>
            </a:extLst>
          </p:cNvPr>
          <p:cNvSpPr/>
          <p:nvPr userDrawn="1"/>
        </p:nvSpPr>
        <p:spPr>
          <a:xfrm>
            <a:off x="233400" y="230616"/>
            <a:ext cx="9439200" cy="6396768"/>
          </a:xfrm>
          <a:prstGeom prst="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3626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A8035DA-1D3A-411D-96DC-D9FED8A55821}"/>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EE8BC0FC-06AC-4B8E-8C7E-D99BBBBA00C8}"/>
              </a:ext>
            </a:extLst>
          </p:cNvPr>
          <p:cNvSpPr/>
          <p:nvPr userDrawn="1"/>
        </p:nvSpPr>
        <p:spPr>
          <a:xfrm>
            <a:off x="233400" y="230616"/>
            <a:ext cx="9439200" cy="6396768"/>
          </a:xfrm>
          <a:prstGeom prst="rect">
            <a:avLst/>
          </a:prstGeom>
          <a:pattFill prst="dashUpDiag">
            <a:fgClr>
              <a:srgbClr val="B9F3FF"/>
            </a:fgClr>
            <a:bgClr>
              <a:schemeClr val="bg1"/>
            </a:bgClr>
          </a:patt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89854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白紙">
    <p:bg>
      <p:bgPr>
        <a:solidFill>
          <a:srgbClr val="C3D507"/>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EC419D85-AEFC-4E03-AC03-B9B87EDC58AA}"/>
              </a:ext>
            </a:extLst>
          </p:cNvPr>
          <p:cNvSpPr/>
          <p:nvPr userDrawn="1"/>
        </p:nvSpPr>
        <p:spPr>
          <a:xfrm>
            <a:off x="208200" y="232200"/>
            <a:ext cx="9489600" cy="6393600"/>
          </a:xfrm>
          <a:prstGeom prst="roundRect">
            <a:avLst>
              <a:gd name="adj" fmla="val 2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401223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pic>
        <p:nvPicPr>
          <p:cNvPr id="3" name="図 2" descr="シャワー, 布, グリーン, タイル張り が含まれている画像&#10;&#10;自動的に生成された説明">
            <a:extLst>
              <a:ext uri="{FF2B5EF4-FFF2-40B4-BE49-F238E27FC236}">
                <a16:creationId xmlns:a16="http://schemas.microsoft.com/office/drawing/2014/main" id="{B99AD37E-CB6C-4F79-8CF6-00E6026988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95" t="963" r="14039"/>
          <a:stretch/>
        </p:blipFill>
        <p:spPr>
          <a:xfrm>
            <a:off x="0" y="0"/>
            <a:ext cx="9906000" cy="6858000"/>
          </a:xfrm>
          <a:prstGeom prst="rect">
            <a:avLst/>
          </a:prstGeom>
        </p:spPr>
      </p:pic>
      <p:sp>
        <p:nvSpPr>
          <p:cNvPr id="5" name="正方形/長方形 4">
            <a:extLst>
              <a:ext uri="{FF2B5EF4-FFF2-40B4-BE49-F238E27FC236}">
                <a16:creationId xmlns:a16="http://schemas.microsoft.com/office/drawing/2014/main" id="{90B10172-2A68-4CF3-81F8-36FDD3178C9A}"/>
              </a:ext>
            </a:extLst>
          </p:cNvPr>
          <p:cNvSpPr/>
          <p:nvPr userDrawn="1"/>
        </p:nvSpPr>
        <p:spPr>
          <a:xfrm>
            <a:off x="219075" y="561975"/>
            <a:ext cx="9467850" cy="606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グラフィックス 6">
            <a:extLst>
              <a:ext uri="{FF2B5EF4-FFF2-40B4-BE49-F238E27FC236}">
                <a16:creationId xmlns:a16="http://schemas.microsoft.com/office/drawing/2014/main" id="{D1B417A4-EBD9-4A26-B1B8-88560F4B0F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97200" y="352425"/>
            <a:ext cx="3911600" cy="419100"/>
          </a:xfrm>
          <a:prstGeom prst="rect">
            <a:avLst/>
          </a:prstGeom>
        </p:spPr>
      </p:pic>
    </p:spTree>
    <p:extLst>
      <p:ext uri="{BB962C8B-B14F-4D97-AF65-F5344CB8AC3E}">
        <p14:creationId xmlns:p14="http://schemas.microsoft.com/office/powerpoint/2010/main" val="136482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2946033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C470CDB-531E-486E-BCA5-DE5902490E96}" type="slidenum">
              <a:rPr kumimoji="1" lang="ja-JP" altLang="en-US" smtClean="0"/>
              <a:t>‹#›</a:t>
            </a:fld>
            <a:endParaRPr kumimoji="1" lang="ja-JP" altLang="en-US"/>
          </a:p>
        </p:txBody>
      </p:sp>
    </p:spTree>
    <p:extLst>
      <p:ext uri="{BB962C8B-B14F-4D97-AF65-F5344CB8AC3E}">
        <p14:creationId xmlns:p14="http://schemas.microsoft.com/office/powerpoint/2010/main" val="1665180005"/>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0.xml" Type="http://schemas.openxmlformats.org/officeDocument/2006/relationships/slideLayout"/><Relationship Id="rId2" Target="../slideLayouts/slideLayout11.xml" Type="http://schemas.openxmlformats.org/officeDocument/2006/relationships/slideLayout"/><Relationship Id="rId3" Target="../slideLayouts/slideLayout12.xml" Type="http://schemas.openxmlformats.org/officeDocument/2006/relationships/slideLayout"/><Relationship Id="rId4" Target="../slideLayouts/slideLayout13.xml" Type="http://schemas.openxmlformats.org/officeDocument/2006/relationships/slideLayout"/><Relationship Id="rId5" Target="../slideLayouts/slideLayout14.xml" Type="http://schemas.openxmlformats.org/officeDocument/2006/relationships/slideLayout"/><Relationship Id="rId6" Target="../slideLayouts/slideLayout15.xml" Type="http://schemas.openxmlformats.org/officeDocument/2006/relationships/slideLayout"/><Relationship Id="rId7" Target="../slideLayouts/slideLayout16.xml" Type="http://schemas.openxmlformats.org/officeDocument/2006/relationships/slideLayout"/><Relationship Id="rId8" Target="../slideLayouts/slideLayout17.xml" Type="http://schemas.openxmlformats.org/officeDocument/2006/relationships/slideLayout"/><Relationship Id="rId9" Target="../theme/theme2.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78CBE-A140-4EEA-9819-9CD0025EC3DF}" type="slidenum">
              <a:rPr kumimoji="1" lang="ja-JP" altLang="en-US" smtClean="0"/>
              <a:t>‹#›</a:t>
            </a:fld>
            <a:endParaRPr kumimoji="1" lang="ja-JP" altLang="en-US"/>
          </a:p>
        </p:txBody>
      </p:sp>
    </p:spTree>
    <p:extLst>
      <p:ext uri="{BB962C8B-B14F-4D97-AF65-F5344CB8AC3E}">
        <p14:creationId xmlns:p14="http://schemas.microsoft.com/office/powerpoint/2010/main" val="3783230696"/>
      </p:ext>
    </p:extLst>
  </p:cSld>
  <p:clrMap bg1="lt1" tx1="dk1" bg2="lt2" tx2="dk2" accent1="accent1" accent2="accent2" accent3="accent3" accent4="accent4" accent5="accent5" accent6="accent6" hlink="hlink" folHlink="folHlink"/>
  <p:sldLayoutIdLst>
    <p:sldLayoutId id="2147483674" r:id="rId1"/>
    <p:sldLayoutId id="2147483666" r:id="rId2"/>
    <p:sldLayoutId id="2147483667" r:id="rId3"/>
    <p:sldLayoutId id="2147483672" r:id="rId4"/>
    <p:sldLayoutId id="2147483675" r:id="rId5"/>
    <p:sldLayoutId id="2147483673" r:id="rId6"/>
    <p:sldLayoutId id="2147483677" r:id="rId7"/>
    <p:sldLayoutId id="2147483676" r:id="rId8"/>
    <p:sldLayoutId id="2147483687"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78CBE-A140-4EEA-9819-9CD0025EC3DF}" type="slidenum">
              <a:rPr kumimoji="1" lang="ja-JP" altLang="en-US" smtClean="0"/>
              <a:t>‹#›</a:t>
            </a:fld>
            <a:endParaRPr kumimoji="1" lang="ja-JP" altLang="en-US"/>
          </a:p>
        </p:txBody>
      </p:sp>
    </p:spTree>
    <p:extLst>
      <p:ext uri="{BB962C8B-B14F-4D97-AF65-F5344CB8AC3E}">
        <p14:creationId xmlns:p14="http://schemas.microsoft.com/office/powerpoint/2010/main" val="124241601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0">
          <p15:clr>
            <a:srgbClr val="F26B43"/>
          </p15:clr>
        </p15:guide>
      </p15:sldGuideLst>
    </p:ext>
  </p:extLst>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charts/chart1.xml" Type="http://schemas.openxmlformats.org/officeDocument/2006/relationships/chart"/><Relationship Id="rId7" Target="../media/image5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13.png" Type="http://schemas.openxmlformats.org/officeDocument/2006/relationships/image"/><Relationship Id="rId3" Target="../media/image60.svg" Type="http://schemas.openxmlformats.org/officeDocument/2006/relationships/image"/><Relationship Id="rId4" Target="../media/image61.png" Type="http://schemas.openxmlformats.org/officeDocument/2006/relationships/image"/></Relationships>
</file>

<file path=ppt/slides/_rels/slide12.xml.rels><?xml version="1.0" encoding="UTF-8" standalone="yes"?><Relationships xmlns="http://schemas.openxmlformats.org/package/2006/relationships"><Relationship Id="rId1" Target="../media/media3.mp3" Type="http://schemas.microsoft.com/office/2007/relationships/media"/><Relationship Id="rId10" Target="../media/image65.png" Type="http://schemas.openxmlformats.org/officeDocument/2006/relationships/image"/><Relationship Id="rId11" Target="../media/image66.svg" Type="http://schemas.openxmlformats.org/officeDocument/2006/relationships/image"/><Relationship Id="rId12" Target="../media/image52.png" Type="http://schemas.openxmlformats.org/officeDocument/2006/relationships/image"/><Relationship Id="rId13" Target="../media/image67.png" Type="http://schemas.openxmlformats.org/officeDocument/2006/relationships/image"/><Relationship Id="rId14" Target="../media/image68.svg" Type="http://schemas.openxmlformats.org/officeDocument/2006/relationships/image"/><Relationship Id="rId15" Target="../media/image69.png" Type="http://schemas.openxmlformats.org/officeDocument/2006/relationships/image"/><Relationship Id="rId16" Target="../media/image70.svg" Type="http://schemas.openxmlformats.org/officeDocument/2006/relationships/image"/><Relationship Id="rId17" Target="../media/image71.png" Type="http://schemas.openxmlformats.org/officeDocument/2006/relationships/image"/><Relationship Id="rId18" Target="../media/image72.svg" Type="http://schemas.openxmlformats.org/officeDocument/2006/relationships/image"/><Relationship Id="rId19" Target="../media/image73.emf" Type="http://schemas.openxmlformats.org/officeDocument/2006/relationships/image"/><Relationship Id="rId2" Target="../media/media3.mp3" Type="http://schemas.openxmlformats.org/officeDocument/2006/relationships/audio"/><Relationship Id="rId20" Target="../media/image74.emf" Type="http://schemas.openxmlformats.org/officeDocument/2006/relationships/image"/><Relationship Id="rId21" Target="../media/image75.png" Type="http://schemas.openxmlformats.org/officeDocument/2006/relationships/image"/><Relationship Id="rId22" Target="../media/image76.png" Type="http://schemas.openxmlformats.org/officeDocument/2006/relationships/image"/><Relationship Id="rId3" Target="../slideLayouts/slideLayout3.xml" Type="http://schemas.openxmlformats.org/officeDocument/2006/relationships/slideLayout"/><Relationship Id="rId4" Target="../notesSlides/notesSlide5.xml" Type="http://schemas.openxmlformats.org/officeDocument/2006/relationships/notesSlide"/><Relationship Id="rId5" Target="../media/image13.png" Type="http://schemas.openxmlformats.org/officeDocument/2006/relationships/image"/><Relationship Id="rId6" Target="../media/image14.svg" Type="http://schemas.openxmlformats.org/officeDocument/2006/relationships/image"/><Relationship Id="rId7" Target="../media/image62.png" Type="http://schemas.openxmlformats.org/officeDocument/2006/relationships/image"/><Relationship Id="rId8" Target="../media/image63.png" Type="http://schemas.openxmlformats.org/officeDocument/2006/relationships/image"/><Relationship Id="rId9" Target="../media/image64.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77.png" Type="http://schemas.openxmlformats.org/officeDocument/2006/relationships/image"/><Relationship Id="rId3" Target="../media/image78.pn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79.png" Type="http://schemas.openxmlformats.org/officeDocument/2006/relationships/image"/><Relationship Id="rId3" Target="../media/image80.png" Type="http://schemas.openxmlformats.org/officeDocument/2006/relationships/image"/><Relationship Id="rId4" Target="../media/image81.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3.xml" Type="http://schemas.openxmlformats.org/officeDocument/2006/relationships/slideLayout"/><Relationship Id="rId10" Target="../media/image88.png" Type="http://schemas.openxmlformats.org/officeDocument/2006/relationships/image"/><Relationship Id="rId11" Target="../media/image71.png" Type="http://schemas.openxmlformats.org/officeDocument/2006/relationships/image"/><Relationship Id="rId12" Target="../media/image72.svg" Type="http://schemas.openxmlformats.org/officeDocument/2006/relationships/image"/><Relationship Id="rId13" Target="../media/image89.png" Type="http://schemas.openxmlformats.org/officeDocument/2006/relationships/image"/><Relationship Id="rId14" Target="../media/image90.png" Type="http://schemas.openxmlformats.org/officeDocument/2006/relationships/image"/><Relationship Id="rId15" Target="../media/image91.svg" Type="http://schemas.openxmlformats.org/officeDocument/2006/relationships/image"/><Relationship Id="rId2" Target="../media/image82.png" Type="http://schemas.openxmlformats.org/officeDocument/2006/relationships/image"/><Relationship Id="rId3" Target="../media/image83.png" Type="http://schemas.openxmlformats.org/officeDocument/2006/relationships/image"/><Relationship Id="rId4" Target="../media/image84.pn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 Id="rId7" Target="../media/image85.png" Type="http://schemas.openxmlformats.org/officeDocument/2006/relationships/image"/><Relationship Id="rId8" Target="../media/image86.png" Type="http://schemas.openxmlformats.org/officeDocument/2006/relationships/image"/><Relationship Id="rId9" Target="../media/image87.png" Type="http://schemas.openxmlformats.org/officeDocument/2006/relationships/image"/></Relationships>
</file>

<file path=ppt/slides/_rels/slide16.xml.rels><?xml version="1.0" encoding="UTF-8" standalone="yes"?><Relationships xmlns="http://schemas.openxmlformats.org/package/2006/relationships"><Relationship Id="rId1" Target="NULL" TargetMode="External" Type="http://schemas.openxmlformats.org/officeDocument/2006/relationships/audio"/><Relationship Id="rId2" Target="../media/media1.mp3" Type="http://schemas.microsoft.com/office/2007/relationships/media"/><Relationship Id="rId3" Target="../slideLayouts/slideLayout3.xml" Type="http://schemas.openxmlformats.org/officeDocument/2006/relationships/slideLayout"/><Relationship Id="rId4" Target="../media/image13.png" Type="http://schemas.openxmlformats.org/officeDocument/2006/relationships/image"/><Relationship Id="rId5" Target="../media/image14.svg" Type="http://schemas.openxmlformats.org/officeDocument/2006/relationships/image"/><Relationship Id="rId6" Target="../media/image52.png" Type="http://schemas.openxmlformats.org/officeDocument/2006/relationships/image"/><Relationship Id="rId7" Target="../media/image15.png" Type="http://schemas.openxmlformats.org/officeDocument/2006/relationships/image"/><Relationship Id="rId8" Target="../media/image16.png" Type="http://schemas.openxmlformats.org/officeDocument/2006/relationships/image"/><Relationship Id="rId9" Target="../media/image9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93.png" Type="http://schemas.openxmlformats.org/officeDocument/2006/relationships/image"/><Relationship Id="rId3" Target="../media/image94.png" Type="http://schemas.openxmlformats.org/officeDocument/2006/relationships/image"/><Relationship Id="rId4" Target="../media/image9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6.xml" Type="http://schemas.openxmlformats.org/officeDocument/2006/relationships/notesSlide"/><Relationship Id="rId3" Target="../media/image96.jpeg" Type="http://schemas.openxmlformats.org/officeDocument/2006/relationships/image"/><Relationship Id="rId4" Target="../media/image97.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7.xml" Type="http://schemas.openxmlformats.org/officeDocument/2006/relationships/notesSlide"/><Relationship Id="rId3" Target="../media/image9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12.xml" Type="http://schemas.openxmlformats.org/officeDocument/2006/relationships/slideLayout"/><Relationship Id="rId2" Target="../diagrams/data1.xml" Type="http://schemas.openxmlformats.org/officeDocument/2006/relationships/diagramData"/><Relationship Id="rId3" Target="../diagrams/layout1.xml" Type="http://schemas.openxmlformats.org/officeDocument/2006/relationships/diagramLayout"/><Relationship Id="rId4" Target="../diagrams/quickStyle1.xml" Type="http://schemas.openxmlformats.org/officeDocument/2006/relationships/diagramQuickStyle"/><Relationship Id="rId5" Target="../diagrams/colors1.xml" Type="http://schemas.openxmlformats.org/officeDocument/2006/relationships/diagramColors"/><Relationship Id="rId6" Target="../diagrams/drawing1.xml" Type="http://schemas.microsoft.com/office/2007/relationships/diagramDrawing"/></Relationships>
</file>

<file path=ppt/slides/_rels/slide20.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99.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8.xml" Type="http://schemas.openxmlformats.org/officeDocument/2006/relationships/notesSlide"/><Relationship Id="rId3" Target="../media/image97.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9.xml" Type="http://schemas.openxmlformats.org/officeDocument/2006/relationships/notesSlide"/><Relationship Id="rId3" Target="../media/image100.png" Type="http://schemas.openxmlformats.org/officeDocument/2006/relationships/image"/><Relationship Id="rId4" Target="../media/image101.png" Type="http://schemas.openxmlformats.org/officeDocument/2006/relationships/image"/><Relationship Id="rId5" Target="../media/image102.png" Type="http://schemas.openxmlformats.org/officeDocument/2006/relationships/image"/><Relationship Id="rId6" Target="../media/image103.png" Type="http://schemas.openxmlformats.org/officeDocument/2006/relationships/image"/><Relationship Id="rId7" Target="../media/image104.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12.xml" Type="http://schemas.openxmlformats.org/officeDocument/2006/relationships/slideLayout"/><Relationship Id="rId10" Target="../media/image113.png" Type="http://schemas.openxmlformats.org/officeDocument/2006/relationships/image"/><Relationship Id="rId11" Target="../media/image114.png" Type="http://schemas.openxmlformats.org/officeDocument/2006/relationships/image"/><Relationship Id="rId2" Target="../media/image105.png" Type="http://schemas.openxmlformats.org/officeDocument/2006/relationships/image"/><Relationship Id="rId3" Target="../media/image106.png" Type="http://schemas.openxmlformats.org/officeDocument/2006/relationships/image"/><Relationship Id="rId4" Target="../media/image107.png" Type="http://schemas.openxmlformats.org/officeDocument/2006/relationships/image"/><Relationship Id="rId5" Target="../media/image108.png" Type="http://schemas.openxmlformats.org/officeDocument/2006/relationships/image"/><Relationship Id="rId6" Target="../media/image109.png" Type="http://schemas.openxmlformats.org/officeDocument/2006/relationships/image"/><Relationship Id="rId7" Target="../media/image110.png" Type="http://schemas.openxmlformats.org/officeDocument/2006/relationships/image"/><Relationship Id="rId8" Target="../media/image111.png" Type="http://schemas.openxmlformats.org/officeDocument/2006/relationships/image"/><Relationship Id="rId9" Target="../media/image11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115.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116.png" Type="http://schemas.openxmlformats.org/officeDocument/2006/relationships/image"/><Relationship Id="rId3" Target="../media/image117.svg" Type="http://schemas.openxmlformats.org/officeDocument/2006/relationships/image"/><Relationship Id="rId4" Target="../media/image118.png" Type="http://schemas.openxmlformats.org/officeDocument/2006/relationships/image"/></Relationships>
</file>

<file path=ppt/slides/_rels/slide26.xml.rels><?xml version="1.0" encoding="UTF-8" standalone="yes"?><Relationships xmlns="http://schemas.openxmlformats.org/package/2006/relationships"><Relationship Id="rId1" Target="NULL" TargetMode="External" Type="http://schemas.openxmlformats.org/officeDocument/2006/relationships/audio"/><Relationship Id="rId10" Target="../media/image124.svg" Type="http://schemas.openxmlformats.org/officeDocument/2006/relationships/image"/><Relationship Id="rId11" Target="../media/image52.png" Type="http://schemas.openxmlformats.org/officeDocument/2006/relationships/image"/><Relationship Id="rId12" Target="../media/image125.png" Type="http://schemas.openxmlformats.org/officeDocument/2006/relationships/image"/><Relationship Id="rId2" Target="../media/media4.mp3" Type="http://schemas.microsoft.com/office/2007/relationships/media"/><Relationship Id="rId3" Target="../media/media5.mp3" Type="http://schemas.microsoft.com/office/2007/relationships/media"/><Relationship Id="rId4" Target="../slideLayouts/slideLayout4.xml" Type="http://schemas.openxmlformats.org/officeDocument/2006/relationships/slideLayout"/><Relationship Id="rId5" Target="../media/image119.emf" Type="http://schemas.openxmlformats.org/officeDocument/2006/relationships/image"/><Relationship Id="rId6" Target="../media/image120.png" Type="http://schemas.openxmlformats.org/officeDocument/2006/relationships/image"/><Relationship Id="rId7" Target="../media/image121.png" Type="http://schemas.openxmlformats.org/officeDocument/2006/relationships/image"/><Relationship Id="rId8" Target="../media/image122.png" Type="http://schemas.openxmlformats.org/officeDocument/2006/relationships/image"/><Relationship Id="rId9" Target="../media/image123.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4.xml" Type="http://schemas.openxmlformats.org/officeDocument/2006/relationships/slideLayout"/></Relationships>
</file>

<file path=ppt/slides/_rels/slide28.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93.png" Type="http://schemas.openxmlformats.org/officeDocument/2006/relationships/image"/><Relationship Id="rId3" Target="../media/image126.png" Type="http://schemas.openxmlformats.org/officeDocument/2006/relationships/image"/><Relationship Id="rId4" Target="../media/image127.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116.png" Type="http://schemas.openxmlformats.org/officeDocument/2006/relationships/image"/><Relationship Id="rId3" Target="../media/image117.svg" Type="http://schemas.openxmlformats.org/officeDocument/2006/relationships/image"/><Relationship Id="rId4" Target="../media/image118.png" Type="http://schemas.openxmlformats.org/officeDocument/2006/relationships/image"/><Relationship Id="rId5" Target="../media/image128.png" Type="http://schemas.openxmlformats.org/officeDocument/2006/relationships/image"/><Relationship Id="rId6" Target="../media/hdphoto2.wdp" Type="http://schemas.microsoft.com/office/2007/relationships/hdphoto"/><Relationship Id="rId7" Target="../media/image16.png" Type="http://schemas.openxmlformats.org/officeDocument/2006/relationships/image"/><Relationship Id="rId8" Target="../media/image12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1.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130.png" Type="http://schemas.openxmlformats.org/officeDocument/2006/relationships/image"/><Relationship Id="rId3" Target="../media/image131.png" Type="http://schemas.openxmlformats.org/officeDocument/2006/relationships/image"/><Relationship Id="rId4" Target="../media/image132.png" Type="http://schemas.openxmlformats.org/officeDocument/2006/relationships/image"/><Relationship Id="rId5" Target="../media/image133.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130.png" Type="http://schemas.openxmlformats.org/officeDocument/2006/relationships/image"/><Relationship Id="rId3" Target="../media/image132.png" Type="http://schemas.openxmlformats.org/officeDocument/2006/relationships/image"/><Relationship Id="rId4" Target="../media/image134.png" Type="http://schemas.openxmlformats.org/officeDocument/2006/relationships/image"/><Relationship Id="rId5" Target="../media/image135.png" Type="http://schemas.openxmlformats.org/officeDocument/2006/relationships/image"/><Relationship Id="rId6" Target="../media/image136.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4.xml" Type="http://schemas.openxmlformats.org/officeDocument/2006/relationships/slideLayout"/><Relationship Id="rId2" Target="../charts/chart2.xml" Type="http://schemas.openxmlformats.org/officeDocument/2006/relationships/chart"/><Relationship Id="rId3" Target="../charts/chart3.xml" Type="http://schemas.openxmlformats.org/officeDocument/2006/relationships/chart"/><Relationship Id="rId4" Target="../media/image47.png" Type="http://schemas.openxmlformats.org/officeDocument/2006/relationships/image"/><Relationship Id="rId5" Target="../media/image48.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37.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6.xml" Type="http://schemas.openxmlformats.org/officeDocument/2006/relationships/slideLayout"/><Relationship Id="rId10" Target="../media/image145.png" Type="http://schemas.openxmlformats.org/officeDocument/2006/relationships/image"/><Relationship Id="rId11" Target="../media/image146.svg" Type="http://schemas.openxmlformats.org/officeDocument/2006/relationships/image"/><Relationship Id="rId12" Target="../media/image147.png" Type="http://schemas.openxmlformats.org/officeDocument/2006/relationships/image"/><Relationship Id="rId13" Target="../media/image148.svg" Type="http://schemas.openxmlformats.org/officeDocument/2006/relationships/image"/><Relationship Id="rId14" Target="../media/image149.png" Type="http://schemas.openxmlformats.org/officeDocument/2006/relationships/image"/><Relationship Id="rId15" Target="../media/image150.svg" Type="http://schemas.openxmlformats.org/officeDocument/2006/relationships/image"/><Relationship Id="rId16" Target="../media/image151.png" Type="http://schemas.openxmlformats.org/officeDocument/2006/relationships/image"/><Relationship Id="rId17" Target="../media/image152.svg" Type="http://schemas.openxmlformats.org/officeDocument/2006/relationships/image"/><Relationship Id="rId18" Target="../media/image153.png" Type="http://schemas.openxmlformats.org/officeDocument/2006/relationships/image"/><Relationship Id="rId19" Target="../media/image154.svg" Type="http://schemas.openxmlformats.org/officeDocument/2006/relationships/image"/><Relationship Id="rId2" Target="../media/image138.png" Type="http://schemas.openxmlformats.org/officeDocument/2006/relationships/image"/><Relationship Id="rId3" Target="../charts/chart4.xml" Type="http://schemas.openxmlformats.org/officeDocument/2006/relationships/chart"/><Relationship Id="rId4" Target="../media/image139.png" Type="http://schemas.openxmlformats.org/officeDocument/2006/relationships/image"/><Relationship Id="rId5" Target="../media/image140.svg" Type="http://schemas.openxmlformats.org/officeDocument/2006/relationships/image"/><Relationship Id="rId6" Target="../media/image141.png" Type="http://schemas.openxmlformats.org/officeDocument/2006/relationships/image"/><Relationship Id="rId7" Target="../media/image142.svg" Type="http://schemas.openxmlformats.org/officeDocument/2006/relationships/image"/><Relationship Id="rId8" Target="../media/image143.png" Type="http://schemas.openxmlformats.org/officeDocument/2006/relationships/image"/><Relationship Id="rId9" Target="../media/image144.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55.png" Type="http://schemas.openxmlformats.org/officeDocument/2006/relationships/image"/><Relationship Id="rId3" Target="../media/image156.png" Type="http://schemas.openxmlformats.org/officeDocument/2006/relationships/image"/><Relationship Id="rId4" Target="../media/image157.png" Type="http://schemas.openxmlformats.org/officeDocument/2006/relationships/image"/><Relationship Id="rId5" Target="../media/image16.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0.xml" Type="http://schemas.openxmlformats.org/officeDocument/2006/relationships/notesSlide"/><Relationship Id="rId3" Target="../media/image158.png" Type="http://schemas.openxmlformats.org/officeDocument/2006/relationships/image"/><Relationship Id="rId4" Target="../media/image159.png" Type="http://schemas.openxmlformats.org/officeDocument/2006/relationships/image"/><Relationship Id="rId5" Target="../media/image155.png" Type="http://schemas.openxmlformats.org/officeDocument/2006/relationships/image"/><Relationship Id="rId6" Target="../media/image160.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61.png" Type="http://schemas.openxmlformats.org/officeDocument/2006/relationships/image"/><Relationship Id="rId3" Target="../media/image162.svg" Type="http://schemas.openxmlformats.org/officeDocument/2006/relationships/image"/><Relationship Id="rId4" Target="../media/image163.png" Type="http://schemas.openxmlformats.org/officeDocument/2006/relationships/image"/><Relationship Id="rId5" Target="../media/image164.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30.png" Type="http://schemas.openxmlformats.org/officeDocument/2006/relationships/image"/><Relationship Id="rId3" Target="../media/image165.png" Type="http://schemas.openxmlformats.org/officeDocument/2006/relationships/image"/><Relationship Id="rId4" Target="../media/image166.png" Type="http://schemas.openxmlformats.org/officeDocument/2006/relationships/image"/><Relationship Id="rId5" Target="../media/image167.png" Type="http://schemas.openxmlformats.org/officeDocument/2006/relationships/image"/><Relationship Id="rId6" Target="../media/image168.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169.png" Type="http://schemas.openxmlformats.org/officeDocument/2006/relationships/image"/><Relationship Id="rId3" Target="../media/image170.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116.png" Type="http://schemas.openxmlformats.org/officeDocument/2006/relationships/image"/><Relationship Id="rId3" Target="../media/image117.svg" Type="http://schemas.openxmlformats.org/officeDocument/2006/relationships/image"/><Relationship Id="rId4" Target="../media/image171.png" Type="http://schemas.openxmlformats.org/officeDocument/2006/relationships/image"/><Relationship Id="rId5" Target="../media/image172.svg" Type="http://schemas.openxmlformats.org/officeDocument/2006/relationships/image"/><Relationship Id="rId6" Target="../media/image173.png" Type="http://schemas.openxmlformats.org/officeDocument/2006/relationships/image"/><Relationship Id="rId7" Target="../media/image174.svg" Type="http://schemas.openxmlformats.org/officeDocument/2006/relationships/image"/><Relationship Id="rId8" Target="../media/image175.png" Type="http://schemas.openxmlformats.org/officeDocument/2006/relationships/image"/><Relationship Id="rId9" Target="../media/image16.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5.xml" Type="http://schemas.openxmlformats.org/officeDocument/2006/relationships/slideLayout"/><Relationship Id="rId10" Target="../media/image184.png" Type="http://schemas.openxmlformats.org/officeDocument/2006/relationships/image"/><Relationship Id="rId11" Target="../media/image185.svg" Type="http://schemas.openxmlformats.org/officeDocument/2006/relationships/image"/><Relationship Id="rId12" Target="../media/image186.png" Type="http://schemas.openxmlformats.org/officeDocument/2006/relationships/image"/><Relationship Id="rId13" Target="../media/image187.svg" Type="http://schemas.openxmlformats.org/officeDocument/2006/relationships/image"/><Relationship Id="rId14" Target="../media/image188.png" Type="http://schemas.openxmlformats.org/officeDocument/2006/relationships/image"/><Relationship Id="rId15" Target="../media/image189.svg" Type="http://schemas.openxmlformats.org/officeDocument/2006/relationships/image"/><Relationship Id="rId16" Target="../media/image50.png" Type="http://schemas.openxmlformats.org/officeDocument/2006/relationships/image"/><Relationship Id="rId17" Target="../media/image51.svg" Type="http://schemas.openxmlformats.org/officeDocument/2006/relationships/image"/><Relationship Id="rId18" Target="../media/image190.png" Type="http://schemas.openxmlformats.org/officeDocument/2006/relationships/image"/><Relationship Id="rId19" Target="../media/image191.svg" Type="http://schemas.openxmlformats.org/officeDocument/2006/relationships/image"/><Relationship Id="rId2" Target="../media/image176.png" Type="http://schemas.openxmlformats.org/officeDocument/2006/relationships/image"/><Relationship Id="rId20" Target="../media/image192.png" Type="http://schemas.openxmlformats.org/officeDocument/2006/relationships/image"/><Relationship Id="rId21" Target="../media/image193.svg" Type="http://schemas.openxmlformats.org/officeDocument/2006/relationships/image"/><Relationship Id="rId22" Target="../media/image194.png" Type="http://schemas.openxmlformats.org/officeDocument/2006/relationships/image"/><Relationship Id="rId23" Target="../media/image195.svg" Type="http://schemas.openxmlformats.org/officeDocument/2006/relationships/image"/><Relationship Id="rId24" Target="../media/image196.png" Type="http://schemas.openxmlformats.org/officeDocument/2006/relationships/image"/><Relationship Id="rId25" Target="../media/image197.svg" Type="http://schemas.openxmlformats.org/officeDocument/2006/relationships/image"/><Relationship Id="rId26" Target="../media/image198.png" Type="http://schemas.openxmlformats.org/officeDocument/2006/relationships/image"/><Relationship Id="rId27" Target="../media/image199.svg" Type="http://schemas.openxmlformats.org/officeDocument/2006/relationships/image"/><Relationship Id="rId28" Target="../media/image200.png" Type="http://schemas.openxmlformats.org/officeDocument/2006/relationships/image"/><Relationship Id="rId29" Target="../media/image201.svg" Type="http://schemas.openxmlformats.org/officeDocument/2006/relationships/image"/><Relationship Id="rId3" Target="../media/image177.svg" Type="http://schemas.openxmlformats.org/officeDocument/2006/relationships/image"/><Relationship Id="rId4" Target="../media/image178.png" Type="http://schemas.openxmlformats.org/officeDocument/2006/relationships/image"/><Relationship Id="rId5" Target="../media/image179.svg" Type="http://schemas.openxmlformats.org/officeDocument/2006/relationships/image"/><Relationship Id="rId6" Target="../media/image180.png" Type="http://schemas.openxmlformats.org/officeDocument/2006/relationships/image"/><Relationship Id="rId7" Target="../media/image181.svg" Type="http://schemas.openxmlformats.org/officeDocument/2006/relationships/image"/><Relationship Id="rId8" Target="../media/image182.png" Type="http://schemas.openxmlformats.org/officeDocument/2006/relationships/image"/><Relationship Id="rId9" Target="../media/image183.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5.xml" Type="http://schemas.openxmlformats.org/officeDocument/2006/relationships/slideLayout"/><Relationship Id="rId10" Target="../media/image184.png" Type="http://schemas.openxmlformats.org/officeDocument/2006/relationships/image"/><Relationship Id="rId11" Target="../media/image185.svg" Type="http://schemas.openxmlformats.org/officeDocument/2006/relationships/image"/><Relationship Id="rId12" Target="../media/image50.png" Type="http://schemas.openxmlformats.org/officeDocument/2006/relationships/image"/><Relationship Id="rId13" Target="../media/image51.svg" Type="http://schemas.openxmlformats.org/officeDocument/2006/relationships/image"/><Relationship Id="rId14" Target="../media/image190.png" Type="http://schemas.openxmlformats.org/officeDocument/2006/relationships/image"/><Relationship Id="rId15" Target="../media/image191.svg" Type="http://schemas.openxmlformats.org/officeDocument/2006/relationships/image"/><Relationship Id="rId16" Target="../media/image192.png" Type="http://schemas.openxmlformats.org/officeDocument/2006/relationships/image"/><Relationship Id="rId17" Target="../media/image193.svg" Type="http://schemas.openxmlformats.org/officeDocument/2006/relationships/image"/><Relationship Id="rId18" Target="../media/image176.png" Type="http://schemas.openxmlformats.org/officeDocument/2006/relationships/image"/><Relationship Id="rId19" Target="../media/image177.svg" Type="http://schemas.openxmlformats.org/officeDocument/2006/relationships/image"/><Relationship Id="rId2" Target="../media/image180.png" Type="http://schemas.openxmlformats.org/officeDocument/2006/relationships/image"/><Relationship Id="rId20" Target="../media/image178.png" Type="http://schemas.openxmlformats.org/officeDocument/2006/relationships/image"/><Relationship Id="rId21" Target="../media/image179.svg" Type="http://schemas.openxmlformats.org/officeDocument/2006/relationships/image"/><Relationship Id="rId22" Target="../media/image200.png" Type="http://schemas.openxmlformats.org/officeDocument/2006/relationships/image"/><Relationship Id="rId23" Target="../media/image201.svg" Type="http://schemas.openxmlformats.org/officeDocument/2006/relationships/image"/><Relationship Id="rId24" Target="../media/image194.png" Type="http://schemas.openxmlformats.org/officeDocument/2006/relationships/image"/><Relationship Id="rId25" Target="../media/image195.svg" Type="http://schemas.openxmlformats.org/officeDocument/2006/relationships/image"/><Relationship Id="rId26" Target="../media/image202.png" Type="http://schemas.openxmlformats.org/officeDocument/2006/relationships/image"/><Relationship Id="rId27" Target="../media/image196.png" Type="http://schemas.openxmlformats.org/officeDocument/2006/relationships/image"/><Relationship Id="rId28" Target="../media/image197.svg" Type="http://schemas.openxmlformats.org/officeDocument/2006/relationships/image"/><Relationship Id="rId29" Target="../media/image198.png" Type="http://schemas.openxmlformats.org/officeDocument/2006/relationships/image"/><Relationship Id="rId3" Target="../media/image181.svg" Type="http://schemas.openxmlformats.org/officeDocument/2006/relationships/image"/><Relationship Id="rId30" Target="../media/image199.svg" Type="http://schemas.openxmlformats.org/officeDocument/2006/relationships/image"/><Relationship Id="rId31" Target="../media/image203.png" Type="http://schemas.openxmlformats.org/officeDocument/2006/relationships/image"/><Relationship Id="rId32" Target="../media/image204.svg" Type="http://schemas.openxmlformats.org/officeDocument/2006/relationships/image"/><Relationship Id="rId4" Target="../media/image186.png" Type="http://schemas.openxmlformats.org/officeDocument/2006/relationships/image"/><Relationship Id="rId5" Target="../media/image187.svg" Type="http://schemas.openxmlformats.org/officeDocument/2006/relationships/image"/><Relationship Id="rId6" Target="../media/image188.png" Type="http://schemas.openxmlformats.org/officeDocument/2006/relationships/image"/><Relationship Id="rId7" Target="../media/image189.svg" Type="http://schemas.openxmlformats.org/officeDocument/2006/relationships/image"/><Relationship Id="rId8" Target="../media/image182.png" Type="http://schemas.openxmlformats.org/officeDocument/2006/relationships/image"/><Relationship Id="rId9" Target="../media/image183.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5.xml" Type="http://schemas.openxmlformats.org/officeDocument/2006/relationships/slideLayout"/><Relationship Id="rId10" Target="../media/image191.svg" Type="http://schemas.openxmlformats.org/officeDocument/2006/relationships/image"/><Relationship Id="rId11" Target="../media/image192.png" Type="http://schemas.openxmlformats.org/officeDocument/2006/relationships/image"/><Relationship Id="rId12" Target="../media/image193.svg" Type="http://schemas.openxmlformats.org/officeDocument/2006/relationships/image"/><Relationship Id="rId13" Target="../media/image194.png" Type="http://schemas.openxmlformats.org/officeDocument/2006/relationships/image"/><Relationship Id="rId14" Target="../media/image195.svg" Type="http://schemas.openxmlformats.org/officeDocument/2006/relationships/image"/><Relationship Id="rId15" Target="../media/image200.png" Type="http://schemas.openxmlformats.org/officeDocument/2006/relationships/image"/><Relationship Id="rId16" Target="../media/image201.svg" Type="http://schemas.openxmlformats.org/officeDocument/2006/relationships/image"/><Relationship Id="rId17" Target="../media/image206.png" Type="http://schemas.openxmlformats.org/officeDocument/2006/relationships/image"/><Relationship Id="rId18" Target="../media/image207.svg" Type="http://schemas.openxmlformats.org/officeDocument/2006/relationships/image"/><Relationship Id="rId19" Target="../media/image208.png" Type="http://schemas.openxmlformats.org/officeDocument/2006/relationships/image"/><Relationship Id="rId2" Target="../media/image205.png" Type="http://schemas.openxmlformats.org/officeDocument/2006/relationships/image"/><Relationship Id="rId20" Target="../media/image209.svg" Type="http://schemas.openxmlformats.org/officeDocument/2006/relationships/image"/><Relationship Id="rId3" Target="../media/image180.png" Type="http://schemas.openxmlformats.org/officeDocument/2006/relationships/image"/><Relationship Id="rId4" Target="../media/image181.svg" Type="http://schemas.openxmlformats.org/officeDocument/2006/relationships/image"/><Relationship Id="rId5" Target="../media/image182.png" Type="http://schemas.openxmlformats.org/officeDocument/2006/relationships/image"/><Relationship Id="rId6" Target="../media/image183.svg" Type="http://schemas.openxmlformats.org/officeDocument/2006/relationships/image"/><Relationship Id="rId7" Target="../media/image184.png" Type="http://schemas.openxmlformats.org/officeDocument/2006/relationships/image"/><Relationship Id="rId8" Target="../media/image185.svg" Type="http://schemas.openxmlformats.org/officeDocument/2006/relationships/image"/><Relationship Id="rId9" Target="../media/image190.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118.png" Type="http://schemas.openxmlformats.org/officeDocument/2006/relationships/image"/><Relationship Id="rId3" Target="../media/image210.png" Type="http://schemas.openxmlformats.org/officeDocument/2006/relationships/image"/><Relationship Id="rId4" Target="../media/image211.png" Type="http://schemas.openxmlformats.org/officeDocument/2006/relationships/image"/><Relationship Id="rId5" Target="../media/image212.png" Type="http://schemas.openxmlformats.org/officeDocument/2006/relationships/image"/><Relationship Id="rId6" Target="../media/image213.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214.emf" Type="http://schemas.openxmlformats.org/officeDocument/2006/relationships/image"/><Relationship Id="rId3" Target="../media/image180.png" Type="http://schemas.openxmlformats.org/officeDocument/2006/relationships/image"/><Relationship Id="rId4" Target="../media/image215.svg" Type="http://schemas.openxmlformats.org/officeDocument/2006/relationships/image"/><Relationship Id="rId5" Target="../media/image216.png" Type="http://schemas.openxmlformats.org/officeDocument/2006/relationships/image"/><Relationship Id="rId6" Target="../media/image217.emf"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4.xml" Type="http://schemas.openxmlformats.org/officeDocument/2006/relationships/slideLayout"/><Relationship Id="rId2" Target="../charts/chart5.xml" Type="http://schemas.openxmlformats.org/officeDocument/2006/relationships/chart"/></Relationships>
</file>

<file path=ppt/slides/_rels/slide48.xml.rels><?xml version="1.0" encoding="UTF-8" standalone="yes"?><Relationships xmlns="http://schemas.openxmlformats.org/package/2006/relationships"><Relationship Id="rId1" Target="../media/media6.mp3" Type="http://schemas.microsoft.com/office/2007/relationships/media"/><Relationship Id="rId2" Target="../media/media6.mp3" Type="http://schemas.openxmlformats.org/officeDocument/2006/relationships/audio"/><Relationship Id="rId3" Target="../slideLayouts/slideLayout4.xml" Type="http://schemas.openxmlformats.org/officeDocument/2006/relationships/slideLayout"/><Relationship Id="rId4" Target="../media/image217.emf" Type="http://schemas.openxmlformats.org/officeDocument/2006/relationships/image"/><Relationship Id="rId5" Target="../media/image218.png" Type="http://schemas.openxmlformats.org/officeDocument/2006/relationships/image"/><Relationship Id="rId6" Target="../media/image219.png" Type="http://schemas.openxmlformats.org/officeDocument/2006/relationships/image"/><Relationship Id="rId7" Target="../media/image220.png" Type="http://schemas.openxmlformats.org/officeDocument/2006/relationships/image"/><Relationship Id="rId8" Target="../media/image221.svg" Type="http://schemas.openxmlformats.org/officeDocument/2006/relationships/image"/><Relationship Id="rId9" Target="../media/image52.png" Type="http://schemas.openxmlformats.org/officeDocument/2006/relationships/image"/></Relationships>
</file>

<file path=ppt/slides/_rels/slide49.xml.rels><?xml version="1.0" encoding="UTF-8" standalone="yes"?><Relationships xmlns="http://schemas.openxmlformats.org/package/2006/relationships"><Relationship Id="rId1" Target="../media/media7.mp3" Type="http://schemas.microsoft.com/office/2007/relationships/media"/><Relationship Id="rId2" Target="../media/media7.mp3" Type="http://schemas.openxmlformats.org/officeDocument/2006/relationships/audio"/><Relationship Id="rId3" Target="../slideLayouts/slideLayout4.xml" Type="http://schemas.openxmlformats.org/officeDocument/2006/relationships/slideLayout"/><Relationship Id="rId4" Target="../media/image217.emf" Type="http://schemas.openxmlformats.org/officeDocument/2006/relationships/image"/><Relationship Id="rId5" Target="../media/image222.png" Type="http://schemas.openxmlformats.org/officeDocument/2006/relationships/image"/><Relationship Id="rId6" Target="../media/image219.png" Type="http://schemas.openxmlformats.org/officeDocument/2006/relationships/image"/><Relationship Id="rId7" Target="../media/image5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3.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15.png" Type="http://schemas.openxmlformats.org/officeDocument/2006/relationships/image"/><Relationship Id="rId15" Target="../media/image16.png" Type="http://schemas.openxmlformats.org/officeDocument/2006/relationships/image"/><Relationship Id="rId16" Target="../media/image26.png" Type="http://schemas.openxmlformats.org/officeDocument/2006/relationships/image"/><Relationship Id="rId17" Target="../media/image27.svg" Type="http://schemas.openxmlformats.org/officeDocument/2006/relationships/image"/><Relationship Id="rId2" Target="../notesSlides/notesSlide2.xml" Type="http://schemas.openxmlformats.org/officeDocument/2006/relationships/notesSlide"/><Relationship Id="rId3" Target="../media/image13.png" Type="http://schemas.openxmlformats.org/officeDocument/2006/relationships/image"/><Relationship Id="rId4" Target="../media/image14.sv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203.png" Type="http://schemas.openxmlformats.org/officeDocument/2006/relationships/image"/><Relationship Id="rId3" Target="../media/image204.svg" Type="http://schemas.openxmlformats.org/officeDocument/2006/relationships/image"/><Relationship Id="rId4" Target="../media/image223.png" Type="http://schemas.openxmlformats.org/officeDocument/2006/relationships/image"/><Relationship Id="rId5" Target="../media/image224.svg" Type="http://schemas.openxmlformats.org/officeDocument/2006/relationships/image"/><Relationship Id="rId6" Target="../media/image225.png" Type="http://schemas.openxmlformats.org/officeDocument/2006/relationships/image"/><Relationship Id="rId7" Target="../media/image226.svg" Type="http://schemas.openxmlformats.org/officeDocument/2006/relationships/image"/><Relationship Id="rId8" Target="../media/image227.png" Type="http://schemas.openxmlformats.org/officeDocument/2006/relationships/image"/><Relationship Id="rId9" Target="../media/image228.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9.xml" Type="http://schemas.openxmlformats.org/officeDocument/2006/relationships/slideLayout"/><Relationship Id="rId2" Target="../media/image229.png" Type="http://schemas.openxmlformats.org/officeDocument/2006/relationships/image"/><Relationship Id="rId3" Target="../media/image230.png" Type="http://schemas.openxmlformats.org/officeDocument/2006/relationships/image"/><Relationship Id="rId4" Target="../media/image231.png" Type="http://schemas.openxmlformats.org/officeDocument/2006/relationships/image"/><Relationship Id="rId5" Target="../media/image232.png" Type="http://schemas.openxmlformats.org/officeDocument/2006/relationships/image"/><Relationship Id="rId6" Target="../media/image233.png" Type="http://schemas.openxmlformats.org/officeDocument/2006/relationships/image"/><Relationship Id="rId7" Target="../media/image234.png" Type="http://schemas.openxmlformats.org/officeDocument/2006/relationships/image"/><Relationship Id="rId8" Target="../media/image235.png" Type="http://schemas.openxmlformats.org/officeDocument/2006/relationships/image"/><Relationship Id="rId9" Target="../media/image236.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4.xml" Type="http://schemas.openxmlformats.org/officeDocument/2006/relationships/slideLayout"/></Relationships>
</file>

<file path=ppt/slides/_rels/slide53.xml.rels><?xml version="1.0" encoding="UTF-8" standalone="yes"?><Relationships xmlns="http://schemas.openxmlformats.org/package/2006/relationships"><Relationship Id="rId1" Target="../slideLayouts/slideLayout4.xml" Type="http://schemas.openxmlformats.org/officeDocument/2006/relationships/slideLayout"/><Relationship Id="rId2" Target="../charts/chart6.xml" Type="http://schemas.openxmlformats.org/officeDocument/2006/relationships/chart"/><Relationship Id="rId3" Target="../charts/chart7.xml" Type="http://schemas.openxmlformats.org/officeDocument/2006/relationships/chart"/><Relationship Id="rId4" Target="../media/image214.emf"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237.png" Type="http://schemas.openxmlformats.org/officeDocument/2006/relationships/image"/></Relationships>
</file>

<file path=ppt/slides/_rels/slide55.xml.rels><?xml version="1.0" encoding="UTF-8" standalone="yes"?><Relationships xmlns="http://schemas.openxmlformats.org/package/2006/relationships"><Relationship Id="rId1" Target="../media/media8.mp3" Type="http://schemas.microsoft.com/office/2007/relationships/media"/><Relationship Id="rId2" Target="../media/media8.mp3" Type="http://schemas.openxmlformats.org/officeDocument/2006/relationships/audio"/><Relationship Id="rId3" Target="../slideLayouts/slideLayout6.xml" Type="http://schemas.openxmlformats.org/officeDocument/2006/relationships/slideLayout"/><Relationship Id="rId4" Target="../media/image238.png" Type="http://schemas.openxmlformats.org/officeDocument/2006/relationships/image"/><Relationship Id="rId5" Target="../media/image239.png" Type="http://schemas.openxmlformats.org/officeDocument/2006/relationships/image"/><Relationship Id="rId6" Target="../media/image52.png" Type="http://schemas.openxmlformats.org/officeDocument/2006/relationships/image"/></Relationships>
</file>

<file path=ppt/slides/_rels/slide56.xml.rels><?xml version="1.0" encoding="UTF-8" standalone="yes"?><Relationships xmlns="http://schemas.openxmlformats.org/package/2006/relationships"><Relationship Id="rId1" Target="../media/media9.wav" Type="http://schemas.microsoft.com/office/2007/relationships/media"/><Relationship Id="rId2" Target="../media/media9.wav" Type="http://schemas.openxmlformats.org/officeDocument/2006/relationships/audio"/><Relationship Id="rId3" Target="../slideLayouts/slideLayout6.xml" Type="http://schemas.openxmlformats.org/officeDocument/2006/relationships/slideLayout"/><Relationship Id="rId4" Target="../notesSlides/notesSlide11.xml" Type="http://schemas.openxmlformats.org/officeDocument/2006/relationships/notesSlide"/><Relationship Id="rId5" Target="../media/image52.png" Type="http://schemas.openxmlformats.org/officeDocument/2006/relationships/image"/><Relationship Id="rId6" Target="../media/image240.png" Type="http://schemas.openxmlformats.org/officeDocument/2006/relationships/image"/><Relationship Id="rId7" Target="../media/image241.svg" Type="http://schemas.openxmlformats.org/officeDocument/2006/relationships/image"/><Relationship Id="rId8" Target="../media/image242.png" Type="http://schemas.openxmlformats.org/officeDocument/2006/relationships/image"/><Relationship Id="rId9" Target="../media/image238.pn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243.jpeg" Type="http://schemas.openxmlformats.org/officeDocument/2006/relationships/image"/><Relationship Id="rId3" Target="../media/image244.png" Type="http://schemas.openxmlformats.org/officeDocument/2006/relationships/image"/><Relationship Id="rId4" Target="../media/image245.png" Type="http://schemas.openxmlformats.org/officeDocument/2006/relationships/image"/><Relationship Id="rId5" Target="../media/image246.jpeg" Type="http://schemas.openxmlformats.org/officeDocument/2006/relationships/image"/><Relationship Id="rId6" Target="../media/image24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3.xml" Type="http://schemas.openxmlformats.org/officeDocument/2006/relationships/slideLayout"/><Relationship Id="rId10" Target="../media/image31.png" Type="http://schemas.openxmlformats.org/officeDocument/2006/relationships/image"/><Relationship Id="rId11" Target="../media/image32.svg" Type="http://schemas.openxmlformats.org/officeDocument/2006/relationships/image"/><Relationship Id="rId12" Target="../media/image33.png" Type="http://schemas.openxmlformats.org/officeDocument/2006/relationships/image"/><Relationship Id="rId13" Target="../media/image34.svg" Type="http://schemas.openxmlformats.org/officeDocument/2006/relationships/image"/><Relationship Id="rId14" Target="../media/image35.png" Type="http://schemas.openxmlformats.org/officeDocument/2006/relationships/image"/><Relationship Id="rId15" Target="../media/image36.svg" Type="http://schemas.openxmlformats.org/officeDocument/2006/relationships/image"/><Relationship Id="rId16" Target="../media/image20.png" Type="http://schemas.openxmlformats.org/officeDocument/2006/relationships/image"/><Relationship Id="rId17" Target="../media/image21.svg" Type="http://schemas.openxmlformats.org/officeDocument/2006/relationships/image"/><Relationship Id="rId18" Target="../media/image22.png" Type="http://schemas.openxmlformats.org/officeDocument/2006/relationships/image"/><Relationship Id="rId19" Target="../media/image23.svg" Type="http://schemas.openxmlformats.org/officeDocument/2006/relationships/image"/><Relationship Id="rId2" Target="../notesSlides/notesSlide3.xml" Type="http://schemas.openxmlformats.org/officeDocument/2006/relationships/notesSlide"/><Relationship Id="rId20" Target="../media/image24.png" Type="http://schemas.openxmlformats.org/officeDocument/2006/relationships/image"/><Relationship Id="rId21" Target="../media/image25.svg" Type="http://schemas.openxmlformats.org/officeDocument/2006/relationships/image"/><Relationship Id="rId22" Target="../media/image18.png" Type="http://schemas.openxmlformats.org/officeDocument/2006/relationships/image"/><Relationship Id="rId23" Target="../media/image19.svg" Type="http://schemas.openxmlformats.org/officeDocument/2006/relationships/image"/><Relationship Id="rId24" Target="../media/image37.png" Type="http://schemas.openxmlformats.org/officeDocument/2006/relationships/image"/><Relationship Id="rId25" Target="../media/image38.svg" Type="http://schemas.openxmlformats.org/officeDocument/2006/relationships/image"/><Relationship Id="rId26" Target="../media/image39.png" Type="http://schemas.openxmlformats.org/officeDocument/2006/relationships/image"/><Relationship Id="rId27" Target="../media/image40.svg" Type="http://schemas.openxmlformats.org/officeDocument/2006/relationships/image"/><Relationship Id="rId28" Target="../media/image41.png" Type="http://schemas.openxmlformats.org/officeDocument/2006/relationships/image"/><Relationship Id="rId29" Target="../media/image42.sv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26.png" Type="http://schemas.openxmlformats.org/officeDocument/2006/relationships/image"/><Relationship Id="rId9" Target="../media/image2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12.xml" Type="http://schemas.openxmlformats.org/officeDocument/2006/relationships/slideLayout"/><Relationship Id="rId10" Target="../media/image49.png" Type="http://schemas.openxmlformats.org/officeDocument/2006/relationships/image"/><Relationship Id="rId2" Target="../notesSlides/notesSlide4.xml" Type="http://schemas.openxmlformats.org/officeDocument/2006/relationships/notesSlide"/><Relationship Id="rId3" Target="../media/image43.png" Type="http://schemas.openxmlformats.org/officeDocument/2006/relationships/image"/><Relationship Id="rId4" Target="../media/image44.png" Type="http://schemas.openxmlformats.org/officeDocument/2006/relationships/image"/><Relationship Id="rId5" Target="../media/image45.png" Type="http://schemas.openxmlformats.org/officeDocument/2006/relationships/image"/><Relationship Id="rId6" Target="../media/hdphoto1.wdp" Type="http://schemas.microsoft.com/office/2007/relationships/hdphoto"/><Relationship Id="rId7" Target="../media/image46.png" Type="http://schemas.openxmlformats.org/officeDocument/2006/relationships/image"/><Relationship Id="rId8" Target="../media/image47.png" Type="http://schemas.openxmlformats.org/officeDocument/2006/relationships/image"/><Relationship Id="rId9" Target="../media/image48.svg" Type="http://schemas.openxmlformats.org/officeDocument/2006/relationships/image"/></Relationships>
</file>

<file path=ppt/slides/_rels/slide8.xml.rels><?xml version="1.0" encoding="UTF-8" standalone="yes"?><Relationships xmlns="http://schemas.openxmlformats.org/package/2006/relationships"><Relationship Id="rId1" Target="NULL" TargetMode="External" Type="http://schemas.openxmlformats.org/officeDocument/2006/relationships/audio"/><Relationship Id="rId2" Target="../media/media1.mp3" Type="http://schemas.microsoft.com/office/2007/relationships/media"/><Relationship Id="rId3" Target="../slideLayouts/slideLayout3.xml" Type="http://schemas.openxmlformats.org/officeDocument/2006/relationships/slideLayout"/><Relationship Id="rId4" Target="../media/image13.png" Type="http://schemas.openxmlformats.org/officeDocument/2006/relationships/image"/><Relationship Id="rId5" Target="../media/image14.svg" Type="http://schemas.openxmlformats.org/officeDocument/2006/relationships/image"/><Relationship Id="rId6" Target="../media/image50.png" Type="http://schemas.openxmlformats.org/officeDocument/2006/relationships/image"/><Relationship Id="rId7" Target="../media/image51.svg" Type="http://schemas.openxmlformats.org/officeDocument/2006/relationships/image"/><Relationship Id="rId8" Target="../media/image52.png" Type="http://schemas.openxmlformats.org/officeDocument/2006/relationships/image"/></Relationships>
</file>

<file path=ppt/slides/_rels/slide9.xml.rels><?xml version="1.0" encoding="UTF-8" standalone="yes"?><Relationships xmlns="http://schemas.openxmlformats.org/package/2006/relationships"><Relationship Id="rId1" Target="../media/media2.mp3" Type="http://schemas.microsoft.com/office/2007/relationships/media"/><Relationship Id="rId10" Target="../media/image56.png" Type="http://schemas.openxmlformats.org/officeDocument/2006/relationships/image"/><Relationship Id="rId11" Target="../media/image57.png" Type="http://schemas.openxmlformats.org/officeDocument/2006/relationships/image"/><Relationship Id="rId12" Target="../media/image58.png" Type="http://schemas.openxmlformats.org/officeDocument/2006/relationships/image"/><Relationship Id="rId2" Target="../media/media2.mp3" Type="http://schemas.openxmlformats.org/officeDocument/2006/relationships/audio"/><Relationship Id="rId3" Target="../slideLayouts/slideLayout3.xml" Type="http://schemas.openxmlformats.org/officeDocument/2006/relationships/slideLayout"/><Relationship Id="rId4" Target="../media/image13.png" Type="http://schemas.openxmlformats.org/officeDocument/2006/relationships/image"/><Relationship Id="rId5" Target="../media/image14.svg" Type="http://schemas.openxmlformats.org/officeDocument/2006/relationships/image"/><Relationship Id="rId6" Target="../media/image53.png" Type="http://schemas.openxmlformats.org/officeDocument/2006/relationships/image"/><Relationship Id="rId7" Target="../media/image54.png" Type="http://schemas.openxmlformats.org/officeDocument/2006/relationships/image"/><Relationship Id="rId8" Target="../media/image55.png" Type="http://schemas.openxmlformats.org/officeDocument/2006/relationships/image"/><Relationship Id="rId9" Target="../media/image52.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グラフィックス 2">
            <a:extLst>
              <a:ext uri="{FF2B5EF4-FFF2-40B4-BE49-F238E27FC236}">
                <a16:creationId xmlns:a16="http://schemas.microsoft.com/office/drawing/2014/main" id="{34FED419-4122-49B5-9CA3-09B1E98131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8421" y="147618"/>
            <a:ext cx="6309159" cy="6580521"/>
          </a:xfrm>
          <a:prstGeom prst="rect">
            <a:avLst/>
          </a:prstGeom>
          <a:effectLst>
            <a:outerShdw sx="102000" sy="102000" algn="ctr" rotWithShape="0">
              <a:srgbClr val="8DC323"/>
            </a:outerShdw>
          </a:effectLst>
        </p:spPr>
      </p:pic>
      <p:sp>
        <p:nvSpPr>
          <p:cNvPr id="13" name="四角形: 角を丸くする 12">
            <a:extLst>
              <a:ext uri="{FF2B5EF4-FFF2-40B4-BE49-F238E27FC236}">
                <a16:creationId xmlns:a16="http://schemas.microsoft.com/office/drawing/2014/main" id="{4E8271F1-0B3D-490F-80FF-9066BCA6D7B5}"/>
              </a:ext>
            </a:extLst>
          </p:cNvPr>
          <p:cNvSpPr/>
          <p:nvPr/>
        </p:nvSpPr>
        <p:spPr>
          <a:xfrm>
            <a:off x="2824316" y="1269446"/>
            <a:ext cx="4274509" cy="821416"/>
          </a:xfrm>
          <a:prstGeom prst="roundRect">
            <a:avLst>
              <a:gd name="adj" fmla="val 5000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79A7D"/>
              </a:solidFill>
            </a:endParaRPr>
          </a:p>
        </p:txBody>
      </p:sp>
      <p:sp>
        <p:nvSpPr>
          <p:cNvPr id="14" name="テキスト ボックス 13">
            <a:extLst>
              <a:ext uri="{FF2B5EF4-FFF2-40B4-BE49-F238E27FC236}">
                <a16:creationId xmlns:a16="http://schemas.microsoft.com/office/drawing/2014/main" id="{1D853860-B4DB-487F-828F-312D07310291}"/>
              </a:ext>
            </a:extLst>
          </p:cNvPr>
          <p:cNvSpPr txBox="1"/>
          <p:nvPr/>
        </p:nvSpPr>
        <p:spPr>
          <a:xfrm>
            <a:off x="3420370" y="1317467"/>
            <a:ext cx="3065262" cy="707886"/>
          </a:xfrm>
          <a:prstGeom prst="rect">
            <a:avLst/>
          </a:prstGeom>
          <a:noFill/>
        </p:spPr>
        <p:txBody>
          <a:bodyPr wrap="none" rtlCol="0">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皆</a:t>
            </a:r>
            <a:r>
              <a:rPr lang="ja-JP" altLang="en-US" b="1">
                <a:solidFill>
                  <a:schemeClr val="bg1"/>
                </a:solidFill>
                <a:latin typeface="BIZ UDPゴシック" panose="020B0400000000000000" pitchFamily="50" charset="-128"/>
                <a:ea typeface="BIZ UDPゴシック" panose="020B0400000000000000" pitchFamily="50" charset="-128"/>
              </a:rPr>
              <a:t>さんと</a:t>
            </a:r>
            <a:r>
              <a:rPr lang="ja-JP" altLang="en-US" sz="2000" b="1">
                <a:solidFill>
                  <a:schemeClr val="bg1"/>
                </a:solidFill>
                <a:latin typeface="BIZ UDPゴシック" panose="020B0400000000000000" pitchFamily="50" charset="-128"/>
                <a:ea typeface="BIZ UDPゴシック" panose="020B0400000000000000" pitchFamily="50" charset="-128"/>
              </a:rPr>
              <a:t>一緒</a:t>
            </a:r>
            <a:r>
              <a:rPr lang="ja-JP" altLang="en-US" b="1">
                <a:solidFill>
                  <a:schemeClr val="bg1"/>
                </a:solidFill>
                <a:latin typeface="BIZ UDPゴシック" panose="020B0400000000000000" pitchFamily="50" charset="-128"/>
                <a:ea typeface="BIZ UDPゴシック" panose="020B0400000000000000" pitchFamily="50" charset="-128"/>
              </a:rPr>
              <a:t>に</a:t>
            </a:r>
            <a:endParaRPr lang="en-US" altLang="ja-JP" b="1">
              <a:solidFill>
                <a:schemeClr val="bg1"/>
              </a:solidFill>
              <a:latin typeface="BIZ UDPゴシック" panose="020B0400000000000000" pitchFamily="50" charset="-128"/>
              <a:ea typeface="BIZ UDPゴシック" panose="020B0400000000000000" pitchFamily="50" charset="-128"/>
            </a:endParaRPr>
          </a:p>
          <a:p>
            <a:pPr algn="ctr"/>
            <a:r>
              <a:rPr lang="ja-JP" altLang="en-US" sz="2000" b="1">
                <a:solidFill>
                  <a:schemeClr val="bg1"/>
                </a:solidFill>
                <a:latin typeface="BIZ UDPゴシック" panose="020B0400000000000000" pitchFamily="50" charset="-128"/>
                <a:ea typeface="BIZ UDPゴシック" panose="020B0400000000000000" pitchFamily="50" charset="-128"/>
              </a:rPr>
              <a:t>年金制度</a:t>
            </a:r>
            <a:r>
              <a:rPr lang="ja-JP" altLang="en-US" b="1">
                <a:solidFill>
                  <a:schemeClr val="bg1"/>
                </a:solidFill>
                <a:latin typeface="BIZ UDPゴシック" panose="020B0400000000000000" pitchFamily="50" charset="-128"/>
                <a:ea typeface="BIZ UDPゴシック" panose="020B0400000000000000" pitchFamily="50" charset="-128"/>
              </a:rPr>
              <a:t>について</a:t>
            </a:r>
            <a:r>
              <a:rPr lang="ja-JP" altLang="en-US" sz="2000" b="1">
                <a:solidFill>
                  <a:schemeClr val="bg1"/>
                </a:solidFill>
                <a:latin typeface="BIZ UDPゴシック" panose="020B0400000000000000" pitchFamily="50" charset="-128"/>
                <a:ea typeface="BIZ UDPゴシック" panose="020B0400000000000000" pitchFamily="50" charset="-128"/>
              </a:rPr>
              <a:t>考</a:t>
            </a:r>
            <a:r>
              <a:rPr lang="ja-JP" altLang="en-US" b="1">
                <a:solidFill>
                  <a:schemeClr val="bg1"/>
                </a:solidFill>
                <a:latin typeface="BIZ UDPゴシック" panose="020B0400000000000000" pitchFamily="50" charset="-128"/>
                <a:ea typeface="BIZ UDPゴシック" panose="020B0400000000000000" pitchFamily="50" charset="-128"/>
              </a:rPr>
              <a:t>えたい</a:t>
            </a:r>
            <a:endParaRPr lang="ja-JP" altLang="en-US" sz="2000" b="1">
              <a:solidFill>
                <a:schemeClr val="bg1"/>
              </a:solidFill>
              <a:latin typeface="BIZ UDPゴシック" panose="020B0400000000000000" pitchFamily="50" charset="-128"/>
              <a:ea typeface="BIZ UDPゴシック" panose="020B0400000000000000" pitchFamily="50" charset="-128"/>
            </a:endParaRPr>
          </a:p>
        </p:txBody>
      </p:sp>
      <p:sp>
        <p:nvSpPr>
          <p:cNvPr id="12" name="タイトル 1">
            <a:extLst>
              <a:ext uri="{FF2B5EF4-FFF2-40B4-BE49-F238E27FC236}">
                <a16:creationId xmlns:a16="http://schemas.microsoft.com/office/drawing/2014/main" id="{7D45E0CB-9B2C-4F98-8223-2ADB0BBB84FE}"/>
              </a:ext>
            </a:extLst>
          </p:cNvPr>
          <p:cNvSpPr txBox="1">
            <a:spLocks/>
          </p:cNvSpPr>
          <p:nvPr/>
        </p:nvSpPr>
        <p:spPr>
          <a:xfrm>
            <a:off x="742950" y="2473446"/>
            <a:ext cx="8420100" cy="2363724"/>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6000" b="1">
                <a:latin typeface="BIZ UDPゴシック" panose="020B0400000000000000" pitchFamily="50" charset="-128"/>
                <a:ea typeface="BIZ UDPゴシック" panose="020B0400000000000000" pitchFamily="50" charset="-128"/>
              </a:rPr>
              <a:t>わたし</a:t>
            </a:r>
            <a:r>
              <a:rPr lang="ja-JP" altLang="en-US" sz="4800" b="1">
                <a:latin typeface="BIZ UDPゴシック" panose="020B0400000000000000" pitchFamily="50" charset="-128"/>
                <a:ea typeface="BIZ UDPゴシック" panose="020B0400000000000000" pitchFamily="50" charset="-128"/>
              </a:rPr>
              <a:t>の</a:t>
            </a:r>
            <a:r>
              <a:rPr lang="ja-JP" altLang="en-US" sz="6000" b="1">
                <a:latin typeface="BIZ UDPゴシック" panose="020B0400000000000000" pitchFamily="50" charset="-128"/>
                <a:ea typeface="BIZ UDPゴシック" panose="020B0400000000000000" pitchFamily="50" charset="-128"/>
              </a:rPr>
              <a:t>年金</a:t>
            </a:r>
            <a:br>
              <a:rPr lang="en-US" altLang="ja-JP" sz="6000" b="1">
                <a:latin typeface="BIZ UDPゴシック" panose="020B0400000000000000" pitchFamily="50" charset="-128"/>
                <a:ea typeface="BIZ UDPゴシック" panose="020B0400000000000000" pitchFamily="50" charset="-128"/>
              </a:rPr>
            </a:br>
            <a:r>
              <a:rPr lang="ja-JP" altLang="en-US" b="1">
                <a:latin typeface="BIZ UDPゴシック" panose="020B0400000000000000" pitchFamily="50" charset="-128"/>
                <a:ea typeface="BIZ UDPゴシック" panose="020B0400000000000000" pitchFamily="50" charset="-128"/>
              </a:rPr>
              <a:t>と</a:t>
            </a:r>
            <a:br>
              <a:rPr lang="en-US" altLang="ja-JP" sz="6000" b="1">
                <a:latin typeface="BIZ UDPゴシック" panose="020B0400000000000000" pitchFamily="50" charset="-128"/>
                <a:ea typeface="BIZ UDPゴシック" panose="020B0400000000000000" pitchFamily="50" charset="-128"/>
              </a:rPr>
            </a:br>
            <a:r>
              <a:rPr lang="ja-JP" altLang="en-US" sz="6000" b="1">
                <a:latin typeface="BIZ UDPゴシック" panose="020B0400000000000000" pitchFamily="50" charset="-128"/>
                <a:ea typeface="BIZ UDPゴシック" panose="020B0400000000000000" pitchFamily="50" charset="-128"/>
              </a:rPr>
              <a:t>みんな</a:t>
            </a:r>
            <a:r>
              <a:rPr lang="ja-JP" altLang="en-US" sz="4800" b="1">
                <a:latin typeface="BIZ UDPゴシック" panose="020B0400000000000000" pitchFamily="50" charset="-128"/>
                <a:ea typeface="BIZ UDPゴシック" panose="020B0400000000000000" pitchFamily="50" charset="-128"/>
              </a:rPr>
              <a:t>の</a:t>
            </a:r>
            <a:r>
              <a:rPr lang="ja-JP" altLang="en-US" sz="6000" b="1">
                <a:latin typeface="BIZ UDPゴシック" panose="020B0400000000000000" pitchFamily="50" charset="-128"/>
                <a:ea typeface="BIZ UDPゴシック" panose="020B0400000000000000" pitchFamily="50" charset="-128"/>
              </a:rPr>
              <a:t>年金</a:t>
            </a:r>
            <a:endParaRPr lang="en-US" altLang="ja-JP" sz="6000" b="1">
              <a:latin typeface="BIZ UDPゴシック" panose="020B0400000000000000" pitchFamily="50" charset="-128"/>
              <a:ea typeface="BIZ UDPゴシック" panose="020B0400000000000000" pitchFamily="50" charset="-128"/>
            </a:endParaRPr>
          </a:p>
        </p:txBody>
      </p:sp>
      <p:sp>
        <p:nvSpPr>
          <p:cNvPr id="8" name="字幕 2">
            <a:extLst>
              <a:ext uri="{FF2B5EF4-FFF2-40B4-BE49-F238E27FC236}">
                <a16:creationId xmlns:a16="http://schemas.microsoft.com/office/drawing/2014/main" id="{5C2B7AC5-192A-46D5-9921-146FF700AE1A}"/>
              </a:ext>
            </a:extLst>
          </p:cNvPr>
          <p:cNvSpPr txBox="1">
            <a:spLocks/>
          </p:cNvSpPr>
          <p:nvPr/>
        </p:nvSpPr>
        <p:spPr>
          <a:xfrm>
            <a:off x="2308720" y="4837170"/>
            <a:ext cx="5305699" cy="533900"/>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en-US" altLang="ja-JP" sz="20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0" indent="0" algn="ctr">
              <a:buNone/>
            </a:pPr>
            <a:r>
              <a:rPr lang="ja-JP" altLang="ja-JP" sz="4500">
                <a:solidFill>
                  <a:schemeClr val="tx1">
                    <a:lumMod val="75000"/>
                    <a:lumOff val="25000"/>
                  </a:schemeClr>
                </a:solidFill>
                <a:latin typeface="BIZ UDPゴシック" panose="020B0400000000000000" pitchFamily="50" charset="-128"/>
                <a:ea typeface="BIZ UDPゴシック" panose="020B0400000000000000" pitchFamily="50" charset="-128"/>
              </a:rPr>
              <a:t>厚生労働省年金局</a:t>
            </a:r>
            <a:r>
              <a:rPr lang="ja-JP" altLang="en-US" sz="4500">
                <a:solidFill>
                  <a:schemeClr val="tx1">
                    <a:lumMod val="75000"/>
                    <a:lumOff val="25000"/>
                  </a:schemeClr>
                </a:solidFill>
                <a:latin typeface="BIZ UDPゴシック" panose="020B0400000000000000" pitchFamily="50" charset="-128"/>
                <a:ea typeface="BIZ UDPゴシック" panose="020B0400000000000000" pitchFamily="50" charset="-128"/>
              </a:rPr>
              <a:t>総務課　年金広報企画室</a:t>
            </a:r>
            <a:endParaRPr lang="en-US" altLang="ja-JP" sz="45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0" indent="0" algn="ctr">
              <a:buNone/>
            </a:pPr>
            <a:endParaRPr lang="en-US" altLang="ja-JP" sz="450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字幕 2">
            <a:extLst>
              <a:ext uri="{FF2B5EF4-FFF2-40B4-BE49-F238E27FC236}">
                <a16:creationId xmlns:a16="http://schemas.microsoft.com/office/drawing/2014/main" id="{E6E82B86-20C3-4C27-AD04-8170959F92AA}"/>
              </a:ext>
            </a:extLst>
          </p:cNvPr>
          <p:cNvSpPr txBox="1">
            <a:spLocks/>
          </p:cNvSpPr>
          <p:nvPr/>
        </p:nvSpPr>
        <p:spPr>
          <a:xfrm>
            <a:off x="4110192" y="776632"/>
            <a:ext cx="1685616" cy="533900"/>
          </a:xfrm>
          <a:prstGeom prst="rect">
            <a:avLst/>
          </a:prstGeom>
        </p:spPr>
        <p:txBody>
          <a:bodyPr lIns="91440" tIns="45720" rIns="91440" bIns="45720" anchor="t">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en-US" altLang="ja-JP" sz="20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0" indent="0" algn="ctr">
              <a:buNone/>
            </a:pPr>
            <a:r>
              <a:rPr lang="ja-JP" altLang="en-US" sz="4500">
                <a:solidFill>
                  <a:schemeClr val="tx1">
                    <a:lumMod val="75000"/>
                    <a:lumOff val="25000"/>
                  </a:schemeClr>
                </a:solidFill>
                <a:latin typeface="BIZ UDPゴシック" panose="020B0400000000000000" pitchFamily="50" charset="-128"/>
                <a:ea typeface="BIZ UDPゴシック"/>
              </a:rPr>
              <a:t>令和</a:t>
            </a:r>
            <a:r>
              <a:rPr lang="en-US" altLang="ja-JP" sz="4500">
                <a:solidFill>
                  <a:schemeClr val="tx1">
                    <a:lumMod val="75000"/>
                    <a:lumOff val="25000"/>
                  </a:schemeClr>
                </a:solidFill>
                <a:latin typeface="BIZ UDPゴシック" panose="020B0400000000000000" pitchFamily="50" charset="-128"/>
                <a:ea typeface="BIZ UDPゴシック"/>
              </a:rPr>
              <a:t>8</a:t>
            </a:r>
            <a:r>
              <a:rPr lang="ja-JP" altLang="en-US" sz="4500">
                <a:solidFill>
                  <a:schemeClr val="tx1">
                    <a:lumMod val="75000"/>
                    <a:lumOff val="25000"/>
                  </a:schemeClr>
                </a:solidFill>
                <a:latin typeface="BIZ UDPゴシック" panose="020B0400000000000000" pitchFamily="50" charset="-128"/>
                <a:ea typeface="BIZ UDPゴシック"/>
              </a:rPr>
              <a:t>年度版</a:t>
            </a:r>
            <a:endParaRPr lang="en-US" altLang="ja-JP" sz="4500">
              <a:solidFill>
                <a:schemeClr val="tx1">
                  <a:lumMod val="75000"/>
                  <a:lumOff val="25000"/>
                </a:schemeClr>
              </a:solidFill>
              <a:latin typeface="BIZ UDPゴシック" panose="020B0400000000000000" pitchFamily="50" charset="-128"/>
              <a:ea typeface="BIZ UDPゴシック"/>
            </a:endParaRPr>
          </a:p>
        </p:txBody>
      </p:sp>
    </p:spTree>
    <p:extLst>
      <p:ext uri="{BB962C8B-B14F-4D97-AF65-F5344CB8AC3E}">
        <p14:creationId xmlns:p14="http://schemas.microsoft.com/office/powerpoint/2010/main" val="1852138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AC08-6C3A-263F-28EE-9BD1007A3971}"/>
            </a:ext>
          </a:extLst>
        </p:cNvPr>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B79D539F-8079-57D6-CDB8-8E30F27EED70}"/>
              </a:ext>
            </a:extLst>
          </p:cNvPr>
          <p:cNvSpPr>
            <a:spLocks noGrp="1"/>
          </p:cNvSpPr>
          <p:nvPr>
            <p:ph type="sldNum" sz="quarter" idx="12"/>
          </p:nvPr>
        </p:nvSpPr>
        <p:spPr/>
        <p:txBody>
          <a:bodyPr/>
          <a:lstStyle/>
          <a:p>
            <a:fld id="{C7378CBE-A140-4EEA-9819-9CD0025EC3DF}" type="slidenum">
              <a:rPr kumimoji="1" lang="ja-JP" altLang="en-US" smtClean="0"/>
              <a:pPr/>
              <a:t>10</a:t>
            </a:fld>
            <a:endParaRPr kumimoji="1" lang="ja-JP" altLang="en-US"/>
          </a:p>
        </p:txBody>
      </p:sp>
      <p:pic>
        <p:nvPicPr>
          <p:cNvPr id="16" name="グラフィックス 15">
            <a:extLst>
              <a:ext uri="{FF2B5EF4-FFF2-40B4-BE49-F238E27FC236}">
                <a16:creationId xmlns:a16="http://schemas.microsoft.com/office/drawing/2014/main" id="{26D06313-CFC6-4CFF-D6C1-6454BEF034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964" y="453424"/>
            <a:ext cx="3688162" cy="820964"/>
          </a:xfrm>
          <a:prstGeom prst="rect">
            <a:avLst/>
          </a:prstGeom>
        </p:spPr>
      </p:pic>
      <p:sp>
        <p:nvSpPr>
          <p:cNvPr id="17" name="テキスト ボックス 16">
            <a:extLst>
              <a:ext uri="{FF2B5EF4-FFF2-40B4-BE49-F238E27FC236}">
                <a16:creationId xmlns:a16="http://schemas.microsoft.com/office/drawing/2014/main" id="{32115B45-B91D-04F4-9F39-0BC3A21D2461}"/>
              </a:ext>
            </a:extLst>
          </p:cNvPr>
          <p:cNvSpPr txBox="1"/>
          <p:nvPr/>
        </p:nvSpPr>
        <p:spPr>
          <a:xfrm>
            <a:off x="546739" y="590790"/>
            <a:ext cx="3076483"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 何歳まで生きる？</a:t>
            </a:r>
          </a:p>
        </p:txBody>
      </p:sp>
      <p:sp>
        <p:nvSpPr>
          <p:cNvPr id="8" name="テキスト ボックス 7">
            <a:extLst>
              <a:ext uri="{FF2B5EF4-FFF2-40B4-BE49-F238E27FC236}">
                <a16:creationId xmlns:a16="http://schemas.microsoft.com/office/drawing/2014/main" id="{A8CC018D-4FEA-47EA-4260-A08133575713}"/>
              </a:ext>
            </a:extLst>
          </p:cNvPr>
          <p:cNvSpPr txBox="1"/>
          <p:nvPr/>
        </p:nvSpPr>
        <p:spPr>
          <a:xfrm>
            <a:off x="1127305" y="1681961"/>
            <a:ext cx="273645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65</a:t>
            </a:r>
            <a:r>
              <a:rPr kumimoji="1" lang="ja-JP" altLang="en-US"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歳の</a:t>
            </a:r>
            <a:r>
              <a:rPr kumimoji="1" lang="ja-JP" altLang="en-US" sz="1600" b="1" i="0" u="sng" strike="noStrike" kern="1200" cap="none" spc="150" normalizeH="0" noProof="0">
                <a:solidFill>
                  <a:prstClr val="black"/>
                </a:solidFill>
                <a:effectLst/>
                <a:uLnTx/>
                <a:uFillTx/>
                <a:latin typeface="Meiryo UI" panose="020B0604030504040204" pitchFamily="50" charset="-128"/>
                <a:ea typeface="Meiryo UI" panose="020B0604030504040204" pitchFamily="50" charset="-128"/>
              </a:rPr>
              <a:t>女性</a:t>
            </a:r>
            <a:r>
              <a:rPr kumimoji="1" lang="ja-JP" altLang="en-US"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は何歳まで生きる？</a:t>
            </a:r>
          </a:p>
        </p:txBody>
      </p:sp>
      <p:pic>
        <p:nvPicPr>
          <p:cNvPr id="12" name="グラフィックス 11">
            <a:extLst>
              <a:ext uri="{FF2B5EF4-FFF2-40B4-BE49-F238E27FC236}">
                <a16:creationId xmlns:a16="http://schemas.microsoft.com/office/drawing/2014/main" id="{14E61B87-1C84-9A29-0D1E-2B295D9F40F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6712" t="18612" r="2218" b="42701"/>
          <a:stretch/>
        </p:blipFill>
        <p:spPr>
          <a:xfrm>
            <a:off x="3821088" y="1366490"/>
            <a:ext cx="619532" cy="646740"/>
          </a:xfrm>
          <a:prstGeom prst="rect">
            <a:avLst/>
          </a:prstGeom>
        </p:spPr>
      </p:pic>
      <p:grpSp>
        <p:nvGrpSpPr>
          <p:cNvPr id="4" name="グループ化 3">
            <a:extLst>
              <a:ext uri="{FF2B5EF4-FFF2-40B4-BE49-F238E27FC236}">
                <a16:creationId xmlns:a16="http://schemas.microsoft.com/office/drawing/2014/main" id="{41DE4335-6649-FE43-0863-E20D01D4CFE1}"/>
              </a:ext>
            </a:extLst>
          </p:cNvPr>
          <p:cNvGrpSpPr/>
          <p:nvPr/>
        </p:nvGrpSpPr>
        <p:grpSpPr>
          <a:xfrm>
            <a:off x="5707814" y="1327607"/>
            <a:ext cx="3267490" cy="692908"/>
            <a:chOff x="3338746" y="3469102"/>
            <a:chExt cx="3267490" cy="692908"/>
          </a:xfrm>
        </p:grpSpPr>
        <p:sp>
          <p:nvSpPr>
            <p:cNvPr id="13" name="テキスト ボックス 12">
              <a:extLst>
                <a:ext uri="{FF2B5EF4-FFF2-40B4-BE49-F238E27FC236}">
                  <a16:creationId xmlns:a16="http://schemas.microsoft.com/office/drawing/2014/main" id="{B503CFD7-FF88-5EE9-187C-B338B7B4A1EE}"/>
                </a:ext>
              </a:extLst>
            </p:cNvPr>
            <p:cNvSpPr txBox="1"/>
            <p:nvPr/>
          </p:nvSpPr>
          <p:spPr>
            <a:xfrm>
              <a:off x="3338746" y="3862337"/>
              <a:ext cx="2634557"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65</a:t>
              </a:r>
              <a:r>
                <a:rPr kumimoji="1" lang="ja-JP" altLang="en-US"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歳の</a:t>
              </a:r>
              <a:r>
                <a:rPr kumimoji="1" lang="ja-JP" altLang="en-US" sz="1300" b="1"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男性</a:t>
              </a:r>
              <a:r>
                <a:rPr kumimoji="1" lang="ja-JP" altLang="en-US"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は何歳まで生きる？</a:t>
              </a:r>
            </a:p>
          </p:txBody>
        </p:sp>
        <p:pic>
          <p:nvPicPr>
            <p:cNvPr id="14" name="グラフィックス 13">
              <a:extLst>
                <a:ext uri="{FF2B5EF4-FFF2-40B4-BE49-F238E27FC236}">
                  <a16:creationId xmlns:a16="http://schemas.microsoft.com/office/drawing/2014/main" id="{D7D5BD1F-59CB-3F7F-B014-AA39E934B76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7122" t="10863" r="45086" b="47954"/>
            <a:stretch/>
          </p:blipFill>
          <p:spPr>
            <a:xfrm>
              <a:off x="5880663" y="3469102"/>
              <a:ext cx="725573" cy="692908"/>
            </a:xfrm>
            <a:prstGeom prst="rect">
              <a:avLst/>
            </a:prstGeom>
          </p:spPr>
        </p:pic>
      </p:grpSp>
      <p:graphicFrame>
        <p:nvGraphicFramePr>
          <p:cNvPr id="25" name="表 24">
            <a:extLst>
              <a:ext uri="{FF2B5EF4-FFF2-40B4-BE49-F238E27FC236}">
                <a16:creationId xmlns:a16="http://schemas.microsoft.com/office/drawing/2014/main" id="{598C69AA-054A-7CA2-DF15-E4B9F9BF5AAC}"/>
              </a:ext>
            </a:extLst>
          </p:cNvPr>
          <p:cNvGraphicFramePr>
            <a:graphicFrameLocks noGrp="1"/>
          </p:cNvGraphicFramePr>
          <p:nvPr/>
        </p:nvGraphicFramePr>
        <p:xfrm>
          <a:off x="5409472" y="2084282"/>
          <a:ext cx="3600400" cy="548640"/>
        </p:xfrm>
        <a:graphic>
          <a:graphicData uri="http://schemas.openxmlformats.org/drawingml/2006/table">
            <a:tbl>
              <a:tblPr firstRow="1" bandRow="1">
                <a:tableStyleId>{5940675A-B579-460E-94D1-54222C63F5DA}</a:tableStyleId>
              </a:tblPr>
              <a:tblGrid>
                <a:gridCol w="900100">
                  <a:extLst>
                    <a:ext uri="{9D8B030D-6E8A-4147-A177-3AD203B41FA5}">
                      <a16:colId xmlns:a16="http://schemas.microsoft.com/office/drawing/2014/main" val="2996041788"/>
                    </a:ext>
                  </a:extLst>
                </a:gridCol>
                <a:gridCol w="900100">
                  <a:extLst>
                    <a:ext uri="{9D8B030D-6E8A-4147-A177-3AD203B41FA5}">
                      <a16:colId xmlns:a16="http://schemas.microsoft.com/office/drawing/2014/main" val="1375540730"/>
                    </a:ext>
                  </a:extLst>
                </a:gridCol>
                <a:gridCol w="900100">
                  <a:extLst>
                    <a:ext uri="{9D8B030D-6E8A-4147-A177-3AD203B41FA5}">
                      <a16:colId xmlns:a16="http://schemas.microsoft.com/office/drawing/2014/main" val="4098603279"/>
                    </a:ext>
                  </a:extLst>
                </a:gridCol>
                <a:gridCol w="900100">
                  <a:extLst>
                    <a:ext uri="{9D8B030D-6E8A-4147-A177-3AD203B41FA5}">
                      <a16:colId xmlns:a16="http://schemas.microsoft.com/office/drawing/2014/main" val="2159533947"/>
                    </a:ext>
                  </a:extLst>
                </a:gridCol>
              </a:tblGrid>
              <a:tr h="252000">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70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79AC80"/>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80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79AC80"/>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90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46724C"/>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100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79AC80"/>
                    </a:solidFill>
                  </a:tcPr>
                </a:tc>
                <a:extLst>
                  <a:ext uri="{0D108BD9-81ED-4DB2-BD59-A6C34878D82A}">
                    <a16:rowId xmlns:a16="http://schemas.microsoft.com/office/drawing/2014/main" val="242143252"/>
                  </a:ext>
                </a:extLst>
              </a:tr>
              <a:tr h="252000">
                <a:tc>
                  <a:txBody>
                    <a:bodyPr/>
                    <a:lstStyle/>
                    <a:p>
                      <a:pPr algn="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94</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75</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90570"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38</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90570"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5</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040974406"/>
                  </a:ext>
                </a:extLst>
              </a:tr>
            </a:tbl>
          </a:graphicData>
        </a:graphic>
      </p:graphicFrame>
      <p:graphicFrame>
        <p:nvGraphicFramePr>
          <p:cNvPr id="26" name="表 25">
            <a:extLst>
              <a:ext uri="{FF2B5EF4-FFF2-40B4-BE49-F238E27FC236}">
                <a16:creationId xmlns:a16="http://schemas.microsoft.com/office/drawing/2014/main" id="{1474FD01-34BC-D337-5639-7DDD1F06A96D}"/>
              </a:ext>
            </a:extLst>
          </p:cNvPr>
          <p:cNvGraphicFramePr>
            <a:graphicFrameLocks noGrp="1"/>
          </p:cNvGraphicFramePr>
          <p:nvPr/>
        </p:nvGraphicFramePr>
        <p:xfrm>
          <a:off x="893495" y="2084282"/>
          <a:ext cx="3600400" cy="548640"/>
        </p:xfrm>
        <a:graphic>
          <a:graphicData uri="http://schemas.openxmlformats.org/drawingml/2006/table">
            <a:tbl>
              <a:tblPr firstRow="1" bandRow="1">
                <a:tableStyleId>{5940675A-B579-460E-94D1-54222C63F5DA}</a:tableStyleId>
              </a:tblPr>
              <a:tblGrid>
                <a:gridCol w="900100">
                  <a:extLst>
                    <a:ext uri="{9D8B030D-6E8A-4147-A177-3AD203B41FA5}">
                      <a16:colId xmlns:a16="http://schemas.microsoft.com/office/drawing/2014/main" val="2996041788"/>
                    </a:ext>
                  </a:extLst>
                </a:gridCol>
                <a:gridCol w="900100">
                  <a:extLst>
                    <a:ext uri="{9D8B030D-6E8A-4147-A177-3AD203B41FA5}">
                      <a16:colId xmlns:a16="http://schemas.microsoft.com/office/drawing/2014/main" val="1375540730"/>
                    </a:ext>
                  </a:extLst>
                </a:gridCol>
                <a:gridCol w="900100">
                  <a:extLst>
                    <a:ext uri="{9D8B030D-6E8A-4147-A177-3AD203B41FA5}">
                      <a16:colId xmlns:a16="http://schemas.microsoft.com/office/drawing/2014/main" val="4098603279"/>
                    </a:ext>
                  </a:extLst>
                </a:gridCol>
                <a:gridCol w="900100">
                  <a:extLst>
                    <a:ext uri="{9D8B030D-6E8A-4147-A177-3AD203B41FA5}">
                      <a16:colId xmlns:a16="http://schemas.microsoft.com/office/drawing/2014/main" val="2159533947"/>
                    </a:ext>
                  </a:extLst>
                </a:gridCol>
              </a:tblGrid>
              <a:tr h="252000">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70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D6848B"/>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80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D6848B"/>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90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C6525D"/>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100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D6848B"/>
                    </a:solidFill>
                  </a:tcPr>
                </a:tc>
                <a:extLst>
                  <a:ext uri="{0D108BD9-81ED-4DB2-BD59-A6C34878D82A}">
                    <a16:rowId xmlns:a16="http://schemas.microsoft.com/office/drawing/2014/main" val="242143252"/>
                  </a:ext>
                </a:extLst>
              </a:tr>
              <a:tr h="252000">
                <a:tc>
                  <a:txBody>
                    <a:bodyPr/>
                    <a:lstStyle/>
                    <a:p>
                      <a:pPr algn="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98</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89</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90570"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64</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90570"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16</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040974406"/>
                  </a:ext>
                </a:extLst>
              </a:tr>
            </a:tbl>
          </a:graphicData>
        </a:graphic>
      </p:graphicFrame>
      <p:sp>
        <p:nvSpPr>
          <p:cNvPr id="27" name="テキスト ボックス 26">
            <a:extLst>
              <a:ext uri="{FF2B5EF4-FFF2-40B4-BE49-F238E27FC236}">
                <a16:creationId xmlns:a16="http://schemas.microsoft.com/office/drawing/2014/main" id="{5EEEB016-2B23-324C-94C1-79449F26658A}"/>
              </a:ext>
            </a:extLst>
          </p:cNvPr>
          <p:cNvSpPr txBox="1"/>
          <p:nvPr/>
        </p:nvSpPr>
        <p:spPr>
          <a:xfrm>
            <a:off x="848026" y="2694131"/>
            <a:ext cx="7904646" cy="338554"/>
          </a:xfrm>
          <a:prstGeom prst="rect">
            <a:avLst/>
          </a:prstGeom>
          <a:noFill/>
        </p:spPr>
        <p:txBody>
          <a:bodyPr wrap="square" rtlCol="0">
            <a:spAutoFit/>
          </a:bodyPr>
          <a:lstStyle/>
          <a:p>
            <a:r>
              <a:rPr kumimoji="1" lang="en-US" altLang="ja-JP" sz="800">
                <a:latin typeface="Meiryo UI" panose="020B0604030504040204" pitchFamily="50" charset="-128"/>
                <a:ea typeface="Meiryo UI" panose="020B0604030504040204" pitchFamily="50" charset="-128"/>
              </a:rPr>
              <a:t>※2024</a:t>
            </a:r>
            <a:r>
              <a:rPr kumimoji="1" lang="ja-JP" altLang="en-US" sz="800">
                <a:latin typeface="Meiryo UI" panose="020B0604030504040204" pitchFamily="50" charset="-128"/>
                <a:ea typeface="Meiryo UI" panose="020B0604030504040204" pitchFamily="50" charset="-128"/>
              </a:rPr>
              <a:t>年に</a:t>
            </a:r>
            <a:r>
              <a:rPr kumimoji="1" lang="en-US" altLang="ja-JP" sz="800">
                <a:latin typeface="Meiryo UI" panose="020B0604030504040204" pitchFamily="50" charset="-128"/>
                <a:ea typeface="Meiryo UI" panose="020B0604030504040204" pitchFamily="50" charset="-128"/>
              </a:rPr>
              <a:t>65</a:t>
            </a:r>
            <a:r>
              <a:rPr kumimoji="1" lang="ja-JP" altLang="en-US" sz="800">
                <a:latin typeface="Meiryo UI" panose="020B0604030504040204" pitchFamily="50" charset="-128"/>
                <a:ea typeface="Meiryo UI" panose="020B0604030504040204" pitchFamily="50" charset="-128"/>
              </a:rPr>
              <a:t>歳の場合</a:t>
            </a:r>
            <a:endParaRPr kumimoji="1" lang="en-US" altLang="ja-JP" sz="800">
              <a:latin typeface="Meiryo UI" panose="020B0604030504040204" pitchFamily="50" charset="-128"/>
              <a:ea typeface="Meiryo UI" panose="020B0604030504040204" pitchFamily="50" charset="-128"/>
            </a:endParaRPr>
          </a:p>
          <a:p>
            <a:r>
              <a:rPr kumimoji="1" lang="ja-JP" altLang="en-US" sz="800">
                <a:latin typeface="Meiryo UI" panose="020B0604030504040204" pitchFamily="50" charset="-128"/>
                <a:ea typeface="Meiryo UI" panose="020B0604030504040204" pitchFamily="50" charset="-128"/>
              </a:rPr>
              <a:t>出典：</a:t>
            </a:r>
            <a:r>
              <a:rPr lang="ja-JP" altLang="ja-JP" sz="800">
                <a:latin typeface="Meiryo UI" panose="020B0604030504040204" pitchFamily="50" charset="-128"/>
                <a:ea typeface="Meiryo UI" panose="020B0604030504040204" pitchFamily="50" charset="-128"/>
              </a:rPr>
              <a:t>厚生労働省「完全生命表」「簡易生命表」、国立社会保障・人口問題研究所「日本の将来推計人口（</a:t>
            </a:r>
            <a:r>
              <a:rPr lang="ja-JP" altLang="en-US" sz="800">
                <a:latin typeface="Meiryo UI" panose="020B0604030504040204" pitchFamily="50" charset="-128"/>
                <a:ea typeface="Meiryo UI" panose="020B0604030504040204" pitchFamily="50" charset="-128"/>
              </a:rPr>
              <a:t>令和５</a:t>
            </a:r>
            <a:r>
              <a:rPr lang="ja-JP" altLang="ja-JP" sz="800">
                <a:latin typeface="Meiryo UI" panose="020B0604030504040204" pitchFamily="50" charset="-128"/>
                <a:ea typeface="Meiryo UI" panose="020B0604030504040204" pitchFamily="50" charset="-128"/>
              </a:rPr>
              <a:t>年推計）」より試算したもの。</a:t>
            </a:r>
            <a:endParaRPr kumimoji="1" lang="ja-JP" altLang="en-US" sz="800">
              <a:latin typeface="Meiryo UI" panose="020B0604030504040204" pitchFamily="50" charset="-128"/>
              <a:ea typeface="Meiryo UI" panose="020B0604030504040204" pitchFamily="50" charset="-128"/>
            </a:endParaRPr>
          </a:p>
        </p:txBody>
      </p:sp>
      <p:grpSp>
        <p:nvGrpSpPr>
          <p:cNvPr id="40" name="グループ化 39">
            <a:extLst>
              <a:ext uri="{FF2B5EF4-FFF2-40B4-BE49-F238E27FC236}">
                <a16:creationId xmlns:a16="http://schemas.microsoft.com/office/drawing/2014/main" id="{A86E46F0-A9A1-B6A4-EF1D-35980241652F}"/>
              </a:ext>
            </a:extLst>
          </p:cNvPr>
          <p:cNvGrpSpPr/>
          <p:nvPr/>
        </p:nvGrpSpPr>
        <p:grpSpPr>
          <a:xfrm>
            <a:off x="7388701" y="2896661"/>
            <a:ext cx="2355776" cy="1996969"/>
            <a:chOff x="7388701" y="2896661"/>
            <a:chExt cx="2355776" cy="1996969"/>
          </a:xfrm>
        </p:grpSpPr>
        <p:sp>
          <p:nvSpPr>
            <p:cNvPr id="38" name="楕円 37">
              <a:extLst>
                <a:ext uri="{FF2B5EF4-FFF2-40B4-BE49-F238E27FC236}">
                  <a16:creationId xmlns:a16="http://schemas.microsoft.com/office/drawing/2014/main" id="{0863FB9C-AFC1-0F20-7094-43E66A2C5590}"/>
                </a:ext>
              </a:extLst>
            </p:cNvPr>
            <p:cNvSpPr/>
            <p:nvPr/>
          </p:nvSpPr>
          <p:spPr>
            <a:xfrm>
              <a:off x="7594624" y="2949699"/>
              <a:ext cx="1943931" cy="1943931"/>
            </a:xfrm>
            <a:prstGeom prst="ellipse">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吹き出し: 円形 4">
              <a:extLst>
                <a:ext uri="{FF2B5EF4-FFF2-40B4-BE49-F238E27FC236}">
                  <a16:creationId xmlns:a16="http://schemas.microsoft.com/office/drawing/2014/main" id="{D55C8D77-B649-5161-FA79-E14DCDC0E08A}"/>
                </a:ext>
              </a:extLst>
            </p:cNvPr>
            <p:cNvSpPr/>
            <p:nvPr/>
          </p:nvSpPr>
          <p:spPr>
            <a:xfrm>
              <a:off x="7529284" y="2896661"/>
              <a:ext cx="2001959" cy="1943931"/>
            </a:xfrm>
            <a:custGeom>
              <a:avLst/>
              <a:gdLst>
                <a:gd name="connsiteX0" fmla="*/ 683489 w 2001959"/>
                <a:gd name="connsiteY0" fmla="*/ 2051119 h 1943931"/>
                <a:gd name="connsiteX1" fmla="*/ 547426 w 2001959"/>
                <a:gd name="connsiteY1" fmla="*/ 1838429 h 1943931"/>
                <a:gd name="connsiteX2" fmla="*/ 76773 w 2001959"/>
                <a:gd name="connsiteY2" fmla="*/ 598655 h 1943931"/>
                <a:gd name="connsiteX3" fmla="*/ 1275378 w 2001959"/>
                <a:gd name="connsiteY3" fmla="*/ 37232 h 1943931"/>
                <a:gd name="connsiteX4" fmla="*/ 1983443 w 2001959"/>
                <a:gd name="connsiteY4" fmla="*/ 1158049 h 1943931"/>
                <a:gd name="connsiteX5" fmla="*/ 914724 w 2001959"/>
                <a:gd name="connsiteY5" fmla="*/ 1940315 h 1943931"/>
                <a:gd name="connsiteX6" fmla="*/ 683489 w 2001959"/>
                <a:gd name="connsiteY6" fmla="*/ 2051119 h 194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959" h="1943931" extrusionOk="0">
                  <a:moveTo>
                    <a:pt x="683489" y="2051119"/>
                  </a:moveTo>
                  <a:cubicBezTo>
                    <a:pt x="669626" y="2027482"/>
                    <a:pt x="584870" y="1865823"/>
                    <a:pt x="547426" y="1838429"/>
                  </a:cubicBezTo>
                  <a:cubicBezTo>
                    <a:pt x="106738" y="1613616"/>
                    <a:pt x="-213398" y="1070675"/>
                    <a:pt x="76773" y="598655"/>
                  </a:cubicBezTo>
                  <a:cubicBezTo>
                    <a:pt x="217742" y="196186"/>
                    <a:pt x="775799" y="-35891"/>
                    <a:pt x="1275378" y="37232"/>
                  </a:cubicBezTo>
                  <a:cubicBezTo>
                    <a:pt x="1760982" y="167762"/>
                    <a:pt x="2138580" y="689158"/>
                    <a:pt x="1983443" y="1158049"/>
                  </a:cubicBezTo>
                  <a:cubicBezTo>
                    <a:pt x="1909859" y="1648610"/>
                    <a:pt x="1465465" y="1898849"/>
                    <a:pt x="914724" y="1940315"/>
                  </a:cubicBezTo>
                  <a:cubicBezTo>
                    <a:pt x="838202" y="1985150"/>
                    <a:pt x="747994" y="2043868"/>
                    <a:pt x="683489" y="2051119"/>
                  </a:cubicBezTo>
                  <a:close/>
                </a:path>
              </a:pathLst>
            </a:custGeom>
            <a:noFill/>
            <a:ln w="28575">
              <a:solidFill>
                <a:srgbClr val="231815"/>
              </a:solidFill>
              <a:extLst>
                <a:ext uri="{C807C97D-BFC1-408E-A445-0C87EB9F89A2}">
                  <ask:lineSketchStyleProps xmlns:ask="http://schemas.microsoft.com/office/drawing/2018/sketchyshapes" sd="1219033472">
                    <a:prstGeom prst="wedgeEllipseCallout">
                      <a:avLst>
                        <a:gd name="adj1" fmla="val -15859"/>
                        <a:gd name="adj2" fmla="val 555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F6B5997D-22CC-11FA-E218-7C2213D21160}"/>
                </a:ext>
              </a:extLst>
            </p:cNvPr>
            <p:cNvSpPr/>
            <p:nvPr/>
          </p:nvSpPr>
          <p:spPr>
            <a:xfrm>
              <a:off x="7388701" y="3051742"/>
              <a:ext cx="2355776" cy="172954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400" b="1">
                  <a:latin typeface="Meiryo UI" panose="020B0604030504040204" pitchFamily="50" charset="-128"/>
                  <a:ea typeface="Meiryo UI" panose="020B0604030504040204" pitchFamily="50" charset="-128"/>
                </a:rPr>
                <a:t>これは、あくまでも</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平均だよね</a:t>
              </a:r>
              <a:r>
                <a:rPr kumimoji="1" lang="en-US" altLang="ja-JP" sz="1400" b="1">
                  <a:latin typeface="Meiryo UI" panose="020B0604030504040204" pitchFamily="50" charset="-128"/>
                  <a:ea typeface="Meiryo UI" panose="020B0604030504040204" pitchFamily="50" charset="-128"/>
                </a:rPr>
                <a:t>…</a:t>
              </a:r>
              <a:r>
                <a:rPr kumimoji="1" lang="ja-JP" altLang="en-US" sz="1400" b="1">
                  <a:latin typeface="Meiryo UI" panose="020B0604030504040204" pitchFamily="50" charset="-128"/>
                  <a:ea typeface="Meiryo UI" panose="020B0604030504040204" pitchFamily="50" charset="-128"/>
                </a:rPr>
                <a:t>。</a:t>
              </a:r>
            </a:p>
            <a:p>
              <a:pPr algn="ctr">
                <a:lnSpc>
                  <a:spcPct val="120000"/>
                </a:lnSpc>
              </a:pPr>
              <a:r>
                <a:rPr kumimoji="1" lang="ja-JP" altLang="en-US" sz="1400" b="1">
                  <a:latin typeface="Meiryo UI" panose="020B0604030504040204" pitchFamily="50" charset="-128"/>
                  <a:ea typeface="Meiryo UI" panose="020B0604030504040204" pitchFamily="50" charset="-128"/>
                </a:rPr>
                <a:t>何歳まで生きるのか予想するのは</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難しいなあ。</a:t>
              </a:r>
            </a:p>
          </p:txBody>
        </p:sp>
      </p:grpSp>
      <p:sp>
        <p:nvSpPr>
          <p:cNvPr id="41" name="テキスト ボックス 40">
            <a:extLst>
              <a:ext uri="{FF2B5EF4-FFF2-40B4-BE49-F238E27FC236}">
                <a16:creationId xmlns:a16="http://schemas.microsoft.com/office/drawing/2014/main" id="{73290171-7139-0DBF-DDBA-01B436D0B0D3}"/>
              </a:ext>
            </a:extLst>
          </p:cNvPr>
          <p:cNvSpPr txBox="1"/>
          <p:nvPr/>
        </p:nvSpPr>
        <p:spPr>
          <a:xfrm>
            <a:off x="551993" y="3380670"/>
            <a:ext cx="164981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65</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歳平均余命</a:t>
            </a:r>
          </a:p>
        </p:txBody>
      </p:sp>
      <p:graphicFrame>
        <p:nvGraphicFramePr>
          <p:cNvPr id="42" name="グラフ 41">
            <a:extLst>
              <a:ext uri="{FF2B5EF4-FFF2-40B4-BE49-F238E27FC236}">
                <a16:creationId xmlns:a16="http://schemas.microsoft.com/office/drawing/2014/main" id="{221D84BF-7875-6399-DF45-F63661024A63}"/>
              </a:ext>
            </a:extLst>
          </p:cNvPr>
          <p:cNvGraphicFramePr/>
          <p:nvPr>
            <p:extLst>
              <p:ext uri="{D42A27DB-BD31-4B8C-83A1-F6EECF244321}">
                <p14:modId xmlns:p14="http://schemas.microsoft.com/office/powerpoint/2010/main" val="913316225"/>
              </p:ext>
            </p:extLst>
          </p:nvPr>
        </p:nvGraphicFramePr>
        <p:xfrm>
          <a:off x="845239" y="3754489"/>
          <a:ext cx="6037044" cy="2573715"/>
        </p:xfrm>
        <a:graphic>
          <a:graphicData uri="http://schemas.openxmlformats.org/drawingml/2006/chart">
            <c:chart xmlns:c="http://schemas.openxmlformats.org/drawingml/2006/chart" xmlns:r="http://schemas.openxmlformats.org/officeDocument/2006/relationships" r:id="rId6"/>
          </a:graphicData>
        </a:graphic>
      </p:graphicFrame>
      <p:sp>
        <p:nvSpPr>
          <p:cNvPr id="47" name="テキスト ボックス 46">
            <a:extLst>
              <a:ext uri="{FF2B5EF4-FFF2-40B4-BE49-F238E27FC236}">
                <a16:creationId xmlns:a16="http://schemas.microsoft.com/office/drawing/2014/main" id="{39654ABA-8F23-B309-7376-9B4519B5086D}"/>
              </a:ext>
            </a:extLst>
          </p:cNvPr>
          <p:cNvSpPr txBox="1"/>
          <p:nvPr/>
        </p:nvSpPr>
        <p:spPr>
          <a:xfrm>
            <a:off x="1501551" y="5870719"/>
            <a:ext cx="1192144" cy="369332"/>
          </a:xfrm>
          <a:prstGeom prst="rect">
            <a:avLst/>
          </a:prstGeom>
          <a:noFill/>
        </p:spPr>
        <p:txBody>
          <a:bodyPr wrap="square" rtlCol="0">
            <a:spAutoFit/>
          </a:bodyPr>
          <a:lstStyle/>
          <a:p>
            <a:pPr algn="ctr" fontAlgn="base">
              <a:spcBef>
                <a:spcPct val="0"/>
              </a:spcBef>
              <a:spcAft>
                <a:spcPct val="0"/>
              </a:spcAft>
            </a:pP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基礎年金創設時</a:t>
            </a:r>
            <a:endParaRPr lang="en-US" altLang="ja-JP"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gn="ctr" fontAlgn="base">
              <a:spcBef>
                <a:spcPct val="0"/>
              </a:spcBef>
              <a:spcAft>
                <a:spcPct val="0"/>
              </a:spcAft>
            </a:pP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1986</a:t>
            </a: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年）</a:t>
            </a:r>
          </a:p>
        </p:txBody>
      </p:sp>
      <p:sp>
        <p:nvSpPr>
          <p:cNvPr id="48" name="テキスト ボックス 47">
            <a:extLst>
              <a:ext uri="{FF2B5EF4-FFF2-40B4-BE49-F238E27FC236}">
                <a16:creationId xmlns:a16="http://schemas.microsoft.com/office/drawing/2014/main" id="{C4B1F766-06D9-80D9-9A5C-BAAE4E5BCDDF}"/>
              </a:ext>
            </a:extLst>
          </p:cNvPr>
          <p:cNvSpPr txBox="1"/>
          <p:nvPr/>
        </p:nvSpPr>
        <p:spPr>
          <a:xfrm>
            <a:off x="5218803" y="5870719"/>
            <a:ext cx="1192144" cy="369332"/>
          </a:xfrm>
          <a:prstGeom prst="rect">
            <a:avLst/>
          </a:prstGeom>
          <a:noFill/>
        </p:spPr>
        <p:txBody>
          <a:bodyPr wrap="square" rtlCol="0">
            <a:spAutoFit/>
          </a:bodyPr>
          <a:lstStyle/>
          <a:p>
            <a:pPr algn="ctr"/>
            <a:r>
              <a:rPr kumimoji="1" lang="ja-JP" altLang="en-US" sz="900" spc="100">
                <a:latin typeface="Meiryo UI" panose="020B0604030504040204" pitchFamily="50" charset="-128"/>
                <a:ea typeface="Meiryo UI" panose="020B0604030504040204" pitchFamily="50" charset="-128"/>
              </a:rPr>
              <a:t>約</a:t>
            </a:r>
            <a:r>
              <a:rPr kumimoji="1" lang="en-US" altLang="ja-JP" sz="900" spc="100">
                <a:latin typeface="Meiryo UI" panose="020B0604030504040204" pitchFamily="50" charset="-128"/>
                <a:ea typeface="Meiryo UI" panose="020B0604030504040204" pitchFamily="50" charset="-128"/>
              </a:rPr>
              <a:t>45</a:t>
            </a:r>
            <a:r>
              <a:rPr kumimoji="1" lang="ja-JP" altLang="en-US" sz="900" spc="100">
                <a:latin typeface="Meiryo UI" panose="020B0604030504040204" pitchFamily="50" charset="-128"/>
                <a:ea typeface="Meiryo UI" panose="020B0604030504040204" pitchFamily="50" charset="-128"/>
              </a:rPr>
              <a:t>年後</a:t>
            </a:r>
            <a:r>
              <a:rPr kumimoji="1" lang="en-US" altLang="ja-JP" sz="900" spc="100">
                <a:latin typeface="Meiryo UI" panose="020B0604030504040204" pitchFamily="50" charset="-128"/>
                <a:ea typeface="Meiryo UI" panose="020B0604030504040204" pitchFamily="50" charset="-128"/>
              </a:rPr>
              <a:t>(</a:t>
            </a:r>
            <a:r>
              <a:rPr kumimoji="1" lang="ja-JP" altLang="en-US" sz="900" spc="100">
                <a:latin typeface="Meiryo UI" panose="020B0604030504040204" pitchFamily="50" charset="-128"/>
                <a:ea typeface="Meiryo UI" panose="020B0604030504040204" pitchFamily="50" charset="-128"/>
              </a:rPr>
              <a:t>予測</a:t>
            </a:r>
            <a:r>
              <a:rPr kumimoji="1" lang="en-US" altLang="ja-JP" sz="900" spc="100">
                <a:latin typeface="Meiryo UI" panose="020B0604030504040204" pitchFamily="50" charset="-128"/>
                <a:ea typeface="Meiryo UI" panose="020B0604030504040204" pitchFamily="50" charset="-128"/>
              </a:rPr>
              <a:t>)</a:t>
            </a:r>
            <a:endParaRPr lang="en-US" altLang="ja-JP" sz="900" spc="100">
              <a:latin typeface="Meiryo UI" panose="020B0604030504040204" pitchFamily="50" charset="-128"/>
              <a:ea typeface="Meiryo UI" panose="020B0604030504040204" pitchFamily="50" charset="-128"/>
            </a:endParaRPr>
          </a:p>
          <a:p>
            <a:pPr algn="ctr"/>
            <a:r>
              <a:rPr kumimoji="1" lang="ja-JP" altLang="en-US" sz="900" spc="100">
                <a:latin typeface="Meiryo UI" panose="020B0604030504040204" pitchFamily="50" charset="-128"/>
                <a:ea typeface="Meiryo UI" panose="020B0604030504040204" pitchFamily="50" charset="-128"/>
              </a:rPr>
              <a:t>（</a:t>
            </a:r>
            <a:r>
              <a:rPr kumimoji="1" lang="en-US" altLang="ja-JP" sz="900" spc="100">
                <a:latin typeface="Meiryo UI" panose="020B0604030504040204" pitchFamily="50" charset="-128"/>
                <a:ea typeface="Meiryo UI" panose="020B0604030504040204" pitchFamily="50" charset="-128"/>
              </a:rPr>
              <a:t>2070</a:t>
            </a:r>
            <a:r>
              <a:rPr kumimoji="1" lang="ja-JP" altLang="en-US" sz="900" spc="100">
                <a:latin typeface="Meiryo UI" panose="020B0604030504040204" pitchFamily="50" charset="-128"/>
                <a:ea typeface="Meiryo UI" panose="020B0604030504040204" pitchFamily="50" charset="-128"/>
              </a:rPr>
              <a:t>年）</a:t>
            </a:r>
            <a:endParaRPr kumimoji="1" lang="en-US" altLang="ja-JP" sz="900" spc="100">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9AD66D98-E0B0-220F-8EA1-ACC0520DDF50}"/>
              </a:ext>
            </a:extLst>
          </p:cNvPr>
          <p:cNvSpPr txBox="1"/>
          <p:nvPr/>
        </p:nvSpPr>
        <p:spPr>
          <a:xfrm>
            <a:off x="3360177" y="5870719"/>
            <a:ext cx="1192145" cy="369332"/>
          </a:xfrm>
          <a:prstGeom prst="rect">
            <a:avLst/>
          </a:prstGeom>
          <a:noFill/>
        </p:spPr>
        <p:txBody>
          <a:bodyPr wrap="square" rtlCol="0">
            <a:spAutoFit/>
          </a:bodyPr>
          <a:lstStyle/>
          <a:p>
            <a:pPr algn="ctr" fontAlgn="base">
              <a:spcBef>
                <a:spcPct val="0"/>
              </a:spcBef>
              <a:spcAft>
                <a:spcPct val="0"/>
              </a:spcAft>
            </a:pP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現在</a:t>
            </a:r>
            <a:endParaRPr lang="en-US" altLang="ja-JP"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gn="ctr" fontAlgn="base">
              <a:spcBef>
                <a:spcPct val="0"/>
              </a:spcBef>
              <a:spcAft>
                <a:spcPct val="0"/>
              </a:spcAft>
            </a:pP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2024</a:t>
            </a: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年）</a:t>
            </a:r>
          </a:p>
        </p:txBody>
      </p:sp>
      <p:sp>
        <p:nvSpPr>
          <p:cNvPr id="50" name="テキスト ボックス 49">
            <a:extLst>
              <a:ext uri="{FF2B5EF4-FFF2-40B4-BE49-F238E27FC236}">
                <a16:creationId xmlns:a16="http://schemas.microsoft.com/office/drawing/2014/main" id="{4CAEC0EA-18D4-9071-6F7F-6F27227043B0}"/>
              </a:ext>
            </a:extLst>
          </p:cNvPr>
          <p:cNvSpPr txBox="1"/>
          <p:nvPr/>
        </p:nvSpPr>
        <p:spPr>
          <a:xfrm>
            <a:off x="1127305" y="6278571"/>
            <a:ext cx="6652777" cy="215444"/>
          </a:xfrm>
          <a:prstGeom prst="rect">
            <a:avLst/>
          </a:prstGeom>
          <a:noFill/>
          <a:ln w="9525">
            <a:noFill/>
          </a:ln>
        </p:spPr>
        <p:txBody>
          <a:bodyPr wrap="square" rtlCol="0">
            <a:spAutoFit/>
          </a:bodyPr>
          <a:lstStyle/>
          <a:p>
            <a:r>
              <a:rPr kumimoji="1" lang="ja-JP" altLang="en-US" sz="800">
                <a:latin typeface="Meiryo UI" panose="020B0604030504040204" pitchFamily="50" charset="-128"/>
                <a:ea typeface="Meiryo UI" panose="020B0604030504040204" pitchFamily="50" charset="-128"/>
              </a:rPr>
              <a:t>出典：</a:t>
            </a:r>
            <a:r>
              <a:rPr lang="ja-JP" altLang="ja-JP" sz="800">
                <a:latin typeface="Meiryo UI" panose="020B0604030504040204" pitchFamily="50" charset="-128"/>
                <a:ea typeface="Meiryo UI" panose="020B0604030504040204" pitchFamily="50" charset="-128"/>
              </a:rPr>
              <a:t>厚生労働省「完全生命表」「簡易生命表」、国立社会保障・人口問題研究所「日本の将来推計人口（</a:t>
            </a:r>
            <a:r>
              <a:rPr lang="ja-JP" altLang="en-US" sz="800">
                <a:latin typeface="Meiryo UI" panose="020B0604030504040204" pitchFamily="50" charset="-128"/>
                <a:ea typeface="Meiryo UI" panose="020B0604030504040204" pitchFamily="50" charset="-128"/>
              </a:rPr>
              <a:t>令和５</a:t>
            </a:r>
            <a:r>
              <a:rPr lang="ja-JP" altLang="ja-JP" sz="800">
                <a:latin typeface="Meiryo UI" panose="020B0604030504040204" pitchFamily="50" charset="-128"/>
                <a:ea typeface="Meiryo UI" panose="020B0604030504040204" pitchFamily="50" charset="-128"/>
              </a:rPr>
              <a:t>年推計）」</a:t>
            </a:r>
            <a:r>
              <a:rPr lang="ja-JP" altLang="en-US" sz="800">
                <a:latin typeface="Meiryo UI" panose="020B0604030504040204" pitchFamily="50" charset="-128"/>
                <a:ea typeface="Meiryo UI" panose="020B0604030504040204" pitchFamily="50" charset="-128"/>
              </a:rPr>
              <a:t>　</a:t>
            </a:r>
            <a:endParaRPr kumimoji="1" lang="ja-JP" altLang="en-US" sz="800">
              <a:latin typeface="Meiryo UI" panose="020B0604030504040204" pitchFamily="50" charset="-128"/>
              <a:ea typeface="Meiryo UI" panose="020B0604030504040204" pitchFamily="50" charset="-128"/>
            </a:endParaRPr>
          </a:p>
        </p:txBody>
      </p:sp>
      <p:cxnSp>
        <p:nvCxnSpPr>
          <p:cNvPr id="53" name="直線コネクタ 52">
            <a:extLst>
              <a:ext uri="{FF2B5EF4-FFF2-40B4-BE49-F238E27FC236}">
                <a16:creationId xmlns:a16="http://schemas.microsoft.com/office/drawing/2014/main" id="{F12C97C6-E80A-C1C2-A767-BF0CEC8BBC5F}"/>
              </a:ext>
            </a:extLst>
          </p:cNvPr>
          <p:cNvCxnSpPr>
            <a:cxnSpLocks/>
          </p:cNvCxnSpPr>
          <p:nvPr/>
        </p:nvCxnSpPr>
        <p:spPr>
          <a:xfrm>
            <a:off x="1153513" y="5846256"/>
            <a:ext cx="5621056"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7" name="吹き出し: 角を丸めた四角形 56">
            <a:extLst>
              <a:ext uri="{FF2B5EF4-FFF2-40B4-BE49-F238E27FC236}">
                <a16:creationId xmlns:a16="http://schemas.microsoft.com/office/drawing/2014/main" id="{8E8F6F54-7CEB-8947-9F45-139A60255318}"/>
              </a:ext>
            </a:extLst>
          </p:cNvPr>
          <p:cNvSpPr/>
          <p:nvPr/>
        </p:nvSpPr>
        <p:spPr>
          <a:xfrm>
            <a:off x="3328828" y="3513167"/>
            <a:ext cx="972000" cy="610498"/>
          </a:xfrm>
          <a:custGeom>
            <a:avLst/>
            <a:gdLst>
              <a:gd name="connsiteX0" fmla="*/ 0 w 732869"/>
              <a:gd name="connsiteY0" fmla="*/ 74157 h 444934"/>
              <a:gd name="connsiteX1" fmla="*/ 74157 w 732869"/>
              <a:gd name="connsiteY1" fmla="*/ 0 h 444934"/>
              <a:gd name="connsiteX2" fmla="*/ 427507 w 732869"/>
              <a:gd name="connsiteY2" fmla="*/ 0 h 444934"/>
              <a:gd name="connsiteX3" fmla="*/ 427507 w 732869"/>
              <a:gd name="connsiteY3" fmla="*/ 0 h 444934"/>
              <a:gd name="connsiteX4" fmla="*/ 610724 w 732869"/>
              <a:gd name="connsiteY4" fmla="*/ 0 h 444934"/>
              <a:gd name="connsiteX5" fmla="*/ 658712 w 732869"/>
              <a:gd name="connsiteY5" fmla="*/ 0 h 444934"/>
              <a:gd name="connsiteX6" fmla="*/ 732869 w 732869"/>
              <a:gd name="connsiteY6" fmla="*/ 74157 h 444934"/>
              <a:gd name="connsiteX7" fmla="*/ 732869 w 732869"/>
              <a:gd name="connsiteY7" fmla="*/ 259545 h 444934"/>
              <a:gd name="connsiteX8" fmla="*/ 732869 w 732869"/>
              <a:gd name="connsiteY8" fmla="*/ 259545 h 444934"/>
              <a:gd name="connsiteX9" fmla="*/ 732869 w 732869"/>
              <a:gd name="connsiteY9" fmla="*/ 370778 h 444934"/>
              <a:gd name="connsiteX10" fmla="*/ 732869 w 732869"/>
              <a:gd name="connsiteY10" fmla="*/ 370777 h 444934"/>
              <a:gd name="connsiteX11" fmla="*/ 658712 w 732869"/>
              <a:gd name="connsiteY11" fmla="*/ 444934 h 444934"/>
              <a:gd name="connsiteX12" fmla="*/ 610724 w 732869"/>
              <a:gd name="connsiteY12" fmla="*/ 444934 h 444934"/>
              <a:gd name="connsiteX13" fmla="*/ 507365 w 732869"/>
              <a:gd name="connsiteY13" fmla="*/ 610498 h 444934"/>
              <a:gd name="connsiteX14" fmla="*/ 427507 w 732869"/>
              <a:gd name="connsiteY14" fmla="*/ 444934 h 444934"/>
              <a:gd name="connsiteX15" fmla="*/ 74157 w 732869"/>
              <a:gd name="connsiteY15" fmla="*/ 444934 h 444934"/>
              <a:gd name="connsiteX16" fmla="*/ 0 w 732869"/>
              <a:gd name="connsiteY16" fmla="*/ 370777 h 444934"/>
              <a:gd name="connsiteX17" fmla="*/ 0 w 732869"/>
              <a:gd name="connsiteY17" fmla="*/ 370778 h 444934"/>
              <a:gd name="connsiteX18" fmla="*/ 0 w 732869"/>
              <a:gd name="connsiteY18" fmla="*/ 259545 h 444934"/>
              <a:gd name="connsiteX19" fmla="*/ 0 w 732869"/>
              <a:gd name="connsiteY19" fmla="*/ 259545 h 444934"/>
              <a:gd name="connsiteX20" fmla="*/ 0 w 732869"/>
              <a:gd name="connsiteY20" fmla="*/ 74157 h 444934"/>
              <a:gd name="connsiteX0" fmla="*/ 0 w 732869"/>
              <a:gd name="connsiteY0" fmla="*/ 74157 h 610498"/>
              <a:gd name="connsiteX1" fmla="*/ 74157 w 732869"/>
              <a:gd name="connsiteY1" fmla="*/ 0 h 610498"/>
              <a:gd name="connsiteX2" fmla="*/ 427507 w 732869"/>
              <a:gd name="connsiteY2" fmla="*/ 0 h 610498"/>
              <a:gd name="connsiteX3" fmla="*/ 427507 w 732869"/>
              <a:gd name="connsiteY3" fmla="*/ 0 h 610498"/>
              <a:gd name="connsiteX4" fmla="*/ 610724 w 732869"/>
              <a:gd name="connsiteY4" fmla="*/ 0 h 610498"/>
              <a:gd name="connsiteX5" fmla="*/ 658712 w 732869"/>
              <a:gd name="connsiteY5" fmla="*/ 0 h 610498"/>
              <a:gd name="connsiteX6" fmla="*/ 732869 w 732869"/>
              <a:gd name="connsiteY6" fmla="*/ 74157 h 610498"/>
              <a:gd name="connsiteX7" fmla="*/ 732869 w 732869"/>
              <a:gd name="connsiteY7" fmla="*/ 259545 h 610498"/>
              <a:gd name="connsiteX8" fmla="*/ 732869 w 732869"/>
              <a:gd name="connsiteY8" fmla="*/ 259545 h 610498"/>
              <a:gd name="connsiteX9" fmla="*/ 732869 w 732869"/>
              <a:gd name="connsiteY9" fmla="*/ 370778 h 610498"/>
              <a:gd name="connsiteX10" fmla="*/ 732869 w 732869"/>
              <a:gd name="connsiteY10" fmla="*/ 370777 h 610498"/>
              <a:gd name="connsiteX11" fmla="*/ 658712 w 732869"/>
              <a:gd name="connsiteY11" fmla="*/ 444934 h 610498"/>
              <a:gd name="connsiteX12" fmla="*/ 610724 w 732869"/>
              <a:gd name="connsiteY12" fmla="*/ 444934 h 610498"/>
              <a:gd name="connsiteX13" fmla="*/ 507365 w 732869"/>
              <a:gd name="connsiteY13" fmla="*/ 610498 h 610498"/>
              <a:gd name="connsiteX14" fmla="*/ 474855 w 732869"/>
              <a:gd name="connsiteY14" fmla="*/ 444934 h 610498"/>
              <a:gd name="connsiteX15" fmla="*/ 74157 w 732869"/>
              <a:gd name="connsiteY15" fmla="*/ 444934 h 610498"/>
              <a:gd name="connsiteX16" fmla="*/ 0 w 732869"/>
              <a:gd name="connsiteY16" fmla="*/ 370777 h 610498"/>
              <a:gd name="connsiteX17" fmla="*/ 0 w 732869"/>
              <a:gd name="connsiteY17" fmla="*/ 370778 h 610498"/>
              <a:gd name="connsiteX18" fmla="*/ 0 w 732869"/>
              <a:gd name="connsiteY18" fmla="*/ 259545 h 610498"/>
              <a:gd name="connsiteX19" fmla="*/ 0 w 732869"/>
              <a:gd name="connsiteY19" fmla="*/ 259545 h 610498"/>
              <a:gd name="connsiteX20" fmla="*/ 0 w 732869"/>
              <a:gd name="connsiteY20" fmla="*/ 74157 h 610498"/>
              <a:gd name="connsiteX0" fmla="*/ 0 w 732869"/>
              <a:gd name="connsiteY0" fmla="*/ 74157 h 610498"/>
              <a:gd name="connsiteX1" fmla="*/ 74157 w 732869"/>
              <a:gd name="connsiteY1" fmla="*/ 0 h 610498"/>
              <a:gd name="connsiteX2" fmla="*/ 427507 w 732869"/>
              <a:gd name="connsiteY2" fmla="*/ 0 h 610498"/>
              <a:gd name="connsiteX3" fmla="*/ 427507 w 732869"/>
              <a:gd name="connsiteY3" fmla="*/ 0 h 610498"/>
              <a:gd name="connsiteX4" fmla="*/ 610724 w 732869"/>
              <a:gd name="connsiteY4" fmla="*/ 0 h 610498"/>
              <a:gd name="connsiteX5" fmla="*/ 658712 w 732869"/>
              <a:gd name="connsiteY5" fmla="*/ 0 h 610498"/>
              <a:gd name="connsiteX6" fmla="*/ 732869 w 732869"/>
              <a:gd name="connsiteY6" fmla="*/ 74157 h 610498"/>
              <a:gd name="connsiteX7" fmla="*/ 732869 w 732869"/>
              <a:gd name="connsiteY7" fmla="*/ 259545 h 610498"/>
              <a:gd name="connsiteX8" fmla="*/ 732869 w 732869"/>
              <a:gd name="connsiteY8" fmla="*/ 259545 h 610498"/>
              <a:gd name="connsiteX9" fmla="*/ 732869 w 732869"/>
              <a:gd name="connsiteY9" fmla="*/ 370778 h 610498"/>
              <a:gd name="connsiteX10" fmla="*/ 732869 w 732869"/>
              <a:gd name="connsiteY10" fmla="*/ 370777 h 610498"/>
              <a:gd name="connsiteX11" fmla="*/ 658712 w 732869"/>
              <a:gd name="connsiteY11" fmla="*/ 444934 h 610498"/>
              <a:gd name="connsiteX12" fmla="*/ 566335 w 732869"/>
              <a:gd name="connsiteY12" fmla="*/ 444934 h 610498"/>
              <a:gd name="connsiteX13" fmla="*/ 507365 w 732869"/>
              <a:gd name="connsiteY13" fmla="*/ 610498 h 610498"/>
              <a:gd name="connsiteX14" fmla="*/ 474855 w 732869"/>
              <a:gd name="connsiteY14" fmla="*/ 444934 h 610498"/>
              <a:gd name="connsiteX15" fmla="*/ 74157 w 732869"/>
              <a:gd name="connsiteY15" fmla="*/ 444934 h 610498"/>
              <a:gd name="connsiteX16" fmla="*/ 0 w 732869"/>
              <a:gd name="connsiteY16" fmla="*/ 370777 h 610498"/>
              <a:gd name="connsiteX17" fmla="*/ 0 w 732869"/>
              <a:gd name="connsiteY17" fmla="*/ 370778 h 610498"/>
              <a:gd name="connsiteX18" fmla="*/ 0 w 732869"/>
              <a:gd name="connsiteY18" fmla="*/ 259545 h 610498"/>
              <a:gd name="connsiteX19" fmla="*/ 0 w 732869"/>
              <a:gd name="connsiteY19" fmla="*/ 259545 h 610498"/>
              <a:gd name="connsiteX20" fmla="*/ 0 w 732869"/>
              <a:gd name="connsiteY20" fmla="*/ 74157 h 61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2869" h="610498">
                <a:moveTo>
                  <a:pt x="0" y="74157"/>
                </a:moveTo>
                <a:cubicBezTo>
                  <a:pt x="0" y="33201"/>
                  <a:pt x="33201" y="0"/>
                  <a:pt x="74157" y="0"/>
                </a:cubicBezTo>
                <a:lnTo>
                  <a:pt x="427507" y="0"/>
                </a:lnTo>
                <a:lnTo>
                  <a:pt x="427507" y="0"/>
                </a:lnTo>
                <a:lnTo>
                  <a:pt x="610724" y="0"/>
                </a:lnTo>
                <a:lnTo>
                  <a:pt x="658712" y="0"/>
                </a:lnTo>
                <a:cubicBezTo>
                  <a:pt x="699668" y="0"/>
                  <a:pt x="732869" y="33201"/>
                  <a:pt x="732869" y="74157"/>
                </a:cubicBezTo>
                <a:lnTo>
                  <a:pt x="732869" y="259545"/>
                </a:lnTo>
                <a:lnTo>
                  <a:pt x="732869" y="259545"/>
                </a:lnTo>
                <a:lnTo>
                  <a:pt x="732869" y="370778"/>
                </a:lnTo>
                <a:lnTo>
                  <a:pt x="732869" y="370777"/>
                </a:lnTo>
                <a:cubicBezTo>
                  <a:pt x="732869" y="411733"/>
                  <a:pt x="699668" y="444934"/>
                  <a:pt x="658712" y="444934"/>
                </a:cubicBezTo>
                <a:lnTo>
                  <a:pt x="566335" y="444934"/>
                </a:lnTo>
                <a:lnTo>
                  <a:pt x="507365" y="610498"/>
                </a:lnTo>
                <a:lnTo>
                  <a:pt x="474855" y="444934"/>
                </a:lnTo>
                <a:lnTo>
                  <a:pt x="74157" y="444934"/>
                </a:lnTo>
                <a:cubicBezTo>
                  <a:pt x="33201" y="444934"/>
                  <a:pt x="0" y="411733"/>
                  <a:pt x="0" y="370777"/>
                </a:cubicBezTo>
                <a:lnTo>
                  <a:pt x="0" y="370778"/>
                </a:lnTo>
                <a:lnTo>
                  <a:pt x="0" y="259545"/>
                </a:lnTo>
                <a:lnTo>
                  <a:pt x="0" y="259545"/>
                </a:lnTo>
                <a:lnTo>
                  <a:pt x="0" y="74157"/>
                </a:lnTo>
                <a:close/>
              </a:path>
            </a:pathLst>
          </a:custGeom>
          <a:solidFill>
            <a:srgbClr val="ED8137"/>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0" bIns="180000" rtlCol="0" anchor="ctr"/>
          <a:lstStyle/>
          <a:p>
            <a:pPr algn="ctr" fontAlgn="base">
              <a:spcBef>
                <a:spcPct val="0"/>
              </a:spcBef>
              <a:spcAft>
                <a:spcPct val="0"/>
              </a:spcAft>
            </a:pPr>
            <a:r>
              <a:rPr lang="en-US" altLang="ja-JP" sz="1100" b="1" spc="100">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400" b="1" spc="100">
                <a:solidFill>
                  <a:schemeClr val="bg1"/>
                </a:solidFill>
                <a:latin typeface="Meiryo UI" panose="020B0604030504040204" pitchFamily="50" charset="-128"/>
                <a:ea typeface="Meiryo UI" panose="020B0604030504040204" pitchFamily="50" charset="-128"/>
                <a:cs typeface="メイリオ" panose="020B0604030504040204" pitchFamily="50" charset="-128"/>
              </a:rPr>
              <a:t>5.09</a:t>
            </a:r>
            <a:r>
              <a:rPr lang="ja-JP" altLang="en-US" sz="1100" b="1" spc="100">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endParaRPr lang="en-US" altLang="ja-JP" sz="1100" b="1" spc="10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8" name="吹き出し: 角を丸めた四角形 56">
            <a:extLst>
              <a:ext uri="{FF2B5EF4-FFF2-40B4-BE49-F238E27FC236}">
                <a16:creationId xmlns:a16="http://schemas.microsoft.com/office/drawing/2014/main" id="{D8EDD67C-C648-1904-6966-5FDFFC449FB9}"/>
              </a:ext>
            </a:extLst>
          </p:cNvPr>
          <p:cNvSpPr/>
          <p:nvPr/>
        </p:nvSpPr>
        <p:spPr>
          <a:xfrm>
            <a:off x="5157255" y="3214818"/>
            <a:ext cx="972000" cy="610498"/>
          </a:xfrm>
          <a:custGeom>
            <a:avLst/>
            <a:gdLst>
              <a:gd name="connsiteX0" fmla="*/ 0 w 732869"/>
              <a:gd name="connsiteY0" fmla="*/ 74157 h 444934"/>
              <a:gd name="connsiteX1" fmla="*/ 74157 w 732869"/>
              <a:gd name="connsiteY1" fmla="*/ 0 h 444934"/>
              <a:gd name="connsiteX2" fmla="*/ 427507 w 732869"/>
              <a:gd name="connsiteY2" fmla="*/ 0 h 444934"/>
              <a:gd name="connsiteX3" fmla="*/ 427507 w 732869"/>
              <a:gd name="connsiteY3" fmla="*/ 0 h 444934"/>
              <a:gd name="connsiteX4" fmla="*/ 610724 w 732869"/>
              <a:gd name="connsiteY4" fmla="*/ 0 h 444934"/>
              <a:gd name="connsiteX5" fmla="*/ 658712 w 732869"/>
              <a:gd name="connsiteY5" fmla="*/ 0 h 444934"/>
              <a:gd name="connsiteX6" fmla="*/ 732869 w 732869"/>
              <a:gd name="connsiteY6" fmla="*/ 74157 h 444934"/>
              <a:gd name="connsiteX7" fmla="*/ 732869 w 732869"/>
              <a:gd name="connsiteY7" fmla="*/ 259545 h 444934"/>
              <a:gd name="connsiteX8" fmla="*/ 732869 w 732869"/>
              <a:gd name="connsiteY8" fmla="*/ 259545 h 444934"/>
              <a:gd name="connsiteX9" fmla="*/ 732869 w 732869"/>
              <a:gd name="connsiteY9" fmla="*/ 370778 h 444934"/>
              <a:gd name="connsiteX10" fmla="*/ 732869 w 732869"/>
              <a:gd name="connsiteY10" fmla="*/ 370777 h 444934"/>
              <a:gd name="connsiteX11" fmla="*/ 658712 w 732869"/>
              <a:gd name="connsiteY11" fmla="*/ 444934 h 444934"/>
              <a:gd name="connsiteX12" fmla="*/ 610724 w 732869"/>
              <a:gd name="connsiteY12" fmla="*/ 444934 h 444934"/>
              <a:gd name="connsiteX13" fmla="*/ 507365 w 732869"/>
              <a:gd name="connsiteY13" fmla="*/ 610498 h 444934"/>
              <a:gd name="connsiteX14" fmla="*/ 427507 w 732869"/>
              <a:gd name="connsiteY14" fmla="*/ 444934 h 444934"/>
              <a:gd name="connsiteX15" fmla="*/ 74157 w 732869"/>
              <a:gd name="connsiteY15" fmla="*/ 444934 h 444934"/>
              <a:gd name="connsiteX16" fmla="*/ 0 w 732869"/>
              <a:gd name="connsiteY16" fmla="*/ 370777 h 444934"/>
              <a:gd name="connsiteX17" fmla="*/ 0 w 732869"/>
              <a:gd name="connsiteY17" fmla="*/ 370778 h 444934"/>
              <a:gd name="connsiteX18" fmla="*/ 0 w 732869"/>
              <a:gd name="connsiteY18" fmla="*/ 259545 h 444934"/>
              <a:gd name="connsiteX19" fmla="*/ 0 w 732869"/>
              <a:gd name="connsiteY19" fmla="*/ 259545 h 444934"/>
              <a:gd name="connsiteX20" fmla="*/ 0 w 732869"/>
              <a:gd name="connsiteY20" fmla="*/ 74157 h 444934"/>
              <a:gd name="connsiteX0" fmla="*/ 0 w 732869"/>
              <a:gd name="connsiteY0" fmla="*/ 74157 h 610498"/>
              <a:gd name="connsiteX1" fmla="*/ 74157 w 732869"/>
              <a:gd name="connsiteY1" fmla="*/ 0 h 610498"/>
              <a:gd name="connsiteX2" fmla="*/ 427507 w 732869"/>
              <a:gd name="connsiteY2" fmla="*/ 0 h 610498"/>
              <a:gd name="connsiteX3" fmla="*/ 427507 w 732869"/>
              <a:gd name="connsiteY3" fmla="*/ 0 h 610498"/>
              <a:gd name="connsiteX4" fmla="*/ 610724 w 732869"/>
              <a:gd name="connsiteY4" fmla="*/ 0 h 610498"/>
              <a:gd name="connsiteX5" fmla="*/ 658712 w 732869"/>
              <a:gd name="connsiteY5" fmla="*/ 0 h 610498"/>
              <a:gd name="connsiteX6" fmla="*/ 732869 w 732869"/>
              <a:gd name="connsiteY6" fmla="*/ 74157 h 610498"/>
              <a:gd name="connsiteX7" fmla="*/ 732869 w 732869"/>
              <a:gd name="connsiteY7" fmla="*/ 259545 h 610498"/>
              <a:gd name="connsiteX8" fmla="*/ 732869 w 732869"/>
              <a:gd name="connsiteY8" fmla="*/ 259545 h 610498"/>
              <a:gd name="connsiteX9" fmla="*/ 732869 w 732869"/>
              <a:gd name="connsiteY9" fmla="*/ 370778 h 610498"/>
              <a:gd name="connsiteX10" fmla="*/ 732869 w 732869"/>
              <a:gd name="connsiteY10" fmla="*/ 370777 h 610498"/>
              <a:gd name="connsiteX11" fmla="*/ 658712 w 732869"/>
              <a:gd name="connsiteY11" fmla="*/ 444934 h 610498"/>
              <a:gd name="connsiteX12" fmla="*/ 610724 w 732869"/>
              <a:gd name="connsiteY12" fmla="*/ 444934 h 610498"/>
              <a:gd name="connsiteX13" fmla="*/ 507365 w 732869"/>
              <a:gd name="connsiteY13" fmla="*/ 610498 h 610498"/>
              <a:gd name="connsiteX14" fmla="*/ 474855 w 732869"/>
              <a:gd name="connsiteY14" fmla="*/ 444934 h 610498"/>
              <a:gd name="connsiteX15" fmla="*/ 74157 w 732869"/>
              <a:gd name="connsiteY15" fmla="*/ 444934 h 610498"/>
              <a:gd name="connsiteX16" fmla="*/ 0 w 732869"/>
              <a:gd name="connsiteY16" fmla="*/ 370777 h 610498"/>
              <a:gd name="connsiteX17" fmla="*/ 0 w 732869"/>
              <a:gd name="connsiteY17" fmla="*/ 370778 h 610498"/>
              <a:gd name="connsiteX18" fmla="*/ 0 w 732869"/>
              <a:gd name="connsiteY18" fmla="*/ 259545 h 610498"/>
              <a:gd name="connsiteX19" fmla="*/ 0 w 732869"/>
              <a:gd name="connsiteY19" fmla="*/ 259545 h 610498"/>
              <a:gd name="connsiteX20" fmla="*/ 0 w 732869"/>
              <a:gd name="connsiteY20" fmla="*/ 74157 h 610498"/>
              <a:gd name="connsiteX0" fmla="*/ 0 w 732869"/>
              <a:gd name="connsiteY0" fmla="*/ 74157 h 610498"/>
              <a:gd name="connsiteX1" fmla="*/ 74157 w 732869"/>
              <a:gd name="connsiteY1" fmla="*/ 0 h 610498"/>
              <a:gd name="connsiteX2" fmla="*/ 427507 w 732869"/>
              <a:gd name="connsiteY2" fmla="*/ 0 h 610498"/>
              <a:gd name="connsiteX3" fmla="*/ 427507 w 732869"/>
              <a:gd name="connsiteY3" fmla="*/ 0 h 610498"/>
              <a:gd name="connsiteX4" fmla="*/ 610724 w 732869"/>
              <a:gd name="connsiteY4" fmla="*/ 0 h 610498"/>
              <a:gd name="connsiteX5" fmla="*/ 658712 w 732869"/>
              <a:gd name="connsiteY5" fmla="*/ 0 h 610498"/>
              <a:gd name="connsiteX6" fmla="*/ 732869 w 732869"/>
              <a:gd name="connsiteY6" fmla="*/ 74157 h 610498"/>
              <a:gd name="connsiteX7" fmla="*/ 732869 w 732869"/>
              <a:gd name="connsiteY7" fmla="*/ 259545 h 610498"/>
              <a:gd name="connsiteX8" fmla="*/ 732869 w 732869"/>
              <a:gd name="connsiteY8" fmla="*/ 259545 h 610498"/>
              <a:gd name="connsiteX9" fmla="*/ 732869 w 732869"/>
              <a:gd name="connsiteY9" fmla="*/ 370778 h 610498"/>
              <a:gd name="connsiteX10" fmla="*/ 732869 w 732869"/>
              <a:gd name="connsiteY10" fmla="*/ 370777 h 610498"/>
              <a:gd name="connsiteX11" fmla="*/ 658712 w 732869"/>
              <a:gd name="connsiteY11" fmla="*/ 444934 h 610498"/>
              <a:gd name="connsiteX12" fmla="*/ 566335 w 732869"/>
              <a:gd name="connsiteY12" fmla="*/ 444934 h 610498"/>
              <a:gd name="connsiteX13" fmla="*/ 507365 w 732869"/>
              <a:gd name="connsiteY13" fmla="*/ 610498 h 610498"/>
              <a:gd name="connsiteX14" fmla="*/ 474855 w 732869"/>
              <a:gd name="connsiteY14" fmla="*/ 444934 h 610498"/>
              <a:gd name="connsiteX15" fmla="*/ 74157 w 732869"/>
              <a:gd name="connsiteY15" fmla="*/ 444934 h 610498"/>
              <a:gd name="connsiteX16" fmla="*/ 0 w 732869"/>
              <a:gd name="connsiteY16" fmla="*/ 370777 h 610498"/>
              <a:gd name="connsiteX17" fmla="*/ 0 w 732869"/>
              <a:gd name="connsiteY17" fmla="*/ 370778 h 610498"/>
              <a:gd name="connsiteX18" fmla="*/ 0 w 732869"/>
              <a:gd name="connsiteY18" fmla="*/ 259545 h 610498"/>
              <a:gd name="connsiteX19" fmla="*/ 0 w 732869"/>
              <a:gd name="connsiteY19" fmla="*/ 259545 h 610498"/>
              <a:gd name="connsiteX20" fmla="*/ 0 w 732869"/>
              <a:gd name="connsiteY20" fmla="*/ 74157 h 61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2869" h="610498">
                <a:moveTo>
                  <a:pt x="0" y="74157"/>
                </a:moveTo>
                <a:cubicBezTo>
                  <a:pt x="0" y="33201"/>
                  <a:pt x="33201" y="0"/>
                  <a:pt x="74157" y="0"/>
                </a:cubicBezTo>
                <a:lnTo>
                  <a:pt x="427507" y="0"/>
                </a:lnTo>
                <a:lnTo>
                  <a:pt x="427507" y="0"/>
                </a:lnTo>
                <a:lnTo>
                  <a:pt x="610724" y="0"/>
                </a:lnTo>
                <a:lnTo>
                  <a:pt x="658712" y="0"/>
                </a:lnTo>
                <a:cubicBezTo>
                  <a:pt x="699668" y="0"/>
                  <a:pt x="732869" y="33201"/>
                  <a:pt x="732869" y="74157"/>
                </a:cubicBezTo>
                <a:lnTo>
                  <a:pt x="732869" y="259545"/>
                </a:lnTo>
                <a:lnTo>
                  <a:pt x="732869" y="259545"/>
                </a:lnTo>
                <a:lnTo>
                  <a:pt x="732869" y="370778"/>
                </a:lnTo>
                <a:lnTo>
                  <a:pt x="732869" y="370777"/>
                </a:lnTo>
                <a:cubicBezTo>
                  <a:pt x="732869" y="411733"/>
                  <a:pt x="699668" y="444934"/>
                  <a:pt x="658712" y="444934"/>
                </a:cubicBezTo>
                <a:lnTo>
                  <a:pt x="566335" y="444934"/>
                </a:lnTo>
                <a:lnTo>
                  <a:pt x="507365" y="610498"/>
                </a:lnTo>
                <a:lnTo>
                  <a:pt x="474855" y="444934"/>
                </a:lnTo>
                <a:lnTo>
                  <a:pt x="74157" y="444934"/>
                </a:lnTo>
                <a:cubicBezTo>
                  <a:pt x="33201" y="444934"/>
                  <a:pt x="0" y="411733"/>
                  <a:pt x="0" y="370777"/>
                </a:cubicBezTo>
                <a:lnTo>
                  <a:pt x="0" y="370778"/>
                </a:lnTo>
                <a:lnTo>
                  <a:pt x="0" y="259545"/>
                </a:lnTo>
                <a:lnTo>
                  <a:pt x="0" y="259545"/>
                </a:lnTo>
                <a:lnTo>
                  <a:pt x="0" y="74157"/>
                </a:lnTo>
                <a:close/>
              </a:path>
            </a:pathLst>
          </a:custGeom>
          <a:solidFill>
            <a:srgbClr val="ED8137"/>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0" bIns="180000" rtlCol="0" anchor="ctr"/>
          <a:lstStyle/>
          <a:p>
            <a:pPr algn="ctr" fontAlgn="base">
              <a:spcBef>
                <a:spcPct val="0"/>
              </a:spcBef>
              <a:spcAft>
                <a:spcPct val="0"/>
              </a:spcAft>
            </a:pPr>
            <a:r>
              <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4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3.98</a:t>
            </a:r>
            <a:r>
              <a:rPr lang="ja-JP" altLang="en-US"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endPar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9" name="吹き出し: 角を丸めた四角形 58">
            <a:extLst>
              <a:ext uri="{FF2B5EF4-FFF2-40B4-BE49-F238E27FC236}">
                <a16:creationId xmlns:a16="http://schemas.microsoft.com/office/drawing/2014/main" id="{618F1602-90E2-6296-43E7-A3FE0A93D849}"/>
              </a:ext>
            </a:extLst>
          </p:cNvPr>
          <p:cNvSpPr/>
          <p:nvPr/>
        </p:nvSpPr>
        <p:spPr>
          <a:xfrm>
            <a:off x="3257139" y="5225440"/>
            <a:ext cx="972000" cy="599567"/>
          </a:xfrm>
          <a:custGeom>
            <a:avLst/>
            <a:gdLst>
              <a:gd name="connsiteX0" fmla="*/ 0 w 915826"/>
              <a:gd name="connsiteY0" fmla="*/ 72200 h 433191"/>
              <a:gd name="connsiteX1" fmla="*/ 72200 w 915826"/>
              <a:gd name="connsiteY1" fmla="*/ 0 h 433191"/>
              <a:gd name="connsiteX2" fmla="*/ 534232 w 915826"/>
              <a:gd name="connsiteY2" fmla="*/ 0 h 433191"/>
              <a:gd name="connsiteX3" fmla="*/ 640098 w 915826"/>
              <a:gd name="connsiteY3" fmla="*/ -166376 h 433191"/>
              <a:gd name="connsiteX4" fmla="*/ 763188 w 915826"/>
              <a:gd name="connsiteY4" fmla="*/ 0 h 433191"/>
              <a:gd name="connsiteX5" fmla="*/ 843626 w 915826"/>
              <a:gd name="connsiteY5" fmla="*/ 0 h 433191"/>
              <a:gd name="connsiteX6" fmla="*/ 915826 w 915826"/>
              <a:gd name="connsiteY6" fmla="*/ 72200 h 433191"/>
              <a:gd name="connsiteX7" fmla="*/ 915826 w 915826"/>
              <a:gd name="connsiteY7" fmla="*/ 72199 h 433191"/>
              <a:gd name="connsiteX8" fmla="*/ 915826 w 915826"/>
              <a:gd name="connsiteY8" fmla="*/ 72199 h 433191"/>
              <a:gd name="connsiteX9" fmla="*/ 915826 w 915826"/>
              <a:gd name="connsiteY9" fmla="*/ 180496 h 433191"/>
              <a:gd name="connsiteX10" fmla="*/ 915826 w 915826"/>
              <a:gd name="connsiteY10" fmla="*/ 360991 h 433191"/>
              <a:gd name="connsiteX11" fmla="*/ 843626 w 915826"/>
              <a:gd name="connsiteY11" fmla="*/ 433191 h 433191"/>
              <a:gd name="connsiteX12" fmla="*/ 763188 w 915826"/>
              <a:gd name="connsiteY12" fmla="*/ 433191 h 433191"/>
              <a:gd name="connsiteX13" fmla="*/ 534232 w 915826"/>
              <a:gd name="connsiteY13" fmla="*/ 433191 h 433191"/>
              <a:gd name="connsiteX14" fmla="*/ 534232 w 915826"/>
              <a:gd name="connsiteY14" fmla="*/ 433191 h 433191"/>
              <a:gd name="connsiteX15" fmla="*/ 72200 w 915826"/>
              <a:gd name="connsiteY15" fmla="*/ 433191 h 433191"/>
              <a:gd name="connsiteX16" fmla="*/ 0 w 915826"/>
              <a:gd name="connsiteY16" fmla="*/ 360991 h 433191"/>
              <a:gd name="connsiteX17" fmla="*/ 0 w 915826"/>
              <a:gd name="connsiteY17" fmla="*/ 180496 h 433191"/>
              <a:gd name="connsiteX18" fmla="*/ 0 w 915826"/>
              <a:gd name="connsiteY18" fmla="*/ 72199 h 433191"/>
              <a:gd name="connsiteX19" fmla="*/ 0 w 915826"/>
              <a:gd name="connsiteY19" fmla="*/ 72199 h 433191"/>
              <a:gd name="connsiteX20" fmla="*/ 0 w 915826"/>
              <a:gd name="connsiteY20" fmla="*/ 72200 h 433191"/>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63188 w 915826"/>
              <a:gd name="connsiteY4" fmla="*/ 166376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03030 w 915826"/>
              <a:gd name="connsiteY4" fmla="*/ 166376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03030 w 915826"/>
              <a:gd name="connsiteY4" fmla="*/ 163710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5826" h="599567">
                <a:moveTo>
                  <a:pt x="0" y="238576"/>
                </a:moveTo>
                <a:cubicBezTo>
                  <a:pt x="0" y="198701"/>
                  <a:pt x="32325" y="166376"/>
                  <a:pt x="72200" y="166376"/>
                </a:cubicBezTo>
                <a:lnTo>
                  <a:pt x="570327" y="166376"/>
                </a:lnTo>
                <a:lnTo>
                  <a:pt x="640098" y="0"/>
                </a:lnTo>
                <a:lnTo>
                  <a:pt x="703030" y="163710"/>
                </a:lnTo>
                <a:lnTo>
                  <a:pt x="843626" y="166376"/>
                </a:lnTo>
                <a:cubicBezTo>
                  <a:pt x="883501" y="166376"/>
                  <a:pt x="915826" y="198701"/>
                  <a:pt x="915826" y="238576"/>
                </a:cubicBezTo>
                <a:lnTo>
                  <a:pt x="915826" y="238575"/>
                </a:lnTo>
                <a:lnTo>
                  <a:pt x="915826" y="238575"/>
                </a:lnTo>
                <a:lnTo>
                  <a:pt x="915826" y="346872"/>
                </a:lnTo>
                <a:lnTo>
                  <a:pt x="915826" y="527367"/>
                </a:lnTo>
                <a:cubicBezTo>
                  <a:pt x="915826" y="567242"/>
                  <a:pt x="883501" y="599567"/>
                  <a:pt x="843626" y="599567"/>
                </a:cubicBezTo>
                <a:lnTo>
                  <a:pt x="763188" y="599567"/>
                </a:lnTo>
                <a:lnTo>
                  <a:pt x="534232" y="599567"/>
                </a:lnTo>
                <a:lnTo>
                  <a:pt x="534232" y="599567"/>
                </a:lnTo>
                <a:lnTo>
                  <a:pt x="72200" y="599567"/>
                </a:lnTo>
                <a:cubicBezTo>
                  <a:pt x="32325" y="599567"/>
                  <a:pt x="0" y="567242"/>
                  <a:pt x="0" y="527367"/>
                </a:cubicBezTo>
                <a:lnTo>
                  <a:pt x="0" y="346872"/>
                </a:lnTo>
                <a:lnTo>
                  <a:pt x="0" y="238575"/>
                </a:lnTo>
                <a:lnTo>
                  <a:pt x="0" y="238575"/>
                </a:lnTo>
                <a:lnTo>
                  <a:pt x="0" y="238576"/>
                </a:lnTo>
                <a:close/>
              </a:path>
            </a:pathLst>
          </a:custGeom>
          <a:solidFill>
            <a:srgbClr val="ED8137"/>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fontAlgn="base">
              <a:spcBef>
                <a:spcPct val="0"/>
              </a:spcBef>
              <a:spcAft>
                <a:spcPct val="0"/>
              </a:spcAft>
            </a:pPr>
            <a:r>
              <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4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3.61</a:t>
            </a:r>
            <a:r>
              <a:rPr lang="ja-JP" altLang="en-US"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endPar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0" name="吹き出し: 角を丸めた四角形 58">
            <a:extLst>
              <a:ext uri="{FF2B5EF4-FFF2-40B4-BE49-F238E27FC236}">
                <a16:creationId xmlns:a16="http://schemas.microsoft.com/office/drawing/2014/main" id="{0A4BF91A-8746-45DE-8FA7-03FB9DD46DB6}"/>
              </a:ext>
            </a:extLst>
          </p:cNvPr>
          <p:cNvSpPr/>
          <p:nvPr/>
        </p:nvSpPr>
        <p:spPr>
          <a:xfrm>
            <a:off x="5157255" y="4912768"/>
            <a:ext cx="972000" cy="599567"/>
          </a:xfrm>
          <a:custGeom>
            <a:avLst/>
            <a:gdLst>
              <a:gd name="connsiteX0" fmla="*/ 0 w 915826"/>
              <a:gd name="connsiteY0" fmla="*/ 72200 h 433191"/>
              <a:gd name="connsiteX1" fmla="*/ 72200 w 915826"/>
              <a:gd name="connsiteY1" fmla="*/ 0 h 433191"/>
              <a:gd name="connsiteX2" fmla="*/ 534232 w 915826"/>
              <a:gd name="connsiteY2" fmla="*/ 0 h 433191"/>
              <a:gd name="connsiteX3" fmla="*/ 640098 w 915826"/>
              <a:gd name="connsiteY3" fmla="*/ -166376 h 433191"/>
              <a:gd name="connsiteX4" fmla="*/ 763188 w 915826"/>
              <a:gd name="connsiteY4" fmla="*/ 0 h 433191"/>
              <a:gd name="connsiteX5" fmla="*/ 843626 w 915826"/>
              <a:gd name="connsiteY5" fmla="*/ 0 h 433191"/>
              <a:gd name="connsiteX6" fmla="*/ 915826 w 915826"/>
              <a:gd name="connsiteY6" fmla="*/ 72200 h 433191"/>
              <a:gd name="connsiteX7" fmla="*/ 915826 w 915826"/>
              <a:gd name="connsiteY7" fmla="*/ 72199 h 433191"/>
              <a:gd name="connsiteX8" fmla="*/ 915826 w 915826"/>
              <a:gd name="connsiteY8" fmla="*/ 72199 h 433191"/>
              <a:gd name="connsiteX9" fmla="*/ 915826 w 915826"/>
              <a:gd name="connsiteY9" fmla="*/ 180496 h 433191"/>
              <a:gd name="connsiteX10" fmla="*/ 915826 w 915826"/>
              <a:gd name="connsiteY10" fmla="*/ 360991 h 433191"/>
              <a:gd name="connsiteX11" fmla="*/ 843626 w 915826"/>
              <a:gd name="connsiteY11" fmla="*/ 433191 h 433191"/>
              <a:gd name="connsiteX12" fmla="*/ 763188 w 915826"/>
              <a:gd name="connsiteY12" fmla="*/ 433191 h 433191"/>
              <a:gd name="connsiteX13" fmla="*/ 534232 w 915826"/>
              <a:gd name="connsiteY13" fmla="*/ 433191 h 433191"/>
              <a:gd name="connsiteX14" fmla="*/ 534232 w 915826"/>
              <a:gd name="connsiteY14" fmla="*/ 433191 h 433191"/>
              <a:gd name="connsiteX15" fmla="*/ 72200 w 915826"/>
              <a:gd name="connsiteY15" fmla="*/ 433191 h 433191"/>
              <a:gd name="connsiteX16" fmla="*/ 0 w 915826"/>
              <a:gd name="connsiteY16" fmla="*/ 360991 h 433191"/>
              <a:gd name="connsiteX17" fmla="*/ 0 w 915826"/>
              <a:gd name="connsiteY17" fmla="*/ 180496 h 433191"/>
              <a:gd name="connsiteX18" fmla="*/ 0 w 915826"/>
              <a:gd name="connsiteY18" fmla="*/ 72199 h 433191"/>
              <a:gd name="connsiteX19" fmla="*/ 0 w 915826"/>
              <a:gd name="connsiteY19" fmla="*/ 72199 h 433191"/>
              <a:gd name="connsiteX20" fmla="*/ 0 w 915826"/>
              <a:gd name="connsiteY20" fmla="*/ 72200 h 433191"/>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63188 w 915826"/>
              <a:gd name="connsiteY4" fmla="*/ 166376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03030 w 915826"/>
              <a:gd name="connsiteY4" fmla="*/ 166376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03030 w 915826"/>
              <a:gd name="connsiteY4" fmla="*/ 163710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5826" h="599567">
                <a:moveTo>
                  <a:pt x="0" y="238576"/>
                </a:moveTo>
                <a:cubicBezTo>
                  <a:pt x="0" y="198701"/>
                  <a:pt x="32325" y="166376"/>
                  <a:pt x="72200" y="166376"/>
                </a:cubicBezTo>
                <a:lnTo>
                  <a:pt x="570327" y="166376"/>
                </a:lnTo>
                <a:lnTo>
                  <a:pt x="640098" y="0"/>
                </a:lnTo>
                <a:lnTo>
                  <a:pt x="703030" y="163710"/>
                </a:lnTo>
                <a:lnTo>
                  <a:pt x="843626" y="166376"/>
                </a:lnTo>
                <a:cubicBezTo>
                  <a:pt x="883501" y="166376"/>
                  <a:pt x="915826" y="198701"/>
                  <a:pt x="915826" y="238576"/>
                </a:cubicBezTo>
                <a:lnTo>
                  <a:pt x="915826" y="238575"/>
                </a:lnTo>
                <a:lnTo>
                  <a:pt x="915826" y="238575"/>
                </a:lnTo>
                <a:lnTo>
                  <a:pt x="915826" y="346872"/>
                </a:lnTo>
                <a:lnTo>
                  <a:pt x="915826" y="527367"/>
                </a:lnTo>
                <a:cubicBezTo>
                  <a:pt x="915826" y="567242"/>
                  <a:pt x="883501" y="599567"/>
                  <a:pt x="843626" y="599567"/>
                </a:cubicBezTo>
                <a:lnTo>
                  <a:pt x="763188" y="599567"/>
                </a:lnTo>
                <a:lnTo>
                  <a:pt x="534232" y="599567"/>
                </a:lnTo>
                <a:lnTo>
                  <a:pt x="534232" y="599567"/>
                </a:lnTo>
                <a:lnTo>
                  <a:pt x="72200" y="599567"/>
                </a:lnTo>
                <a:cubicBezTo>
                  <a:pt x="32325" y="599567"/>
                  <a:pt x="0" y="567242"/>
                  <a:pt x="0" y="527367"/>
                </a:cubicBezTo>
                <a:lnTo>
                  <a:pt x="0" y="346872"/>
                </a:lnTo>
                <a:lnTo>
                  <a:pt x="0" y="238575"/>
                </a:lnTo>
                <a:lnTo>
                  <a:pt x="0" y="238575"/>
                </a:lnTo>
                <a:lnTo>
                  <a:pt x="0" y="238576"/>
                </a:lnTo>
                <a:close/>
              </a:path>
            </a:pathLst>
          </a:custGeom>
          <a:solidFill>
            <a:srgbClr val="ED8137"/>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fontAlgn="base">
              <a:spcBef>
                <a:spcPct val="0"/>
              </a:spcBef>
              <a:spcAft>
                <a:spcPct val="0"/>
              </a:spcAft>
            </a:pPr>
            <a:r>
              <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4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3.67</a:t>
            </a:r>
            <a:r>
              <a:rPr lang="ja-JP" altLang="en-US"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endPar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4" name="四角形: 角を丸くする 63">
            <a:extLst>
              <a:ext uri="{FF2B5EF4-FFF2-40B4-BE49-F238E27FC236}">
                <a16:creationId xmlns:a16="http://schemas.microsoft.com/office/drawing/2014/main" id="{CD09D750-2577-2FA7-EB42-3BE7B8BF601C}"/>
              </a:ext>
            </a:extLst>
          </p:cNvPr>
          <p:cNvSpPr/>
          <p:nvPr/>
        </p:nvSpPr>
        <p:spPr>
          <a:xfrm>
            <a:off x="1501551" y="4921052"/>
            <a:ext cx="466672" cy="161791"/>
          </a:xfrm>
          <a:prstGeom prst="roundRect">
            <a:avLst>
              <a:gd name="adj" fmla="val 50000"/>
            </a:avLst>
          </a:prstGeom>
          <a:solidFill>
            <a:srgbClr val="CE6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Meiryo UI" panose="020B0604030504040204" pitchFamily="50" charset="-128"/>
                <a:ea typeface="Meiryo UI" panose="020B0604030504040204" pitchFamily="50" charset="-128"/>
              </a:rPr>
              <a:t>女性</a:t>
            </a:r>
          </a:p>
        </p:txBody>
      </p:sp>
      <p:sp>
        <p:nvSpPr>
          <p:cNvPr id="66" name="四角形: 角を丸くする 65">
            <a:extLst>
              <a:ext uri="{FF2B5EF4-FFF2-40B4-BE49-F238E27FC236}">
                <a16:creationId xmlns:a16="http://schemas.microsoft.com/office/drawing/2014/main" id="{E5254FE4-CB12-077B-0F35-65921AAAB143}"/>
              </a:ext>
            </a:extLst>
          </p:cNvPr>
          <p:cNvSpPr/>
          <p:nvPr/>
        </p:nvSpPr>
        <p:spPr>
          <a:xfrm>
            <a:off x="1477886" y="5302758"/>
            <a:ext cx="466672" cy="161791"/>
          </a:xfrm>
          <a:prstGeom prst="roundRect">
            <a:avLst>
              <a:gd name="adj" fmla="val 50000"/>
            </a:avLst>
          </a:prstGeom>
          <a:solidFill>
            <a:srgbClr val="79A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Meiryo UI" panose="020B0604030504040204" pitchFamily="50" charset="-128"/>
                <a:ea typeface="Meiryo UI" panose="020B0604030504040204" pitchFamily="50" charset="-128"/>
              </a:rPr>
              <a:t>男性</a:t>
            </a:r>
          </a:p>
        </p:txBody>
      </p:sp>
      <p:pic>
        <p:nvPicPr>
          <p:cNvPr id="3" name="図 2" descr="挿絵 が含まれている画像&#10;&#10;自動的に生成された説明">
            <a:extLst>
              <a:ext uri="{FF2B5EF4-FFF2-40B4-BE49-F238E27FC236}">
                <a16:creationId xmlns:a16="http://schemas.microsoft.com/office/drawing/2014/main" id="{2B16D00F-4708-9677-92C0-8E26BCB00DBC}"/>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 b="27776"/>
          <a:stretch/>
        </p:blipFill>
        <p:spPr>
          <a:xfrm>
            <a:off x="6982389" y="4781287"/>
            <a:ext cx="1440592" cy="1818314"/>
          </a:xfrm>
          <a:prstGeom prst="rect">
            <a:avLst/>
          </a:prstGeom>
        </p:spPr>
      </p:pic>
    </p:spTree>
    <p:extLst>
      <p:ext uri="{BB962C8B-B14F-4D97-AF65-F5344CB8AC3E}">
        <p14:creationId xmlns:p14="http://schemas.microsoft.com/office/powerpoint/2010/main" val="16179101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childTnLst>
                                </p:cTn>
                              </p:par>
                              <p:par>
                                <p:cTn id="9" presetID="42" presetClass="path" presetSubtype="0" fill="hold" grpId="1" nodeType="withEffect">
                                  <p:stCondLst>
                                    <p:cond delay="0"/>
                                  </p:stCondLst>
                                  <p:childTnLst>
                                    <p:animMotion origin="layout" path="M 0.01827 0.0375 L 2.82051E-6 3.7037E-7 " pathEditMode="relative" rAng="0" ptsTypes="AA">
                                      <p:cBhvr>
                                        <p:cTn id="10" dur="500" fill="hold"/>
                                        <p:tgtEl>
                                          <p:spTgt spid="57"/>
                                        </p:tgtEl>
                                        <p:attrNameLst>
                                          <p:attrName>ppt_x</p:attrName>
                                          <p:attrName>ppt_y</p:attrName>
                                        </p:attrNameLst>
                                      </p:cBhvr>
                                      <p:rCtr x="-881" y="-1991"/>
                                    </p:animMotion>
                                  </p:childTnLst>
                                </p:cTn>
                              </p:par>
                              <p:par>
                                <p:cTn id="11" presetID="23" presetClass="entr" presetSubtype="16"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
                                          </p:val>
                                        </p:tav>
                                        <p:tav tm="100000">
                                          <p:val>
                                            <p:strVal val="#ppt_w"/>
                                          </p:val>
                                        </p:tav>
                                      </p:tavLst>
                                    </p:anim>
                                    <p:anim calcmode="lin" valueType="num">
                                      <p:cBhvr>
                                        <p:cTn id="14" dur="500" fill="hold"/>
                                        <p:tgtEl>
                                          <p:spTgt spid="59"/>
                                        </p:tgtEl>
                                        <p:attrNameLst>
                                          <p:attrName>ppt_h</p:attrName>
                                        </p:attrNameLst>
                                      </p:cBhvr>
                                      <p:tavLst>
                                        <p:tav tm="0">
                                          <p:val>
                                            <p:fltVal val="0"/>
                                          </p:val>
                                        </p:tav>
                                        <p:tav tm="100000">
                                          <p:val>
                                            <p:strVal val="#ppt_h"/>
                                          </p:val>
                                        </p:tav>
                                      </p:tavLst>
                                    </p:anim>
                                  </p:childTnLst>
                                </p:cTn>
                              </p:par>
                              <p:par>
                                <p:cTn id="15" presetID="42" presetClass="path" presetSubtype="0" fill="hold" grpId="1" nodeType="withEffect">
                                  <p:stCondLst>
                                    <p:cond delay="0"/>
                                  </p:stCondLst>
                                  <p:childTnLst>
                                    <p:animMotion origin="layout" path="M 0.0234 -0.04375 L -4.61538E-6 4.44444E-6 " pathEditMode="relative" rAng="0" ptsTypes="AA">
                                      <p:cBhvr>
                                        <p:cTn id="16" dur="500" fill="hold"/>
                                        <p:tgtEl>
                                          <p:spTgt spid="59"/>
                                        </p:tgtEl>
                                        <p:attrNameLst>
                                          <p:attrName>ppt_x</p:attrName>
                                          <p:attrName>ppt_y</p:attrName>
                                        </p:attrNameLst>
                                      </p:cBhvr>
                                      <p:rCtr x="-1170" y="2176"/>
                                    </p:animMotion>
                                  </p:childTnLst>
                                </p:cTn>
                              </p:par>
                            </p:childTnLst>
                          </p:cTn>
                        </p:par>
                        <p:par>
                          <p:cTn id="17" fill="hold">
                            <p:stCondLst>
                              <p:cond delay="500"/>
                            </p:stCondLst>
                            <p:childTnLst>
                              <p:par>
                                <p:cTn id="18" presetID="23" presetClass="entr" presetSubtype="16"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 calcmode="lin" valueType="num">
                                      <p:cBhvr>
                                        <p:cTn id="20" dur="500" fill="hold"/>
                                        <p:tgtEl>
                                          <p:spTgt spid="58"/>
                                        </p:tgtEl>
                                        <p:attrNameLst>
                                          <p:attrName>ppt_w</p:attrName>
                                        </p:attrNameLst>
                                      </p:cBhvr>
                                      <p:tavLst>
                                        <p:tav tm="0">
                                          <p:val>
                                            <p:fltVal val="0"/>
                                          </p:val>
                                        </p:tav>
                                        <p:tav tm="100000">
                                          <p:val>
                                            <p:strVal val="#ppt_w"/>
                                          </p:val>
                                        </p:tav>
                                      </p:tavLst>
                                    </p:anim>
                                    <p:anim calcmode="lin" valueType="num">
                                      <p:cBhvr>
                                        <p:cTn id="21" dur="500" fill="hold"/>
                                        <p:tgtEl>
                                          <p:spTgt spid="58"/>
                                        </p:tgtEl>
                                        <p:attrNameLst>
                                          <p:attrName>ppt_h</p:attrName>
                                        </p:attrNameLst>
                                      </p:cBhvr>
                                      <p:tavLst>
                                        <p:tav tm="0">
                                          <p:val>
                                            <p:fltVal val="0"/>
                                          </p:val>
                                        </p:tav>
                                        <p:tav tm="100000">
                                          <p:val>
                                            <p:strVal val="#ppt_h"/>
                                          </p:val>
                                        </p:tav>
                                      </p:tavLst>
                                    </p:anim>
                                  </p:childTnLst>
                                </p:cTn>
                              </p:par>
                              <p:par>
                                <p:cTn id="22" presetID="42" presetClass="path" presetSubtype="0" fill="hold" grpId="1" nodeType="withEffect">
                                  <p:stCondLst>
                                    <p:cond delay="0"/>
                                  </p:stCondLst>
                                  <p:childTnLst>
                                    <p:animMotion origin="layout" path="M 0.01971 0.04422 L -1.53846E-6 -4.44444E-6 " pathEditMode="relative" rAng="0" ptsTypes="AA">
                                      <p:cBhvr>
                                        <p:cTn id="23" dur="500" fill="hold"/>
                                        <p:tgtEl>
                                          <p:spTgt spid="58"/>
                                        </p:tgtEl>
                                        <p:attrNameLst>
                                          <p:attrName>ppt_x</p:attrName>
                                          <p:attrName>ppt_y</p:attrName>
                                        </p:attrNameLst>
                                      </p:cBhvr>
                                      <p:rCtr x="-994" y="-2222"/>
                                    </p:animMotion>
                                  </p:childTnLst>
                                </p:cTn>
                              </p:par>
                              <p:par>
                                <p:cTn id="24" presetID="23" presetClass="entr" presetSubtype="16"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childTnLst>
                                </p:cTn>
                              </p:par>
                              <p:par>
                                <p:cTn id="28" presetID="42" presetClass="path" presetSubtype="0" fill="hold" grpId="1" nodeType="withEffect">
                                  <p:stCondLst>
                                    <p:cond delay="0"/>
                                  </p:stCondLst>
                                  <p:childTnLst>
                                    <p:animMotion origin="layout" path="M 0.01827 -0.04236 L -4.10256E-6 1.85185E-6 " pathEditMode="relative" rAng="0" ptsTypes="AA">
                                      <p:cBhvr>
                                        <p:cTn id="29" dur="500" fill="hold"/>
                                        <p:tgtEl>
                                          <p:spTgt spid="60"/>
                                        </p:tgtEl>
                                        <p:attrNameLst>
                                          <p:attrName>ppt_x</p:attrName>
                                          <p:attrName>ppt_y</p:attrName>
                                        </p:attrNameLst>
                                      </p:cBhvr>
                                      <p:rCtr x="-833" y="2454"/>
                                    </p:animMotion>
                                  </p:childTnLst>
                                </p:cTn>
                              </p:par>
                            </p:childTnLst>
                          </p:cTn>
                        </p:par>
                        <p:par>
                          <p:cTn id="30" fill="hold">
                            <p:stCondLst>
                              <p:cond delay="1000"/>
                            </p:stCondLst>
                            <p:childTnLst>
                              <p:par>
                                <p:cTn id="31" presetID="23" presetClass="entr" presetSubtype="16" fill="hold" nodeType="after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childTnLst>
                                </p:cTn>
                              </p:par>
                              <p:par>
                                <p:cTn id="35" presetID="42" presetClass="path" presetSubtype="0" fill="hold" nodeType="withEffect">
                                  <p:stCondLst>
                                    <p:cond delay="500"/>
                                  </p:stCondLst>
                                  <p:childTnLst>
                                    <p:animMotion origin="layout" path="M -0.03782 0.14953 L -3.58974E-6 4.44444E-6 " pathEditMode="relative" rAng="0" ptsTypes="AA">
                                      <p:cBhvr>
                                        <p:cTn id="36" dur="500" fill="hold"/>
                                        <p:tgtEl>
                                          <p:spTgt spid="40"/>
                                        </p:tgtEl>
                                        <p:attrNameLst>
                                          <p:attrName>ppt_x</p:attrName>
                                          <p:attrName>ppt_y</p:attrName>
                                        </p:attrNameLst>
                                      </p:cBhvr>
                                      <p:rCtr x="1891" y="-7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P spid="58" grpId="0" animBg="1"/>
      <p:bldP spid="58" grpId="1" animBg="1"/>
      <p:bldP spid="59" grpId="0" animBg="1"/>
      <p:bldP spid="59" grpId="1" animBg="1"/>
      <p:bldP spid="60" grpId="0" animBg="1"/>
      <p:bldP spid="6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11</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963" y="453424"/>
            <a:ext cx="5831287"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620872" y="590790"/>
            <a:ext cx="5309467"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老後にどのくらいお金がかかる？</a:t>
            </a:r>
          </a:p>
        </p:txBody>
      </p:sp>
      <p:sp>
        <p:nvSpPr>
          <p:cNvPr id="11" name="テキスト ボックス 10">
            <a:extLst>
              <a:ext uri="{FF2B5EF4-FFF2-40B4-BE49-F238E27FC236}">
                <a16:creationId xmlns:a16="http://schemas.microsoft.com/office/drawing/2014/main" id="{63355749-96F7-427A-9BE3-B5F8B7F34967}"/>
              </a:ext>
            </a:extLst>
          </p:cNvPr>
          <p:cNvSpPr txBox="1"/>
          <p:nvPr/>
        </p:nvSpPr>
        <p:spPr>
          <a:xfrm>
            <a:off x="885765" y="5269026"/>
            <a:ext cx="6652777" cy="215444"/>
          </a:xfrm>
          <a:prstGeom prst="rect">
            <a:avLst/>
          </a:prstGeom>
          <a:noFill/>
          <a:ln w="9525">
            <a:noFill/>
          </a:ln>
        </p:spPr>
        <p:txBody>
          <a:bodyPr wrap="square" rtlCol="0">
            <a:spAutoFit/>
          </a:bodyPr>
          <a:lstStyle/>
          <a:p>
            <a:r>
              <a:rPr kumimoji="1" lang="zh-TW" altLang="en-US" sz="800">
                <a:latin typeface="Meiryo UI" panose="020B0604030504040204" pitchFamily="50" charset="-128"/>
                <a:ea typeface="Meiryo UI" panose="020B0604030504040204" pitchFamily="50" charset="-128"/>
              </a:rPr>
              <a:t>出典：総務省統計局「家計調査」</a:t>
            </a:r>
            <a:r>
              <a:rPr kumimoji="1" lang="en-US" altLang="zh-TW" sz="800">
                <a:latin typeface="Meiryo UI" panose="020B0604030504040204" pitchFamily="50" charset="-128"/>
                <a:ea typeface="Meiryo UI" panose="020B0604030504040204" pitchFamily="50" charset="-128"/>
              </a:rPr>
              <a:t>2025</a:t>
            </a:r>
            <a:r>
              <a:rPr kumimoji="1" lang="ja-JP" altLang="en-US" sz="800">
                <a:latin typeface="Meiryo UI" panose="020B0604030504040204" pitchFamily="50" charset="-128"/>
                <a:ea typeface="Meiryo UI" panose="020B0604030504040204" pitchFamily="50" charset="-128"/>
              </a:rPr>
              <a:t>年</a:t>
            </a:r>
          </a:p>
        </p:txBody>
      </p:sp>
      <p:graphicFrame>
        <p:nvGraphicFramePr>
          <p:cNvPr id="19" name="表 18">
            <a:extLst>
              <a:ext uri="{FF2B5EF4-FFF2-40B4-BE49-F238E27FC236}">
                <a16:creationId xmlns:a16="http://schemas.microsoft.com/office/drawing/2014/main" id="{F84536DD-521E-46DF-B053-8D378ECD342A}"/>
              </a:ext>
            </a:extLst>
          </p:cNvPr>
          <p:cNvGraphicFramePr>
            <a:graphicFrameLocks noGrp="1"/>
          </p:cNvGraphicFramePr>
          <p:nvPr>
            <p:extLst>
              <p:ext uri="{D42A27DB-BD31-4B8C-83A1-F6EECF244321}">
                <p14:modId xmlns:p14="http://schemas.microsoft.com/office/powerpoint/2010/main" val="2378572383"/>
              </p:ext>
            </p:extLst>
          </p:nvPr>
        </p:nvGraphicFramePr>
        <p:xfrm>
          <a:off x="983528" y="1728329"/>
          <a:ext cx="7950009" cy="3460121"/>
        </p:xfrm>
        <a:graphic>
          <a:graphicData uri="http://schemas.openxmlformats.org/drawingml/2006/table">
            <a:tbl>
              <a:tblPr firstRow="1" bandRow="1">
                <a:tableStyleId>{5940675A-B579-460E-94D1-54222C63F5DA}</a:tableStyleId>
              </a:tblPr>
              <a:tblGrid>
                <a:gridCol w="2467244">
                  <a:extLst>
                    <a:ext uri="{9D8B030D-6E8A-4147-A177-3AD203B41FA5}">
                      <a16:colId xmlns:a16="http://schemas.microsoft.com/office/drawing/2014/main" val="2996041788"/>
                    </a:ext>
                  </a:extLst>
                </a:gridCol>
                <a:gridCol w="2330176">
                  <a:extLst>
                    <a:ext uri="{9D8B030D-6E8A-4147-A177-3AD203B41FA5}">
                      <a16:colId xmlns:a16="http://schemas.microsoft.com/office/drawing/2014/main" val="1375540730"/>
                    </a:ext>
                  </a:extLst>
                </a:gridCol>
                <a:gridCol w="3152589">
                  <a:extLst>
                    <a:ext uri="{9D8B030D-6E8A-4147-A177-3AD203B41FA5}">
                      <a16:colId xmlns:a16="http://schemas.microsoft.com/office/drawing/2014/main" val="4098603279"/>
                    </a:ext>
                  </a:extLst>
                </a:gridCol>
              </a:tblGrid>
              <a:tr h="494303">
                <a:tc>
                  <a:txBody>
                    <a:bodyPr/>
                    <a:lstStyle/>
                    <a:p>
                      <a:pPr algn="ctr"/>
                      <a:r>
                        <a:rPr kumimoji="1" lang="ja-JP" altLang="en-US" sz="1600" b="1" spc="100" baseline="0">
                          <a:solidFill>
                            <a:schemeClr val="bg1"/>
                          </a:solidFill>
                          <a:latin typeface="Meiryo UI" panose="020B0604030504040204" pitchFamily="50" charset="-128"/>
                          <a:ea typeface="Meiryo UI" panose="020B0604030504040204" pitchFamily="50" charset="-128"/>
                        </a:rPr>
                        <a:t>世代（世帯主）</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ED8137"/>
                    </a:solidFill>
                  </a:tcPr>
                </a:tc>
                <a:tc>
                  <a:txBody>
                    <a:bodyPr/>
                    <a:lstStyle/>
                    <a:p>
                      <a:pPr algn="ctr"/>
                      <a:r>
                        <a:rPr kumimoji="1" lang="ja-JP" altLang="en-US" sz="1600" b="1" spc="100" baseline="0">
                          <a:solidFill>
                            <a:schemeClr val="bg1"/>
                          </a:solidFill>
                          <a:latin typeface="Meiryo UI" panose="020B0604030504040204" pitchFamily="50" charset="-128"/>
                          <a:ea typeface="Meiryo UI" panose="020B0604030504040204" pitchFamily="50" charset="-128"/>
                        </a:rPr>
                        <a:t>世帯人数（平均）</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ED8137"/>
                    </a:solidFill>
                  </a:tcPr>
                </a:tc>
                <a:tc>
                  <a:txBody>
                    <a:bodyPr/>
                    <a:lstStyle/>
                    <a:p>
                      <a:pPr algn="ctr"/>
                      <a:r>
                        <a:rPr kumimoji="1" lang="ja-JP" altLang="en-US" sz="1600" b="1" spc="100" baseline="0">
                          <a:solidFill>
                            <a:schemeClr val="bg1"/>
                          </a:solidFill>
                          <a:latin typeface="Meiryo UI" panose="020B0604030504040204" pitchFamily="50" charset="-128"/>
                          <a:ea typeface="Meiryo UI" panose="020B0604030504040204" pitchFamily="50" charset="-128"/>
                        </a:rPr>
                        <a:t>１か月の支出（平均）</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ED8137"/>
                    </a:solidFill>
                  </a:tcPr>
                </a:tc>
                <a:extLst>
                  <a:ext uri="{0D108BD9-81ED-4DB2-BD59-A6C34878D82A}">
                    <a16:rowId xmlns:a16="http://schemas.microsoft.com/office/drawing/2014/main" val="242143252"/>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20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1.24</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17</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040974406"/>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30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2.56</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26</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140713761"/>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40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3.16</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31</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3121869489"/>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50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2.37</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31</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2952787897"/>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60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2.05</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28</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335439827"/>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70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歳以上</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1.79</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22</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885235105"/>
                  </a:ext>
                </a:extLst>
              </a:tr>
            </a:tbl>
          </a:graphicData>
        </a:graphic>
      </p:graphicFrame>
      <p:grpSp>
        <p:nvGrpSpPr>
          <p:cNvPr id="2" name="グループ化 1">
            <a:extLst>
              <a:ext uri="{FF2B5EF4-FFF2-40B4-BE49-F238E27FC236}">
                <a16:creationId xmlns:a16="http://schemas.microsoft.com/office/drawing/2014/main" id="{17BD9D62-AA2D-414E-884C-ECFB3303A783}"/>
              </a:ext>
            </a:extLst>
          </p:cNvPr>
          <p:cNvGrpSpPr/>
          <p:nvPr/>
        </p:nvGrpSpPr>
        <p:grpSpPr>
          <a:xfrm>
            <a:off x="885764" y="5700470"/>
            <a:ext cx="6860659" cy="566740"/>
            <a:chOff x="885764" y="5700470"/>
            <a:chExt cx="6860659" cy="566740"/>
          </a:xfrm>
        </p:grpSpPr>
        <p:grpSp>
          <p:nvGrpSpPr>
            <p:cNvPr id="24" name="グループ化 23">
              <a:extLst>
                <a:ext uri="{FF2B5EF4-FFF2-40B4-BE49-F238E27FC236}">
                  <a16:creationId xmlns:a16="http://schemas.microsoft.com/office/drawing/2014/main" id="{1BCE928B-A1D9-4D15-A028-B53778D92449}"/>
                </a:ext>
              </a:extLst>
            </p:cNvPr>
            <p:cNvGrpSpPr/>
            <p:nvPr/>
          </p:nvGrpSpPr>
          <p:grpSpPr>
            <a:xfrm rot="5400000" flipH="1">
              <a:off x="4032724" y="2553510"/>
              <a:ext cx="566740" cy="6860659"/>
              <a:chOff x="4214542" y="2281767"/>
              <a:chExt cx="566740" cy="6860659"/>
            </a:xfrm>
          </p:grpSpPr>
          <p:sp>
            <p:nvSpPr>
              <p:cNvPr id="26" name="グラフィックス 26">
                <a:extLst>
                  <a:ext uri="{FF2B5EF4-FFF2-40B4-BE49-F238E27FC236}">
                    <a16:creationId xmlns:a16="http://schemas.microsoft.com/office/drawing/2014/main" id="{6DE9E34A-A0CF-4593-9C3E-51EE0A7859F6}"/>
                  </a:ext>
                </a:extLst>
              </p:cNvPr>
              <p:cNvSpPr/>
              <p:nvPr/>
            </p:nvSpPr>
            <p:spPr>
              <a:xfrm>
                <a:off x="4287123" y="2513226"/>
                <a:ext cx="494159" cy="6629200"/>
              </a:xfrm>
              <a:custGeom>
                <a:avLst/>
                <a:gdLst>
                  <a:gd name="connsiteX0" fmla="*/ 389589 w 494159"/>
                  <a:gd name="connsiteY0" fmla="*/ -18 h 6629200"/>
                  <a:gd name="connsiteX1" fmla="*/ 100156 w 494159"/>
                  <a:gd name="connsiteY1" fmla="*/ -18 h 6629200"/>
                  <a:gd name="connsiteX2" fmla="*/ -2177 w 494159"/>
                  <a:gd name="connsiteY2" fmla="*/ 102374 h 6629200"/>
                  <a:gd name="connsiteX3" fmla="*/ -2177 w 494159"/>
                  <a:gd name="connsiteY3" fmla="*/ 6526791 h 6629200"/>
                  <a:gd name="connsiteX4" fmla="*/ 100156 w 494159"/>
                  <a:gd name="connsiteY4" fmla="*/ 6629183 h 6629200"/>
                  <a:gd name="connsiteX5" fmla="*/ 389589 w 494159"/>
                  <a:gd name="connsiteY5" fmla="*/ 6629183 h 6629200"/>
                  <a:gd name="connsiteX6" fmla="*/ 491982 w 494159"/>
                  <a:gd name="connsiteY6" fmla="*/ 6526791 h 6629200"/>
                  <a:gd name="connsiteX7" fmla="*/ 491982 w 494159"/>
                  <a:gd name="connsiteY7" fmla="*/ 102374 h 6629200"/>
                  <a:gd name="connsiteX8" fmla="*/ 389589 w 494159"/>
                  <a:gd name="connsiteY8" fmla="*/ -18 h 66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159" h="6629200">
                    <a:moveTo>
                      <a:pt x="389589" y="-18"/>
                    </a:moveTo>
                    <a:lnTo>
                      <a:pt x="100156" y="-18"/>
                    </a:lnTo>
                    <a:cubicBezTo>
                      <a:pt x="43703" y="146"/>
                      <a:pt x="-2057" y="45903"/>
                      <a:pt x="-2177" y="102374"/>
                    </a:cubicBezTo>
                    <a:lnTo>
                      <a:pt x="-2177" y="6526791"/>
                    </a:lnTo>
                    <a:cubicBezTo>
                      <a:pt x="-1998" y="6583245"/>
                      <a:pt x="43703" y="6629004"/>
                      <a:pt x="100156" y="6629183"/>
                    </a:cubicBezTo>
                    <a:lnTo>
                      <a:pt x="389589" y="6629183"/>
                    </a:lnTo>
                    <a:cubicBezTo>
                      <a:pt x="446042" y="6629004"/>
                      <a:pt x="491803" y="6583245"/>
                      <a:pt x="491982" y="6526791"/>
                    </a:cubicBezTo>
                    <a:lnTo>
                      <a:pt x="491982" y="102374"/>
                    </a:lnTo>
                    <a:cubicBezTo>
                      <a:pt x="491803" y="45893"/>
                      <a:pt x="446042" y="146"/>
                      <a:pt x="389589" y="-18"/>
                    </a:cubicBezTo>
                    <a:close/>
                  </a:path>
                </a:pathLst>
              </a:custGeom>
              <a:solidFill>
                <a:srgbClr val="6FB77B"/>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7" name="グラフィックス 26">
                <a:extLst>
                  <a:ext uri="{FF2B5EF4-FFF2-40B4-BE49-F238E27FC236}">
                    <a16:creationId xmlns:a16="http://schemas.microsoft.com/office/drawing/2014/main" id="{EAA94408-05CB-4CBC-8E1D-2D04136673EB}"/>
                  </a:ext>
                </a:extLst>
              </p:cNvPr>
              <p:cNvSpPr/>
              <p:nvPr/>
            </p:nvSpPr>
            <p:spPr>
              <a:xfrm>
                <a:off x="4452600" y="2355158"/>
                <a:ext cx="163265" cy="160995"/>
              </a:xfrm>
              <a:custGeom>
                <a:avLst/>
                <a:gdLst>
                  <a:gd name="connsiteX0" fmla="*/ 0 w 163265"/>
                  <a:gd name="connsiteY0" fmla="*/ 160518 h 160995"/>
                  <a:gd name="connsiteX1" fmla="*/ 163266 w 163265"/>
                  <a:gd name="connsiteY1" fmla="*/ 160996 h 160995"/>
                  <a:gd name="connsiteX2" fmla="*/ 75689 w 163265"/>
                  <a:gd name="connsiteY2" fmla="*/ 0 h 160995"/>
                  <a:gd name="connsiteX3" fmla="*/ 0 w 163265"/>
                  <a:gd name="connsiteY3" fmla="*/ 160518 h 160995"/>
                </a:gdLst>
                <a:ahLst/>
                <a:cxnLst>
                  <a:cxn ang="0">
                    <a:pos x="connsiteX0" y="connsiteY0"/>
                  </a:cxn>
                  <a:cxn ang="0">
                    <a:pos x="connsiteX1" y="connsiteY1"/>
                  </a:cxn>
                  <a:cxn ang="0">
                    <a:pos x="connsiteX2" y="connsiteY2"/>
                  </a:cxn>
                  <a:cxn ang="0">
                    <a:pos x="connsiteX3" y="connsiteY3"/>
                  </a:cxn>
                </a:cxnLst>
                <a:rect l="l" t="t" r="r" b="b"/>
                <a:pathLst>
                  <a:path w="163265" h="160995">
                    <a:moveTo>
                      <a:pt x="0" y="160518"/>
                    </a:moveTo>
                    <a:lnTo>
                      <a:pt x="163266" y="160996"/>
                    </a:lnTo>
                    <a:lnTo>
                      <a:pt x="75689" y="0"/>
                    </a:lnTo>
                    <a:lnTo>
                      <a:pt x="0" y="160518"/>
                    </a:lnTo>
                    <a:close/>
                  </a:path>
                </a:pathLst>
              </a:custGeom>
              <a:solidFill>
                <a:srgbClr val="6FB77B"/>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8" name="グラフィックス 26">
                <a:extLst>
                  <a:ext uri="{FF2B5EF4-FFF2-40B4-BE49-F238E27FC236}">
                    <a16:creationId xmlns:a16="http://schemas.microsoft.com/office/drawing/2014/main" id="{D9682983-9195-4895-8ED0-2A04537F217C}"/>
                  </a:ext>
                </a:extLst>
              </p:cNvPr>
              <p:cNvSpPr/>
              <p:nvPr/>
            </p:nvSpPr>
            <p:spPr>
              <a:xfrm>
                <a:off x="4260809" y="2448111"/>
                <a:ext cx="484571" cy="6651125"/>
              </a:xfrm>
              <a:custGeom>
                <a:avLst/>
                <a:gdLst>
                  <a:gd name="connsiteX0" fmla="*/ 478809 w 484571"/>
                  <a:gd name="connsiteY0" fmla="*/ 818223 h 6651125"/>
                  <a:gd name="connsiteX1" fmla="*/ 476837 w 484571"/>
                  <a:gd name="connsiteY1" fmla="*/ 372453 h 6651125"/>
                  <a:gd name="connsiteX2" fmla="*/ 475882 w 484571"/>
                  <a:gd name="connsiteY2" fmla="*/ 149568 h 6651125"/>
                  <a:gd name="connsiteX3" fmla="*/ 475882 w 484571"/>
                  <a:gd name="connsiteY3" fmla="*/ 121730 h 6651125"/>
                  <a:gd name="connsiteX4" fmla="*/ 473791 w 484571"/>
                  <a:gd name="connsiteY4" fmla="*/ 91860 h 6651125"/>
                  <a:gd name="connsiteX5" fmla="*/ 365485 w 484571"/>
                  <a:gd name="connsiteY5" fmla="*/ -18 h 6651125"/>
                  <a:gd name="connsiteX6" fmla="*/ 337349 w 484571"/>
                  <a:gd name="connsiteY6" fmla="*/ -18 h 6651125"/>
                  <a:gd name="connsiteX7" fmla="*/ 327311 w 484571"/>
                  <a:gd name="connsiteY7" fmla="*/ 10018 h 6651125"/>
                  <a:gd name="connsiteX8" fmla="*/ 337349 w 484571"/>
                  <a:gd name="connsiteY8" fmla="*/ 20054 h 6651125"/>
                  <a:gd name="connsiteX9" fmla="*/ 364887 w 484571"/>
                  <a:gd name="connsiteY9" fmla="*/ 20054 h 6651125"/>
                  <a:gd name="connsiteX10" fmla="*/ 389500 w 484571"/>
                  <a:gd name="connsiteY10" fmla="*/ 24236 h 6651125"/>
                  <a:gd name="connsiteX11" fmla="*/ 430958 w 484571"/>
                  <a:gd name="connsiteY11" fmla="*/ 51238 h 6651125"/>
                  <a:gd name="connsiteX12" fmla="*/ 452644 w 484571"/>
                  <a:gd name="connsiteY12" fmla="*/ 95564 h 6651125"/>
                  <a:gd name="connsiteX13" fmla="*/ 454078 w 484571"/>
                  <a:gd name="connsiteY13" fmla="*/ 121311 h 6651125"/>
                  <a:gd name="connsiteX14" fmla="*/ 454078 w 484571"/>
                  <a:gd name="connsiteY14" fmla="*/ 149150 h 6651125"/>
                  <a:gd name="connsiteX15" fmla="*/ 452882 w 484571"/>
                  <a:gd name="connsiteY15" fmla="*/ 372513 h 6651125"/>
                  <a:gd name="connsiteX16" fmla="*/ 450912 w 484571"/>
                  <a:gd name="connsiteY16" fmla="*/ 818283 h 6651125"/>
                  <a:gd name="connsiteX17" fmla="*/ 448701 w 484571"/>
                  <a:gd name="connsiteY17" fmla="*/ 1709703 h 6651125"/>
                  <a:gd name="connsiteX18" fmla="*/ 446848 w 484571"/>
                  <a:gd name="connsiteY18" fmla="*/ 3492664 h 6651125"/>
                  <a:gd name="connsiteX19" fmla="*/ 448701 w 484571"/>
                  <a:gd name="connsiteY19" fmla="*/ 5275624 h 6651125"/>
                  <a:gd name="connsiteX20" fmla="*/ 450972 w 484571"/>
                  <a:gd name="connsiteY20" fmla="*/ 6167105 h 6651125"/>
                  <a:gd name="connsiteX21" fmla="*/ 451927 w 484571"/>
                  <a:gd name="connsiteY21" fmla="*/ 6389990 h 6651125"/>
                  <a:gd name="connsiteX22" fmla="*/ 452405 w 484571"/>
                  <a:gd name="connsiteY22" fmla="*/ 6501402 h 6651125"/>
                  <a:gd name="connsiteX23" fmla="*/ 452405 w 484571"/>
                  <a:gd name="connsiteY23" fmla="*/ 6529240 h 6651125"/>
                  <a:gd name="connsiteX24" fmla="*/ 450912 w 484571"/>
                  <a:gd name="connsiteY24" fmla="*/ 6554749 h 6651125"/>
                  <a:gd name="connsiteX25" fmla="*/ 429525 w 484571"/>
                  <a:gd name="connsiteY25" fmla="*/ 6598299 h 6651125"/>
                  <a:gd name="connsiteX26" fmla="*/ 364530 w 484571"/>
                  <a:gd name="connsiteY26" fmla="*/ 6628885 h 6651125"/>
                  <a:gd name="connsiteX27" fmla="*/ 336870 w 484571"/>
                  <a:gd name="connsiteY27" fmla="*/ 6628885 h 6651125"/>
                  <a:gd name="connsiteX28" fmla="*/ 225398 w 484571"/>
                  <a:gd name="connsiteY28" fmla="*/ 6629363 h 6651125"/>
                  <a:gd name="connsiteX29" fmla="*/ 113985 w 484571"/>
                  <a:gd name="connsiteY29" fmla="*/ 6629840 h 6651125"/>
                  <a:gd name="connsiteX30" fmla="*/ 86087 w 484571"/>
                  <a:gd name="connsiteY30" fmla="*/ 6629840 h 6651125"/>
                  <a:gd name="connsiteX31" fmla="*/ 72168 w 484571"/>
                  <a:gd name="connsiteY31" fmla="*/ 6629840 h 6651125"/>
                  <a:gd name="connsiteX32" fmla="*/ 59683 w 484571"/>
                  <a:gd name="connsiteY32" fmla="*/ 6629064 h 6651125"/>
                  <a:gd name="connsiteX33" fmla="*/ 13863 w 484571"/>
                  <a:gd name="connsiteY33" fmla="*/ 6609530 h 6651125"/>
                  <a:gd name="connsiteX34" fmla="*/ -175 w 484571"/>
                  <a:gd name="connsiteY34" fmla="*/ 6611620 h 6651125"/>
                  <a:gd name="connsiteX35" fmla="*/ 1319 w 484571"/>
                  <a:gd name="connsiteY35" fmla="*/ 6625181 h 6651125"/>
                  <a:gd name="connsiteX36" fmla="*/ 1618 w 484571"/>
                  <a:gd name="connsiteY36" fmla="*/ 6625181 h 6651125"/>
                  <a:gd name="connsiteX37" fmla="*/ 56936 w 484571"/>
                  <a:gd name="connsiteY37" fmla="*/ 6649077 h 6651125"/>
                  <a:gd name="connsiteX38" fmla="*/ 72168 w 484571"/>
                  <a:gd name="connsiteY38" fmla="*/ 6650151 h 6651125"/>
                  <a:gd name="connsiteX39" fmla="*/ 86087 w 484571"/>
                  <a:gd name="connsiteY39" fmla="*/ 6650151 h 6651125"/>
                  <a:gd name="connsiteX40" fmla="*/ 113985 w 484571"/>
                  <a:gd name="connsiteY40" fmla="*/ 6650151 h 6651125"/>
                  <a:gd name="connsiteX41" fmla="*/ 225398 w 484571"/>
                  <a:gd name="connsiteY41" fmla="*/ 6650630 h 6651125"/>
                  <a:gd name="connsiteX42" fmla="*/ 336870 w 484571"/>
                  <a:gd name="connsiteY42" fmla="*/ 6651107 h 6651125"/>
                  <a:gd name="connsiteX43" fmla="*/ 364827 w 484571"/>
                  <a:gd name="connsiteY43" fmla="*/ 6651107 h 6651125"/>
                  <a:gd name="connsiteX44" fmla="*/ 474927 w 484571"/>
                  <a:gd name="connsiteY44" fmla="*/ 6558333 h 6651125"/>
                  <a:gd name="connsiteX45" fmla="*/ 476837 w 484571"/>
                  <a:gd name="connsiteY45" fmla="*/ 6542861 h 6651125"/>
                  <a:gd name="connsiteX46" fmla="*/ 476837 w 484571"/>
                  <a:gd name="connsiteY46" fmla="*/ 6528284 h 6651125"/>
                  <a:gd name="connsiteX47" fmla="*/ 476837 w 484571"/>
                  <a:gd name="connsiteY47" fmla="*/ 6500447 h 6651125"/>
                  <a:gd name="connsiteX48" fmla="*/ 477316 w 484571"/>
                  <a:gd name="connsiteY48" fmla="*/ 6389034 h 6651125"/>
                  <a:gd name="connsiteX49" fmla="*/ 478331 w 484571"/>
                  <a:gd name="connsiteY49" fmla="*/ 6166149 h 6651125"/>
                  <a:gd name="connsiteX50" fmla="*/ 480542 w 484571"/>
                  <a:gd name="connsiteY50" fmla="*/ 5274668 h 6651125"/>
                  <a:gd name="connsiteX51" fmla="*/ 482394 w 484571"/>
                  <a:gd name="connsiteY51" fmla="*/ 3491708 h 6651125"/>
                  <a:gd name="connsiteX52" fmla="*/ 480542 w 484571"/>
                  <a:gd name="connsiteY52" fmla="*/ 1708747 h 665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4571" h="6651125">
                    <a:moveTo>
                      <a:pt x="478809" y="818223"/>
                    </a:moveTo>
                    <a:lnTo>
                      <a:pt x="476837" y="372453"/>
                    </a:lnTo>
                    <a:lnTo>
                      <a:pt x="475882" y="149568"/>
                    </a:lnTo>
                    <a:lnTo>
                      <a:pt x="475882" y="121730"/>
                    </a:lnTo>
                    <a:cubicBezTo>
                      <a:pt x="476241" y="111727"/>
                      <a:pt x="475583" y="101713"/>
                      <a:pt x="473791" y="91860"/>
                    </a:cubicBezTo>
                    <a:cubicBezTo>
                      <a:pt x="463695" y="39640"/>
                      <a:pt x="418652" y="1448"/>
                      <a:pt x="365485" y="-18"/>
                    </a:cubicBezTo>
                    <a:lnTo>
                      <a:pt x="337349" y="-18"/>
                    </a:lnTo>
                    <a:cubicBezTo>
                      <a:pt x="331792" y="-18"/>
                      <a:pt x="327311" y="4476"/>
                      <a:pt x="327311" y="10018"/>
                    </a:cubicBezTo>
                    <a:cubicBezTo>
                      <a:pt x="327311" y="15561"/>
                      <a:pt x="331792" y="20054"/>
                      <a:pt x="337349" y="20054"/>
                    </a:cubicBezTo>
                    <a:lnTo>
                      <a:pt x="364887" y="20054"/>
                    </a:lnTo>
                    <a:cubicBezTo>
                      <a:pt x="373251" y="20304"/>
                      <a:pt x="381555" y="21711"/>
                      <a:pt x="389500" y="24236"/>
                    </a:cubicBezTo>
                    <a:cubicBezTo>
                      <a:pt x="405510" y="29329"/>
                      <a:pt x="419848" y="38659"/>
                      <a:pt x="430958" y="51238"/>
                    </a:cubicBezTo>
                    <a:cubicBezTo>
                      <a:pt x="442071" y="63758"/>
                      <a:pt x="449598" y="79087"/>
                      <a:pt x="452644" y="95564"/>
                    </a:cubicBezTo>
                    <a:cubicBezTo>
                      <a:pt x="454018" y="104072"/>
                      <a:pt x="454495" y="112703"/>
                      <a:pt x="454078" y="121311"/>
                    </a:cubicBezTo>
                    <a:lnTo>
                      <a:pt x="454078" y="149150"/>
                    </a:lnTo>
                    <a:lnTo>
                      <a:pt x="452882" y="372513"/>
                    </a:lnTo>
                    <a:lnTo>
                      <a:pt x="450912" y="818283"/>
                    </a:lnTo>
                    <a:lnTo>
                      <a:pt x="448701" y="1709703"/>
                    </a:lnTo>
                    <a:lnTo>
                      <a:pt x="446848" y="3492664"/>
                    </a:lnTo>
                    <a:lnTo>
                      <a:pt x="448701" y="5275624"/>
                    </a:lnTo>
                    <a:lnTo>
                      <a:pt x="450972" y="6167105"/>
                    </a:lnTo>
                    <a:lnTo>
                      <a:pt x="451927" y="6389990"/>
                    </a:lnTo>
                    <a:lnTo>
                      <a:pt x="452405" y="6501402"/>
                    </a:lnTo>
                    <a:lnTo>
                      <a:pt x="452405" y="6529240"/>
                    </a:lnTo>
                    <a:cubicBezTo>
                      <a:pt x="452822" y="6537783"/>
                      <a:pt x="452345" y="6546326"/>
                      <a:pt x="450912" y="6554749"/>
                    </a:cubicBezTo>
                    <a:cubicBezTo>
                      <a:pt x="447925" y="6570938"/>
                      <a:pt x="440517" y="6585992"/>
                      <a:pt x="429525" y="6598299"/>
                    </a:cubicBezTo>
                    <a:cubicBezTo>
                      <a:pt x="413037" y="6617057"/>
                      <a:pt x="389500" y="6628108"/>
                      <a:pt x="364530" y="6628885"/>
                    </a:cubicBezTo>
                    <a:lnTo>
                      <a:pt x="336870" y="6628885"/>
                    </a:lnTo>
                    <a:lnTo>
                      <a:pt x="225398" y="6629363"/>
                    </a:lnTo>
                    <a:lnTo>
                      <a:pt x="113985" y="6629840"/>
                    </a:lnTo>
                    <a:lnTo>
                      <a:pt x="86087" y="6629840"/>
                    </a:lnTo>
                    <a:lnTo>
                      <a:pt x="72168" y="6629840"/>
                    </a:lnTo>
                    <a:cubicBezTo>
                      <a:pt x="67986" y="6629840"/>
                      <a:pt x="63805" y="6629602"/>
                      <a:pt x="59683" y="6629064"/>
                    </a:cubicBezTo>
                    <a:cubicBezTo>
                      <a:pt x="42897" y="6626913"/>
                      <a:pt x="27066" y="6620163"/>
                      <a:pt x="13863" y="6609530"/>
                    </a:cubicBezTo>
                    <a:cubicBezTo>
                      <a:pt x="9442" y="6606244"/>
                      <a:pt x="3111" y="6607140"/>
                      <a:pt x="-175" y="6611620"/>
                    </a:cubicBezTo>
                    <a:cubicBezTo>
                      <a:pt x="-3341" y="6615802"/>
                      <a:pt x="-2685" y="6621716"/>
                      <a:pt x="1319" y="6625181"/>
                    </a:cubicBezTo>
                    <a:lnTo>
                      <a:pt x="1618" y="6625181"/>
                    </a:lnTo>
                    <a:cubicBezTo>
                      <a:pt x="17567" y="6637965"/>
                      <a:pt x="36683" y="6646208"/>
                      <a:pt x="56936" y="6649077"/>
                    </a:cubicBezTo>
                    <a:cubicBezTo>
                      <a:pt x="62013" y="6649734"/>
                      <a:pt x="67091" y="6650092"/>
                      <a:pt x="72168" y="6650151"/>
                    </a:cubicBezTo>
                    <a:lnTo>
                      <a:pt x="86087" y="6650151"/>
                    </a:lnTo>
                    <a:lnTo>
                      <a:pt x="113985" y="6650151"/>
                    </a:lnTo>
                    <a:lnTo>
                      <a:pt x="225398" y="6650630"/>
                    </a:lnTo>
                    <a:lnTo>
                      <a:pt x="336870" y="6651107"/>
                    </a:lnTo>
                    <a:lnTo>
                      <a:pt x="364827" y="6651107"/>
                    </a:lnTo>
                    <a:cubicBezTo>
                      <a:pt x="418772" y="6649853"/>
                      <a:pt x="464532" y="6611262"/>
                      <a:pt x="474927" y="6558333"/>
                    </a:cubicBezTo>
                    <a:cubicBezTo>
                      <a:pt x="475942" y="6553255"/>
                      <a:pt x="476540" y="6548058"/>
                      <a:pt x="476837" y="6542861"/>
                    </a:cubicBezTo>
                    <a:cubicBezTo>
                      <a:pt x="477136" y="6537484"/>
                      <a:pt x="476837" y="6532944"/>
                      <a:pt x="476837" y="6528284"/>
                    </a:cubicBezTo>
                    <a:lnTo>
                      <a:pt x="476837" y="6500447"/>
                    </a:lnTo>
                    <a:lnTo>
                      <a:pt x="477316" y="6389034"/>
                    </a:lnTo>
                    <a:lnTo>
                      <a:pt x="478331" y="6166149"/>
                    </a:lnTo>
                    <a:lnTo>
                      <a:pt x="480542" y="5274668"/>
                    </a:lnTo>
                    <a:lnTo>
                      <a:pt x="482394" y="3491708"/>
                    </a:lnTo>
                    <a:lnTo>
                      <a:pt x="480542" y="1708747"/>
                    </a:ln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9" name="グラフィックス 26">
                <a:extLst>
                  <a:ext uri="{FF2B5EF4-FFF2-40B4-BE49-F238E27FC236}">
                    <a16:creationId xmlns:a16="http://schemas.microsoft.com/office/drawing/2014/main" id="{47138847-DFE0-46C0-B41E-D1412D2E28D2}"/>
                  </a:ext>
                </a:extLst>
              </p:cNvPr>
              <p:cNvSpPr/>
              <p:nvPr/>
            </p:nvSpPr>
            <p:spPr>
              <a:xfrm>
                <a:off x="4214542" y="2448350"/>
                <a:ext cx="154125" cy="6596312"/>
              </a:xfrm>
              <a:custGeom>
                <a:avLst/>
                <a:gdLst>
                  <a:gd name="connsiteX0" fmla="*/ 141794 w 154125"/>
                  <a:gd name="connsiteY0" fmla="*/ -18 h 6596312"/>
                  <a:gd name="connsiteX1" fmla="*/ 115627 w 154125"/>
                  <a:gd name="connsiteY1" fmla="*/ -18 h 6596312"/>
                  <a:gd name="connsiteX2" fmla="*/ 87311 w 154125"/>
                  <a:gd name="connsiteY2" fmla="*/ 4164 h 6596312"/>
                  <a:gd name="connsiteX3" fmla="*/ 9233 w 154125"/>
                  <a:gd name="connsiteY3" fmla="*/ 81824 h 6596312"/>
                  <a:gd name="connsiteX4" fmla="*/ 4812 w 154125"/>
                  <a:gd name="connsiteY4" fmla="*/ 110140 h 6596312"/>
                  <a:gd name="connsiteX5" fmla="*/ 4812 w 154125"/>
                  <a:gd name="connsiteY5" fmla="*/ 136425 h 6596312"/>
                  <a:gd name="connsiteX6" fmla="*/ 3797 w 154125"/>
                  <a:gd name="connsiteY6" fmla="*/ 344615 h 6596312"/>
                  <a:gd name="connsiteX7" fmla="*/ 1885 w 154125"/>
                  <a:gd name="connsiteY7" fmla="*/ 760874 h 6596312"/>
                  <a:gd name="connsiteX8" fmla="*/ -384 w 154125"/>
                  <a:gd name="connsiteY8" fmla="*/ 1593452 h 6596312"/>
                  <a:gd name="connsiteX9" fmla="*/ -2177 w 154125"/>
                  <a:gd name="connsiteY9" fmla="*/ 3258607 h 6596312"/>
                  <a:gd name="connsiteX10" fmla="*/ -325 w 154125"/>
                  <a:gd name="connsiteY10" fmla="*/ 4923764 h 6596312"/>
                  <a:gd name="connsiteX11" fmla="*/ 1885 w 154125"/>
                  <a:gd name="connsiteY11" fmla="*/ 5756342 h 6596312"/>
                  <a:gd name="connsiteX12" fmla="*/ 3857 w 154125"/>
                  <a:gd name="connsiteY12" fmla="*/ 6172660 h 6596312"/>
                  <a:gd name="connsiteX13" fmla="*/ 4812 w 154125"/>
                  <a:gd name="connsiteY13" fmla="*/ 6380790 h 6596312"/>
                  <a:gd name="connsiteX14" fmla="*/ 5290 w 154125"/>
                  <a:gd name="connsiteY14" fmla="*/ 6484855 h 6596312"/>
                  <a:gd name="connsiteX15" fmla="*/ 5589 w 154125"/>
                  <a:gd name="connsiteY15" fmla="*/ 6536887 h 6596312"/>
                  <a:gd name="connsiteX16" fmla="*/ 19569 w 154125"/>
                  <a:gd name="connsiteY16" fmla="*/ 6591667 h 6596312"/>
                  <a:gd name="connsiteX17" fmla="*/ 33427 w 154125"/>
                  <a:gd name="connsiteY17" fmla="*/ 6594714 h 6596312"/>
                  <a:gd name="connsiteX18" fmla="*/ 37132 w 154125"/>
                  <a:gd name="connsiteY18" fmla="*/ 6582049 h 6596312"/>
                  <a:gd name="connsiteX19" fmla="*/ 26079 w 154125"/>
                  <a:gd name="connsiteY19" fmla="*/ 6536887 h 6596312"/>
                  <a:gd name="connsiteX20" fmla="*/ 26079 w 154125"/>
                  <a:gd name="connsiteY20" fmla="*/ 6484855 h 6596312"/>
                  <a:gd name="connsiteX21" fmla="*/ 26558 w 154125"/>
                  <a:gd name="connsiteY21" fmla="*/ 6380790 h 6596312"/>
                  <a:gd name="connsiteX22" fmla="*/ 27573 w 154125"/>
                  <a:gd name="connsiteY22" fmla="*/ 6172660 h 6596312"/>
                  <a:gd name="connsiteX23" fmla="*/ 29485 w 154125"/>
                  <a:gd name="connsiteY23" fmla="*/ 5756342 h 6596312"/>
                  <a:gd name="connsiteX24" fmla="*/ 31754 w 154125"/>
                  <a:gd name="connsiteY24" fmla="*/ 4923764 h 6596312"/>
                  <a:gd name="connsiteX25" fmla="*/ 33606 w 154125"/>
                  <a:gd name="connsiteY25" fmla="*/ 3258607 h 6596312"/>
                  <a:gd name="connsiteX26" fmla="*/ 31754 w 154125"/>
                  <a:gd name="connsiteY26" fmla="*/ 1593452 h 6596312"/>
                  <a:gd name="connsiteX27" fmla="*/ 29604 w 154125"/>
                  <a:gd name="connsiteY27" fmla="*/ 760575 h 6596312"/>
                  <a:gd name="connsiteX28" fmla="*/ 27633 w 154125"/>
                  <a:gd name="connsiteY28" fmla="*/ 344316 h 6596312"/>
                  <a:gd name="connsiteX29" fmla="*/ 26677 w 154125"/>
                  <a:gd name="connsiteY29" fmla="*/ 136127 h 6596312"/>
                  <a:gd name="connsiteX30" fmla="*/ 26677 w 154125"/>
                  <a:gd name="connsiteY30" fmla="*/ 110379 h 6596312"/>
                  <a:gd name="connsiteX31" fmla="*/ 93106 w 154125"/>
                  <a:gd name="connsiteY31" fmla="*/ 23878 h 6596312"/>
                  <a:gd name="connsiteX32" fmla="*/ 116046 w 154125"/>
                  <a:gd name="connsiteY32" fmla="*/ 20234 h 6596312"/>
                  <a:gd name="connsiteX33" fmla="*/ 141913 w 154125"/>
                  <a:gd name="connsiteY33" fmla="*/ 20234 h 6596312"/>
                  <a:gd name="connsiteX34" fmla="*/ 151949 w 154125"/>
                  <a:gd name="connsiteY34" fmla="*/ 10198 h 6596312"/>
                  <a:gd name="connsiteX35" fmla="*/ 141913 w 154125"/>
                  <a:gd name="connsiteY35" fmla="*/ 161 h 65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4125" h="6596312">
                    <a:moveTo>
                      <a:pt x="141794" y="-18"/>
                    </a:moveTo>
                    <a:lnTo>
                      <a:pt x="115627" y="-18"/>
                    </a:lnTo>
                    <a:cubicBezTo>
                      <a:pt x="106070" y="162"/>
                      <a:pt x="96511" y="1568"/>
                      <a:pt x="87311" y="4164"/>
                    </a:cubicBezTo>
                    <a:cubicBezTo>
                      <a:pt x="49676" y="14926"/>
                      <a:pt x="20225" y="44248"/>
                      <a:pt x="9233" y="81824"/>
                    </a:cubicBezTo>
                    <a:cubicBezTo>
                      <a:pt x="6545" y="91032"/>
                      <a:pt x="5051" y="100550"/>
                      <a:pt x="4812" y="110140"/>
                    </a:cubicBezTo>
                    <a:lnTo>
                      <a:pt x="4812" y="136425"/>
                    </a:lnTo>
                    <a:lnTo>
                      <a:pt x="3797" y="344615"/>
                    </a:lnTo>
                    <a:lnTo>
                      <a:pt x="1885" y="760874"/>
                    </a:lnTo>
                    <a:lnTo>
                      <a:pt x="-384" y="1593452"/>
                    </a:lnTo>
                    <a:lnTo>
                      <a:pt x="-2177" y="3258607"/>
                    </a:lnTo>
                    <a:lnTo>
                      <a:pt x="-325" y="4923764"/>
                    </a:lnTo>
                    <a:lnTo>
                      <a:pt x="1885" y="5756342"/>
                    </a:lnTo>
                    <a:lnTo>
                      <a:pt x="3857" y="6172660"/>
                    </a:lnTo>
                    <a:lnTo>
                      <a:pt x="4812" y="6380790"/>
                    </a:lnTo>
                    <a:lnTo>
                      <a:pt x="5290" y="6484855"/>
                    </a:lnTo>
                    <a:lnTo>
                      <a:pt x="5589" y="6536887"/>
                    </a:lnTo>
                    <a:cubicBezTo>
                      <a:pt x="5470" y="6556063"/>
                      <a:pt x="10309" y="6574881"/>
                      <a:pt x="19569" y="6591667"/>
                    </a:cubicBezTo>
                    <a:cubicBezTo>
                      <a:pt x="22556" y="6596327"/>
                      <a:pt x="28767" y="6597701"/>
                      <a:pt x="33427" y="6594714"/>
                    </a:cubicBezTo>
                    <a:cubicBezTo>
                      <a:pt x="37668" y="6592026"/>
                      <a:pt x="39222" y="6586590"/>
                      <a:pt x="37132" y="6582049"/>
                    </a:cubicBezTo>
                    <a:cubicBezTo>
                      <a:pt x="29664" y="6568190"/>
                      <a:pt x="25840" y="6552658"/>
                      <a:pt x="26079" y="6536887"/>
                    </a:cubicBezTo>
                    <a:lnTo>
                      <a:pt x="26079" y="6484855"/>
                    </a:lnTo>
                    <a:lnTo>
                      <a:pt x="26558" y="6380790"/>
                    </a:lnTo>
                    <a:lnTo>
                      <a:pt x="27573" y="6172660"/>
                    </a:lnTo>
                    <a:lnTo>
                      <a:pt x="29485" y="5756342"/>
                    </a:lnTo>
                    <a:lnTo>
                      <a:pt x="31754" y="4923764"/>
                    </a:lnTo>
                    <a:lnTo>
                      <a:pt x="33606" y="3258607"/>
                    </a:lnTo>
                    <a:lnTo>
                      <a:pt x="31754" y="1593452"/>
                    </a:lnTo>
                    <a:lnTo>
                      <a:pt x="29604" y="760575"/>
                    </a:lnTo>
                    <a:lnTo>
                      <a:pt x="27633" y="344316"/>
                    </a:lnTo>
                    <a:lnTo>
                      <a:pt x="26677" y="136127"/>
                    </a:lnTo>
                    <a:lnTo>
                      <a:pt x="26677" y="110379"/>
                    </a:lnTo>
                    <a:cubicBezTo>
                      <a:pt x="27633" y="70167"/>
                      <a:pt x="54515" y="35195"/>
                      <a:pt x="93106" y="23878"/>
                    </a:cubicBezTo>
                    <a:cubicBezTo>
                      <a:pt x="100573" y="21664"/>
                      <a:pt x="108280" y="20439"/>
                      <a:pt x="116046" y="20234"/>
                    </a:cubicBezTo>
                    <a:lnTo>
                      <a:pt x="141913" y="20234"/>
                    </a:lnTo>
                    <a:cubicBezTo>
                      <a:pt x="147469" y="20234"/>
                      <a:pt x="151949" y="15740"/>
                      <a:pt x="151949" y="10198"/>
                    </a:cubicBezTo>
                    <a:cubicBezTo>
                      <a:pt x="151949" y="4655"/>
                      <a:pt x="147469" y="161"/>
                      <a:pt x="141913" y="161"/>
                    </a:cubicBez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30" name="グラフィックス 26">
                <a:extLst>
                  <a:ext uri="{FF2B5EF4-FFF2-40B4-BE49-F238E27FC236}">
                    <a16:creationId xmlns:a16="http://schemas.microsoft.com/office/drawing/2014/main" id="{C8E7B15C-8445-4754-A56F-6E375F6C9EAD}"/>
                  </a:ext>
                </a:extLst>
              </p:cNvPr>
              <p:cNvSpPr/>
              <p:nvPr/>
            </p:nvSpPr>
            <p:spPr>
              <a:xfrm>
                <a:off x="4388788" y="2281767"/>
                <a:ext cx="183111" cy="189867"/>
              </a:xfrm>
              <a:custGeom>
                <a:avLst/>
                <a:gdLst>
                  <a:gd name="connsiteX0" fmla="*/ 179799 w 183111"/>
                  <a:gd name="connsiteY0" fmla="*/ 174749 h 189867"/>
                  <a:gd name="connsiteX1" fmla="*/ 161339 w 183111"/>
                  <a:gd name="connsiteY1" fmla="*/ 132514 h 189867"/>
                  <a:gd name="connsiteX2" fmla="*/ 141446 w 183111"/>
                  <a:gd name="connsiteY2" fmla="*/ 91055 h 189867"/>
                  <a:gd name="connsiteX3" fmla="*/ 120657 w 183111"/>
                  <a:gd name="connsiteY3" fmla="*/ 50075 h 189867"/>
                  <a:gd name="connsiteX4" fmla="*/ 99032 w 183111"/>
                  <a:gd name="connsiteY4" fmla="*/ 9512 h 189867"/>
                  <a:gd name="connsiteX5" fmla="*/ 90788 w 183111"/>
                  <a:gd name="connsiteY5" fmla="*/ 1686 h 189867"/>
                  <a:gd name="connsiteX6" fmla="*/ 66952 w 183111"/>
                  <a:gd name="connsiteY6" fmla="*/ 10289 h 189867"/>
                  <a:gd name="connsiteX7" fmla="*/ 66892 w 183111"/>
                  <a:gd name="connsiteY7" fmla="*/ 10408 h 189867"/>
                  <a:gd name="connsiteX8" fmla="*/ 66892 w 183111"/>
                  <a:gd name="connsiteY8" fmla="*/ 10408 h 189867"/>
                  <a:gd name="connsiteX9" fmla="*/ 30571 w 183111"/>
                  <a:gd name="connsiteY9" fmla="*/ 91593 h 189867"/>
                  <a:gd name="connsiteX10" fmla="*/ -1807 w 183111"/>
                  <a:gd name="connsiteY10" fmla="*/ 174690 h 189867"/>
                  <a:gd name="connsiteX11" fmla="*/ 5242 w 183111"/>
                  <a:gd name="connsiteY11" fmla="*/ 187122 h 189867"/>
                  <a:gd name="connsiteX12" fmla="*/ 16114 w 183111"/>
                  <a:gd name="connsiteY12" fmla="*/ 183292 h 189867"/>
                  <a:gd name="connsiteX13" fmla="*/ 59664 w 183111"/>
                  <a:gd name="connsiteY13" fmla="*/ 105632 h 189867"/>
                  <a:gd name="connsiteX14" fmla="*/ 84038 w 183111"/>
                  <a:gd name="connsiteY14" fmla="*/ 57303 h 189867"/>
                  <a:gd name="connsiteX15" fmla="*/ 89414 w 183111"/>
                  <a:gd name="connsiteY15" fmla="*/ 67040 h 189867"/>
                  <a:gd name="connsiteX16" fmla="*/ 112533 w 183111"/>
                  <a:gd name="connsiteY16" fmla="*/ 106767 h 189867"/>
                  <a:gd name="connsiteX17" fmla="*/ 136429 w 183111"/>
                  <a:gd name="connsiteY17" fmla="*/ 146015 h 189867"/>
                  <a:gd name="connsiteX18" fmla="*/ 161818 w 183111"/>
                  <a:gd name="connsiteY18" fmla="*/ 184487 h 189867"/>
                  <a:gd name="connsiteX19" fmla="*/ 175616 w 183111"/>
                  <a:gd name="connsiteY19" fmla="*/ 188639 h 189867"/>
                  <a:gd name="connsiteX20" fmla="*/ 179739 w 183111"/>
                  <a:gd name="connsiteY20" fmla="*/ 174869 h 18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3111" h="189867">
                    <a:moveTo>
                      <a:pt x="179799" y="174749"/>
                    </a:moveTo>
                    <a:cubicBezTo>
                      <a:pt x="173825" y="160472"/>
                      <a:pt x="167851" y="146493"/>
                      <a:pt x="161339" y="132514"/>
                    </a:cubicBezTo>
                    <a:cubicBezTo>
                      <a:pt x="154827" y="118535"/>
                      <a:pt x="148257" y="104736"/>
                      <a:pt x="141446" y="91055"/>
                    </a:cubicBezTo>
                    <a:cubicBezTo>
                      <a:pt x="134636" y="77375"/>
                      <a:pt x="127588" y="63755"/>
                      <a:pt x="120657" y="50075"/>
                    </a:cubicBezTo>
                    <a:lnTo>
                      <a:pt x="99032" y="9512"/>
                    </a:lnTo>
                    <a:cubicBezTo>
                      <a:pt x="97180" y="6078"/>
                      <a:pt x="94313" y="3332"/>
                      <a:pt x="90788" y="1686"/>
                    </a:cubicBezTo>
                    <a:cubicBezTo>
                      <a:pt x="81827" y="-2521"/>
                      <a:pt x="71133" y="1330"/>
                      <a:pt x="66952" y="10289"/>
                    </a:cubicBezTo>
                    <a:cubicBezTo>
                      <a:pt x="66952" y="10329"/>
                      <a:pt x="66892" y="10369"/>
                      <a:pt x="66892" y="10408"/>
                    </a:cubicBezTo>
                    <a:lnTo>
                      <a:pt x="66892" y="10408"/>
                    </a:lnTo>
                    <a:cubicBezTo>
                      <a:pt x="54408" y="37291"/>
                      <a:pt x="42042" y="64173"/>
                      <a:pt x="30571" y="91593"/>
                    </a:cubicBezTo>
                    <a:cubicBezTo>
                      <a:pt x="19101" y="119013"/>
                      <a:pt x="7871" y="146493"/>
                      <a:pt x="-1807" y="174690"/>
                    </a:cubicBezTo>
                    <a:cubicBezTo>
                      <a:pt x="-3301" y="180061"/>
                      <a:pt x="-134" y="185628"/>
                      <a:pt x="5242" y="187122"/>
                    </a:cubicBezTo>
                    <a:cubicBezTo>
                      <a:pt x="9305" y="188257"/>
                      <a:pt x="13666" y="186727"/>
                      <a:pt x="16114" y="183292"/>
                    </a:cubicBezTo>
                    <a:cubicBezTo>
                      <a:pt x="31767" y="157843"/>
                      <a:pt x="45984" y="131737"/>
                      <a:pt x="59664" y="105632"/>
                    </a:cubicBezTo>
                    <a:cubicBezTo>
                      <a:pt x="68087" y="89681"/>
                      <a:pt x="76092" y="73492"/>
                      <a:pt x="84038" y="57303"/>
                    </a:cubicBezTo>
                    <a:lnTo>
                      <a:pt x="89414" y="67040"/>
                    </a:lnTo>
                    <a:cubicBezTo>
                      <a:pt x="97180" y="80243"/>
                      <a:pt x="104588" y="93684"/>
                      <a:pt x="112533" y="106767"/>
                    </a:cubicBezTo>
                    <a:cubicBezTo>
                      <a:pt x="120478" y="119849"/>
                      <a:pt x="128364" y="132992"/>
                      <a:pt x="136429" y="146015"/>
                    </a:cubicBezTo>
                    <a:cubicBezTo>
                      <a:pt x="144493" y="159038"/>
                      <a:pt x="152917" y="171882"/>
                      <a:pt x="161818" y="184487"/>
                    </a:cubicBezTo>
                    <a:cubicBezTo>
                      <a:pt x="164446" y="189435"/>
                      <a:pt x="170659" y="191295"/>
                      <a:pt x="175616" y="188639"/>
                    </a:cubicBezTo>
                    <a:cubicBezTo>
                      <a:pt x="180515" y="185983"/>
                      <a:pt x="182367" y="179818"/>
                      <a:pt x="179739" y="174869"/>
                    </a:cubicBez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grpSp>
        <p:sp>
          <p:nvSpPr>
            <p:cNvPr id="25" name="テキスト ボックス 24">
              <a:extLst>
                <a:ext uri="{FF2B5EF4-FFF2-40B4-BE49-F238E27FC236}">
                  <a16:creationId xmlns:a16="http://schemas.microsoft.com/office/drawing/2014/main" id="{9CBDC366-D83D-460C-AF03-DFA0F96F5A81}"/>
                </a:ext>
              </a:extLst>
            </p:cNvPr>
            <p:cNvSpPr txBox="1"/>
            <p:nvPr/>
          </p:nvSpPr>
          <p:spPr>
            <a:xfrm>
              <a:off x="1703460" y="5780801"/>
              <a:ext cx="5245347" cy="400110"/>
            </a:xfrm>
            <a:prstGeom prst="rect">
              <a:avLst/>
            </a:prstGeom>
            <a:noFill/>
          </p:spPr>
          <p:txBody>
            <a:bodyPr wrap="none" rtlCol="0">
              <a:spAutoFit/>
            </a:bodyPr>
            <a:lstStyle/>
            <a:p>
              <a:r>
                <a:rPr lang="ja-JP" altLang="en-US" sz="2000" b="1">
                  <a:solidFill>
                    <a:schemeClr val="bg1"/>
                  </a:solidFill>
                  <a:latin typeface="Meiryo UI" panose="020B0604030504040204" pitchFamily="50" charset="-128"/>
                  <a:ea typeface="Meiryo UI" panose="020B0604030504040204" pitchFamily="50" charset="-128"/>
                </a:rPr>
                <a:t>高齢期の生活費を準備することは難しいですね。</a:t>
              </a:r>
            </a:p>
          </p:txBody>
        </p:sp>
      </p:grpSp>
      <p:sp>
        <p:nvSpPr>
          <p:cNvPr id="3" name="フレーム 2">
            <a:extLst>
              <a:ext uri="{FF2B5EF4-FFF2-40B4-BE49-F238E27FC236}">
                <a16:creationId xmlns:a16="http://schemas.microsoft.com/office/drawing/2014/main" id="{162256EA-48BC-4E11-9084-5F9305ECFD08}"/>
              </a:ext>
            </a:extLst>
          </p:cNvPr>
          <p:cNvSpPr/>
          <p:nvPr/>
        </p:nvSpPr>
        <p:spPr>
          <a:xfrm>
            <a:off x="5767218" y="3688805"/>
            <a:ext cx="3166319" cy="1516409"/>
          </a:xfrm>
          <a:prstGeom prst="frame">
            <a:avLst>
              <a:gd name="adj1" fmla="val 4582"/>
            </a:avLst>
          </a:prstGeom>
          <a:pattFill prst="wdUpDiag">
            <a:fgClr>
              <a:srgbClr val="E22B2B"/>
            </a:fgClr>
            <a:bgClr>
              <a:schemeClr val="bg1"/>
            </a:bgClr>
          </a:pattFill>
          <a:ln w="25400">
            <a:solidFill>
              <a:srgbClr val="E22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6" name="図 5" descr="挿絵 が含まれている画像&#10;&#10;自動的に生成された説明">
            <a:extLst>
              <a:ext uri="{FF2B5EF4-FFF2-40B4-BE49-F238E27FC236}">
                <a16:creationId xmlns:a16="http://schemas.microsoft.com/office/drawing/2014/main" id="{163A35B9-E9FD-4101-97C0-80079D05134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45526"/>
          <a:stretch/>
        </p:blipFill>
        <p:spPr>
          <a:xfrm>
            <a:off x="7602096" y="5353050"/>
            <a:ext cx="1549642" cy="1272725"/>
          </a:xfrm>
          <a:prstGeom prst="rect">
            <a:avLst/>
          </a:prstGeom>
        </p:spPr>
      </p:pic>
    </p:spTree>
    <p:extLst>
      <p:ext uri="{BB962C8B-B14F-4D97-AF65-F5344CB8AC3E}">
        <p14:creationId xmlns:p14="http://schemas.microsoft.com/office/powerpoint/2010/main" val="36057691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750"/>
                                        <p:tgtEl>
                                          <p:spTgt spid="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childTnLst>
                                </p:cTn>
                              </p:par>
                              <p:par>
                                <p:cTn id="13" presetID="35" presetClass="path" presetSubtype="0" fill="hold" nodeType="withEffect">
                                  <p:stCondLst>
                                    <p:cond delay="0"/>
                                  </p:stCondLst>
                                  <p:childTnLst>
                                    <p:animMotion origin="layout" path="M 0.34423 0.00093 L 2.82051E-6 -3.7037E-6 " pathEditMode="relative" rAng="0" ptsTypes="AA">
                                      <p:cBhvr>
                                        <p:cTn id="14" dur="1000" fill="hold"/>
                                        <p:tgtEl>
                                          <p:spTgt spid="2"/>
                                        </p:tgtEl>
                                        <p:attrNameLst>
                                          <p:attrName>ppt_x</p:attrName>
                                          <p:attrName>ppt_y</p:attrName>
                                        </p:attrNameLst>
                                      </p:cBhvr>
                                      <p:rCtr x="-1721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グラフィックス 21">
            <a:extLst>
              <a:ext uri="{FF2B5EF4-FFF2-40B4-BE49-F238E27FC236}">
                <a16:creationId xmlns:a16="http://schemas.microsoft.com/office/drawing/2014/main" id="{21E55C10-6EC9-47B9-AEA1-E9BE23B1F9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63" y="453424"/>
            <a:ext cx="4780153" cy="820964"/>
          </a:xfrm>
          <a:prstGeom prst="rect">
            <a:avLst/>
          </a:prstGeom>
        </p:spPr>
      </p:pic>
      <p:sp>
        <p:nvSpPr>
          <p:cNvPr id="23" name="テキスト ボックス 22">
            <a:extLst>
              <a:ext uri="{FF2B5EF4-FFF2-40B4-BE49-F238E27FC236}">
                <a16:creationId xmlns:a16="http://schemas.microsoft.com/office/drawing/2014/main" id="{E113F093-F48B-4505-8D1C-86A320E5B6C9}"/>
              </a:ext>
            </a:extLst>
          </p:cNvPr>
          <p:cNvSpPr txBox="1"/>
          <p:nvPr/>
        </p:nvSpPr>
        <p:spPr>
          <a:xfrm>
            <a:off x="766964" y="590790"/>
            <a:ext cx="3966150"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将来の物価はどうなる？</a:t>
            </a:r>
            <a:endParaRPr kumimoji="1" lang="en-US" altLang="ja-JP" sz="2400" b="1" spc="300">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E1061A09-9A9C-460C-8132-EE0DF5BFB095}"/>
              </a:ext>
            </a:extLst>
          </p:cNvPr>
          <p:cNvGrpSpPr/>
          <p:nvPr/>
        </p:nvGrpSpPr>
        <p:grpSpPr>
          <a:xfrm>
            <a:off x="1821205" y="5579217"/>
            <a:ext cx="6860659" cy="566740"/>
            <a:chOff x="1848961" y="5579217"/>
            <a:chExt cx="6860659" cy="566740"/>
          </a:xfrm>
        </p:grpSpPr>
        <p:grpSp>
          <p:nvGrpSpPr>
            <p:cNvPr id="45" name="グループ化 44">
              <a:extLst>
                <a:ext uri="{FF2B5EF4-FFF2-40B4-BE49-F238E27FC236}">
                  <a16:creationId xmlns:a16="http://schemas.microsoft.com/office/drawing/2014/main" id="{FB2F2696-47DF-4AF5-B299-7F72894B6D49}"/>
                </a:ext>
              </a:extLst>
            </p:cNvPr>
            <p:cNvGrpSpPr/>
            <p:nvPr/>
          </p:nvGrpSpPr>
          <p:grpSpPr>
            <a:xfrm rot="16200000" flipH="1">
              <a:off x="4995921" y="2432257"/>
              <a:ext cx="566740" cy="6860659"/>
              <a:chOff x="4214542" y="2281767"/>
              <a:chExt cx="566740" cy="6860659"/>
            </a:xfrm>
          </p:grpSpPr>
          <p:sp>
            <p:nvSpPr>
              <p:cNvPr id="21" name="グラフィックス 26">
                <a:extLst>
                  <a:ext uri="{FF2B5EF4-FFF2-40B4-BE49-F238E27FC236}">
                    <a16:creationId xmlns:a16="http://schemas.microsoft.com/office/drawing/2014/main" id="{CF89A04A-694C-4889-B205-2B0BC078D762}"/>
                  </a:ext>
                </a:extLst>
              </p:cNvPr>
              <p:cNvSpPr/>
              <p:nvPr/>
            </p:nvSpPr>
            <p:spPr>
              <a:xfrm>
                <a:off x="4287123" y="2513226"/>
                <a:ext cx="494159" cy="6629200"/>
              </a:xfrm>
              <a:custGeom>
                <a:avLst/>
                <a:gdLst>
                  <a:gd name="connsiteX0" fmla="*/ 389589 w 494159"/>
                  <a:gd name="connsiteY0" fmla="*/ -18 h 6629200"/>
                  <a:gd name="connsiteX1" fmla="*/ 100156 w 494159"/>
                  <a:gd name="connsiteY1" fmla="*/ -18 h 6629200"/>
                  <a:gd name="connsiteX2" fmla="*/ -2177 w 494159"/>
                  <a:gd name="connsiteY2" fmla="*/ 102374 h 6629200"/>
                  <a:gd name="connsiteX3" fmla="*/ -2177 w 494159"/>
                  <a:gd name="connsiteY3" fmla="*/ 6526791 h 6629200"/>
                  <a:gd name="connsiteX4" fmla="*/ 100156 w 494159"/>
                  <a:gd name="connsiteY4" fmla="*/ 6629183 h 6629200"/>
                  <a:gd name="connsiteX5" fmla="*/ 389589 w 494159"/>
                  <a:gd name="connsiteY5" fmla="*/ 6629183 h 6629200"/>
                  <a:gd name="connsiteX6" fmla="*/ 491982 w 494159"/>
                  <a:gd name="connsiteY6" fmla="*/ 6526791 h 6629200"/>
                  <a:gd name="connsiteX7" fmla="*/ 491982 w 494159"/>
                  <a:gd name="connsiteY7" fmla="*/ 102374 h 6629200"/>
                  <a:gd name="connsiteX8" fmla="*/ 389589 w 494159"/>
                  <a:gd name="connsiteY8" fmla="*/ -18 h 66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159" h="6629200">
                    <a:moveTo>
                      <a:pt x="389589" y="-18"/>
                    </a:moveTo>
                    <a:lnTo>
                      <a:pt x="100156" y="-18"/>
                    </a:lnTo>
                    <a:cubicBezTo>
                      <a:pt x="43703" y="146"/>
                      <a:pt x="-2057" y="45903"/>
                      <a:pt x="-2177" y="102374"/>
                    </a:cubicBezTo>
                    <a:lnTo>
                      <a:pt x="-2177" y="6526791"/>
                    </a:lnTo>
                    <a:cubicBezTo>
                      <a:pt x="-1998" y="6583245"/>
                      <a:pt x="43703" y="6629004"/>
                      <a:pt x="100156" y="6629183"/>
                    </a:cubicBezTo>
                    <a:lnTo>
                      <a:pt x="389589" y="6629183"/>
                    </a:lnTo>
                    <a:cubicBezTo>
                      <a:pt x="446042" y="6629004"/>
                      <a:pt x="491803" y="6583245"/>
                      <a:pt x="491982" y="6526791"/>
                    </a:cubicBezTo>
                    <a:lnTo>
                      <a:pt x="491982" y="102374"/>
                    </a:lnTo>
                    <a:cubicBezTo>
                      <a:pt x="491803" y="45893"/>
                      <a:pt x="446042" y="146"/>
                      <a:pt x="389589" y="-18"/>
                    </a:cubicBezTo>
                    <a:close/>
                  </a:path>
                </a:pathLst>
              </a:custGeom>
              <a:solidFill>
                <a:srgbClr val="6FB77B"/>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4" name="グラフィックス 26">
                <a:extLst>
                  <a:ext uri="{FF2B5EF4-FFF2-40B4-BE49-F238E27FC236}">
                    <a16:creationId xmlns:a16="http://schemas.microsoft.com/office/drawing/2014/main" id="{CF89A04A-694C-4889-B205-2B0BC078D762}"/>
                  </a:ext>
                </a:extLst>
              </p:cNvPr>
              <p:cNvSpPr/>
              <p:nvPr/>
            </p:nvSpPr>
            <p:spPr>
              <a:xfrm>
                <a:off x="4452600" y="2355158"/>
                <a:ext cx="163265" cy="160995"/>
              </a:xfrm>
              <a:custGeom>
                <a:avLst/>
                <a:gdLst>
                  <a:gd name="connsiteX0" fmla="*/ 0 w 163265"/>
                  <a:gd name="connsiteY0" fmla="*/ 160518 h 160995"/>
                  <a:gd name="connsiteX1" fmla="*/ 163266 w 163265"/>
                  <a:gd name="connsiteY1" fmla="*/ 160996 h 160995"/>
                  <a:gd name="connsiteX2" fmla="*/ 75689 w 163265"/>
                  <a:gd name="connsiteY2" fmla="*/ 0 h 160995"/>
                  <a:gd name="connsiteX3" fmla="*/ 0 w 163265"/>
                  <a:gd name="connsiteY3" fmla="*/ 160518 h 160995"/>
                </a:gdLst>
                <a:ahLst/>
                <a:cxnLst>
                  <a:cxn ang="0">
                    <a:pos x="connsiteX0" y="connsiteY0"/>
                  </a:cxn>
                  <a:cxn ang="0">
                    <a:pos x="connsiteX1" y="connsiteY1"/>
                  </a:cxn>
                  <a:cxn ang="0">
                    <a:pos x="connsiteX2" y="connsiteY2"/>
                  </a:cxn>
                  <a:cxn ang="0">
                    <a:pos x="connsiteX3" y="connsiteY3"/>
                  </a:cxn>
                </a:cxnLst>
                <a:rect l="l" t="t" r="r" b="b"/>
                <a:pathLst>
                  <a:path w="163265" h="160995">
                    <a:moveTo>
                      <a:pt x="0" y="160518"/>
                    </a:moveTo>
                    <a:lnTo>
                      <a:pt x="163266" y="160996"/>
                    </a:lnTo>
                    <a:lnTo>
                      <a:pt x="75689" y="0"/>
                    </a:lnTo>
                    <a:lnTo>
                      <a:pt x="0" y="160518"/>
                    </a:lnTo>
                    <a:close/>
                  </a:path>
                </a:pathLst>
              </a:custGeom>
              <a:solidFill>
                <a:srgbClr val="6FB77B"/>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6" name="グラフィックス 26">
                <a:extLst>
                  <a:ext uri="{FF2B5EF4-FFF2-40B4-BE49-F238E27FC236}">
                    <a16:creationId xmlns:a16="http://schemas.microsoft.com/office/drawing/2014/main" id="{CF89A04A-694C-4889-B205-2B0BC078D762}"/>
                  </a:ext>
                </a:extLst>
              </p:cNvPr>
              <p:cNvSpPr/>
              <p:nvPr/>
            </p:nvSpPr>
            <p:spPr>
              <a:xfrm>
                <a:off x="4260809" y="2448111"/>
                <a:ext cx="484571" cy="6651125"/>
              </a:xfrm>
              <a:custGeom>
                <a:avLst/>
                <a:gdLst>
                  <a:gd name="connsiteX0" fmla="*/ 478809 w 484571"/>
                  <a:gd name="connsiteY0" fmla="*/ 818223 h 6651125"/>
                  <a:gd name="connsiteX1" fmla="*/ 476837 w 484571"/>
                  <a:gd name="connsiteY1" fmla="*/ 372453 h 6651125"/>
                  <a:gd name="connsiteX2" fmla="*/ 475882 w 484571"/>
                  <a:gd name="connsiteY2" fmla="*/ 149568 h 6651125"/>
                  <a:gd name="connsiteX3" fmla="*/ 475882 w 484571"/>
                  <a:gd name="connsiteY3" fmla="*/ 121730 h 6651125"/>
                  <a:gd name="connsiteX4" fmla="*/ 473791 w 484571"/>
                  <a:gd name="connsiteY4" fmla="*/ 91860 h 6651125"/>
                  <a:gd name="connsiteX5" fmla="*/ 365485 w 484571"/>
                  <a:gd name="connsiteY5" fmla="*/ -18 h 6651125"/>
                  <a:gd name="connsiteX6" fmla="*/ 337349 w 484571"/>
                  <a:gd name="connsiteY6" fmla="*/ -18 h 6651125"/>
                  <a:gd name="connsiteX7" fmla="*/ 327311 w 484571"/>
                  <a:gd name="connsiteY7" fmla="*/ 10018 h 6651125"/>
                  <a:gd name="connsiteX8" fmla="*/ 337349 w 484571"/>
                  <a:gd name="connsiteY8" fmla="*/ 20054 h 6651125"/>
                  <a:gd name="connsiteX9" fmla="*/ 364887 w 484571"/>
                  <a:gd name="connsiteY9" fmla="*/ 20054 h 6651125"/>
                  <a:gd name="connsiteX10" fmla="*/ 389500 w 484571"/>
                  <a:gd name="connsiteY10" fmla="*/ 24236 h 6651125"/>
                  <a:gd name="connsiteX11" fmla="*/ 430958 w 484571"/>
                  <a:gd name="connsiteY11" fmla="*/ 51238 h 6651125"/>
                  <a:gd name="connsiteX12" fmla="*/ 452644 w 484571"/>
                  <a:gd name="connsiteY12" fmla="*/ 95564 h 6651125"/>
                  <a:gd name="connsiteX13" fmla="*/ 454078 w 484571"/>
                  <a:gd name="connsiteY13" fmla="*/ 121311 h 6651125"/>
                  <a:gd name="connsiteX14" fmla="*/ 454078 w 484571"/>
                  <a:gd name="connsiteY14" fmla="*/ 149150 h 6651125"/>
                  <a:gd name="connsiteX15" fmla="*/ 452882 w 484571"/>
                  <a:gd name="connsiteY15" fmla="*/ 372513 h 6651125"/>
                  <a:gd name="connsiteX16" fmla="*/ 450912 w 484571"/>
                  <a:gd name="connsiteY16" fmla="*/ 818283 h 6651125"/>
                  <a:gd name="connsiteX17" fmla="*/ 448701 w 484571"/>
                  <a:gd name="connsiteY17" fmla="*/ 1709703 h 6651125"/>
                  <a:gd name="connsiteX18" fmla="*/ 446848 w 484571"/>
                  <a:gd name="connsiteY18" fmla="*/ 3492664 h 6651125"/>
                  <a:gd name="connsiteX19" fmla="*/ 448701 w 484571"/>
                  <a:gd name="connsiteY19" fmla="*/ 5275624 h 6651125"/>
                  <a:gd name="connsiteX20" fmla="*/ 450972 w 484571"/>
                  <a:gd name="connsiteY20" fmla="*/ 6167105 h 6651125"/>
                  <a:gd name="connsiteX21" fmla="*/ 451927 w 484571"/>
                  <a:gd name="connsiteY21" fmla="*/ 6389990 h 6651125"/>
                  <a:gd name="connsiteX22" fmla="*/ 452405 w 484571"/>
                  <a:gd name="connsiteY22" fmla="*/ 6501402 h 6651125"/>
                  <a:gd name="connsiteX23" fmla="*/ 452405 w 484571"/>
                  <a:gd name="connsiteY23" fmla="*/ 6529240 h 6651125"/>
                  <a:gd name="connsiteX24" fmla="*/ 450912 w 484571"/>
                  <a:gd name="connsiteY24" fmla="*/ 6554749 h 6651125"/>
                  <a:gd name="connsiteX25" fmla="*/ 429525 w 484571"/>
                  <a:gd name="connsiteY25" fmla="*/ 6598299 h 6651125"/>
                  <a:gd name="connsiteX26" fmla="*/ 364530 w 484571"/>
                  <a:gd name="connsiteY26" fmla="*/ 6628885 h 6651125"/>
                  <a:gd name="connsiteX27" fmla="*/ 336870 w 484571"/>
                  <a:gd name="connsiteY27" fmla="*/ 6628885 h 6651125"/>
                  <a:gd name="connsiteX28" fmla="*/ 225398 w 484571"/>
                  <a:gd name="connsiteY28" fmla="*/ 6629363 h 6651125"/>
                  <a:gd name="connsiteX29" fmla="*/ 113985 w 484571"/>
                  <a:gd name="connsiteY29" fmla="*/ 6629840 h 6651125"/>
                  <a:gd name="connsiteX30" fmla="*/ 86087 w 484571"/>
                  <a:gd name="connsiteY30" fmla="*/ 6629840 h 6651125"/>
                  <a:gd name="connsiteX31" fmla="*/ 72168 w 484571"/>
                  <a:gd name="connsiteY31" fmla="*/ 6629840 h 6651125"/>
                  <a:gd name="connsiteX32" fmla="*/ 59683 w 484571"/>
                  <a:gd name="connsiteY32" fmla="*/ 6629064 h 6651125"/>
                  <a:gd name="connsiteX33" fmla="*/ 13863 w 484571"/>
                  <a:gd name="connsiteY33" fmla="*/ 6609530 h 6651125"/>
                  <a:gd name="connsiteX34" fmla="*/ -175 w 484571"/>
                  <a:gd name="connsiteY34" fmla="*/ 6611620 h 6651125"/>
                  <a:gd name="connsiteX35" fmla="*/ 1319 w 484571"/>
                  <a:gd name="connsiteY35" fmla="*/ 6625181 h 6651125"/>
                  <a:gd name="connsiteX36" fmla="*/ 1618 w 484571"/>
                  <a:gd name="connsiteY36" fmla="*/ 6625181 h 6651125"/>
                  <a:gd name="connsiteX37" fmla="*/ 56936 w 484571"/>
                  <a:gd name="connsiteY37" fmla="*/ 6649077 h 6651125"/>
                  <a:gd name="connsiteX38" fmla="*/ 72168 w 484571"/>
                  <a:gd name="connsiteY38" fmla="*/ 6650151 h 6651125"/>
                  <a:gd name="connsiteX39" fmla="*/ 86087 w 484571"/>
                  <a:gd name="connsiteY39" fmla="*/ 6650151 h 6651125"/>
                  <a:gd name="connsiteX40" fmla="*/ 113985 w 484571"/>
                  <a:gd name="connsiteY40" fmla="*/ 6650151 h 6651125"/>
                  <a:gd name="connsiteX41" fmla="*/ 225398 w 484571"/>
                  <a:gd name="connsiteY41" fmla="*/ 6650630 h 6651125"/>
                  <a:gd name="connsiteX42" fmla="*/ 336870 w 484571"/>
                  <a:gd name="connsiteY42" fmla="*/ 6651107 h 6651125"/>
                  <a:gd name="connsiteX43" fmla="*/ 364827 w 484571"/>
                  <a:gd name="connsiteY43" fmla="*/ 6651107 h 6651125"/>
                  <a:gd name="connsiteX44" fmla="*/ 474927 w 484571"/>
                  <a:gd name="connsiteY44" fmla="*/ 6558333 h 6651125"/>
                  <a:gd name="connsiteX45" fmla="*/ 476837 w 484571"/>
                  <a:gd name="connsiteY45" fmla="*/ 6542861 h 6651125"/>
                  <a:gd name="connsiteX46" fmla="*/ 476837 w 484571"/>
                  <a:gd name="connsiteY46" fmla="*/ 6528284 h 6651125"/>
                  <a:gd name="connsiteX47" fmla="*/ 476837 w 484571"/>
                  <a:gd name="connsiteY47" fmla="*/ 6500447 h 6651125"/>
                  <a:gd name="connsiteX48" fmla="*/ 477316 w 484571"/>
                  <a:gd name="connsiteY48" fmla="*/ 6389034 h 6651125"/>
                  <a:gd name="connsiteX49" fmla="*/ 478331 w 484571"/>
                  <a:gd name="connsiteY49" fmla="*/ 6166149 h 6651125"/>
                  <a:gd name="connsiteX50" fmla="*/ 480542 w 484571"/>
                  <a:gd name="connsiteY50" fmla="*/ 5274668 h 6651125"/>
                  <a:gd name="connsiteX51" fmla="*/ 482394 w 484571"/>
                  <a:gd name="connsiteY51" fmla="*/ 3491708 h 6651125"/>
                  <a:gd name="connsiteX52" fmla="*/ 480542 w 484571"/>
                  <a:gd name="connsiteY52" fmla="*/ 1708747 h 665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4571" h="6651125">
                    <a:moveTo>
                      <a:pt x="478809" y="818223"/>
                    </a:moveTo>
                    <a:lnTo>
                      <a:pt x="476837" y="372453"/>
                    </a:lnTo>
                    <a:lnTo>
                      <a:pt x="475882" y="149568"/>
                    </a:lnTo>
                    <a:lnTo>
                      <a:pt x="475882" y="121730"/>
                    </a:lnTo>
                    <a:cubicBezTo>
                      <a:pt x="476241" y="111727"/>
                      <a:pt x="475583" y="101713"/>
                      <a:pt x="473791" y="91860"/>
                    </a:cubicBezTo>
                    <a:cubicBezTo>
                      <a:pt x="463695" y="39640"/>
                      <a:pt x="418652" y="1448"/>
                      <a:pt x="365485" y="-18"/>
                    </a:cubicBezTo>
                    <a:lnTo>
                      <a:pt x="337349" y="-18"/>
                    </a:lnTo>
                    <a:cubicBezTo>
                      <a:pt x="331792" y="-18"/>
                      <a:pt x="327311" y="4476"/>
                      <a:pt x="327311" y="10018"/>
                    </a:cubicBezTo>
                    <a:cubicBezTo>
                      <a:pt x="327311" y="15561"/>
                      <a:pt x="331792" y="20054"/>
                      <a:pt x="337349" y="20054"/>
                    </a:cubicBezTo>
                    <a:lnTo>
                      <a:pt x="364887" y="20054"/>
                    </a:lnTo>
                    <a:cubicBezTo>
                      <a:pt x="373251" y="20304"/>
                      <a:pt x="381555" y="21711"/>
                      <a:pt x="389500" y="24236"/>
                    </a:cubicBezTo>
                    <a:cubicBezTo>
                      <a:pt x="405510" y="29329"/>
                      <a:pt x="419848" y="38659"/>
                      <a:pt x="430958" y="51238"/>
                    </a:cubicBezTo>
                    <a:cubicBezTo>
                      <a:pt x="442071" y="63758"/>
                      <a:pt x="449598" y="79087"/>
                      <a:pt x="452644" y="95564"/>
                    </a:cubicBezTo>
                    <a:cubicBezTo>
                      <a:pt x="454018" y="104072"/>
                      <a:pt x="454495" y="112703"/>
                      <a:pt x="454078" y="121311"/>
                    </a:cubicBezTo>
                    <a:lnTo>
                      <a:pt x="454078" y="149150"/>
                    </a:lnTo>
                    <a:lnTo>
                      <a:pt x="452882" y="372513"/>
                    </a:lnTo>
                    <a:lnTo>
                      <a:pt x="450912" y="818283"/>
                    </a:lnTo>
                    <a:lnTo>
                      <a:pt x="448701" y="1709703"/>
                    </a:lnTo>
                    <a:lnTo>
                      <a:pt x="446848" y="3492664"/>
                    </a:lnTo>
                    <a:lnTo>
                      <a:pt x="448701" y="5275624"/>
                    </a:lnTo>
                    <a:lnTo>
                      <a:pt x="450972" y="6167105"/>
                    </a:lnTo>
                    <a:lnTo>
                      <a:pt x="451927" y="6389990"/>
                    </a:lnTo>
                    <a:lnTo>
                      <a:pt x="452405" y="6501402"/>
                    </a:lnTo>
                    <a:lnTo>
                      <a:pt x="452405" y="6529240"/>
                    </a:lnTo>
                    <a:cubicBezTo>
                      <a:pt x="452822" y="6537783"/>
                      <a:pt x="452345" y="6546326"/>
                      <a:pt x="450912" y="6554749"/>
                    </a:cubicBezTo>
                    <a:cubicBezTo>
                      <a:pt x="447925" y="6570938"/>
                      <a:pt x="440517" y="6585992"/>
                      <a:pt x="429525" y="6598299"/>
                    </a:cubicBezTo>
                    <a:cubicBezTo>
                      <a:pt x="413037" y="6617057"/>
                      <a:pt x="389500" y="6628108"/>
                      <a:pt x="364530" y="6628885"/>
                    </a:cubicBezTo>
                    <a:lnTo>
                      <a:pt x="336870" y="6628885"/>
                    </a:lnTo>
                    <a:lnTo>
                      <a:pt x="225398" y="6629363"/>
                    </a:lnTo>
                    <a:lnTo>
                      <a:pt x="113985" y="6629840"/>
                    </a:lnTo>
                    <a:lnTo>
                      <a:pt x="86087" y="6629840"/>
                    </a:lnTo>
                    <a:lnTo>
                      <a:pt x="72168" y="6629840"/>
                    </a:lnTo>
                    <a:cubicBezTo>
                      <a:pt x="67986" y="6629840"/>
                      <a:pt x="63805" y="6629602"/>
                      <a:pt x="59683" y="6629064"/>
                    </a:cubicBezTo>
                    <a:cubicBezTo>
                      <a:pt x="42897" y="6626913"/>
                      <a:pt x="27066" y="6620163"/>
                      <a:pt x="13863" y="6609530"/>
                    </a:cubicBezTo>
                    <a:cubicBezTo>
                      <a:pt x="9442" y="6606244"/>
                      <a:pt x="3111" y="6607140"/>
                      <a:pt x="-175" y="6611620"/>
                    </a:cubicBezTo>
                    <a:cubicBezTo>
                      <a:pt x="-3341" y="6615802"/>
                      <a:pt x="-2685" y="6621716"/>
                      <a:pt x="1319" y="6625181"/>
                    </a:cubicBezTo>
                    <a:lnTo>
                      <a:pt x="1618" y="6625181"/>
                    </a:lnTo>
                    <a:cubicBezTo>
                      <a:pt x="17567" y="6637965"/>
                      <a:pt x="36683" y="6646208"/>
                      <a:pt x="56936" y="6649077"/>
                    </a:cubicBezTo>
                    <a:cubicBezTo>
                      <a:pt x="62013" y="6649734"/>
                      <a:pt x="67091" y="6650092"/>
                      <a:pt x="72168" y="6650151"/>
                    </a:cubicBezTo>
                    <a:lnTo>
                      <a:pt x="86087" y="6650151"/>
                    </a:lnTo>
                    <a:lnTo>
                      <a:pt x="113985" y="6650151"/>
                    </a:lnTo>
                    <a:lnTo>
                      <a:pt x="225398" y="6650630"/>
                    </a:lnTo>
                    <a:lnTo>
                      <a:pt x="336870" y="6651107"/>
                    </a:lnTo>
                    <a:lnTo>
                      <a:pt x="364827" y="6651107"/>
                    </a:lnTo>
                    <a:cubicBezTo>
                      <a:pt x="418772" y="6649853"/>
                      <a:pt x="464532" y="6611262"/>
                      <a:pt x="474927" y="6558333"/>
                    </a:cubicBezTo>
                    <a:cubicBezTo>
                      <a:pt x="475942" y="6553255"/>
                      <a:pt x="476540" y="6548058"/>
                      <a:pt x="476837" y="6542861"/>
                    </a:cubicBezTo>
                    <a:cubicBezTo>
                      <a:pt x="477136" y="6537484"/>
                      <a:pt x="476837" y="6532944"/>
                      <a:pt x="476837" y="6528284"/>
                    </a:cubicBezTo>
                    <a:lnTo>
                      <a:pt x="476837" y="6500447"/>
                    </a:lnTo>
                    <a:lnTo>
                      <a:pt x="477316" y="6389034"/>
                    </a:lnTo>
                    <a:lnTo>
                      <a:pt x="478331" y="6166149"/>
                    </a:lnTo>
                    <a:lnTo>
                      <a:pt x="480542" y="5274668"/>
                    </a:lnTo>
                    <a:lnTo>
                      <a:pt x="482394" y="3491708"/>
                    </a:lnTo>
                    <a:lnTo>
                      <a:pt x="480542" y="1708747"/>
                    </a:ln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43" name="グラフィックス 26">
                <a:extLst>
                  <a:ext uri="{FF2B5EF4-FFF2-40B4-BE49-F238E27FC236}">
                    <a16:creationId xmlns:a16="http://schemas.microsoft.com/office/drawing/2014/main" id="{CF89A04A-694C-4889-B205-2B0BC078D762}"/>
                  </a:ext>
                </a:extLst>
              </p:cNvPr>
              <p:cNvSpPr/>
              <p:nvPr/>
            </p:nvSpPr>
            <p:spPr>
              <a:xfrm>
                <a:off x="4214542" y="2448350"/>
                <a:ext cx="154125" cy="6596312"/>
              </a:xfrm>
              <a:custGeom>
                <a:avLst/>
                <a:gdLst>
                  <a:gd name="connsiteX0" fmla="*/ 141794 w 154125"/>
                  <a:gd name="connsiteY0" fmla="*/ -18 h 6596312"/>
                  <a:gd name="connsiteX1" fmla="*/ 115627 w 154125"/>
                  <a:gd name="connsiteY1" fmla="*/ -18 h 6596312"/>
                  <a:gd name="connsiteX2" fmla="*/ 87311 w 154125"/>
                  <a:gd name="connsiteY2" fmla="*/ 4164 h 6596312"/>
                  <a:gd name="connsiteX3" fmla="*/ 9233 w 154125"/>
                  <a:gd name="connsiteY3" fmla="*/ 81824 h 6596312"/>
                  <a:gd name="connsiteX4" fmla="*/ 4812 w 154125"/>
                  <a:gd name="connsiteY4" fmla="*/ 110140 h 6596312"/>
                  <a:gd name="connsiteX5" fmla="*/ 4812 w 154125"/>
                  <a:gd name="connsiteY5" fmla="*/ 136425 h 6596312"/>
                  <a:gd name="connsiteX6" fmla="*/ 3797 w 154125"/>
                  <a:gd name="connsiteY6" fmla="*/ 344615 h 6596312"/>
                  <a:gd name="connsiteX7" fmla="*/ 1885 w 154125"/>
                  <a:gd name="connsiteY7" fmla="*/ 760874 h 6596312"/>
                  <a:gd name="connsiteX8" fmla="*/ -384 w 154125"/>
                  <a:gd name="connsiteY8" fmla="*/ 1593452 h 6596312"/>
                  <a:gd name="connsiteX9" fmla="*/ -2177 w 154125"/>
                  <a:gd name="connsiteY9" fmla="*/ 3258607 h 6596312"/>
                  <a:gd name="connsiteX10" fmla="*/ -325 w 154125"/>
                  <a:gd name="connsiteY10" fmla="*/ 4923764 h 6596312"/>
                  <a:gd name="connsiteX11" fmla="*/ 1885 w 154125"/>
                  <a:gd name="connsiteY11" fmla="*/ 5756342 h 6596312"/>
                  <a:gd name="connsiteX12" fmla="*/ 3857 w 154125"/>
                  <a:gd name="connsiteY12" fmla="*/ 6172660 h 6596312"/>
                  <a:gd name="connsiteX13" fmla="*/ 4812 w 154125"/>
                  <a:gd name="connsiteY13" fmla="*/ 6380790 h 6596312"/>
                  <a:gd name="connsiteX14" fmla="*/ 5290 w 154125"/>
                  <a:gd name="connsiteY14" fmla="*/ 6484855 h 6596312"/>
                  <a:gd name="connsiteX15" fmla="*/ 5589 w 154125"/>
                  <a:gd name="connsiteY15" fmla="*/ 6536887 h 6596312"/>
                  <a:gd name="connsiteX16" fmla="*/ 19569 w 154125"/>
                  <a:gd name="connsiteY16" fmla="*/ 6591667 h 6596312"/>
                  <a:gd name="connsiteX17" fmla="*/ 33427 w 154125"/>
                  <a:gd name="connsiteY17" fmla="*/ 6594714 h 6596312"/>
                  <a:gd name="connsiteX18" fmla="*/ 37132 w 154125"/>
                  <a:gd name="connsiteY18" fmla="*/ 6582049 h 6596312"/>
                  <a:gd name="connsiteX19" fmla="*/ 26079 w 154125"/>
                  <a:gd name="connsiteY19" fmla="*/ 6536887 h 6596312"/>
                  <a:gd name="connsiteX20" fmla="*/ 26079 w 154125"/>
                  <a:gd name="connsiteY20" fmla="*/ 6484855 h 6596312"/>
                  <a:gd name="connsiteX21" fmla="*/ 26558 w 154125"/>
                  <a:gd name="connsiteY21" fmla="*/ 6380790 h 6596312"/>
                  <a:gd name="connsiteX22" fmla="*/ 27573 w 154125"/>
                  <a:gd name="connsiteY22" fmla="*/ 6172660 h 6596312"/>
                  <a:gd name="connsiteX23" fmla="*/ 29485 w 154125"/>
                  <a:gd name="connsiteY23" fmla="*/ 5756342 h 6596312"/>
                  <a:gd name="connsiteX24" fmla="*/ 31754 w 154125"/>
                  <a:gd name="connsiteY24" fmla="*/ 4923764 h 6596312"/>
                  <a:gd name="connsiteX25" fmla="*/ 33606 w 154125"/>
                  <a:gd name="connsiteY25" fmla="*/ 3258607 h 6596312"/>
                  <a:gd name="connsiteX26" fmla="*/ 31754 w 154125"/>
                  <a:gd name="connsiteY26" fmla="*/ 1593452 h 6596312"/>
                  <a:gd name="connsiteX27" fmla="*/ 29604 w 154125"/>
                  <a:gd name="connsiteY27" fmla="*/ 760575 h 6596312"/>
                  <a:gd name="connsiteX28" fmla="*/ 27633 w 154125"/>
                  <a:gd name="connsiteY28" fmla="*/ 344316 h 6596312"/>
                  <a:gd name="connsiteX29" fmla="*/ 26677 w 154125"/>
                  <a:gd name="connsiteY29" fmla="*/ 136127 h 6596312"/>
                  <a:gd name="connsiteX30" fmla="*/ 26677 w 154125"/>
                  <a:gd name="connsiteY30" fmla="*/ 110379 h 6596312"/>
                  <a:gd name="connsiteX31" fmla="*/ 93106 w 154125"/>
                  <a:gd name="connsiteY31" fmla="*/ 23878 h 6596312"/>
                  <a:gd name="connsiteX32" fmla="*/ 116046 w 154125"/>
                  <a:gd name="connsiteY32" fmla="*/ 20234 h 6596312"/>
                  <a:gd name="connsiteX33" fmla="*/ 141913 w 154125"/>
                  <a:gd name="connsiteY33" fmla="*/ 20234 h 6596312"/>
                  <a:gd name="connsiteX34" fmla="*/ 151949 w 154125"/>
                  <a:gd name="connsiteY34" fmla="*/ 10198 h 6596312"/>
                  <a:gd name="connsiteX35" fmla="*/ 141913 w 154125"/>
                  <a:gd name="connsiteY35" fmla="*/ 161 h 65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4125" h="6596312">
                    <a:moveTo>
                      <a:pt x="141794" y="-18"/>
                    </a:moveTo>
                    <a:lnTo>
                      <a:pt x="115627" y="-18"/>
                    </a:lnTo>
                    <a:cubicBezTo>
                      <a:pt x="106070" y="162"/>
                      <a:pt x="96511" y="1568"/>
                      <a:pt x="87311" y="4164"/>
                    </a:cubicBezTo>
                    <a:cubicBezTo>
                      <a:pt x="49676" y="14926"/>
                      <a:pt x="20225" y="44248"/>
                      <a:pt x="9233" y="81824"/>
                    </a:cubicBezTo>
                    <a:cubicBezTo>
                      <a:pt x="6545" y="91032"/>
                      <a:pt x="5051" y="100550"/>
                      <a:pt x="4812" y="110140"/>
                    </a:cubicBezTo>
                    <a:lnTo>
                      <a:pt x="4812" y="136425"/>
                    </a:lnTo>
                    <a:lnTo>
                      <a:pt x="3797" y="344615"/>
                    </a:lnTo>
                    <a:lnTo>
                      <a:pt x="1885" y="760874"/>
                    </a:lnTo>
                    <a:lnTo>
                      <a:pt x="-384" y="1593452"/>
                    </a:lnTo>
                    <a:lnTo>
                      <a:pt x="-2177" y="3258607"/>
                    </a:lnTo>
                    <a:lnTo>
                      <a:pt x="-325" y="4923764"/>
                    </a:lnTo>
                    <a:lnTo>
                      <a:pt x="1885" y="5756342"/>
                    </a:lnTo>
                    <a:lnTo>
                      <a:pt x="3857" y="6172660"/>
                    </a:lnTo>
                    <a:lnTo>
                      <a:pt x="4812" y="6380790"/>
                    </a:lnTo>
                    <a:lnTo>
                      <a:pt x="5290" y="6484855"/>
                    </a:lnTo>
                    <a:lnTo>
                      <a:pt x="5589" y="6536887"/>
                    </a:lnTo>
                    <a:cubicBezTo>
                      <a:pt x="5470" y="6556063"/>
                      <a:pt x="10309" y="6574881"/>
                      <a:pt x="19569" y="6591667"/>
                    </a:cubicBezTo>
                    <a:cubicBezTo>
                      <a:pt x="22556" y="6596327"/>
                      <a:pt x="28767" y="6597701"/>
                      <a:pt x="33427" y="6594714"/>
                    </a:cubicBezTo>
                    <a:cubicBezTo>
                      <a:pt x="37668" y="6592026"/>
                      <a:pt x="39222" y="6586590"/>
                      <a:pt x="37132" y="6582049"/>
                    </a:cubicBezTo>
                    <a:cubicBezTo>
                      <a:pt x="29664" y="6568190"/>
                      <a:pt x="25840" y="6552658"/>
                      <a:pt x="26079" y="6536887"/>
                    </a:cubicBezTo>
                    <a:lnTo>
                      <a:pt x="26079" y="6484855"/>
                    </a:lnTo>
                    <a:lnTo>
                      <a:pt x="26558" y="6380790"/>
                    </a:lnTo>
                    <a:lnTo>
                      <a:pt x="27573" y="6172660"/>
                    </a:lnTo>
                    <a:lnTo>
                      <a:pt x="29485" y="5756342"/>
                    </a:lnTo>
                    <a:lnTo>
                      <a:pt x="31754" y="4923764"/>
                    </a:lnTo>
                    <a:lnTo>
                      <a:pt x="33606" y="3258607"/>
                    </a:lnTo>
                    <a:lnTo>
                      <a:pt x="31754" y="1593452"/>
                    </a:lnTo>
                    <a:lnTo>
                      <a:pt x="29604" y="760575"/>
                    </a:lnTo>
                    <a:lnTo>
                      <a:pt x="27633" y="344316"/>
                    </a:lnTo>
                    <a:lnTo>
                      <a:pt x="26677" y="136127"/>
                    </a:lnTo>
                    <a:lnTo>
                      <a:pt x="26677" y="110379"/>
                    </a:lnTo>
                    <a:cubicBezTo>
                      <a:pt x="27633" y="70167"/>
                      <a:pt x="54515" y="35195"/>
                      <a:pt x="93106" y="23878"/>
                    </a:cubicBezTo>
                    <a:cubicBezTo>
                      <a:pt x="100573" y="21664"/>
                      <a:pt x="108280" y="20439"/>
                      <a:pt x="116046" y="20234"/>
                    </a:cubicBezTo>
                    <a:lnTo>
                      <a:pt x="141913" y="20234"/>
                    </a:lnTo>
                    <a:cubicBezTo>
                      <a:pt x="147469" y="20234"/>
                      <a:pt x="151949" y="15740"/>
                      <a:pt x="151949" y="10198"/>
                    </a:cubicBezTo>
                    <a:cubicBezTo>
                      <a:pt x="151949" y="4655"/>
                      <a:pt x="147469" y="161"/>
                      <a:pt x="141913" y="161"/>
                    </a:cubicBez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44" name="グラフィックス 26">
                <a:extLst>
                  <a:ext uri="{FF2B5EF4-FFF2-40B4-BE49-F238E27FC236}">
                    <a16:creationId xmlns:a16="http://schemas.microsoft.com/office/drawing/2014/main" id="{CF89A04A-694C-4889-B205-2B0BC078D762}"/>
                  </a:ext>
                </a:extLst>
              </p:cNvPr>
              <p:cNvSpPr/>
              <p:nvPr/>
            </p:nvSpPr>
            <p:spPr>
              <a:xfrm>
                <a:off x="4388788" y="2281767"/>
                <a:ext cx="183111" cy="189867"/>
              </a:xfrm>
              <a:custGeom>
                <a:avLst/>
                <a:gdLst>
                  <a:gd name="connsiteX0" fmla="*/ 179799 w 183111"/>
                  <a:gd name="connsiteY0" fmla="*/ 174749 h 189867"/>
                  <a:gd name="connsiteX1" fmla="*/ 161339 w 183111"/>
                  <a:gd name="connsiteY1" fmla="*/ 132514 h 189867"/>
                  <a:gd name="connsiteX2" fmla="*/ 141446 w 183111"/>
                  <a:gd name="connsiteY2" fmla="*/ 91055 h 189867"/>
                  <a:gd name="connsiteX3" fmla="*/ 120657 w 183111"/>
                  <a:gd name="connsiteY3" fmla="*/ 50075 h 189867"/>
                  <a:gd name="connsiteX4" fmla="*/ 99032 w 183111"/>
                  <a:gd name="connsiteY4" fmla="*/ 9512 h 189867"/>
                  <a:gd name="connsiteX5" fmla="*/ 90788 w 183111"/>
                  <a:gd name="connsiteY5" fmla="*/ 1686 h 189867"/>
                  <a:gd name="connsiteX6" fmla="*/ 66952 w 183111"/>
                  <a:gd name="connsiteY6" fmla="*/ 10289 h 189867"/>
                  <a:gd name="connsiteX7" fmla="*/ 66892 w 183111"/>
                  <a:gd name="connsiteY7" fmla="*/ 10408 h 189867"/>
                  <a:gd name="connsiteX8" fmla="*/ 66892 w 183111"/>
                  <a:gd name="connsiteY8" fmla="*/ 10408 h 189867"/>
                  <a:gd name="connsiteX9" fmla="*/ 30571 w 183111"/>
                  <a:gd name="connsiteY9" fmla="*/ 91593 h 189867"/>
                  <a:gd name="connsiteX10" fmla="*/ -1807 w 183111"/>
                  <a:gd name="connsiteY10" fmla="*/ 174690 h 189867"/>
                  <a:gd name="connsiteX11" fmla="*/ 5242 w 183111"/>
                  <a:gd name="connsiteY11" fmla="*/ 187122 h 189867"/>
                  <a:gd name="connsiteX12" fmla="*/ 16114 w 183111"/>
                  <a:gd name="connsiteY12" fmla="*/ 183292 h 189867"/>
                  <a:gd name="connsiteX13" fmla="*/ 59664 w 183111"/>
                  <a:gd name="connsiteY13" fmla="*/ 105632 h 189867"/>
                  <a:gd name="connsiteX14" fmla="*/ 84038 w 183111"/>
                  <a:gd name="connsiteY14" fmla="*/ 57303 h 189867"/>
                  <a:gd name="connsiteX15" fmla="*/ 89414 w 183111"/>
                  <a:gd name="connsiteY15" fmla="*/ 67040 h 189867"/>
                  <a:gd name="connsiteX16" fmla="*/ 112533 w 183111"/>
                  <a:gd name="connsiteY16" fmla="*/ 106767 h 189867"/>
                  <a:gd name="connsiteX17" fmla="*/ 136429 w 183111"/>
                  <a:gd name="connsiteY17" fmla="*/ 146015 h 189867"/>
                  <a:gd name="connsiteX18" fmla="*/ 161818 w 183111"/>
                  <a:gd name="connsiteY18" fmla="*/ 184487 h 189867"/>
                  <a:gd name="connsiteX19" fmla="*/ 175616 w 183111"/>
                  <a:gd name="connsiteY19" fmla="*/ 188639 h 189867"/>
                  <a:gd name="connsiteX20" fmla="*/ 179739 w 183111"/>
                  <a:gd name="connsiteY20" fmla="*/ 174869 h 18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3111" h="189867">
                    <a:moveTo>
                      <a:pt x="179799" y="174749"/>
                    </a:moveTo>
                    <a:cubicBezTo>
                      <a:pt x="173825" y="160472"/>
                      <a:pt x="167851" y="146493"/>
                      <a:pt x="161339" y="132514"/>
                    </a:cubicBezTo>
                    <a:cubicBezTo>
                      <a:pt x="154827" y="118535"/>
                      <a:pt x="148257" y="104736"/>
                      <a:pt x="141446" y="91055"/>
                    </a:cubicBezTo>
                    <a:cubicBezTo>
                      <a:pt x="134636" y="77375"/>
                      <a:pt x="127588" y="63755"/>
                      <a:pt x="120657" y="50075"/>
                    </a:cubicBezTo>
                    <a:lnTo>
                      <a:pt x="99032" y="9512"/>
                    </a:lnTo>
                    <a:cubicBezTo>
                      <a:pt x="97180" y="6078"/>
                      <a:pt x="94313" y="3332"/>
                      <a:pt x="90788" y="1686"/>
                    </a:cubicBezTo>
                    <a:cubicBezTo>
                      <a:pt x="81827" y="-2521"/>
                      <a:pt x="71133" y="1330"/>
                      <a:pt x="66952" y="10289"/>
                    </a:cubicBezTo>
                    <a:cubicBezTo>
                      <a:pt x="66952" y="10329"/>
                      <a:pt x="66892" y="10369"/>
                      <a:pt x="66892" y="10408"/>
                    </a:cubicBezTo>
                    <a:lnTo>
                      <a:pt x="66892" y="10408"/>
                    </a:lnTo>
                    <a:cubicBezTo>
                      <a:pt x="54408" y="37291"/>
                      <a:pt x="42042" y="64173"/>
                      <a:pt x="30571" y="91593"/>
                    </a:cubicBezTo>
                    <a:cubicBezTo>
                      <a:pt x="19101" y="119013"/>
                      <a:pt x="7871" y="146493"/>
                      <a:pt x="-1807" y="174690"/>
                    </a:cubicBezTo>
                    <a:cubicBezTo>
                      <a:pt x="-3301" y="180061"/>
                      <a:pt x="-134" y="185628"/>
                      <a:pt x="5242" y="187122"/>
                    </a:cubicBezTo>
                    <a:cubicBezTo>
                      <a:pt x="9305" y="188257"/>
                      <a:pt x="13666" y="186727"/>
                      <a:pt x="16114" y="183292"/>
                    </a:cubicBezTo>
                    <a:cubicBezTo>
                      <a:pt x="31767" y="157843"/>
                      <a:pt x="45984" y="131737"/>
                      <a:pt x="59664" y="105632"/>
                    </a:cubicBezTo>
                    <a:cubicBezTo>
                      <a:pt x="68087" y="89681"/>
                      <a:pt x="76092" y="73492"/>
                      <a:pt x="84038" y="57303"/>
                    </a:cubicBezTo>
                    <a:lnTo>
                      <a:pt x="89414" y="67040"/>
                    </a:lnTo>
                    <a:cubicBezTo>
                      <a:pt x="97180" y="80243"/>
                      <a:pt x="104588" y="93684"/>
                      <a:pt x="112533" y="106767"/>
                    </a:cubicBezTo>
                    <a:cubicBezTo>
                      <a:pt x="120478" y="119849"/>
                      <a:pt x="128364" y="132992"/>
                      <a:pt x="136429" y="146015"/>
                    </a:cubicBezTo>
                    <a:cubicBezTo>
                      <a:pt x="144493" y="159038"/>
                      <a:pt x="152917" y="171882"/>
                      <a:pt x="161818" y="184487"/>
                    </a:cubicBezTo>
                    <a:cubicBezTo>
                      <a:pt x="164446" y="189435"/>
                      <a:pt x="170659" y="191295"/>
                      <a:pt x="175616" y="188639"/>
                    </a:cubicBezTo>
                    <a:cubicBezTo>
                      <a:pt x="180515" y="185983"/>
                      <a:pt x="182367" y="179818"/>
                      <a:pt x="179739" y="174869"/>
                    </a:cubicBez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grpSp>
        <p:sp>
          <p:nvSpPr>
            <p:cNvPr id="28" name="テキスト ボックス 27">
              <a:extLst>
                <a:ext uri="{FF2B5EF4-FFF2-40B4-BE49-F238E27FC236}">
                  <a16:creationId xmlns:a16="http://schemas.microsoft.com/office/drawing/2014/main" id="{C94BD90D-98C8-474A-A37E-174AF860C45C}"/>
                </a:ext>
              </a:extLst>
            </p:cNvPr>
            <p:cNvSpPr txBox="1"/>
            <p:nvPr/>
          </p:nvSpPr>
          <p:spPr>
            <a:xfrm>
              <a:off x="2448890" y="5644963"/>
              <a:ext cx="5750292" cy="400110"/>
            </a:xfrm>
            <a:prstGeom prst="rect">
              <a:avLst/>
            </a:prstGeom>
            <a:noFill/>
          </p:spPr>
          <p:txBody>
            <a:bodyPr wrap="none" rtlCol="0">
              <a:spAutoFit/>
            </a:bodyPr>
            <a:lstStyle/>
            <a:p>
              <a:r>
                <a:rPr lang="ja-JP" altLang="en-US" sz="2000" b="1">
                  <a:solidFill>
                    <a:schemeClr val="bg1"/>
                  </a:solidFill>
                  <a:latin typeface="Meiryo UI" panose="020B0604030504040204" pitchFamily="50" charset="-128"/>
                  <a:ea typeface="Meiryo UI" panose="020B0604030504040204" pitchFamily="50" charset="-128"/>
                </a:rPr>
                <a:t>物の価格の変化を正確に予想するのって難しいなあ。</a:t>
              </a:r>
            </a:p>
          </p:txBody>
        </p:sp>
      </p:grpSp>
      <p:pic>
        <p:nvPicPr>
          <p:cNvPr id="68" name="グラフィックス 67">
            <a:extLst>
              <a:ext uri="{FF2B5EF4-FFF2-40B4-BE49-F238E27FC236}">
                <a16:creationId xmlns:a16="http://schemas.microsoft.com/office/drawing/2014/main" id="{C278D937-DB55-4658-9AB0-300F19AF207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14682"/>
          <a:stretch/>
        </p:blipFill>
        <p:spPr>
          <a:xfrm>
            <a:off x="533227" y="4978400"/>
            <a:ext cx="1103099" cy="1644774"/>
          </a:xfrm>
          <a:prstGeom prst="rect">
            <a:avLst/>
          </a:prstGeom>
        </p:spPr>
      </p:pic>
      <p:pic>
        <p:nvPicPr>
          <p:cNvPr id="25" name="グラフィックス 24">
            <a:extLst>
              <a:ext uri="{FF2B5EF4-FFF2-40B4-BE49-F238E27FC236}">
                <a16:creationId xmlns:a16="http://schemas.microsoft.com/office/drawing/2014/main" id="{4FCFB1E9-DF08-4F6C-82BA-EDC9B2C917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25290" flipH="1">
            <a:off x="1596388" y="4920780"/>
            <a:ext cx="615978" cy="791190"/>
          </a:xfrm>
          <a:prstGeom prst="rect">
            <a:avLst/>
          </a:prstGeom>
        </p:spPr>
      </p:pic>
      <p:pic>
        <p:nvPicPr>
          <p:cNvPr id="12" name="グラフィックス 11">
            <a:extLst>
              <a:ext uri="{FF2B5EF4-FFF2-40B4-BE49-F238E27FC236}">
                <a16:creationId xmlns:a16="http://schemas.microsoft.com/office/drawing/2014/main" id="{3E21A2E8-F4EE-4598-8A8E-B12BB79793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85063" y="5111515"/>
            <a:ext cx="292197" cy="311941"/>
          </a:xfrm>
          <a:prstGeom prst="rect">
            <a:avLst/>
          </a:prstGeom>
        </p:spPr>
      </p:pic>
      <p:pic>
        <p:nvPicPr>
          <p:cNvPr id="4" name="Onmtp-Negative07-1">
            <a:hlinkClick r:id="" action="ppaction://media"/>
            <a:extLst>
              <a:ext uri="{FF2B5EF4-FFF2-40B4-BE49-F238E27FC236}">
                <a16:creationId xmlns:a16="http://schemas.microsoft.com/office/drawing/2014/main" id="{7BF0B131-1F49-40D9-90A2-EA591FEB668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017279" y="5088270"/>
            <a:ext cx="609600" cy="609600"/>
          </a:xfrm>
          <a:prstGeom prst="rect">
            <a:avLst/>
          </a:prstGeom>
        </p:spPr>
      </p:pic>
      <p:sp>
        <p:nvSpPr>
          <p:cNvPr id="61" name="四角形: 角を丸くする 60">
            <a:extLst>
              <a:ext uri="{FF2B5EF4-FFF2-40B4-BE49-F238E27FC236}">
                <a16:creationId xmlns:a16="http://schemas.microsoft.com/office/drawing/2014/main" id="{D70CC1CC-32A5-4378-B864-60C0C1E6D9AB}"/>
              </a:ext>
            </a:extLst>
          </p:cNvPr>
          <p:cNvSpPr/>
          <p:nvPr/>
        </p:nvSpPr>
        <p:spPr>
          <a:xfrm>
            <a:off x="3572020" y="1821533"/>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2" name="四角形: 角を丸くする 61">
            <a:extLst>
              <a:ext uri="{FF2B5EF4-FFF2-40B4-BE49-F238E27FC236}">
                <a16:creationId xmlns:a16="http://schemas.microsoft.com/office/drawing/2014/main" id="{4C0BF5DE-6DFE-432C-BBF2-E92FAD95D400}"/>
              </a:ext>
            </a:extLst>
          </p:cNvPr>
          <p:cNvSpPr/>
          <p:nvPr/>
        </p:nvSpPr>
        <p:spPr>
          <a:xfrm>
            <a:off x="3572020" y="3458516"/>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94512C29-7B2F-432C-89B5-DA935AEE2C94}"/>
              </a:ext>
            </a:extLst>
          </p:cNvPr>
          <p:cNvSpPr txBox="1"/>
          <p:nvPr/>
        </p:nvSpPr>
        <p:spPr>
          <a:xfrm>
            <a:off x="4584198" y="2234613"/>
            <a:ext cx="1592103"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284</a:t>
            </a:r>
            <a:r>
              <a:rPr kumimoji="1" lang="ja-JP" altLang="en-US" sz="1200"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sz="1400" b="1">
                <a:solidFill>
                  <a:srgbClr val="000000"/>
                </a:solidFill>
                <a:latin typeface="Meiryo UI" panose="020B0604030504040204" pitchFamily="50" charset="-128"/>
                <a:ea typeface="Meiryo UI" panose="020B0604030504040204" pitchFamily="50" charset="-128"/>
              </a:rPr>
              <a:t>518</a:t>
            </a:r>
            <a:r>
              <a:rPr kumimoji="1" lang="ja-JP" altLang="en-US" sz="1200" b="1" i="0" u="non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9" name="テキスト ボックス 68">
            <a:extLst>
              <a:ext uri="{FF2B5EF4-FFF2-40B4-BE49-F238E27FC236}">
                <a16:creationId xmlns:a16="http://schemas.microsoft.com/office/drawing/2014/main" id="{3F53FFA5-4399-4DE1-871B-8D1663B54AD4}"/>
              </a:ext>
            </a:extLst>
          </p:cNvPr>
          <p:cNvSpPr txBox="1"/>
          <p:nvPr/>
        </p:nvSpPr>
        <p:spPr>
          <a:xfrm>
            <a:off x="4587404" y="1911692"/>
            <a:ext cx="131638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バター　</a:t>
            </a:r>
            <a:r>
              <a:rPr kumimoji="1" lang="en-US" altLang="ja-JP" sz="1600" b="0" i="0" u="non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200g</a:t>
            </a:r>
            <a:endParaRPr kumimoji="1" lang="ja-JP" altLang="en-US" sz="1200" b="0" i="0" u="non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1" name="テキスト ボックス 70">
            <a:extLst>
              <a:ext uri="{FF2B5EF4-FFF2-40B4-BE49-F238E27FC236}">
                <a16:creationId xmlns:a16="http://schemas.microsoft.com/office/drawing/2014/main" id="{BBE72DFE-F23B-48F0-BBDA-112700617A8C}"/>
              </a:ext>
            </a:extLst>
          </p:cNvPr>
          <p:cNvSpPr txBox="1"/>
          <p:nvPr/>
        </p:nvSpPr>
        <p:spPr>
          <a:xfrm>
            <a:off x="4578163" y="2653231"/>
            <a:ext cx="1592633" cy="442035"/>
          </a:xfrm>
          <a:prstGeom prst="rect">
            <a:avLst/>
          </a:prstGeom>
          <a:solidFill>
            <a:srgbClr val="ED7D31"/>
          </a:solidFill>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1.8</a:t>
            </a:r>
            <a:r>
              <a:rPr kumimoji="1" lang="ja-JP" altLang="en-US" sz="2400" b="1" i="0" u="non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倍</a:t>
            </a:r>
            <a:endParaRPr kumimoji="1" lang="ja-JP" altLang="en-US" b="1" i="0" u="non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2" name="テキスト ボックス 71">
            <a:extLst>
              <a:ext uri="{FF2B5EF4-FFF2-40B4-BE49-F238E27FC236}">
                <a16:creationId xmlns:a16="http://schemas.microsoft.com/office/drawing/2014/main" id="{D826424C-B84A-4C0B-BD43-2FFFCA6D30C9}"/>
              </a:ext>
            </a:extLst>
          </p:cNvPr>
          <p:cNvSpPr txBox="1"/>
          <p:nvPr/>
        </p:nvSpPr>
        <p:spPr>
          <a:xfrm>
            <a:off x="4603829" y="3847540"/>
            <a:ext cx="1693092"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284</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754</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3" name="テキスト ボックス 72">
            <a:extLst>
              <a:ext uri="{FF2B5EF4-FFF2-40B4-BE49-F238E27FC236}">
                <a16:creationId xmlns:a16="http://schemas.microsoft.com/office/drawing/2014/main" id="{7001D0C7-D816-461B-A258-56A2075A0CC5}"/>
              </a:ext>
            </a:extLst>
          </p:cNvPr>
          <p:cNvSpPr txBox="1"/>
          <p:nvPr/>
        </p:nvSpPr>
        <p:spPr>
          <a:xfrm>
            <a:off x="4579784" y="3554375"/>
            <a:ext cx="157447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カレーライス　</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皿</a:t>
            </a: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D7815D8A-BBE0-499E-AE77-88302F93FB4F}"/>
              </a:ext>
            </a:extLst>
          </p:cNvPr>
          <p:cNvSpPr txBox="1"/>
          <p:nvPr/>
        </p:nvSpPr>
        <p:spPr>
          <a:xfrm>
            <a:off x="4578163" y="4295914"/>
            <a:ext cx="1592633" cy="442035"/>
          </a:xfrm>
          <a:prstGeom prst="rect">
            <a:avLst/>
          </a:prstGeom>
          <a:solidFill>
            <a:srgbClr val="ED7D31"/>
          </a:solidFill>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2.7</a:t>
            </a:r>
            <a:r>
              <a:rPr kumimoji="1" lang="ja-JP" altLang="en-US"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倍</a:t>
            </a:r>
            <a:endParaRPr kumimoji="1" lang="ja-JP" altLang="en-US"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5" name="四角形: 角を丸くする 74">
            <a:extLst>
              <a:ext uri="{FF2B5EF4-FFF2-40B4-BE49-F238E27FC236}">
                <a16:creationId xmlns:a16="http://schemas.microsoft.com/office/drawing/2014/main" id="{6D0ECA46-9141-4885-88CF-A747D7E5A887}"/>
              </a:ext>
            </a:extLst>
          </p:cNvPr>
          <p:cNvSpPr/>
          <p:nvPr/>
        </p:nvSpPr>
        <p:spPr>
          <a:xfrm>
            <a:off x="6524393" y="1821533"/>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6" name="四角形: 角を丸くする 75">
            <a:extLst>
              <a:ext uri="{FF2B5EF4-FFF2-40B4-BE49-F238E27FC236}">
                <a16:creationId xmlns:a16="http://schemas.microsoft.com/office/drawing/2014/main" id="{8E0A5D64-C7D3-4C03-BED4-E3AAFD3304FA}"/>
              </a:ext>
            </a:extLst>
          </p:cNvPr>
          <p:cNvSpPr/>
          <p:nvPr/>
        </p:nvSpPr>
        <p:spPr>
          <a:xfrm>
            <a:off x="6524393" y="3458516"/>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7" name="テキスト ボックス 76">
            <a:extLst>
              <a:ext uri="{FF2B5EF4-FFF2-40B4-BE49-F238E27FC236}">
                <a16:creationId xmlns:a16="http://schemas.microsoft.com/office/drawing/2014/main" id="{7C17D26F-4E89-4DD6-A006-1BAF03337105}"/>
              </a:ext>
            </a:extLst>
          </p:cNvPr>
          <p:cNvSpPr txBox="1"/>
          <p:nvPr/>
        </p:nvSpPr>
        <p:spPr>
          <a:xfrm>
            <a:off x="6676718" y="2234613"/>
            <a:ext cx="2571538"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36,000</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559,388</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8" name="テキスト ボックス 77">
            <a:extLst>
              <a:ext uri="{FF2B5EF4-FFF2-40B4-BE49-F238E27FC236}">
                <a16:creationId xmlns:a16="http://schemas.microsoft.com/office/drawing/2014/main" id="{4D13D2DC-D1A5-4A67-946D-1E1BEB0BDF40}"/>
              </a:ext>
            </a:extLst>
          </p:cNvPr>
          <p:cNvSpPr txBox="1"/>
          <p:nvPr/>
        </p:nvSpPr>
        <p:spPr>
          <a:xfrm>
            <a:off x="6676718" y="1911692"/>
            <a:ext cx="2610007" cy="338554"/>
          </a:xfrm>
          <a:prstGeom prst="rect">
            <a:avLst/>
          </a:prstGeom>
          <a:noFill/>
        </p:spPr>
        <p:txBody>
          <a:bodyPr wrap="square" rtlCol="0">
            <a:spAutoFit/>
          </a:bodyPr>
          <a:lstStyle/>
          <a:p>
            <a:pPr>
              <a:spcBef>
                <a:spcPts val="600"/>
              </a:spcBef>
            </a:pPr>
            <a:r>
              <a:rPr kumimoji="1" lang="ja-JP" altLang="en-US" sz="1600">
                <a:latin typeface="メイリオ" panose="020B0604030504040204" pitchFamily="50" charset="-128"/>
                <a:ea typeface="メイリオ" panose="020B0604030504040204" pitchFamily="50" charset="-128"/>
                <a:cs typeface="メイリオ" panose="020B0604030504040204" pitchFamily="50" charset="-128"/>
              </a:rPr>
              <a:t>国立大学授業料 </a:t>
            </a:r>
            <a:r>
              <a:rPr kumimoji="1" lang="en-US" altLang="ja-JP" sz="1400">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400">
                <a:latin typeface="メイリオ" panose="020B0604030504040204" pitchFamily="50" charset="-128"/>
                <a:ea typeface="メイリオ" panose="020B0604030504040204" pitchFamily="50" charset="-128"/>
                <a:cs typeface="メイリオ" panose="020B0604030504040204" pitchFamily="50" charset="-128"/>
              </a:rPr>
              <a:t>年</a:t>
            </a:r>
            <a:endParaRPr kumimoji="1"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テキスト ボックス 78">
            <a:extLst>
              <a:ext uri="{FF2B5EF4-FFF2-40B4-BE49-F238E27FC236}">
                <a16:creationId xmlns:a16="http://schemas.microsoft.com/office/drawing/2014/main" id="{FB8B834D-F624-4C31-9325-937C839DEE8D}"/>
              </a:ext>
            </a:extLst>
          </p:cNvPr>
          <p:cNvSpPr txBox="1"/>
          <p:nvPr/>
        </p:nvSpPr>
        <p:spPr>
          <a:xfrm>
            <a:off x="7530536" y="2653231"/>
            <a:ext cx="1592633" cy="442035"/>
          </a:xfrm>
          <a:prstGeom prst="rect">
            <a:avLst/>
          </a:prstGeom>
          <a:solidFill>
            <a:srgbClr val="ED7D31"/>
          </a:solidFill>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15.5</a:t>
            </a:r>
            <a:r>
              <a:rPr kumimoji="1" lang="ja-JP" altLang="en-US"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倍</a:t>
            </a:r>
            <a:endParaRPr kumimoji="1" lang="ja-JP" altLang="en-US"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0" name="テキスト ボックス 79">
            <a:extLst>
              <a:ext uri="{FF2B5EF4-FFF2-40B4-BE49-F238E27FC236}">
                <a16:creationId xmlns:a16="http://schemas.microsoft.com/office/drawing/2014/main" id="{C9F0352C-38DA-4825-82E6-5855D98D4DC9}"/>
              </a:ext>
            </a:extLst>
          </p:cNvPr>
          <p:cNvSpPr txBox="1"/>
          <p:nvPr/>
        </p:nvSpPr>
        <p:spPr>
          <a:xfrm>
            <a:off x="6676718" y="3847540"/>
            <a:ext cx="2720617" cy="369332"/>
          </a:xfrm>
          <a:prstGeom prst="rect">
            <a:avLst/>
          </a:prstGeom>
          <a:noFill/>
        </p:spPr>
        <p:txBody>
          <a:bodyPr wrap="non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153,000</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840,947</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2" name="テキスト ボックス 81">
            <a:extLst>
              <a:ext uri="{FF2B5EF4-FFF2-40B4-BE49-F238E27FC236}">
                <a16:creationId xmlns:a16="http://schemas.microsoft.com/office/drawing/2014/main" id="{A21A4093-B2D7-4CD4-90C6-7E3B6FCF9D67}"/>
              </a:ext>
            </a:extLst>
          </p:cNvPr>
          <p:cNvSpPr txBox="1"/>
          <p:nvPr/>
        </p:nvSpPr>
        <p:spPr>
          <a:xfrm>
            <a:off x="7530536" y="4253828"/>
            <a:ext cx="1592633" cy="442035"/>
          </a:xfrm>
          <a:prstGeom prst="rect">
            <a:avLst/>
          </a:prstGeom>
          <a:solidFill>
            <a:srgbClr val="ED7D31"/>
          </a:solidFill>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5.5</a:t>
            </a:r>
            <a:r>
              <a:rPr kumimoji="1" lang="ja-JP" altLang="en-US"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倍</a:t>
            </a:r>
            <a:endParaRPr kumimoji="1" lang="ja-JP" altLang="en-US"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3" name="テキスト ボックス 82">
            <a:extLst>
              <a:ext uri="{FF2B5EF4-FFF2-40B4-BE49-F238E27FC236}">
                <a16:creationId xmlns:a16="http://schemas.microsoft.com/office/drawing/2014/main" id="{2E5B5E12-9CEF-42EA-B694-91918DD751AD}"/>
              </a:ext>
            </a:extLst>
          </p:cNvPr>
          <p:cNvSpPr txBox="1"/>
          <p:nvPr/>
        </p:nvSpPr>
        <p:spPr>
          <a:xfrm>
            <a:off x="551993" y="1381204"/>
            <a:ext cx="273664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例｜</a:t>
            </a:r>
            <a:r>
              <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1975</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 → </a:t>
            </a:r>
            <a:r>
              <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2024</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a:t>
            </a:r>
          </a:p>
        </p:txBody>
      </p:sp>
      <p:sp>
        <p:nvSpPr>
          <p:cNvPr id="84" name="四角形: 角を丸くする 83">
            <a:extLst>
              <a:ext uri="{FF2B5EF4-FFF2-40B4-BE49-F238E27FC236}">
                <a16:creationId xmlns:a16="http://schemas.microsoft.com/office/drawing/2014/main" id="{3401503D-AF23-436A-97AA-F1DE53345E16}"/>
              </a:ext>
            </a:extLst>
          </p:cNvPr>
          <p:cNvSpPr/>
          <p:nvPr/>
        </p:nvSpPr>
        <p:spPr>
          <a:xfrm>
            <a:off x="568912" y="1821533"/>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5" name="四角形: 角を丸くする 84">
            <a:extLst>
              <a:ext uri="{FF2B5EF4-FFF2-40B4-BE49-F238E27FC236}">
                <a16:creationId xmlns:a16="http://schemas.microsoft.com/office/drawing/2014/main" id="{EF64F5B0-7F78-4F12-A167-C17881B165CC}"/>
              </a:ext>
            </a:extLst>
          </p:cNvPr>
          <p:cNvSpPr/>
          <p:nvPr/>
        </p:nvSpPr>
        <p:spPr>
          <a:xfrm>
            <a:off x="568912" y="3458516"/>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6" name="テキスト ボックス 85">
            <a:extLst>
              <a:ext uri="{FF2B5EF4-FFF2-40B4-BE49-F238E27FC236}">
                <a16:creationId xmlns:a16="http://schemas.microsoft.com/office/drawing/2014/main" id="{BB8F1D5F-7EF7-48DB-9D09-F9A06EC28915}"/>
              </a:ext>
            </a:extLst>
          </p:cNvPr>
          <p:cNvSpPr txBox="1"/>
          <p:nvPr/>
        </p:nvSpPr>
        <p:spPr>
          <a:xfrm>
            <a:off x="1610198" y="2234613"/>
            <a:ext cx="1693092"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179</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348</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7" name="テキスト ボックス 86">
            <a:extLst>
              <a:ext uri="{FF2B5EF4-FFF2-40B4-BE49-F238E27FC236}">
                <a16:creationId xmlns:a16="http://schemas.microsoft.com/office/drawing/2014/main" id="{277366F0-92BD-424C-9C56-E15A66BA1143}"/>
              </a:ext>
            </a:extLst>
          </p:cNvPr>
          <p:cNvSpPr txBox="1"/>
          <p:nvPr/>
        </p:nvSpPr>
        <p:spPr>
          <a:xfrm>
            <a:off x="1586153" y="1911692"/>
            <a:ext cx="119295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バナナ　</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1kg</a:t>
            </a: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8" name="テキスト ボックス 87">
            <a:extLst>
              <a:ext uri="{FF2B5EF4-FFF2-40B4-BE49-F238E27FC236}">
                <a16:creationId xmlns:a16="http://schemas.microsoft.com/office/drawing/2014/main" id="{1DCB89BA-1F95-46ED-9296-9B33928E1905}"/>
              </a:ext>
            </a:extLst>
          </p:cNvPr>
          <p:cNvSpPr txBox="1"/>
          <p:nvPr/>
        </p:nvSpPr>
        <p:spPr>
          <a:xfrm>
            <a:off x="1575055" y="2653231"/>
            <a:ext cx="1592633" cy="442035"/>
          </a:xfrm>
          <a:prstGeom prst="rect">
            <a:avLst/>
          </a:prstGeom>
          <a:solidFill>
            <a:srgbClr val="ED7D31"/>
          </a:solidFill>
        </p:spPr>
        <p:txBody>
          <a:bodyPr wrap="square" tIns="36000" bIns="36000" rtlCol="0">
            <a:spAutoFit/>
          </a:bodyPr>
          <a:lstStyle/>
          <a:p>
            <a:pPr lvl="0" algn="ctr">
              <a:defRPr/>
            </a:pPr>
            <a:r>
              <a:rPr kumimoji="1" lang="en-US" altLang="ja-JP" sz="2400" b="1" spc="300">
                <a:solidFill>
                  <a:prstClr val="white"/>
                </a:solidFill>
                <a:latin typeface="Meiryo UI" panose="020B0604030504040204" pitchFamily="50" charset="-128"/>
                <a:ea typeface="Meiryo UI" panose="020B0604030504040204" pitchFamily="50" charset="-128"/>
              </a:rPr>
              <a:t>1.9</a:t>
            </a:r>
            <a:r>
              <a:rPr kumimoji="1" lang="ja-JP" altLang="en-US" sz="2400" b="1" spc="300">
                <a:solidFill>
                  <a:prstClr val="white"/>
                </a:solidFill>
                <a:latin typeface="Meiryo UI" panose="020B0604030504040204" pitchFamily="50" charset="-128"/>
                <a:ea typeface="Meiryo UI" panose="020B0604030504040204" pitchFamily="50" charset="-128"/>
              </a:rPr>
              <a:t>倍</a:t>
            </a:r>
            <a:endParaRPr kumimoji="1" lang="ja-JP" altLang="en-US" b="1" spc="300">
              <a:solidFill>
                <a:prstClr val="white"/>
              </a:solidFill>
              <a:latin typeface="Meiryo UI" panose="020B0604030504040204" pitchFamily="50" charset="-128"/>
              <a:ea typeface="Meiryo UI" panose="020B0604030504040204" pitchFamily="50" charset="-128"/>
            </a:endParaRPr>
          </a:p>
        </p:txBody>
      </p:sp>
      <p:sp>
        <p:nvSpPr>
          <p:cNvPr id="89" name="テキスト ボックス 88">
            <a:extLst>
              <a:ext uri="{FF2B5EF4-FFF2-40B4-BE49-F238E27FC236}">
                <a16:creationId xmlns:a16="http://schemas.microsoft.com/office/drawing/2014/main" id="{BDB56ED2-4601-49E1-A305-2F13673CA0D7}"/>
              </a:ext>
            </a:extLst>
          </p:cNvPr>
          <p:cNvSpPr txBox="1"/>
          <p:nvPr/>
        </p:nvSpPr>
        <p:spPr>
          <a:xfrm>
            <a:off x="1592706" y="3847540"/>
            <a:ext cx="1553630"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27</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182</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90" name="テキスト ボックス 89">
            <a:extLst>
              <a:ext uri="{FF2B5EF4-FFF2-40B4-BE49-F238E27FC236}">
                <a16:creationId xmlns:a16="http://schemas.microsoft.com/office/drawing/2014/main" id="{7DEF756E-1AB9-4A60-95D7-C3E60CCEC018}"/>
              </a:ext>
            </a:extLst>
          </p:cNvPr>
          <p:cNvSpPr txBox="1"/>
          <p:nvPr/>
        </p:nvSpPr>
        <p:spPr>
          <a:xfrm>
            <a:off x="1576676" y="3554375"/>
            <a:ext cx="131478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あさり　</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100g</a:t>
            </a: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91" name="テキスト ボックス 90">
            <a:extLst>
              <a:ext uri="{FF2B5EF4-FFF2-40B4-BE49-F238E27FC236}">
                <a16:creationId xmlns:a16="http://schemas.microsoft.com/office/drawing/2014/main" id="{C0035C73-F661-4BA3-8AAD-95BE1C25C13E}"/>
              </a:ext>
            </a:extLst>
          </p:cNvPr>
          <p:cNvSpPr txBox="1"/>
          <p:nvPr/>
        </p:nvSpPr>
        <p:spPr>
          <a:xfrm>
            <a:off x="1575055" y="4295914"/>
            <a:ext cx="1592633" cy="442035"/>
          </a:xfrm>
          <a:prstGeom prst="rect">
            <a:avLst/>
          </a:prstGeom>
          <a:solidFill>
            <a:srgbClr val="ED7D31"/>
          </a:solidFill>
        </p:spPr>
        <p:txBody>
          <a:bodyPr wrap="square" tIns="36000" bIns="36000" rtlCol="0">
            <a:spAutoFit/>
          </a:bodyPr>
          <a:lstStyle/>
          <a:p>
            <a:pPr lvl="0" algn="ctr">
              <a:defRPr/>
            </a:pPr>
            <a:r>
              <a:rPr kumimoji="1" lang="en-US" altLang="ja-JP" sz="2400" b="1" spc="300">
                <a:solidFill>
                  <a:prstClr val="white"/>
                </a:solidFill>
                <a:latin typeface="Meiryo UI" panose="020B0604030504040204" pitchFamily="50" charset="-128"/>
                <a:ea typeface="Meiryo UI" panose="020B0604030504040204" pitchFamily="50" charset="-128"/>
              </a:rPr>
              <a:t>6.7</a:t>
            </a:r>
            <a:r>
              <a:rPr kumimoji="1" lang="ja-JP" altLang="en-US" sz="2400" b="1" spc="300">
                <a:solidFill>
                  <a:prstClr val="white"/>
                </a:solidFill>
                <a:latin typeface="Meiryo UI" panose="020B0604030504040204" pitchFamily="50" charset="-128"/>
                <a:ea typeface="Meiryo UI" panose="020B0604030504040204" pitchFamily="50" charset="-128"/>
              </a:rPr>
              <a:t>倍</a:t>
            </a:r>
            <a:endParaRPr kumimoji="1" lang="ja-JP" altLang="en-US" b="1" spc="300">
              <a:solidFill>
                <a:prstClr val="white"/>
              </a:solidFill>
              <a:latin typeface="Meiryo UI" panose="020B0604030504040204" pitchFamily="50" charset="-128"/>
              <a:ea typeface="Meiryo UI" panose="020B0604030504040204" pitchFamily="50" charset="-128"/>
            </a:endParaRPr>
          </a:p>
        </p:txBody>
      </p:sp>
      <p:sp>
        <p:nvSpPr>
          <p:cNvPr id="93" name="テキスト ボックス 92">
            <a:extLst>
              <a:ext uri="{FF2B5EF4-FFF2-40B4-BE49-F238E27FC236}">
                <a16:creationId xmlns:a16="http://schemas.microsoft.com/office/drawing/2014/main" id="{4B5C4986-1641-4069-B150-5CA6FF080710}"/>
              </a:ext>
            </a:extLst>
          </p:cNvPr>
          <p:cNvSpPr txBox="1"/>
          <p:nvPr/>
        </p:nvSpPr>
        <p:spPr>
          <a:xfrm>
            <a:off x="7404910" y="4912238"/>
            <a:ext cx="2448272" cy="485069"/>
          </a:xfrm>
          <a:prstGeom prst="rect">
            <a:avLst/>
          </a:prstGeom>
          <a:noFill/>
          <a:ln w="9525">
            <a:noFill/>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出典：総務省統計局「</a:t>
            </a:r>
            <a:r>
              <a:rPr kumimoji="0" lang="zh-TW"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小売物価統計調査</a:t>
            </a: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endPar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（注１）東京都区部の比較</a:t>
            </a:r>
            <a:endPar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（注２）大学授業料は法文経系</a:t>
            </a:r>
            <a:endPar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101" name="グループ化 100">
            <a:extLst>
              <a:ext uri="{FF2B5EF4-FFF2-40B4-BE49-F238E27FC236}">
                <a16:creationId xmlns:a16="http://schemas.microsoft.com/office/drawing/2014/main" id="{13501E24-2010-491E-A6AB-414C18046962}"/>
              </a:ext>
            </a:extLst>
          </p:cNvPr>
          <p:cNvGrpSpPr/>
          <p:nvPr/>
        </p:nvGrpSpPr>
        <p:grpSpPr>
          <a:xfrm>
            <a:off x="658334" y="3911445"/>
            <a:ext cx="888622" cy="491805"/>
            <a:chOff x="854249" y="2523411"/>
            <a:chExt cx="946120" cy="523627"/>
          </a:xfrm>
        </p:grpSpPr>
        <p:pic>
          <p:nvPicPr>
            <p:cNvPr id="102" name="グラフィックス 101">
              <a:extLst>
                <a:ext uri="{FF2B5EF4-FFF2-40B4-BE49-F238E27FC236}">
                  <a16:creationId xmlns:a16="http://schemas.microsoft.com/office/drawing/2014/main" id="{8737B6D7-E3DC-43A3-8D22-8362225ED1C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4249" y="2523411"/>
              <a:ext cx="683623" cy="523627"/>
            </a:xfrm>
            <a:prstGeom prst="rect">
              <a:avLst/>
            </a:prstGeom>
          </p:spPr>
        </p:pic>
        <p:pic>
          <p:nvPicPr>
            <p:cNvPr id="103" name="グラフィックス 102">
              <a:extLst>
                <a:ext uri="{FF2B5EF4-FFF2-40B4-BE49-F238E27FC236}">
                  <a16:creationId xmlns:a16="http://schemas.microsoft.com/office/drawing/2014/main" id="{7FA56508-F728-40B4-9C0B-55162E460E8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92168" y="2587102"/>
              <a:ext cx="608201" cy="455620"/>
            </a:xfrm>
            <a:prstGeom prst="rect">
              <a:avLst/>
            </a:prstGeom>
          </p:spPr>
        </p:pic>
      </p:grpSp>
      <p:pic>
        <p:nvPicPr>
          <p:cNvPr id="105" name="グラフィックス 104">
            <a:extLst>
              <a:ext uri="{FF2B5EF4-FFF2-40B4-BE49-F238E27FC236}">
                <a16:creationId xmlns:a16="http://schemas.microsoft.com/office/drawing/2014/main" id="{2B73310B-88AF-40AF-8131-075C025DD95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680056" y="3888892"/>
            <a:ext cx="903978" cy="536912"/>
          </a:xfrm>
          <a:prstGeom prst="rect">
            <a:avLst/>
          </a:prstGeom>
        </p:spPr>
      </p:pic>
      <p:sp>
        <p:nvSpPr>
          <p:cNvPr id="2" name="スライド番号プレースホルダー 1">
            <a:extLst>
              <a:ext uri="{FF2B5EF4-FFF2-40B4-BE49-F238E27FC236}">
                <a16:creationId xmlns:a16="http://schemas.microsoft.com/office/drawing/2014/main" id="{205619AA-BB1E-481B-A694-DF6F464069DF}"/>
              </a:ext>
            </a:extLst>
          </p:cNvPr>
          <p:cNvSpPr>
            <a:spLocks noGrp="1"/>
          </p:cNvSpPr>
          <p:nvPr>
            <p:ph type="sldNum" sz="quarter" idx="12"/>
          </p:nvPr>
        </p:nvSpPr>
        <p:spPr/>
        <p:txBody>
          <a:bodyPr/>
          <a:lstStyle/>
          <a:p>
            <a:fld id="{C7378CBE-A140-4EEA-9819-9CD0025EC3DF}" type="slidenum">
              <a:rPr kumimoji="1" lang="ja-JP" altLang="en-US" smtClean="0"/>
              <a:pPr/>
              <a:t>12</a:t>
            </a:fld>
            <a:endParaRPr kumimoji="1" lang="ja-JP" altLang="en-US"/>
          </a:p>
        </p:txBody>
      </p:sp>
      <p:sp>
        <p:nvSpPr>
          <p:cNvPr id="54" name="テキスト ボックス 53">
            <a:extLst>
              <a:ext uri="{FF2B5EF4-FFF2-40B4-BE49-F238E27FC236}">
                <a16:creationId xmlns:a16="http://schemas.microsoft.com/office/drawing/2014/main" id="{99E3D439-C821-4CE8-9533-FBD51FE7BAD6}"/>
              </a:ext>
            </a:extLst>
          </p:cNvPr>
          <p:cNvSpPr txBox="1"/>
          <p:nvPr/>
        </p:nvSpPr>
        <p:spPr>
          <a:xfrm>
            <a:off x="6676718" y="3554375"/>
            <a:ext cx="2610007" cy="338554"/>
          </a:xfrm>
          <a:prstGeom prst="rect">
            <a:avLst/>
          </a:prstGeom>
          <a:noFill/>
        </p:spPr>
        <p:txBody>
          <a:bodyPr wrap="square" rtlCol="0">
            <a:spAutoFit/>
          </a:bodyPr>
          <a:lstStyle/>
          <a:p>
            <a:pPr>
              <a:spcBef>
                <a:spcPts val="600"/>
              </a:spcBef>
            </a:pPr>
            <a:r>
              <a:rPr kumimoji="1" lang="ja-JP" altLang="en-US" sz="1600">
                <a:latin typeface="メイリオ" panose="020B0604030504040204" pitchFamily="50" charset="-128"/>
                <a:ea typeface="メイリオ" panose="020B0604030504040204" pitchFamily="50" charset="-128"/>
                <a:cs typeface="メイリオ" panose="020B0604030504040204" pitchFamily="50" charset="-128"/>
              </a:rPr>
              <a:t>私立大学授業料 </a:t>
            </a:r>
            <a:r>
              <a:rPr kumimoji="1" lang="en-US" altLang="ja-JP" sz="1400">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400">
                <a:latin typeface="メイリオ" panose="020B0604030504040204" pitchFamily="50" charset="-128"/>
                <a:ea typeface="メイリオ" panose="020B0604030504040204" pitchFamily="50" charset="-128"/>
                <a:cs typeface="メイリオ" panose="020B0604030504040204" pitchFamily="50" charset="-128"/>
              </a:rPr>
              <a:t>年</a:t>
            </a:r>
            <a:endParaRPr kumimoji="1"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a:extLst>
              <a:ext uri="{FF2B5EF4-FFF2-40B4-BE49-F238E27FC236}">
                <a16:creationId xmlns:a16="http://schemas.microsoft.com/office/drawing/2014/main" id="{1614C897-366F-4AFB-A858-FB1DF647B2FC}"/>
              </a:ext>
            </a:extLst>
          </p:cNvPr>
          <p:cNvPicPr>
            <a:picLocks noChangeAspect="1"/>
          </p:cNvPicPr>
          <p:nvPr/>
        </p:nvPicPr>
        <p:blipFill>
          <a:blip r:embed="rId19"/>
          <a:stretch>
            <a:fillRect/>
          </a:stretch>
        </p:blipFill>
        <p:spPr>
          <a:xfrm>
            <a:off x="6660602" y="2652450"/>
            <a:ext cx="855005" cy="540733"/>
          </a:xfrm>
          <a:prstGeom prst="rect">
            <a:avLst/>
          </a:prstGeom>
        </p:spPr>
      </p:pic>
      <p:pic>
        <p:nvPicPr>
          <p:cNvPr id="8" name="図 7">
            <a:extLst>
              <a:ext uri="{FF2B5EF4-FFF2-40B4-BE49-F238E27FC236}">
                <a16:creationId xmlns:a16="http://schemas.microsoft.com/office/drawing/2014/main" id="{45EA9CBA-9EC2-4367-80CE-766D3B79DF7B}"/>
              </a:ext>
            </a:extLst>
          </p:cNvPr>
          <p:cNvPicPr>
            <a:picLocks noChangeAspect="1"/>
          </p:cNvPicPr>
          <p:nvPr/>
        </p:nvPicPr>
        <p:blipFill>
          <a:blip r:embed="rId20"/>
          <a:stretch>
            <a:fillRect/>
          </a:stretch>
        </p:blipFill>
        <p:spPr>
          <a:xfrm>
            <a:off x="6794383" y="4253399"/>
            <a:ext cx="701979" cy="535282"/>
          </a:xfrm>
          <a:prstGeom prst="rect">
            <a:avLst/>
          </a:prstGeom>
        </p:spPr>
      </p:pic>
      <p:sp>
        <p:nvSpPr>
          <p:cNvPr id="116" name="AutoShape 2" descr="バター | 無料イラスト＆かわいいフリー素材集 ねこ画伯コハクちゃん">
            <a:extLst>
              <a:ext uri="{FF2B5EF4-FFF2-40B4-BE49-F238E27FC236}">
                <a16:creationId xmlns:a16="http://schemas.microsoft.com/office/drawing/2014/main" id="{B293301D-861A-B359-AB25-83C57A08F97D}"/>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17" name="図 116">
            <a:extLst>
              <a:ext uri="{FF2B5EF4-FFF2-40B4-BE49-F238E27FC236}">
                <a16:creationId xmlns:a16="http://schemas.microsoft.com/office/drawing/2014/main" id="{25BB1C29-DA96-A231-8E32-EBC41B8BA3A1}"/>
              </a:ext>
            </a:extLst>
          </p:cNvPr>
          <p:cNvPicPr>
            <a:picLocks noChangeAspect="1"/>
          </p:cNvPicPr>
          <p:nvPr/>
        </p:nvPicPr>
        <p:blipFill>
          <a:blip r:embed="rId21"/>
          <a:stretch>
            <a:fillRect/>
          </a:stretch>
        </p:blipFill>
        <p:spPr>
          <a:xfrm rot="671403">
            <a:off x="3613515" y="2050283"/>
            <a:ext cx="954730" cy="954730"/>
          </a:xfrm>
          <a:prstGeom prst="rect">
            <a:avLst/>
          </a:prstGeom>
        </p:spPr>
      </p:pic>
      <p:sp>
        <p:nvSpPr>
          <p:cNvPr id="120" name="AutoShape 4" descr="バナナのイラスト素材 | イラスト無料・かわいいテンプレート">
            <a:extLst>
              <a:ext uri="{FF2B5EF4-FFF2-40B4-BE49-F238E27FC236}">
                <a16:creationId xmlns:a16="http://schemas.microsoft.com/office/drawing/2014/main" id="{35A8FB2F-1D20-D072-0BDD-BDEEDB50CACC}"/>
              </a:ext>
            </a:extLst>
          </p:cNvPr>
          <p:cNvSpPr>
            <a:spLocks noChangeAspect="1" noChangeArrowheads="1"/>
          </p:cNvSpPr>
          <p:nvPr/>
        </p:nvSpPr>
        <p:spPr bwMode="auto">
          <a:xfrm>
            <a:off x="4953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22" name="図 121">
            <a:extLst>
              <a:ext uri="{FF2B5EF4-FFF2-40B4-BE49-F238E27FC236}">
                <a16:creationId xmlns:a16="http://schemas.microsoft.com/office/drawing/2014/main" id="{2D09F9CD-6FBD-FD71-378F-05EB9E28C062}"/>
              </a:ext>
            </a:extLst>
          </p:cNvPr>
          <p:cNvPicPr>
            <a:picLocks noChangeAspect="1"/>
          </p:cNvPicPr>
          <p:nvPr/>
        </p:nvPicPr>
        <p:blipFill>
          <a:blip r:embed="rId22"/>
          <a:stretch>
            <a:fillRect/>
          </a:stretch>
        </p:blipFill>
        <p:spPr>
          <a:xfrm>
            <a:off x="441218" y="1922547"/>
            <a:ext cx="1354442" cy="1354442"/>
          </a:xfrm>
          <a:prstGeom prst="rect">
            <a:avLst/>
          </a:prstGeom>
        </p:spPr>
      </p:pic>
    </p:spTree>
    <p:extLst>
      <p:ext uri="{BB962C8B-B14F-4D97-AF65-F5344CB8AC3E}">
        <p14:creationId xmlns:p14="http://schemas.microsoft.com/office/powerpoint/2010/main" val="39702708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repeatCount="3000" autoRev="1" fill="hold" nodeType="clickEffect">
                                  <p:stCondLst>
                                    <p:cond delay="0"/>
                                  </p:stCondLst>
                                  <p:childTnLst>
                                    <p:animClr clrSpc="rgb" dir="cw">
                                      <p:cBhvr>
                                        <p:cTn id="6" dur="250" fill="hold"/>
                                        <p:tgtEl>
                                          <p:spTgt spid="88"/>
                                        </p:tgtEl>
                                        <p:attrNameLst>
                                          <p:attrName>fillcolor</p:attrName>
                                        </p:attrNameLst>
                                      </p:cBhvr>
                                      <p:to>
                                        <a:srgbClr val="FFCC00"/>
                                      </p:to>
                                    </p:animClr>
                                    <p:set>
                                      <p:cBhvr>
                                        <p:cTn id="7" dur="250" fill="hold"/>
                                        <p:tgtEl>
                                          <p:spTgt spid="88"/>
                                        </p:tgtEl>
                                        <p:attrNameLst>
                                          <p:attrName>fill.type</p:attrName>
                                        </p:attrNameLst>
                                      </p:cBhvr>
                                      <p:to>
                                        <p:strVal val="solid"/>
                                      </p:to>
                                    </p:set>
                                    <p:set>
                                      <p:cBhvr>
                                        <p:cTn id="8" dur="250" fill="hold"/>
                                        <p:tgtEl>
                                          <p:spTgt spid="88"/>
                                        </p:tgtEl>
                                        <p:attrNameLst>
                                          <p:attrName>fill.on</p:attrName>
                                        </p:attrNameLst>
                                      </p:cBhvr>
                                      <p:to>
                                        <p:strVal val="true"/>
                                      </p:to>
                                    </p:set>
                                  </p:childTnLst>
                                </p:cTn>
                              </p:par>
                              <p:par>
                                <p:cTn id="9" presetID="1" presetClass="emph" presetSubtype="2" repeatCount="3000" autoRev="1" fill="hold" nodeType="withEffect">
                                  <p:stCondLst>
                                    <p:cond delay="0"/>
                                  </p:stCondLst>
                                  <p:childTnLst>
                                    <p:animClr clrSpc="rgb" dir="cw">
                                      <p:cBhvr>
                                        <p:cTn id="10" dur="250" fill="hold"/>
                                        <p:tgtEl>
                                          <p:spTgt spid="71"/>
                                        </p:tgtEl>
                                        <p:attrNameLst>
                                          <p:attrName>fillcolor</p:attrName>
                                        </p:attrNameLst>
                                      </p:cBhvr>
                                      <p:to>
                                        <a:srgbClr val="FFCC00"/>
                                      </p:to>
                                    </p:animClr>
                                    <p:set>
                                      <p:cBhvr>
                                        <p:cTn id="11" dur="250" fill="hold"/>
                                        <p:tgtEl>
                                          <p:spTgt spid="71"/>
                                        </p:tgtEl>
                                        <p:attrNameLst>
                                          <p:attrName>fill.type</p:attrName>
                                        </p:attrNameLst>
                                      </p:cBhvr>
                                      <p:to>
                                        <p:strVal val="solid"/>
                                      </p:to>
                                    </p:set>
                                    <p:set>
                                      <p:cBhvr>
                                        <p:cTn id="12" dur="250" fill="hold"/>
                                        <p:tgtEl>
                                          <p:spTgt spid="71"/>
                                        </p:tgtEl>
                                        <p:attrNameLst>
                                          <p:attrName>fill.on</p:attrName>
                                        </p:attrNameLst>
                                      </p:cBhvr>
                                      <p:to>
                                        <p:strVal val="true"/>
                                      </p:to>
                                    </p:set>
                                  </p:childTnLst>
                                </p:cTn>
                              </p:par>
                              <p:par>
                                <p:cTn id="13" presetID="1" presetClass="emph" presetSubtype="2" repeatCount="3000" autoRev="1" fill="hold" nodeType="withEffect">
                                  <p:stCondLst>
                                    <p:cond delay="0"/>
                                  </p:stCondLst>
                                  <p:childTnLst>
                                    <p:animClr clrSpc="rgb" dir="cw">
                                      <p:cBhvr>
                                        <p:cTn id="14" dur="250" fill="hold"/>
                                        <p:tgtEl>
                                          <p:spTgt spid="79"/>
                                        </p:tgtEl>
                                        <p:attrNameLst>
                                          <p:attrName>fillcolor</p:attrName>
                                        </p:attrNameLst>
                                      </p:cBhvr>
                                      <p:to>
                                        <a:srgbClr val="FFCC00"/>
                                      </p:to>
                                    </p:animClr>
                                    <p:set>
                                      <p:cBhvr>
                                        <p:cTn id="15" dur="250" fill="hold"/>
                                        <p:tgtEl>
                                          <p:spTgt spid="79"/>
                                        </p:tgtEl>
                                        <p:attrNameLst>
                                          <p:attrName>fill.type</p:attrName>
                                        </p:attrNameLst>
                                      </p:cBhvr>
                                      <p:to>
                                        <p:strVal val="solid"/>
                                      </p:to>
                                    </p:set>
                                    <p:set>
                                      <p:cBhvr>
                                        <p:cTn id="16" dur="250" fill="hold"/>
                                        <p:tgtEl>
                                          <p:spTgt spid="79"/>
                                        </p:tgtEl>
                                        <p:attrNameLst>
                                          <p:attrName>fill.on</p:attrName>
                                        </p:attrNameLst>
                                      </p:cBhvr>
                                      <p:to>
                                        <p:strVal val="true"/>
                                      </p:to>
                                    </p:set>
                                  </p:childTnLst>
                                </p:cTn>
                              </p:par>
                              <p:par>
                                <p:cTn id="17" presetID="1" presetClass="emph" presetSubtype="2" repeatCount="3000" autoRev="1" fill="hold" nodeType="withEffect">
                                  <p:stCondLst>
                                    <p:cond delay="0"/>
                                  </p:stCondLst>
                                  <p:childTnLst>
                                    <p:animClr clrSpc="rgb" dir="cw">
                                      <p:cBhvr>
                                        <p:cTn id="18" dur="250" fill="hold"/>
                                        <p:tgtEl>
                                          <p:spTgt spid="82"/>
                                        </p:tgtEl>
                                        <p:attrNameLst>
                                          <p:attrName>fillcolor</p:attrName>
                                        </p:attrNameLst>
                                      </p:cBhvr>
                                      <p:to>
                                        <a:srgbClr val="FFCC00"/>
                                      </p:to>
                                    </p:animClr>
                                    <p:set>
                                      <p:cBhvr>
                                        <p:cTn id="19" dur="250" fill="hold"/>
                                        <p:tgtEl>
                                          <p:spTgt spid="82"/>
                                        </p:tgtEl>
                                        <p:attrNameLst>
                                          <p:attrName>fill.type</p:attrName>
                                        </p:attrNameLst>
                                      </p:cBhvr>
                                      <p:to>
                                        <p:strVal val="solid"/>
                                      </p:to>
                                    </p:set>
                                    <p:set>
                                      <p:cBhvr>
                                        <p:cTn id="20" dur="250" fill="hold"/>
                                        <p:tgtEl>
                                          <p:spTgt spid="82"/>
                                        </p:tgtEl>
                                        <p:attrNameLst>
                                          <p:attrName>fill.on</p:attrName>
                                        </p:attrNameLst>
                                      </p:cBhvr>
                                      <p:to>
                                        <p:strVal val="true"/>
                                      </p:to>
                                    </p:set>
                                  </p:childTnLst>
                                </p:cTn>
                              </p:par>
                              <p:par>
                                <p:cTn id="21" presetID="1" presetClass="emph" presetSubtype="2" repeatCount="3000" autoRev="1" fill="hold" nodeType="withEffect">
                                  <p:stCondLst>
                                    <p:cond delay="0"/>
                                  </p:stCondLst>
                                  <p:childTnLst>
                                    <p:animClr clrSpc="rgb" dir="cw">
                                      <p:cBhvr>
                                        <p:cTn id="22" dur="250" fill="hold"/>
                                        <p:tgtEl>
                                          <p:spTgt spid="74"/>
                                        </p:tgtEl>
                                        <p:attrNameLst>
                                          <p:attrName>fillcolor</p:attrName>
                                        </p:attrNameLst>
                                      </p:cBhvr>
                                      <p:to>
                                        <a:srgbClr val="FFCC00"/>
                                      </p:to>
                                    </p:animClr>
                                    <p:set>
                                      <p:cBhvr>
                                        <p:cTn id="23" dur="250" fill="hold"/>
                                        <p:tgtEl>
                                          <p:spTgt spid="74"/>
                                        </p:tgtEl>
                                        <p:attrNameLst>
                                          <p:attrName>fill.type</p:attrName>
                                        </p:attrNameLst>
                                      </p:cBhvr>
                                      <p:to>
                                        <p:strVal val="solid"/>
                                      </p:to>
                                    </p:set>
                                    <p:set>
                                      <p:cBhvr>
                                        <p:cTn id="24" dur="250" fill="hold"/>
                                        <p:tgtEl>
                                          <p:spTgt spid="74"/>
                                        </p:tgtEl>
                                        <p:attrNameLst>
                                          <p:attrName>fill.on</p:attrName>
                                        </p:attrNameLst>
                                      </p:cBhvr>
                                      <p:to>
                                        <p:strVal val="true"/>
                                      </p:to>
                                    </p:set>
                                  </p:childTnLst>
                                </p:cTn>
                              </p:par>
                              <p:par>
                                <p:cTn id="25" presetID="1" presetClass="emph" presetSubtype="2" repeatCount="3000" autoRev="1" fill="hold" nodeType="withEffect">
                                  <p:stCondLst>
                                    <p:cond delay="0"/>
                                  </p:stCondLst>
                                  <p:childTnLst>
                                    <p:animClr clrSpc="rgb" dir="cw">
                                      <p:cBhvr>
                                        <p:cTn id="26" dur="250" fill="hold"/>
                                        <p:tgtEl>
                                          <p:spTgt spid="91"/>
                                        </p:tgtEl>
                                        <p:attrNameLst>
                                          <p:attrName>fillcolor</p:attrName>
                                        </p:attrNameLst>
                                      </p:cBhvr>
                                      <p:to>
                                        <a:srgbClr val="FFCC00"/>
                                      </p:to>
                                    </p:animClr>
                                    <p:set>
                                      <p:cBhvr>
                                        <p:cTn id="27" dur="250" fill="hold"/>
                                        <p:tgtEl>
                                          <p:spTgt spid="91"/>
                                        </p:tgtEl>
                                        <p:attrNameLst>
                                          <p:attrName>fill.type</p:attrName>
                                        </p:attrNameLst>
                                      </p:cBhvr>
                                      <p:to>
                                        <p:strVal val="solid"/>
                                      </p:to>
                                    </p:set>
                                    <p:set>
                                      <p:cBhvr>
                                        <p:cTn id="28" dur="250" fill="hold"/>
                                        <p:tgtEl>
                                          <p:spTgt spid="91"/>
                                        </p:tgtEl>
                                        <p:attrNameLst>
                                          <p:attrName>fill.on</p:attrName>
                                        </p:attrNameLst>
                                      </p:cBhvr>
                                      <p:to>
                                        <p:strVal val="true"/>
                                      </p:to>
                                    </p:set>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6" presetClass="emph" presetSubtype="0" repeatCount="indefinite" autoRev="1" fill="hold" nodeType="withEffect">
                                  <p:stCondLst>
                                    <p:cond delay="0"/>
                                  </p:stCondLst>
                                  <p:childTnLst>
                                    <p:animScale>
                                      <p:cBhvr>
                                        <p:cTn id="37" dur="500" fill="hold"/>
                                        <p:tgtEl>
                                          <p:spTgt spid="12"/>
                                        </p:tgtEl>
                                      </p:cBhvr>
                                      <p:by x="110000" y="110000"/>
                                    </p:animScale>
                                  </p:childTnLst>
                                </p:cTn>
                              </p:par>
                              <p:par>
                                <p:cTn id="38" presetID="1" presetClass="mediacall" presetSubtype="0" fill="hold" nodeType="withEffect">
                                  <p:stCondLst>
                                    <p:cond delay="0"/>
                                  </p:stCondLst>
                                  <p:childTnLst>
                                    <p:cmd type="call" cmd="playFrom(0.0)">
                                      <p:cBhvr>
                                        <p:cTn id="39" dur="3343" fill="hold"/>
                                        <p:tgtEl>
                                          <p:spTgt spid="4"/>
                                        </p:tgtEl>
                                      </p:cBhvr>
                                    </p:cmd>
                                  </p:childTnLst>
                                </p:cTn>
                              </p:par>
                              <p:par>
                                <p:cTn id="40" presetID="23" presetClass="entr" presetSubtype="16"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1000" fill="hold"/>
                                        <p:tgtEl>
                                          <p:spTgt spid="5"/>
                                        </p:tgtEl>
                                        <p:attrNameLst>
                                          <p:attrName>ppt_w</p:attrName>
                                        </p:attrNameLst>
                                      </p:cBhvr>
                                      <p:tavLst>
                                        <p:tav tm="0">
                                          <p:val>
                                            <p:fltVal val="0"/>
                                          </p:val>
                                        </p:tav>
                                        <p:tav tm="100000">
                                          <p:val>
                                            <p:strVal val="#ppt_w"/>
                                          </p:val>
                                        </p:tav>
                                      </p:tavLst>
                                    </p:anim>
                                    <p:anim calcmode="lin" valueType="num">
                                      <p:cBhvr>
                                        <p:cTn id="43" dur="1000" fill="hold"/>
                                        <p:tgtEl>
                                          <p:spTgt spid="5"/>
                                        </p:tgtEl>
                                        <p:attrNameLst>
                                          <p:attrName>ppt_h</p:attrName>
                                        </p:attrNameLst>
                                      </p:cBhvr>
                                      <p:tavLst>
                                        <p:tav tm="0">
                                          <p:val>
                                            <p:fltVal val="0"/>
                                          </p:val>
                                        </p:tav>
                                        <p:tav tm="100000">
                                          <p:val>
                                            <p:strVal val="#ppt_h"/>
                                          </p:val>
                                        </p:tav>
                                      </p:tavLst>
                                    </p:anim>
                                  </p:childTnLst>
                                </p:cTn>
                              </p:par>
                              <p:par>
                                <p:cTn id="44" presetID="35" presetClass="path" presetSubtype="0" fill="hold" nodeType="withEffect">
                                  <p:stCondLst>
                                    <p:cond delay="0"/>
                                  </p:stCondLst>
                                  <p:childTnLst>
                                    <p:animMotion origin="layout" path="M -0.37452 -0.00579 L 1.79487E-6 3.7037E-7 " pathEditMode="relative" rAng="0" ptsTypes="AA">
                                      <p:cBhvr>
                                        <p:cTn id="45" dur="1000" fill="hold"/>
                                        <p:tgtEl>
                                          <p:spTgt spid="5"/>
                                        </p:tgtEl>
                                        <p:attrNameLst>
                                          <p:attrName>ppt_x</p:attrName>
                                          <p:attrName>ppt_y</p:attrName>
                                        </p:attrNameLst>
                                      </p:cBhvr>
                                      <p:rCtr x="18718" y="27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E9A8C-D61D-0A25-1576-6A009AC02C2F}"/>
            </a:ext>
          </a:extLst>
        </p:cNvPr>
        <p:cNvGrpSpPr/>
        <p:nvPr/>
      </p:nvGrpSpPr>
      <p:grpSpPr>
        <a:xfrm>
          <a:off x="0" y="0"/>
          <a:ext cx="0" cy="0"/>
          <a:chOff x="0" y="0"/>
          <a:chExt cx="0" cy="0"/>
        </a:xfrm>
      </p:grpSpPr>
      <p:pic>
        <p:nvPicPr>
          <p:cNvPr id="11" name="図 10" descr="水鳥 が含まれている画像&#10;&#10;自動的に生成された説明">
            <a:extLst>
              <a:ext uri="{FF2B5EF4-FFF2-40B4-BE49-F238E27FC236}">
                <a16:creationId xmlns:a16="http://schemas.microsoft.com/office/drawing/2014/main" id="{09A4EE33-71C0-AF54-16B7-2F1F045B0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607">
            <a:off x="-37619" y="1722262"/>
            <a:ext cx="9180526" cy="5152958"/>
          </a:xfrm>
          <a:prstGeom prst="rect">
            <a:avLst/>
          </a:prstGeom>
        </p:spPr>
      </p:pic>
      <p:pic>
        <p:nvPicPr>
          <p:cNvPr id="31" name="図 30">
            <a:extLst>
              <a:ext uri="{FF2B5EF4-FFF2-40B4-BE49-F238E27FC236}">
                <a16:creationId xmlns:a16="http://schemas.microsoft.com/office/drawing/2014/main" id="{80D77116-35BB-60B4-523B-71910DE0BC86}"/>
              </a:ext>
            </a:extLst>
          </p:cNvPr>
          <p:cNvPicPr>
            <a:picLocks noChangeAspect="1"/>
          </p:cNvPicPr>
          <p:nvPr/>
        </p:nvPicPr>
        <p:blipFill rotWithShape="1">
          <a:blip r:embed="rId3">
            <a:extLst>
              <a:ext uri="{28A0092B-C50C-407E-A947-70E740481C1C}">
                <a14:useLocalDpi xmlns:a14="http://schemas.microsoft.com/office/drawing/2010/main" val="0"/>
              </a:ext>
            </a:extLst>
          </a:blip>
          <a:srcRect t="1" b="916"/>
          <a:stretch/>
        </p:blipFill>
        <p:spPr>
          <a:xfrm>
            <a:off x="7758815" y="3959406"/>
            <a:ext cx="1652574" cy="2662459"/>
          </a:xfrm>
          <a:prstGeom prst="rect">
            <a:avLst/>
          </a:prstGeom>
        </p:spPr>
      </p:pic>
      <p:pic>
        <p:nvPicPr>
          <p:cNvPr id="22" name="グラフィックス 21">
            <a:extLst>
              <a:ext uri="{FF2B5EF4-FFF2-40B4-BE49-F238E27FC236}">
                <a16:creationId xmlns:a16="http://schemas.microsoft.com/office/drawing/2014/main" id="{2C39E048-291C-781E-BE85-6872706A6B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963" y="453424"/>
            <a:ext cx="4780153" cy="820964"/>
          </a:xfrm>
          <a:prstGeom prst="rect">
            <a:avLst/>
          </a:prstGeom>
        </p:spPr>
      </p:pic>
      <p:sp>
        <p:nvSpPr>
          <p:cNvPr id="23" name="テキスト ボックス 22">
            <a:extLst>
              <a:ext uri="{FF2B5EF4-FFF2-40B4-BE49-F238E27FC236}">
                <a16:creationId xmlns:a16="http://schemas.microsoft.com/office/drawing/2014/main" id="{527FF769-041A-CA72-5925-4FC8B805FB19}"/>
              </a:ext>
            </a:extLst>
          </p:cNvPr>
          <p:cNvSpPr txBox="1"/>
          <p:nvPr/>
        </p:nvSpPr>
        <p:spPr>
          <a:xfrm>
            <a:off x="766964" y="590790"/>
            <a:ext cx="3966150"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将来の賃金はどうなる？</a:t>
            </a:r>
          </a:p>
        </p:txBody>
      </p:sp>
      <p:sp>
        <p:nvSpPr>
          <p:cNvPr id="2" name="スライド番号プレースホルダー 1">
            <a:extLst>
              <a:ext uri="{FF2B5EF4-FFF2-40B4-BE49-F238E27FC236}">
                <a16:creationId xmlns:a16="http://schemas.microsoft.com/office/drawing/2014/main" id="{96C9AA43-8B1D-76FE-CCA2-CCAC58E548B9}"/>
              </a:ext>
            </a:extLst>
          </p:cNvPr>
          <p:cNvSpPr>
            <a:spLocks noGrp="1"/>
          </p:cNvSpPr>
          <p:nvPr>
            <p:ph type="sldNum" sz="quarter" idx="12"/>
          </p:nvPr>
        </p:nvSpPr>
        <p:spPr/>
        <p:txBody>
          <a:bodyPr/>
          <a:lstStyle/>
          <a:p>
            <a:fld id="{C7378CBE-A140-4EEA-9819-9CD0025EC3DF}" type="slidenum">
              <a:rPr kumimoji="1" lang="ja-JP" altLang="en-US" smtClean="0"/>
              <a:pPr/>
              <a:t>13</a:t>
            </a:fld>
            <a:endParaRPr kumimoji="1" lang="ja-JP" altLang="en-US"/>
          </a:p>
        </p:txBody>
      </p:sp>
      <p:grpSp>
        <p:nvGrpSpPr>
          <p:cNvPr id="9" name="グループ化 8">
            <a:extLst>
              <a:ext uri="{FF2B5EF4-FFF2-40B4-BE49-F238E27FC236}">
                <a16:creationId xmlns:a16="http://schemas.microsoft.com/office/drawing/2014/main" id="{3E0E36A0-1936-972C-04FC-C18D09F58AB6}"/>
              </a:ext>
            </a:extLst>
          </p:cNvPr>
          <p:cNvGrpSpPr/>
          <p:nvPr/>
        </p:nvGrpSpPr>
        <p:grpSpPr>
          <a:xfrm rot="11700000">
            <a:off x="4802651" y="4139736"/>
            <a:ext cx="2970022" cy="2439197"/>
            <a:chOff x="6498228" y="3046123"/>
            <a:chExt cx="3098585" cy="2544777"/>
          </a:xfrm>
        </p:grpSpPr>
        <p:sp>
          <p:nvSpPr>
            <p:cNvPr id="8" name="二等辺三角形 7">
              <a:extLst>
                <a:ext uri="{FF2B5EF4-FFF2-40B4-BE49-F238E27FC236}">
                  <a16:creationId xmlns:a16="http://schemas.microsoft.com/office/drawing/2014/main" id="{E4ECF753-9518-A3F0-194F-D77D81965DE0}"/>
                </a:ext>
              </a:extLst>
            </p:cNvPr>
            <p:cNvSpPr/>
            <p:nvPr/>
          </p:nvSpPr>
          <p:spPr>
            <a:xfrm rot="14957781">
              <a:off x="6451467" y="4514476"/>
              <a:ext cx="558252" cy="464729"/>
            </a:xfrm>
            <a:prstGeom prst="triangle">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41460DFE-52D2-BB82-B9ED-41D108E34747}"/>
                </a:ext>
              </a:extLst>
            </p:cNvPr>
            <p:cNvSpPr/>
            <p:nvPr/>
          </p:nvSpPr>
          <p:spPr>
            <a:xfrm>
              <a:off x="6812087" y="3046123"/>
              <a:ext cx="2584580" cy="2471556"/>
            </a:xfrm>
            <a:prstGeom prst="ellipse">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吹き出し: 円形 16">
              <a:extLst>
                <a:ext uri="{FF2B5EF4-FFF2-40B4-BE49-F238E27FC236}">
                  <a16:creationId xmlns:a16="http://schemas.microsoft.com/office/drawing/2014/main" id="{F2A8638A-E935-6C45-125D-70B3B1AFBB46}"/>
                </a:ext>
              </a:extLst>
            </p:cNvPr>
            <p:cNvSpPr/>
            <p:nvPr/>
          </p:nvSpPr>
          <p:spPr>
            <a:xfrm>
              <a:off x="6803557" y="3132178"/>
              <a:ext cx="2574916" cy="2458722"/>
            </a:xfrm>
            <a:custGeom>
              <a:avLst/>
              <a:gdLst>
                <a:gd name="connsiteX0" fmla="*/ -243922 w 2574916"/>
                <a:gd name="connsiteY0" fmla="*/ 1732538 h 2458722"/>
                <a:gd name="connsiteX1" fmla="*/ 12494 w 2574916"/>
                <a:gd name="connsiteY1" fmla="*/ 1400213 h 2458722"/>
                <a:gd name="connsiteX2" fmla="*/ 1011586 w 2574916"/>
                <a:gd name="connsiteY2" fmla="*/ 28554 h 2458722"/>
                <a:gd name="connsiteX3" fmla="*/ 2504437 w 2574916"/>
                <a:gd name="connsiteY3" fmla="*/ 828188 h 2458722"/>
                <a:gd name="connsiteX4" fmla="*/ 1782157 w 2574916"/>
                <a:gd name="connsiteY4" fmla="*/ 2364345 h 2458722"/>
                <a:gd name="connsiteX5" fmla="*/ 172359 w 2574916"/>
                <a:gd name="connsiteY5" fmla="*/ 1843830 h 2458722"/>
                <a:gd name="connsiteX6" fmla="*/ -243922 w 2574916"/>
                <a:gd name="connsiteY6" fmla="*/ 1732538 h 24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4916" h="2458722" extrusionOk="0">
                  <a:moveTo>
                    <a:pt x="-243922" y="1732538"/>
                  </a:moveTo>
                  <a:cubicBezTo>
                    <a:pt x="-129933" y="1583346"/>
                    <a:pt x="-114701" y="1565463"/>
                    <a:pt x="12494" y="1400213"/>
                  </a:cubicBezTo>
                  <a:cubicBezTo>
                    <a:pt x="32166" y="787773"/>
                    <a:pt x="258341" y="169280"/>
                    <a:pt x="1011586" y="28554"/>
                  </a:cubicBezTo>
                  <a:cubicBezTo>
                    <a:pt x="1629426" y="-85403"/>
                    <a:pt x="2279218" y="305367"/>
                    <a:pt x="2504437" y="828188"/>
                  </a:cubicBezTo>
                  <a:cubicBezTo>
                    <a:pt x="2634948" y="1392013"/>
                    <a:pt x="2527245" y="2170827"/>
                    <a:pt x="1782157" y="2364345"/>
                  </a:cubicBezTo>
                  <a:cubicBezTo>
                    <a:pt x="1226971" y="2606738"/>
                    <a:pt x="521775" y="2325384"/>
                    <a:pt x="172359" y="1843830"/>
                  </a:cubicBezTo>
                  <a:cubicBezTo>
                    <a:pt x="25019" y="1771719"/>
                    <a:pt x="-94835" y="1790475"/>
                    <a:pt x="-243922" y="1732538"/>
                  </a:cubicBezTo>
                  <a:close/>
                </a:path>
              </a:pathLst>
            </a:custGeom>
            <a:noFill/>
            <a:ln w="28575">
              <a:solidFill>
                <a:srgbClr val="231815"/>
              </a:solidFill>
              <a:extLst>
                <a:ext uri="{C807C97D-BFC1-408E-A445-0C87EB9F89A2}">
                  <ask:lineSketchStyleProps xmlns:ask="http://schemas.microsoft.com/office/drawing/2018/sketchyshapes" sd="1219033472">
                    <a:prstGeom prst="wedgeEllipseCallout">
                      <a:avLst>
                        <a:gd name="adj1" fmla="val -59473"/>
                        <a:gd name="adj2" fmla="val 2046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AF7401F3-38CC-3175-78D6-347C9B3C5726}"/>
                </a:ext>
              </a:extLst>
            </p:cNvPr>
            <p:cNvSpPr/>
            <p:nvPr/>
          </p:nvSpPr>
          <p:spPr>
            <a:xfrm rot="9900000">
              <a:off x="6636961" y="3413776"/>
              <a:ext cx="2959852" cy="172954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400" b="1">
                  <a:latin typeface="Meiryo UI" panose="020B0604030504040204" pitchFamily="50" charset="-128"/>
                  <a:ea typeface="Meiryo UI" panose="020B0604030504040204" pitchFamily="50" charset="-128"/>
                </a:rPr>
                <a:t>初任給って時代によって</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変わりますが、</a:t>
              </a:r>
            </a:p>
            <a:p>
              <a:pPr algn="ctr">
                <a:lnSpc>
                  <a:spcPct val="120000"/>
                </a:lnSpc>
              </a:pPr>
              <a:r>
                <a:rPr kumimoji="1" lang="ja-JP" altLang="en-US" sz="1400" b="1">
                  <a:latin typeface="Meiryo UI" panose="020B0604030504040204" pitchFamily="50" charset="-128"/>
                  <a:ea typeface="Meiryo UI" panose="020B0604030504040204" pitchFamily="50" charset="-128"/>
                </a:rPr>
                <a:t>賃金の変化を正確に</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予想するのは</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難しいですね。</a:t>
              </a:r>
            </a:p>
          </p:txBody>
        </p:sp>
      </p:grpSp>
      <p:sp>
        <p:nvSpPr>
          <p:cNvPr id="21" name="テキスト ボックス 20">
            <a:extLst>
              <a:ext uri="{FF2B5EF4-FFF2-40B4-BE49-F238E27FC236}">
                <a16:creationId xmlns:a16="http://schemas.microsoft.com/office/drawing/2014/main" id="{ED94E3EA-A619-4645-2E1D-9DFFE5C45BBB}"/>
              </a:ext>
            </a:extLst>
          </p:cNvPr>
          <p:cNvSpPr txBox="1"/>
          <p:nvPr/>
        </p:nvSpPr>
        <p:spPr>
          <a:xfrm>
            <a:off x="359963" y="1260817"/>
            <a:ext cx="5428720" cy="215444"/>
          </a:xfrm>
          <a:prstGeom prst="rect">
            <a:avLst/>
          </a:prstGeom>
          <a:noFill/>
          <a:ln w="9525">
            <a:noFill/>
          </a:ln>
        </p:spPr>
        <p:txBody>
          <a:bodyPr wrap="square" lIns="91440" tIns="45720" rIns="91440" bIns="45720" rtlCol="0" anchor="t">
            <a:spAutoFit/>
          </a:bodyPr>
          <a:lstStyle/>
          <a:p>
            <a:r>
              <a:rPr kumimoji="1" lang="zh-TW" altLang="en-US" sz="800">
                <a:latin typeface="Meiryo UI"/>
                <a:ea typeface="Meiryo UI"/>
              </a:rPr>
              <a:t>出典：厚生労働省「賃金構造基本統計調査</a:t>
            </a:r>
            <a:r>
              <a:rPr kumimoji="1" lang="ja-JP" altLang="en-US" sz="800">
                <a:latin typeface="Meiryo UI"/>
                <a:ea typeface="Meiryo UI"/>
              </a:rPr>
              <a:t>」</a:t>
            </a:r>
          </a:p>
        </p:txBody>
      </p:sp>
      <p:sp>
        <p:nvSpPr>
          <p:cNvPr id="26" name="楕円 25">
            <a:extLst>
              <a:ext uri="{FF2B5EF4-FFF2-40B4-BE49-F238E27FC236}">
                <a16:creationId xmlns:a16="http://schemas.microsoft.com/office/drawing/2014/main" id="{4EA9A762-B3CE-7CB5-6ED0-2AE4BCAD9250}"/>
              </a:ext>
            </a:extLst>
          </p:cNvPr>
          <p:cNvSpPr/>
          <p:nvPr/>
        </p:nvSpPr>
        <p:spPr>
          <a:xfrm>
            <a:off x="1489496" y="5857945"/>
            <a:ext cx="442820" cy="247291"/>
          </a:xfrm>
          <a:prstGeom prst="ellipse">
            <a:avLst/>
          </a:prstGeom>
          <a:noFill/>
          <a:ln>
            <a:solidFill>
              <a:srgbClr val="79A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609D5774-EEFD-E584-966F-4F9172F24AF3}"/>
              </a:ext>
            </a:extLst>
          </p:cNvPr>
          <p:cNvSpPr txBox="1"/>
          <p:nvPr/>
        </p:nvSpPr>
        <p:spPr>
          <a:xfrm>
            <a:off x="694979" y="3915836"/>
            <a:ext cx="2018404" cy="1019446"/>
          </a:xfrm>
          <a:prstGeom prst="rect">
            <a:avLst/>
          </a:prstGeom>
          <a:noFill/>
        </p:spPr>
        <p:txBody>
          <a:bodyPr wrap="square">
            <a:spAutoFit/>
          </a:bodyPr>
          <a:lstStyle/>
          <a:p>
            <a:pPr algn="ctr" defTabSz="914290">
              <a:lnSpc>
                <a:spcPct val="120000"/>
              </a:lnSpc>
              <a:defRPr/>
            </a:pPr>
            <a:r>
              <a:rPr lang="en-US" altLang="ja-JP" sz="2000" b="1" spc="100">
                <a:solidFill>
                  <a:srgbClr val="79AC80"/>
                </a:solidFill>
                <a:latin typeface="Meiryo UI" panose="020B0604030504040204" pitchFamily="50" charset="-128"/>
                <a:ea typeface="Meiryo UI" panose="020B0604030504040204" pitchFamily="50" charset="-128"/>
                <a:cs typeface="メイリオ" panose="020B0604030504040204" pitchFamily="50" charset="-128"/>
              </a:rPr>
              <a:t>1976</a:t>
            </a:r>
            <a:r>
              <a:rPr lang="ja-JP" altLang="en-US"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 </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約</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45</a:t>
            </a:r>
            <a:r>
              <a:rPr lang="ja-JP" altLang="en-US"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年前</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p>
          <a:p>
            <a:pPr algn="ctr">
              <a:lnSpc>
                <a:spcPct val="120000"/>
              </a:lnSpc>
            </a:pPr>
            <a:r>
              <a:rPr lang="ja-JP" altLang="en-US" sz="12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大卒初任給</a:t>
            </a:r>
            <a:r>
              <a:rPr lang="en-US" altLang="ja-JP"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9.4</a:t>
            </a:r>
            <a:r>
              <a:rPr lang="ja-JP"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endParaRPr lang="en-US" altLang="ja-JP"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a:p>
            <a:pPr algn="ctr">
              <a:lnSpc>
                <a:spcPct val="120000"/>
              </a:lnSpc>
            </a:pPr>
            <a:r>
              <a:rPr lang="ja-JP" altLang="en-US" sz="12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高卒初任給</a:t>
            </a:r>
            <a:r>
              <a:rPr lang="en-US" altLang="ja-JP"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7.7</a:t>
            </a:r>
            <a:r>
              <a:rPr lang="ja-JP"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p>
        </p:txBody>
      </p:sp>
      <p:cxnSp>
        <p:nvCxnSpPr>
          <p:cNvPr id="20" name="直線コネクタ 19">
            <a:extLst>
              <a:ext uri="{FF2B5EF4-FFF2-40B4-BE49-F238E27FC236}">
                <a16:creationId xmlns:a16="http://schemas.microsoft.com/office/drawing/2014/main" id="{501C4B0A-B0D5-C6D2-9BA3-01A0A84AD4BB}"/>
              </a:ext>
            </a:extLst>
          </p:cNvPr>
          <p:cNvCxnSpPr>
            <a:cxnSpLocks/>
          </p:cNvCxnSpPr>
          <p:nvPr/>
        </p:nvCxnSpPr>
        <p:spPr>
          <a:xfrm>
            <a:off x="1709061" y="4911662"/>
            <a:ext cx="0" cy="1065986"/>
          </a:xfrm>
          <a:prstGeom prst="line">
            <a:avLst/>
          </a:prstGeom>
          <a:ln w="19050">
            <a:solidFill>
              <a:srgbClr val="79AC80"/>
            </a:solidFill>
            <a:tailEnd type="oval" w="lg" len="lg"/>
          </a:ln>
        </p:spPr>
        <p:style>
          <a:lnRef idx="1">
            <a:schemeClr val="accent1"/>
          </a:lnRef>
          <a:fillRef idx="0">
            <a:schemeClr val="accent1"/>
          </a:fillRef>
          <a:effectRef idx="0">
            <a:schemeClr val="accent1"/>
          </a:effectRef>
          <a:fontRef idx="minor">
            <a:schemeClr val="tx1"/>
          </a:fontRef>
        </p:style>
      </p:cxnSp>
      <p:sp>
        <p:nvSpPr>
          <p:cNvPr id="28" name="楕円 27">
            <a:extLst>
              <a:ext uri="{FF2B5EF4-FFF2-40B4-BE49-F238E27FC236}">
                <a16:creationId xmlns:a16="http://schemas.microsoft.com/office/drawing/2014/main" id="{A50446D5-C3E5-95BE-AB25-DCE54C35452B}"/>
              </a:ext>
            </a:extLst>
          </p:cNvPr>
          <p:cNvSpPr/>
          <p:nvPr/>
        </p:nvSpPr>
        <p:spPr>
          <a:xfrm>
            <a:off x="3561314" y="3908817"/>
            <a:ext cx="442820" cy="247291"/>
          </a:xfrm>
          <a:prstGeom prst="ellipse">
            <a:avLst/>
          </a:prstGeom>
          <a:noFill/>
          <a:ln>
            <a:solidFill>
              <a:srgbClr val="79A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CF983C22-3D18-1FD0-4CA1-B5A4907D0BFE}"/>
              </a:ext>
            </a:extLst>
          </p:cNvPr>
          <p:cNvSpPr txBox="1"/>
          <p:nvPr/>
        </p:nvSpPr>
        <p:spPr>
          <a:xfrm>
            <a:off x="2675081" y="2659426"/>
            <a:ext cx="2211597" cy="1019446"/>
          </a:xfrm>
          <a:prstGeom prst="rect">
            <a:avLst/>
          </a:prstGeom>
          <a:noFill/>
        </p:spPr>
        <p:txBody>
          <a:bodyPr wrap="square">
            <a:spAutoFit/>
          </a:bodyPr>
          <a:lstStyle/>
          <a:p>
            <a:pPr algn="ctr" defTabSz="914290">
              <a:lnSpc>
                <a:spcPct val="120000"/>
              </a:lnSpc>
              <a:defRPr/>
            </a:pPr>
            <a:r>
              <a:rPr lang="en-US" altLang="ja-JP" sz="2000" b="1" spc="100">
                <a:solidFill>
                  <a:srgbClr val="6FB77B"/>
                </a:solidFill>
                <a:latin typeface="Meiryo UI" panose="020B0604030504040204" pitchFamily="50" charset="-128"/>
                <a:ea typeface="Meiryo UI" panose="020B0604030504040204" pitchFamily="50" charset="-128"/>
                <a:cs typeface="メイリオ" panose="020B0604030504040204" pitchFamily="50" charset="-128"/>
              </a:rPr>
              <a:t>2024</a:t>
            </a:r>
            <a:r>
              <a:rPr lang="ja-JP" altLang="en-US"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 </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現在</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p>
          <a:p>
            <a:pPr algn="ctr">
              <a:lnSpc>
                <a:spcPct val="120000"/>
              </a:lnSpc>
            </a:pPr>
            <a:r>
              <a:rPr lang="zh-TW" altLang="en-US" sz="12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大卒初任給</a:t>
            </a:r>
            <a:r>
              <a:rPr lang="en-US" altLang="zh-TW"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25</a:t>
            </a:r>
            <a:r>
              <a:rPr lang="zh-TW"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p>
          <a:p>
            <a:pPr algn="ctr">
              <a:lnSpc>
                <a:spcPct val="120000"/>
              </a:lnSpc>
            </a:pPr>
            <a:r>
              <a:rPr lang="zh-TW" altLang="en-US" sz="12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高卒初任給</a:t>
            </a:r>
            <a:r>
              <a:rPr lang="en-US" altLang="zh-TW"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20</a:t>
            </a:r>
            <a:r>
              <a:rPr lang="zh-TW"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endParaRPr lang="ja-JP"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cxnSp>
        <p:nvCxnSpPr>
          <p:cNvPr id="30" name="直線コネクタ 29">
            <a:extLst>
              <a:ext uri="{FF2B5EF4-FFF2-40B4-BE49-F238E27FC236}">
                <a16:creationId xmlns:a16="http://schemas.microsoft.com/office/drawing/2014/main" id="{19DBAB5F-E3B9-571B-AF48-E217515318DA}"/>
              </a:ext>
            </a:extLst>
          </p:cNvPr>
          <p:cNvCxnSpPr>
            <a:cxnSpLocks/>
          </p:cNvCxnSpPr>
          <p:nvPr/>
        </p:nvCxnSpPr>
        <p:spPr>
          <a:xfrm>
            <a:off x="3780879" y="3702089"/>
            <a:ext cx="0" cy="326431"/>
          </a:xfrm>
          <a:prstGeom prst="line">
            <a:avLst/>
          </a:prstGeom>
          <a:ln w="19050">
            <a:solidFill>
              <a:srgbClr val="79AC80"/>
            </a:solidFill>
            <a:tailEnd type="oval" w="lg" len="lg"/>
          </a:ln>
        </p:spPr>
        <p:style>
          <a:lnRef idx="1">
            <a:schemeClr val="accent1"/>
          </a:lnRef>
          <a:fillRef idx="0">
            <a:schemeClr val="accent1"/>
          </a:fillRef>
          <a:effectRef idx="0">
            <a:schemeClr val="accent1"/>
          </a:effectRef>
          <a:fontRef idx="minor">
            <a:schemeClr val="tx1"/>
          </a:fontRef>
        </p:style>
      </p:cxnSp>
      <p:sp>
        <p:nvSpPr>
          <p:cNvPr id="34" name="楕円 33">
            <a:extLst>
              <a:ext uri="{FF2B5EF4-FFF2-40B4-BE49-F238E27FC236}">
                <a16:creationId xmlns:a16="http://schemas.microsoft.com/office/drawing/2014/main" id="{6D4641DF-6F5A-6C4F-B5BA-0372C52A0D00}"/>
              </a:ext>
            </a:extLst>
          </p:cNvPr>
          <p:cNvSpPr/>
          <p:nvPr/>
        </p:nvSpPr>
        <p:spPr>
          <a:xfrm>
            <a:off x="6125122" y="3174584"/>
            <a:ext cx="442820" cy="247291"/>
          </a:xfrm>
          <a:prstGeom prst="ellipse">
            <a:avLst/>
          </a:prstGeom>
          <a:noFill/>
          <a:ln w="15875">
            <a:solidFill>
              <a:srgbClr val="E22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248E64A1-174F-A6FF-26B6-51ABE4F6E172}"/>
              </a:ext>
            </a:extLst>
          </p:cNvPr>
          <p:cNvSpPr txBox="1"/>
          <p:nvPr/>
        </p:nvSpPr>
        <p:spPr>
          <a:xfrm>
            <a:off x="5238889" y="1194290"/>
            <a:ext cx="2211597" cy="1314912"/>
          </a:xfrm>
          <a:prstGeom prst="rect">
            <a:avLst/>
          </a:prstGeom>
          <a:noFill/>
        </p:spPr>
        <p:txBody>
          <a:bodyPr wrap="square">
            <a:spAutoFit/>
          </a:bodyPr>
          <a:lstStyle/>
          <a:p>
            <a:pPr algn="ctr" defTabSz="914290">
              <a:lnSpc>
                <a:spcPct val="120000"/>
              </a:lnSpc>
              <a:defRPr/>
            </a:pPr>
            <a:r>
              <a:rPr lang="ja-JP" altLang="en-US" sz="3600" b="1" spc="100">
                <a:solidFill>
                  <a:srgbClr val="E22B2B"/>
                </a:solidFill>
                <a:latin typeface="Meiryo UI" panose="020B0604030504040204" pitchFamily="50" charset="-128"/>
                <a:ea typeface="Meiryo UI" panose="020B0604030504040204" pitchFamily="50" charset="-128"/>
                <a:cs typeface="メイリオ" panose="020B0604030504040204" pitchFamily="50" charset="-128"/>
              </a:rPr>
              <a:t>〇</a:t>
            </a:r>
            <a:r>
              <a:rPr lang="ja-JP" altLang="en-US"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 </a:t>
            </a:r>
            <a:r>
              <a:rPr lang="en-US" altLang="ja-JP"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△年後</a:t>
            </a:r>
            <a:r>
              <a:rPr lang="en-US" altLang="ja-JP"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p>
          <a:p>
            <a:pPr algn="ctr">
              <a:lnSpc>
                <a:spcPct val="120000"/>
              </a:lnSpc>
            </a:pPr>
            <a:r>
              <a:rPr lang="zh-TW" altLang="en-US" sz="16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大卒初任給</a:t>
            </a:r>
            <a:r>
              <a:rPr lang="ja-JP"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 </a:t>
            </a:r>
            <a:r>
              <a:rPr lang="zh-TW"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p>
          <a:p>
            <a:pPr algn="ctr">
              <a:lnSpc>
                <a:spcPct val="120000"/>
              </a:lnSpc>
            </a:pPr>
            <a:r>
              <a:rPr lang="zh-TW" altLang="en-US" sz="16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高卒初任給</a:t>
            </a:r>
            <a:r>
              <a:rPr lang="en-US" altLang="zh-TW"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 ? </a:t>
            </a:r>
            <a:r>
              <a:rPr lang="zh-TW"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endParaRPr lang="ja-JP"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cxnSp>
        <p:nvCxnSpPr>
          <p:cNvPr id="36" name="直線コネクタ 35">
            <a:extLst>
              <a:ext uri="{FF2B5EF4-FFF2-40B4-BE49-F238E27FC236}">
                <a16:creationId xmlns:a16="http://schemas.microsoft.com/office/drawing/2014/main" id="{AAAE6D46-BBF2-16D1-759A-E4684A767BB0}"/>
              </a:ext>
            </a:extLst>
          </p:cNvPr>
          <p:cNvCxnSpPr>
            <a:cxnSpLocks/>
          </p:cNvCxnSpPr>
          <p:nvPr/>
        </p:nvCxnSpPr>
        <p:spPr>
          <a:xfrm>
            <a:off x="6344688" y="2585455"/>
            <a:ext cx="0" cy="704678"/>
          </a:xfrm>
          <a:prstGeom prst="line">
            <a:avLst/>
          </a:prstGeom>
          <a:ln w="25400">
            <a:solidFill>
              <a:srgbClr val="E22B2B"/>
            </a:solidFill>
            <a:tailEnd type="oval" w="lg" len="lg"/>
          </a:ln>
        </p:spPr>
        <p:style>
          <a:lnRef idx="1">
            <a:schemeClr val="accent1"/>
          </a:lnRef>
          <a:fillRef idx="0">
            <a:schemeClr val="accent1"/>
          </a:fillRef>
          <a:effectRef idx="0">
            <a:schemeClr val="accent1"/>
          </a:effectRef>
          <a:fontRef idx="minor">
            <a:schemeClr val="tx1"/>
          </a:fontRef>
        </p:style>
      </p:cxnSp>
      <p:sp>
        <p:nvSpPr>
          <p:cNvPr id="37" name="吹き出し: 円形 36">
            <a:extLst>
              <a:ext uri="{FF2B5EF4-FFF2-40B4-BE49-F238E27FC236}">
                <a16:creationId xmlns:a16="http://schemas.microsoft.com/office/drawing/2014/main" id="{145C8C5C-EF68-9146-7F5C-E474EBC12E34}"/>
              </a:ext>
            </a:extLst>
          </p:cNvPr>
          <p:cNvSpPr/>
          <p:nvPr/>
        </p:nvSpPr>
        <p:spPr>
          <a:xfrm>
            <a:off x="7144332" y="322453"/>
            <a:ext cx="1331762" cy="1292794"/>
          </a:xfrm>
          <a:prstGeom prst="wedgeEllipseCallout">
            <a:avLst>
              <a:gd name="adj1" fmla="val -42613"/>
              <a:gd name="adj2" fmla="val 55255"/>
            </a:avLst>
          </a:prstGeom>
          <a:solidFill>
            <a:srgbClr val="ED8137"/>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2800" b="1" spc="300">
                <a:solidFill>
                  <a:schemeClr val="bg1"/>
                </a:solidFill>
                <a:latin typeface="Meiryo UI" panose="020B0604030504040204" pitchFamily="50" charset="-128"/>
                <a:ea typeface="Meiryo UI" panose="020B0604030504040204" pitchFamily="50" charset="-128"/>
              </a:rPr>
              <a:t>?</a:t>
            </a:r>
            <a:r>
              <a:rPr kumimoji="1" lang="ja-JP" altLang="en-US" sz="2000" b="1" spc="300">
                <a:solidFill>
                  <a:schemeClr val="bg1"/>
                </a:solidFill>
                <a:latin typeface="Meiryo UI" panose="020B0604030504040204" pitchFamily="50" charset="-128"/>
                <a:ea typeface="Meiryo UI" panose="020B0604030504040204" pitchFamily="50" charset="-128"/>
              </a:rPr>
              <a:t>倍</a:t>
            </a:r>
          </a:p>
        </p:txBody>
      </p:sp>
      <p:sp>
        <p:nvSpPr>
          <p:cNvPr id="24" name="吹き出し: 円形 23">
            <a:extLst>
              <a:ext uri="{FF2B5EF4-FFF2-40B4-BE49-F238E27FC236}">
                <a16:creationId xmlns:a16="http://schemas.microsoft.com/office/drawing/2014/main" id="{F7E94CAA-48D6-CBB2-CE5B-EC0F01566B0B}"/>
              </a:ext>
            </a:extLst>
          </p:cNvPr>
          <p:cNvSpPr/>
          <p:nvPr/>
        </p:nvSpPr>
        <p:spPr>
          <a:xfrm rot="177344">
            <a:off x="3385910" y="1769535"/>
            <a:ext cx="789938" cy="766824"/>
          </a:xfrm>
          <a:prstGeom prst="wedgeEllipseCallout">
            <a:avLst>
              <a:gd name="adj1" fmla="val 1463"/>
              <a:gd name="adj2" fmla="val 69725"/>
            </a:avLst>
          </a:prstGeom>
          <a:solidFill>
            <a:srgbClr val="79AC80">
              <a:alpha val="20000"/>
            </a:srgbClr>
          </a:solidFill>
          <a:ln w="19050">
            <a:solidFill>
              <a:srgbClr val="79AC8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srgbClr val="79AC80"/>
              </a:solidFill>
              <a:effectLst/>
              <a:uLnTx/>
              <a:uFillTx/>
              <a:latin typeface="Meiryo UI" panose="020B0604030504040204" pitchFamily="50" charset="-128"/>
              <a:ea typeface="Meiryo UI" panose="020B0604030504040204" pitchFamily="50" charset="-128"/>
              <a:cs typeface="+mn-cs"/>
            </a:endParaRPr>
          </a:p>
        </p:txBody>
      </p:sp>
      <p:sp>
        <p:nvSpPr>
          <p:cNvPr id="27" name="テキスト ボックス 26">
            <a:extLst>
              <a:ext uri="{FF2B5EF4-FFF2-40B4-BE49-F238E27FC236}">
                <a16:creationId xmlns:a16="http://schemas.microsoft.com/office/drawing/2014/main" id="{6D066E3A-170A-7E13-7353-CD651EB6D949}"/>
              </a:ext>
            </a:extLst>
          </p:cNvPr>
          <p:cNvSpPr txBox="1"/>
          <p:nvPr/>
        </p:nvSpPr>
        <p:spPr>
          <a:xfrm>
            <a:off x="3403212" y="1961417"/>
            <a:ext cx="755335"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79AC80"/>
                </a:solidFill>
                <a:effectLst/>
                <a:uLnTx/>
                <a:uFillTx/>
                <a:latin typeface="Meiryo UI" panose="020B0604030504040204" pitchFamily="50" charset="-128"/>
                <a:ea typeface="Meiryo UI" panose="020B0604030504040204" pitchFamily="50" charset="-128"/>
                <a:cs typeface="+mn-cs"/>
              </a:rPr>
              <a:t>2.6</a:t>
            </a:r>
            <a:r>
              <a:rPr kumimoji="1" lang="ja-JP" altLang="en-US" sz="1400" b="1" i="0" u="none" strike="noStrike" kern="1200" cap="none" spc="0" normalizeH="0" baseline="0" noProof="0">
                <a:ln>
                  <a:noFill/>
                </a:ln>
                <a:solidFill>
                  <a:srgbClr val="79AC80"/>
                </a:solidFill>
                <a:effectLst/>
                <a:uLnTx/>
                <a:uFillTx/>
                <a:latin typeface="Meiryo UI" panose="020B0604030504040204" pitchFamily="50" charset="-128"/>
                <a:ea typeface="Meiryo UI" panose="020B0604030504040204" pitchFamily="50" charset="-128"/>
                <a:cs typeface="+mn-cs"/>
              </a:rPr>
              <a:t>倍</a:t>
            </a:r>
          </a:p>
        </p:txBody>
      </p:sp>
    </p:spTree>
    <p:extLst>
      <p:ext uri="{BB962C8B-B14F-4D97-AF65-F5344CB8AC3E}">
        <p14:creationId xmlns:p14="http://schemas.microsoft.com/office/powerpoint/2010/main" val="10811978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500" fill="hold"/>
                                        <p:tgtEl>
                                          <p:spTgt spid="37"/>
                                        </p:tgtEl>
                                        <p:attrNameLst>
                                          <p:attrName>ppt_w</p:attrName>
                                        </p:attrNameLst>
                                      </p:cBhvr>
                                      <p:tavLst>
                                        <p:tav tm="0">
                                          <p:val>
                                            <p:fltVal val="0"/>
                                          </p:val>
                                        </p:tav>
                                        <p:tav tm="100000">
                                          <p:val>
                                            <p:strVal val="#ppt_w"/>
                                          </p:val>
                                        </p:tav>
                                      </p:tavLst>
                                    </p:anim>
                                    <p:anim calcmode="lin" valueType="num">
                                      <p:cBhvr>
                                        <p:cTn id="22" dur="500" fill="hold"/>
                                        <p:tgtEl>
                                          <p:spTgt spid="37"/>
                                        </p:tgtEl>
                                        <p:attrNameLst>
                                          <p:attrName>ppt_h</p:attrName>
                                        </p:attrNameLst>
                                      </p:cBhvr>
                                      <p:tavLst>
                                        <p:tav tm="0">
                                          <p:val>
                                            <p:fltVal val="0"/>
                                          </p:val>
                                        </p:tav>
                                        <p:tav tm="100000">
                                          <p:val>
                                            <p:strVal val="#ppt_h"/>
                                          </p:val>
                                        </p:tav>
                                      </p:tavLst>
                                    </p:anim>
                                  </p:childTnLst>
                                </p:cTn>
                              </p:par>
                              <p:par>
                                <p:cTn id="23" presetID="42" presetClass="path" presetSubtype="0" fill="hold" grpId="1" nodeType="withEffect">
                                  <p:stCondLst>
                                    <p:cond delay="0"/>
                                  </p:stCondLst>
                                  <p:childTnLst>
                                    <p:animMotion origin="layout" path="M -0.05705 0.1037 L 7.69231E-7 4.07407E-6 " pathEditMode="relative" rAng="0" ptsTypes="AA">
                                      <p:cBhvr>
                                        <p:cTn id="24" dur="500" fill="hold"/>
                                        <p:tgtEl>
                                          <p:spTgt spid="37"/>
                                        </p:tgtEl>
                                        <p:attrNameLst>
                                          <p:attrName>ppt_x</p:attrName>
                                          <p:attrName>ppt_y</p:attrName>
                                        </p:attrNameLst>
                                      </p:cBhvr>
                                      <p:rCtr x="2853" y="-5185"/>
                                    </p:animMotion>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par>
                                <p:cTn id="31" presetID="42" presetClass="path" presetSubtype="0" fill="hold" nodeType="withEffect">
                                  <p:stCondLst>
                                    <p:cond delay="0"/>
                                  </p:stCondLst>
                                  <p:childTnLst>
                                    <p:animMotion origin="layout" path="M 0.15753 -0.01088 L 4.61538E-6 -1.48148E-6 " pathEditMode="relative" rAng="0" ptsTypes="AA">
                                      <p:cBhvr>
                                        <p:cTn id="32" dur="500" fill="hold"/>
                                        <p:tgtEl>
                                          <p:spTgt spid="9"/>
                                        </p:tgtEl>
                                        <p:attrNameLst>
                                          <p:attrName>ppt_x</p:attrName>
                                          <p:attrName>ppt_y</p:attrName>
                                        </p:attrNameLst>
                                      </p:cBhvr>
                                      <p:rCtr x="-7885"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7" grpId="0" animBg="1"/>
      <p:bldP spid="3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グループ化 166">
            <a:extLst>
              <a:ext uri="{FF2B5EF4-FFF2-40B4-BE49-F238E27FC236}">
                <a16:creationId xmlns:a16="http://schemas.microsoft.com/office/drawing/2014/main" id="{22996BBB-C6D0-407B-9A70-07DD74B0638D}"/>
              </a:ext>
            </a:extLst>
          </p:cNvPr>
          <p:cNvGrpSpPr/>
          <p:nvPr/>
        </p:nvGrpSpPr>
        <p:grpSpPr>
          <a:xfrm>
            <a:off x="3469953" y="3878634"/>
            <a:ext cx="4402877" cy="1610317"/>
            <a:chOff x="5185326" y="1214006"/>
            <a:chExt cx="3124279" cy="2382869"/>
          </a:xfrm>
        </p:grpSpPr>
        <p:sp>
          <p:nvSpPr>
            <p:cNvPr id="168" name="フリーフォーム: 図形 167">
              <a:extLst>
                <a:ext uri="{FF2B5EF4-FFF2-40B4-BE49-F238E27FC236}">
                  <a16:creationId xmlns:a16="http://schemas.microsoft.com/office/drawing/2014/main" id="{226585CA-143C-4C4C-A5A6-0DD4F00F771B}"/>
                </a:ext>
              </a:extLst>
            </p:cNvPr>
            <p:cNvSpPr/>
            <p:nvPr/>
          </p:nvSpPr>
          <p:spPr>
            <a:xfrm>
              <a:off x="5286850" y="1273870"/>
              <a:ext cx="3022755" cy="2323005"/>
            </a:xfrm>
            <a:custGeom>
              <a:avLst/>
              <a:gdLst>
                <a:gd name="connsiteX0" fmla="*/ 1502704 w 3022755"/>
                <a:gd name="connsiteY0" fmla="*/ 2322527 h 2323005"/>
                <a:gd name="connsiteX1" fmla="*/ 1409142 w 3022755"/>
                <a:gd name="connsiteY1" fmla="*/ 2322757 h 2323005"/>
                <a:gd name="connsiteX2" fmla="*/ 492961 w 3022755"/>
                <a:gd name="connsiteY2" fmla="*/ 2136942 h 2323005"/>
                <a:gd name="connsiteX3" fmla="*/ 493230 w 3022755"/>
                <a:gd name="connsiteY3" fmla="*/ 1656317 h 2323005"/>
                <a:gd name="connsiteX4" fmla="*/ 66218 w 3022755"/>
                <a:gd name="connsiteY4" fmla="*/ 1441483 h 2323005"/>
                <a:gd name="connsiteX5" fmla="*/ 78302 w 3022755"/>
                <a:gd name="connsiteY5" fmla="*/ 872416 h 2323005"/>
                <a:gd name="connsiteX6" fmla="*/ 203539 w 3022755"/>
                <a:gd name="connsiteY6" fmla="*/ 729090 h 2323005"/>
                <a:gd name="connsiteX7" fmla="*/ 393087 w 3022755"/>
                <a:gd name="connsiteY7" fmla="*/ 613399 h 2323005"/>
                <a:gd name="connsiteX8" fmla="*/ 581673 w 3022755"/>
                <a:gd name="connsiteY8" fmla="*/ 589729 h 2323005"/>
                <a:gd name="connsiteX9" fmla="*/ 697904 w 3022755"/>
                <a:gd name="connsiteY9" fmla="*/ 232686 h 2323005"/>
                <a:gd name="connsiteX10" fmla="*/ 1049866 w 3022755"/>
                <a:gd name="connsiteY10" fmla="*/ 61804 h 2323005"/>
                <a:gd name="connsiteX11" fmla="*/ 2134429 w 3022755"/>
                <a:gd name="connsiteY11" fmla="*/ 89091 h 2323005"/>
                <a:gd name="connsiteX12" fmla="*/ 2432703 w 3022755"/>
                <a:gd name="connsiteY12" fmla="*/ 268286 h 2323005"/>
                <a:gd name="connsiteX13" fmla="*/ 2417308 w 3022755"/>
                <a:gd name="connsiteY13" fmla="*/ 588074 h 2323005"/>
                <a:gd name="connsiteX14" fmla="*/ 2985682 w 3022755"/>
                <a:gd name="connsiteY14" fmla="*/ 966632 h 2323005"/>
                <a:gd name="connsiteX15" fmla="*/ 2790823 w 3022755"/>
                <a:gd name="connsiteY15" fmla="*/ 1621140 h 2323005"/>
                <a:gd name="connsiteX16" fmla="*/ 2852750 w 3022755"/>
                <a:gd name="connsiteY16" fmla="*/ 1929344 h 2323005"/>
                <a:gd name="connsiteX17" fmla="*/ 2254239 w 3022755"/>
                <a:gd name="connsiteY17" fmla="*/ 2266451 h 2323005"/>
                <a:gd name="connsiteX18" fmla="*/ 1502704 w 3022755"/>
                <a:gd name="connsiteY18" fmla="*/ 2322527 h 232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2755" h="2323005">
                  <a:moveTo>
                    <a:pt x="1502704" y="2322527"/>
                  </a:moveTo>
                  <a:cubicBezTo>
                    <a:pt x="1471415" y="2322757"/>
                    <a:pt x="1440240" y="2322834"/>
                    <a:pt x="1409142" y="2322757"/>
                  </a:cubicBezTo>
                  <a:cubicBezTo>
                    <a:pt x="1091972" y="2322180"/>
                    <a:pt x="774993" y="2295624"/>
                    <a:pt x="492961" y="2136942"/>
                  </a:cubicBezTo>
                  <a:cubicBezTo>
                    <a:pt x="334934" y="2047922"/>
                    <a:pt x="272430" y="1773510"/>
                    <a:pt x="493230" y="1656317"/>
                  </a:cubicBezTo>
                  <a:cubicBezTo>
                    <a:pt x="328084" y="1687338"/>
                    <a:pt x="150696" y="1572339"/>
                    <a:pt x="66218" y="1441483"/>
                  </a:cubicBezTo>
                  <a:cubicBezTo>
                    <a:pt x="-42932" y="1272141"/>
                    <a:pt x="-17068" y="1041643"/>
                    <a:pt x="78302" y="872416"/>
                  </a:cubicBezTo>
                  <a:cubicBezTo>
                    <a:pt x="110208" y="815840"/>
                    <a:pt x="155624" y="771811"/>
                    <a:pt x="203539" y="729090"/>
                  </a:cubicBezTo>
                  <a:cubicBezTo>
                    <a:pt x="259576" y="679057"/>
                    <a:pt x="321271" y="636452"/>
                    <a:pt x="393087" y="613399"/>
                  </a:cubicBezTo>
                  <a:cubicBezTo>
                    <a:pt x="445544" y="596541"/>
                    <a:pt x="526752" y="568985"/>
                    <a:pt x="581673" y="589729"/>
                  </a:cubicBezTo>
                  <a:cubicBezTo>
                    <a:pt x="543917" y="463453"/>
                    <a:pt x="601764" y="322899"/>
                    <a:pt x="697904" y="232686"/>
                  </a:cubicBezTo>
                  <a:cubicBezTo>
                    <a:pt x="794044" y="142472"/>
                    <a:pt x="922168" y="94633"/>
                    <a:pt x="1049866" y="61804"/>
                  </a:cubicBezTo>
                  <a:cubicBezTo>
                    <a:pt x="1406987" y="-29322"/>
                    <a:pt x="1782351" y="-19877"/>
                    <a:pt x="2134429" y="89091"/>
                  </a:cubicBezTo>
                  <a:cubicBezTo>
                    <a:pt x="2247118" y="124191"/>
                    <a:pt x="2362310" y="173762"/>
                    <a:pt x="2432703" y="268286"/>
                  </a:cubicBezTo>
                  <a:cubicBezTo>
                    <a:pt x="2503096" y="362810"/>
                    <a:pt x="2509060" y="514141"/>
                    <a:pt x="2417308" y="588074"/>
                  </a:cubicBezTo>
                  <a:cubicBezTo>
                    <a:pt x="2660776" y="576220"/>
                    <a:pt x="2902783" y="737442"/>
                    <a:pt x="2985682" y="966632"/>
                  </a:cubicBezTo>
                  <a:cubicBezTo>
                    <a:pt x="3068583" y="1195821"/>
                    <a:pt x="2985682" y="1474659"/>
                    <a:pt x="2790823" y="1621140"/>
                  </a:cubicBezTo>
                  <a:cubicBezTo>
                    <a:pt x="2898972" y="1670288"/>
                    <a:pt x="2916137" y="1828970"/>
                    <a:pt x="2852750" y="1929344"/>
                  </a:cubicBezTo>
                  <a:cubicBezTo>
                    <a:pt x="2721894" y="2136596"/>
                    <a:pt x="2485968" y="2226810"/>
                    <a:pt x="2254239" y="2266451"/>
                  </a:cubicBezTo>
                  <a:cubicBezTo>
                    <a:pt x="2009578" y="2308479"/>
                    <a:pt x="1752292" y="2320640"/>
                    <a:pt x="1502704" y="2322527"/>
                  </a:cubicBezTo>
                  <a:close/>
                </a:path>
              </a:pathLst>
            </a:custGeom>
            <a:solidFill>
              <a:srgbClr val="FFEFB3"/>
            </a:solidFill>
            <a:ln w="3840" cap="flat">
              <a:noFill/>
              <a:prstDash val="solid"/>
              <a:miter/>
            </a:ln>
          </p:spPr>
          <p:txBody>
            <a:bodyPr rtlCol="0" anchor="ctr"/>
            <a:lstStyle/>
            <a:p>
              <a:endParaRPr lang="ja-JP" altLang="en-US"/>
            </a:p>
          </p:txBody>
        </p:sp>
        <p:sp>
          <p:nvSpPr>
            <p:cNvPr id="169" name="フリーフォーム: 図形 168">
              <a:extLst>
                <a:ext uri="{FF2B5EF4-FFF2-40B4-BE49-F238E27FC236}">
                  <a16:creationId xmlns:a16="http://schemas.microsoft.com/office/drawing/2014/main" id="{3C67FC52-F20F-4616-A26C-DA03745586B4}"/>
                </a:ext>
              </a:extLst>
            </p:cNvPr>
            <p:cNvSpPr/>
            <p:nvPr/>
          </p:nvSpPr>
          <p:spPr>
            <a:xfrm>
              <a:off x="6818620" y="1214006"/>
              <a:ext cx="1391058" cy="2289318"/>
            </a:xfrm>
            <a:custGeom>
              <a:avLst/>
              <a:gdLst>
                <a:gd name="connsiteX0" fmla="*/ -5088 w 1391058"/>
                <a:gd name="connsiteY0" fmla="*/ -220 h 2289318"/>
                <a:gd name="connsiteX1" fmla="*/ 658157 w 1391058"/>
                <a:gd name="connsiteY1" fmla="*/ 151496 h 2289318"/>
                <a:gd name="connsiteX2" fmla="*/ 754375 w 1391058"/>
                <a:gd name="connsiteY2" fmla="*/ 213075 h 2289318"/>
                <a:gd name="connsiteX3" fmla="*/ 827500 w 1391058"/>
                <a:gd name="connsiteY3" fmla="*/ 309292 h 2289318"/>
                <a:gd name="connsiteX4" fmla="*/ 839046 w 1391058"/>
                <a:gd name="connsiteY4" fmla="*/ 336233 h 2289318"/>
                <a:gd name="connsiteX5" fmla="*/ 785164 w 1391058"/>
                <a:gd name="connsiteY5" fmla="*/ 586398 h 2289318"/>
                <a:gd name="connsiteX6" fmla="*/ 785164 w 1391058"/>
                <a:gd name="connsiteY6" fmla="*/ 586398 h 2289318"/>
                <a:gd name="connsiteX7" fmla="*/ 1139244 w 1391058"/>
                <a:gd name="connsiteY7" fmla="*/ 690313 h 2289318"/>
                <a:gd name="connsiteX8" fmla="*/ 1166185 w 1391058"/>
                <a:gd name="connsiteY8" fmla="*/ 709556 h 2289318"/>
                <a:gd name="connsiteX9" fmla="*/ 1377863 w 1391058"/>
                <a:gd name="connsiteY9" fmla="*/ 1048241 h 2289318"/>
                <a:gd name="connsiteX10" fmla="*/ 1158756 w 1391058"/>
                <a:gd name="connsiteY10" fmla="*/ 1619426 h 2289318"/>
                <a:gd name="connsiteX11" fmla="*/ 1158756 w 1391058"/>
                <a:gd name="connsiteY11" fmla="*/ 1619426 h 2289318"/>
                <a:gd name="connsiteX12" fmla="*/ 1258553 w 1391058"/>
                <a:gd name="connsiteY12" fmla="*/ 1802585 h 2289318"/>
                <a:gd name="connsiteX13" fmla="*/ 1243159 w 1391058"/>
                <a:gd name="connsiteY13" fmla="*/ 1875710 h 2289318"/>
                <a:gd name="connsiteX14" fmla="*/ 1185428 w 1391058"/>
                <a:gd name="connsiteY14" fmla="*/ 1979625 h 2289318"/>
                <a:gd name="connsiteX15" fmla="*/ 452290 w 1391058"/>
                <a:gd name="connsiteY15" fmla="*/ 2289099 h 228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1058" h="2289318">
                  <a:moveTo>
                    <a:pt x="-5088" y="-220"/>
                  </a:moveTo>
                  <a:cubicBezTo>
                    <a:pt x="223255" y="9094"/>
                    <a:pt x="450328" y="47581"/>
                    <a:pt x="658157" y="151496"/>
                  </a:cubicBezTo>
                  <a:cubicBezTo>
                    <a:pt x="693218" y="166929"/>
                    <a:pt x="725663" y="187700"/>
                    <a:pt x="754375" y="213075"/>
                  </a:cubicBezTo>
                  <a:cubicBezTo>
                    <a:pt x="781315" y="243864"/>
                    <a:pt x="808256" y="270805"/>
                    <a:pt x="827500" y="309292"/>
                  </a:cubicBezTo>
                  <a:cubicBezTo>
                    <a:pt x="831348" y="316990"/>
                    <a:pt x="835197" y="328536"/>
                    <a:pt x="839046" y="336233"/>
                  </a:cubicBezTo>
                  <a:cubicBezTo>
                    <a:pt x="869835" y="420904"/>
                    <a:pt x="858289" y="524819"/>
                    <a:pt x="785164" y="586398"/>
                  </a:cubicBezTo>
                  <a:cubicBezTo>
                    <a:pt x="883883" y="581664"/>
                    <a:pt x="793247" y="579894"/>
                    <a:pt x="785164" y="586398"/>
                  </a:cubicBezTo>
                  <a:cubicBezTo>
                    <a:pt x="912171" y="578701"/>
                    <a:pt x="1027632" y="617188"/>
                    <a:pt x="1139244" y="690313"/>
                  </a:cubicBezTo>
                  <a:cubicBezTo>
                    <a:pt x="1146941" y="698010"/>
                    <a:pt x="1154639" y="701859"/>
                    <a:pt x="1166185" y="709556"/>
                  </a:cubicBezTo>
                  <a:cubicBezTo>
                    <a:pt x="1277797" y="798076"/>
                    <a:pt x="1350922" y="909688"/>
                    <a:pt x="1377863" y="1048241"/>
                  </a:cubicBezTo>
                  <a:cubicBezTo>
                    <a:pt x="1412501" y="1263768"/>
                    <a:pt x="1335527" y="1490841"/>
                    <a:pt x="1158756" y="1619426"/>
                  </a:cubicBezTo>
                  <a:cubicBezTo>
                    <a:pt x="1222453" y="1648484"/>
                    <a:pt x="1168609" y="1611998"/>
                    <a:pt x="1158756" y="1619426"/>
                  </a:cubicBezTo>
                  <a:cubicBezTo>
                    <a:pt x="1227764" y="1648638"/>
                    <a:pt x="1258553" y="1729460"/>
                    <a:pt x="1258553" y="1802585"/>
                  </a:cubicBezTo>
                  <a:cubicBezTo>
                    <a:pt x="1254705" y="1825677"/>
                    <a:pt x="1250856" y="1852618"/>
                    <a:pt x="1243159" y="1875710"/>
                  </a:cubicBezTo>
                  <a:cubicBezTo>
                    <a:pt x="1231613" y="1914197"/>
                    <a:pt x="1208520" y="1948836"/>
                    <a:pt x="1185428" y="1979625"/>
                  </a:cubicBezTo>
                  <a:cubicBezTo>
                    <a:pt x="1004540" y="2202849"/>
                    <a:pt x="719736" y="2264429"/>
                    <a:pt x="452290" y="2289099"/>
                  </a:cubicBezTo>
                </a:path>
              </a:pathLst>
            </a:custGeom>
            <a:noFill/>
            <a:ln w="29187" cap="rnd">
              <a:solidFill>
                <a:srgbClr val="404040"/>
              </a:solidFill>
              <a:prstDash val="solid"/>
              <a:round/>
            </a:ln>
          </p:spPr>
          <p:txBody>
            <a:bodyPr rtlCol="0" anchor="ctr"/>
            <a:lstStyle/>
            <a:p>
              <a:endParaRPr lang="ja-JP" altLang="en-US"/>
            </a:p>
          </p:txBody>
        </p:sp>
        <p:sp>
          <p:nvSpPr>
            <p:cNvPr id="170" name="フリーフォーム: 図形 169">
              <a:extLst>
                <a:ext uri="{FF2B5EF4-FFF2-40B4-BE49-F238E27FC236}">
                  <a16:creationId xmlns:a16="http://schemas.microsoft.com/office/drawing/2014/main" id="{E85B10D6-7471-48EA-A30C-B39EE291F98C}"/>
                </a:ext>
              </a:extLst>
            </p:cNvPr>
            <p:cNvSpPr/>
            <p:nvPr/>
          </p:nvSpPr>
          <p:spPr>
            <a:xfrm>
              <a:off x="6282766" y="1215584"/>
              <a:ext cx="337722" cy="48647"/>
            </a:xfrm>
            <a:custGeom>
              <a:avLst/>
              <a:gdLst>
                <a:gd name="connsiteX0" fmla="*/ -5088 w 337722"/>
                <a:gd name="connsiteY0" fmla="*/ 48428 h 48647"/>
                <a:gd name="connsiteX1" fmla="*/ 256623 w 337722"/>
                <a:gd name="connsiteY1" fmla="*/ 5592 h 48647"/>
                <a:gd name="connsiteX2" fmla="*/ 332634 w 337722"/>
                <a:gd name="connsiteY2" fmla="*/ -220 h 48647"/>
              </a:gdLst>
              <a:ahLst/>
              <a:cxnLst>
                <a:cxn ang="0">
                  <a:pos x="connsiteX0" y="connsiteY0"/>
                </a:cxn>
                <a:cxn ang="0">
                  <a:pos x="connsiteX1" y="connsiteY1"/>
                </a:cxn>
                <a:cxn ang="0">
                  <a:pos x="connsiteX2" y="connsiteY2"/>
                </a:cxn>
              </a:cxnLst>
              <a:rect l="l" t="t" r="r" b="b"/>
              <a:pathLst>
                <a:path w="337722" h="48647">
                  <a:moveTo>
                    <a:pt x="-5088" y="48428"/>
                  </a:moveTo>
                  <a:cubicBezTo>
                    <a:pt x="81084" y="28299"/>
                    <a:pt x="168526" y="13990"/>
                    <a:pt x="256623" y="5592"/>
                  </a:cubicBezTo>
                  <a:cubicBezTo>
                    <a:pt x="281908" y="3179"/>
                    <a:pt x="307272" y="1243"/>
                    <a:pt x="332634" y="-220"/>
                  </a:cubicBezTo>
                </a:path>
              </a:pathLst>
            </a:custGeom>
            <a:noFill/>
            <a:ln w="29187" cap="rnd">
              <a:solidFill>
                <a:srgbClr val="404040"/>
              </a:solidFill>
              <a:prstDash val="solid"/>
              <a:round/>
            </a:ln>
          </p:spPr>
          <p:txBody>
            <a:bodyPr rtlCol="0" anchor="ctr"/>
            <a:lstStyle/>
            <a:p>
              <a:endParaRPr lang="ja-JP" altLang="en-US"/>
            </a:p>
          </p:txBody>
        </p:sp>
        <p:sp>
          <p:nvSpPr>
            <p:cNvPr id="171" name="フリーフォーム: 図形 170">
              <a:extLst>
                <a:ext uri="{FF2B5EF4-FFF2-40B4-BE49-F238E27FC236}">
                  <a16:creationId xmlns:a16="http://schemas.microsoft.com/office/drawing/2014/main" id="{76158A79-1A1F-4EF5-8289-FE5117D70468}"/>
                </a:ext>
              </a:extLst>
            </p:cNvPr>
            <p:cNvSpPr/>
            <p:nvPr/>
          </p:nvSpPr>
          <p:spPr>
            <a:xfrm>
              <a:off x="5185326" y="1319537"/>
              <a:ext cx="1818224" cy="2216109"/>
            </a:xfrm>
            <a:custGeom>
              <a:avLst/>
              <a:gdLst>
                <a:gd name="connsiteX0" fmla="*/ 1813136 w 1818224"/>
                <a:gd name="connsiteY0" fmla="*/ 2206390 h 2216109"/>
                <a:gd name="connsiteX1" fmla="*/ 1331125 w 1818224"/>
                <a:gd name="connsiteY1" fmla="*/ 2214780 h 2216109"/>
                <a:gd name="connsiteX2" fmla="*/ 896223 w 1818224"/>
                <a:gd name="connsiteY2" fmla="*/ 2173907 h 2216109"/>
                <a:gd name="connsiteX3" fmla="*/ 489685 w 1818224"/>
                <a:gd name="connsiteY3" fmla="*/ 2026887 h 2216109"/>
                <a:gd name="connsiteX4" fmla="*/ 354019 w 1818224"/>
                <a:gd name="connsiteY4" fmla="*/ 1813631 h 2216109"/>
                <a:gd name="connsiteX5" fmla="*/ 459473 w 1818224"/>
                <a:gd name="connsiteY5" fmla="*/ 1570701 h 2216109"/>
                <a:gd name="connsiteX6" fmla="*/ 494650 w 1818224"/>
                <a:gd name="connsiteY6" fmla="*/ 1549072 h 2216109"/>
                <a:gd name="connsiteX7" fmla="*/ 189065 w 1818224"/>
                <a:gd name="connsiteY7" fmla="*/ 1462630 h 2216109"/>
                <a:gd name="connsiteX8" fmla="*/ 13024 w 1818224"/>
                <a:gd name="connsiteY8" fmla="*/ 1215967 h 2216109"/>
                <a:gd name="connsiteX9" fmla="*/ 24570 w 1818224"/>
                <a:gd name="connsiteY9" fmla="*/ 888828 h 2216109"/>
                <a:gd name="connsiteX10" fmla="*/ 405591 w 1818224"/>
                <a:gd name="connsiteY10" fmla="*/ 500110 h 2216109"/>
                <a:gd name="connsiteX11" fmla="*/ 583054 w 1818224"/>
                <a:gd name="connsiteY11" fmla="*/ 482483 h 2216109"/>
                <a:gd name="connsiteX12" fmla="*/ 583054 w 1818224"/>
                <a:gd name="connsiteY12" fmla="*/ 482483 h 2216109"/>
                <a:gd name="connsiteX13" fmla="*/ 608225 w 1818224"/>
                <a:gd name="connsiteY13" fmla="*/ 248983 h 2216109"/>
                <a:gd name="connsiteX14" fmla="*/ 775451 w 1818224"/>
                <a:gd name="connsiteY14" fmla="*/ 66209 h 2216109"/>
                <a:gd name="connsiteX15" fmla="*/ 908308 w 1818224"/>
                <a:gd name="connsiteY15" fmla="*/ -220 h 221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8224" h="2216109">
                  <a:moveTo>
                    <a:pt x="1813136" y="2206390"/>
                  </a:moveTo>
                  <a:cubicBezTo>
                    <a:pt x="1652760" y="2215050"/>
                    <a:pt x="1491731" y="2217628"/>
                    <a:pt x="1331125" y="2214780"/>
                  </a:cubicBezTo>
                  <a:cubicBezTo>
                    <a:pt x="1185452" y="2212163"/>
                    <a:pt x="1039278" y="2202272"/>
                    <a:pt x="896223" y="2173907"/>
                  </a:cubicBezTo>
                  <a:cubicBezTo>
                    <a:pt x="755514" y="2146043"/>
                    <a:pt x="613535" y="2100551"/>
                    <a:pt x="489685" y="2026887"/>
                  </a:cubicBezTo>
                  <a:cubicBezTo>
                    <a:pt x="414790" y="1982319"/>
                    <a:pt x="365217" y="1899264"/>
                    <a:pt x="354019" y="1813631"/>
                  </a:cubicBezTo>
                  <a:cubicBezTo>
                    <a:pt x="340894" y="1719292"/>
                    <a:pt x="381574" y="1625526"/>
                    <a:pt x="459473" y="1570701"/>
                  </a:cubicBezTo>
                  <a:cubicBezTo>
                    <a:pt x="470711" y="1562750"/>
                    <a:pt x="482488" y="1555522"/>
                    <a:pt x="494650" y="1549072"/>
                  </a:cubicBezTo>
                  <a:cubicBezTo>
                    <a:pt x="386271" y="1569432"/>
                    <a:pt x="275275" y="1527019"/>
                    <a:pt x="189065" y="1462630"/>
                  </a:cubicBezTo>
                  <a:cubicBezTo>
                    <a:pt x="105393" y="1404553"/>
                    <a:pt x="43814" y="1316033"/>
                    <a:pt x="13024" y="1215967"/>
                  </a:cubicBezTo>
                  <a:cubicBezTo>
                    <a:pt x="-17765" y="1108204"/>
                    <a:pt x="-6219" y="996592"/>
                    <a:pt x="24570" y="888828"/>
                  </a:cubicBezTo>
                  <a:cubicBezTo>
                    <a:pt x="78452" y="704091"/>
                    <a:pt x="228551" y="565538"/>
                    <a:pt x="405591" y="500110"/>
                  </a:cubicBezTo>
                  <a:cubicBezTo>
                    <a:pt x="463322" y="480867"/>
                    <a:pt x="521052" y="465472"/>
                    <a:pt x="583054" y="482483"/>
                  </a:cubicBezTo>
                  <a:cubicBezTo>
                    <a:pt x="559962" y="404778"/>
                    <a:pt x="571508" y="478096"/>
                    <a:pt x="583054" y="482483"/>
                  </a:cubicBezTo>
                  <a:cubicBezTo>
                    <a:pt x="559962" y="404778"/>
                    <a:pt x="573318" y="320838"/>
                    <a:pt x="608225" y="248983"/>
                  </a:cubicBezTo>
                  <a:cubicBezTo>
                    <a:pt x="645095" y="172895"/>
                    <a:pt x="704865" y="111854"/>
                    <a:pt x="775451" y="66209"/>
                  </a:cubicBezTo>
                  <a:cubicBezTo>
                    <a:pt x="817401" y="39641"/>
                    <a:pt x="861892" y="17384"/>
                    <a:pt x="908308" y="-220"/>
                  </a:cubicBezTo>
                </a:path>
              </a:pathLst>
            </a:custGeom>
            <a:noFill/>
            <a:ln w="29187" cap="rnd">
              <a:solidFill>
                <a:srgbClr val="404040"/>
              </a:solidFill>
              <a:prstDash val="solid"/>
              <a:round/>
            </a:ln>
          </p:spPr>
          <p:txBody>
            <a:bodyPr rtlCol="0" anchor="ctr"/>
            <a:lstStyle/>
            <a:p>
              <a:endParaRPr lang="ja-JP" altLang="en-US"/>
            </a:p>
          </p:txBody>
        </p:sp>
      </p:grpSp>
      <p:grpSp>
        <p:nvGrpSpPr>
          <p:cNvPr id="162" name="グループ化 161">
            <a:extLst>
              <a:ext uri="{FF2B5EF4-FFF2-40B4-BE49-F238E27FC236}">
                <a16:creationId xmlns:a16="http://schemas.microsoft.com/office/drawing/2014/main" id="{0003B964-FF0A-4A1C-AD97-09A94B5B5B76}"/>
              </a:ext>
            </a:extLst>
          </p:cNvPr>
          <p:cNvGrpSpPr/>
          <p:nvPr/>
        </p:nvGrpSpPr>
        <p:grpSpPr>
          <a:xfrm>
            <a:off x="265928" y="1898881"/>
            <a:ext cx="4869289" cy="1651815"/>
            <a:chOff x="5185326" y="1214006"/>
            <a:chExt cx="3124279" cy="2382869"/>
          </a:xfrm>
        </p:grpSpPr>
        <p:sp>
          <p:nvSpPr>
            <p:cNvPr id="163" name="フリーフォーム: 図形 162">
              <a:extLst>
                <a:ext uri="{FF2B5EF4-FFF2-40B4-BE49-F238E27FC236}">
                  <a16:creationId xmlns:a16="http://schemas.microsoft.com/office/drawing/2014/main" id="{B8F38EEA-2FE0-49E6-913B-9F14B9ACD05E}"/>
                </a:ext>
              </a:extLst>
            </p:cNvPr>
            <p:cNvSpPr/>
            <p:nvPr/>
          </p:nvSpPr>
          <p:spPr>
            <a:xfrm>
              <a:off x="5286850" y="1273870"/>
              <a:ext cx="3022755" cy="2323005"/>
            </a:xfrm>
            <a:custGeom>
              <a:avLst/>
              <a:gdLst>
                <a:gd name="connsiteX0" fmla="*/ 1502704 w 3022755"/>
                <a:gd name="connsiteY0" fmla="*/ 2322527 h 2323005"/>
                <a:gd name="connsiteX1" fmla="*/ 1409142 w 3022755"/>
                <a:gd name="connsiteY1" fmla="*/ 2322757 h 2323005"/>
                <a:gd name="connsiteX2" fmla="*/ 492961 w 3022755"/>
                <a:gd name="connsiteY2" fmla="*/ 2136942 h 2323005"/>
                <a:gd name="connsiteX3" fmla="*/ 493230 w 3022755"/>
                <a:gd name="connsiteY3" fmla="*/ 1656317 h 2323005"/>
                <a:gd name="connsiteX4" fmla="*/ 66218 w 3022755"/>
                <a:gd name="connsiteY4" fmla="*/ 1441483 h 2323005"/>
                <a:gd name="connsiteX5" fmla="*/ 78302 w 3022755"/>
                <a:gd name="connsiteY5" fmla="*/ 872416 h 2323005"/>
                <a:gd name="connsiteX6" fmla="*/ 203539 w 3022755"/>
                <a:gd name="connsiteY6" fmla="*/ 729090 h 2323005"/>
                <a:gd name="connsiteX7" fmla="*/ 393087 w 3022755"/>
                <a:gd name="connsiteY7" fmla="*/ 613399 h 2323005"/>
                <a:gd name="connsiteX8" fmla="*/ 581673 w 3022755"/>
                <a:gd name="connsiteY8" fmla="*/ 589729 h 2323005"/>
                <a:gd name="connsiteX9" fmla="*/ 697904 w 3022755"/>
                <a:gd name="connsiteY9" fmla="*/ 232686 h 2323005"/>
                <a:gd name="connsiteX10" fmla="*/ 1049866 w 3022755"/>
                <a:gd name="connsiteY10" fmla="*/ 61804 h 2323005"/>
                <a:gd name="connsiteX11" fmla="*/ 2134429 w 3022755"/>
                <a:gd name="connsiteY11" fmla="*/ 89091 h 2323005"/>
                <a:gd name="connsiteX12" fmla="*/ 2432703 w 3022755"/>
                <a:gd name="connsiteY12" fmla="*/ 268286 h 2323005"/>
                <a:gd name="connsiteX13" fmla="*/ 2417308 w 3022755"/>
                <a:gd name="connsiteY13" fmla="*/ 588074 h 2323005"/>
                <a:gd name="connsiteX14" fmla="*/ 2985682 w 3022755"/>
                <a:gd name="connsiteY14" fmla="*/ 966632 h 2323005"/>
                <a:gd name="connsiteX15" fmla="*/ 2790823 w 3022755"/>
                <a:gd name="connsiteY15" fmla="*/ 1621140 h 2323005"/>
                <a:gd name="connsiteX16" fmla="*/ 2852750 w 3022755"/>
                <a:gd name="connsiteY16" fmla="*/ 1929344 h 2323005"/>
                <a:gd name="connsiteX17" fmla="*/ 2254239 w 3022755"/>
                <a:gd name="connsiteY17" fmla="*/ 2266451 h 2323005"/>
                <a:gd name="connsiteX18" fmla="*/ 1502704 w 3022755"/>
                <a:gd name="connsiteY18" fmla="*/ 2322527 h 232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2755" h="2323005">
                  <a:moveTo>
                    <a:pt x="1502704" y="2322527"/>
                  </a:moveTo>
                  <a:cubicBezTo>
                    <a:pt x="1471415" y="2322757"/>
                    <a:pt x="1440240" y="2322834"/>
                    <a:pt x="1409142" y="2322757"/>
                  </a:cubicBezTo>
                  <a:cubicBezTo>
                    <a:pt x="1091972" y="2322180"/>
                    <a:pt x="774993" y="2295624"/>
                    <a:pt x="492961" y="2136942"/>
                  </a:cubicBezTo>
                  <a:cubicBezTo>
                    <a:pt x="334934" y="2047922"/>
                    <a:pt x="272430" y="1773510"/>
                    <a:pt x="493230" y="1656317"/>
                  </a:cubicBezTo>
                  <a:cubicBezTo>
                    <a:pt x="328084" y="1687338"/>
                    <a:pt x="150696" y="1572339"/>
                    <a:pt x="66218" y="1441483"/>
                  </a:cubicBezTo>
                  <a:cubicBezTo>
                    <a:pt x="-42932" y="1272141"/>
                    <a:pt x="-17068" y="1041643"/>
                    <a:pt x="78302" y="872416"/>
                  </a:cubicBezTo>
                  <a:cubicBezTo>
                    <a:pt x="110208" y="815840"/>
                    <a:pt x="155624" y="771811"/>
                    <a:pt x="203539" y="729090"/>
                  </a:cubicBezTo>
                  <a:cubicBezTo>
                    <a:pt x="259576" y="679057"/>
                    <a:pt x="321271" y="636452"/>
                    <a:pt x="393087" y="613399"/>
                  </a:cubicBezTo>
                  <a:cubicBezTo>
                    <a:pt x="445544" y="596541"/>
                    <a:pt x="526752" y="568985"/>
                    <a:pt x="581673" y="589729"/>
                  </a:cubicBezTo>
                  <a:cubicBezTo>
                    <a:pt x="543917" y="463453"/>
                    <a:pt x="601764" y="322899"/>
                    <a:pt x="697904" y="232686"/>
                  </a:cubicBezTo>
                  <a:cubicBezTo>
                    <a:pt x="794044" y="142472"/>
                    <a:pt x="922168" y="94633"/>
                    <a:pt x="1049866" y="61804"/>
                  </a:cubicBezTo>
                  <a:cubicBezTo>
                    <a:pt x="1406987" y="-29322"/>
                    <a:pt x="1782351" y="-19877"/>
                    <a:pt x="2134429" y="89091"/>
                  </a:cubicBezTo>
                  <a:cubicBezTo>
                    <a:pt x="2247118" y="124191"/>
                    <a:pt x="2362310" y="173762"/>
                    <a:pt x="2432703" y="268286"/>
                  </a:cubicBezTo>
                  <a:cubicBezTo>
                    <a:pt x="2503096" y="362810"/>
                    <a:pt x="2509060" y="514141"/>
                    <a:pt x="2417308" y="588074"/>
                  </a:cubicBezTo>
                  <a:cubicBezTo>
                    <a:pt x="2660776" y="576220"/>
                    <a:pt x="2902783" y="737442"/>
                    <a:pt x="2985682" y="966632"/>
                  </a:cubicBezTo>
                  <a:cubicBezTo>
                    <a:pt x="3068583" y="1195821"/>
                    <a:pt x="2985682" y="1474659"/>
                    <a:pt x="2790823" y="1621140"/>
                  </a:cubicBezTo>
                  <a:cubicBezTo>
                    <a:pt x="2898972" y="1670288"/>
                    <a:pt x="2916137" y="1828970"/>
                    <a:pt x="2852750" y="1929344"/>
                  </a:cubicBezTo>
                  <a:cubicBezTo>
                    <a:pt x="2721894" y="2136596"/>
                    <a:pt x="2485968" y="2226810"/>
                    <a:pt x="2254239" y="2266451"/>
                  </a:cubicBezTo>
                  <a:cubicBezTo>
                    <a:pt x="2009578" y="2308479"/>
                    <a:pt x="1752292" y="2320640"/>
                    <a:pt x="1502704" y="2322527"/>
                  </a:cubicBezTo>
                  <a:close/>
                </a:path>
              </a:pathLst>
            </a:custGeom>
            <a:solidFill>
              <a:srgbClr val="FFEFB3"/>
            </a:solidFill>
            <a:ln w="3840" cap="flat">
              <a:noFill/>
              <a:prstDash val="solid"/>
              <a:miter/>
            </a:ln>
          </p:spPr>
          <p:txBody>
            <a:bodyPr rtlCol="0" anchor="ctr"/>
            <a:lstStyle/>
            <a:p>
              <a:endParaRPr lang="ja-JP" altLang="en-US"/>
            </a:p>
          </p:txBody>
        </p:sp>
        <p:sp>
          <p:nvSpPr>
            <p:cNvPr id="164" name="フリーフォーム: 図形 163">
              <a:extLst>
                <a:ext uri="{FF2B5EF4-FFF2-40B4-BE49-F238E27FC236}">
                  <a16:creationId xmlns:a16="http://schemas.microsoft.com/office/drawing/2014/main" id="{DD9E07E4-B734-4D67-9449-2EFFA823951B}"/>
                </a:ext>
              </a:extLst>
            </p:cNvPr>
            <p:cNvSpPr/>
            <p:nvPr/>
          </p:nvSpPr>
          <p:spPr>
            <a:xfrm>
              <a:off x="6818620" y="1214006"/>
              <a:ext cx="1391058" cy="2289318"/>
            </a:xfrm>
            <a:custGeom>
              <a:avLst/>
              <a:gdLst>
                <a:gd name="connsiteX0" fmla="*/ -5088 w 1391058"/>
                <a:gd name="connsiteY0" fmla="*/ -220 h 2289318"/>
                <a:gd name="connsiteX1" fmla="*/ 658157 w 1391058"/>
                <a:gd name="connsiteY1" fmla="*/ 151496 h 2289318"/>
                <a:gd name="connsiteX2" fmla="*/ 754375 w 1391058"/>
                <a:gd name="connsiteY2" fmla="*/ 213075 h 2289318"/>
                <a:gd name="connsiteX3" fmla="*/ 827500 w 1391058"/>
                <a:gd name="connsiteY3" fmla="*/ 309292 h 2289318"/>
                <a:gd name="connsiteX4" fmla="*/ 839046 w 1391058"/>
                <a:gd name="connsiteY4" fmla="*/ 336233 h 2289318"/>
                <a:gd name="connsiteX5" fmla="*/ 785164 w 1391058"/>
                <a:gd name="connsiteY5" fmla="*/ 586398 h 2289318"/>
                <a:gd name="connsiteX6" fmla="*/ 785164 w 1391058"/>
                <a:gd name="connsiteY6" fmla="*/ 586398 h 2289318"/>
                <a:gd name="connsiteX7" fmla="*/ 1139244 w 1391058"/>
                <a:gd name="connsiteY7" fmla="*/ 690313 h 2289318"/>
                <a:gd name="connsiteX8" fmla="*/ 1166185 w 1391058"/>
                <a:gd name="connsiteY8" fmla="*/ 709556 h 2289318"/>
                <a:gd name="connsiteX9" fmla="*/ 1377863 w 1391058"/>
                <a:gd name="connsiteY9" fmla="*/ 1048241 h 2289318"/>
                <a:gd name="connsiteX10" fmla="*/ 1158756 w 1391058"/>
                <a:gd name="connsiteY10" fmla="*/ 1619426 h 2289318"/>
                <a:gd name="connsiteX11" fmla="*/ 1158756 w 1391058"/>
                <a:gd name="connsiteY11" fmla="*/ 1619426 h 2289318"/>
                <a:gd name="connsiteX12" fmla="*/ 1258553 w 1391058"/>
                <a:gd name="connsiteY12" fmla="*/ 1802585 h 2289318"/>
                <a:gd name="connsiteX13" fmla="*/ 1243159 w 1391058"/>
                <a:gd name="connsiteY13" fmla="*/ 1875710 h 2289318"/>
                <a:gd name="connsiteX14" fmla="*/ 1185428 w 1391058"/>
                <a:gd name="connsiteY14" fmla="*/ 1979625 h 2289318"/>
                <a:gd name="connsiteX15" fmla="*/ 452290 w 1391058"/>
                <a:gd name="connsiteY15" fmla="*/ 2289099 h 228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1058" h="2289318">
                  <a:moveTo>
                    <a:pt x="-5088" y="-220"/>
                  </a:moveTo>
                  <a:cubicBezTo>
                    <a:pt x="223255" y="9094"/>
                    <a:pt x="450328" y="47581"/>
                    <a:pt x="658157" y="151496"/>
                  </a:cubicBezTo>
                  <a:cubicBezTo>
                    <a:pt x="693218" y="166929"/>
                    <a:pt x="725663" y="187700"/>
                    <a:pt x="754375" y="213075"/>
                  </a:cubicBezTo>
                  <a:cubicBezTo>
                    <a:pt x="781315" y="243864"/>
                    <a:pt x="808256" y="270805"/>
                    <a:pt x="827500" y="309292"/>
                  </a:cubicBezTo>
                  <a:cubicBezTo>
                    <a:pt x="831348" y="316990"/>
                    <a:pt x="835197" y="328536"/>
                    <a:pt x="839046" y="336233"/>
                  </a:cubicBezTo>
                  <a:cubicBezTo>
                    <a:pt x="869835" y="420904"/>
                    <a:pt x="858289" y="524819"/>
                    <a:pt x="785164" y="586398"/>
                  </a:cubicBezTo>
                  <a:cubicBezTo>
                    <a:pt x="883883" y="581664"/>
                    <a:pt x="793247" y="579894"/>
                    <a:pt x="785164" y="586398"/>
                  </a:cubicBezTo>
                  <a:cubicBezTo>
                    <a:pt x="912171" y="578701"/>
                    <a:pt x="1027632" y="617188"/>
                    <a:pt x="1139244" y="690313"/>
                  </a:cubicBezTo>
                  <a:cubicBezTo>
                    <a:pt x="1146941" y="698010"/>
                    <a:pt x="1154639" y="701859"/>
                    <a:pt x="1166185" y="709556"/>
                  </a:cubicBezTo>
                  <a:cubicBezTo>
                    <a:pt x="1277797" y="798076"/>
                    <a:pt x="1350922" y="909688"/>
                    <a:pt x="1377863" y="1048241"/>
                  </a:cubicBezTo>
                  <a:cubicBezTo>
                    <a:pt x="1412501" y="1263768"/>
                    <a:pt x="1335527" y="1490841"/>
                    <a:pt x="1158756" y="1619426"/>
                  </a:cubicBezTo>
                  <a:cubicBezTo>
                    <a:pt x="1222453" y="1648484"/>
                    <a:pt x="1168609" y="1611998"/>
                    <a:pt x="1158756" y="1619426"/>
                  </a:cubicBezTo>
                  <a:cubicBezTo>
                    <a:pt x="1227764" y="1648638"/>
                    <a:pt x="1258553" y="1729460"/>
                    <a:pt x="1258553" y="1802585"/>
                  </a:cubicBezTo>
                  <a:cubicBezTo>
                    <a:pt x="1254705" y="1825677"/>
                    <a:pt x="1250856" y="1852618"/>
                    <a:pt x="1243159" y="1875710"/>
                  </a:cubicBezTo>
                  <a:cubicBezTo>
                    <a:pt x="1231613" y="1914197"/>
                    <a:pt x="1208520" y="1948836"/>
                    <a:pt x="1185428" y="1979625"/>
                  </a:cubicBezTo>
                  <a:cubicBezTo>
                    <a:pt x="1004540" y="2202849"/>
                    <a:pt x="719736" y="2264429"/>
                    <a:pt x="452290" y="2289099"/>
                  </a:cubicBezTo>
                </a:path>
              </a:pathLst>
            </a:custGeom>
            <a:noFill/>
            <a:ln w="29187" cap="rnd">
              <a:solidFill>
                <a:srgbClr val="404040"/>
              </a:solidFill>
              <a:prstDash val="solid"/>
              <a:round/>
            </a:ln>
          </p:spPr>
          <p:txBody>
            <a:bodyPr rtlCol="0" anchor="ctr"/>
            <a:lstStyle/>
            <a:p>
              <a:endParaRPr lang="ja-JP" altLang="en-US"/>
            </a:p>
          </p:txBody>
        </p:sp>
        <p:sp>
          <p:nvSpPr>
            <p:cNvPr id="165" name="フリーフォーム: 図形 164">
              <a:extLst>
                <a:ext uri="{FF2B5EF4-FFF2-40B4-BE49-F238E27FC236}">
                  <a16:creationId xmlns:a16="http://schemas.microsoft.com/office/drawing/2014/main" id="{8A7A26BF-E79B-4639-87E6-DDE22D72BDFF}"/>
                </a:ext>
              </a:extLst>
            </p:cNvPr>
            <p:cNvSpPr/>
            <p:nvPr/>
          </p:nvSpPr>
          <p:spPr>
            <a:xfrm>
              <a:off x="6282766" y="1215584"/>
              <a:ext cx="337722" cy="48647"/>
            </a:xfrm>
            <a:custGeom>
              <a:avLst/>
              <a:gdLst>
                <a:gd name="connsiteX0" fmla="*/ -5088 w 337722"/>
                <a:gd name="connsiteY0" fmla="*/ 48428 h 48647"/>
                <a:gd name="connsiteX1" fmla="*/ 256623 w 337722"/>
                <a:gd name="connsiteY1" fmla="*/ 5592 h 48647"/>
                <a:gd name="connsiteX2" fmla="*/ 332634 w 337722"/>
                <a:gd name="connsiteY2" fmla="*/ -220 h 48647"/>
              </a:gdLst>
              <a:ahLst/>
              <a:cxnLst>
                <a:cxn ang="0">
                  <a:pos x="connsiteX0" y="connsiteY0"/>
                </a:cxn>
                <a:cxn ang="0">
                  <a:pos x="connsiteX1" y="connsiteY1"/>
                </a:cxn>
                <a:cxn ang="0">
                  <a:pos x="connsiteX2" y="connsiteY2"/>
                </a:cxn>
              </a:cxnLst>
              <a:rect l="l" t="t" r="r" b="b"/>
              <a:pathLst>
                <a:path w="337722" h="48647">
                  <a:moveTo>
                    <a:pt x="-5088" y="48428"/>
                  </a:moveTo>
                  <a:cubicBezTo>
                    <a:pt x="81084" y="28299"/>
                    <a:pt x="168526" y="13990"/>
                    <a:pt x="256623" y="5592"/>
                  </a:cubicBezTo>
                  <a:cubicBezTo>
                    <a:pt x="281908" y="3179"/>
                    <a:pt x="307272" y="1243"/>
                    <a:pt x="332634" y="-220"/>
                  </a:cubicBezTo>
                </a:path>
              </a:pathLst>
            </a:custGeom>
            <a:noFill/>
            <a:ln w="29187" cap="rnd">
              <a:solidFill>
                <a:srgbClr val="404040"/>
              </a:solidFill>
              <a:prstDash val="solid"/>
              <a:round/>
            </a:ln>
          </p:spPr>
          <p:txBody>
            <a:bodyPr rtlCol="0" anchor="ctr"/>
            <a:lstStyle/>
            <a:p>
              <a:endParaRPr lang="ja-JP" altLang="en-US"/>
            </a:p>
          </p:txBody>
        </p:sp>
        <p:sp>
          <p:nvSpPr>
            <p:cNvPr id="166" name="フリーフォーム: 図形 165">
              <a:extLst>
                <a:ext uri="{FF2B5EF4-FFF2-40B4-BE49-F238E27FC236}">
                  <a16:creationId xmlns:a16="http://schemas.microsoft.com/office/drawing/2014/main" id="{81C35A90-8D0E-4A5F-93BB-09DF3065E861}"/>
                </a:ext>
              </a:extLst>
            </p:cNvPr>
            <p:cNvSpPr/>
            <p:nvPr/>
          </p:nvSpPr>
          <p:spPr>
            <a:xfrm>
              <a:off x="5185326" y="1319537"/>
              <a:ext cx="1818224" cy="2216109"/>
            </a:xfrm>
            <a:custGeom>
              <a:avLst/>
              <a:gdLst>
                <a:gd name="connsiteX0" fmla="*/ 1813136 w 1818224"/>
                <a:gd name="connsiteY0" fmla="*/ 2206390 h 2216109"/>
                <a:gd name="connsiteX1" fmla="*/ 1331125 w 1818224"/>
                <a:gd name="connsiteY1" fmla="*/ 2214780 h 2216109"/>
                <a:gd name="connsiteX2" fmla="*/ 896223 w 1818224"/>
                <a:gd name="connsiteY2" fmla="*/ 2173907 h 2216109"/>
                <a:gd name="connsiteX3" fmla="*/ 489685 w 1818224"/>
                <a:gd name="connsiteY3" fmla="*/ 2026887 h 2216109"/>
                <a:gd name="connsiteX4" fmla="*/ 354019 w 1818224"/>
                <a:gd name="connsiteY4" fmla="*/ 1813631 h 2216109"/>
                <a:gd name="connsiteX5" fmla="*/ 459473 w 1818224"/>
                <a:gd name="connsiteY5" fmla="*/ 1570701 h 2216109"/>
                <a:gd name="connsiteX6" fmla="*/ 494650 w 1818224"/>
                <a:gd name="connsiteY6" fmla="*/ 1549072 h 2216109"/>
                <a:gd name="connsiteX7" fmla="*/ 189065 w 1818224"/>
                <a:gd name="connsiteY7" fmla="*/ 1462630 h 2216109"/>
                <a:gd name="connsiteX8" fmla="*/ 13024 w 1818224"/>
                <a:gd name="connsiteY8" fmla="*/ 1215967 h 2216109"/>
                <a:gd name="connsiteX9" fmla="*/ 24570 w 1818224"/>
                <a:gd name="connsiteY9" fmla="*/ 888828 h 2216109"/>
                <a:gd name="connsiteX10" fmla="*/ 405591 w 1818224"/>
                <a:gd name="connsiteY10" fmla="*/ 500110 h 2216109"/>
                <a:gd name="connsiteX11" fmla="*/ 583054 w 1818224"/>
                <a:gd name="connsiteY11" fmla="*/ 482483 h 2216109"/>
                <a:gd name="connsiteX12" fmla="*/ 583054 w 1818224"/>
                <a:gd name="connsiteY12" fmla="*/ 482483 h 2216109"/>
                <a:gd name="connsiteX13" fmla="*/ 608225 w 1818224"/>
                <a:gd name="connsiteY13" fmla="*/ 248983 h 2216109"/>
                <a:gd name="connsiteX14" fmla="*/ 775451 w 1818224"/>
                <a:gd name="connsiteY14" fmla="*/ 66209 h 2216109"/>
                <a:gd name="connsiteX15" fmla="*/ 908308 w 1818224"/>
                <a:gd name="connsiteY15" fmla="*/ -220 h 221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8224" h="2216109">
                  <a:moveTo>
                    <a:pt x="1813136" y="2206390"/>
                  </a:moveTo>
                  <a:cubicBezTo>
                    <a:pt x="1652760" y="2215050"/>
                    <a:pt x="1491731" y="2217628"/>
                    <a:pt x="1331125" y="2214780"/>
                  </a:cubicBezTo>
                  <a:cubicBezTo>
                    <a:pt x="1185452" y="2212163"/>
                    <a:pt x="1039278" y="2202272"/>
                    <a:pt x="896223" y="2173907"/>
                  </a:cubicBezTo>
                  <a:cubicBezTo>
                    <a:pt x="755514" y="2146043"/>
                    <a:pt x="613535" y="2100551"/>
                    <a:pt x="489685" y="2026887"/>
                  </a:cubicBezTo>
                  <a:cubicBezTo>
                    <a:pt x="414790" y="1982319"/>
                    <a:pt x="365217" y="1899264"/>
                    <a:pt x="354019" y="1813631"/>
                  </a:cubicBezTo>
                  <a:cubicBezTo>
                    <a:pt x="340894" y="1719292"/>
                    <a:pt x="381574" y="1625526"/>
                    <a:pt x="459473" y="1570701"/>
                  </a:cubicBezTo>
                  <a:cubicBezTo>
                    <a:pt x="470711" y="1562750"/>
                    <a:pt x="482488" y="1555522"/>
                    <a:pt x="494650" y="1549072"/>
                  </a:cubicBezTo>
                  <a:cubicBezTo>
                    <a:pt x="386271" y="1569432"/>
                    <a:pt x="275275" y="1527019"/>
                    <a:pt x="189065" y="1462630"/>
                  </a:cubicBezTo>
                  <a:cubicBezTo>
                    <a:pt x="105393" y="1404553"/>
                    <a:pt x="43814" y="1316033"/>
                    <a:pt x="13024" y="1215967"/>
                  </a:cubicBezTo>
                  <a:cubicBezTo>
                    <a:pt x="-17765" y="1108204"/>
                    <a:pt x="-6219" y="996592"/>
                    <a:pt x="24570" y="888828"/>
                  </a:cubicBezTo>
                  <a:cubicBezTo>
                    <a:pt x="78452" y="704091"/>
                    <a:pt x="228551" y="565538"/>
                    <a:pt x="405591" y="500110"/>
                  </a:cubicBezTo>
                  <a:cubicBezTo>
                    <a:pt x="463322" y="480867"/>
                    <a:pt x="521052" y="465472"/>
                    <a:pt x="583054" y="482483"/>
                  </a:cubicBezTo>
                  <a:cubicBezTo>
                    <a:pt x="559962" y="404778"/>
                    <a:pt x="571508" y="478096"/>
                    <a:pt x="583054" y="482483"/>
                  </a:cubicBezTo>
                  <a:cubicBezTo>
                    <a:pt x="559962" y="404778"/>
                    <a:pt x="573318" y="320838"/>
                    <a:pt x="608225" y="248983"/>
                  </a:cubicBezTo>
                  <a:cubicBezTo>
                    <a:pt x="645095" y="172895"/>
                    <a:pt x="704865" y="111854"/>
                    <a:pt x="775451" y="66209"/>
                  </a:cubicBezTo>
                  <a:cubicBezTo>
                    <a:pt x="817401" y="39641"/>
                    <a:pt x="861892" y="17384"/>
                    <a:pt x="908308" y="-220"/>
                  </a:cubicBezTo>
                </a:path>
              </a:pathLst>
            </a:custGeom>
            <a:noFill/>
            <a:ln w="29187" cap="rnd">
              <a:solidFill>
                <a:srgbClr val="404040"/>
              </a:solidFill>
              <a:prstDash val="solid"/>
              <a:round/>
            </a:ln>
          </p:spPr>
          <p:txBody>
            <a:bodyPr rtlCol="0" anchor="ctr"/>
            <a:lstStyle/>
            <a:p>
              <a:endParaRPr lang="ja-JP" altLang="en-US"/>
            </a:p>
          </p:txBody>
        </p:sp>
      </p:grpSp>
      <p:sp>
        <p:nvSpPr>
          <p:cNvPr id="2" name="スライド番号プレースホルダー 1">
            <a:extLst>
              <a:ext uri="{FF2B5EF4-FFF2-40B4-BE49-F238E27FC236}">
                <a16:creationId xmlns:a16="http://schemas.microsoft.com/office/drawing/2014/main" id="{205619AA-BB1E-481B-A694-DF6F464069DF}"/>
              </a:ext>
            </a:extLst>
          </p:cNvPr>
          <p:cNvSpPr>
            <a:spLocks noGrp="1"/>
          </p:cNvSpPr>
          <p:nvPr>
            <p:ph type="sldNum" sz="quarter" idx="12"/>
          </p:nvPr>
        </p:nvSpPr>
        <p:spPr/>
        <p:txBody>
          <a:bodyPr/>
          <a:lstStyle/>
          <a:p>
            <a:fld id="{C7378CBE-A140-4EEA-9819-9CD0025EC3DF}" type="slidenum">
              <a:rPr kumimoji="1" lang="ja-JP" altLang="en-US" smtClean="0"/>
              <a:pPr/>
              <a:t>14</a:t>
            </a:fld>
            <a:endParaRPr kumimoji="1" lang="ja-JP" altLang="en-US"/>
          </a:p>
        </p:txBody>
      </p:sp>
      <p:sp>
        <p:nvSpPr>
          <p:cNvPr id="15" name="スライド番号プレースホルダー 9">
            <a:extLst>
              <a:ext uri="{FF2B5EF4-FFF2-40B4-BE49-F238E27FC236}">
                <a16:creationId xmlns:a16="http://schemas.microsoft.com/office/drawing/2014/main" id="{568C17B2-862D-47BD-B193-5FEBA1F5FD11}"/>
              </a:ext>
            </a:extLst>
          </p:cNvPr>
          <p:cNvSpPr txBox="1">
            <a:spLocks/>
          </p:cNvSpPr>
          <p:nvPr/>
        </p:nvSpPr>
        <p:spPr>
          <a:xfrm>
            <a:off x="9557012" y="6623175"/>
            <a:ext cx="337767" cy="211203"/>
          </a:xfrm>
          <a:prstGeom prst="rect">
            <a:avLst/>
          </a:prstGeom>
        </p:spPr>
        <p:txBody>
          <a:bodyPr vert="horz" wrap="none" lIns="72000" tIns="36000" rIns="72000" bIns="36000" rtlCol="0" anchor="ctr">
            <a:spAutoFit/>
          </a:bodyPr>
          <a:lstStyle>
            <a:defPPr>
              <a:defRPr lang="en-US"/>
            </a:defPPr>
            <a:lvl1pPr marL="0" algn="ctr" defTabSz="457200" rtl="0" eaLnBrk="1" latinLnBrk="0" hangingPunct="1">
              <a:defRPr sz="900" kern="1200">
                <a:solidFill>
                  <a:schemeClr val="tx1"/>
                </a:solidFill>
                <a:latin typeface="Meiryo UI" panose="020B0604030504040204" pitchFamily="50" charset="-128"/>
                <a:ea typeface="Meiryo UI" panose="020B0604030504040204"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7378CBE-A140-4EEA-9819-9CD0025EC3DF}" type="slidenum">
              <a:rPr kumimoji="1" lang="ja-JP" altLang="en-US" smtClean="0"/>
              <a:pPr/>
              <a:t>14</a:t>
            </a:fld>
            <a:endParaRPr kumimoji="1" lang="ja-JP" altLang="en-US"/>
          </a:p>
        </p:txBody>
      </p:sp>
      <p:sp>
        <p:nvSpPr>
          <p:cNvPr id="18" name="テキスト ボックス 17">
            <a:extLst>
              <a:ext uri="{FF2B5EF4-FFF2-40B4-BE49-F238E27FC236}">
                <a16:creationId xmlns:a16="http://schemas.microsoft.com/office/drawing/2014/main" id="{55FFA00C-E290-4199-B561-539D45EA55F8}"/>
              </a:ext>
            </a:extLst>
          </p:cNvPr>
          <p:cNvSpPr txBox="1"/>
          <p:nvPr/>
        </p:nvSpPr>
        <p:spPr>
          <a:xfrm>
            <a:off x="725213" y="548090"/>
            <a:ext cx="6908039" cy="928972"/>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en-US"/>
            </a:defPPr>
            <a:lvl1pPr algn="ctr">
              <a:defRPr kumimoji="1" sz="4400" b="1" spc="300">
                <a:solidFill>
                  <a:schemeClr val="accent2"/>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lnSpc>
                <a:spcPct val="120000"/>
              </a:lnSpc>
            </a:pPr>
            <a:r>
              <a:rPr lang="ja-JP" altLang="en-US" sz="2400"/>
              <a:t>年金がなくても、貯金すればいいって言うけどさ</a:t>
            </a:r>
          </a:p>
          <a:p>
            <a:pPr algn="l">
              <a:lnSpc>
                <a:spcPct val="120000"/>
              </a:lnSpc>
            </a:pPr>
            <a:r>
              <a:rPr lang="ja-JP" altLang="en-US" sz="2400"/>
              <a:t>こんな場合、どうするの？？？</a:t>
            </a:r>
          </a:p>
        </p:txBody>
      </p:sp>
      <p:pic>
        <p:nvPicPr>
          <p:cNvPr id="20" name="グラフィックス 19">
            <a:extLst>
              <a:ext uri="{FF2B5EF4-FFF2-40B4-BE49-F238E27FC236}">
                <a16:creationId xmlns:a16="http://schemas.microsoft.com/office/drawing/2014/main" id="{F041E6FC-D924-4D31-A31D-167562DADA3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6310"/>
          <a:stretch/>
        </p:blipFill>
        <p:spPr>
          <a:xfrm>
            <a:off x="8212232" y="4940162"/>
            <a:ext cx="1150712" cy="1683014"/>
          </a:xfrm>
          <a:prstGeom prst="rect">
            <a:avLst/>
          </a:prstGeom>
        </p:spPr>
      </p:pic>
      <p:pic>
        <p:nvPicPr>
          <p:cNvPr id="21" name="グラフィックス 20">
            <a:extLst>
              <a:ext uri="{FF2B5EF4-FFF2-40B4-BE49-F238E27FC236}">
                <a16:creationId xmlns:a16="http://schemas.microsoft.com/office/drawing/2014/main" id="{8A2D92A3-42CE-4606-83C7-6A3E268A60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304" y="4146538"/>
            <a:ext cx="343370" cy="720124"/>
          </a:xfrm>
          <a:prstGeom prst="rect">
            <a:avLst/>
          </a:prstGeom>
        </p:spPr>
      </p:pic>
      <p:pic>
        <p:nvPicPr>
          <p:cNvPr id="24" name="グラフィックス 23">
            <a:extLst>
              <a:ext uri="{FF2B5EF4-FFF2-40B4-BE49-F238E27FC236}">
                <a16:creationId xmlns:a16="http://schemas.microsoft.com/office/drawing/2014/main" id="{161E74F1-33BF-452F-BC64-A15AF163EF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42710">
            <a:off x="9141710" y="4584157"/>
            <a:ext cx="177103" cy="371425"/>
          </a:xfrm>
          <a:prstGeom prst="rect">
            <a:avLst/>
          </a:prstGeom>
        </p:spPr>
      </p:pic>
      <p:grpSp>
        <p:nvGrpSpPr>
          <p:cNvPr id="111" name="グループ化 110">
            <a:extLst>
              <a:ext uri="{FF2B5EF4-FFF2-40B4-BE49-F238E27FC236}">
                <a16:creationId xmlns:a16="http://schemas.microsoft.com/office/drawing/2014/main" id="{18DCE1C3-BE66-4620-A097-D35507F8A7D2}"/>
              </a:ext>
            </a:extLst>
          </p:cNvPr>
          <p:cNvGrpSpPr/>
          <p:nvPr/>
        </p:nvGrpSpPr>
        <p:grpSpPr>
          <a:xfrm>
            <a:off x="5042452" y="1357831"/>
            <a:ext cx="4532288" cy="1849687"/>
            <a:chOff x="5185326" y="1214006"/>
            <a:chExt cx="3124279" cy="2382869"/>
          </a:xfrm>
        </p:grpSpPr>
        <p:sp>
          <p:nvSpPr>
            <p:cNvPr id="102" name="フリーフォーム: 図形 101">
              <a:extLst>
                <a:ext uri="{FF2B5EF4-FFF2-40B4-BE49-F238E27FC236}">
                  <a16:creationId xmlns:a16="http://schemas.microsoft.com/office/drawing/2014/main" id="{11E3B6D8-6186-4F80-B815-2F78E213A1E9}"/>
                </a:ext>
              </a:extLst>
            </p:cNvPr>
            <p:cNvSpPr/>
            <p:nvPr/>
          </p:nvSpPr>
          <p:spPr>
            <a:xfrm>
              <a:off x="5286850" y="1273870"/>
              <a:ext cx="3022755" cy="2323005"/>
            </a:xfrm>
            <a:custGeom>
              <a:avLst/>
              <a:gdLst>
                <a:gd name="connsiteX0" fmla="*/ 1502704 w 3022755"/>
                <a:gd name="connsiteY0" fmla="*/ 2322527 h 2323005"/>
                <a:gd name="connsiteX1" fmla="*/ 1409142 w 3022755"/>
                <a:gd name="connsiteY1" fmla="*/ 2322757 h 2323005"/>
                <a:gd name="connsiteX2" fmla="*/ 492961 w 3022755"/>
                <a:gd name="connsiteY2" fmla="*/ 2136942 h 2323005"/>
                <a:gd name="connsiteX3" fmla="*/ 493230 w 3022755"/>
                <a:gd name="connsiteY3" fmla="*/ 1656317 h 2323005"/>
                <a:gd name="connsiteX4" fmla="*/ 66218 w 3022755"/>
                <a:gd name="connsiteY4" fmla="*/ 1441483 h 2323005"/>
                <a:gd name="connsiteX5" fmla="*/ 78302 w 3022755"/>
                <a:gd name="connsiteY5" fmla="*/ 872416 h 2323005"/>
                <a:gd name="connsiteX6" fmla="*/ 203539 w 3022755"/>
                <a:gd name="connsiteY6" fmla="*/ 729090 h 2323005"/>
                <a:gd name="connsiteX7" fmla="*/ 393087 w 3022755"/>
                <a:gd name="connsiteY7" fmla="*/ 613399 h 2323005"/>
                <a:gd name="connsiteX8" fmla="*/ 581673 w 3022755"/>
                <a:gd name="connsiteY8" fmla="*/ 589729 h 2323005"/>
                <a:gd name="connsiteX9" fmla="*/ 697904 w 3022755"/>
                <a:gd name="connsiteY9" fmla="*/ 232686 h 2323005"/>
                <a:gd name="connsiteX10" fmla="*/ 1049866 w 3022755"/>
                <a:gd name="connsiteY10" fmla="*/ 61804 h 2323005"/>
                <a:gd name="connsiteX11" fmla="*/ 2134429 w 3022755"/>
                <a:gd name="connsiteY11" fmla="*/ 89091 h 2323005"/>
                <a:gd name="connsiteX12" fmla="*/ 2432703 w 3022755"/>
                <a:gd name="connsiteY12" fmla="*/ 268286 h 2323005"/>
                <a:gd name="connsiteX13" fmla="*/ 2417308 w 3022755"/>
                <a:gd name="connsiteY13" fmla="*/ 588074 h 2323005"/>
                <a:gd name="connsiteX14" fmla="*/ 2985682 w 3022755"/>
                <a:gd name="connsiteY14" fmla="*/ 966632 h 2323005"/>
                <a:gd name="connsiteX15" fmla="*/ 2790823 w 3022755"/>
                <a:gd name="connsiteY15" fmla="*/ 1621140 h 2323005"/>
                <a:gd name="connsiteX16" fmla="*/ 2852750 w 3022755"/>
                <a:gd name="connsiteY16" fmla="*/ 1929344 h 2323005"/>
                <a:gd name="connsiteX17" fmla="*/ 2254239 w 3022755"/>
                <a:gd name="connsiteY17" fmla="*/ 2266451 h 2323005"/>
                <a:gd name="connsiteX18" fmla="*/ 1502704 w 3022755"/>
                <a:gd name="connsiteY18" fmla="*/ 2322527 h 232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2755" h="2323005">
                  <a:moveTo>
                    <a:pt x="1502704" y="2322527"/>
                  </a:moveTo>
                  <a:cubicBezTo>
                    <a:pt x="1471415" y="2322757"/>
                    <a:pt x="1440240" y="2322834"/>
                    <a:pt x="1409142" y="2322757"/>
                  </a:cubicBezTo>
                  <a:cubicBezTo>
                    <a:pt x="1091972" y="2322180"/>
                    <a:pt x="774993" y="2295624"/>
                    <a:pt x="492961" y="2136942"/>
                  </a:cubicBezTo>
                  <a:cubicBezTo>
                    <a:pt x="334934" y="2047922"/>
                    <a:pt x="272430" y="1773510"/>
                    <a:pt x="493230" y="1656317"/>
                  </a:cubicBezTo>
                  <a:cubicBezTo>
                    <a:pt x="328084" y="1687338"/>
                    <a:pt x="150696" y="1572339"/>
                    <a:pt x="66218" y="1441483"/>
                  </a:cubicBezTo>
                  <a:cubicBezTo>
                    <a:pt x="-42932" y="1272141"/>
                    <a:pt x="-17068" y="1041643"/>
                    <a:pt x="78302" y="872416"/>
                  </a:cubicBezTo>
                  <a:cubicBezTo>
                    <a:pt x="110208" y="815840"/>
                    <a:pt x="155624" y="771811"/>
                    <a:pt x="203539" y="729090"/>
                  </a:cubicBezTo>
                  <a:cubicBezTo>
                    <a:pt x="259576" y="679057"/>
                    <a:pt x="321271" y="636452"/>
                    <a:pt x="393087" y="613399"/>
                  </a:cubicBezTo>
                  <a:cubicBezTo>
                    <a:pt x="445544" y="596541"/>
                    <a:pt x="526752" y="568985"/>
                    <a:pt x="581673" y="589729"/>
                  </a:cubicBezTo>
                  <a:cubicBezTo>
                    <a:pt x="543917" y="463453"/>
                    <a:pt x="601764" y="322899"/>
                    <a:pt x="697904" y="232686"/>
                  </a:cubicBezTo>
                  <a:cubicBezTo>
                    <a:pt x="794044" y="142472"/>
                    <a:pt x="922168" y="94633"/>
                    <a:pt x="1049866" y="61804"/>
                  </a:cubicBezTo>
                  <a:cubicBezTo>
                    <a:pt x="1406987" y="-29322"/>
                    <a:pt x="1782351" y="-19877"/>
                    <a:pt x="2134429" y="89091"/>
                  </a:cubicBezTo>
                  <a:cubicBezTo>
                    <a:pt x="2247118" y="124191"/>
                    <a:pt x="2362310" y="173762"/>
                    <a:pt x="2432703" y="268286"/>
                  </a:cubicBezTo>
                  <a:cubicBezTo>
                    <a:pt x="2503096" y="362810"/>
                    <a:pt x="2509060" y="514141"/>
                    <a:pt x="2417308" y="588074"/>
                  </a:cubicBezTo>
                  <a:cubicBezTo>
                    <a:pt x="2660776" y="576220"/>
                    <a:pt x="2902783" y="737442"/>
                    <a:pt x="2985682" y="966632"/>
                  </a:cubicBezTo>
                  <a:cubicBezTo>
                    <a:pt x="3068583" y="1195821"/>
                    <a:pt x="2985682" y="1474659"/>
                    <a:pt x="2790823" y="1621140"/>
                  </a:cubicBezTo>
                  <a:cubicBezTo>
                    <a:pt x="2898972" y="1670288"/>
                    <a:pt x="2916137" y="1828970"/>
                    <a:pt x="2852750" y="1929344"/>
                  </a:cubicBezTo>
                  <a:cubicBezTo>
                    <a:pt x="2721894" y="2136596"/>
                    <a:pt x="2485968" y="2226810"/>
                    <a:pt x="2254239" y="2266451"/>
                  </a:cubicBezTo>
                  <a:cubicBezTo>
                    <a:pt x="2009578" y="2308479"/>
                    <a:pt x="1752292" y="2320640"/>
                    <a:pt x="1502704" y="2322527"/>
                  </a:cubicBezTo>
                  <a:close/>
                </a:path>
              </a:pathLst>
            </a:custGeom>
            <a:solidFill>
              <a:srgbClr val="FFEFB3"/>
            </a:solidFill>
            <a:ln w="3840" cap="flat">
              <a:noFill/>
              <a:prstDash val="solid"/>
              <a:miter/>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DCD0A14A-7F74-4B99-931D-132193A5C3ED}"/>
                </a:ext>
              </a:extLst>
            </p:cNvPr>
            <p:cNvSpPr/>
            <p:nvPr/>
          </p:nvSpPr>
          <p:spPr>
            <a:xfrm>
              <a:off x="6818620" y="1214006"/>
              <a:ext cx="1391058" cy="2289318"/>
            </a:xfrm>
            <a:custGeom>
              <a:avLst/>
              <a:gdLst>
                <a:gd name="connsiteX0" fmla="*/ -5088 w 1391058"/>
                <a:gd name="connsiteY0" fmla="*/ -220 h 2289318"/>
                <a:gd name="connsiteX1" fmla="*/ 658157 w 1391058"/>
                <a:gd name="connsiteY1" fmla="*/ 151496 h 2289318"/>
                <a:gd name="connsiteX2" fmla="*/ 754375 w 1391058"/>
                <a:gd name="connsiteY2" fmla="*/ 213075 h 2289318"/>
                <a:gd name="connsiteX3" fmla="*/ 827500 w 1391058"/>
                <a:gd name="connsiteY3" fmla="*/ 309292 h 2289318"/>
                <a:gd name="connsiteX4" fmla="*/ 839046 w 1391058"/>
                <a:gd name="connsiteY4" fmla="*/ 336233 h 2289318"/>
                <a:gd name="connsiteX5" fmla="*/ 785164 w 1391058"/>
                <a:gd name="connsiteY5" fmla="*/ 586398 h 2289318"/>
                <a:gd name="connsiteX6" fmla="*/ 785164 w 1391058"/>
                <a:gd name="connsiteY6" fmla="*/ 586398 h 2289318"/>
                <a:gd name="connsiteX7" fmla="*/ 1139244 w 1391058"/>
                <a:gd name="connsiteY7" fmla="*/ 690313 h 2289318"/>
                <a:gd name="connsiteX8" fmla="*/ 1166185 w 1391058"/>
                <a:gd name="connsiteY8" fmla="*/ 709556 h 2289318"/>
                <a:gd name="connsiteX9" fmla="*/ 1377863 w 1391058"/>
                <a:gd name="connsiteY9" fmla="*/ 1048241 h 2289318"/>
                <a:gd name="connsiteX10" fmla="*/ 1158756 w 1391058"/>
                <a:gd name="connsiteY10" fmla="*/ 1619426 h 2289318"/>
                <a:gd name="connsiteX11" fmla="*/ 1158756 w 1391058"/>
                <a:gd name="connsiteY11" fmla="*/ 1619426 h 2289318"/>
                <a:gd name="connsiteX12" fmla="*/ 1258553 w 1391058"/>
                <a:gd name="connsiteY12" fmla="*/ 1802585 h 2289318"/>
                <a:gd name="connsiteX13" fmla="*/ 1243159 w 1391058"/>
                <a:gd name="connsiteY13" fmla="*/ 1875710 h 2289318"/>
                <a:gd name="connsiteX14" fmla="*/ 1185428 w 1391058"/>
                <a:gd name="connsiteY14" fmla="*/ 1979625 h 2289318"/>
                <a:gd name="connsiteX15" fmla="*/ 452290 w 1391058"/>
                <a:gd name="connsiteY15" fmla="*/ 2289099 h 228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1058" h="2289318">
                  <a:moveTo>
                    <a:pt x="-5088" y="-220"/>
                  </a:moveTo>
                  <a:cubicBezTo>
                    <a:pt x="223255" y="9094"/>
                    <a:pt x="450328" y="47581"/>
                    <a:pt x="658157" y="151496"/>
                  </a:cubicBezTo>
                  <a:cubicBezTo>
                    <a:pt x="693218" y="166929"/>
                    <a:pt x="725663" y="187700"/>
                    <a:pt x="754375" y="213075"/>
                  </a:cubicBezTo>
                  <a:cubicBezTo>
                    <a:pt x="781315" y="243864"/>
                    <a:pt x="808256" y="270805"/>
                    <a:pt x="827500" y="309292"/>
                  </a:cubicBezTo>
                  <a:cubicBezTo>
                    <a:pt x="831348" y="316990"/>
                    <a:pt x="835197" y="328536"/>
                    <a:pt x="839046" y="336233"/>
                  </a:cubicBezTo>
                  <a:cubicBezTo>
                    <a:pt x="869835" y="420904"/>
                    <a:pt x="858289" y="524819"/>
                    <a:pt x="785164" y="586398"/>
                  </a:cubicBezTo>
                  <a:cubicBezTo>
                    <a:pt x="883883" y="581664"/>
                    <a:pt x="793247" y="579894"/>
                    <a:pt x="785164" y="586398"/>
                  </a:cubicBezTo>
                  <a:cubicBezTo>
                    <a:pt x="912171" y="578701"/>
                    <a:pt x="1027632" y="617188"/>
                    <a:pt x="1139244" y="690313"/>
                  </a:cubicBezTo>
                  <a:cubicBezTo>
                    <a:pt x="1146941" y="698010"/>
                    <a:pt x="1154639" y="701859"/>
                    <a:pt x="1166185" y="709556"/>
                  </a:cubicBezTo>
                  <a:cubicBezTo>
                    <a:pt x="1277797" y="798076"/>
                    <a:pt x="1350922" y="909688"/>
                    <a:pt x="1377863" y="1048241"/>
                  </a:cubicBezTo>
                  <a:cubicBezTo>
                    <a:pt x="1412501" y="1263768"/>
                    <a:pt x="1335527" y="1490841"/>
                    <a:pt x="1158756" y="1619426"/>
                  </a:cubicBezTo>
                  <a:cubicBezTo>
                    <a:pt x="1222453" y="1648484"/>
                    <a:pt x="1168609" y="1611998"/>
                    <a:pt x="1158756" y="1619426"/>
                  </a:cubicBezTo>
                  <a:cubicBezTo>
                    <a:pt x="1227764" y="1648638"/>
                    <a:pt x="1258553" y="1729460"/>
                    <a:pt x="1258553" y="1802585"/>
                  </a:cubicBezTo>
                  <a:cubicBezTo>
                    <a:pt x="1254705" y="1825677"/>
                    <a:pt x="1250856" y="1852618"/>
                    <a:pt x="1243159" y="1875710"/>
                  </a:cubicBezTo>
                  <a:cubicBezTo>
                    <a:pt x="1231613" y="1914197"/>
                    <a:pt x="1208520" y="1948836"/>
                    <a:pt x="1185428" y="1979625"/>
                  </a:cubicBezTo>
                  <a:cubicBezTo>
                    <a:pt x="1004540" y="2202849"/>
                    <a:pt x="719736" y="2264429"/>
                    <a:pt x="452290" y="2289099"/>
                  </a:cubicBezTo>
                </a:path>
              </a:pathLst>
            </a:custGeom>
            <a:noFill/>
            <a:ln w="29187" cap="rnd">
              <a:solidFill>
                <a:srgbClr val="404040"/>
              </a:solidFill>
              <a:prstDash val="solid"/>
              <a:round/>
            </a:ln>
          </p:spPr>
          <p:txBody>
            <a:bodyPr rtlCol="0" anchor="ctr"/>
            <a:lstStyle/>
            <a:p>
              <a:endParaRPr lang="ja-JP" altLang="en-US"/>
            </a:p>
          </p:txBody>
        </p:sp>
        <p:sp>
          <p:nvSpPr>
            <p:cNvPr id="107" name="フリーフォーム: 図形 106">
              <a:extLst>
                <a:ext uri="{FF2B5EF4-FFF2-40B4-BE49-F238E27FC236}">
                  <a16:creationId xmlns:a16="http://schemas.microsoft.com/office/drawing/2014/main" id="{D979A670-879A-4D46-A14E-C3906CFA46B1}"/>
                </a:ext>
              </a:extLst>
            </p:cNvPr>
            <p:cNvSpPr/>
            <p:nvPr/>
          </p:nvSpPr>
          <p:spPr>
            <a:xfrm>
              <a:off x="6282766" y="1215584"/>
              <a:ext cx="337722" cy="48647"/>
            </a:xfrm>
            <a:custGeom>
              <a:avLst/>
              <a:gdLst>
                <a:gd name="connsiteX0" fmla="*/ -5088 w 337722"/>
                <a:gd name="connsiteY0" fmla="*/ 48428 h 48647"/>
                <a:gd name="connsiteX1" fmla="*/ 256623 w 337722"/>
                <a:gd name="connsiteY1" fmla="*/ 5592 h 48647"/>
                <a:gd name="connsiteX2" fmla="*/ 332634 w 337722"/>
                <a:gd name="connsiteY2" fmla="*/ -220 h 48647"/>
              </a:gdLst>
              <a:ahLst/>
              <a:cxnLst>
                <a:cxn ang="0">
                  <a:pos x="connsiteX0" y="connsiteY0"/>
                </a:cxn>
                <a:cxn ang="0">
                  <a:pos x="connsiteX1" y="connsiteY1"/>
                </a:cxn>
                <a:cxn ang="0">
                  <a:pos x="connsiteX2" y="connsiteY2"/>
                </a:cxn>
              </a:cxnLst>
              <a:rect l="l" t="t" r="r" b="b"/>
              <a:pathLst>
                <a:path w="337722" h="48647">
                  <a:moveTo>
                    <a:pt x="-5088" y="48428"/>
                  </a:moveTo>
                  <a:cubicBezTo>
                    <a:pt x="81084" y="28299"/>
                    <a:pt x="168526" y="13990"/>
                    <a:pt x="256623" y="5592"/>
                  </a:cubicBezTo>
                  <a:cubicBezTo>
                    <a:pt x="281908" y="3179"/>
                    <a:pt x="307272" y="1243"/>
                    <a:pt x="332634" y="-220"/>
                  </a:cubicBezTo>
                </a:path>
              </a:pathLst>
            </a:custGeom>
            <a:noFill/>
            <a:ln w="29187" cap="rnd">
              <a:solidFill>
                <a:srgbClr val="404040"/>
              </a:solidFill>
              <a:prstDash val="solid"/>
              <a:round/>
            </a:ln>
          </p:spPr>
          <p:txBody>
            <a:bodyPr rtlCol="0" anchor="ctr"/>
            <a:lstStyle/>
            <a:p>
              <a:endParaRPr lang="ja-JP" altLang="en-US"/>
            </a:p>
          </p:txBody>
        </p:sp>
        <p:sp>
          <p:nvSpPr>
            <p:cNvPr id="108" name="フリーフォーム: 図形 107">
              <a:extLst>
                <a:ext uri="{FF2B5EF4-FFF2-40B4-BE49-F238E27FC236}">
                  <a16:creationId xmlns:a16="http://schemas.microsoft.com/office/drawing/2014/main" id="{AE7B2B7D-8E20-4F69-AAD8-5CFB9CEEA2C1}"/>
                </a:ext>
              </a:extLst>
            </p:cNvPr>
            <p:cNvSpPr/>
            <p:nvPr/>
          </p:nvSpPr>
          <p:spPr>
            <a:xfrm>
              <a:off x="5185326" y="1319537"/>
              <a:ext cx="1818224" cy="2216109"/>
            </a:xfrm>
            <a:custGeom>
              <a:avLst/>
              <a:gdLst>
                <a:gd name="connsiteX0" fmla="*/ 1813136 w 1818224"/>
                <a:gd name="connsiteY0" fmla="*/ 2206390 h 2216109"/>
                <a:gd name="connsiteX1" fmla="*/ 1331125 w 1818224"/>
                <a:gd name="connsiteY1" fmla="*/ 2214780 h 2216109"/>
                <a:gd name="connsiteX2" fmla="*/ 896223 w 1818224"/>
                <a:gd name="connsiteY2" fmla="*/ 2173907 h 2216109"/>
                <a:gd name="connsiteX3" fmla="*/ 489685 w 1818224"/>
                <a:gd name="connsiteY3" fmla="*/ 2026887 h 2216109"/>
                <a:gd name="connsiteX4" fmla="*/ 354019 w 1818224"/>
                <a:gd name="connsiteY4" fmla="*/ 1813631 h 2216109"/>
                <a:gd name="connsiteX5" fmla="*/ 459473 w 1818224"/>
                <a:gd name="connsiteY5" fmla="*/ 1570701 h 2216109"/>
                <a:gd name="connsiteX6" fmla="*/ 494650 w 1818224"/>
                <a:gd name="connsiteY6" fmla="*/ 1549072 h 2216109"/>
                <a:gd name="connsiteX7" fmla="*/ 189065 w 1818224"/>
                <a:gd name="connsiteY7" fmla="*/ 1462630 h 2216109"/>
                <a:gd name="connsiteX8" fmla="*/ 13024 w 1818224"/>
                <a:gd name="connsiteY8" fmla="*/ 1215967 h 2216109"/>
                <a:gd name="connsiteX9" fmla="*/ 24570 w 1818224"/>
                <a:gd name="connsiteY9" fmla="*/ 888828 h 2216109"/>
                <a:gd name="connsiteX10" fmla="*/ 405591 w 1818224"/>
                <a:gd name="connsiteY10" fmla="*/ 500110 h 2216109"/>
                <a:gd name="connsiteX11" fmla="*/ 583054 w 1818224"/>
                <a:gd name="connsiteY11" fmla="*/ 482483 h 2216109"/>
                <a:gd name="connsiteX12" fmla="*/ 583054 w 1818224"/>
                <a:gd name="connsiteY12" fmla="*/ 482483 h 2216109"/>
                <a:gd name="connsiteX13" fmla="*/ 608225 w 1818224"/>
                <a:gd name="connsiteY13" fmla="*/ 248983 h 2216109"/>
                <a:gd name="connsiteX14" fmla="*/ 775451 w 1818224"/>
                <a:gd name="connsiteY14" fmla="*/ 66209 h 2216109"/>
                <a:gd name="connsiteX15" fmla="*/ 908308 w 1818224"/>
                <a:gd name="connsiteY15" fmla="*/ -220 h 221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8224" h="2216109">
                  <a:moveTo>
                    <a:pt x="1813136" y="2206390"/>
                  </a:moveTo>
                  <a:cubicBezTo>
                    <a:pt x="1652760" y="2215050"/>
                    <a:pt x="1491731" y="2217628"/>
                    <a:pt x="1331125" y="2214780"/>
                  </a:cubicBezTo>
                  <a:cubicBezTo>
                    <a:pt x="1185452" y="2212163"/>
                    <a:pt x="1039278" y="2202272"/>
                    <a:pt x="896223" y="2173907"/>
                  </a:cubicBezTo>
                  <a:cubicBezTo>
                    <a:pt x="755514" y="2146043"/>
                    <a:pt x="613535" y="2100551"/>
                    <a:pt x="489685" y="2026887"/>
                  </a:cubicBezTo>
                  <a:cubicBezTo>
                    <a:pt x="414790" y="1982319"/>
                    <a:pt x="365217" y="1899264"/>
                    <a:pt x="354019" y="1813631"/>
                  </a:cubicBezTo>
                  <a:cubicBezTo>
                    <a:pt x="340894" y="1719292"/>
                    <a:pt x="381574" y="1625526"/>
                    <a:pt x="459473" y="1570701"/>
                  </a:cubicBezTo>
                  <a:cubicBezTo>
                    <a:pt x="470711" y="1562750"/>
                    <a:pt x="482488" y="1555522"/>
                    <a:pt x="494650" y="1549072"/>
                  </a:cubicBezTo>
                  <a:cubicBezTo>
                    <a:pt x="386271" y="1569432"/>
                    <a:pt x="275275" y="1527019"/>
                    <a:pt x="189065" y="1462630"/>
                  </a:cubicBezTo>
                  <a:cubicBezTo>
                    <a:pt x="105393" y="1404553"/>
                    <a:pt x="43814" y="1316033"/>
                    <a:pt x="13024" y="1215967"/>
                  </a:cubicBezTo>
                  <a:cubicBezTo>
                    <a:pt x="-17765" y="1108204"/>
                    <a:pt x="-6219" y="996592"/>
                    <a:pt x="24570" y="888828"/>
                  </a:cubicBezTo>
                  <a:cubicBezTo>
                    <a:pt x="78452" y="704091"/>
                    <a:pt x="228551" y="565538"/>
                    <a:pt x="405591" y="500110"/>
                  </a:cubicBezTo>
                  <a:cubicBezTo>
                    <a:pt x="463322" y="480867"/>
                    <a:pt x="521052" y="465472"/>
                    <a:pt x="583054" y="482483"/>
                  </a:cubicBezTo>
                  <a:cubicBezTo>
                    <a:pt x="559962" y="404778"/>
                    <a:pt x="571508" y="478096"/>
                    <a:pt x="583054" y="482483"/>
                  </a:cubicBezTo>
                  <a:cubicBezTo>
                    <a:pt x="559962" y="404778"/>
                    <a:pt x="573318" y="320838"/>
                    <a:pt x="608225" y="248983"/>
                  </a:cubicBezTo>
                  <a:cubicBezTo>
                    <a:pt x="645095" y="172895"/>
                    <a:pt x="704865" y="111854"/>
                    <a:pt x="775451" y="66209"/>
                  </a:cubicBezTo>
                  <a:cubicBezTo>
                    <a:pt x="817401" y="39641"/>
                    <a:pt x="861892" y="17384"/>
                    <a:pt x="908308" y="-220"/>
                  </a:cubicBezTo>
                </a:path>
              </a:pathLst>
            </a:custGeom>
            <a:noFill/>
            <a:ln w="29187" cap="rnd">
              <a:solidFill>
                <a:srgbClr val="404040"/>
              </a:solidFill>
              <a:prstDash val="solid"/>
              <a:round/>
            </a:ln>
          </p:spPr>
          <p:txBody>
            <a:bodyPr rtlCol="0" anchor="ctr"/>
            <a:lstStyle/>
            <a:p>
              <a:endParaRPr lang="ja-JP" altLang="en-US"/>
            </a:p>
          </p:txBody>
        </p:sp>
      </p:grpSp>
      <p:sp>
        <p:nvSpPr>
          <p:cNvPr id="55" name="テキスト ボックス 54">
            <a:extLst>
              <a:ext uri="{FF2B5EF4-FFF2-40B4-BE49-F238E27FC236}">
                <a16:creationId xmlns:a16="http://schemas.microsoft.com/office/drawing/2014/main" id="{EA7B5B91-3289-47B4-BA95-27EC9FD0B316}"/>
              </a:ext>
            </a:extLst>
          </p:cNvPr>
          <p:cNvSpPr txBox="1"/>
          <p:nvPr/>
        </p:nvSpPr>
        <p:spPr>
          <a:xfrm>
            <a:off x="5916006" y="1836160"/>
            <a:ext cx="3206498" cy="1074268"/>
          </a:xfrm>
          <a:prstGeom prst="rect">
            <a:avLst/>
          </a:prstGeom>
          <a:noFill/>
        </p:spPr>
        <p:txBody>
          <a:bodyPr wrap="square" rtlCol="0">
            <a:spAutoFit/>
          </a:bodyPr>
          <a:lstStyle/>
          <a:p>
            <a:pPr marL="0" marR="0" lvl="0" indent="0" algn="l" defTabSz="457200" rtl="0" eaLnBrk="1" fontAlgn="auto" latinLnBrk="0" hangingPunct="1">
              <a:lnSpc>
                <a:spcPct val="110000"/>
              </a:lnSpc>
              <a:spcBef>
                <a:spcPts val="0"/>
              </a:spcBef>
              <a:spcAft>
                <a:spcPts val="1200"/>
              </a:spcAft>
              <a:buClrTx/>
              <a:buSzTx/>
              <a:buFontTx/>
              <a:buNone/>
              <a:tabLst/>
              <a:defRPr/>
            </a:pP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貯金してても、</a:t>
            </a:r>
            <a:br>
              <a:rPr kumimoji="1" lang="en-US" altLang="ja-JP" sz="2000" b="1">
                <a:solidFill>
                  <a:srgbClr val="404040"/>
                </a:solidFill>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長生きしている間にものの</a:t>
            </a:r>
            <a:br>
              <a:rPr kumimoji="1" lang="en-US" altLang="ja-JP"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値段がめっちゃ上がったら？</a:t>
            </a:r>
          </a:p>
        </p:txBody>
      </p:sp>
      <p:sp>
        <p:nvSpPr>
          <p:cNvPr id="58" name="テキスト ボックス 57">
            <a:extLst>
              <a:ext uri="{FF2B5EF4-FFF2-40B4-BE49-F238E27FC236}">
                <a16:creationId xmlns:a16="http://schemas.microsoft.com/office/drawing/2014/main" id="{13EDCEF7-6239-4E04-9A3A-22E837F4F0FE}"/>
              </a:ext>
            </a:extLst>
          </p:cNvPr>
          <p:cNvSpPr txBox="1"/>
          <p:nvPr/>
        </p:nvSpPr>
        <p:spPr>
          <a:xfrm>
            <a:off x="1069438" y="2398732"/>
            <a:ext cx="3864328" cy="735714"/>
          </a:xfrm>
          <a:prstGeom prst="rect">
            <a:avLst/>
          </a:prstGeom>
          <a:noFill/>
        </p:spPr>
        <p:txBody>
          <a:bodyPr wrap="square" rtlCol="0">
            <a:spAutoFit/>
          </a:bodyPr>
          <a:lstStyle/>
          <a:p>
            <a:pPr marL="0" marR="0" lvl="0" indent="0" algn="l" defTabSz="457200" rtl="0" eaLnBrk="1" fontAlgn="auto" latinLnBrk="0" hangingPunct="1">
              <a:lnSpc>
                <a:spcPct val="110000"/>
              </a:lnSpc>
              <a:spcBef>
                <a:spcPts val="0"/>
              </a:spcBef>
              <a:spcAft>
                <a:spcPts val="1200"/>
              </a:spcAft>
              <a:buClrTx/>
              <a:buSzTx/>
              <a:buFontTx/>
              <a:buNone/>
              <a:tabLst/>
              <a:defRPr/>
            </a:pP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もし、若いときに、</a:t>
            </a:r>
            <a:br>
              <a:rPr kumimoji="1" lang="en-US" altLang="ja-JP"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家計の支え手が死んじゃったら？</a:t>
            </a:r>
          </a:p>
        </p:txBody>
      </p:sp>
      <p:sp>
        <p:nvSpPr>
          <p:cNvPr id="61" name="テキスト ボックス 60">
            <a:extLst>
              <a:ext uri="{FF2B5EF4-FFF2-40B4-BE49-F238E27FC236}">
                <a16:creationId xmlns:a16="http://schemas.microsoft.com/office/drawing/2014/main" id="{E862D59C-34B2-4BB1-9FCD-47ED22CEDAD0}"/>
              </a:ext>
            </a:extLst>
          </p:cNvPr>
          <p:cNvSpPr txBox="1"/>
          <p:nvPr/>
        </p:nvSpPr>
        <p:spPr>
          <a:xfrm>
            <a:off x="4681538" y="4027295"/>
            <a:ext cx="2168262" cy="1074268"/>
          </a:xfrm>
          <a:prstGeom prst="rect">
            <a:avLst/>
          </a:prstGeom>
          <a:noFill/>
        </p:spPr>
        <p:txBody>
          <a:bodyPr wrap="square" rtlCol="0">
            <a:spAutoFit/>
          </a:bodyPr>
          <a:lstStyle/>
          <a:p>
            <a:pPr marL="0" marR="0" lvl="0" indent="0" algn="l" defTabSz="457200" rtl="0" eaLnBrk="1" fontAlgn="auto" latinLnBrk="0" hangingPunct="1">
              <a:lnSpc>
                <a:spcPct val="110000"/>
              </a:lnSpc>
              <a:spcBef>
                <a:spcPts val="0"/>
              </a:spcBef>
              <a:spcAft>
                <a:spcPts val="1200"/>
              </a:spcAft>
              <a:buClrTx/>
              <a:buSzTx/>
              <a:buFontTx/>
              <a:buNone/>
              <a:tabLst/>
              <a:defRPr/>
            </a:pP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もし、若いときに、</a:t>
            </a:r>
            <a:br>
              <a:rPr kumimoji="1" lang="en-US" altLang="ja-JP"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病気や事故で</a:t>
            </a:r>
            <a:br>
              <a:rPr kumimoji="1" lang="en-US" altLang="ja-JP" sz="2000" b="1">
                <a:solidFill>
                  <a:srgbClr val="404040"/>
                </a:solidFill>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働けなくなったら？</a:t>
            </a:r>
          </a:p>
        </p:txBody>
      </p:sp>
      <p:grpSp>
        <p:nvGrpSpPr>
          <p:cNvPr id="112" name="グループ化 111">
            <a:extLst>
              <a:ext uri="{FF2B5EF4-FFF2-40B4-BE49-F238E27FC236}">
                <a16:creationId xmlns:a16="http://schemas.microsoft.com/office/drawing/2014/main" id="{E3F80F86-5166-4563-A9EF-924A958B6B82}"/>
              </a:ext>
            </a:extLst>
          </p:cNvPr>
          <p:cNvGrpSpPr/>
          <p:nvPr/>
        </p:nvGrpSpPr>
        <p:grpSpPr>
          <a:xfrm>
            <a:off x="7819526" y="3408738"/>
            <a:ext cx="837275" cy="842405"/>
            <a:chOff x="7359877" y="3608506"/>
            <a:chExt cx="837275" cy="842405"/>
          </a:xfrm>
        </p:grpSpPr>
        <p:sp>
          <p:nvSpPr>
            <p:cNvPr id="103" name="フリーフォーム: 図形 102">
              <a:extLst>
                <a:ext uri="{FF2B5EF4-FFF2-40B4-BE49-F238E27FC236}">
                  <a16:creationId xmlns:a16="http://schemas.microsoft.com/office/drawing/2014/main" id="{F0B3B936-8582-4A07-B0D1-3FC5A3325744}"/>
                </a:ext>
              </a:extLst>
            </p:cNvPr>
            <p:cNvSpPr/>
            <p:nvPr/>
          </p:nvSpPr>
          <p:spPr>
            <a:xfrm>
              <a:off x="7459943" y="3670086"/>
              <a:ext cx="495890" cy="418887"/>
            </a:xfrm>
            <a:custGeom>
              <a:avLst/>
              <a:gdLst>
                <a:gd name="connsiteX0" fmla="*/ 5751 w 495890"/>
                <a:gd name="connsiteY0" fmla="*/ 289050 h 418887"/>
                <a:gd name="connsiteX1" fmla="*/ 57246 w 495890"/>
                <a:gd name="connsiteY1" fmla="*/ 80220 h 418887"/>
                <a:gd name="connsiteX2" fmla="*/ 263728 w 495890"/>
                <a:gd name="connsiteY2" fmla="*/ -179 h 418887"/>
                <a:gd name="connsiteX3" fmla="*/ 440961 w 495890"/>
                <a:gd name="connsiteY3" fmla="*/ 62401 h 418887"/>
                <a:gd name="connsiteX4" fmla="*/ 476791 w 495890"/>
                <a:gd name="connsiteY4" fmla="*/ 266381 h 418887"/>
                <a:gd name="connsiteX5" fmla="*/ 318688 w 495890"/>
                <a:gd name="connsiteY5" fmla="*/ 407705 h 418887"/>
                <a:gd name="connsiteX6" fmla="*/ 5751 w 495890"/>
                <a:gd name="connsiteY6" fmla="*/ 289050 h 41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890" h="418887">
                  <a:moveTo>
                    <a:pt x="5751" y="289050"/>
                  </a:moveTo>
                  <a:cubicBezTo>
                    <a:pt x="-20999" y="218157"/>
                    <a:pt x="3864" y="133986"/>
                    <a:pt x="57246" y="80220"/>
                  </a:cubicBezTo>
                  <a:cubicBezTo>
                    <a:pt x="110628" y="26454"/>
                    <a:pt x="188101" y="975"/>
                    <a:pt x="263728" y="-179"/>
                  </a:cubicBezTo>
                  <a:cubicBezTo>
                    <a:pt x="328156" y="-1180"/>
                    <a:pt x="396085" y="16178"/>
                    <a:pt x="440961" y="62401"/>
                  </a:cubicBezTo>
                  <a:cubicBezTo>
                    <a:pt x="491840" y="114820"/>
                    <a:pt x="503732" y="198683"/>
                    <a:pt x="476791" y="266381"/>
                  </a:cubicBezTo>
                  <a:cubicBezTo>
                    <a:pt x="449850" y="334080"/>
                    <a:pt x="388271" y="385422"/>
                    <a:pt x="318688" y="407705"/>
                  </a:cubicBezTo>
                  <a:cubicBezTo>
                    <a:pt x="216735" y="440612"/>
                    <a:pt x="47278" y="398969"/>
                    <a:pt x="5751" y="289050"/>
                  </a:cubicBezTo>
                  <a:close/>
                </a:path>
              </a:pathLst>
            </a:custGeom>
            <a:solidFill>
              <a:srgbClr val="FFEFB3"/>
            </a:solidFill>
            <a:ln w="3840" cap="flat">
              <a:noFill/>
              <a:prstDash val="solid"/>
              <a:miter/>
            </a:ln>
          </p:spPr>
          <p:txBody>
            <a:bodyPr rtlCol="0" anchor="ctr"/>
            <a:lstStyle/>
            <a:p>
              <a:endParaRPr lang="ja-JP" altLang="en-US"/>
            </a:p>
          </p:txBody>
        </p:sp>
        <p:sp>
          <p:nvSpPr>
            <p:cNvPr id="104" name="フリーフォーム: 図形 103">
              <a:extLst>
                <a:ext uri="{FF2B5EF4-FFF2-40B4-BE49-F238E27FC236}">
                  <a16:creationId xmlns:a16="http://schemas.microsoft.com/office/drawing/2014/main" id="{EDE95E05-0599-4C57-800C-55525FC5206F}"/>
                </a:ext>
              </a:extLst>
            </p:cNvPr>
            <p:cNvSpPr/>
            <p:nvPr/>
          </p:nvSpPr>
          <p:spPr>
            <a:xfrm>
              <a:off x="7917091" y="4210717"/>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solidFill>
              <a:srgbClr val="FFEFB3"/>
            </a:solidFill>
            <a:ln w="3840" cap="flat">
              <a:noFill/>
              <a:prstDash val="solid"/>
              <a:miter/>
            </a:ln>
          </p:spPr>
          <p:txBody>
            <a:bodyPr rtlCol="0" anchor="ctr"/>
            <a:lstStyle/>
            <a:p>
              <a:endParaRPr lang="ja-JP" altLang="en-US"/>
            </a:p>
          </p:txBody>
        </p:sp>
        <p:sp>
          <p:nvSpPr>
            <p:cNvPr id="109" name="フリーフォーム: 図形 108">
              <a:extLst>
                <a:ext uri="{FF2B5EF4-FFF2-40B4-BE49-F238E27FC236}">
                  <a16:creationId xmlns:a16="http://schemas.microsoft.com/office/drawing/2014/main" id="{147CFB6A-5CA0-4316-91BE-FF0686827F3F}"/>
                </a:ext>
              </a:extLst>
            </p:cNvPr>
            <p:cNvSpPr/>
            <p:nvPr/>
          </p:nvSpPr>
          <p:spPr>
            <a:xfrm>
              <a:off x="7359877" y="3608506"/>
              <a:ext cx="495890" cy="407925"/>
            </a:xfrm>
            <a:custGeom>
              <a:avLst/>
              <a:gdLst>
                <a:gd name="connsiteX0" fmla="*/ 152809 w 495890"/>
                <a:gd name="connsiteY0" fmla="*/ 406050 h 407925"/>
                <a:gd name="connsiteX1" fmla="*/ 5751 w 495890"/>
                <a:gd name="connsiteY1" fmla="*/ 289050 h 407925"/>
                <a:gd name="connsiteX2" fmla="*/ 57246 w 495890"/>
                <a:gd name="connsiteY2" fmla="*/ 80220 h 407925"/>
                <a:gd name="connsiteX3" fmla="*/ 263728 w 495890"/>
                <a:gd name="connsiteY3" fmla="*/ -179 h 407925"/>
                <a:gd name="connsiteX4" fmla="*/ 440961 w 495890"/>
                <a:gd name="connsiteY4" fmla="*/ 62401 h 407925"/>
                <a:gd name="connsiteX5" fmla="*/ 476791 w 495890"/>
                <a:gd name="connsiteY5" fmla="*/ 266381 h 407925"/>
                <a:gd name="connsiteX6" fmla="*/ 318688 w 495890"/>
                <a:gd name="connsiteY6" fmla="*/ 407705 h 40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890" h="407925">
                  <a:moveTo>
                    <a:pt x="152809" y="406050"/>
                  </a:moveTo>
                  <a:cubicBezTo>
                    <a:pt x="87073" y="387307"/>
                    <a:pt x="28035" y="348012"/>
                    <a:pt x="5751" y="289050"/>
                  </a:cubicBezTo>
                  <a:cubicBezTo>
                    <a:pt x="-20999" y="218157"/>
                    <a:pt x="3864" y="133986"/>
                    <a:pt x="57246" y="80220"/>
                  </a:cubicBezTo>
                  <a:cubicBezTo>
                    <a:pt x="110628" y="26454"/>
                    <a:pt x="188101" y="975"/>
                    <a:pt x="263728" y="-179"/>
                  </a:cubicBezTo>
                  <a:cubicBezTo>
                    <a:pt x="328156" y="-1180"/>
                    <a:pt x="396085" y="16178"/>
                    <a:pt x="440961" y="62401"/>
                  </a:cubicBezTo>
                  <a:cubicBezTo>
                    <a:pt x="491840" y="114820"/>
                    <a:pt x="503732" y="198683"/>
                    <a:pt x="476791" y="266381"/>
                  </a:cubicBezTo>
                  <a:cubicBezTo>
                    <a:pt x="449850" y="334080"/>
                    <a:pt x="388271" y="385422"/>
                    <a:pt x="318688" y="407705"/>
                  </a:cubicBezTo>
                </a:path>
              </a:pathLst>
            </a:custGeom>
            <a:noFill/>
            <a:ln w="29187" cap="rnd">
              <a:solidFill>
                <a:srgbClr val="404040"/>
              </a:solidFill>
              <a:prstDash val="solid"/>
              <a:round/>
            </a:ln>
          </p:spPr>
          <p:txBody>
            <a:bodyPr rtlCol="0" anchor="ctr"/>
            <a:lstStyle/>
            <a:p>
              <a:endParaRPr lang="ja-JP" altLang="en-US"/>
            </a:p>
          </p:txBody>
        </p:sp>
        <p:sp>
          <p:nvSpPr>
            <p:cNvPr id="110" name="フリーフォーム: 図形 109">
              <a:extLst>
                <a:ext uri="{FF2B5EF4-FFF2-40B4-BE49-F238E27FC236}">
                  <a16:creationId xmlns:a16="http://schemas.microsoft.com/office/drawing/2014/main" id="{B4EA3014-7CE9-4642-8817-2B9A76BBB8BE}"/>
                </a:ext>
              </a:extLst>
            </p:cNvPr>
            <p:cNvSpPr/>
            <p:nvPr/>
          </p:nvSpPr>
          <p:spPr>
            <a:xfrm>
              <a:off x="7817025" y="4149138"/>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noFill/>
            <a:ln w="29187" cap="rnd">
              <a:solidFill>
                <a:srgbClr val="404040"/>
              </a:solidFill>
              <a:prstDash val="solid"/>
              <a:round/>
            </a:ln>
          </p:spPr>
          <p:txBody>
            <a:bodyPr rtlCol="0" anchor="ctr"/>
            <a:lstStyle/>
            <a:p>
              <a:endParaRPr lang="ja-JP" altLang="en-US"/>
            </a:p>
          </p:txBody>
        </p:sp>
      </p:grpSp>
      <p:grpSp>
        <p:nvGrpSpPr>
          <p:cNvPr id="172" name="グループ化 171">
            <a:extLst>
              <a:ext uri="{FF2B5EF4-FFF2-40B4-BE49-F238E27FC236}">
                <a16:creationId xmlns:a16="http://schemas.microsoft.com/office/drawing/2014/main" id="{A9FE4D78-950C-448C-84BF-CE09A9F5043A}"/>
              </a:ext>
            </a:extLst>
          </p:cNvPr>
          <p:cNvGrpSpPr/>
          <p:nvPr/>
        </p:nvGrpSpPr>
        <p:grpSpPr>
          <a:xfrm>
            <a:off x="7689727" y="4792574"/>
            <a:ext cx="380127" cy="301773"/>
            <a:chOff x="7817025" y="4149138"/>
            <a:chExt cx="380127" cy="301773"/>
          </a:xfrm>
        </p:grpSpPr>
        <p:sp>
          <p:nvSpPr>
            <p:cNvPr id="174" name="フリーフォーム: 図形 173">
              <a:extLst>
                <a:ext uri="{FF2B5EF4-FFF2-40B4-BE49-F238E27FC236}">
                  <a16:creationId xmlns:a16="http://schemas.microsoft.com/office/drawing/2014/main" id="{D471250B-459B-41EC-95A0-534BA8A9CF23}"/>
                </a:ext>
              </a:extLst>
            </p:cNvPr>
            <p:cNvSpPr/>
            <p:nvPr/>
          </p:nvSpPr>
          <p:spPr>
            <a:xfrm>
              <a:off x="7917091" y="4210717"/>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solidFill>
              <a:srgbClr val="FFEFB3"/>
            </a:solidFill>
            <a:ln w="3840" cap="flat">
              <a:noFill/>
              <a:prstDash val="solid"/>
              <a:miter/>
            </a:ln>
          </p:spPr>
          <p:txBody>
            <a:bodyPr rtlCol="0" anchor="ctr"/>
            <a:lstStyle/>
            <a:p>
              <a:endParaRPr lang="ja-JP" altLang="en-US"/>
            </a:p>
          </p:txBody>
        </p:sp>
        <p:sp>
          <p:nvSpPr>
            <p:cNvPr id="176" name="フリーフォーム: 図形 175">
              <a:extLst>
                <a:ext uri="{FF2B5EF4-FFF2-40B4-BE49-F238E27FC236}">
                  <a16:creationId xmlns:a16="http://schemas.microsoft.com/office/drawing/2014/main" id="{929E62E2-4CE2-4D24-BF99-A08772F8988F}"/>
                </a:ext>
              </a:extLst>
            </p:cNvPr>
            <p:cNvSpPr/>
            <p:nvPr/>
          </p:nvSpPr>
          <p:spPr>
            <a:xfrm>
              <a:off x="7817025" y="4149138"/>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noFill/>
            <a:ln w="29187" cap="rnd">
              <a:solidFill>
                <a:srgbClr val="404040"/>
              </a:solidFill>
              <a:prstDash val="solid"/>
              <a:round/>
            </a:ln>
          </p:spPr>
          <p:txBody>
            <a:bodyPr rtlCol="0" anchor="ctr"/>
            <a:lstStyle/>
            <a:p>
              <a:endParaRPr lang="ja-JP" altLang="en-US"/>
            </a:p>
          </p:txBody>
        </p:sp>
      </p:grpSp>
      <p:grpSp>
        <p:nvGrpSpPr>
          <p:cNvPr id="177" name="グループ化 176">
            <a:extLst>
              <a:ext uri="{FF2B5EF4-FFF2-40B4-BE49-F238E27FC236}">
                <a16:creationId xmlns:a16="http://schemas.microsoft.com/office/drawing/2014/main" id="{8BD63296-6B5A-466F-9D8C-0317737FCFC0}"/>
              </a:ext>
            </a:extLst>
          </p:cNvPr>
          <p:cNvGrpSpPr/>
          <p:nvPr/>
        </p:nvGrpSpPr>
        <p:grpSpPr>
          <a:xfrm>
            <a:off x="2255170" y="3755713"/>
            <a:ext cx="950825" cy="750665"/>
            <a:chOff x="7359877" y="3608506"/>
            <a:chExt cx="950825" cy="750665"/>
          </a:xfrm>
        </p:grpSpPr>
        <p:sp>
          <p:nvSpPr>
            <p:cNvPr id="178" name="フリーフォーム: 図形 177">
              <a:extLst>
                <a:ext uri="{FF2B5EF4-FFF2-40B4-BE49-F238E27FC236}">
                  <a16:creationId xmlns:a16="http://schemas.microsoft.com/office/drawing/2014/main" id="{F793EDE1-716E-4245-A650-B14BB4411256}"/>
                </a:ext>
              </a:extLst>
            </p:cNvPr>
            <p:cNvSpPr/>
            <p:nvPr/>
          </p:nvSpPr>
          <p:spPr>
            <a:xfrm>
              <a:off x="7459943" y="3670086"/>
              <a:ext cx="495890" cy="418887"/>
            </a:xfrm>
            <a:custGeom>
              <a:avLst/>
              <a:gdLst>
                <a:gd name="connsiteX0" fmla="*/ 5751 w 495890"/>
                <a:gd name="connsiteY0" fmla="*/ 289050 h 418887"/>
                <a:gd name="connsiteX1" fmla="*/ 57246 w 495890"/>
                <a:gd name="connsiteY1" fmla="*/ 80220 h 418887"/>
                <a:gd name="connsiteX2" fmla="*/ 263728 w 495890"/>
                <a:gd name="connsiteY2" fmla="*/ -179 h 418887"/>
                <a:gd name="connsiteX3" fmla="*/ 440961 w 495890"/>
                <a:gd name="connsiteY3" fmla="*/ 62401 h 418887"/>
                <a:gd name="connsiteX4" fmla="*/ 476791 w 495890"/>
                <a:gd name="connsiteY4" fmla="*/ 266381 h 418887"/>
                <a:gd name="connsiteX5" fmla="*/ 318688 w 495890"/>
                <a:gd name="connsiteY5" fmla="*/ 407705 h 418887"/>
                <a:gd name="connsiteX6" fmla="*/ 5751 w 495890"/>
                <a:gd name="connsiteY6" fmla="*/ 289050 h 41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890" h="418887">
                  <a:moveTo>
                    <a:pt x="5751" y="289050"/>
                  </a:moveTo>
                  <a:cubicBezTo>
                    <a:pt x="-20999" y="218157"/>
                    <a:pt x="3864" y="133986"/>
                    <a:pt x="57246" y="80220"/>
                  </a:cubicBezTo>
                  <a:cubicBezTo>
                    <a:pt x="110628" y="26454"/>
                    <a:pt x="188101" y="975"/>
                    <a:pt x="263728" y="-179"/>
                  </a:cubicBezTo>
                  <a:cubicBezTo>
                    <a:pt x="328156" y="-1180"/>
                    <a:pt x="396085" y="16178"/>
                    <a:pt x="440961" y="62401"/>
                  </a:cubicBezTo>
                  <a:cubicBezTo>
                    <a:pt x="491840" y="114820"/>
                    <a:pt x="503732" y="198683"/>
                    <a:pt x="476791" y="266381"/>
                  </a:cubicBezTo>
                  <a:cubicBezTo>
                    <a:pt x="449850" y="334080"/>
                    <a:pt x="388271" y="385422"/>
                    <a:pt x="318688" y="407705"/>
                  </a:cubicBezTo>
                  <a:cubicBezTo>
                    <a:pt x="216735" y="440612"/>
                    <a:pt x="47278" y="398969"/>
                    <a:pt x="5751" y="289050"/>
                  </a:cubicBezTo>
                  <a:close/>
                </a:path>
              </a:pathLst>
            </a:custGeom>
            <a:solidFill>
              <a:srgbClr val="FFEFB3"/>
            </a:solidFill>
            <a:ln w="3840" cap="flat">
              <a:noFill/>
              <a:prstDash val="solid"/>
              <a:miter/>
            </a:ln>
          </p:spPr>
          <p:txBody>
            <a:bodyPr rtlCol="0" anchor="ctr"/>
            <a:lstStyle/>
            <a:p>
              <a:endParaRPr lang="ja-JP" altLang="en-US"/>
            </a:p>
          </p:txBody>
        </p:sp>
        <p:sp>
          <p:nvSpPr>
            <p:cNvPr id="179" name="フリーフォーム: 図形 178">
              <a:extLst>
                <a:ext uri="{FF2B5EF4-FFF2-40B4-BE49-F238E27FC236}">
                  <a16:creationId xmlns:a16="http://schemas.microsoft.com/office/drawing/2014/main" id="{133AC3D0-16DF-4385-AD2F-F2AECCEDE213}"/>
                </a:ext>
              </a:extLst>
            </p:cNvPr>
            <p:cNvSpPr/>
            <p:nvPr/>
          </p:nvSpPr>
          <p:spPr>
            <a:xfrm>
              <a:off x="8030641" y="4118977"/>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solidFill>
              <a:srgbClr val="FFEFB3"/>
            </a:solidFill>
            <a:ln w="3840" cap="flat">
              <a:noFill/>
              <a:prstDash val="solid"/>
              <a:miter/>
            </a:ln>
          </p:spPr>
          <p:txBody>
            <a:bodyPr rtlCol="0" anchor="ctr"/>
            <a:lstStyle/>
            <a:p>
              <a:endParaRPr lang="ja-JP" altLang="en-US"/>
            </a:p>
          </p:txBody>
        </p:sp>
        <p:sp>
          <p:nvSpPr>
            <p:cNvPr id="180" name="フリーフォーム: 図形 179">
              <a:extLst>
                <a:ext uri="{FF2B5EF4-FFF2-40B4-BE49-F238E27FC236}">
                  <a16:creationId xmlns:a16="http://schemas.microsoft.com/office/drawing/2014/main" id="{5454A40B-B39C-403E-9380-30B903EEB5FC}"/>
                </a:ext>
              </a:extLst>
            </p:cNvPr>
            <p:cNvSpPr/>
            <p:nvPr/>
          </p:nvSpPr>
          <p:spPr>
            <a:xfrm>
              <a:off x="7359877" y="3608506"/>
              <a:ext cx="495890" cy="407925"/>
            </a:xfrm>
            <a:custGeom>
              <a:avLst/>
              <a:gdLst>
                <a:gd name="connsiteX0" fmla="*/ 152809 w 495890"/>
                <a:gd name="connsiteY0" fmla="*/ 406050 h 407925"/>
                <a:gd name="connsiteX1" fmla="*/ 5751 w 495890"/>
                <a:gd name="connsiteY1" fmla="*/ 289050 h 407925"/>
                <a:gd name="connsiteX2" fmla="*/ 57246 w 495890"/>
                <a:gd name="connsiteY2" fmla="*/ 80220 h 407925"/>
                <a:gd name="connsiteX3" fmla="*/ 263728 w 495890"/>
                <a:gd name="connsiteY3" fmla="*/ -179 h 407925"/>
                <a:gd name="connsiteX4" fmla="*/ 440961 w 495890"/>
                <a:gd name="connsiteY4" fmla="*/ 62401 h 407925"/>
                <a:gd name="connsiteX5" fmla="*/ 476791 w 495890"/>
                <a:gd name="connsiteY5" fmla="*/ 266381 h 407925"/>
                <a:gd name="connsiteX6" fmla="*/ 318688 w 495890"/>
                <a:gd name="connsiteY6" fmla="*/ 407705 h 40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890" h="407925">
                  <a:moveTo>
                    <a:pt x="152809" y="406050"/>
                  </a:moveTo>
                  <a:cubicBezTo>
                    <a:pt x="87073" y="387307"/>
                    <a:pt x="28035" y="348012"/>
                    <a:pt x="5751" y="289050"/>
                  </a:cubicBezTo>
                  <a:cubicBezTo>
                    <a:pt x="-20999" y="218157"/>
                    <a:pt x="3864" y="133986"/>
                    <a:pt x="57246" y="80220"/>
                  </a:cubicBezTo>
                  <a:cubicBezTo>
                    <a:pt x="110628" y="26454"/>
                    <a:pt x="188101" y="975"/>
                    <a:pt x="263728" y="-179"/>
                  </a:cubicBezTo>
                  <a:cubicBezTo>
                    <a:pt x="328156" y="-1180"/>
                    <a:pt x="396085" y="16178"/>
                    <a:pt x="440961" y="62401"/>
                  </a:cubicBezTo>
                  <a:cubicBezTo>
                    <a:pt x="491840" y="114820"/>
                    <a:pt x="503732" y="198683"/>
                    <a:pt x="476791" y="266381"/>
                  </a:cubicBezTo>
                  <a:cubicBezTo>
                    <a:pt x="449850" y="334080"/>
                    <a:pt x="388271" y="385422"/>
                    <a:pt x="318688" y="407705"/>
                  </a:cubicBezTo>
                </a:path>
              </a:pathLst>
            </a:custGeom>
            <a:noFill/>
            <a:ln w="29187" cap="rnd">
              <a:solidFill>
                <a:srgbClr val="404040"/>
              </a:solidFill>
              <a:prstDash val="solid"/>
              <a:round/>
            </a:ln>
          </p:spPr>
          <p:txBody>
            <a:bodyPr rtlCol="0" anchor="ctr"/>
            <a:lstStyle/>
            <a:p>
              <a:endParaRPr lang="ja-JP" altLang="en-US"/>
            </a:p>
          </p:txBody>
        </p:sp>
        <p:sp>
          <p:nvSpPr>
            <p:cNvPr id="181" name="フリーフォーム: 図形 180">
              <a:extLst>
                <a:ext uri="{FF2B5EF4-FFF2-40B4-BE49-F238E27FC236}">
                  <a16:creationId xmlns:a16="http://schemas.microsoft.com/office/drawing/2014/main" id="{F2B3107A-0CF5-4284-8C14-F13588EFBBA6}"/>
                </a:ext>
              </a:extLst>
            </p:cNvPr>
            <p:cNvSpPr/>
            <p:nvPr/>
          </p:nvSpPr>
          <p:spPr>
            <a:xfrm>
              <a:off x="7930575" y="4057398"/>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noFill/>
            <a:ln w="29187" cap="rnd">
              <a:solidFill>
                <a:srgbClr val="404040"/>
              </a:solidFill>
              <a:prstDash val="solid"/>
              <a:round/>
            </a:ln>
          </p:spPr>
          <p:txBody>
            <a:bodyPr rtlCol="0" anchor="ctr"/>
            <a:lstStyle/>
            <a:p>
              <a:endParaRPr lang="ja-JP" altLang="en-US"/>
            </a:p>
          </p:txBody>
        </p:sp>
      </p:grpSp>
    </p:spTree>
    <p:extLst>
      <p:ext uri="{BB962C8B-B14F-4D97-AF65-F5344CB8AC3E}">
        <p14:creationId xmlns:p14="http://schemas.microsoft.com/office/powerpoint/2010/main" val="1910430076"/>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フリーフォーム: 図形 202">
            <a:extLst>
              <a:ext uri="{FF2B5EF4-FFF2-40B4-BE49-F238E27FC236}">
                <a16:creationId xmlns:a16="http://schemas.microsoft.com/office/drawing/2014/main" id="{F9D73C3C-F0E9-479B-C53E-C172E786D9D4}"/>
              </a:ext>
            </a:extLst>
          </p:cNvPr>
          <p:cNvSpPr/>
          <p:nvPr/>
        </p:nvSpPr>
        <p:spPr>
          <a:xfrm rot="5400000" flipH="1">
            <a:off x="8332138" y="4593793"/>
            <a:ext cx="625233" cy="1478398"/>
          </a:xfrm>
          <a:custGeom>
            <a:avLst/>
            <a:gdLst>
              <a:gd name="connsiteX0" fmla="*/ 524603 w 524603"/>
              <a:gd name="connsiteY0" fmla="*/ 932603 h 1317771"/>
              <a:gd name="connsiteX1" fmla="*/ 524603 w 524603"/>
              <a:gd name="connsiteY1" fmla="*/ 87436 h 1317771"/>
              <a:gd name="connsiteX2" fmla="*/ 437167 w 524603"/>
              <a:gd name="connsiteY2" fmla="*/ 0 h 1317771"/>
              <a:gd name="connsiteX3" fmla="*/ 87436 w 524603"/>
              <a:gd name="connsiteY3" fmla="*/ 0 h 1317771"/>
              <a:gd name="connsiteX4" fmla="*/ 0 w 524603"/>
              <a:gd name="connsiteY4" fmla="*/ 87436 h 1317771"/>
              <a:gd name="connsiteX5" fmla="*/ 0 w 524603"/>
              <a:gd name="connsiteY5" fmla="*/ 932603 h 1317771"/>
              <a:gd name="connsiteX6" fmla="*/ 87436 w 524603"/>
              <a:gd name="connsiteY6" fmla="*/ 1020039 h 1317771"/>
              <a:gd name="connsiteX7" fmla="*/ 188468 w 524603"/>
              <a:gd name="connsiteY7" fmla="*/ 1020039 h 1317771"/>
              <a:gd name="connsiteX8" fmla="*/ 248326 w 524603"/>
              <a:gd name="connsiteY8" fmla="*/ 1317771 h 1317771"/>
              <a:gd name="connsiteX9" fmla="*/ 308183 w 524603"/>
              <a:gd name="connsiteY9" fmla="*/ 1020039 h 1317771"/>
              <a:gd name="connsiteX10" fmla="*/ 437167 w 524603"/>
              <a:gd name="connsiteY10" fmla="*/ 1020039 h 1317771"/>
              <a:gd name="connsiteX11" fmla="*/ 524603 w 524603"/>
              <a:gd name="connsiteY11" fmla="*/ 932603 h 1317771"/>
              <a:gd name="connsiteX0" fmla="*/ 524603 w 524603"/>
              <a:gd name="connsiteY0" fmla="*/ 932603 h 1240453"/>
              <a:gd name="connsiteX1" fmla="*/ 524603 w 524603"/>
              <a:gd name="connsiteY1" fmla="*/ 87436 h 1240453"/>
              <a:gd name="connsiteX2" fmla="*/ 437167 w 524603"/>
              <a:gd name="connsiteY2" fmla="*/ 0 h 1240453"/>
              <a:gd name="connsiteX3" fmla="*/ 87436 w 524603"/>
              <a:gd name="connsiteY3" fmla="*/ 0 h 1240453"/>
              <a:gd name="connsiteX4" fmla="*/ 0 w 524603"/>
              <a:gd name="connsiteY4" fmla="*/ 87436 h 1240453"/>
              <a:gd name="connsiteX5" fmla="*/ 0 w 524603"/>
              <a:gd name="connsiteY5" fmla="*/ 932603 h 1240453"/>
              <a:gd name="connsiteX6" fmla="*/ 87436 w 524603"/>
              <a:gd name="connsiteY6" fmla="*/ 1020039 h 1240453"/>
              <a:gd name="connsiteX7" fmla="*/ 188468 w 524603"/>
              <a:gd name="connsiteY7" fmla="*/ 1020039 h 1240453"/>
              <a:gd name="connsiteX8" fmla="*/ 248326 w 524603"/>
              <a:gd name="connsiteY8" fmla="*/ 1240453 h 1240453"/>
              <a:gd name="connsiteX9" fmla="*/ 308183 w 524603"/>
              <a:gd name="connsiteY9" fmla="*/ 1020039 h 1240453"/>
              <a:gd name="connsiteX10" fmla="*/ 437167 w 524603"/>
              <a:gd name="connsiteY10" fmla="*/ 1020039 h 1240453"/>
              <a:gd name="connsiteX11" fmla="*/ 524603 w 524603"/>
              <a:gd name="connsiteY11" fmla="*/ 932603 h 124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603" h="1240453">
                <a:moveTo>
                  <a:pt x="524603" y="932603"/>
                </a:moveTo>
                <a:lnTo>
                  <a:pt x="524603" y="87436"/>
                </a:lnTo>
                <a:cubicBezTo>
                  <a:pt x="524603" y="39146"/>
                  <a:pt x="485457" y="0"/>
                  <a:pt x="437167" y="0"/>
                </a:cubicBezTo>
                <a:lnTo>
                  <a:pt x="87436" y="0"/>
                </a:lnTo>
                <a:cubicBezTo>
                  <a:pt x="39146" y="0"/>
                  <a:pt x="0" y="39146"/>
                  <a:pt x="0" y="87436"/>
                </a:cubicBezTo>
                <a:lnTo>
                  <a:pt x="0" y="932603"/>
                </a:lnTo>
                <a:cubicBezTo>
                  <a:pt x="0" y="980893"/>
                  <a:pt x="39146" y="1020039"/>
                  <a:pt x="87436" y="1020039"/>
                </a:cubicBezTo>
                <a:lnTo>
                  <a:pt x="188468" y="1020039"/>
                </a:lnTo>
                <a:lnTo>
                  <a:pt x="248326" y="1240453"/>
                </a:lnTo>
                <a:lnTo>
                  <a:pt x="308183" y="1020039"/>
                </a:lnTo>
                <a:lnTo>
                  <a:pt x="437167" y="1020039"/>
                </a:lnTo>
                <a:cubicBezTo>
                  <a:pt x="485457" y="1020039"/>
                  <a:pt x="524603" y="980893"/>
                  <a:pt x="524603" y="932603"/>
                </a:cubicBezTo>
                <a:close/>
              </a:path>
            </a:pathLst>
          </a:custGeom>
          <a:solidFill>
            <a:schemeClr val="bg1"/>
          </a:solidFill>
          <a:ln w="19050">
            <a:solidFill>
              <a:srgbClr val="EC85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400">
              <a:solidFill>
                <a:srgbClr val="002060"/>
              </a:solidFill>
              <a:latin typeface="Meiryo UI" panose="020B0604030504040204" pitchFamily="50" charset="-128"/>
              <a:ea typeface="Meiryo UI" panose="020B0604030504040204" pitchFamily="50" charset="-128"/>
            </a:endParaRPr>
          </a:p>
        </p:txBody>
      </p:sp>
      <p:sp>
        <p:nvSpPr>
          <p:cNvPr id="108" name="テキスト ボックス 107">
            <a:extLst>
              <a:ext uri="{FF2B5EF4-FFF2-40B4-BE49-F238E27FC236}">
                <a16:creationId xmlns:a16="http://schemas.microsoft.com/office/drawing/2014/main" id="{3B58E23C-CE4D-AB1F-12D1-F5996DF88BE6}"/>
              </a:ext>
            </a:extLst>
          </p:cNvPr>
          <p:cNvSpPr txBox="1"/>
          <p:nvPr/>
        </p:nvSpPr>
        <p:spPr>
          <a:xfrm>
            <a:off x="8205079" y="5045956"/>
            <a:ext cx="1248553" cy="580415"/>
          </a:xfrm>
          <a:prstGeom prst="rect">
            <a:avLst/>
          </a:prstGeom>
          <a:noFill/>
          <a:ln>
            <a:noFill/>
          </a:ln>
        </p:spPr>
        <p:txBody>
          <a:bodyPr wrap="square" rtlCol="0" anchor="ctr">
            <a:spAutoFit/>
          </a:bodyPr>
          <a:lstStyle/>
          <a:p>
            <a:pPr>
              <a:lnSpc>
                <a:spcPct val="120000"/>
              </a:lnSpc>
              <a:defRPr/>
            </a:pPr>
            <a:r>
              <a:rPr kumimoji="1" lang="ja-JP" altLang="en-US" sz="1400" b="1" u="none" strike="noStrike" kern="1200" cap="none" spc="0" normalizeH="0" baseline="0" noProof="0">
                <a:ln>
                  <a:noFill/>
                </a:ln>
                <a:effectLst/>
                <a:uLnTx/>
                <a:uFillTx/>
                <a:latin typeface="Meiryo UI" panose="020B0604030504040204" pitchFamily="50" charset="-128"/>
                <a:ea typeface="Meiryo UI" panose="020B0604030504040204" pitchFamily="50" charset="-128"/>
              </a:rPr>
              <a:t>貯金には無い</a:t>
            </a:r>
            <a:endParaRPr kumimoji="1" lang="en-US" altLang="ja-JP" sz="1400" b="1"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a:p>
            <a:pPr>
              <a:lnSpc>
                <a:spcPct val="120000"/>
              </a:lnSpc>
              <a:defRPr/>
            </a:pPr>
            <a:r>
              <a:rPr kumimoji="1" lang="ja-JP" altLang="en-US" sz="1400" b="1" u="none" strike="noStrike" kern="1200" cap="none" spc="0" normalizeH="0" baseline="0" noProof="0">
                <a:ln>
                  <a:noFill/>
                </a:ln>
                <a:effectLst/>
                <a:uLnTx/>
                <a:uFillTx/>
                <a:latin typeface="Meiryo UI" panose="020B0604030504040204" pitchFamily="50" charset="-128"/>
                <a:ea typeface="Meiryo UI" panose="020B0604030504040204" pitchFamily="50" charset="-128"/>
              </a:rPr>
              <a:t>特徴だね！</a:t>
            </a:r>
            <a:endParaRPr kumimoji="1" lang="en-US" altLang="ja-JP" sz="1400" b="1"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p:txBody>
      </p:sp>
      <p:pic>
        <p:nvPicPr>
          <p:cNvPr id="207" name="図 206">
            <a:extLst>
              <a:ext uri="{FF2B5EF4-FFF2-40B4-BE49-F238E27FC236}">
                <a16:creationId xmlns:a16="http://schemas.microsoft.com/office/drawing/2014/main" id="{4B92F3B2-1EF8-97A9-D71E-88A9F691CD6A}"/>
              </a:ext>
            </a:extLst>
          </p:cNvPr>
          <p:cNvPicPr>
            <a:picLocks noChangeAspect="1"/>
          </p:cNvPicPr>
          <p:nvPr/>
        </p:nvPicPr>
        <p:blipFill>
          <a:blip r:embed="rId2"/>
          <a:stretch>
            <a:fillRect/>
          </a:stretch>
        </p:blipFill>
        <p:spPr>
          <a:xfrm>
            <a:off x="7053689" y="4888990"/>
            <a:ext cx="830500" cy="1157363"/>
          </a:xfrm>
          <a:prstGeom prst="rect">
            <a:avLst/>
          </a:prstGeom>
        </p:spPr>
      </p:pic>
      <p:sp>
        <p:nvSpPr>
          <p:cNvPr id="182" name="四角形: 角を丸くする 181">
            <a:extLst>
              <a:ext uri="{FF2B5EF4-FFF2-40B4-BE49-F238E27FC236}">
                <a16:creationId xmlns:a16="http://schemas.microsoft.com/office/drawing/2014/main" id="{EEFDB03B-D52E-4E43-3730-558EBD3A3CF8}"/>
              </a:ext>
            </a:extLst>
          </p:cNvPr>
          <p:cNvSpPr/>
          <p:nvPr/>
        </p:nvSpPr>
        <p:spPr>
          <a:xfrm>
            <a:off x="4390366" y="2262770"/>
            <a:ext cx="2340000" cy="1564198"/>
          </a:xfrm>
          <a:prstGeom prst="roundRect">
            <a:avLst>
              <a:gd name="adj" fmla="val 3880"/>
            </a:avLst>
          </a:prstGeom>
          <a:solidFill>
            <a:srgbClr val="F6C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83" name="四角形: 角を丸くする 182">
            <a:extLst>
              <a:ext uri="{FF2B5EF4-FFF2-40B4-BE49-F238E27FC236}">
                <a16:creationId xmlns:a16="http://schemas.microsoft.com/office/drawing/2014/main" id="{7650089F-6DBA-CE33-B19E-E65CD82C8D42}"/>
              </a:ext>
            </a:extLst>
          </p:cNvPr>
          <p:cNvSpPr/>
          <p:nvPr/>
        </p:nvSpPr>
        <p:spPr>
          <a:xfrm>
            <a:off x="6827418" y="2262770"/>
            <a:ext cx="2340000" cy="1564198"/>
          </a:xfrm>
          <a:prstGeom prst="roundRect">
            <a:avLst>
              <a:gd name="adj" fmla="val 3880"/>
            </a:avLst>
          </a:prstGeom>
          <a:solidFill>
            <a:srgbClr val="F6C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76" name="四角形: 角を丸くする 175">
            <a:extLst>
              <a:ext uri="{FF2B5EF4-FFF2-40B4-BE49-F238E27FC236}">
                <a16:creationId xmlns:a16="http://schemas.microsoft.com/office/drawing/2014/main" id="{B52A0E9D-327B-22E1-7E64-B65AF26FE3B4}"/>
              </a:ext>
            </a:extLst>
          </p:cNvPr>
          <p:cNvSpPr/>
          <p:nvPr/>
        </p:nvSpPr>
        <p:spPr>
          <a:xfrm>
            <a:off x="1953931" y="2262770"/>
            <a:ext cx="2340000" cy="1564198"/>
          </a:xfrm>
          <a:prstGeom prst="roundRect">
            <a:avLst>
              <a:gd name="adj" fmla="val 3880"/>
            </a:avLst>
          </a:prstGeom>
          <a:solidFill>
            <a:srgbClr val="F6C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nvGrpSpPr>
          <p:cNvPr id="103" name="グループ化 102">
            <a:extLst>
              <a:ext uri="{FF2B5EF4-FFF2-40B4-BE49-F238E27FC236}">
                <a16:creationId xmlns:a16="http://schemas.microsoft.com/office/drawing/2014/main" id="{F57AAC47-3634-565B-903B-20AA13B3A45B}"/>
              </a:ext>
            </a:extLst>
          </p:cNvPr>
          <p:cNvGrpSpPr/>
          <p:nvPr/>
        </p:nvGrpSpPr>
        <p:grpSpPr>
          <a:xfrm>
            <a:off x="359962" y="484669"/>
            <a:ext cx="9006860" cy="821372"/>
            <a:chOff x="359962" y="2086823"/>
            <a:chExt cx="9260780" cy="821372"/>
          </a:xfrm>
        </p:grpSpPr>
        <p:sp>
          <p:nvSpPr>
            <p:cNvPr id="8" name="フリーフォーム: 図形 7">
              <a:extLst>
                <a:ext uri="{FF2B5EF4-FFF2-40B4-BE49-F238E27FC236}">
                  <a16:creationId xmlns:a16="http://schemas.microsoft.com/office/drawing/2014/main" id="{80C29FC9-A6B8-6637-3B84-0A5B42E4FC70}"/>
                </a:ext>
              </a:extLst>
            </p:cNvPr>
            <p:cNvSpPr/>
            <p:nvPr/>
          </p:nvSpPr>
          <p:spPr>
            <a:xfrm>
              <a:off x="501346" y="2155067"/>
              <a:ext cx="9012430" cy="664084"/>
            </a:xfrm>
            <a:custGeom>
              <a:avLst/>
              <a:gdLst>
                <a:gd name="connsiteX0" fmla="*/ 4922596 w 4964476"/>
                <a:gd name="connsiteY0" fmla="*/ 16086 h 664084"/>
                <a:gd name="connsiteX1" fmla="*/ 4962449 w 4964476"/>
                <a:gd name="connsiteY1" fmla="*/ 624450 h 664084"/>
                <a:gd name="connsiteX2" fmla="*/ 4957706 w 4964476"/>
                <a:gd name="connsiteY2" fmla="*/ 653840 h 664084"/>
                <a:gd name="connsiteX3" fmla="*/ 4803713 w 4964476"/>
                <a:gd name="connsiteY3" fmla="*/ 657289 h 664084"/>
                <a:gd name="connsiteX4" fmla="*/ 4592967 w 4964476"/>
                <a:gd name="connsiteY4" fmla="*/ 656967 h 664084"/>
                <a:gd name="connsiteX5" fmla="*/ 4447103 w 4964476"/>
                <a:gd name="connsiteY5" fmla="*/ 656668 h 664084"/>
                <a:gd name="connsiteX6" fmla="*/ 4317260 w 4964476"/>
                <a:gd name="connsiteY6" fmla="*/ 651747 h 664084"/>
                <a:gd name="connsiteX7" fmla="*/ 3788205 w 4964476"/>
                <a:gd name="connsiteY7" fmla="*/ 651609 h 664084"/>
                <a:gd name="connsiteX8" fmla="*/ 3690843 w 4964476"/>
                <a:gd name="connsiteY8" fmla="*/ 654966 h 664084"/>
                <a:gd name="connsiteX9" fmla="*/ 2966745 w 4964476"/>
                <a:gd name="connsiteY9" fmla="*/ 657795 h 664084"/>
                <a:gd name="connsiteX10" fmla="*/ 2893533 w 4964476"/>
                <a:gd name="connsiteY10" fmla="*/ 656415 h 664084"/>
                <a:gd name="connsiteX11" fmla="*/ 2487028 w 4964476"/>
                <a:gd name="connsiteY11" fmla="*/ 651264 h 664084"/>
                <a:gd name="connsiteX12" fmla="*/ 2340526 w 4964476"/>
                <a:gd name="connsiteY12" fmla="*/ 651264 h 664084"/>
                <a:gd name="connsiteX13" fmla="*/ 1934379 w 4964476"/>
                <a:gd name="connsiteY13" fmla="*/ 649700 h 664084"/>
                <a:gd name="connsiteX14" fmla="*/ 1429953 w 4964476"/>
                <a:gd name="connsiteY14" fmla="*/ 641169 h 664084"/>
                <a:gd name="connsiteX15" fmla="*/ 909148 w 4964476"/>
                <a:gd name="connsiteY15" fmla="*/ 642479 h 664084"/>
                <a:gd name="connsiteX16" fmla="*/ 429391 w 4964476"/>
                <a:gd name="connsiteY16" fmla="*/ 634799 h 664084"/>
                <a:gd name="connsiteX17" fmla="*/ 380610 w 4964476"/>
                <a:gd name="connsiteY17" fmla="*/ 634293 h 664084"/>
                <a:gd name="connsiteX18" fmla="*/ 24758 w 4964476"/>
                <a:gd name="connsiteY18" fmla="*/ 633557 h 664084"/>
                <a:gd name="connsiteX19" fmla="*/ 9613 w 4964476"/>
                <a:gd name="connsiteY19" fmla="*/ 597568 h 664084"/>
                <a:gd name="connsiteX20" fmla="*/ 10969 w 4964476"/>
                <a:gd name="connsiteY20" fmla="*/ 353141 h 664084"/>
                <a:gd name="connsiteX21" fmla="*/ 1842 w 4964476"/>
                <a:gd name="connsiteY21" fmla="*/ 218981 h 664084"/>
                <a:gd name="connsiteX22" fmla="*/ 11965 w 4964476"/>
                <a:gd name="connsiteY22" fmla="*/ 9716 h 664084"/>
                <a:gd name="connsiteX23" fmla="*/ 432340 w 4964476"/>
                <a:gd name="connsiteY23" fmla="*/ 5853 h 664084"/>
                <a:gd name="connsiteX24" fmla="*/ 513522 w 4964476"/>
                <a:gd name="connsiteY24" fmla="*/ 8750 h 664084"/>
                <a:gd name="connsiteX25" fmla="*/ 780540 w 4964476"/>
                <a:gd name="connsiteY25" fmla="*/ 23514 h 664084"/>
                <a:gd name="connsiteX26" fmla="*/ 950834 w 4964476"/>
                <a:gd name="connsiteY26" fmla="*/ 30413 h 664084"/>
                <a:gd name="connsiteX27" fmla="*/ 1430909 w 4964476"/>
                <a:gd name="connsiteY27" fmla="*/ 32896 h 664084"/>
                <a:gd name="connsiteX28" fmla="*/ 1869857 w 4964476"/>
                <a:gd name="connsiteY28" fmla="*/ 21697 h 664084"/>
                <a:gd name="connsiteX29" fmla="*/ 2259543 w 4964476"/>
                <a:gd name="connsiteY29" fmla="*/ 9187 h 664084"/>
                <a:gd name="connsiteX30" fmla="*/ 2267514 w 4964476"/>
                <a:gd name="connsiteY30" fmla="*/ 9187 h 664084"/>
                <a:gd name="connsiteX31" fmla="*/ 2477304 w 4964476"/>
                <a:gd name="connsiteY31" fmla="*/ 7577 h 664084"/>
                <a:gd name="connsiteX32" fmla="*/ 2688527 w 4964476"/>
                <a:gd name="connsiteY32" fmla="*/ 14108 h 664084"/>
                <a:gd name="connsiteX33" fmla="*/ 2761579 w 4964476"/>
                <a:gd name="connsiteY33" fmla="*/ 13556 h 664084"/>
                <a:gd name="connsiteX34" fmla="*/ 3240897 w 4964476"/>
                <a:gd name="connsiteY34" fmla="*/ 12062 h 664084"/>
                <a:gd name="connsiteX35" fmla="*/ 3646964 w 4964476"/>
                <a:gd name="connsiteY35" fmla="*/ 26434 h 664084"/>
                <a:gd name="connsiteX36" fmla="*/ 4029239 w 4964476"/>
                <a:gd name="connsiteY36" fmla="*/ 22663 h 664084"/>
                <a:gd name="connsiteX37" fmla="*/ 4346074 w 4964476"/>
                <a:gd name="connsiteY37" fmla="*/ 24020 h 664084"/>
                <a:gd name="connsiteX38" fmla="*/ 4637324 w 4964476"/>
                <a:gd name="connsiteY38" fmla="*/ 12775 h 664084"/>
                <a:gd name="connsiteX39" fmla="*/ 4909005 w 4964476"/>
                <a:gd name="connsiteY39" fmla="*/ 6887 h 664084"/>
                <a:gd name="connsiteX40" fmla="*/ 4917932 w 4964476"/>
                <a:gd name="connsiteY40" fmla="*/ 12430 h 664084"/>
                <a:gd name="connsiteX41" fmla="*/ 4922596 w 4964476"/>
                <a:gd name="connsiteY41" fmla="*/ 16086 h 66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64476" h="664084">
                  <a:moveTo>
                    <a:pt x="4922596" y="16086"/>
                  </a:moveTo>
                  <a:cubicBezTo>
                    <a:pt x="4937342" y="218843"/>
                    <a:pt x="4965478" y="421302"/>
                    <a:pt x="4962449" y="624450"/>
                  </a:cubicBezTo>
                  <a:cubicBezTo>
                    <a:pt x="4962449" y="633787"/>
                    <a:pt x="4959500" y="643100"/>
                    <a:pt x="4957706" y="653840"/>
                  </a:cubicBezTo>
                  <a:cubicBezTo>
                    <a:pt x="4905419" y="663958"/>
                    <a:pt x="4854087" y="661106"/>
                    <a:pt x="4803713" y="657289"/>
                  </a:cubicBezTo>
                  <a:cubicBezTo>
                    <a:pt x="4733172" y="651908"/>
                    <a:pt x="4663508" y="652942"/>
                    <a:pt x="4592967" y="656967"/>
                  </a:cubicBezTo>
                  <a:cubicBezTo>
                    <a:pt x="4544784" y="659726"/>
                    <a:pt x="4495685" y="657703"/>
                    <a:pt x="4447103" y="656668"/>
                  </a:cubicBezTo>
                  <a:cubicBezTo>
                    <a:pt x="4403782" y="655748"/>
                    <a:pt x="4360542" y="651885"/>
                    <a:pt x="4317260" y="651747"/>
                  </a:cubicBezTo>
                  <a:cubicBezTo>
                    <a:pt x="4140908" y="651149"/>
                    <a:pt x="3964557" y="651287"/>
                    <a:pt x="3788205" y="651609"/>
                  </a:cubicBezTo>
                  <a:cubicBezTo>
                    <a:pt x="3755765" y="651609"/>
                    <a:pt x="3723283" y="653701"/>
                    <a:pt x="3690843" y="654966"/>
                  </a:cubicBezTo>
                  <a:cubicBezTo>
                    <a:pt x="3449570" y="664371"/>
                    <a:pt x="3208177" y="663958"/>
                    <a:pt x="2966745" y="657795"/>
                  </a:cubicBezTo>
                  <a:cubicBezTo>
                    <a:pt x="2942314" y="657174"/>
                    <a:pt x="2917765" y="655495"/>
                    <a:pt x="2893533" y="656415"/>
                  </a:cubicBezTo>
                  <a:cubicBezTo>
                    <a:pt x="2757673" y="661980"/>
                    <a:pt x="2622530" y="653288"/>
                    <a:pt x="2487028" y="651264"/>
                  </a:cubicBezTo>
                  <a:cubicBezTo>
                    <a:pt x="2438207" y="650528"/>
                    <a:pt x="2389067" y="648964"/>
                    <a:pt x="2340526" y="651264"/>
                  </a:cubicBezTo>
                  <a:cubicBezTo>
                    <a:pt x="2205024" y="657542"/>
                    <a:pt x="2069801" y="652896"/>
                    <a:pt x="1934379" y="649700"/>
                  </a:cubicBezTo>
                  <a:cubicBezTo>
                    <a:pt x="1766317" y="645722"/>
                    <a:pt x="1598135" y="642226"/>
                    <a:pt x="1429953" y="641169"/>
                  </a:cubicBezTo>
                  <a:cubicBezTo>
                    <a:pt x="1256391" y="640088"/>
                    <a:pt x="1082750" y="643468"/>
                    <a:pt x="909148" y="642479"/>
                  </a:cubicBezTo>
                  <a:cubicBezTo>
                    <a:pt x="749215" y="641582"/>
                    <a:pt x="589323" y="637489"/>
                    <a:pt x="429391" y="634799"/>
                  </a:cubicBezTo>
                  <a:cubicBezTo>
                    <a:pt x="413130" y="634522"/>
                    <a:pt x="396592" y="633097"/>
                    <a:pt x="380610" y="634293"/>
                  </a:cubicBezTo>
                  <a:cubicBezTo>
                    <a:pt x="261408" y="643077"/>
                    <a:pt x="142485" y="633442"/>
                    <a:pt x="24758" y="633557"/>
                  </a:cubicBezTo>
                  <a:cubicBezTo>
                    <a:pt x="2042" y="623416"/>
                    <a:pt x="9613" y="609572"/>
                    <a:pt x="9613" y="597568"/>
                  </a:cubicBezTo>
                  <a:cubicBezTo>
                    <a:pt x="9613" y="516092"/>
                    <a:pt x="11846" y="434594"/>
                    <a:pt x="10969" y="353141"/>
                  </a:cubicBezTo>
                  <a:cubicBezTo>
                    <a:pt x="10491" y="308391"/>
                    <a:pt x="7302" y="263594"/>
                    <a:pt x="1842" y="218981"/>
                  </a:cubicBezTo>
                  <a:cubicBezTo>
                    <a:pt x="-6647" y="149993"/>
                    <a:pt x="926" y="81694"/>
                    <a:pt x="11965" y="9716"/>
                  </a:cubicBezTo>
                  <a:cubicBezTo>
                    <a:pt x="157111" y="1644"/>
                    <a:pt x="294128" y="-9555"/>
                    <a:pt x="432340" y="5853"/>
                  </a:cubicBezTo>
                  <a:cubicBezTo>
                    <a:pt x="458763" y="8796"/>
                    <a:pt x="486541" y="7324"/>
                    <a:pt x="513522" y="8750"/>
                  </a:cubicBezTo>
                  <a:cubicBezTo>
                    <a:pt x="602514" y="13487"/>
                    <a:pt x="691428" y="18914"/>
                    <a:pt x="780540" y="23514"/>
                  </a:cubicBezTo>
                  <a:cubicBezTo>
                    <a:pt x="837212" y="26434"/>
                    <a:pt x="894003" y="29815"/>
                    <a:pt x="950834" y="30413"/>
                  </a:cubicBezTo>
                  <a:cubicBezTo>
                    <a:pt x="1110846" y="32114"/>
                    <a:pt x="1270938" y="34368"/>
                    <a:pt x="1430909" y="32896"/>
                  </a:cubicBezTo>
                  <a:cubicBezTo>
                    <a:pt x="1577291" y="31539"/>
                    <a:pt x="1723553" y="25560"/>
                    <a:pt x="1869857" y="21697"/>
                  </a:cubicBezTo>
                  <a:cubicBezTo>
                    <a:pt x="1999818" y="18247"/>
                    <a:pt x="2128904" y="6727"/>
                    <a:pt x="2259543" y="9187"/>
                  </a:cubicBezTo>
                  <a:cubicBezTo>
                    <a:pt x="2262174" y="9371"/>
                    <a:pt x="2264884" y="9371"/>
                    <a:pt x="2267514" y="9187"/>
                  </a:cubicBezTo>
                  <a:cubicBezTo>
                    <a:pt x="2337298" y="1207"/>
                    <a:pt x="2407241" y="5002"/>
                    <a:pt x="2477304" y="7577"/>
                  </a:cubicBezTo>
                  <a:cubicBezTo>
                    <a:pt x="2547366" y="10153"/>
                    <a:pt x="2617987" y="12177"/>
                    <a:pt x="2688527" y="14108"/>
                  </a:cubicBezTo>
                  <a:cubicBezTo>
                    <a:pt x="2712798" y="14729"/>
                    <a:pt x="2737228" y="14108"/>
                    <a:pt x="2761579" y="13556"/>
                  </a:cubicBezTo>
                  <a:cubicBezTo>
                    <a:pt x="2921271" y="9831"/>
                    <a:pt x="3080407" y="1759"/>
                    <a:pt x="3240897" y="12062"/>
                  </a:cubicBezTo>
                  <a:cubicBezTo>
                    <a:pt x="3375561" y="20708"/>
                    <a:pt x="3511502" y="22410"/>
                    <a:pt x="3646964" y="26434"/>
                  </a:cubicBezTo>
                  <a:cubicBezTo>
                    <a:pt x="3774496" y="30252"/>
                    <a:pt x="3901748" y="25744"/>
                    <a:pt x="4029239" y="22663"/>
                  </a:cubicBezTo>
                  <a:cubicBezTo>
                    <a:pt x="4134493" y="20110"/>
                    <a:pt x="4240263" y="17420"/>
                    <a:pt x="4346074" y="24020"/>
                  </a:cubicBezTo>
                  <a:cubicBezTo>
                    <a:pt x="4443676" y="30091"/>
                    <a:pt x="4541078" y="24020"/>
                    <a:pt x="4637324" y="12775"/>
                  </a:cubicBezTo>
                  <a:cubicBezTo>
                    <a:pt x="4728668" y="2173"/>
                    <a:pt x="4820650" y="5600"/>
                    <a:pt x="4909005" y="6887"/>
                  </a:cubicBezTo>
                  <a:cubicBezTo>
                    <a:pt x="4914306" y="10176"/>
                    <a:pt x="4916219" y="11234"/>
                    <a:pt x="4917932" y="12430"/>
                  </a:cubicBezTo>
                  <a:cubicBezTo>
                    <a:pt x="4919647" y="13625"/>
                    <a:pt x="4922516" y="14844"/>
                    <a:pt x="4922596" y="16086"/>
                  </a:cubicBezTo>
                  <a:close/>
                </a:path>
              </a:pathLst>
            </a:custGeom>
            <a:solidFill>
              <a:srgbClr val="FCD17D"/>
            </a:solidFill>
            <a:ln w="3984" cap="flat">
              <a:noFill/>
              <a:prstDash val="solid"/>
              <a:miter/>
            </a:ln>
          </p:spPr>
          <p:txBody>
            <a:bodyPr rtlCol="0" anchor="ctr"/>
            <a:lstStyle/>
            <a:p>
              <a:endParaRPr lang="ja-JP" altLang="en-US"/>
            </a:p>
          </p:txBody>
        </p:sp>
        <p:sp>
          <p:nvSpPr>
            <p:cNvPr id="9" name="フリーフォーム: 図形 8">
              <a:extLst>
                <a:ext uri="{FF2B5EF4-FFF2-40B4-BE49-F238E27FC236}">
                  <a16:creationId xmlns:a16="http://schemas.microsoft.com/office/drawing/2014/main" id="{1DDCB21D-A119-CB68-7E15-E24CD195F1BC}"/>
                </a:ext>
              </a:extLst>
            </p:cNvPr>
            <p:cNvSpPr/>
            <p:nvPr/>
          </p:nvSpPr>
          <p:spPr>
            <a:xfrm>
              <a:off x="3667924"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endParaRPr lang="ja-JP" altLang="en-US"/>
            </a:p>
          </p:txBody>
        </p:sp>
        <p:sp>
          <p:nvSpPr>
            <p:cNvPr id="10" name="フリーフォーム: 図形 9">
              <a:extLst>
                <a:ext uri="{FF2B5EF4-FFF2-40B4-BE49-F238E27FC236}">
                  <a16:creationId xmlns:a16="http://schemas.microsoft.com/office/drawing/2014/main" id="{FEA1160C-53C0-C822-F0C4-481D0D4DD988}"/>
                </a:ext>
              </a:extLst>
            </p:cNvPr>
            <p:cNvSpPr/>
            <p:nvPr/>
          </p:nvSpPr>
          <p:spPr>
            <a:xfrm>
              <a:off x="2345450"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endParaRPr lang="ja-JP" altLang="en-US"/>
            </a:p>
          </p:txBody>
        </p:sp>
        <p:sp>
          <p:nvSpPr>
            <p:cNvPr id="11" name="フリーフォーム: 図形 10">
              <a:extLst>
                <a:ext uri="{FF2B5EF4-FFF2-40B4-BE49-F238E27FC236}">
                  <a16:creationId xmlns:a16="http://schemas.microsoft.com/office/drawing/2014/main" id="{5E7DA6A0-B456-7146-AC0C-EC531046D3E6}"/>
                </a:ext>
              </a:extLst>
            </p:cNvPr>
            <p:cNvSpPr/>
            <p:nvPr/>
          </p:nvSpPr>
          <p:spPr>
            <a:xfrm>
              <a:off x="1532095"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endParaRPr lang="ja-JP" altLang="en-US"/>
            </a:p>
          </p:txBody>
        </p:sp>
        <p:sp>
          <p:nvSpPr>
            <p:cNvPr id="12" name="フリーフォーム: 図形 11">
              <a:extLst>
                <a:ext uri="{FF2B5EF4-FFF2-40B4-BE49-F238E27FC236}">
                  <a16:creationId xmlns:a16="http://schemas.microsoft.com/office/drawing/2014/main" id="{000D0E65-0543-B286-9D1F-50ED7057852F}"/>
                </a:ext>
              </a:extLst>
            </p:cNvPr>
            <p:cNvSpPr/>
            <p:nvPr/>
          </p:nvSpPr>
          <p:spPr>
            <a:xfrm>
              <a:off x="970040" y="284511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endParaRPr lang="ja-JP" altLang="en-US"/>
            </a:p>
          </p:txBody>
        </p:sp>
        <p:sp>
          <p:nvSpPr>
            <p:cNvPr id="13" name="フリーフォーム: 図形 12">
              <a:extLst>
                <a:ext uri="{FF2B5EF4-FFF2-40B4-BE49-F238E27FC236}">
                  <a16:creationId xmlns:a16="http://schemas.microsoft.com/office/drawing/2014/main" id="{5A7D0050-E881-2A42-848F-F9C6CA5C131E}"/>
                </a:ext>
              </a:extLst>
            </p:cNvPr>
            <p:cNvSpPr/>
            <p:nvPr/>
          </p:nvSpPr>
          <p:spPr>
            <a:xfrm>
              <a:off x="1283964"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EEAD529D-5664-D4E7-AEBF-1802164E75F1}"/>
                </a:ext>
              </a:extLst>
            </p:cNvPr>
            <p:cNvSpPr/>
            <p:nvPr/>
          </p:nvSpPr>
          <p:spPr>
            <a:xfrm>
              <a:off x="8845432" y="2866275"/>
              <a:ext cx="116396" cy="24038"/>
            </a:xfrm>
            <a:custGeom>
              <a:avLst/>
              <a:gdLst>
                <a:gd name="connsiteX0" fmla="*/ -1801 w 116396"/>
                <a:gd name="connsiteY0" fmla="*/ 13643 h 24038"/>
                <a:gd name="connsiteX1" fmla="*/ 104050 w 116396"/>
                <a:gd name="connsiteY1" fmla="*/ 3594 h 24038"/>
                <a:gd name="connsiteX2" fmla="*/ 114532 w 116396"/>
                <a:gd name="connsiteY2" fmla="*/ 13137 h 24038"/>
                <a:gd name="connsiteX3" fmla="*/ 105883 w 116396"/>
                <a:gd name="connsiteY3" fmla="*/ 19117 h 24038"/>
                <a:gd name="connsiteX4" fmla="*/ -1801 w 116396"/>
                <a:gd name="connsiteY4" fmla="*/ 13643 h 2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6" h="24038">
                  <a:moveTo>
                    <a:pt x="-1801" y="13643"/>
                  </a:moveTo>
                  <a:cubicBezTo>
                    <a:pt x="41201" y="-3719"/>
                    <a:pt x="71808" y="-5558"/>
                    <a:pt x="104050" y="3594"/>
                  </a:cubicBezTo>
                  <a:cubicBezTo>
                    <a:pt x="109351" y="5112"/>
                    <a:pt x="112977" y="9642"/>
                    <a:pt x="114532" y="13137"/>
                  </a:cubicBezTo>
                  <a:cubicBezTo>
                    <a:pt x="115249" y="14747"/>
                    <a:pt x="109749" y="18519"/>
                    <a:pt x="105883" y="19117"/>
                  </a:cubicBezTo>
                  <a:cubicBezTo>
                    <a:pt x="73682" y="24199"/>
                    <a:pt x="42476" y="23440"/>
                    <a:pt x="-1801" y="13643"/>
                  </a:cubicBezTo>
                  <a:close/>
                </a:path>
              </a:pathLst>
            </a:custGeom>
            <a:solidFill>
              <a:srgbClr val="FCD17D"/>
            </a:solidFill>
            <a:ln w="3984" cap="flat">
              <a:noFill/>
              <a:prstDash val="solid"/>
              <a:miter/>
            </a:ln>
          </p:spPr>
          <p:txBody>
            <a:bodyPr rtlCol="0" anchor="ctr"/>
            <a:lstStyle/>
            <a:p>
              <a:endParaRPr lang="ja-JP" altLang="en-US"/>
            </a:p>
          </p:txBody>
        </p:sp>
        <p:sp>
          <p:nvSpPr>
            <p:cNvPr id="15" name="フリーフォーム: 図形 14">
              <a:extLst>
                <a:ext uri="{FF2B5EF4-FFF2-40B4-BE49-F238E27FC236}">
                  <a16:creationId xmlns:a16="http://schemas.microsoft.com/office/drawing/2014/main" id="{3BEE45E5-93D8-DFEC-4646-8807F16A661D}"/>
                </a:ext>
              </a:extLst>
            </p:cNvPr>
            <p:cNvSpPr/>
            <p:nvPr/>
          </p:nvSpPr>
          <p:spPr>
            <a:xfrm>
              <a:off x="3872364"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endParaRPr lang="ja-JP" altLang="en-US"/>
            </a:p>
          </p:txBody>
        </p:sp>
        <p:sp>
          <p:nvSpPr>
            <p:cNvPr id="16" name="フリーフォーム: 図形 15">
              <a:extLst>
                <a:ext uri="{FF2B5EF4-FFF2-40B4-BE49-F238E27FC236}">
                  <a16:creationId xmlns:a16="http://schemas.microsoft.com/office/drawing/2014/main" id="{FEB94F94-60FA-830B-633D-B22AAF118CB1}"/>
                </a:ext>
              </a:extLst>
            </p:cNvPr>
            <p:cNvSpPr/>
            <p:nvPr/>
          </p:nvSpPr>
          <p:spPr>
            <a:xfrm>
              <a:off x="3933626"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B068780F-9AD6-F8E7-F918-6F21890335D6}"/>
                </a:ext>
              </a:extLst>
            </p:cNvPr>
            <p:cNvSpPr/>
            <p:nvPr/>
          </p:nvSpPr>
          <p:spPr>
            <a:xfrm>
              <a:off x="8125294"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endParaRPr lang="ja-JP" altLang="en-US"/>
            </a:p>
          </p:txBody>
        </p:sp>
        <p:sp>
          <p:nvSpPr>
            <p:cNvPr id="18" name="フリーフォーム: 図形 17">
              <a:extLst>
                <a:ext uri="{FF2B5EF4-FFF2-40B4-BE49-F238E27FC236}">
                  <a16:creationId xmlns:a16="http://schemas.microsoft.com/office/drawing/2014/main" id="{8D23397A-4C45-7A80-469D-82A05B87E8F6}"/>
                </a:ext>
              </a:extLst>
            </p:cNvPr>
            <p:cNvSpPr/>
            <p:nvPr/>
          </p:nvSpPr>
          <p:spPr>
            <a:xfrm>
              <a:off x="8174140"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endParaRPr lang="ja-JP" altLang="en-US"/>
            </a:p>
          </p:txBody>
        </p:sp>
        <p:sp>
          <p:nvSpPr>
            <p:cNvPr id="19" name="フリーフォーム: 図形 18">
              <a:extLst>
                <a:ext uri="{FF2B5EF4-FFF2-40B4-BE49-F238E27FC236}">
                  <a16:creationId xmlns:a16="http://schemas.microsoft.com/office/drawing/2014/main" id="{DB88FF80-C4E6-F5ED-C975-AA5535DEF846}"/>
                </a:ext>
              </a:extLst>
            </p:cNvPr>
            <p:cNvSpPr/>
            <p:nvPr/>
          </p:nvSpPr>
          <p:spPr>
            <a:xfrm>
              <a:off x="2072333"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6D7E50BB-4EE5-13B0-8050-DDB08BBE4E1D}"/>
                </a:ext>
              </a:extLst>
            </p:cNvPr>
            <p:cNvSpPr/>
            <p:nvPr/>
          </p:nvSpPr>
          <p:spPr>
            <a:xfrm>
              <a:off x="8587825" y="2097200"/>
              <a:ext cx="106921" cy="22652"/>
            </a:xfrm>
            <a:custGeom>
              <a:avLst/>
              <a:gdLst>
                <a:gd name="connsiteX0" fmla="*/ 105121 w 106921"/>
                <a:gd name="connsiteY0" fmla="*/ 16899 h 22652"/>
                <a:gd name="connsiteX1" fmla="*/ 12302 w 106921"/>
                <a:gd name="connsiteY1" fmla="*/ 18739 h 22652"/>
                <a:gd name="connsiteX2" fmla="*/ -1767 w 106921"/>
                <a:gd name="connsiteY2" fmla="*/ 10254 h 22652"/>
                <a:gd name="connsiteX3" fmla="*/ 9073 w 106921"/>
                <a:gd name="connsiteY3" fmla="*/ 572 h 22652"/>
                <a:gd name="connsiteX4" fmla="*/ 98504 w 106921"/>
                <a:gd name="connsiteY4" fmla="*/ 4528 h 22652"/>
                <a:gd name="connsiteX5" fmla="*/ 105121 w 106921"/>
                <a:gd name="connsiteY5" fmla="*/ 16899 h 2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21" h="22652">
                  <a:moveTo>
                    <a:pt x="105121" y="16899"/>
                  </a:moveTo>
                  <a:cubicBezTo>
                    <a:pt x="73238" y="22258"/>
                    <a:pt x="42670" y="21361"/>
                    <a:pt x="12302" y="18739"/>
                  </a:cubicBezTo>
                  <a:cubicBezTo>
                    <a:pt x="5447" y="17474"/>
                    <a:pt x="146" y="14278"/>
                    <a:pt x="-1767" y="10254"/>
                  </a:cubicBezTo>
                  <a:cubicBezTo>
                    <a:pt x="-2325" y="7103"/>
                    <a:pt x="4012" y="1216"/>
                    <a:pt x="9073" y="572"/>
                  </a:cubicBezTo>
                  <a:cubicBezTo>
                    <a:pt x="39362" y="-3245"/>
                    <a:pt x="70009" y="-2923"/>
                    <a:pt x="98504" y="4528"/>
                  </a:cubicBezTo>
                  <a:cubicBezTo>
                    <a:pt x="102769" y="5654"/>
                    <a:pt x="102569" y="11725"/>
                    <a:pt x="105121" y="16899"/>
                  </a:cubicBezTo>
                  <a:close/>
                </a:path>
              </a:pathLst>
            </a:custGeom>
            <a:solidFill>
              <a:srgbClr val="FCD17D"/>
            </a:solidFill>
            <a:ln w="3984" cap="flat">
              <a:noFill/>
              <a:prstDash val="solid"/>
              <a:miter/>
            </a:ln>
          </p:spPr>
          <p:txBody>
            <a:bodyPr rtlCol="0" anchor="ctr"/>
            <a:lstStyle/>
            <a:p>
              <a:endParaRPr lang="ja-JP" altLang="en-US"/>
            </a:p>
          </p:txBody>
        </p:sp>
        <p:sp>
          <p:nvSpPr>
            <p:cNvPr id="21" name="フリーフォーム: 図形 20">
              <a:extLst>
                <a:ext uri="{FF2B5EF4-FFF2-40B4-BE49-F238E27FC236}">
                  <a16:creationId xmlns:a16="http://schemas.microsoft.com/office/drawing/2014/main" id="{B1A00BCD-D161-2477-E59F-9CA4D8E9CD60}"/>
                </a:ext>
              </a:extLst>
            </p:cNvPr>
            <p:cNvSpPr/>
            <p:nvPr/>
          </p:nvSpPr>
          <p:spPr>
            <a:xfrm>
              <a:off x="8829252" y="2094489"/>
              <a:ext cx="94970" cy="24027"/>
            </a:xfrm>
            <a:custGeom>
              <a:avLst/>
              <a:gdLst>
                <a:gd name="connsiteX0" fmla="*/ 93169 w 94970"/>
                <a:gd name="connsiteY0" fmla="*/ 9975 h 24027"/>
                <a:gd name="connsiteX1" fmla="*/ 6169 w 94970"/>
                <a:gd name="connsiteY1" fmla="*/ 18529 h 24027"/>
                <a:gd name="connsiteX2" fmla="*/ -1801 w 94970"/>
                <a:gd name="connsiteY2" fmla="*/ 11884 h 24027"/>
                <a:gd name="connsiteX3" fmla="*/ 6926 w 94970"/>
                <a:gd name="connsiteY3" fmla="*/ 1512 h 24027"/>
                <a:gd name="connsiteX4" fmla="*/ 93169 w 94970"/>
                <a:gd name="connsiteY4" fmla="*/ 9975 h 2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70" h="24027">
                  <a:moveTo>
                    <a:pt x="93169" y="9975"/>
                  </a:moveTo>
                  <a:cubicBezTo>
                    <a:pt x="66707" y="25290"/>
                    <a:pt x="36856" y="23773"/>
                    <a:pt x="6169" y="18529"/>
                  </a:cubicBezTo>
                  <a:cubicBezTo>
                    <a:pt x="1666" y="17288"/>
                    <a:pt x="-1363" y="14758"/>
                    <a:pt x="-1801" y="11884"/>
                  </a:cubicBezTo>
                  <a:cubicBezTo>
                    <a:pt x="-845" y="8158"/>
                    <a:pt x="2462" y="2133"/>
                    <a:pt x="6926" y="1512"/>
                  </a:cubicBezTo>
                  <a:cubicBezTo>
                    <a:pt x="36817" y="-2535"/>
                    <a:pt x="67384" y="-5823"/>
                    <a:pt x="93169" y="9975"/>
                  </a:cubicBezTo>
                  <a:close/>
                </a:path>
              </a:pathLst>
            </a:custGeom>
            <a:solidFill>
              <a:srgbClr val="FCD17D"/>
            </a:solidFill>
            <a:ln w="3984" cap="flat">
              <a:noFill/>
              <a:prstDash val="solid"/>
              <a:miter/>
            </a:ln>
          </p:spPr>
          <p:txBody>
            <a:bodyPr rtlCol="0" anchor="ctr"/>
            <a:lstStyle/>
            <a:p>
              <a:endParaRPr lang="ja-JP" altLang="en-US"/>
            </a:p>
          </p:txBody>
        </p:sp>
        <p:sp>
          <p:nvSpPr>
            <p:cNvPr id="22" name="フリーフォーム: 図形 21">
              <a:extLst>
                <a:ext uri="{FF2B5EF4-FFF2-40B4-BE49-F238E27FC236}">
                  <a16:creationId xmlns:a16="http://schemas.microsoft.com/office/drawing/2014/main" id="{30B9EC84-87DD-FA2C-0A19-954154478C16}"/>
                </a:ext>
              </a:extLst>
            </p:cNvPr>
            <p:cNvSpPr/>
            <p:nvPr/>
          </p:nvSpPr>
          <p:spPr>
            <a:xfrm>
              <a:off x="362601" y="2778381"/>
              <a:ext cx="46381" cy="46228"/>
            </a:xfrm>
            <a:custGeom>
              <a:avLst/>
              <a:gdLst>
                <a:gd name="connsiteX0" fmla="*/ 44580 w 46381"/>
                <a:gd name="connsiteY0" fmla="*/ 22062 h 46228"/>
                <a:gd name="connsiteX1" fmla="*/ 32624 w 46381"/>
                <a:gd name="connsiteY1" fmla="*/ 40988 h 46228"/>
                <a:gd name="connsiteX2" fmla="*/ 19870 w 46381"/>
                <a:gd name="connsiteY2" fmla="*/ 44392 h 46228"/>
                <a:gd name="connsiteX3" fmla="*/ 7516 w 46381"/>
                <a:gd name="connsiteY3" fmla="*/ 40345 h 46228"/>
                <a:gd name="connsiteX4" fmla="*/ 9509 w 46381"/>
                <a:gd name="connsiteY4" fmla="*/ 1504 h 46228"/>
                <a:gd name="connsiteX5" fmla="*/ 22341 w 46381"/>
                <a:gd name="connsiteY5" fmla="*/ -1831 h 46228"/>
                <a:gd name="connsiteX6" fmla="*/ 34776 w 46381"/>
                <a:gd name="connsiteY6" fmla="*/ 2148 h 46228"/>
                <a:gd name="connsiteX7" fmla="*/ 44580 w 46381"/>
                <a:gd name="connsiteY7" fmla="*/ 22062 h 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81" h="46228">
                  <a:moveTo>
                    <a:pt x="44580" y="22062"/>
                  </a:moveTo>
                  <a:cubicBezTo>
                    <a:pt x="41192" y="28501"/>
                    <a:pt x="37207" y="34802"/>
                    <a:pt x="32624" y="40988"/>
                  </a:cubicBezTo>
                  <a:cubicBezTo>
                    <a:pt x="31070" y="42874"/>
                    <a:pt x="24135" y="44507"/>
                    <a:pt x="19870" y="44392"/>
                  </a:cubicBezTo>
                  <a:cubicBezTo>
                    <a:pt x="14929" y="44139"/>
                    <a:pt x="10425" y="42667"/>
                    <a:pt x="7516" y="40345"/>
                  </a:cubicBezTo>
                  <a:cubicBezTo>
                    <a:pt x="-3922" y="27328"/>
                    <a:pt x="-6552" y="14083"/>
                    <a:pt x="9509" y="1504"/>
                  </a:cubicBezTo>
                  <a:cubicBezTo>
                    <a:pt x="12777" y="-589"/>
                    <a:pt x="17439" y="-1808"/>
                    <a:pt x="22341" y="-1831"/>
                  </a:cubicBezTo>
                  <a:cubicBezTo>
                    <a:pt x="26765" y="-1831"/>
                    <a:pt x="33421" y="170"/>
                    <a:pt x="34776" y="2148"/>
                  </a:cubicBezTo>
                  <a:cubicBezTo>
                    <a:pt x="38682" y="8679"/>
                    <a:pt x="41949" y="15325"/>
                    <a:pt x="44580" y="22062"/>
                  </a:cubicBezTo>
                  <a:close/>
                </a:path>
              </a:pathLst>
            </a:custGeom>
            <a:solidFill>
              <a:srgbClr val="FCD17D"/>
            </a:solidFill>
            <a:ln w="3984" cap="flat">
              <a:noFill/>
              <a:prstDash val="solid"/>
              <a:miter/>
            </a:ln>
          </p:spPr>
          <p:txBody>
            <a:bodyPr rtlCol="0" anchor="ctr"/>
            <a:lstStyle/>
            <a:p>
              <a:endParaRPr lang="ja-JP" altLang="en-US"/>
            </a:p>
          </p:txBody>
        </p:sp>
        <p:sp>
          <p:nvSpPr>
            <p:cNvPr id="23" name="フリーフォーム: 図形 22">
              <a:extLst>
                <a:ext uri="{FF2B5EF4-FFF2-40B4-BE49-F238E27FC236}">
                  <a16:creationId xmlns:a16="http://schemas.microsoft.com/office/drawing/2014/main" id="{606C1BA6-C6BC-858A-F9A6-EF0653C252C3}"/>
                </a:ext>
              </a:extLst>
            </p:cNvPr>
            <p:cNvSpPr/>
            <p:nvPr/>
          </p:nvSpPr>
          <p:spPr>
            <a:xfrm>
              <a:off x="8394450" y="2093069"/>
              <a:ext cx="92501" cy="23447"/>
            </a:xfrm>
            <a:custGeom>
              <a:avLst/>
              <a:gdLst>
                <a:gd name="connsiteX0" fmla="*/ -1801 w 92501"/>
                <a:gd name="connsiteY0" fmla="*/ 7325 h 23447"/>
                <a:gd name="connsiteX1" fmla="*/ 83605 w 92501"/>
                <a:gd name="connsiteY1" fmla="*/ 2104 h 23447"/>
                <a:gd name="connsiteX2" fmla="*/ 90619 w 92501"/>
                <a:gd name="connsiteY2" fmla="*/ 8750 h 23447"/>
                <a:gd name="connsiteX3" fmla="*/ 86633 w 92501"/>
                <a:gd name="connsiteY3" fmla="*/ 16178 h 23447"/>
                <a:gd name="connsiteX4" fmla="*/ 50765 w 92501"/>
                <a:gd name="connsiteY4" fmla="*/ 21582 h 23447"/>
                <a:gd name="connsiteX5" fmla="*/ -1801 w 92501"/>
                <a:gd name="connsiteY5" fmla="*/ 7325 h 2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01" h="23447">
                  <a:moveTo>
                    <a:pt x="-1801" y="7325"/>
                  </a:moveTo>
                  <a:cubicBezTo>
                    <a:pt x="24383" y="-5507"/>
                    <a:pt x="53994" y="-2449"/>
                    <a:pt x="83605" y="2104"/>
                  </a:cubicBezTo>
                  <a:cubicBezTo>
                    <a:pt x="86993" y="2633"/>
                    <a:pt x="90141" y="6359"/>
                    <a:pt x="90619" y="8750"/>
                  </a:cubicBezTo>
                  <a:cubicBezTo>
                    <a:pt x="91098" y="11142"/>
                    <a:pt x="89423" y="15649"/>
                    <a:pt x="86633" y="16178"/>
                  </a:cubicBezTo>
                  <a:cubicBezTo>
                    <a:pt x="75116" y="18708"/>
                    <a:pt x="62721" y="21490"/>
                    <a:pt x="50765" y="21582"/>
                  </a:cubicBezTo>
                  <a:cubicBezTo>
                    <a:pt x="30799" y="21720"/>
                    <a:pt x="8919" y="22111"/>
                    <a:pt x="-1801" y="7325"/>
                  </a:cubicBezTo>
                  <a:close/>
                </a:path>
              </a:pathLst>
            </a:custGeom>
            <a:solidFill>
              <a:srgbClr val="FCD17D"/>
            </a:solidFill>
            <a:ln w="3984"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F326116A-CAA2-B89F-1FF7-227DA302BF62}"/>
                </a:ext>
              </a:extLst>
            </p:cNvPr>
            <p:cNvSpPr/>
            <p:nvPr/>
          </p:nvSpPr>
          <p:spPr>
            <a:xfrm>
              <a:off x="8618235" y="2866318"/>
              <a:ext cx="98524" cy="24862"/>
            </a:xfrm>
            <a:custGeom>
              <a:avLst/>
              <a:gdLst>
                <a:gd name="connsiteX0" fmla="*/ 44382 w 98524"/>
                <a:gd name="connsiteY0" fmla="*/ -1831 h 24862"/>
                <a:gd name="connsiteX1" fmla="*/ 82920 w 98524"/>
                <a:gd name="connsiteY1" fmla="*/ 1136 h 24862"/>
                <a:gd name="connsiteX2" fmla="*/ 96710 w 98524"/>
                <a:gd name="connsiteY2" fmla="*/ 10335 h 24862"/>
                <a:gd name="connsiteX3" fmla="*/ 84235 w 98524"/>
                <a:gd name="connsiteY3" fmla="*/ 19786 h 24862"/>
                <a:gd name="connsiteX4" fmla="*/ 8514 w 98524"/>
                <a:gd name="connsiteY4" fmla="*/ 17923 h 24862"/>
                <a:gd name="connsiteX5" fmla="*/ -1689 w 98524"/>
                <a:gd name="connsiteY5" fmla="*/ 8403 h 24862"/>
                <a:gd name="connsiteX6" fmla="*/ 13535 w 98524"/>
                <a:gd name="connsiteY6" fmla="*/ 216 h 24862"/>
                <a:gd name="connsiteX7" fmla="*/ 44382 w 98524"/>
                <a:gd name="connsiteY7" fmla="*/ -1831 h 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24" h="24862">
                  <a:moveTo>
                    <a:pt x="44382" y="-1831"/>
                  </a:moveTo>
                  <a:cubicBezTo>
                    <a:pt x="57414" y="-957"/>
                    <a:pt x="70805" y="-979"/>
                    <a:pt x="82920" y="1136"/>
                  </a:cubicBezTo>
                  <a:cubicBezTo>
                    <a:pt x="89018" y="2194"/>
                    <a:pt x="96351" y="7023"/>
                    <a:pt x="96710" y="10335"/>
                  </a:cubicBezTo>
                  <a:cubicBezTo>
                    <a:pt x="97068" y="13646"/>
                    <a:pt x="90054" y="18751"/>
                    <a:pt x="84235" y="19786"/>
                  </a:cubicBezTo>
                  <a:cubicBezTo>
                    <a:pt x="58928" y="24385"/>
                    <a:pt x="32905" y="24385"/>
                    <a:pt x="8514" y="17923"/>
                  </a:cubicBezTo>
                  <a:cubicBezTo>
                    <a:pt x="3133" y="16497"/>
                    <a:pt x="-2685" y="11208"/>
                    <a:pt x="-1689" y="8403"/>
                  </a:cubicBezTo>
                  <a:cubicBezTo>
                    <a:pt x="-533" y="5160"/>
                    <a:pt x="7198" y="1504"/>
                    <a:pt x="13535" y="216"/>
                  </a:cubicBezTo>
                  <a:cubicBezTo>
                    <a:pt x="23140" y="-1532"/>
                    <a:pt x="34020" y="-1233"/>
                    <a:pt x="44382" y="-1831"/>
                  </a:cubicBezTo>
                  <a:close/>
                </a:path>
              </a:pathLst>
            </a:custGeom>
            <a:solidFill>
              <a:srgbClr val="FCD17D"/>
            </a:solidFill>
            <a:ln w="3984" cap="flat">
              <a:no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C939C54F-96B0-E164-1899-8F5292F9DB2B}"/>
                </a:ext>
              </a:extLst>
            </p:cNvPr>
            <p:cNvSpPr/>
            <p:nvPr/>
          </p:nvSpPr>
          <p:spPr>
            <a:xfrm>
              <a:off x="359962" y="2401611"/>
              <a:ext cx="45030" cy="48251"/>
            </a:xfrm>
            <a:custGeom>
              <a:avLst/>
              <a:gdLst>
                <a:gd name="connsiteX0" fmla="*/ -1801 w 45030"/>
                <a:gd name="connsiteY0" fmla="*/ 30457 h 48251"/>
                <a:gd name="connsiteX1" fmla="*/ 5053 w 45030"/>
                <a:gd name="connsiteY1" fmla="*/ 6840 h 48251"/>
                <a:gd name="connsiteX2" fmla="*/ 24980 w 45030"/>
                <a:gd name="connsiteY2" fmla="*/ -1738 h 48251"/>
                <a:gd name="connsiteX3" fmla="*/ 42675 w 45030"/>
                <a:gd name="connsiteY3" fmla="*/ 9760 h 48251"/>
                <a:gd name="connsiteX4" fmla="*/ 38690 w 45030"/>
                <a:gd name="connsiteY4" fmla="*/ 30135 h 48251"/>
                <a:gd name="connsiteX5" fmla="*/ 11151 w 45030"/>
                <a:gd name="connsiteY5" fmla="*/ 44991 h 48251"/>
                <a:gd name="connsiteX6" fmla="*/ -1801 w 45030"/>
                <a:gd name="connsiteY6" fmla="*/ 30457 h 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30" h="48251">
                  <a:moveTo>
                    <a:pt x="-1801" y="30457"/>
                  </a:moveTo>
                  <a:cubicBezTo>
                    <a:pt x="749" y="20430"/>
                    <a:pt x="391" y="13072"/>
                    <a:pt x="5053" y="6840"/>
                  </a:cubicBezTo>
                  <a:cubicBezTo>
                    <a:pt x="8003" y="2884"/>
                    <a:pt x="20557" y="-2612"/>
                    <a:pt x="24980" y="-1738"/>
                  </a:cubicBezTo>
                  <a:cubicBezTo>
                    <a:pt x="33629" y="309"/>
                    <a:pt x="40165" y="4563"/>
                    <a:pt x="42675" y="9760"/>
                  </a:cubicBezTo>
                  <a:cubicBezTo>
                    <a:pt x="44548" y="16291"/>
                    <a:pt x="41281" y="23558"/>
                    <a:pt x="38690" y="30135"/>
                  </a:cubicBezTo>
                  <a:cubicBezTo>
                    <a:pt x="33549" y="42346"/>
                    <a:pt x="19002" y="49682"/>
                    <a:pt x="11151" y="44991"/>
                  </a:cubicBezTo>
                  <a:cubicBezTo>
                    <a:pt x="3300" y="40299"/>
                    <a:pt x="1228" y="33998"/>
                    <a:pt x="-1801" y="30457"/>
                  </a:cubicBezTo>
                  <a:close/>
                </a:path>
              </a:pathLst>
            </a:custGeom>
            <a:solidFill>
              <a:srgbClr val="FCD17D"/>
            </a:solidFill>
            <a:ln w="3984" cap="flat">
              <a:noFill/>
              <a:prstDash val="solid"/>
              <a:miter/>
            </a:ln>
          </p:spPr>
          <p:txBody>
            <a:bodyPr rtlCol="0" anchor="ctr"/>
            <a:lstStyle/>
            <a:p>
              <a:endParaRPr lang="ja-JP" altLang="en-US"/>
            </a:p>
          </p:txBody>
        </p:sp>
        <p:sp>
          <p:nvSpPr>
            <p:cNvPr id="26" name="フリーフォーム: 図形 25">
              <a:extLst>
                <a:ext uri="{FF2B5EF4-FFF2-40B4-BE49-F238E27FC236}">
                  <a16:creationId xmlns:a16="http://schemas.microsoft.com/office/drawing/2014/main" id="{8496B63E-1EC9-7440-33C8-CCE075DA10B1}"/>
                </a:ext>
              </a:extLst>
            </p:cNvPr>
            <p:cNvSpPr/>
            <p:nvPr/>
          </p:nvSpPr>
          <p:spPr>
            <a:xfrm>
              <a:off x="3634316"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endParaRPr lang="ja-JP" altLang="en-US"/>
            </a:p>
          </p:txBody>
        </p:sp>
        <p:sp>
          <p:nvSpPr>
            <p:cNvPr id="27" name="フリーフォーム: 図形 26">
              <a:extLst>
                <a:ext uri="{FF2B5EF4-FFF2-40B4-BE49-F238E27FC236}">
                  <a16:creationId xmlns:a16="http://schemas.microsoft.com/office/drawing/2014/main" id="{DD65C5A8-6662-0D3A-7864-62DEA2079642}"/>
                </a:ext>
              </a:extLst>
            </p:cNvPr>
            <p:cNvSpPr/>
            <p:nvPr/>
          </p:nvSpPr>
          <p:spPr>
            <a:xfrm>
              <a:off x="2740809"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endParaRPr lang="ja-JP" altLang="en-US"/>
            </a:p>
          </p:txBody>
        </p:sp>
        <p:sp>
          <p:nvSpPr>
            <p:cNvPr id="28" name="フリーフォーム: 図形 27">
              <a:extLst>
                <a:ext uri="{FF2B5EF4-FFF2-40B4-BE49-F238E27FC236}">
                  <a16:creationId xmlns:a16="http://schemas.microsoft.com/office/drawing/2014/main" id="{468468C9-9409-BCCC-76FA-3A0670022430}"/>
                </a:ext>
              </a:extLst>
            </p:cNvPr>
            <p:cNvSpPr/>
            <p:nvPr/>
          </p:nvSpPr>
          <p:spPr>
            <a:xfrm>
              <a:off x="729006" y="2846818"/>
              <a:ext cx="106154" cy="22812"/>
            </a:xfrm>
            <a:custGeom>
              <a:avLst/>
              <a:gdLst>
                <a:gd name="connsiteX0" fmla="*/ -1801 w 106154"/>
                <a:gd name="connsiteY0" fmla="*/ 15669 h 22812"/>
                <a:gd name="connsiteX1" fmla="*/ 18445 w 106154"/>
                <a:gd name="connsiteY1" fmla="*/ 3067 h 22812"/>
                <a:gd name="connsiteX2" fmla="*/ 85837 w 106154"/>
                <a:gd name="connsiteY2" fmla="*/ -1831 h 22812"/>
                <a:gd name="connsiteX3" fmla="*/ 104170 w 106154"/>
                <a:gd name="connsiteY3" fmla="*/ 8219 h 22812"/>
                <a:gd name="connsiteX4" fmla="*/ 92612 w 106154"/>
                <a:gd name="connsiteY4" fmla="*/ 17003 h 22812"/>
                <a:gd name="connsiteX5" fmla="*/ -1801 w 106154"/>
                <a:gd name="connsiteY5" fmla="*/ 15669 h 2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4" h="22812">
                  <a:moveTo>
                    <a:pt x="-1801" y="15669"/>
                  </a:moveTo>
                  <a:cubicBezTo>
                    <a:pt x="6767" y="10104"/>
                    <a:pt x="11430" y="3988"/>
                    <a:pt x="18445" y="3067"/>
                  </a:cubicBezTo>
                  <a:cubicBezTo>
                    <a:pt x="40563" y="170"/>
                    <a:pt x="63160" y="-1486"/>
                    <a:pt x="85837" y="-1831"/>
                  </a:cubicBezTo>
                  <a:cubicBezTo>
                    <a:pt x="92094" y="-1831"/>
                    <a:pt x="100583" y="4057"/>
                    <a:pt x="104170" y="8219"/>
                  </a:cubicBezTo>
                  <a:cubicBezTo>
                    <a:pt x="105644" y="9943"/>
                    <a:pt x="97912" y="16199"/>
                    <a:pt x="92612" y="17003"/>
                  </a:cubicBezTo>
                  <a:cubicBezTo>
                    <a:pt x="63359" y="21396"/>
                    <a:pt x="33668" y="23649"/>
                    <a:pt x="-1801" y="15669"/>
                  </a:cubicBezTo>
                  <a:close/>
                </a:path>
              </a:pathLst>
            </a:custGeom>
            <a:solidFill>
              <a:srgbClr val="FCD17D"/>
            </a:solidFill>
            <a:ln w="3984" cap="flat">
              <a:noFill/>
              <a:prstDash val="solid"/>
              <a:miter/>
            </a:ln>
          </p:spPr>
          <p:txBody>
            <a:bodyPr rtlCol="0" anchor="ctr"/>
            <a:lstStyle/>
            <a:p>
              <a:endParaRPr lang="ja-JP" altLang="en-US"/>
            </a:p>
          </p:txBody>
        </p:sp>
        <p:sp>
          <p:nvSpPr>
            <p:cNvPr id="29" name="フリーフォーム: 図形 28">
              <a:extLst>
                <a:ext uri="{FF2B5EF4-FFF2-40B4-BE49-F238E27FC236}">
                  <a16:creationId xmlns:a16="http://schemas.microsoft.com/office/drawing/2014/main" id="{FBAF47F5-7906-05D1-97C1-55C6D8881D77}"/>
                </a:ext>
              </a:extLst>
            </p:cNvPr>
            <p:cNvSpPr/>
            <p:nvPr/>
          </p:nvSpPr>
          <p:spPr>
            <a:xfrm>
              <a:off x="2911675"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endParaRPr lang="ja-JP" altLang="en-US"/>
            </a:p>
          </p:txBody>
        </p:sp>
        <p:sp>
          <p:nvSpPr>
            <p:cNvPr id="30" name="フリーフォーム: 図形 29">
              <a:extLst>
                <a:ext uri="{FF2B5EF4-FFF2-40B4-BE49-F238E27FC236}">
                  <a16:creationId xmlns:a16="http://schemas.microsoft.com/office/drawing/2014/main" id="{DCD261A7-6B57-EB31-644D-37A586AFFCF7}"/>
                </a:ext>
              </a:extLst>
            </p:cNvPr>
            <p:cNvSpPr/>
            <p:nvPr/>
          </p:nvSpPr>
          <p:spPr>
            <a:xfrm>
              <a:off x="3170612"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endParaRPr lang="ja-JP" altLang="en-US"/>
            </a:p>
          </p:txBody>
        </p:sp>
        <p:sp>
          <p:nvSpPr>
            <p:cNvPr id="31" name="フリーフォーム: 図形 30">
              <a:extLst>
                <a:ext uri="{FF2B5EF4-FFF2-40B4-BE49-F238E27FC236}">
                  <a16:creationId xmlns:a16="http://schemas.microsoft.com/office/drawing/2014/main" id="{7D98318A-B1A8-0D1F-C408-F75541A52A16}"/>
                </a:ext>
              </a:extLst>
            </p:cNvPr>
            <p:cNvSpPr/>
            <p:nvPr/>
          </p:nvSpPr>
          <p:spPr>
            <a:xfrm>
              <a:off x="3417552"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endParaRPr lang="ja-JP" altLang="en-US"/>
            </a:p>
          </p:txBody>
        </p:sp>
        <p:sp>
          <p:nvSpPr>
            <p:cNvPr id="32" name="フリーフォーム: 図形 31">
              <a:extLst>
                <a:ext uri="{FF2B5EF4-FFF2-40B4-BE49-F238E27FC236}">
                  <a16:creationId xmlns:a16="http://schemas.microsoft.com/office/drawing/2014/main" id="{ED1BE4F1-CB19-C4DD-73C9-B6CC4E89FE7B}"/>
                </a:ext>
              </a:extLst>
            </p:cNvPr>
            <p:cNvSpPr/>
            <p:nvPr/>
          </p:nvSpPr>
          <p:spPr>
            <a:xfrm>
              <a:off x="9557594" y="2373636"/>
              <a:ext cx="44458" cy="40585"/>
            </a:xfrm>
            <a:custGeom>
              <a:avLst/>
              <a:gdLst>
                <a:gd name="connsiteX0" fmla="*/ 8064 w 44458"/>
                <a:gd name="connsiteY0" fmla="*/ 38678 h 40585"/>
                <a:gd name="connsiteX1" fmla="*/ 4915 w 44458"/>
                <a:gd name="connsiteY1" fmla="*/ 2574 h 40585"/>
                <a:gd name="connsiteX2" fmla="*/ 30700 w 44458"/>
                <a:gd name="connsiteY2" fmla="*/ 412 h 40585"/>
                <a:gd name="connsiteX3" fmla="*/ 28708 w 44458"/>
                <a:gd name="connsiteY3" fmla="*/ 37505 h 40585"/>
                <a:gd name="connsiteX4" fmla="*/ 8064 w 44458"/>
                <a:gd name="connsiteY4" fmla="*/ 38678 h 4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8" h="40585">
                  <a:moveTo>
                    <a:pt x="8064" y="38678"/>
                  </a:moveTo>
                  <a:cubicBezTo>
                    <a:pt x="-2856" y="26260"/>
                    <a:pt x="-5845" y="14624"/>
                    <a:pt x="4915" y="2574"/>
                  </a:cubicBezTo>
                  <a:cubicBezTo>
                    <a:pt x="8901" y="-2025"/>
                    <a:pt x="24842" y="-3474"/>
                    <a:pt x="30700" y="412"/>
                  </a:cubicBezTo>
                  <a:cubicBezTo>
                    <a:pt x="46921" y="11496"/>
                    <a:pt x="47001" y="25708"/>
                    <a:pt x="28708" y="37505"/>
                  </a:cubicBezTo>
                  <a:cubicBezTo>
                    <a:pt x="25519" y="39575"/>
                    <a:pt x="15038" y="38379"/>
                    <a:pt x="8064" y="38678"/>
                  </a:cubicBezTo>
                  <a:close/>
                </a:path>
              </a:pathLst>
            </a:custGeom>
            <a:solidFill>
              <a:srgbClr val="FCD17D"/>
            </a:solidFill>
            <a:ln w="3984" cap="flat">
              <a:noFill/>
              <a:prstDash val="solid"/>
              <a:miter/>
            </a:ln>
          </p:spPr>
          <p:txBody>
            <a:bodyPr rtlCol="0" anchor="ctr"/>
            <a:lstStyle/>
            <a:p>
              <a:endParaRPr lang="ja-JP" altLang="en-US"/>
            </a:p>
          </p:txBody>
        </p:sp>
        <p:sp>
          <p:nvSpPr>
            <p:cNvPr id="33" name="フリーフォーム: 図形 32">
              <a:extLst>
                <a:ext uri="{FF2B5EF4-FFF2-40B4-BE49-F238E27FC236}">
                  <a16:creationId xmlns:a16="http://schemas.microsoft.com/office/drawing/2014/main" id="{04CF2168-2602-DBA5-67E9-922121BF820B}"/>
                </a:ext>
              </a:extLst>
            </p:cNvPr>
            <p:cNvSpPr/>
            <p:nvPr/>
          </p:nvSpPr>
          <p:spPr>
            <a:xfrm>
              <a:off x="9293462" y="2868640"/>
              <a:ext cx="99438" cy="22972"/>
            </a:xfrm>
            <a:custGeom>
              <a:avLst/>
              <a:gdLst>
                <a:gd name="connsiteX0" fmla="*/ 97637 w 99438"/>
                <a:gd name="connsiteY0" fmla="*/ 11992 h 22972"/>
                <a:gd name="connsiteX1" fmla="*/ 10557 w 99438"/>
                <a:gd name="connsiteY1" fmla="*/ 19121 h 22972"/>
                <a:gd name="connsiteX2" fmla="*/ -1797 w 99438"/>
                <a:gd name="connsiteY2" fmla="*/ 10612 h 22972"/>
                <a:gd name="connsiteX3" fmla="*/ 10397 w 99438"/>
                <a:gd name="connsiteY3" fmla="*/ 1206 h 22972"/>
                <a:gd name="connsiteX4" fmla="*/ 97637 w 99438"/>
                <a:gd name="connsiteY4" fmla="*/ 11992 h 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8" h="22972">
                  <a:moveTo>
                    <a:pt x="97637" y="11992"/>
                  </a:moveTo>
                  <a:cubicBezTo>
                    <a:pt x="60095" y="22731"/>
                    <a:pt x="35266" y="22409"/>
                    <a:pt x="10557" y="19121"/>
                  </a:cubicBezTo>
                  <a:cubicBezTo>
                    <a:pt x="5137" y="18385"/>
                    <a:pt x="-1997" y="13463"/>
                    <a:pt x="-1797" y="10612"/>
                  </a:cubicBezTo>
                  <a:cubicBezTo>
                    <a:pt x="-562" y="6541"/>
                    <a:pt x="3942" y="3046"/>
                    <a:pt x="10397" y="1206"/>
                  </a:cubicBezTo>
                  <a:cubicBezTo>
                    <a:pt x="38893" y="-5600"/>
                    <a:pt x="63283" y="-518"/>
                    <a:pt x="97637" y="11992"/>
                  </a:cubicBezTo>
                  <a:close/>
                </a:path>
              </a:pathLst>
            </a:custGeom>
            <a:solidFill>
              <a:srgbClr val="FCD17D"/>
            </a:solidFill>
            <a:ln w="3984" cap="flat">
              <a:noFill/>
              <a:prstDash val="solid"/>
              <a:miter/>
            </a:ln>
          </p:spPr>
          <p:txBody>
            <a:bodyPr rtlCol="0" anchor="ctr"/>
            <a:lstStyle/>
            <a:p>
              <a:endParaRPr lang="ja-JP" altLang="en-US"/>
            </a:p>
          </p:txBody>
        </p:sp>
        <p:sp>
          <p:nvSpPr>
            <p:cNvPr id="34" name="フリーフォーム: 図形 33">
              <a:extLst>
                <a:ext uri="{FF2B5EF4-FFF2-40B4-BE49-F238E27FC236}">
                  <a16:creationId xmlns:a16="http://schemas.microsoft.com/office/drawing/2014/main" id="{0CC89723-6BF3-C08F-3C35-CE0DE6122207}"/>
                </a:ext>
              </a:extLst>
            </p:cNvPr>
            <p:cNvSpPr/>
            <p:nvPr/>
          </p:nvSpPr>
          <p:spPr>
            <a:xfrm>
              <a:off x="9470078" y="2874084"/>
              <a:ext cx="80706" cy="22888"/>
            </a:xfrm>
            <a:custGeom>
              <a:avLst/>
              <a:gdLst>
                <a:gd name="connsiteX0" fmla="*/ 46440 w 80706"/>
                <a:gd name="connsiteY0" fmla="*/ 21058 h 22888"/>
                <a:gd name="connsiteX1" fmla="*/ 21492 w 80706"/>
                <a:gd name="connsiteY1" fmla="*/ 19103 h 22888"/>
                <a:gd name="connsiteX2" fmla="*/ -1105 w 80706"/>
                <a:gd name="connsiteY2" fmla="*/ 9284 h 22888"/>
                <a:gd name="connsiteX3" fmla="*/ 26274 w 80706"/>
                <a:gd name="connsiteY3" fmla="*/ -1823 h 22888"/>
                <a:gd name="connsiteX4" fmla="*/ 64733 w 80706"/>
                <a:gd name="connsiteY4" fmla="*/ 614 h 22888"/>
                <a:gd name="connsiteX5" fmla="*/ 78881 w 80706"/>
                <a:gd name="connsiteY5" fmla="*/ 9100 h 22888"/>
                <a:gd name="connsiteX6" fmla="*/ 66925 w 80706"/>
                <a:gd name="connsiteY6" fmla="*/ 18298 h 22888"/>
                <a:gd name="connsiteX7" fmla="*/ 46440 w 80706"/>
                <a:gd name="connsiteY7" fmla="*/ 21058 h 2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06" h="22888">
                  <a:moveTo>
                    <a:pt x="46440" y="21058"/>
                  </a:moveTo>
                  <a:cubicBezTo>
                    <a:pt x="36756" y="20391"/>
                    <a:pt x="28107" y="20874"/>
                    <a:pt x="21492" y="19103"/>
                  </a:cubicBezTo>
                  <a:cubicBezTo>
                    <a:pt x="12685" y="16942"/>
                    <a:pt x="4913" y="13585"/>
                    <a:pt x="-1105" y="9284"/>
                  </a:cubicBezTo>
                  <a:cubicBezTo>
                    <a:pt x="-5609" y="5628"/>
                    <a:pt x="12685" y="-2099"/>
                    <a:pt x="26274" y="-1823"/>
                  </a:cubicBezTo>
                  <a:cubicBezTo>
                    <a:pt x="39227" y="-1846"/>
                    <a:pt x="52099" y="-1041"/>
                    <a:pt x="64733" y="614"/>
                  </a:cubicBezTo>
                  <a:cubicBezTo>
                    <a:pt x="70791" y="1558"/>
                    <a:pt x="78403" y="5973"/>
                    <a:pt x="78881" y="9100"/>
                  </a:cubicBezTo>
                  <a:cubicBezTo>
                    <a:pt x="79359" y="12228"/>
                    <a:pt x="72664" y="16459"/>
                    <a:pt x="66925" y="18298"/>
                  </a:cubicBezTo>
                  <a:cubicBezTo>
                    <a:pt x="61186" y="20138"/>
                    <a:pt x="52259" y="20391"/>
                    <a:pt x="46440" y="21058"/>
                  </a:cubicBezTo>
                  <a:close/>
                </a:path>
              </a:pathLst>
            </a:custGeom>
            <a:solidFill>
              <a:srgbClr val="FCD17D"/>
            </a:solidFill>
            <a:ln w="3984" cap="flat">
              <a:noFill/>
              <a:prstDash val="solid"/>
              <a:miter/>
            </a:ln>
          </p:spPr>
          <p:txBody>
            <a:bodyPr rtlCol="0" anchor="ctr"/>
            <a:lstStyle/>
            <a:p>
              <a:endParaRPr lang="ja-JP" altLang="en-US"/>
            </a:p>
          </p:txBody>
        </p:sp>
        <p:sp>
          <p:nvSpPr>
            <p:cNvPr id="35" name="フリーフォーム: 図形 34">
              <a:extLst>
                <a:ext uri="{FF2B5EF4-FFF2-40B4-BE49-F238E27FC236}">
                  <a16:creationId xmlns:a16="http://schemas.microsoft.com/office/drawing/2014/main" id="{58DEDFBB-C5D8-683D-93ED-B605297759CC}"/>
                </a:ext>
              </a:extLst>
            </p:cNvPr>
            <p:cNvSpPr/>
            <p:nvPr/>
          </p:nvSpPr>
          <p:spPr>
            <a:xfrm>
              <a:off x="9433790" y="2092789"/>
              <a:ext cx="79986" cy="24216"/>
            </a:xfrm>
            <a:custGeom>
              <a:avLst/>
              <a:gdLst>
                <a:gd name="connsiteX0" fmla="*/ -1801 w 79986"/>
                <a:gd name="connsiteY0" fmla="*/ 8432 h 24216"/>
                <a:gd name="connsiteX1" fmla="*/ 65950 w 79986"/>
                <a:gd name="connsiteY1" fmla="*/ 659 h 24216"/>
                <a:gd name="connsiteX2" fmla="*/ 78185 w 79986"/>
                <a:gd name="connsiteY2" fmla="*/ 10134 h 24216"/>
                <a:gd name="connsiteX3" fmla="*/ 65830 w 79986"/>
                <a:gd name="connsiteY3" fmla="*/ 19332 h 24216"/>
                <a:gd name="connsiteX4" fmla="*/ -1801 w 79986"/>
                <a:gd name="connsiteY4" fmla="*/ 8432 h 24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86" h="24216">
                  <a:moveTo>
                    <a:pt x="-1801" y="8432"/>
                  </a:moveTo>
                  <a:cubicBezTo>
                    <a:pt x="21394" y="-3319"/>
                    <a:pt x="43631" y="-3549"/>
                    <a:pt x="65950" y="659"/>
                  </a:cubicBezTo>
                  <a:cubicBezTo>
                    <a:pt x="72525" y="2430"/>
                    <a:pt x="77109" y="5995"/>
                    <a:pt x="78185" y="10134"/>
                  </a:cubicBezTo>
                  <a:cubicBezTo>
                    <a:pt x="78185" y="13330"/>
                    <a:pt x="71091" y="18826"/>
                    <a:pt x="65830" y="19332"/>
                  </a:cubicBezTo>
                  <a:cubicBezTo>
                    <a:pt x="42117" y="21563"/>
                    <a:pt x="14977" y="28715"/>
                    <a:pt x="-1801" y="8432"/>
                  </a:cubicBezTo>
                  <a:close/>
                </a:path>
              </a:pathLst>
            </a:custGeom>
            <a:solidFill>
              <a:srgbClr val="FCD17D"/>
            </a:solidFill>
            <a:ln w="3984" cap="flat">
              <a:noFill/>
              <a:prstDash val="solid"/>
              <a:miter/>
            </a:ln>
          </p:spPr>
          <p:txBody>
            <a:bodyPr rtlCol="0" anchor="ctr"/>
            <a:lstStyle/>
            <a:p>
              <a:endParaRPr lang="ja-JP" altLang="en-US"/>
            </a:p>
          </p:txBody>
        </p:sp>
        <p:sp>
          <p:nvSpPr>
            <p:cNvPr id="36" name="フリーフォーム: 図形 35">
              <a:extLst>
                <a:ext uri="{FF2B5EF4-FFF2-40B4-BE49-F238E27FC236}">
                  <a16:creationId xmlns:a16="http://schemas.microsoft.com/office/drawing/2014/main" id="{F2FF9621-ABB2-283A-82A0-0E070B3C8620}"/>
                </a:ext>
              </a:extLst>
            </p:cNvPr>
            <p:cNvSpPr/>
            <p:nvPr/>
          </p:nvSpPr>
          <p:spPr>
            <a:xfrm>
              <a:off x="2634841"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endParaRPr lang="ja-JP" altLang="en-US"/>
            </a:p>
          </p:txBody>
        </p:sp>
        <p:sp>
          <p:nvSpPr>
            <p:cNvPr id="37" name="フリーフォーム: 図形 36">
              <a:extLst>
                <a:ext uri="{FF2B5EF4-FFF2-40B4-BE49-F238E27FC236}">
                  <a16:creationId xmlns:a16="http://schemas.microsoft.com/office/drawing/2014/main" id="{86D118F9-0234-F2A7-47F2-DCDEE7055EAE}"/>
                </a:ext>
              </a:extLst>
            </p:cNvPr>
            <p:cNvSpPr/>
            <p:nvPr/>
          </p:nvSpPr>
          <p:spPr>
            <a:xfrm>
              <a:off x="9509392" y="2164751"/>
              <a:ext cx="42717" cy="44117"/>
            </a:xfrm>
            <a:custGeom>
              <a:avLst/>
              <a:gdLst>
                <a:gd name="connsiteX0" fmla="*/ 4216 w 42717"/>
                <a:gd name="connsiteY0" fmla="*/ 42230 h 44117"/>
                <a:gd name="connsiteX1" fmla="*/ 18444 w 42717"/>
                <a:gd name="connsiteY1" fmla="*/ -1831 h 44117"/>
                <a:gd name="connsiteX2" fmla="*/ 38371 w 42717"/>
                <a:gd name="connsiteY2" fmla="*/ 22660 h 44117"/>
                <a:gd name="connsiteX3" fmla="*/ 4216 w 42717"/>
                <a:gd name="connsiteY3" fmla="*/ 42230 h 44117"/>
              </a:gdLst>
              <a:ahLst/>
              <a:cxnLst>
                <a:cxn ang="0">
                  <a:pos x="connsiteX0" y="connsiteY0"/>
                </a:cxn>
                <a:cxn ang="0">
                  <a:pos x="connsiteX1" y="connsiteY1"/>
                </a:cxn>
                <a:cxn ang="0">
                  <a:pos x="connsiteX2" y="connsiteY2"/>
                </a:cxn>
                <a:cxn ang="0">
                  <a:pos x="connsiteX3" y="connsiteY3"/>
                </a:cxn>
              </a:cxnLst>
              <a:rect l="l" t="t" r="r" b="b"/>
              <a:pathLst>
                <a:path w="42717" h="44117">
                  <a:moveTo>
                    <a:pt x="4216" y="42230"/>
                  </a:moveTo>
                  <a:cubicBezTo>
                    <a:pt x="-3037" y="26340"/>
                    <a:pt x="-8776" y="10978"/>
                    <a:pt x="18444" y="-1831"/>
                  </a:cubicBezTo>
                  <a:cubicBezTo>
                    <a:pt x="44110" y="2769"/>
                    <a:pt x="42874" y="12795"/>
                    <a:pt x="38371" y="22660"/>
                  </a:cubicBezTo>
                  <a:cubicBezTo>
                    <a:pt x="34426" y="31698"/>
                    <a:pt x="34426" y="43196"/>
                    <a:pt x="4216" y="42230"/>
                  </a:cubicBezTo>
                  <a:close/>
                </a:path>
              </a:pathLst>
            </a:custGeom>
            <a:solidFill>
              <a:srgbClr val="FCD17D"/>
            </a:solidFill>
            <a:ln w="3984" cap="flat">
              <a:no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026EA8FB-A6DD-6915-E8D0-137ED8D976E9}"/>
                </a:ext>
              </a:extLst>
            </p:cNvPr>
            <p:cNvSpPr/>
            <p:nvPr/>
          </p:nvSpPr>
          <p:spPr>
            <a:xfrm>
              <a:off x="374700" y="2180204"/>
              <a:ext cx="43791" cy="46555"/>
            </a:xfrm>
            <a:custGeom>
              <a:avLst/>
              <a:gdLst>
                <a:gd name="connsiteX0" fmla="*/ 6815 w 43791"/>
                <a:gd name="connsiteY0" fmla="*/ -1831 h 46555"/>
                <a:gd name="connsiteX1" fmla="*/ 36467 w 43791"/>
                <a:gd name="connsiteY1" fmla="*/ 40275 h 46555"/>
                <a:gd name="connsiteX2" fmla="*/ 24511 w 43791"/>
                <a:gd name="connsiteY2" fmla="*/ 44714 h 46555"/>
                <a:gd name="connsiteX3" fmla="*/ 11797 w 43791"/>
                <a:gd name="connsiteY3" fmla="*/ 41586 h 46555"/>
                <a:gd name="connsiteX4" fmla="*/ 6815 w 43791"/>
                <a:gd name="connsiteY4" fmla="*/ -1831 h 4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1" h="46555">
                  <a:moveTo>
                    <a:pt x="6815" y="-1831"/>
                  </a:moveTo>
                  <a:cubicBezTo>
                    <a:pt x="42126" y="12634"/>
                    <a:pt x="48383" y="21672"/>
                    <a:pt x="36467" y="40275"/>
                  </a:cubicBezTo>
                  <a:cubicBezTo>
                    <a:pt x="33836" y="42713"/>
                    <a:pt x="29452" y="44346"/>
                    <a:pt x="24511" y="44714"/>
                  </a:cubicBezTo>
                  <a:cubicBezTo>
                    <a:pt x="19688" y="44852"/>
                    <a:pt x="14986" y="43679"/>
                    <a:pt x="11797" y="41586"/>
                  </a:cubicBezTo>
                  <a:cubicBezTo>
                    <a:pt x="-1554" y="27743"/>
                    <a:pt x="-8289" y="13692"/>
                    <a:pt x="6815" y="-1831"/>
                  </a:cubicBezTo>
                  <a:close/>
                </a:path>
              </a:pathLst>
            </a:custGeom>
            <a:solidFill>
              <a:srgbClr val="FCD17D"/>
            </a:solidFill>
            <a:ln w="3984" cap="flat">
              <a:noFill/>
              <a:prstDash val="solid"/>
              <a:miter/>
            </a:ln>
          </p:spPr>
          <p:txBody>
            <a:bodyPr rtlCol="0" anchor="ctr"/>
            <a:lstStyle/>
            <a:p>
              <a:endParaRPr lang="ja-JP" altLang="en-US"/>
            </a:p>
          </p:txBody>
        </p:sp>
        <p:sp>
          <p:nvSpPr>
            <p:cNvPr id="39" name="フリーフォーム: 図形 38">
              <a:extLst>
                <a:ext uri="{FF2B5EF4-FFF2-40B4-BE49-F238E27FC236}">
                  <a16:creationId xmlns:a16="http://schemas.microsoft.com/office/drawing/2014/main" id="{89B2664F-430E-6741-4EB4-38550852BC53}"/>
                </a:ext>
              </a:extLst>
            </p:cNvPr>
            <p:cNvSpPr/>
            <p:nvPr/>
          </p:nvSpPr>
          <p:spPr>
            <a:xfrm>
              <a:off x="9568016" y="2477499"/>
              <a:ext cx="43674" cy="44926"/>
            </a:xfrm>
            <a:custGeom>
              <a:avLst/>
              <a:gdLst>
                <a:gd name="connsiteX0" fmla="*/ -1801 w 43674"/>
                <a:gd name="connsiteY0" fmla="*/ 12220 h 44926"/>
                <a:gd name="connsiteX1" fmla="*/ 6648 w 43674"/>
                <a:gd name="connsiteY1" fmla="*/ 55 h 44926"/>
                <a:gd name="connsiteX2" fmla="*/ 12586 w 43674"/>
                <a:gd name="connsiteY2" fmla="*/ -1831 h 44926"/>
                <a:gd name="connsiteX3" fmla="*/ 26893 w 43674"/>
                <a:gd name="connsiteY3" fmla="*/ -336 h 44926"/>
                <a:gd name="connsiteX4" fmla="*/ 38571 w 43674"/>
                <a:gd name="connsiteY4" fmla="*/ 35377 h 44926"/>
                <a:gd name="connsiteX5" fmla="*/ 23107 w 43674"/>
                <a:gd name="connsiteY5" fmla="*/ 43081 h 44926"/>
                <a:gd name="connsiteX6" fmla="*/ 5970 w 43674"/>
                <a:gd name="connsiteY6" fmla="*/ 36895 h 44926"/>
                <a:gd name="connsiteX7" fmla="*/ -1801 w 43674"/>
                <a:gd name="connsiteY7" fmla="*/ 12220 h 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4" h="44926">
                  <a:moveTo>
                    <a:pt x="-1801" y="12220"/>
                  </a:moveTo>
                  <a:cubicBezTo>
                    <a:pt x="1148" y="7828"/>
                    <a:pt x="3539" y="3849"/>
                    <a:pt x="6648" y="55"/>
                  </a:cubicBezTo>
                  <a:cubicBezTo>
                    <a:pt x="8003" y="-1072"/>
                    <a:pt x="10195" y="-1785"/>
                    <a:pt x="12586" y="-1831"/>
                  </a:cubicBezTo>
                  <a:cubicBezTo>
                    <a:pt x="17528" y="-1693"/>
                    <a:pt x="24821" y="-1831"/>
                    <a:pt x="26893" y="-336"/>
                  </a:cubicBezTo>
                  <a:cubicBezTo>
                    <a:pt x="41041" y="10449"/>
                    <a:pt x="45704" y="22660"/>
                    <a:pt x="38571" y="35377"/>
                  </a:cubicBezTo>
                  <a:cubicBezTo>
                    <a:pt x="35820" y="39218"/>
                    <a:pt x="30082" y="42069"/>
                    <a:pt x="23107" y="43081"/>
                  </a:cubicBezTo>
                  <a:cubicBezTo>
                    <a:pt x="17568" y="43357"/>
                    <a:pt x="7605" y="39816"/>
                    <a:pt x="5970" y="36895"/>
                  </a:cubicBezTo>
                  <a:cubicBezTo>
                    <a:pt x="1587" y="28892"/>
                    <a:pt x="511" y="20361"/>
                    <a:pt x="-1801" y="12220"/>
                  </a:cubicBezTo>
                  <a:close/>
                </a:path>
              </a:pathLst>
            </a:custGeom>
            <a:solidFill>
              <a:srgbClr val="FCD17D"/>
            </a:solidFill>
            <a:ln w="3984" cap="flat">
              <a:noFill/>
              <a:prstDash val="solid"/>
              <a:miter/>
            </a:ln>
          </p:spPr>
          <p:txBody>
            <a:bodyPr rtlCol="0" anchor="ctr"/>
            <a:lstStyle/>
            <a:p>
              <a:endParaRPr lang="ja-JP" altLang="en-US"/>
            </a:p>
          </p:txBody>
        </p:sp>
        <p:sp>
          <p:nvSpPr>
            <p:cNvPr id="40" name="フリーフォーム: 図形 39">
              <a:extLst>
                <a:ext uri="{FF2B5EF4-FFF2-40B4-BE49-F238E27FC236}">
                  <a16:creationId xmlns:a16="http://schemas.microsoft.com/office/drawing/2014/main" id="{C5CE720A-D7A1-5CA2-57CF-596C66847960}"/>
                </a:ext>
              </a:extLst>
            </p:cNvPr>
            <p:cNvSpPr/>
            <p:nvPr/>
          </p:nvSpPr>
          <p:spPr>
            <a:xfrm>
              <a:off x="361898" y="2527653"/>
              <a:ext cx="41279" cy="46412"/>
            </a:xfrm>
            <a:custGeom>
              <a:avLst/>
              <a:gdLst>
                <a:gd name="connsiteX0" fmla="*/ 13918 w 41279"/>
                <a:gd name="connsiteY0" fmla="*/ -1831 h 46412"/>
                <a:gd name="connsiteX1" fmla="*/ 27787 w 41279"/>
                <a:gd name="connsiteY1" fmla="*/ 3114 h 46412"/>
                <a:gd name="connsiteX2" fmla="*/ 24400 w 41279"/>
                <a:gd name="connsiteY2" fmla="*/ 44346 h 46412"/>
                <a:gd name="connsiteX3" fmla="*/ 10929 w 41279"/>
                <a:gd name="connsiteY3" fmla="*/ 42460 h 46412"/>
                <a:gd name="connsiteX4" fmla="*/ 13918 w 41279"/>
                <a:gd name="connsiteY4" fmla="*/ -1831 h 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9" h="46412">
                  <a:moveTo>
                    <a:pt x="13918" y="-1831"/>
                  </a:moveTo>
                  <a:cubicBezTo>
                    <a:pt x="23562" y="1527"/>
                    <a:pt x="26950" y="2033"/>
                    <a:pt x="27787" y="3114"/>
                  </a:cubicBezTo>
                  <a:cubicBezTo>
                    <a:pt x="44445" y="24247"/>
                    <a:pt x="43290" y="39908"/>
                    <a:pt x="24400" y="44346"/>
                  </a:cubicBezTo>
                  <a:cubicBezTo>
                    <a:pt x="19657" y="44990"/>
                    <a:pt x="14635" y="44300"/>
                    <a:pt x="10929" y="42460"/>
                  </a:cubicBezTo>
                  <a:cubicBezTo>
                    <a:pt x="-7045" y="28363"/>
                    <a:pt x="-5929" y="14451"/>
                    <a:pt x="13918" y="-1831"/>
                  </a:cubicBezTo>
                  <a:close/>
                </a:path>
              </a:pathLst>
            </a:custGeom>
            <a:solidFill>
              <a:srgbClr val="FCD17D"/>
            </a:solidFill>
            <a:ln w="3984" cap="flat">
              <a:noFill/>
              <a:prstDash val="solid"/>
              <a:miter/>
            </a:ln>
          </p:spPr>
          <p:txBody>
            <a:bodyPr rtlCol="0" anchor="ctr"/>
            <a:lstStyle/>
            <a:p>
              <a:endParaRPr lang="ja-JP" altLang="en-US"/>
            </a:p>
          </p:txBody>
        </p:sp>
        <p:sp>
          <p:nvSpPr>
            <p:cNvPr id="41" name="フリーフォーム: 図形 40">
              <a:extLst>
                <a:ext uri="{FF2B5EF4-FFF2-40B4-BE49-F238E27FC236}">
                  <a16:creationId xmlns:a16="http://schemas.microsoft.com/office/drawing/2014/main" id="{D28DE568-C62B-210C-12F3-ABC88CBDA58A}"/>
                </a:ext>
              </a:extLst>
            </p:cNvPr>
            <p:cNvSpPr/>
            <p:nvPr/>
          </p:nvSpPr>
          <p:spPr>
            <a:xfrm>
              <a:off x="360939" y="2665056"/>
              <a:ext cx="45105" cy="45256"/>
            </a:xfrm>
            <a:custGeom>
              <a:avLst/>
              <a:gdLst>
                <a:gd name="connsiteX0" fmla="*/ 21015 w 45105"/>
                <a:gd name="connsiteY0" fmla="*/ 43426 h 45256"/>
                <a:gd name="connsiteX1" fmla="*/ 21533 w 45105"/>
                <a:gd name="connsiteY1" fmla="*/ -1831 h 45256"/>
                <a:gd name="connsiteX2" fmla="*/ 21015 w 45105"/>
                <a:gd name="connsiteY2" fmla="*/ 43426 h 45256"/>
              </a:gdLst>
              <a:ahLst/>
              <a:cxnLst>
                <a:cxn ang="0">
                  <a:pos x="connsiteX0" y="connsiteY0"/>
                </a:cxn>
                <a:cxn ang="0">
                  <a:pos x="connsiteX1" y="connsiteY1"/>
                </a:cxn>
                <a:cxn ang="0">
                  <a:pos x="connsiteX2" y="connsiteY2"/>
                </a:cxn>
              </a:cxnLst>
              <a:rect l="l" t="t" r="r" b="b"/>
              <a:pathLst>
                <a:path w="45105" h="45256">
                  <a:moveTo>
                    <a:pt x="21015" y="43426"/>
                  </a:moveTo>
                  <a:cubicBezTo>
                    <a:pt x="-9512" y="24293"/>
                    <a:pt x="-9472" y="23121"/>
                    <a:pt x="21533" y="-1831"/>
                  </a:cubicBezTo>
                  <a:cubicBezTo>
                    <a:pt x="50666" y="21212"/>
                    <a:pt x="50626" y="24799"/>
                    <a:pt x="21015" y="43426"/>
                  </a:cubicBezTo>
                  <a:close/>
                </a:path>
              </a:pathLst>
            </a:custGeom>
            <a:solidFill>
              <a:srgbClr val="FCD17D"/>
            </a:solidFill>
            <a:ln w="3984" cap="flat">
              <a:noFill/>
              <a:prstDash val="solid"/>
              <a:miter/>
            </a:ln>
          </p:spPr>
          <p:txBody>
            <a:bodyPr rtlCol="0" anchor="ctr"/>
            <a:lstStyle/>
            <a:p>
              <a:endParaRPr lang="ja-JP" altLang="en-US"/>
            </a:p>
          </p:txBody>
        </p:sp>
        <p:sp>
          <p:nvSpPr>
            <p:cNvPr id="42" name="フリーフォーム: 図形 41">
              <a:extLst>
                <a:ext uri="{FF2B5EF4-FFF2-40B4-BE49-F238E27FC236}">
                  <a16:creationId xmlns:a16="http://schemas.microsoft.com/office/drawing/2014/main" id="{4FA8687D-8CB1-3413-01DB-5540D0088B91}"/>
                </a:ext>
              </a:extLst>
            </p:cNvPr>
            <p:cNvSpPr/>
            <p:nvPr/>
          </p:nvSpPr>
          <p:spPr>
            <a:xfrm>
              <a:off x="9561724" y="2698330"/>
              <a:ext cx="44606" cy="45877"/>
            </a:xfrm>
            <a:custGeom>
              <a:avLst/>
              <a:gdLst>
                <a:gd name="connsiteX0" fmla="*/ 33704 w 44606"/>
                <a:gd name="connsiteY0" fmla="*/ 44047 h 45877"/>
                <a:gd name="connsiteX1" fmla="*/ 4452 w 44606"/>
                <a:gd name="connsiteY1" fmla="*/ 2264 h 45877"/>
                <a:gd name="connsiteX2" fmla="*/ 16926 w 44606"/>
                <a:gd name="connsiteY2" fmla="*/ -1761 h 45877"/>
                <a:gd name="connsiteX3" fmla="*/ 30835 w 44606"/>
                <a:gd name="connsiteY3" fmla="*/ 378 h 45877"/>
                <a:gd name="connsiteX4" fmla="*/ 33704 w 44606"/>
                <a:gd name="connsiteY4" fmla="*/ 44047 h 4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06" h="45877">
                  <a:moveTo>
                    <a:pt x="33704" y="44047"/>
                  </a:moveTo>
                  <a:cubicBezTo>
                    <a:pt x="-730" y="30043"/>
                    <a:pt x="-9298" y="17349"/>
                    <a:pt x="4452" y="2264"/>
                  </a:cubicBezTo>
                  <a:cubicBezTo>
                    <a:pt x="7481" y="10"/>
                    <a:pt x="11985" y="-1439"/>
                    <a:pt x="16926" y="-1761"/>
                  </a:cubicBezTo>
                  <a:cubicBezTo>
                    <a:pt x="21469" y="-2082"/>
                    <a:pt x="29280" y="-1278"/>
                    <a:pt x="30835" y="378"/>
                  </a:cubicBezTo>
                  <a:cubicBezTo>
                    <a:pt x="44026" y="14406"/>
                    <a:pt x="48171" y="28732"/>
                    <a:pt x="33704" y="44047"/>
                  </a:cubicBezTo>
                  <a:close/>
                </a:path>
              </a:pathLst>
            </a:custGeom>
            <a:solidFill>
              <a:srgbClr val="FCD17D"/>
            </a:solidFill>
            <a:ln w="3984" cap="flat">
              <a:noFill/>
              <a:prstDash val="solid"/>
              <a:miter/>
            </a:ln>
          </p:spPr>
          <p:txBody>
            <a:bodyPr rtlCol="0" anchor="ctr"/>
            <a:lstStyle/>
            <a:p>
              <a:endParaRPr lang="ja-JP" altLang="en-US"/>
            </a:p>
          </p:txBody>
        </p:sp>
        <p:sp>
          <p:nvSpPr>
            <p:cNvPr id="43" name="フリーフォーム: 図形 42">
              <a:extLst>
                <a:ext uri="{FF2B5EF4-FFF2-40B4-BE49-F238E27FC236}">
                  <a16:creationId xmlns:a16="http://schemas.microsoft.com/office/drawing/2014/main" id="{5B5CEBCE-461C-CF54-94C3-9141EF8EE103}"/>
                </a:ext>
              </a:extLst>
            </p:cNvPr>
            <p:cNvSpPr/>
            <p:nvPr/>
          </p:nvSpPr>
          <p:spPr>
            <a:xfrm>
              <a:off x="9288317" y="2094996"/>
              <a:ext cx="72885" cy="21301"/>
            </a:xfrm>
            <a:custGeom>
              <a:avLst/>
              <a:gdLst>
                <a:gd name="connsiteX0" fmla="*/ 31245 w 72885"/>
                <a:gd name="connsiteY0" fmla="*/ 19471 h 21301"/>
                <a:gd name="connsiteX1" fmla="*/ 5380 w 72885"/>
                <a:gd name="connsiteY1" fmla="*/ 14527 h 21301"/>
                <a:gd name="connsiteX2" fmla="*/ -1794 w 72885"/>
                <a:gd name="connsiteY2" fmla="*/ 4064 h 21301"/>
                <a:gd name="connsiteX3" fmla="*/ 6774 w 72885"/>
                <a:gd name="connsiteY3" fmla="*/ -1708 h 21301"/>
                <a:gd name="connsiteX4" fmla="*/ 59102 w 72885"/>
                <a:gd name="connsiteY4" fmla="*/ -283 h 21301"/>
                <a:gd name="connsiteX5" fmla="*/ 71058 w 72885"/>
                <a:gd name="connsiteY5" fmla="*/ 8663 h 21301"/>
                <a:gd name="connsiteX6" fmla="*/ 56910 w 72885"/>
                <a:gd name="connsiteY6" fmla="*/ 17493 h 21301"/>
                <a:gd name="connsiteX7" fmla="*/ 31245 w 72885"/>
                <a:gd name="connsiteY7" fmla="*/ 19471 h 2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85" h="21301">
                  <a:moveTo>
                    <a:pt x="31245" y="19471"/>
                  </a:moveTo>
                  <a:cubicBezTo>
                    <a:pt x="24111" y="18229"/>
                    <a:pt x="13390" y="17447"/>
                    <a:pt x="5380" y="14527"/>
                  </a:cubicBezTo>
                  <a:cubicBezTo>
                    <a:pt x="637" y="12802"/>
                    <a:pt x="-1316" y="7628"/>
                    <a:pt x="-1794" y="4064"/>
                  </a:cubicBezTo>
                  <a:cubicBezTo>
                    <a:pt x="-2033" y="2155"/>
                    <a:pt x="3665" y="-1685"/>
                    <a:pt x="6774" y="-1708"/>
                  </a:cubicBezTo>
                  <a:cubicBezTo>
                    <a:pt x="24270" y="-2076"/>
                    <a:pt x="41766" y="-1616"/>
                    <a:pt x="59102" y="-283"/>
                  </a:cubicBezTo>
                  <a:cubicBezTo>
                    <a:pt x="64204" y="154"/>
                    <a:pt x="71576" y="5765"/>
                    <a:pt x="71058" y="8663"/>
                  </a:cubicBezTo>
                  <a:cubicBezTo>
                    <a:pt x="70540" y="11560"/>
                    <a:pt x="63088" y="15792"/>
                    <a:pt x="56910" y="17493"/>
                  </a:cubicBezTo>
                  <a:cubicBezTo>
                    <a:pt x="50733" y="19195"/>
                    <a:pt x="41925" y="18781"/>
                    <a:pt x="31245" y="19471"/>
                  </a:cubicBezTo>
                  <a:close/>
                </a:path>
              </a:pathLst>
            </a:custGeom>
            <a:solidFill>
              <a:srgbClr val="FCD17D"/>
            </a:solidFill>
            <a:ln w="3984" cap="flat">
              <a:noFill/>
              <a:prstDash val="solid"/>
              <a:miter/>
            </a:ln>
          </p:spPr>
          <p:txBody>
            <a:bodyPr rtlCol="0" anchor="ctr"/>
            <a:lstStyle/>
            <a:p>
              <a:endParaRPr lang="ja-JP" altLang="en-US"/>
            </a:p>
          </p:txBody>
        </p:sp>
        <p:sp>
          <p:nvSpPr>
            <p:cNvPr id="44" name="フリーフォーム: 図形 43">
              <a:extLst>
                <a:ext uri="{FF2B5EF4-FFF2-40B4-BE49-F238E27FC236}">
                  <a16:creationId xmlns:a16="http://schemas.microsoft.com/office/drawing/2014/main" id="{DBD7D5B8-10D0-CADF-D45D-E94EC7FA8B57}"/>
                </a:ext>
              </a:extLst>
            </p:cNvPr>
            <p:cNvSpPr/>
            <p:nvPr/>
          </p:nvSpPr>
          <p:spPr>
            <a:xfrm>
              <a:off x="9579518" y="2810874"/>
              <a:ext cx="41224" cy="40161"/>
            </a:xfrm>
            <a:custGeom>
              <a:avLst/>
              <a:gdLst>
                <a:gd name="connsiteX0" fmla="*/ 39424 w 41224"/>
                <a:gd name="connsiteY0" fmla="*/ 20269 h 40161"/>
                <a:gd name="connsiteX1" fmla="*/ 35438 w 41224"/>
                <a:gd name="connsiteY1" fmla="*/ 31928 h 40161"/>
                <a:gd name="connsiteX2" fmla="*/ 17544 w 41224"/>
                <a:gd name="connsiteY2" fmla="*/ 38275 h 40161"/>
                <a:gd name="connsiteX3" fmla="*/ 5867 w 41224"/>
                <a:gd name="connsiteY3" fmla="*/ 33998 h 40161"/>
                <a:gd name="connsiteX4" fmla="*/ -1744 w 41224"/>
                <a:gd name="connsiteY4" fmla="*/ 10335 h 40161"/>
                <a:gd name="connsiteX5" fmla="*/ 14435 w 41224"/>
                <a:gd name="connsiteY5" fmla="*/ -1831 h 40161"/>
                <a:gd name="connsiteX6" fmla="*/ 35837 w 41224"/>
                <a:gd name="connsiteY6" fmla="*/ 7828 h 40161"/>
                <a:gd name="connsiteX7" fmla="*/ 39424 w 41224"/>
                <a:gd name="connsiteY7" fmla="*/ 20269 h 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24" h="40161">
                  <a:moveTo>
                    <a:pt x="39424" y="20269"/>
                  </a:moveTo>
                  <a:cubicBezTo>
                    <a:pt x="38348" y="23995"/>
                    <a:pt x="39106" y="28708"/>
                    <a:pt x="35438" y="31928"/>
                  </a:cubicBezTo>
                  <a:cubicBezTo>
                    <a:pt x="30816" y="35124"/>
                    <a:pt x="24558" y="37332"/>
                    <a:pt x="17544" y="38275"/>
                  </a:cubicBezTo>
                  <a:cubicBezTo>
                    <a:pt x="14555" y="38758"/>
                    <a:pt x="6824" y="35976"/>
                    <a:pt x="5867" y="33998"/>
                  </a:cubicBezTo>
                  <a:cubicBezTo>
                    <a:pt x="1882" y="26248"/>
                    <a:pt x="-2343" y="18177"/>
                    <a:pt x="-1744" y="10335"/>
                  </a:cubicBezTo>
                  <a:cubicBezTo>
                    <a:pt x="-1426" y="6150"/>
                    <a:pt x="8737" y="2217"/>
                    <a:pt x="14435" y="-1831"/>
                  </a:cubicBezTo>
                  <a:cubicBezTo>
                    <a:pt x="21769" y="1320"/>
                    <a:pt x="30816" y="3827"/>
                    <a:pt x="35837" y="7828"/>
                  </a:cubicBezTo>
                  <a:cubicBezTo>
                    <a:pt x="39623" y="10840"/>
                    <a:pt x="38348" y="15670"/>
                    <a:pt x="39424" y="20269"/>
                  </a:cubicBezTo>
                  <a:close/>
                </a:path>
              </a:pathLst>
            </a:custGeom>
            <a:solidFill>
              <a:srgbClr val="FCD17D"/>
            </a:solidFill>
            <a:ln w="3984" cap="flat">
              <a:noFill/>
              <a:prstDash val="solid"/>
              <a:miter/>
            </a:ln>
          </p:spPr>
          <p:txBody>
            <a:bodyPr rtlCol="0" anchor="ctr"/>
            <a:lstStyle/>
            <a:p>
              <a:endParaRPr lang="ja-JP" altLang="en-US"/>
            </a:p>
          </p:txBody>
        </p:sp>
        <p:sp>
          <p:nvSpPr>
            <p:cNvPr id="45" name="フリーフォーム: 図形 44">
              <a:extLst>
                <a:ext uri="{FF2B5EF4-FFF2-40B4-BE49-F238E27FC236}">
                  <a16:creationId xmlns:a16="http://schemas.microsoft.com/office/drawing/2014/main" id="{258167AC-6F52-D025-1C3F-05DC0F231265}"/>
                </a:ext>
              </a:extLst>
            </p:cNvPr>
            <p:cNvSpPr/>
            <p:nvPr/>
          </p:nvSpPr>
          <p:spPr>
            <a:xfrm>
              <a:off x="8345936" y="2880891"/>
              <a:ext cx="99925" cy="21083"/>
            </a:xfrm>
            <a:custGeom>
              <a:avLst/>
              <a:gdLst>
                <a:gd name="connsiteX0" fmla="*/ 98124 w 99925"/>
                <a:gd name="connsiteY0" fmla="*/ 9352 h 21083"/>
                <a:gd name="connsiteX1" fmla="*/ 7417 w 99925"/>
                <a:gd name="connsiteY1" fmla="*/ 16826 h 21083"/>
                <a:gd name="connsiteX2" fmla="*/ -1748 w 99925"/>
                <a:gd name="connsiteY2" fmla="*/ 6869 h 21083"/>
                <a:gd name="connsiteX3" fmla="*/ 6222 w 99925"/>
                <a:gd name="connsiteY3" fmla="*/ 798 h 21083"/>
                <a:gd name="connsiteX4" fmla="*/ 98124 w 99925"/>
                <a:gd name="connsiteY4" fmla="*/ 9352 h 2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5" h="21083">
                  <a:moveTo>
                    <a:pt x="98124" y="9352"/>
                  </a:moveTo>
                  <a:cubicBezTo>
                    <a:pt x="68353" y="22875"/>
                    <a:pt x="37587" y="19471"/>
                    <a:pt x="7417" y="16826"/>
                  </a:cubicBezTo>
                  <a:cubicBezTo>
                    <a:pt x="3432" y="16458"/>
                    <a:pt x="-553" y="10502"/>
                    <a:pt x="-1748" y="6869"/>
                  </a:cubicBezTo>
                  <a:cubicBezTo>
                    <a:pt x="-2347" y="5098"/>
                    <a:pt x="2237" y="1511"/>
                    <a:pt x="6222" y="798"/>
                  </a:cubicBezTo>
                  <a:cubicBezTo>
                    <a:pt x="39539" y="-5595"/>
                    <a:pt x="68872" y="614"/>
                    <a:pt x="98124" y="9352"/>
                  </a:cubicBezTo>
                  <a:close/>
                </a:path>
              </a:pathLst>
            </a:custGeom>
            <a:solidFill>
              <a:srgbClr val="FCD17D"/>
            </a:solidFill>
            <a:ln w="3984" cap="flat">
              <a:noFill/>
              <a:prstDash val="solid"/>
              <a:miter/>
            </a:ln>
          </p:spPr>
          <p:txBody>
            <a:bodyPr rtlCol="0" anchor="ctr"/>
            <a:lstStyle/>
            <a:p>
              <a:endParaRPr lang="ja-JP" altLang="en-US"/>
            </a:p>
          </p:txBody>
        </p:sp>
        <p:sp>
          <p:nvSpPr>
            <p:cNvPr id="46" name="フリーフォーム: 図形 45">
              <a:extLst>
                <a:ext uri="{FF2B5EF4-FFF2-40B4-BE49-F238E27FC236}">
                  <a16:creationId xmlns:a16="http://schemas.microsoft.com/office/drawing/2014/main" id="{4022F36E-847C-9A33-546F-AE9C338B60A1}"/>
                </a:ext>
              </a:extLst>
            </p:cNvPr>
            <p:cNvSpPr/>
            <p:nvPr/>
          </p:nvSpPr>
          <p:spPr>
            <a:xfrm>
              <a:off x="3241823"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endParaRPr lang="ja-JP" altLang="en-US"/>
            </a:p>
          </p:txBody>
        </p:sp>
        <p:sp>
          <p:nvSpPr>
            <p:cNvPr id="47" name="フリーフォーム: 図形 46">
              <a:extLst>
                <a:ext uri="{FF2B5EF4-FFF2-40B4-BE49-F238E27FC236}">
                  <a16:creationId xmlns:a16="http://schemas.microsoft.com/office/drawing/2014/main" id="{93ACCE2B-5293-85C7-0EEE-4176B74EEB6D}"/>
                </a:ext>
              </a:extLst>
            </p:cNvPr>
            <p:cNvSpPr/>
            <p:nvPr/>
          </p:nvSpPr>
          <p:spPr>
            <a:xfrm>
              <a:off x="3452618"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endParaRPr lang="ja-JP" altLang="en-US"/>
            </a:p>
          </p:txBody>
        </p:sp>
        <p:sp>
          <p:nvSpPr>
            <p:cNvPr id="48" name="フリーフォーム: 図形 47">
              <a:extLst>
                <a:ext uri="{FF2B5EF4-FFF2-40B4-BE49-F238E27FC236}">
                  <a16:creationId xmlns:a16="http://schemas.microsoft.com/office/drawing/2014/main" id="{06882F0F-F5F7-01F6-03E6-5466CBD205D8}"/>
                </a:ext>
              </a:extLst>
            </p:cNvPr>
            <p:cNvSpPr/>
            <p:nvPr/>
          </p:nvSpPr>
          <p:spPr>
            <a:xfrm>
              <a:off x="9565626" y="2581153"/>
              <a:ext cx="38093" cy="45981"/>
            </a:xfrm>
            <a:custGeom>
              <a:avLst/>
              <a:gdLst>
                <a:gd name="connsiteX0" fmla="*/ 4535 w 38093"/>
                <a:gd name="connsiteY0" fmla="*/ 44151 h 45981"/>
                <a:gd name="connsiteX1" fmla="*/ -1801 w 38093"/>
                <a:gd name="connsiteY1" fmla="*/ 5932 h 45981"/>
                <a:gd name="connsiteX2" fmla="*/ 13781 w 38093"/>
                <a:gd name="connsiteY2" fmla="*/ -1634 h 45981"/>
                <a:gd name="connsiteX3" fmla="*/ 26773 w 38093"/>
                <a:gd name="connsiteY3" fmla="*/ 804 h 45981"/>
                <a:gd name="connsiteX4" fmla="*/ 36218 w 38093"/>
                <a:gd name="connsiteY4" fmla="*/ 28744 h 45981"/>
                <a:gd name="connsiteX5" fmla="*/ 4535 w 38093"/>
                <a:gd name="connsiteY5" fmla="*/ 44151 h 4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93" h="45981">
                  <a:moveTo>
                    <a:pt x="4535" y="44151"/>
                  </a:moveTo>
                  <a:cubicBezTo>
                    <a:pt x="1905" y="30055"/>
                    <a:pt x="-1363" y="18005"/>
                    <a:pt x="-1801" y="5932"/>
                  </a:cubicBezTo>
                  <a:cubicBezTo>
                    <a:pt x="-1801" y="3379"/>
                    <a:pt x="7524" y="-1"/>
                    <a:pt x="13781" y="-1634"/>
                  </a:cubicBezTo>
                  <a:cubicBezTo>
                    <a:pt x="16890" y="-2439"/>
                    <a:pt x="26135" y="-599"/>
                    <a:pt x="26773" y="804"/>
                  </a:cubicBezTo>
                  <a:cubicBezTo>
                    <a:pt x="31516" y="9910"/>
                    <a:pt x="34664" y="19269"/>
                    <a:pt x="36218" y="28744"/>
                  </a:cubicBezTo>
                  <a:cubicBezTo>
                    <a:pt x="36936" y="35620"/>
                    <a:pt x="32911" y="42703"/>
                    <a:pt x="4535" y="44151"/>
                  </a:cubicBezTo>
                  <a:close/>
                </a:path>
              </a:pathLst>
            </a:custGeom>
            <a:solidFill>
              <a:srgbClr val="FCD17D"/>
            </a:solidFill>
            <a:ln w="3984" cap="flat">
              <a:noFill/>
              <a:prstDash val="solid"/>
              <a:miter/>
            </a:ln>
          </p:spPr>
          <p:txBody>
            <a:bodyPr rtlCol="0" anchor="ctr"/>
            <a:lstStyle/>
            <a:p>
              <a:endParaRPr lang="ja-JP" altLang="en-US"/>
            </a:p>
          </p:txBody>
        </p:sp>
        <p:sp>
          <p:nvSpPr>
            <p:cNvPr id="49" name="フリーフォーム: 図形 48">
              <a:extLst>
                <a:ext uri="{FF2B5EF4-FFF2-40B4-BE49-F238E27FC236}">
                  <a16:creationId xmlns:a16="http://schemas.microsoft.com/office/drawing/2014/main" id="{888A98F3-6D9D-E182-D8EC-ECFA7A88F0D0}"/>
                </a:ext>
              </a:extLst>
            </p:cNvPr>
            <p:cNvSpPr/>
            <p:nvPr/>
          </p:nvSpPr>
          <p:spPr>
            <a:xfrm>
              <a:off x="9071668" y="2092773"/>
              <a:ext cx="84980" cy="21800"/>
            </a:xfrm>
            <a:custGeom>
              <a:avLst/>
              <a:gdLst>
                <a:gd name="connsiteX0" fmla="*/ 41493 w 84980"/>
                <a:gd name="connsiteY0" fmla="*/ 19970 h 21800"/>
                <a:gd name="connsiteX1" fmla="*/ 22562 w 84980"/>
                <a:gd name="connsiteY1" fmla="*/ 19142 h 21800"/>
                <a:gd name="connsiteX2" fmla="*/ -633 w 84980"/>
                <a:gd name="connsiteY2" fmla="*/ 10403 h 21800"/>
                <a:gd name="connsiteX3" fmla="*/ 23996 w 84980"/>
                <a:gd name="connsiteY3" fmla="*/ -1256 h 21800"/>
                <a:gd name="connsiteX4" fmla="*/ 62416 w 84980"/>
                <a:gd name="connsiteY4" fmla="*/ -888 h 21800"/>
                <a:gd name="connsiteX5" fmla="*/ 83179 w 84980"/>
                <a:gd name="connsiteY5" fmla="*/ 8449 h 21800"/>
                <a:gd name="connsiteX6" fmla="*/ 68035 w 84980"/>
                <a:gd name="connsiteY6" fmla="*/ 16865 h 21800"/>
                <a:gd name="connsiteX7" fmla="*/ 41493 w 84980"/>
                <a:gd name="connsiteY7" fmla="*/ 19970 h 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80" h="21800">
                  <a:moveTo>
                    <a:pt x="41493" y="19970"/>
                  </a:moveTo>
                  <a:cubicBezTo>
                    <a:pt x="32685" y="19671"/>
                    <a:pt x="26787" y="20292"/>
                    <a:pt x="22562" y="19142"/>
                  </a:cubicBezTo>
                  <a:cubicBezTo>
                    <a:pt x="14153" y="16842"/>
                    <a:pt x="4708" y="14313"/>
                    <a:pt x="-633" y="10403"/>
                  </a:cubicBezTo>
                  <a:cubicBezTo>
                    <a:pt x="-5973" y="6494"/>
                    <a:pt x="7817" y="-727"/>
                    <a:pt x="23996" y="-1256"/>
                  </a:cubicBezTo>
                  <a:cubicBezTo>
                    <a:pt x="36830" y="-1670"/>
                    <a:pt x="50260" y="-2475"/>
                    <a:pt x="62416" y="-888"/>
                  </a:cubicBezTo>
                  <a:cubicBezTo>
                    <a:pt x="70387" y="147"/>
                    <a:pt x="76325" y="5206"/>
                    <a:pt x="83179" y="8449"/>
                  </a:cubicBezTo>
                  <a:cubicBezTo>
                    <a:pt x="78198" y="11346"/>
                    <a:pt x="74172" y="15348"/>
                    <a:pt x="68035" y="16865"/>
                  </a:cubicBezTo>
                  <a:cubicBezTo>
                    <a:pt x="58828" y="19004"/>
                    <a:pt x="48108" y="19280"/>
                    <a:pt x="41493" y="19970"/>
                  </a:cubicBezTo>
                  <a:close/>
                </a:path>
              </a:pathLst>
            </a:custGeom>
            <a:solidFill>
              <a:srgbClr val="FCD17D"/>
            </a:solidFill>
            <a:ln w="3984" cap="flat">
              <a:noFill/>
              <a:prstDash val="solid"/>
              <a:miter/>
            </a:ln>
          </p:spPr>
          <p:txBody>
            <a:bodyPr rtlCol="0" anchor="ctr"/>
            <a:lstStyle/>
            <a:p>
              <a:endParaRPr lang="ja-JP" altLang="en-US"/>
            </a:p>
          </p:txBody>
        </p:sp>
        <p:sp>
          <p:nvSpPr>
            <p:cNvPr id="50" name="フリーフォーム: 図形 49">
              <a:extLst>
                <a:ext uri="{FF2B5EF4-FFF2-40B4-BE49-F238E27FC236}">
                  <a16:creationId xmlns:a16="http://schemas.microsoft.com/office/drawing/2014/main" id="{1C484F54-6434-1DD5-5837-3B669DBA8CE6}"/>
                </a:ext>
              </a:extLst>
            </p:cNvPr>
            <p:cNvSpPr/>
            <p:nvPr/>
          </p:nvSpPr>
          <p:spPr>
            <a:xfrm>
              <a:off x="1838977"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endParaRPr lang="ja-JP" altLang="en-US"/>
            </a:p>
          </p:txBody>
        </p:sp>
        <p:sp>
          <p:nvSpPr>
            <p:cNvPr id="51" name="フリーフォーム: 図形 50">
              <a:extLst>
                <a:ext uri="{FF2B5EF4-FFF2-40B4-BE49-F238E27FC236}">
                  <a16:creationId xmlns:a16="http://schemas.microsoft.com/office/drawing/2014/main" id="{899BDD79-CE90-D870-7114-D4A557E8C52F}"/>
                </a:ext>
              </a:extLst>
            </p:cNvPr>
            <p:cNvSpPr/>
            <p:nvPr/>
          </p:nvSpPr>
          <p:spPr>
            <a:xfrm>
              <a:off x="1050424"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endParaRPr lang="ja-JP" altLang="en-US"/>
            </a:p>
          </p:txBody>
        </p:sp>
        <p:sp>
          <p:nvSpPr>
            <p:cNvPr id="52" name="フリーフォーム: 図形 51">
              <a:extLst>
                <a:ext uri="{FF2B5EF4-FFF2-40B4-BE49-F238E27FC236}">
                  <a16:creationId xmlns:a16="http://schemas.microsoft.com/office/drawing/2014/main" id="{FBC6C105-5993-FA88-1F60-F4F31F167B8D}"/>
                </a:ext>
              </a:extLst>
            </p:cNvPr>
            <p:cNvSpPr/>
            <p:nvPr/>
          </p:nvSpPr>
          <p:spPr>
            <a:xfrm>
              <a:off x="2522794"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endParaRPr lang="ja-JP" altLang="en-US"/>
            </a:p>
          </p:txBody>
        </p:sp>
        <p:sp>
          <p:nvSpPr>
            <p:cNvPr id="53" name="フリーフォーム: 図形 52">
              <a:extLst>
                <a:ext uri="{FF2B5EF4-FFF2-40B4-BE49-F238E27FC236}">
                  <a16:creationId xmlns:a16="http://schemas.microsoft.com/office/drawing/2014/main" id="{7E119880-3B00-81F6-1F3F-B43641F41998}"/>
                </a:ext>
              </a:extLst>
            </p:cNvPr>
            <p:cNvSpPr/>
            <p:nvPr/>
          </p:nvSpPr>
          <p:spPr>
            <a:xfrm>
              <a:off x="617496" y="2096468"/>
              <a:ext cx="72834" cy="21551"/>
            </a:xfrm>
            <a:custGeom>
              <a:avLst/>
              <a:gdLst>
                <a:gd name="connsiteX0" fmla="*/ -1801 w 72834"/>
                <a:gd name="connsiteY0" fmla="*/ 11238 h 21551"/>
                <a:gd name="connsiteX1" fmla="*/ 56504 w 72834"/>
                <a:gd name="connsiteY1" fmla="*/ -858 h 21551"/>
                <a:gd name="connsiteX2" fmla="*/ 70453 w 72834"/>
                <a:gd name="connsiteY2" fmla="*/ 7811 h 21551"/>
                <a:gd name="connsiteX3" fmla="*/ 67384 w 72834"/>
                <a:gd name="connsiteY3" fmla="*/ 15216 h 21551"/>
                <a:gd name="connsiteX4" fmla="*/ 30640 w 72834"/>
                <a:gd name="connsiteY4" fmla="*/ 19631 h 21551"/>
                <a:gd name="connsiteX5" fmla="*/ -1801 w 72834"/>
                <a:gd name="connsiteY5" fmla="*/ 11238 h 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34" h="21551">
                  <a:moveTo>
                    <a:pt x="-1801" y="11238"/>
                  </a:moveTo>
                  <a:cubicBezTo>
                    <a:pt x="15256" y="-1594"/>
                    <a:pt x="35263" y="-3365"/>
                    <a:pt x="56504" y="-858"/>
                  </a:cubicBezTo>
                  <a:cubicBezTo>
                    <a:pt x="62204" y="-192"/>
                    <a:pt x="67464" y="4385"/>
                    <a:pt x="70453" y="7811"/>
                  </a:cubicBezTo>
                  <a:cubicBezTo>
                    <a:pt x="72127" y="9720"/>
                    <a:pt x="69895" y="14710"/>
                    <a:pt x="67384" y="15216"/>
                  </a:cubicBezTo>
                  <a:cubicBezTo>
                    <a:pt x="55428" y="17516"/>
                    <a:pt x="42596" y="20252"/>
                    <a:pt x="30640" y="19631"/>
                  </a:cubicBezTo>
                  <a:cubicBezTo>
                    <a:pt x="19760" y="19079"/>
                    <a:pt x="9637" y="14388"/>
                    <a:pt x="-1801" y="11238"/>
                  </a:cubicBezTo>
                  <a:close/>
                </a:path>
              </a:pathLst>
            </a:custGeom>
            <a:solidFill>
              <a:srgbClr val="FCD17D"/>
            </a:solidFill>
            <a:ln w="3984" cap="flat">
              <a:noFill/>
              <a:prstDash val="solid"/>
              <a:miter/>
            </a:ln>
          </p:spPr>
          <p:txBody>
            <a:bodyPr rtlCol="0" anchor="ctr"/>
            <a:lstStyle/>
            <a:p>
              <a:endParaRPr lang="ja-JP" altLang="en-US"/>
            </a:p>
          </p:txBody>
        </p:sp>
        <p:sp>
          <p:nvSpPr>
            <p:cNvPr id="54" name="フリーフォーム: 図形 53">
              <a:extLst>
                <a:ext uri="{FF2B5EF4-FFF2-40B4-BE49-F238E27FC236}">
                  <a16:creationId xmlns:a16="http://schemas.microsoft.com/office/drawing/2014/main" id="{175AE89B-B6ED-E525-A6BE-72F05BE8E3A1}"/>
                </a:ext>
              </a:extLst>
            </p:cNvPr>
            <p:cNvSpPr/>
            <p:nvPr/>
          </p:nvSpPr>
          <p:spPr>
            <a:xfrm>
              <a:off x="1263766"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E6E9D4E7-A0C3-250C-5D61-09FA8C614E01}"/>
                </a:ext>
              </a:extLst>
            </p:cNvPr>
            <p:cNvSpPr/>
            <p:nvPr/>
          </p:nvSpPr>
          <p:spPr>
            <a:xfrm>
              <a:off x="369565" y="2294955"/>
              <a:ext cx="42980" cy="41029"/>
            </a:xfrm>
            <a:custGeom>
              <a:avLst/>
              <a:gdLst>
                <a:gd name="connsiteX0" fmla="*/ 30124 w 42980"/>
                <a:gd name="connsiteY0" fmla="*/ -1187 h 41029"/>
                <a:gd name="connsiteX1" fmla="*/ 34946 w 42980"/>
                <a:gd name="connsiteY1" fmla="*/ 34020 h 41029"/>
                <a:gd name="connsiteX2" fmla="*/ 16972 w 42980"/>
                <a:gd name="connsiteY2" fmla="*/ 39195 h 41029"/>
                <a:gd name="connsiteX3" fmla="*/ 4577 w 42980"/>
                <a:gd name="connsiteY3" fmla="*/ 35676 h 41029"/>
                <a:gd name="connsiteX4" fmla="*/ -1241 w 42980"/>
                <a:gd name="connsiteY4" fmla="*/ 20775 h 41029"/>
                <a:gd name="connsiteX5" fmla="*/ 22193 w 42980"/>
                <a:gd name="connsiteY5" fmla="*/ -1831 h 41029"/>
                <a:gd name="connsiteX6" fmla="*/ 30124 w 42980"/>
                <a:gd name="connsiteY6" fmla="*/ -1187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80" h="41029">
                  <a:moveTo>
                    <a:pt x="30124" y="-1187"/>
                  </a:moveTo>
                  <a:cubicBezTo>
                    <a:pt x="42877" y="9139"/>
                    <a:pt x="44750" y="22683"/>
                    <a:pt x="34946" y="34020"/>
                  </a:cubicBezTo>
                  <a:cubicBezTo>
                    <a:pt x="32833" y="36734"/>
                    <a:pt x="23508" y="38482"/>
                    <a:pt x="16972" y="39195"/>
                  </a:cubicBezTo>
                  <a:cubicBezTo>
                    <a:pt x="12070" y="39287"/>
                    <a:pt x="7447" y="37953"/>
                    <a:pt x="4577" y="35676"/>
                  </a:cubicBezTo>
                  <a:cubicBezTo>
                    <a:pt x="1110" y="31077"/>
                    <a:pt x="-3393" y="25282"/>
                    <a:pt x="-1241" y="20775"/>
                  </a:cubicBezTo>
                  <a:cubicBezTo>
                    <a:pt x="2465" y="12358"/>
                    <a:pt x="-3194" y="216"/>
                    <a:pt x="22193" y="-1831"/>
                  </a:cubicBezTo>
                  <a:cubicBezTo>
                    <a:pt x="24863" y="-1808"/>
                    <a:pt x="27533" y="-1601"/>
                    <a:pt x="30124" y="-1187"/>
                  </a:cubicBezTo>
                  <a:close/>
                </a:path>
              </a:pathLst>
            </a:custGeom>
            <a:solidFill>
              <a:srgbClr val="FCD17D"/>
            </a:solidFill>
            <a:ln w="3984" cap="flat">
              <a:noFill/>
              <a:prstDash val="solid"/>
              <a:miter/>
            </a:ln>
          </p:spPr>
          <p:txBody>
            <a:bodyPr rtlCol="0" anchor="ctr"/>
            <a:lstStyle/>
            <a:p>
              <a:endParaRPr lang="ja-JP" altLang="en-US"/>
            </a:p>
          </p:txBody>
        </p:sp>
        <p:sp>
          <p:nvSpPr>
            <p:cNvPr id="56" name="フリーフォーム: 図形 55">
              <a:extLst>
                <a:ext uri="{FF2B5EF4-FFF2-40B4-BE49-F238E27FC236}">
                  <a16:creationId xmlns:a16="http://schemas.microsoft.com/office/drawing/2014/main" id="{7AF7A3B7-F5E9-E9D8-76B6-05BAB5CB2B79}"/>
                </a:ext>
              </a:extLst>
            </p:cNvPr>
            <p:cNvSpPr/>
            <p:nvPr/>
          </p:nvSpPr>
          <p:spPr>
            <a:xfrm>
              <a:off x="1682143"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endParaRPr lang="ja-JP" altLang="en-US"/>
            </a:p>
          </p:txBody>
        </p:sp>
        <p:sp>
          <p:nvSpPr>
            <p:cNvPr id="57" name="フリーフォーム: 図形 56">
              <a:extLst>
                <a:ext uri="{FF2B5EF4-FFF2-40B4-BE49-F238E27FC236}">
                  <a16:creationId xmlns:a16="http://schemas.microsoft.com/office/drawing/2014/main" id="{1271B93F-B8CA-3F90-CE39-FA38C4458954}"/>
                </a:ext>
              </a:extLst>
            </p:cNvPr>
            <p:cNvSpPr/>
            <p:nvPr/>
          </p:nvSpPr>
          <p:spPr>
            <a:xfrm>
              <a:off x="9540425" y="2272725"/>
              <a:ext cx="42217" cy="35808"/>
            </a:xfrm>
            <a:custGeom>
              <a:avLst/>
              <a:gdLst>
                <a:gd name="connsiteX0" fmla="*/ -1788 w 42217"/>
                <a:gd name="connsiteY0" fmla="*/ 12488 h 35808"/>
                <a:gd name="connsiteX1" fmla="*/ 1559 w 42217"/>
                <a:gd name="connsiteY1" fmla="*/ 4325 h 35808"/>
                <a:gd name="connsiteX2" fmla="*/ 19095 w 42217"/>
                <a:gd name="connsiteY2" fmla="*/ -1769 h 35808"/>
                <a:gd name="connsiteX3" fmla="*/ 31051 w 42217"/>
                <a:gd name="connsiteY3" fmla="*/ 2232 h 35808"/>
                <a:gd name="connsiteX4" fmla="*/ 39858 w 42217"/>
                <a:gd name="connsiteY4" fmla="*/ 13408 h 35808"/>
                <a:gd name="connsiteX5" fmla="*/ 21844 w 42217"/>
                <a:gd name="connsiteY5" fmla="*/ 33622 h 35808"/>
                <a:gd name="connsiteX6" fmla="*/ -1629 w 42217"/>
                <a:gd name="connsiteY6" fmla="*/ 16375 h 35808"/>
                <a:gd name="connsiteX7" fmla="*/ -1788 w 42217"/>
                <a:gd name="connsiteY7" fmla="*/ 12488 h 3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7" h="35808">
                  <a:moveTo>
                    <a:pt x="-1788" y="12488"/>
                  </a:moveTo>
                  <a:cubicBezTo>
                    <a:pt x="-712" y="9499"/>
                    <a:pt x="-1351" y="6073"/>
                    <a:pt x="1559" y="4325"/>
                  </a:cubicBezTo>
                  <a:cubicBezTo>
                    <a:pt x="6382" y="1450"/>
                    <a:pt x="12440" y="-665"/>
                    <a:pt x="19095" y="-1769"/>
                  </a:cubicBezTo>
                  <a:cubicBezTo>
                    <a:pt x="22243" y="-2252"/>
                    <a:pt x="28619" y="209"/>
                    <a:pt x="31051" y="2232"/>
                  </a:cubicBezTo>
                  <a:cubicBezTo>
                    <a:pt x="35434" y="5521"/>
                    <a:pt x="38463" y="9338"/>
                    <a:pt x="39858" y="13408"/>
                  </a:cubicBezTo>
                  <a:cubicBezTo>
                    <a:pt x="41851" y="21963"/>
                    <a:pt x="39101" y="30150"/>
                    <a:pt x="21844" y="33622"/>
                  </a:cubicBezTo>
                  <a:cubicBezTo>
                    <a:pt x="11044" y="35922"/>
                    <a:pt x="-832" y="26723"/>
                    <a:pt x="-1629" y="16375"/>
                  </a:cubicBezTo>
                  <a:cubicBezTo>
                    <a:pt x="-1868" y="14926"/>
                    <a:pt x="-1788" y="13569"/>
                    <a:pt x="-1788" y="12488"/>
                  </a:cubicBezTo>
                  <a:close/>
                </a:path>
              </a:pathLst>
            </a:custGeom>
            <a:solidFill>
              <a:srgbClr val="FCD17D"/>
            </a:solidFill>
            <a:ln w="3984" cap="flat">
              <a:noFill/>
              <a:prstDash val="solid"/>
              <a:miter/>
            </a:ln>
          </p:spPr>
          <p:txBody>
            <a:bodyPr rtlCol="0" anchor="ctr"/>
            <a:lstStyle/>
            <a:p>
              <a:endParaRPr lang="ja-JP" altLang="en-US"/>
            </a:p>
          </p:txBody>
        </p:sp>
        <p:sp>
          <p:nvSpPr>
            <p:cNvPr id="58" name="フリーフォーム: 図形 57">
              <a:extLst>
                <a:ext uri="{FF2B5EF4-FFF2-40B4-BE49-F238E27FC236}">
                  <a16:creationId xmlns:a16="http://schemas.microsoft.com/office/drawing/2014/main" id="{3126842C-5BE6-DD25-EE73-65BCD92E5C32}"/>
                </a:ext>
              </a:extLst>
            </p:cNvPr>
            <p:cNvSpPr/>
            <p:nvPr/>
          </p:nvSpPr>
          <p:spPr>
            <a:xfrm>
              <a:off x="9086104" y="2863768"/>
              <a:ext cx="78715" cy="23154"/>
            </a:xfrm>
            <a:custGeom>
              <a:avLst/>
              <a:gdLst>
                <a:gd name="connsiteX0" fmla="*/ 76914 w 78715"/>
                <a:gd name="connsiteY0" fmla="*/ 11068 h 23154"/>
                <a:gd name="connsiteX1" fmla="*/ 13746 w 78715"/>
                <a:gd name="connsiteY1" fmla="*/ 19945 h 23154"/>
                <a:gd name="connsiteX2" fmla="*/ -1717 w 78715"/>
                <a:gd name="connsiteY2" fmla="*/ 8171 h 23154"/>
                <a:gd name="connsiteX3" fmla="*/ 11633 w 78715"/>
                <a:gd name="connsiteY3" fmla="*/ 283 h 23154"/>
                <a:gd name="connsiteX4" fmla="*/ 76914 w 78715"/>
                <a:gd name="connsiteY4" fmla="*/ 11068 h 2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15" h="23154">
                  <a:moveTo>
                    <a:pt x="76914" y="11068"/>
                  </a:moveTo>
                  <a:cubicBezTo>
                    <a:pt x="58780" y="23072"/>
                    <a:pt x="35665" y="22222"/>
                    <a:pt x="13746" y="19945"/>
                  </a:cubicBezTo>
                  <a:cubicBezTo>
                    <a:pt x="7130" y="19255"/>
                    <a:pt x="753" y="12678"/>
                    <a:pt x="-1717" y="8171"/>
                  </a:cubicBezTo>
                  <a:cubicBezTo>
                    <a:pt x="-2753" y="6285"/>
                    <a:pt x="6014" y="950"/>
                    <a:pt x="11633" y="283"/>
                  </a:cubicBezTo>
                  <a:cubicBezTo>
                    <a:pt x="36224" y="-2729"/>
                    <a:pt x="61410" y="-4868"/>
                    <a:pt x="76914" y="11068"/>
                  </a:cubicBezTo>
                  <a:close/>
                </a:path>
              </a:pathLst>
            </a:custGeom>
            <a:solidFill>
              <a:srgbClr val="FCD17D"/>
            </a:solidFill>
            <a:ln w="3984" cap="flat">
              <a:noFill/>
              <a:prstDash val="solid"/>
              <a:miter/>
            </a:ln>
          </p:spPr>
          <p:txBody>
            <a:bodyPr rtlCol="0" anchor="ctr"/>
            <a:lstStyle/>
            <a:p>
              <a:endParaRPr lang="ja-JP" altLang="en-US"/>
            </a:p>
          </p:txBody>
        </p:sp>
        <p:sp>
          <p:nvSpPr>
            <p:cNvPr id="59" name="フリーフォーム: 図形 58">
              <a:extLst>
                <a:ext uri="{FF2B5EF4-FFF2-40B4-BE49-F238E27FC236}">
                  <a16:creationId xmlns:a16="http://schemas.microsoft.com/office/drawing/2014/main" id="{D73A39EA-6C45-9CCC-120A-6471D1E8A556}"/>
                </a:ext>
              </a:extLst>
            </p:cNvPr>
            <p:cNvSpPr/>
            <p:nvPr/>
          </p:nvSpPr>
          <p:spPr>
            <a:xfrm>
              <a:off x="1907031"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endParaRPr lang="ja-JP" altLang="en-US"/>
            </a:p>
          </p:txBody>
        </p:sp>
        <p:sp>
          <p:nvSpPr>
            <p:cNvPr id="60" name="フリーフォーム: 図形 59">
              <a:extLst>
                <a:ext uri="{FF2B5EF4-FFF2-40B4-BE49-F238E27FC236}">
                  <a16:creationId xmlns:a16="http://schemas.microsoft.com/office/drawing/2014/main" id="{19D5DF0A-6C75-AFCD-E992-1E99E9CE5BCD}"/>
                </a:ext>
              </a:extLst>
            </p:cNvPr>
            <p:cNvSpPr/>
            <p:nvPr/>
          </p:nvSpPr>
          <p:spPr>
            <a:xfrm>
              <a:off x="1498131"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endParaRPr lang="ja-JP" altLang="en-US"/>
            </a:p>
          </p:txBody>
        </p:sp>
        <p:sp>
          <p:nvSpPr>
            <p:cNvPr id="61" name="フリーフォーム: 図形 60">
              <a:extLst>
                <a:ext uri="{FF2B5EF4-FFF2-40B4-BE49-F238E27FC236}">
                  <a16:creationId xmlns:a16="http://schemas.microsoft.com/office/drawing/2014/main" id="{99F1BFA8-17E2-8DAA-9FD0-22134A4BA05A}"/>
                </a:ext>
              </a:extLst>
            </p:cNvPr>
            <p:cNvSpPr/>
            <p:nvPr/>
          </p:nvSpPr>
          <p:spPr>
            <a:xfrm>
              <a:off x="2990095"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endParaRPr lang="ja-JP" altLang="en-US"/>
            </a:p>
          </p:txBody>
        </p:sp>
        <p:sp>
          <p:nvSpPr>
            <p:cNvPr id="62" name="フリーフォーム: 図形 61">
              <a:extLst>
                <a:ext uri="{FF2B5EF4-FFF2-40B4-BE49-F238E27FC236}">
                  <a16:creationId xmlns:a16="http://schemas.microsoft.com/office/drawing/2014/main" id="{7315AB8A-48BE-0A20-A120-C56FD916918F}"/>
                </a:ext>
              </a:extLst>
            </p:cNvPr>
            <p:cNvSpPr/>
            <p:nvPr/>
          </p:nvSpPr>
          <p:spPr>
            <a:xfrm>
              <a:off x="429028" y="2110773"/>
              <a:ext cx="71457" cy="18235"/>
            </a:xfrm>
            <a:custGeom>
              <a:avLst/>
              <a:gdLst>
                <a:gd name="connsiteX0" fmla="*/ 69656 w 71457"/>
                <a:gd name="connsiteY0" fmla="*/ 9466 h 18235"/>
                <a:gd name="connsiteX1" fmla="*/ 5253 w 71457"/>
                <a:gd name="connsiteY1" fmla="*/ 12732 h 18235"/>
                <a:gd name="connsiteX2" fmla="*/ -1801 w 71457"/>
                <a:gd name="connsiteY2" fmla="*/ 6638 h 18235"/>
                <a:gd name="connsiteX3" fmla="*/ 5014 w 71457"/>
                <a:gd name="connsiteY3" fmla="*/ 429 h 18235"/>
                <a:gd name="connsiteX4" fmla="*/ 69656 w 71457"/>
                <a:gd name="connsiteY4" fmla="*/ 9466 h 1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57" h="18235">
                  <a:moveTo>
                    <a:pt x="69656" y="9466"/>
                  </a:moveTo>
                  <a:cubicBezTo>
                    <a:pt x="44349" y="18458"/>
                    <a:pt x="24701" y="17768"/>
                    <a:pt x="5253" y="12732"/>
                  </a:cubicBezTo>
                  <a:cubicBezTo>
                    <a:pt x="1347" y="11467"/>
                    <a:pt x="-1243" y="9191"/>
                    <a:pt x="-1801" y="6638"/>
                  </a:cubicBezTo>
                  <a:cubicBezTo>
                    <a:pt x="-1801" y="4499"/>
                    <a:pt x="1826" y="843"/>
                    <a:pt x="5014" y="429"/>
                  </a:cubicBezTo>
                  <a:cubicBezTo>
                    <a:pt x="26814" y="-2400"/>
                    <a:pt x="49211" y="-5182"/>
                    <a:pt x="69656" y="9466"/>
                  </a:cubicBezTo>
                  <a:close/>
                </a:path>
              </a:pathLst>
            </a:custGeom>
            <a:solidFill>
              <a:srgbClr val="FCD17D"/>
            </a:solidFill>
            <a:ln w="3984" cap="flat">
              <a:noFill/>
              <a:prstDash val="solid"/>
              <a:miter/>
            </a:ln>
          </p:spPr>
          <p:txBody>
            <a:bodyPr rtlCol="0" anchor="ctr"/>
            <a:lstStyle/>
            <a:p>
              <a:endParaRPr lang="ja-JP" altLang="en-US"/>
            </a:p>
          </p:txBody>
        </p:sp>
        <p:sp>
          <p:nvSpPr>
            <p:cNvPr id="63" name="フリーフォーム: 図形 62">
              <a:extLst>
                <a:ext uri="{FF2B5EF4-FFF2-40B4-BE49-F238E27FC236}">
                  <a16:creationId xmlns:a16="http://schemas.microsoft.com/office/drawing/2014/main" id="{6866ABC0-52C7-0D1E-CF79-85CFD7B41546}"/>
                </a:ext>
              </a:extLst>
            </p:cNvPr>
            <p:cNvSpPr/>
            <p:nvPr/>
          </p:nvSpPr>
          <p:spPr>
            <a:xfrm>
              <a:off x="482552" y="2848381"/>
              <a:ext cx="75522" cy="19192"/>
            </a:xfrm>
            <a:custGeom>
              <a:avLst/>
              <a:gdLst>
                <a:gd name="connsiteX0" fmla="*/ -1801 w 75522"/>
                <a:gd name="connsiteY0" fmla="*/ -1485 h 19192"/>
                <a:gd name="connsiteX1" fmla="*/ 57062 w 75522"/>
                <a:gd name="connsiteY1" fmla="*/ -956 h 19192"/>
                <a:gd name="connsiteX2" fmla="*/ 73721 w 75522"/>
                <a:gd name="connsiteY2" fmla="*/ 10013 h 19192"/>
                <a:gd name="connsiteX3" fmla="*/ 56504 w 75522"/>
                <a:gd name="connsiteY3" fmla="*/ 16774 h 19192"/>
                <a:gd name="connsiteX4" fmla="*/ -1801 w 75522"/>
                <a:gd name="connsiteY4" fmla="*/ -1485 h 1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2" h="19192">
                  <a:moveTo>
                    <a:pt x="-1801" y="-1485"/>
                  </a:moveTo>
                  <a:cubicBezTo>
                    <a:pt x="23825" y="-1485"/>
                    <a:pt x="40882" y="-2543"/>
                    <a:pt x="57062" y="-956"/>
                  </a:cubicBezTo>
                  <a:cubicBezTo>
                    <a:pt x="63638" y="-289"/>
                    <a:pt x="68221" y="6195"/>
                    <a:pt x="73721" y="10013"/>
                  </a:cubicBezTo>
                  <a:cubicBezTo>
                    <a:pt x="67982" y="12313"/>
                    <a:pt x="62761" y="16199"/>
                    <a:pt x="56504" y="16774"/>
                  </a:cubicBezTo>
                  <a:cubicBezTo>
                    <a:pt x="35741" y="18728"/>
                    <a:pt x="17049" y="16567"/>
                    <a:pt x="-1801" y="-1485"/>
                  </a:cubicBezTo>
                  <a:close/>
                </a:path>
              </a:pathLst>
            </a:custGeom>
            <a:solidFill>
              <a:srgbClr val="FCD17D"/>
            </a:solidFill>
            <a:ln w="3984" cap="flat">
              <a:no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AD8483ED-44C0-AC16-968A-9E7BE1F19DD6}"/>
                </a:ext>
              </a:extLst>
            </p:cNvPr>
            <p:cNvSpPr/>
            <p:nvPr/>
          </p:nvSpPr>
          <p:spPr>
            <a:xfrm>
              <a:off x="2340606"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endParaRPr lang="ja-JP" altLang="en-US"/>
            </a:p>
          </p:txBody>
        </p:sp>
        <p:sp>
          <p:nvSpPr>
            <p:cNvPr id="65" name="フリーフォーム: 図形 64">
              <a:extLst>
                <a:ext uri="{FF2B5EF4-FFF2-40B4-BE49-F238E27FC236}">
                  <a16:creationId xmlns:a16="http://schemas.microsoft.com/office/drawing/2014/main" id="{A1DE82CC-E288-AA22-F933-2103B53D1572}"/>
                </a:ext>
              </a:extLst>
            </p:cNvPr>
            <p:cNvSpPr/>
            <p:nvPr/>
          </p:nvSpPr>
          <p:spPr>
            <a:xfrm>
              <a:off x="2104590"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endParaRPr lang="ja-JP" altLang="en-US"/>
            </a:p>
          </p:txBody>
        </p:sp>
        <p:sp>
          <p:nvSpPr>
            <p:cNvPr id="66" name="フリーフォーム: 図形 65">
              <a:extLst>
                <a:ext uri="{FF2B5EF4-FFF2-40B4-BE49-F238E27FC236}">
                  <a16:creationId xmlns:a16="http://schemas.microsoft.com/office/drawing/2014/main" id="{CCDF2D69-2781-6534-D7D6-793BCB3E1529}"/>
                </a:ext>
              </a:extLst>
            </p:cNvPr>
            <p:cNvSpPr/>
            <p:nvPr/>
          </p:nvSpPr>
          <p:spPr>
            <a:xfrm>
              <a:off x="835966" y="2090652"/>
              <a:ext cx="57715" cy="18849"/>
            </a:xfrm>
            <a:custGeom>
              <a:avLst/>
              <a:gdLst>
                <a:gd name="connsiteX0" fmla="*/ 55914 w 57715"/>
                <a:gd name="connsiteY0" fmla="*/ 3763 h 18849"/>
                <a:gd name="connsiteX1" fmla="*/ 13709 w 57715"/>
                <a:gd name="connsiteY1" fmla="*/ 16595 h 18849"/>
                <a:gd name="connsiteX2" fmla="*/ -1715 w 57715"/>
                <a:gd name="connsiteY2" fmla="*/ 10156 h 18849"/>
                <a:gd name="connsiteX3" fmla="*/ 8050 w 57715"/>
                <a:gd name="connsiteY3" fmla="*/ 658 h 18849"/>
                <a:gd name="connsiteX4" fmla="*/ 55914 w 57715"/>
                <a:gd name="connsiteY4" fmla="*/ 3763 h 18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5" h="18849">
                  <a:moveTo>
                    <a:pt x="55914" y="3763"/>
                  </a:moveTo>
                  <a:cubicBezTo>
                    <a:pt x="50175" y="18112"/>
                    <a:pt x="31284" y="17561"/>
                    <a:pt x="13709" y="16595"/>
                  </a:cubicBezTo>
                  <a:cubicBezTo>
                    <a:pt x="7930" y="16296"/>
                    <a:pt x="-997" y="12754"/>
                    <a:pt x="-1715" y="10156"/>
                  </a:cubicBezTo>
                  <a:cubicBezTo>
                    <a:pt x="-2551" y="7212"/>
                    <a:pt x="2829" y="2061"/>
                    <a:pt x="8050" y="658"/>
                  </a:cubicBezTo>
                  <a:cubicBezTo>
                    <a:pt x="24868" y="-3803"/>
                    <a:pt x="41168" y="-1963"/>
                    <a:pt x="55914" y="3763"/>
                  </a:cubicBezTo>
                  <a:close/>
                </a:path>
              </a:pathLst>
            </a:custGeom>
            <a:solidFill>
              <a:srgbClr val="FCD17D"/>
            </a:solidFill>
            <a:ln w="3984" cap="flat">
              <a:noFill/>
              <a:prstDash val="solid"/>
              <a:miter/>
            </a:ln>
          </p:spPr>
          <p:txBody>
            <a:bodyPr rtlCol="0" anchor="ctr"/>
            <a:lstStyle/>
            <a:p>
              <a:endParaRPr lang="ja-JP" altLang="en-US"/>
            </a:p>
          </p:txBody>
        </p:sp>
        <p:sp>
          <p:nvSpPr>
            <p:cNvPr id="67" name="フリーフォーム: 図形 66">
              <a:extLst>
                <a:ext uri="{FF2B5EF4-FFF2-40B4-BE49-F238E27FC236}">
                  <a16:creationId xmlns:a16="http://schemas.microsoft.com/office/drawing/2014/main" id="{3C416AF8-EC26-17A9-5E02-FD07B28A77B4}"/>
                </a:ext>
              </a:extLst>
            </p:cNvPr>
            <p:cNvSpPr/>
            <p:nvPr/>
          </p:nvSpPr>
          <p:spPr>
            <a:xfrm>
              <a:off x="7679635"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endParaRPr lang="ja-JP" altLang="en-US"/>
            </a:p>
          </p:txBody>
        </p:sp>
        <p:sp>
          <p:nvSpPr>
            <p:cNvPr id="68" name="フリーフォーム: 図形 67">
              <a:extLst>
                <a:ext uri="{FF2B5EF4-FFF2-40B4-BE49-F238E27FC236}">
                  <a16:creationId xmlns:a16="http://schemas.microsoft.com/office/drawing/2014/main" id="{00592012-4B31-222C-0956-78AC6BC9C7D7}"/>
                </a:ext>
              </a:extLst>
            </p:cNvPr>
            <p:cNvSpPr/>
            <p:nvPr/>
          </p:nvSpPr>
          <p:spPr>
            <a:xfrm>
              <a:off x="6357161"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endParaRPr lang="ja-JP" altLang="en-US"/>
            </a:p>
          </p:txBody>
        </p:sp>
        <p:sp>
          <p:nvSpPr>
            <p:cNvPr id="69" name="フリーフォーム: 図形 68">
              <a:extLst>
                <a:ext uri="{FF2B5EF4-FFF2-40B4-BE49-F238E27FC236}">
                  <a16:creationId xmlns:a16="http://schemas.microsoft.com/office/drawing/2014/main" id="{80F71EC9-78D4-4BDE-747D-B1945E5A2B85}"/>
                </a:ext>
              </a:extLst>
            </p:cNvPr>
            <p:cNvSpPr/>
            <p:nvPr/>
          </p:nvSpPr>
          <p:spPr>
            <a:xfrm>
              <a:off x="5543806"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endParaRPr lang="ja-JP" altLang="en-US"/>
            </a:p>
          </p:txBody>
        </p:sp>
        <p:sp>
          <p:nvSpPr>
            <p:cNvPr id="70" name="フリーフォーム: 図形 69">
              <a:extLst>
                <a:ext uri="{FF2B5EF4-FFF2-40B4-BE49-F238E27FC236}">
                  <a16:creationId xmlns:a16="http://schemas.microsoft.com/office/drawing/2014/main" id="{22898AE2-A952-C9A8-F07C-A915986E1325}"/>
                </a:ext>
              </a:extLst>
            </p:cNvPr>
            <p:cNvSpPr/>
            <p:nvPr/>
          </p:nvSpPr>
          <p:spPr>
            <a:xfrm>
              <a:off x="5019025" y="286017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endParaRPr lang="ja-JP" altLang="en-US"/>
            </a:p>
          </p:txBody>
        </p:sp>
        <p:sp>
          <p:nvSpPr>
            <p:cNvPr id="71" name="フリーフォーム: 図形 70">
              <a:extLst>
                <a:ext uri="{FF2B5EF4-FFF2-40B4-BE49-F238E27FC236}">
                  <a16:creationId xmlns:a16="http://schemas.microsoft.com/office/drawing/2014/main" id="{A8A34873-2C77-8611-B873-56A877053E43}"/>
                </a:ext>
              </a:extLst>
            </p:cNvPr>
            <p:cNvSpPr/>
            <p:nvPr/>
          </p:nvSpPr>
          <p:spPr>
            <a:xfrm>
              <a:off x="5295675"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endParaRPr lang="ja-JP" altLang="en-US"/>
            </a:p>
          </p:txBody>
        </p:sp>
        <p:sp>
          <p:nvSpPr>
            <p:cNvPr id="72" name="フリーフォーム: 図形 71">
              <a:extLst>
                <a:ext uri="{FF2B5EF4-FFF2-40B4-BE49-F238E27FC236}">
                  <a16:creationId xmlns:a16="http://schemas.microsoft.com/office/drawing/2014/main" id="{A1FB8CFD-FEA7-B86B-88B9-74BB4C47571C}"/>
                </a:ext>
              </a:extLst>
            </p:cNvPr>
            <p:cNvSpPr/>
            <p:nvPr/>
          </p:nvSpPr>
          <p:spPr>
            <a:xfrm>
              <a:off x="7884075"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endParaRPr lang="ja-JP" altLang="en-US"/>
            </a:p>
          </p:txBody>
        </p:sp>
        <p:sp>
          <p:nvSpPr>
            <p:cNvPr id="73" name="フリーフォーム: 図形 72">
              <a:extLst>
                <a:ext uri="{FF2B5EF4-FFF2-40B4-BE49-F238E27FC236}">
                  <a16:creationId xmlns:a16="http://schemas.microsoft.com/office/drawing/2014/main" id="{4366464F-230F-A910-3FE7-B0BBA0F519BD}"/>
                </a:ext>
              </a:extLst>
            </p:cNvPr>
            <p:cNvSpPr/>
            <p:nvPr/>
          </p:nvSpPr>
          <p:spPr>
            <a:xfrm>
              <a:off x="7945337"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endParaRPr lang="ja-JP" altLang="en-US"/>
            </a:p>
          </p:txBody>
        </p:sp>
        <p:sp>
          <p:nvSpPr>
            <p:cNvPr id="74" name="フリーフォーム: 図形 73">
              <a:extLst>
                <a:ext uri="{FF2B5EF4-FFF2-40B4-BE49-F238E27FC236}">
                  <a16:creationId xmlns:a16="http://schemas.microsoft.com/office/drawing/2014/main" id="{D6DC303F-A9D6-9078-A745-36DFB293E24C}"/>
                </a:ext>
              </a:extLst>
            </p:cNvPr>
            <p:cNvSpPr/>
            <p:nvPr/>
          </p:nvSpPr>
          <p:spPr>
            <a:xfrm>
              <a:off x="6084044"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endParaRPr lang="ja-JP" altLang="en-US"/>
            </a:p>
          </p:txBody>
        </p:sp>
        <p:sp>
          <p:nvSpPr>
            <p:cNvPr id="75" name="フリーフォーム: 図形 74">
              <a:extLst>
                <a:ext uri="{FF2B5EF4-FFF2-40B4-BE49-F238E27FC236}">
                  <a16:creationId xmlns:a16="http://schemas.microsoft.com/office/drawing/2014/main" id="{FBE282C4-93D7-4997-DCE0-BD4EFABE7650}"/>
                </a:ext>
              </a:extLst>
            </p:cNvPr>
            <p:cNvSpPr/>
            <p:nvPr/>
          </p:nvSpPr>
          <p:spPr>
            <a:xfrm>
              <a:off x="7646027"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endParaRPr lang="ja-JP" altLang="en-US"/>
            </a:p>
          </p:txBody>
        </p:sp>
        <p:sp>
          <p:nvSpPr>
            <p:cNvPr id="76" name="フリーフォーム: 図形 75">
              <a:extLst>
                <a:ext uri="{FF2B5EF4-FFF2-40B4-BE49-F238E27FC236}">
                  <a16:creationId xmlns:a16="http://schemas.microsoft.com/office/drawing/2014/main" id="{56E272F0-5698-691A-BF9B-FD314FDE9CBB}"/>
                </a:ext>
              </a:extLst>
            </p:cNvPr>
            <p:cNvSpPr/>
            <p:nvPr/>
          </p:nvSpPr>
          <p:spPr>
            <a:xfrm>
              <a:off x="6752520"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endParaRPr lang="ja-JP" altLang="en-US"/>
            </a:p>
          </p:txBody>
        </p:sp>
        <p:sp>
          <p:nvSpPr>
            <p:cNvPr id="77" name="フリーフォーム: 図形 76">
              <a:extLst>
                <a:ext uri="{FF2B5EF4-FFF2-40B4-BE49-F238E27FC236}">
                  <a16:creationId xmlns:a16="http://schemas.microsoft.com/office/drawing/2014/main" id="{9A246ED2-1FA7-ADE4-664A-232CD06E30AB}"/>
                </a:ext>
              </a:extLst>
            </p:cNvPr>
            <p:cNvSpPr/>
            <p:nvPr/>
          </p:nvSpPr>
          <p:spPr>
            <a:xfrm>
              <a:off x="6923386"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endParaRPr lang="ja-JP" altLang="en-US"/>
            </a:p>
          </p:txBody>
        </p:sp>
        <p:sp>
          <p:nvSpPr>
            <p:cNvPr id="78" name="フリーフォーム: 図形 77">
              <a:extLst>
                <a:ext uri="{FF2B5EF4-FFF2-40B4-BE49-F238E27FC236}">
                  <a16:creationId xmlns:a16="http://schemas.microsoft.com/office/drawing/2014/main" id="{7B68FEED-B6D7-056A-6104-FC84D86A1D28}"/>
                </a:ext>
              </a:extLst>
            </p:cNvPr>
            <p:cNvSpPr/>
            <p:nvPr/>
          </p:nvSpPr>
          <p:spPr>
            <a:xfrm>
              <a:off x="7182323"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E7465784-E15C-FEC1-17B2-319C6E068AAE}"/>
                </a:ext>
              </a:extLst>
            </p:cNvPr>
            <p:cNvSpPr/>
            <p:nvPr/>
          </p:nvSpPr>
          <p:spPr>
            <a:xfrm>
              <a:off x="7429263"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endParaRPr lang="ja-JP" altLang="en-US"/>
            </a:p>
          </p:txBody>
        </p:sp>
        <p:sp>
          <p:nvSpPr>
            <p:cNvPr id="80" name="フリーフォーム: 図形 79">
              <a:extLst>
                <a:ext uri="{FF2B5EF4-FFF2-40B4-BE49-F238E27FC236}">
                  <a16:creationId xmlns:a16="http://schemas.microsoft.com/office/drawing/2014/main" id="{C5A30377-2C80-3923-3805-2B0AB38CE100}"/>
                </a:ext>
              </a:extLst>
            </p:cNvPr>
            <p:cNvSpPr/>
            <p:nvPr/>
          </p:nvSpPr>
          <p:spPr>
            <a:xfrm>
              <a:off x="6646552"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EE24A991-6D7D-648B-C21D-9401640E04C8}"/>
                </a:ext>
              </a:extLst>
            </p:cNvPr>
            <p:cNvSpPr/>
            <p:nvPr/>
          </p:nvSpPr>
          <p:spPr>
            <a:xfrm>
              <a:off x="7253534"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endParaRPr lang="ja-JP" altLang="en-US"/>
            </a:p>
          </p:txBody>
        </p:sp>
        <p:sp>
          <p:nvSpPr>
            <p:cNvPr id="82" name="フリーフォーム: 図形 81">
              <a:extLst>
                <a:ext uri="{FF2B5EF4-FFF2-40B4-BE49-F238E27FC236}">
                  <a16:creationId xmlns:a16="http://schemas.microsoft.com/office/drawing/2014/main" id="{D270D71B-A7B7-F27D-24AD-6822B0970191}"/>
                </a:ext>
              </a:extLst>
            </p:cNvPr>
            <p:cNvSpPr/>
            <p:nvPr/>
          </p:nvSpPr>
          <p:spPr>
            <a:xfrm>
              <a:off x="7464329"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endParaRPr lang="ja-JP" altLang="en-US"/>
            </a:p>
          </p:txBody>
        </p:sp>
        <p:sp>
          <p:nvSpPr>
            <p:cNvPr id="83" name="フリーフォーム: 図形 82">
              <a:extLst>
                <a:ext uri="{FF2B5EF4-FFF2-40B4-BE49-F238E27FC236}">
                  <a16:creationId xmlns:a16="http://schemas.microsoft.com/office/drawing/2014/main" id="{3739F98B-DC65-DC42-788F-7E517CF68C29}"/>
                </a:ext>
              </a:extLst>
            </p:cNvPr>
            <p:cNvSpPr/>
            <p:nvPr/>
          </p:nvSpPr>
          <p:spPr>
            <a:xfrm>
              <a:off x="5850688"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endParaRPr lang="ja-JP" altLang="en-US"/>
            </a:p>
          </p:txBody>
        </p:sp>
        <p:sp>
          <p:nvSpPr>
            <p:cNvPr id="84" name="フリーフォーム: 図形 83">
              <a:extLst>
                <a:ext uri="{FF2B5EF4-FFF2-40B4-BE49-F238E27FC236}">
                  <a16:creationId xmlns:a16="http://schemas.microsoft.com/office/drawing/2014/main" id="{800366D2-66EA-1614-384C-B28D37C462E5}"/>
                </a:ext>
              </a:extLst>
            </p:cNvPr>
            <p:cNvSpPr/>
            <p:nvPr/>
          </p:nvSpPr>
          <p:spPr>
            <a:xfrm>
              <a:off x="5062135"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endParaRPr lang="ja-JP" altLang="en-US"/>
            </a:p>
          </p:txBody>
        </p:sp>
        <p:sp>
          <p:nvSpPr>
            <p:cNvPr id="85" name="フリーフォーム: 図形 84">
              <a:extLst>
                <a:ext uri="{FF2B5EF4-FFF2-40B4-BE49-F238E27FC236}">
                  <a16:creationId xmlns:a16="http://schemas.microsoft.com/office/drawing/2014/main" id="{7E84B7FE-2225-1B19-44D5-2D3E71E3013F}"/>
                </a:ext>
              </a:extLst>
            </p:cNvPr>
            <p:cNvSpPr/>
            <p:nvPr/>
          </p:nvSpPr>
          <p:spPr>
            <a:xfrm>
              <a:off x="6534505"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endParaRPr lang="ja-JP" altLang="en-US"/>
            </a:p>
          </p:txBody>
        </p:sp>
        <p:sp>
          <p:nvSpPr>
            <p:cNvPr id="86" name="フリーフォーム: 図形 85">
              <a:extLst>
                <a:ext uri="{FF2B5EF4-FFF2-40B4-BE49-F238E27FC236}">
                  <a16:creationId xmlns:a16="http://schemas.microsoft.com/office/drawing/2014/main" id="{F291434B-01FD-9180-9FEF-7A6372FF20BA}"/>
                </a:ext>
              </a:extLst>
            </p:cNvPr>
            <p:cNvSpPr/>
            <p:nvPr/>
          </p:nvSpPr>
          <p:spPr>
            <a:xfrm>
              <a:off x="5275477"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endParaRPr lang="ja-JP" altLang="en-US"/>
            </a:p>
          </p:txBody>
        </p:sp>
        <p:sp>
          <p:nvSpPr>
            <p:cNvPr id="87" name="フリーフォーム: 図形 86">
              <a:extLst>
                <a:ext uri="{FF2B5EF4-FFF2-40B4-BE49-F238E27FC236}">
                  <a16:creationId xmlns:a16="http://schemas.microsoft.com/office/drawing/2014/main" id="{7F49961F-E71A-577F-3423-9F5375766873}"/>
                </a:ext>
              </a:extLst>
            </p:cNvPr>
            <p:cNvSpPr/>
            <p:nvPr/>
          </p:nvSpPr>
          <p:spPr>
            <a:xfrm>
              <a:off x="5693854"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endParaRPr lang="ja-JP" altLang="en-US"/>
            </a:p>
          </p:txBody>
        </p:sp>
        <p:sp>
          <p:nvSpPr>
            <p:cNvPr id="88" name="フリーフォーム: 図形 87">
              <a:extLst>
                <a:ext uri="{FF2B5EF4-FFF2-40B4-BE49-F238E27FC236}">
                  <a16:creationId xmlns:a16="http://schemas.microsoft.com/office/drawing/2014/main" id="{4D82F5E3-9E0F-1C61-92D1-3547F72AED57}"/>
                </a:ext>
              </a:extLst>
            </p:cNvPr>
            <p:cNvSpPr/>
            <p:nvPr/>
          </p:nvSpPr>
          <p:spPr>
            <a:xfrm>
              <a:off x="5918742"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endParaRPr lang="ja-JP" altLang="en-US"/>
            </a:p>
          </p:txBody>
        </p:sp>
        <p:sp>
          <p:nvSpPr>
            <p:cNvPr id="89" name="フリーフォーム: 図形 88">
              <a:extLst>
                <a:ext uri="{FF2B5EF4-FFF2-40B4-BE49-F238E27FC236}">
                  <a16:creationId xmlns:a16="http://schemas.microsoft.com/office/drawing/2014/main" id="{259F06CB-E8BA-8930-C2B1-979B5A960317}"/>
                </a:ext>
              </a:extLst>
            </p:cNvPr>
            <p:cNvSpPr/>
            <p:nvPr/>
          </p:nvSpPr>
          <p:spPr>
            <a:xfrm>
              <a:off x="5509842"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endParaRPr lang="ja-JP" altLang="en-US"/>
            </a:p>
          </p:txBody>
        </p:sp>
        <p:sp>
          <p:nvSpPr>
            <p:cNvPr id="90" name="フリーフォーム: 図形 89">
              <a:extLst>
                <a:ext uri="{FF2B5EF4-FFF2-40B4-BE49-F238E27FC236}">
                  <a16:creationId xmlns:a16="http://schemas.microsoft.com/office/drawing/2014/main" id="{326FCE45-FA48-98FA-C114-C9AD64F9F52E}"/>
                </a:ext>
              </a:extLst>
            </p:cNvPr>
            <p:cNvSpPr/>
            <p:nvPr/>
          </p:nvSpPr>
          <p:spPr>
            <a:xfrm>
              <a:off x="7001806"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endParaRPr lang="ja-JP" altLang="en-US"/>
            </a:p>
          </p:txBody>
        </p:sp>
        <p:sp>
          <p:nvSpPr>
            <p:cNvPr id="91" name="フリーフォーム: 図形 90">
              <a:extLst>
                <a:ext uri="{FF2B5EF4-FFF2-40B4-BE49-F238E27FC236}">
                  <a16:creationId xmlns:a16="http://schemas.microsoft.com/office/drawing/2014/main" id="{2B8D080A-4FBA-9BD3-5762-5F6A6796B9A4}"/>
                </a:ext>
              </a:extLst>
            </p:cNvPr>
            <p:cNvSpPr/>
            <p:nvPr/>
          </p:nvSpPr>
          <p:spPr>
            <a:xfrm>
              <a:off x="6352317"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endParaRPr lang="ja-JP" altLang="en-US"/>
            </a:p>
          </p:txBody>
        </p:sp>
        <p:sp>
          <p:nvSpPr>
            <p:cNvPr id="92" name="フリーフォーム: 図形 91">
              <a:extLst>
                <a:ext uri="{FF2B5EF4-FFF2-40B4-BE49-F238E27FC236}">
                  <a16:creationId xmlns:a16="http://schemas.microsoft.com/office/drawing/2014/main" id="{EE02565F-BE8E-BA34-DCFD-3B4C569D8ECE}"/>
                </a:ext>
              </a:extLst>
            </p:cNvPr>
            <p:cNvSpPr/>
            <p:nvPr/>
          </p:nvSpPr>
          <p:spPr>
            <a:xfrm>
              <a:off x="6116301"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endParaRPr lang="ja-JP" altLang="en-US"/>
            </a:p>
          </p:txBody>
        </p:sp>
        <p:sp>
          <p:nvSpPr>
            <p:cNvPr id="93" name="フリーフォーム: 図形 92">
              <a:extLst>
                <a:ext uri="{FF2B5EF4-FFF2-40B4-BE49-F238E27FC236}">
                  <a16:creationId xmlns:a16="http://schemas.microsoft.com/office/drawing/2014/main" id="{F43F55FF-7D9B-5B27-E137-56DB6149D0B2}"/>
                </a:ext>
              </a:extLst>
            </p:cNvPr>
            <p:cNvSpPr/>
            <p:nvPr/>
          </p:nvSpPr>
          <p:spPr>
            <a:xfrm>
              <a:off x="4797505"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endParaRPr lang="ja-JP" altLang="en-US"/>
            </a:p>
          </p:txBody>
        </p:sp>
        <p:sp>
          <p:nvSpPr>
            <p:cNvPr id="94" name="フリーフォーム: 図形 93">
              <a:extLst>
                <a:ext uri="{FF2B5EF4-FFF2-40B4-BE49-F238E27FC236}">
                  <a16:creationId xmlns:a16="http://schemas.microsoft.com/office/drawing/2014/main" id="{213FB685-603D-73C0-2B94-2CD5C370B9FD}"/>
                </a:ext>
              </a:extLst>
            </p:cNvPr>
            <p:cNvSpPr/>
            <p:nvPr/>
          </p:nvSpPr>
          <p:spPr>
            <a:xfrm>
              <a:off x="4846351"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endParaRPr lang="ja-JP" altLang="en-US"/>
            </a:p>
          </p:txBody>
        </p:sp>
        <p:sp>
          <p:nvSpPr>
            <p:cNvPr id="97" name="フリーフォーム: 図形 96">
              <a:extLst>
                <a:ext uri="{FF2B5EF4-FFF2-40B4-BE49-F238E27FC236}">
                  <a16:creationId xmlns:a16="http://schemas.microsoft.com/office/drawing/2014/main" id="{C36A1C17-2ECB-F015-0602-6209F1942A75}"/>
                </a:ext>
              </a:extLst>
            </p:cNvPr>
            <p:cNvSpPr/>
            <p:nvPr/>
          </p:nvSpPr>
          <p:spPr>
            <a:xfrm>
              <a:off x="4351846"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endParaRPr lang="ja-JP" altLang="en-US"/>
            </a:p>
          </p:txBody>
        </p:sp>
        <p:sp>
          <p:nvSpPr>
            <p:cNvPr id="98" name="フリーフォーム: 図形 97">
              <a:extLst>
                <a:ext uri="{FF2B5EF4-FFF2-40B4-BE49-F238E27FC236}">
                  <a16:creationId xmlns:a16="http://schemas.microsoft.com/office/drawing/2014/main" id="{8170DA37-274F-DAFB-9CCC-977E8453E204}"/>
                </a:ext>
              </a:extLst>
            </p:cNvPr>
            <p:cNvSpPr/>
            <p:nvPr/>
          </p:nvSpPr>
          <p:spPr>
            <a:xfrm>
              <a:off x="4556286"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endParaRPr lang="ja-JP" altLang="en-US"/>
            </a:p>
          </p:txBody>
        </p:sp>
        <p:sp>
          <p:nvSpPr>
            <p:cNvPr id="99" name="フリーフォーム: 図形 98">
              <a:extLst>
                <a:ext uri="{FF2B5EF4-FFF2-40B4-BE49-F238E27FC236}">
                  <a16:creationId xmlns:a16="http://schemas.microsoft.com/office/drawing/2014/main" id="{733B3686-126B-5659-B0D8-3D9577ABB7E3}"/>
                </a:ext>
              </a:extLst>
            </p:cNvPr>
            <p:cNvSpPr/>
            <p:nvPr/>
          </p:nvSpPr>
          <p:spPr>
            <a:xfrm>
              <a:off x="4617548"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endParaRPr lang="ja-JP" altLang="en-US"/>
            </a:p>
          </p:txBody>
        </p:sp>
        <p:sp>
          <p:nvSpPr>
            <p:cNvPr id="100" name="フリーフォーム: 図形 99">
              <a:extLst>
                <a:ext uri="{FF2B5EF4-FFF2-40B4-BE49-F238E27FC236}">
                  <a16:creationId xmlns:a16="http://schemas.microsoft.com/office/drawing/2014/main" id="{AC11D846-6B2C-4AB4-EDD7-5C0295923518}"/>
                </a:ext>
              </a:extLst>
            </p:cNvPr>
            <p:cNvSpPr/>
            <p:nvPr/>
          </p:nvSpPr>
          <p:spPr>
            <a:xfrm>
              <a:off x="4318238"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endParaRPr lang="ja-JP" altLang="en-US"/>
            </a:p>
          </p:txBody>
        </p:sp>
        <p:sp>
          <p:nvSpPr>
            <p:cNvPr id="101" name="フリーフォーム: 図形 100">
              <a:extLst>
                <a:ext uri="{FF2B5EF4-FFF2-40B4-BE49-F238E27FC236}">
                  <a16:creationId xmlns:a16="http://schemas.microsoft.com/office/drawing/2014/main" id="{4ECEB3C1-AF63-F491-0158-5096F3BCBAFC}"/>
                </a:ext>
              </a:extLst>
            </p:cNvPr>
            <p:cNvSpPr/>
            <p:nvPr/>
          </p:nvSpPr>
          <p:spPr>
            <a:xfrm>
              <a:off x="4101474"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endParaRPr lang="ja-JP" altLang="en-US"/>
            </a:p>
          </p:txBody>
        </p:sp>
        <p:sp>
          <p:nvSpPr>
            <p:cNvPr id="102" name="フリーフォーム: 図形 101">
              <a:extLst>
                <a:ext uri="{FF2B5EF4-FFF2-40B4-BE49-F238E27FC236}">
                  <a16:creationId xmlns:a16="http://schemas.microsoft.com/office/drawing/2014/main" id="{637E35CE-9B36-4C38-9E71-95D10B9DF7A4}"/>
                </a:ext>
              </a:extLst>
            </p:cNvPr>
            <p:cNvSpPr/>
            <p:nvPr/>
          </p:nvSpPr>
          <p:spPr>
            <a:xfrm>
              <a:off x="4136540"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endParaRPr lang="ja-JP" altLang="en-US"/>
            </a:p>
          </p:txBody>
        </p:sp>
      </p:grpSp>
      <p:sp>
        <p:nvSpPr>
          <p:cNvPr id="2" name="スライド番号プレースホルダー 1">
            <a:extLst>
              <a:ext uri="{FF2B5EF4-FFF2-40B4-BE49-F238E27FC236}">
                <a16:creationId xmlns:a16="http://schemas.microsoft.com/office/drawing/2014/main" id="{F1C1E003-1A76-1F4E-DAE0-762F1C70353D}"/>
              </a:ext>
            </a:extLst>
          </p:cNvPr>
          <p:cNvSpPr>
            <a:spLocks noGrp="1"/>
          </p:cNvSpPr>
          <p:nvPr>
            <p:ph type="sldNum" sz="quarter" idx="12"/>
          </p:nvPr>
        </p:nvSpPr>
        <p:spPr/>
        <p:txBody>
          <a:bodyPr/>
          <a:lstStyle/>
          <a:p>
            <a:fld id="{9E2A29CB-BA86-48A6-80E1-CB8750A963B5}" type="slidenum">
              <a:rPr kumimoji="1" lang="ja-JP" altLang="en-US" smtClean="0"/>
              <a:t>15</a:t>
            </a:fld>
            <a:endParaRPr kumimoji="1" lang="ja-JP" altLang="en-US"/>
          </a:p>
        </p:txBody>
      </p:sp>
      <p:sp>
        <p:nvSpPr>
          <p:cNvPr id="6" name="テキスト ボックス 5">
            <a:extLst>
              <a:ext uri="{FF2B5EF4-FFF2-40B4-BE49-F238E27FC236}">
                <a16:creationId xmlns:a16="http://schemas.microsoft.com/office/drawing/2014/main" id="{323C2767-5820-C30C-B43F-66B2BD2B9A9F}"/>
              </a:ext>
            </a:extLst>
          </p:cNvPr>
          <p:cNvSpPr txBox="1"/>
          <p:nvPr/>
        </p:nvSpPr>
        <p:spPr>
          <a:xfrm>
            <a:off x="566722" y="632132"/>
            <a:ext cx="8691803" cy="461665"/>
          </a:xfrm>
          <a:prstGeom prst="rect">
            <a:avLst/>
          </a:prstGeom>
          <a:noFill/>
        </p:spPr>
        <p:txBody>
          <a:bodyPr wrap="none" rtlCol="0">
            <a:spAutoFit/>
          </a:bodyPr>
          <a:lstStyle/>
          <a:p>
            <a:pPr algn="ctr"/>
            <a:r>
              <a:rPr lang="ja-JP" altLang="en-US" sz="2400" b="1" spc="100">
                <a:latin typeface="BIZ UDPゴシック" panose="020B0400000000000000" pitchFamily="50" charset="-128"/>
                <a:ea typeface="BIZ UDPゴシック" panose="020B0400000000000000" pitchFamily="50" charset="-128"/>
              </a:rPr>
              <a:t>公的年金は、予測できない将来に備える生涯にわたる「保険」</a:t>
            </a:r>
          </a:p>
        </p:txBody>
      </p:sp>
      <p:sp>
        <p:nvSpPr>
          <p:cNvPr id="95" name="正方形/長方形 94">
            <a:extLst>
              <a:ext uri="{FF2B5EF4-FFF2-40B4-BE49-F238E27FC236}">
                <a16:creationId xmlns:a16="http://schemas.microsoft.com/office/drawing/2014/main" id="{467BF5BF-44B8-E527-5DA9-390FE52785F4}"/>
              </a:ext>
            </a:extLst>
          </p:cNvPr>
          <p:cNvSpPr/>
          <p:nvPr/>
        </p:nvSpPr>
        <p:spPr>
          <a:xfrm>
            <a:off x="1927484" y="2341499"/>
            <a:ext cx="2117505"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ja-JP" altLang="en-US" sz="1600" b="1">
                <a:solidFill>
                  <a:sysClr val="windowText" lastClr="000000"/>
                </a:solidFill>
                <a:latin typeface="+mn-ea"/>
              </a:rPr>
              <a:t>終身の支給</a:t>
            </a:r>
          </a:p>
        </p:txBody>
      </p:sp>
      <p:sp>
        <p:nvSpPr>
          <p:cNvPr id="96" name="正方形/長方形 95">
            <a:extLst>
              <a:ext uri="{FF2B5EF4-FFF2-40B4-BE49-F238E27FC236}">
                <a16:creationId xmlns:a16="http://schemas.microsoft.com/office/drawing/2014/main" id="{6FE859C0-DC27-3E0D-32BA-F1F325F8BDE2}"/>
              </a:ext>
            </a:extLst>
          </p:cNvPr>
          <p:cNvSpPr/>
          <p:nvPr/>
        </p:nvSpPr>
        <p:spPr>
          <a:xfrm>
            <a:off x="4771465" y="2331699"/>
            <a:ext cx="1743122"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600" b="1">
                <a:solidFill>
                  <a:sysClr val="windowText" lastClr="000000"/>
                </a:solidFill>
                <a:latin typeface="+mn-ea"/>
              </a:rPr>
              <a:t>障害年金・遺族</a:t>
            </a:r>
            <a:br>
              <a:rPr kumimoji="1" lang="en-US" altLang="ja-JP" sz="1600" b="1">
                <a:solidFill>
                  <a:sysClr val="windowText" lastClr="000000"/>
                </a:solidFill>
                <a:latin typeface="+mn-ea"/>
              </a:rPr>
            </a:br>
            <a:r>
              <a:rPr kumimoji="1" lang="ja-JP" altLang="en-US" sz="1600" b="1">
                <a:solidFill>
                  <a:sysClr val="windowText" lastClr="000000"/>
                </a:solidFill>
                <a:latin typeface="+mn-ea"/>
              </a:rPr>
              <a:t>年金の支給</a:t>
            </a:r>
            <a:endParaRPr kumimoji="1" lang="en-US" altLang="ja-JP" sz="1600" b="1">
              <a:solidFill>
                <a:sysClr val="windowText" lastClr="000000"/>
              </a:solidFill>
              <a:latin typeface="+mn-ea"/>
            </a:endParaRPr>
          </a:p>
        </p:txBody>
      </p:sp>
      <p:sp>
        <p:nvSpPr>
          <p:cNvPr id="106" name="正方形/長方形 105">
            <a:extLst>
              <a:ext uri="{FF2B5EF4-FFF2-40B4-BE49-F238E27FC236}">
                <a16:creationId xmlns:a16="http://schemas.microsoft.com/office/drawing/2014/main" id="{6579A8D1-E919-A113-DFB2-AB72175C8F53}"/>
              </a:ext>
            </a:extLst>
          </p:cNvPr>
          <p:cNvSpPr/>
          <p:nvPr/>
        </p:nvSpPr>
        <p:spPr>
          <a:xfrm>
            <a:off x="702565" y="1429834"/>
            <a:ext cx="1488383" cy="827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a:solidFill>
                  <a:sysClr val="windowText" lastClr="000000"/>
                </a:solidFill>
                <a:latin typeface="+mn-ea"/>
              </a:rPr>
              <a:t>老後に備えて</a:t>
            </a:r>
            <a:br>
              <a:rPr kumimoji="1" lang="en-US" altLang="ja-JP" sz="1400">
                <a:solidFill>
                  <a:sysClr val="windowText" lastClr="000000"/>
                </a:solidFill>
                <a:latin typeface="+mn-ea"/>
              </a:rPr>
            </a:br>
            <a:r>
              <a:rPr kumimoji="1" lang="ja-JP" altLang="en-US" sz="1400">
                <a:solidFill>
                  <a:sysClr val="windowText" lastClr="000000"/>
                </a:solidFill>
                <a:latin typeface="+mn-ea"/>
              </a:rPr>
              <a:t>貯蓄をしても・・・</a:t>
            </a:r>
          </a:p>
        </p:txBody>
      </p:sp>
      <p:sp>
        <p:nvSpPr>
          <p:cNvPr id="109" name="矢印: 右 108">
            <a:extLst>
              <a:ext uri="{FF2B5EF4-FFF2-40B4-BE49-F238E27FC236}">
                <a16:creationId xmlns:a16="http://schemas.microsoft.com/office/drawing/2014/main" id="{3D260A89-3634-BD05-4D01-A562EEDECCE1}"/>
              </a:ext>
            </a:extLst>
          </p:cNvPr>
          <p:cNvSpPr/>
          <p:nvPr/>
        </p:nvSpPr>
        <p:spPr>
          <a:xfrm>
            <a:off x="1470223" y="4583460"/>
            <a:ext cx="6965554" cy="324000"/>
          </a:xfrm>
          <a:prstGeom prst="rightArrow">
            <a:avLst>
              <a:gd name="adj1" fmla="val 50000"/>
              <a:gd name="adj2" fmla="val 10075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5" name="図 114" descr="挿絵 が含まれている画像&#10;&#10;自動的に生成された説明">
            <a:extLst>
              <a:ext uri="{FF2B5EF4-FFF2-40B4-BE49-F238E27FC236}">
                <a16:creationId xmlns:a16="http://schemas.microsoft.com/office/drawing/2014/main" id="{1FCD1827-8077-E3EA-D7DA-637417C725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570"/>
          <a:stretch/>
        </p:blipFill>
        <p:spPr>
          <a:xfrm>
            <a:off x="4633768" y="4369567"/>
            <a:ext cx="402098" cy="441178"/>
          </a:xfrm>
          <a:prstGeom prst="rect">
            <a:avLst/>
          </a:prstGeom>
        </p:spPr>
      </p:pic>
      <p:pic>
        <p:nvPicPr>
          <p:cNvPr id="116" name="図 115" descr="シャツ, 挿絵 が含まれている画像&#10;&#10;自動的に生成された説明">
            <a:extLst>
              <a:ext uri="{FF2B5EF4-FFF2-40B4-BE49-F238E27FC236}">
                <a16:creationId xmlns:a16="http://schemas.microsoft.com/office/drawing/2014/main" id="{C14E217F-787D-AE29-E2FA-D94608459F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8187"/>
          <a:stretch/>
        </p:blipFill>
        <p:spPr>
          <a:xfrm>
            <a:off x="2151306" y="4386706"/>
            <a:ext cx="391918" cy="429206"/>
          </a:xfrm>
          <a:prstGeom prst="rect">
            <a:avLst/>
          </a:prstGeom>
        </p:spPr>
      </p:pic>
      <p:sp>
        <p:nvSpPr>
          <p:cNvPr id="121" name="テキスト ボックス 120">
            <a:extLst>
              <a:ext uri="{FF2B5EF4-FFF2-40B4-BE49-F238E27FC236}">
                <a16:creationId xmlns:a16="http://schemas.microsoft.com/office/drawing/2014/main" id="{DD1A6689-2792-FE24-297F-5B96F436A792}"/>
              </a:ext>
            </a:extLst>
          </p:cNvPr>
          <p:cNvSpPr txBox="1"/>
          <p:nvPr/>
        </p:nvSpPr>
        <p:spPr>
          <a:xfrm>
            <a:off x="4105269" y="4609300"/>
            <a:ext cx="597877" cy="262829"/>
          </a:xfrm>
          <a:prstGeom prst="rect">
            <a:avLst/>
          </a:prstGeom>
          <a:noFill/>
        </p:spPr>
        <p:txBody>
          <a:bodyPr>
            <a:spAutoFit/>
          </a:bodyPr>
          <a:lstStyle/>
          <a:p>
            <a:pPr algn="ctr" defTabSz="843981" fontAlgn="base">
              <a:spcBef>
                <a:spcPct val="0"/>
              </a:spcBef>
              <a:spcAft>
                <a:spcPct val="0"/>
              </a:spcAft>
              <a:defRPr/>
            </a:pPr>
            <a:r>
              <a:rPr lang="en-US" altLang="ja-JP" sz="1100" b="1">
                <a:solidFill>
                  <a:prstClr val="black"/>
                </a:solidFill>
                <a:latin typeface="+mn-ea"/>
                <a:ea typeface="+mn-ea"/>
                <a:cs typeface="メイリオ" panose="020B0604030504040204" pitchFamily="50" charset="-128"/>
              </a:rPr>
              <a:t>65</a:t>
            </a:r>
            <a:r>
              <a:rPr lang="ja-JP" altLang="en-US" sz="1100" b="1">
                <a:solidFill>
                  <a:prstClr val="black"/>
                </a:solidFill>
                <a:latin typeface="+mn-ea"/>
                <a:ea typeface="+mn-ea"/>
                <a:cs typeface="メイリオ" panose="020B0604030504040204" pitchFamily="50" charset="-128"/>
              </a:rPr>
              <a:t>歳</a:t>
            </a:r>
          </a:p>
        </p:txBody>
      </p:sp>
      <p:sp>
        <p:nvSpPr>
          <p:cNvPr id="122" name="テキスト ボックス 121">
            <a:extLst>
              <a:ext uri="{FF2B5EF4-FFF2-40B4-BE49-F238E27FC236}">
                <a16:creationId xmlns:a16="http://schemas.microsoft.com/office/drawing/2014/main" id="{F9661AAE-4DB6-89FD-CB1A-170CF102599F}"/>
              </a:ext>
            </a:extLst>
          </p:cNvPr>
          <p:cNvSpPr txBox="1"/>
          <p:nvPr/>
        </p:nvSpPr>
        <p:spPr>
          <a:xfrm>
            <a:off x="1630190" y="4617914"/>
            <a:ext cx="597877" cy="262829"/>
          </a:xfrm>
          <a:prstGeom prst="rect">
            <a:avLst/>
          </a:prstGeom>
          <a:noFill/>
        </p:spPr>
        <p:txBody>
          <a:bodyPr>
            <a:spAutoFit/>
          </a:bodyPr>
          <a:lstStyle/>
          <a:p>
            <a:pPr algn="ctr" defTabSz="843981">
              <a:defRPr/>
            </a:pPr>
            <a:r>
              <a:rPr lang="en-US" altLang="ja-JP" sz="1100" b="1">
                <a:solidFill>
                  <a:prstClr val="black"/>
                </a:solidFill>
                <a:latin typeface="+mn-ea"/>
                <a:ea typeface="+mn-ea"/>
                <a:cs typeface="メイリオ" panose="020B0604030504040204" pitchFamily="50" charset="-128"/>
              </a:rPr>
              <a:t>20</a:t>
            </a:r>
            <a:r>
              <a:rPr lang="ja-JP" altLang="en-US" sz="1100" b="1">
                <a:solidFill>
                  <a:prstClr val="black"/>
                </a:solidFill>
                <a:latin typeface="+mn-ea"/>
                <a:ea typeface="+mn-ea"/>
                <a:cs typeface="メイリオ" panose="020B0604030504040204" pitchFamily="50" charset="-128"/>
              </a:rPr>
              <a:t>歳</a:t>
            </a:r>
          </a:p>
        </p:txBody>
      </p:sp>
      <p:cxnSp>
        <p:nvCxnSpPr>
          <p:cNvPr id="124" name="直線矢印コネクタ 123">
            <a:extLst>
              <a:ext uri="{FF2B5EF4-FFF2-40B4-BE49-F238E27FC236}">
                <a16:creationId xmlns:a16="http://schemas.microsoft.com/office/drawing/2014/main" id="{DBE4C807-3978-DF7F-0A96-ED938FBD4AF3}"/>
              </a:ext>
            </a:extLst>
          </p:cNvPr>
          <p:cNvCxnSpPr>
            <a:cxnSpLocks/>
          </p:cNvCxnSpPr>
          <p:nvPr/>
        </p:nvCxnSpPr>
        <p:spPr>
          <a:xfrm>
            <a:off x="2518040" y="4545375"/>
            <a:ext cx="2094107" cy="0"/>
          </a:xfrm>
          <a:prstGeom prst="straightConnector1">
            <a:avLst/>
          </a:prstGeom>
          <a:ln w="15875">
            <a:solidFill>
              <a:srgbClr val="00A9CC"/>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25" name="直線矢印コネクタ 124">
            <a:extLst>
              <a:ext uri="{FF2B5EF4-FFF2-40B4-BE49-F238E27FC236}">
                <a16:creationId xmlns:a16="http://schemas.microsoft.com/office/drawing/2014/main" id="{C69DF104-ED75-D8B0-9FF7-939B7D89DC42}"/>
              </a:ext>
            </a:extLst>
          </p:cNvPr>
          <p:cNvCxnSpPr>
            <a:cxnSpLocks/>
          </p:cNvCxnSpPr>
          <p:nvPr/>
        </p:nvCxnSpPr>
        <p:spPr>
          <a:xfrm>
            <a:off x="5055451" y="4545360"/>
            <a:ext cx="3357399" cy="0"/>
          </a:xfrm>
          <a:prstGeom prst="straightConnector1">
            <a:avLst/>
          </a:prstGeom>
          <a:ln w="15875">
            <a:solidFill>
              <a:srgbClr val="00A9CC"/>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27" name="テキスト ボックス 143">
            <a:extLst>
              <a:ext uri="{FF2B5EF4-FFF2-40B4-BE49-F238E27FC236}">
                <a16:creationId xmlns:a16="http://schemas.microsoft.com/office/drawing/2014/main" id="{F85C9A0A-7F40-509A-C542-788000BE2E89}"/>
              </a:ext>
            </a:extLst>
          </p:cNvPr>
          <p:cNvSpPr txBox="1">
            <a:spLocks noChangeArrowheads="1"/>
          </p:cNvSpPr>
          <p:nvPr/>
        </p:nvSpPr>
        <p:spPr bwMode="auto">
          <a:xfrm>
            <a:off x="3162474" y="4397401"/>
            <a:ext cx="805238" cy="291170"/>
          </a:xfrm>
          <a:prstGeom prst="rect">
            <a:avLst/>
          </a:prstGeom>
          <a:noFill/>
          <a:ln w="9525">
            <a:noFill/>
            <a:miter lim="800000"/>
            <a:headEnd/>
            <a:tailEnd/>
          </a:ln>
        </p:spPr>
        <p:txBody>
          <a:bodyPr wrap="square">
            <a:spAutoFit/>
          </a:bodyPr>
          <a:lstStyle>
            <a:defPPr>
              <a:defRPr lang="ja-JP"/>
            </a:defPPr>
            <a:lvl1pPr algn="ctr">
              <a:defRPr sz="1400" b="1">
                <a:solidFill>
                  <a:srgbClr val="96969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defTabSz="844083" fontAlgn="base">
              <a:spcBef>
                <a:spcPct val="0"/>
              </a:spcBef>
              <a:spcAft>
                <a:spcPct val="0"/>
              </a:spcAft>
              <a:defRPr/>
            </a:pPr>
            <a:r>
              <a:rPr lang="en-US" altLang="ja-JP" sz="1292">
                <a:effectLst>
                  <a:glow rad="63500">
                    <a:schemeClr val="bg1"/>
                  </a:glow>
                </a:effectLst>
                <a:latin typeface="+mn-ea"/>
                <a:ea typeface="+mn-ea"/>
              </a:rPr>
              <a:t>45</a:t>
            </a:r>
            <a:r>
              <a:rPr lang="ja-JP" altLang="en-US" sz="1292">
                <a:effectLst>
                  <a:glow rad="63500">
                    <a:schemeClr val="bg1"/>
                  </a:glow>
                </a:effectLst>
                <a:latin typeface="+mn-ea"/>
                <a:ea typeface="+mn-ea"/>
              </a:rPr>
              <a:t>年後</a:t>
            </a:r>
          </a:p>
        </p:txBody>
      </p:sp>
      <p:sp>
        <p:nvSpPr>
          <p:cNvPr id="144" name="四角形: 角を丸くする 143">
            <a:extLst>
              <a:ext uri="{FF2B5EF4-FFF2-40B4-BE49-F238E27FC236}">
                <a16:creationId xmlns:a16="http://schemas.microsoft.com/office/drawing/2014/main" id="{AEED8582-CB1A-FDE3-62B6-11E188D4C0AD}"/>
              </a:ext>
            </a:extLst>
          </p:cNvPr>
          <p:cNvSpPr/>
          <p:nvPr/>
        </p:nvSpPr>
        <p:spPr>
          <a:xfrm>
            <a:off x="1970753" y="1522538"/>
            <a:ext cx="2340000" cy="46800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人は、何歳まで生きるかは</a:t>
            </a:r>
            <a:br>
              <a:rPr lang="en-US" altLang="ja-JP" sz="1400" b="1">
                <a:solidFill>
                  <a:schemeClr val="tx1">
                    <a:lumMod val="75000"/>
                    <a:lumOff val="25000"/>
                  </a:schemeClr>
                </a:solidFill>
                <a:latin typeface="Meiryo UI" panose="020B0604030504040204" pitchFamily="50" charset="-128"/>
                <a:ea typeface="Meiryo UI" panose="020B0604030504040204" pitchFamily="50" charset="-128"/>
              </a:rPr>
            </a:b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予測できない</a:t>
            </a:r>
          </a:p>
        </p:txBody>
      </p:sp>
      <p:sp>
        <p:nvSpPr>
          <p:cNvPr id="145" name="四角形: 角を丸くする 144">
            <a:extLst>
              <a:ext uri="{FF2B5EF4-FFF2-40B4-BE49-F238E27FC236}">
                <a16:creationId xmlns:a16="http://schemas.microsoft.com/office/drawing/2014/main" id="{8D5A2CF3-C9FB-F51C-4102-723E79308ABF}"/>
              </a:ext>
            </a:extLst>
          </p:cNvPr>
          <p:cNvSpPr/>
          <p:nvPr/>
        </p:nvSpPr>
        <p:spPr>
          <a:xfrm>
            <a:off x="4390366" y="1522538"/>
            <a:ext cx="2340000" cy="46800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いつ、障害を負ったり、配偶者を亡くすか、わからない</a:t>
            </a:r>
          </a:p>
        </p:txBody>
      </p:sp>
      <p:sp>
        <p:nvSpPr>
          <p:cNvPr id="146" name="四角形: 角を丸くする 145">
            <a:extLst>
              <a:ext uri="{FF2B5EF4-FFF2-40B4-BE49-F238E27FC236}">
                <a16:creationId xmlns:a16="http://schemas.microsoft.com/office/drawing/2014/main" id="{9CC397D9-15B9-A61B-DFDA-FA9D6E5304AD}"/>
              </a:ext>
            </a:extLst>
          </p:cNvPr>
          <p:cNvSpPr/>
          <p:nvPr/>
        </p:nvSpPr>
        <p:spPr>
          <a:xfrm>
            <a:off x="6822024" y="1522538"/>
            <a:ext cx="2340000" cy="46800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a:solidFill>
                  <a:schemeClr val="tx1">
                    <a:lumMod val="75000"/>
                    <a:lumOff val="25000"/>
                  </a:schemeClr>
                </a:solidFill>
                <a:latin typeface="Meiryo UI" panose="020B0604030504040204" pitchFamily="50" charset="-128"/>
                <a:ea typeface="Meiryo UI" panose="020B0604030504040204" pitchFamily="50" charset="-128"/>
              </a:rPr>
              <a:t>50</a:t>
            </a: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年後の物価や賃金の</a:t>
            </a:r>
            <a:br>
              <a:rPr lang="en-US" altLang="ja-JP" sz="1400" b="1">
                <a:solidFill>
                  <a:schemeClr val="tx1">
                    <a:lumMod val="75000"/>
                    <a:lumOff val="25000"/>
                  </a:schemeClr>
                </a:solidFill>
                <a:latin typeface="Meiryo UI" panose="020B0604030504040204" pitchFamily="50" charset="-128"/>
                <a:ea typeface="Meiryo UI" panose="020B0604030504040204" pitchFamily="50" charset="-128"/>
              </a:rPr>
            </a:b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変動は予測できない</a:t>
            </a:r>
          </a:p>
        </p:txBody>
      </p:sp>
      <p:grpSp>
        <p:nvGrpSpPr>
          <p:cNvPr id="147" name="グループ化 146">
            <a:extLst>
              <a:ext uri="{FF2B5EF4-FFF2-40B4-BE49-F238E27FC236}">
                <a16:creationId xmlns:a16="http://schemas.microsoft.com/office/drawing/2014/main" id="{C1692828-0B63-18C5-1A90-19D25949CAE1}"/>
              </a:ext>
            </a:extLst>
          </p:cNvPr>
          <p:cNvGrpSpPr/>
          <p:nvPr/>
        </p:nvGrpSpPr>
        <p:grpSpPr>
          <a:xfrm>
            <a:off x="529814" y="2298409"/>
            <a:ext cx="1369573" cy="1517714"/>
            <a:chOff x="1867881" y="4044969"/>
            <a:chExt cx="2101649" cy="628013"/>
          </a:xfrm>
        </p:grpSpPr>
        <p:sp>
          <p:nvSpPr>
            <p:cNvPr id="148" name="四角形: 角を丸くする 147">
              <a:extLst>
                <a:ext uri="{FF2B5EF4-FFF2-40B4-BE49-F238E27FC236}">
                  <a16:creationId xmlns:a16="http://schemas.microsoft.com/office/drawing/2014/main" id="{9C50DE94-B985-93EB-8A21-FAF48E895911}"/>
                </a:ext>
              </a:extLst>
            </p:cNvPr>
            <p:cNvSpPr/>
            <p:nvPr/>
          </p:nvSpPr>
          <p:spPr>
            <a:xfrm>
              <a:off x="1936778" y="4077548"/>
              <a:ext cx="2032752" cy="595434"/>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49" name="四角形: 角を丸くする 148">
              <a:extLst>
                <a:ext uri="{FF2B5EF4-FFF2-40B4-BE49-F238E27FC236}">
                  <a16:creationId xmlns:a16="http://schemas.microsoft.com/office/drawing/2014/main" id="{EB0BA4A6-2113-453D-1028-1C42F91626BA}"/>
                </a:ext>
              </a:extLst>
            </p:cNvPr>
            <p:cNvSpPr/>
            <p:nvPr/>
          </p:nvSpPr>
          <p:spPr>
            <a:xfrm>
              <a:off x="1867881" y="4044969"/>
              <a:ext cx="2032752" cy="595434"/>
            </a:xfrm>
            <a:custGeom>
              <a:avLst/>
              <a:gdLst>
                <a:gd name="connsiteX0" fmla="*/ 0 w 2032752"/>
                <a:gd name="connsiteY0" fmla="*/ 99241 h 595434"/>
                <a:gd name="connsiteX1" fmla="*/ 99241 w 2032752"/>
                <a:gd name="connsiteY1" fmla="*/ 0 h 595434"/>
                <a:gd name="connsiteX2" fmla="*/ 747350 w 2032752"/>
                <a:gd name="connsiteY2" fmla="*/ 0 h 595434"/>
                <a:gd name="connsiteX3" fmla="*/ 1340430 w 2032752"/>
                <a:gd name="connsiteY3" fmla="*/ 0 h 595434"/>
                <a:gd name="connsiteX4" fmla="*/ 1933511 w 2032752"/>
                <a:gd name="connsiteY4" fmla="*/ 0 h 595434"/>
                <a:gd name="connsiteX5" fmla="*/ 2032752 w 2032752"/>
                <a:gd name="connsiteY5" fmla="*/ 99241 h 595434"/>
                <a:gd name="connsiteX6" fmla="*/ 2032752 w 2032752"/>
                <a:gd name="connsiteY6" fmla="*/ 496193 h 595434"/>
                <a:gd name="connsiteX7" fmla="*/ 1933511 w 2032752"/>
                <a:gd name="connsiteY7" fmla="*/ 595434 h 595434"/>
                <a:gd name="connsiteX8" fmla="*/ 1358773 w 2032752"/>
                <a:gd name="connsiteY8" fmla="*/ 595434 h 595434"/>
                <a:gd name="connsiteX9" fmla="*/ 747350 w 2032752"/>
                <a:gd name="connsiteY9" fmla="*/ 595434 h 595434"/>
                <a:gd name="connsiteX10" fmla="*/ 99241 w 2032752"/>
                <a:gd name="connsiteY10" fmla="*/ 595434 h 595434"/>
                <a:gd name="connsiteX11" fmla="*/ 0 w 2032752"/>
                <a:gd name="connsiteY11" fmla="*/ 496193 h 595434"/>
                <a:gd name="connsiteX12" fmla="*/ 0 w 2032752"/>
                <a:gd name="connsiteY12" fmla="*/ 99241 h 59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2752" h="595434" extrusionOk="0">
                  <a:moveTo>
                    <a:pt x="0" y="99241"/>
                  </a:moveTo>
                  <a:cubicBezTo>
                    <a:pt x="-3966" y="41986"/>
                    <a:pt x="36679" y="2910"/>
                    <a:pt x="99241" y="0"/>
                  </a:cubicBezTo>
                  <a:cubicBezTo>
                    <a:pt x="412209" y="15219"/>
                    <a:pt x="482264" y="5971"/>
                    <a:pt x="747350" y="0"/>
                  </a:cubicBezTo>
                  <a:cubicBezTo>
                    <a:pt x="1012436" y="-5971"/>
                    <a:pt x="1195311" y="20862"/>
                    <a:pt x="1340430" y="0"/>
                  </a:cubicBezTo>
                  <a:cubicBezTo>
                    <a:pt x="1485549" y="-20862"/>
                    <a:pt x="1651266" y="-16271"/>
                    <a:pt x="1933511" y="0"/>
                  </a:cubicBezTo>
                  <a:cubicBezTo>
                    <a:pt x="1987743" y="-1857"/>
                    <a:pt x="2036310" y="31267"/>
                    <a:pt x="2032752" y="99241"/>
                  </a:cubicBezTo>
                  <a:cubicBezTo>
                    <a:pt x="2047266" y="272927"/>
                    <a:pt x="2029143" y="383583"/>
                    <a:pt x="2032752" y="496193"/>
                  </a:cubicBezTo>
                  <a:cubicBezTo>
                    <a:pt x="2032195" y="545689"/>
                    <a:pt x="1984263" y="601072"/>
                    <a:pt x="1933511" y="595434"/>
                  </a:cubicBezTo>
                  <a:cubicBezTo>
                    <a:pt x="1680450" y="618184"/>
                    <a:pt x="1519547" y="568442"/>
                    <a:pt x="1358773" y="595434"/>
                  </a:cubicBezTo>
                  <a:cubicBezTo>
                    <a:pt x="1197999" y="622426"/>
                    <a:pt x="898274" y="612060"/>
                    <a:pt x="747350" y="595434"/>
                  </a:cubicBezTo>
                  <a:cubicBezTo>
                    <a:pt x="596426" y="578808"/>
                    <a:pt x="405638" y="613837"/>
                    <a:pt x="99241" y="595434"/>
                  </a:cubicBezTo>
                  <a:cubicBezTo>
                    <a:pt x="49278" y="590645"/>
                    <a:pt x="11040" y="543883"/>
                    <a:pt x="0" y="496193"/>
                  </a:cubicBezTo>
                  <a:cubicBezTo>
                    <a:pt x="-16302" y="344043"/>
                    <a:pt x="15877" y="284870"/>
                    <a:pt x="0" y="99241"/>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sp>
        <p:nvSpPr>
          <p:cNvPr id="105" name="正方形/長方形 104">
            <a:extLst>
              <a:ext uri="{FF2B5EF4-FFF2-40B4-BE49-F238E27FC236}">
                <a16:creationId xmlns:a16="http://schemas.microsoft.com/office/drawing/2014/main" id="{6A1F6A2C-968B-D6F0-CDFF-185D5F18400C}"/>
              </a:ext>
            </a:extLst>
          </p:cNvPr>
          <p:cNvSpPr/>
          <p:nvPr/>
        </p:nvSpPr>
        <p:spPr>
          <a:xfrm>
            <a:off x="581631" y="2556214"/>
            <a:ext cx="1221040" cy="827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bg1"/>
                </a:solidFill>
                <a:latin typeface="+mn-ea"/>
              </a:rPr>
              <a:t>公的年金の３つの特徴</a:t>
            </a:r>
          </a:p>
        </p:txBody>
      </p:sp>
      <p:pic>
        <p:nvPicPr>
          <p:cNvPr id="156" name="グラフィックス 155">
            <a:extLst>
              <a:ext uri="{FF2B5EF4-FFF2-40B4-BE49-F238E27FC236}">
                <a16:creationId xmlns:a16="http://schemas.microsoft.com/office/drawing/2014/main" id="{6FC749A3-68DC-D45F-0FF3-100CC44BC086}"/>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2973056" y="2054228"/>
            <a:ext cx="104775" cy="288000"/>
          </a:xfrm>
          <a:prstGeom prst="rect">
            <a:avLst/>
          </a:prstGeom>
        </p:spPr>
      </p:pic>
      <p:pic>
        <p:nvPicPr>
          <p:cNvPr id="157" name="グラフィックス 156">
            <a:extLst>
              <a:ext uri="{FF2B5EF4-FFF2-40B4-BE49-F238E27FC236}">
                <a16:creationId xmlns:a16="http://schemas.microsoft.com/office/drawing/2014/main" id="{C32A802D-C40A-AAFC-1DF6-95809546444F}"/>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5387778" y="2054228"/>
            <a:ext cx="104775" cy="288000"/>
          </a:xfrm>
          <a:prstGeom prst="rect">
            <a:avLst/>
          </a:prstGeom>
        </p:spPr>
      </p:pic>
      <p:pic>
        <p:nvPicPr>
          <p:cNvPr id="158" name="グラフィックス 157">
            <a:extLst>
              <a:ext uri="{FF2B5EF4-FFF2-40B4-BE49-F238E27FC236}">
                <a16:creationId xmlns:a16="http://schemas.microsoft.com/office/drawing/2014/main" id="{2EF7D888-05B0-D71E-9E0D-6574105B4325}"/>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882858" y="2054228"/>
            <a:ext cx="104775" cy="288000"/>
          </a:xfrm>
          <a:prstGeom prst="rect">
            <a:avLst/>
          </a:prstGeom>
        </p:spPr>
      </p:pic>
      <p:sp>
        <p:nvSpPr>
          <p:cNvPr id="104" name="正方形/長方形 103">
            <a:extLst>
              <a:ext uri="{FF2B5EF4-FFF2-40B4-BE49-F238E27FC236}">
                <a16:creationId xmlns:a16="http://schemas.microsoft.com/office/drawing/2014/main" id="{17D08387-17D5-836C-FADB-C96B7CAF5D18}"/>
              </a:ext>
            </a:extLst>
          </p:cNvPr>
          <p:cNvSpPr/>
          <p:nvPr/>
        </p:nvSpPr>
        <p:spPr>
          <a:xfrm>
            <a:off x="7200600" y="2200246"/>
            <a:ext cx="1829607" cy="1146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600" b="1">
                <a:solidFill>
                  <a:schemeClr val="tx1"/>
                </a:solidFill>
                <a:latin typeface="+mn-ea"/>
              </a:rPr>
              <a:t>物価、賃金に応じた年金</a:t>
            </a:r>
            <a:r>
              <a:rPr kumimoji="1" lang="ja-JP" altLang="en-US" sz="1600" b="1">
                <a:solidFill>
                  <a:sysClr val="windowText" lastClr="000000"/>
                </a:solidFill>
                <a:latin typeface="+mn-ea"/>
              </a:rPr>
              <a:t>の</a:t>
            </a:r>
            <a:endParaRPr lang="en-US" altLang="ja-JP" sz="1600" b="1">
              <a:solidFill>
                <a:sysClr val="windowText" lastClr="000000"/>
              </a:solidFill>
              <a:latin typeface="+mn-ea"/>
            </a:endParaRPr>
          </a:p>
          <a:p>
            <a:r>
              <a:rPr kumimoji="1" lang="ja-JP" altLang="en-US" sz="1600" b="1">
                <a:solidFill>
                  <a:sysClr val="windowText" lastClr="000000"/>
                </a:solidFill>
                <a:latin typeface="+mn-ea"/>
              </a:rPr>
              <a:t>支給</a:t>
            </a:r>
            <a:endParaRPr kumimoji="1" lang="en-US" altLang="ja-JP" sz="1600" b="1">
              <a:solidFill>
                <a:sysClr val="windowText" lastClr="000000"/>
              </a:solidFill>
              <a:latin typeface="+mn-ea"/>
            </a:endParaRPr>
          </a:p>
        </p:txBody>
      </p:sp>
      <p:pic>
        <p:nvPicPr>
          <p:cNvPr id="163" name="図 162">
            <a:extLst>
              <a:ext uri="{FF2B5EF4-FFF2-40B4-BE49-F238E27FC236}">
                <a16:creationId xmlns:a16="http://schemas.microsoft.com/office/drawing/2014/main" id="{9DA248D4-8B83-1662-D0F6-45532B1BA756}"/>
              </a:ext>
            </a:extLst>
          </p:cNvPr>
          <p:cNvPicPr>
            <a:picLocks noChangeAspect="1"/>
          </p:cNvPicPr>
          <p:nvPr/>
        </p:nvPicPr>
        <p:blipFill>
          <a:blip r:embed="rId7"/>
          <a:stretch>
            <a:fillRect/>
          </a:stretch>
        </p:blipFill>
        <p:spPr>
          <a:xfrm>
            <a:off x="2586664" y="2778024"/>
            <a:ext cx="1094754" cy="908717"/>
          </a:xfrm>
          <a:prstGeom prst="rect">
            <a:avLst/>
          </a:prstGeom>
        </p:spPr>
      </p:pic>
      <p:pic>
        <p:nvPicPr>
          <p:cNvPr id="168" name="図 167">
            <a:extLst>
              <a:ext uri="{FF2B5EF4-FFF2-40B4-BE49-F238E27FC236}">
                <a16:creationId xmlns:a16="http://schemas.microsoft.com/office/drawing/2014/main" id="{C07052E4-CE27-AFEB-33B4-2940CE679C90}"/>
              </a:ext>
            </a:extLst>
          </p:cNvPr>
          <p:cNvPicPr>
            <a:picLocks noChangeAspect="1"/>
          </p:cNvPicPr>
          <p:nvPr/>
        </p:nvPicPr>
        <p:blipFill>
          <a:blip r:embed="rId8"/>
          <a:stretch>
            <a:fillRect/>
          </a:stretch>
        </p:blipFill>
        <p:spPr>
          <a:xfrm>
            <a:off x="4933152" y="2998635"/>
            <a:ext cx="614453" cy="809564"/>
          </a:xfrm>
          <a:prstGeom prst="rect">
            <a:avLst/>
          </a:prstGeom>
        </p:spPr>
      </p:pic>
      <p:pic>
        <p:nvPicPr>
          <p:cNvPr id="174" name="図 173">
            <a:extLst>
              <a:ext uri="{FF2B5EF4-FFF2-40B4-BE49-F238E27FC236}">
                <a16:creationId xmlns:a16="http://schemas.microsoft.com/office/drawing/2014/main" id="{816D3F42-221D-9025-6F5E-442E9ACB884E}"/>
              </a:ext>
            </a:extLst>
          </p:cNvPr>
          <p:cNvPicPr>
            <a:picLocks noChangeAspect="1"/>
          </p:cNvPicPr>
          <p:nvPr/>
        </p:nvPicPr>
        <p:blipFill>
          <a:blip r:embed="rId9"/>
          <a:stretch>
            <a:fillRect/>
          </a:stretch>
        </p:blipFill>
        <p:spPr>
          <a:xfrm>
            <a:off x="8010975" y="2704414"/>
            <a:ext cx="1050590" cy="1101504"/>
          </a:xfrm>
          <a:prstGeom prst="rect">
            <a:avLst/>
          </a:prstGeom>
        </p:spPr>
      </p:pic>
      <p:pic>
        <p:nvPicPr>
          <p:cNvPr id="175" name="図 174">
            <a:extLst>
              <a:ext uri="{FF2B5EF4-FFF2-40B4-BE49-F238E27FC236}">
                <a16:creationId xmlns:a16="http://schemas.microsoft.com/office/drawing/2014/main" id="{2E93A707-3581-E679-1055-47E6DC964AEF}"/>
              </a:ext>
            </a:extLst>
          </p:cNvPr>
          <p:cNvPicPr>
            <a:picLocks noChangeAspect="1"/>
          </p:cNvPicPr>
          <p:nvPr/>
        </p:nvPicPr>
        <p:blipFill>
          <a:blip r:embed="rId10"/>
          <a:srcRect l="32145" t="13805" r="21049" b="18081"/>
          <a:stretch/>
        </p:blipFill>
        <p:spPr>
          <a:xfrm>
            <a:off x="5637081" y="2704414"/>
            <a:ext cx="1093285" cy="1125026"/>
          </a:xfrm>
          <a:prstGeom prst="rect">
            <a:avLst/>
          </a:prstGeom>
        </p:spPr>
      </p:pic>
      <p:sp>
        <p:nvSpPr>
          <p:cNvPr id="185" name="楕円 184">
            <a:extLst>
              <a:ext uri="{FF2B5EF4-FFF2-40B4-BE49-F238E27FC236}">
                <a16:creationId xmlns:a16="http://schemas.microsoft.com/office/drawing/2014/main" id="{951941A0-E03C-098F-72AF-6CB8EE4921E9}"/>
              </a:ext>
            </a:extLst>
          </p:cNvPr>
          <p:cNvSpPr/>
          <p:nvPr/>
        </p:nvSpPr>
        <p:spPr>
          <a:xfrm>
            <a:off x="2019063" y="234103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en-US" altLang="ja-JP" sz="2000" b="1"/>
              <a:t>1</a:t>
            </a:r>
            <a:endParaRPr kumimoji="1" lang="ja-JP" altLang="en-US" sz="2000" b="1"/>
          </a:p>
        </p:txBody>
      </p:sp>
      <p:sp>
        <p:nvSpPr>
          <p:cNvPr id="186" name="楕円 185">
            <a:extLst>
              <a:ext uri="{FF2B5EF4-FFF2-40B4-BE49-F238E27FC236}">
                <a16:creationId xmlns:a16="http://schemas.microsoft.com/office/drawing/2014/main" id="{6B0235A9-339F-88F8-C2DD-F955EDA280B5}"/>
              </a:ext>
            </a:extLst>
          </p:cNvPr>
          <p:cNvSpPr/>
          <p:nvPr/>
        </p:nvSpPr>
        <p:spPr>
          <a:xfrm>
            <a:off x="4449164" y="234103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en-US" altLang="ja-JP" sz="2000" b="1"/>
              <a:t>2</a:t>
            </a:r>
            <a:endParaRPr kumimoji="1" lang="ja-JP" altLang="en-US" sz="2000" b="1"/>
          </a:p>
        </p:txBody>
      </p:sp>
      <p:sp>
        <p:nvSpPr>
          <p:cNvPr id="187" name="楕円 186">
            <a:extLst>
              <a:ext uri="{FF2B5EF4-FFF2-40B4-BE49-F238E27FC236}">
                <a16:creationId xmlns:a16="http://schemas.microsoft.com/office/drawing/2014/main" id="{41581F1E-A361-B94C-3468-AD8F047F6035}"/>
              </a:ext>
            </a:extLst>
          </p:cNvPr>
          <p:cNvSpPr/>
          <p:nvPr/>
        </p:nvSpPr>
        <p:spPr>
          <a:xfrm>
            <a:off x="6885417" y="234103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en-US" altLang="ja-JP" sz="2000" b="1"/>
              <a:t>3</a:t>
            </a:r>
            <a:endParaRPr kumimoji="1" lang="ja-JP" altLang="en-US" sz="2000" b="1"/>
          </a:p>
        </p:txBody>
      </p:sp>
      <p:sp>
        <p:nvSpPr>
          <p:cNvPr id="130" name="フリーフォーム: 図形 129">
            <a:extLst>
              <a:ext uri="{FF2B5EF4-FFF2-40B4-BE49-F238E27FC236}">
                <a16:creationId xmlns:a16="http://schemas.microsoft.com/office/drawing/2014/main" id="{CA04A3CF-20B8-5F79-3A71-AAF30DAD31A3}"/>
              </a:ext>
            </a:extLst>
          </p:cNvPr>
          <p:cNvSpPr/>
          <p:nvPr/>
        </p:nvSpPr>
        <p:spPr>
          <a:xfrm>
            <a:off x="2509621" y="4046725"/>
            <a:ext cx="1800000" cy="445083"/>
          </a:xfrm>
          <a:custGeom>
            <a:avLst/>
            <a:gdLst>
              <a:gd name="connsiteX0" fmla="*/ 37956 w 1660134"/>
              <a:gd name="connsiteY0" fmla="*/ 0 h 316290"/>
              <a:gd name="connsiteX1" fmla="*/ 1622178 w 1660134"/>
              <a:gd name="connsiteY1" fmla="*/ 0 h 316290"/>
              <a:gd name="connsiteX2" fmla="*/ 1660134 w 1660134"/>
              <a:gd name="connsiteY2" fmla="*/ 37956 h 316290"/>
              <a:gd name="connsiteX3" fmla="*/ 1660134 w 1660134"/>
              <a:gd name="connsiteY3" fmla="*/ 189773 h 316290"/>
              <a:gd name="connsiteX4" fmla="*/ 1622178 w 1660134"/>
              <a:gd name="connsiteY4" fmla="*/ 227729 h 316290"/>
              <a:gd name="connsiteX5" fmla="*/ 305039 w 1660134"/>
              <a:gd name="connsiteY5" fmla="*/ 227729 h 316290"/>
              <a:gd name="connsiteX6" fmla="*/ 239469 w 1660134"/>
              <a:gd name="connsiteY6" fmla="*/ 316290 h 316290"/>
              <a:gd name="connsiteX7" fmla="*/ 173900 w 1660134"/>
              <a:gd name="connsiteY7" fmla="*/ 227729 h 316290"/>
              <a:gd name="connsiteX8" fmla="*/ 37956 w 1660134"/>
              <a:gd name="connsiteY8" fmla="*/ 227729 h 316290"/>
              <a:gd name="connsiteX9" fmla="*/ 0 w 1660134"/>
              <a:gd name="connsiteY9" fmla="*/ 189773 h 316290"/>
              <a:gd name="connsiteX10" fmla="*/ 0 w 1660134"/>
              <a:gd name="connsiteY10" fmla="*/ 37956 h 316290"/>
              <a:gd name="connsiteX11" fmla="*/ 37956 w 1660134"/>
              <a:gd name="connsiteY11" fmla="*/ 0 h 3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0134" h="316290">
                <a:moveTo>
                  <a:pt x="37956" y="0"/>
                </a:moveTo>
                <a:lnTo>
                  <a:pt x="1622178" y="0"/>
                </a:lnTo>
                <a:cubicBezTo>
                  <a:pt x="1643141" y="0"/>
                  <a:pt x="1660134" y="16993"/>
                  <a:pt x="1660134" y="37956"/>
                </a:cubicBezTo>
                <a:lnTo>
                  <a:pt x="1660134" y="189773"/>
                </a:lnTo>
                <a:cubicBezTo>
                  <a:pt x="1660134" y="210736"/>
                  <a:pt x="1643141" y="227729"/>
                  <a:pt x="1622178" y="227729"/>
                </a:cubicBezTo>
                <a:lnTo>
                  <a:pt x="305039" y="227729"/>
                </a:lnTo>
                <a:lnTo>
                  <a:pt x="239469" y="316290"/>
                </a:lnTo>
                <a:lnTo>
                  <a:pt x="173900" y="227729"/>
                </a:lnTo>
                <a:lnTo>
                  <a:pt x="37956" y="227729"/>
                </a:lnTo>
                <a:cubicBezTo>
                  <a:pt x="16993" y="227729"/>
                  <a:pt x="0" y="210736"/>
                  <a:pt x="0" y="189773"/>
                </a:cubicBezTo>
                <a:lnTo>
                  <a:pt x="0" y="37956"/>
                </a:lnTo>
                <a:cubicBezTo>
                  <a:pt x="0" y="16993"/>
                  <a:pt x="16993" y="0"/>
                  <a:pt x="37956" y="0"/>
                </a:cubicBezTo>
                <a:close/>
              </a:path>
            </a:pathLst>
          </a:custGeom>
          <a:solidFill>
            <a:srgbClr val="FFEFB3"/>
          </a:solidFill>
          <a:ln w="6350">
            <a:solidFill>
              <a:srgbClr val="ED8137"/>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44083">
              <a:lnSpc>
                <a:spcPts val="1015"/>
              </a:lnSpc>
            </a:pPr>
            <a:endParaRPr lang="ja-JP" altLang="en-US" sz="1000">
              <a:solidFill>
                <a:schemeClr val="tx1"/>
              </a:solidFill>
              <a:latin typeface="+mn-ea"/>
            </a:endParaRPr>
          </a:p>
        </p:txBody>
      </p:sp>
      <p:sp>
        <p:nvSpPr>
          <p:cNvPr id="131" name="角丸四角形吹き出し 63">
            <a:extLst>
              <a:ext uri="{FF2B5EF4-FFF2-40B4-BE49-F238E27FC236}">
                <a16:creationId xmlns:a16="http://schemas.microsoft.com/office/drawing/2014/main" id="{C233D749-DD33-2717-60F2-824E45F3D8AA}"/>
              </a:ext>
            </a:extLst>
          </p:cNvPr>
          <p:cNvSpPr/>
          <p:nvPr/>
        </p:nvSpPr>
        <p:spPr>
          <a:xfrm>
            <a:off x="2614102" y="4040208"/>
            <a:ext cx="1795197" cy="348222"/>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lnSpc>
                <a:spcPts val="1015"/>
              </a:lnSpc>
              <a:spcBef>
                <a:spcPct val="0"/>
              </a:spcBef>
              <a:spcAft>
                <a:spcPct val="0"/>
              </a:spcAft>
              <a:defRPr/>
            </a:pPr>
            <a:r>
              <a:rPr lang="ja-JP" altLang="en-US" sz="1100" b="1">
                <a:solidFill>
                  <a:srgbClr val="CE6180"/>
                </a:solidFill>
                <a:latin typeface="+mn-ea"/>
              </a:rPr>
              <a:t>障害を負う可能性もあり</a:t>
            </a:r>
          </a:p>
        </p:txBody>
      </p:sp>
      <p:sp>
        <p:nvSpPr>
          <p:cNvPr id="188" name="楕円 187">
            <a:extLst>
              <a:ext uri="{FF2B5EF4-FFF2-40B4-BE49-F238E27FC236}">
                <a16:creationId xmlns:a16="http://schemas.microsoft.com/office/drawing/2014/main" id="{D0F9D10F-809C-3F14-16BC-89E65CE67921}"/>
              </a:ext>
            </a:extLst>
          </p:cNvPr>
          <p:cNvSpPr/>
          <p:nvPr/>
        </p:nvSpPr>
        <p:spPr>
          <a:xfrm>
            <a:off x="2393560" y="404672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ja-JP" altLang="en-US" sz="2000" b="1"/>
              <a:t>２</a:t>
            </a:r>
          </a:p>
        </p:txBody>
      </p:sp>
      <p:sp>
        <p:nvSpPr>
          <p:cNvPr id="128" name="フリーフォーム: 図形 127">
            <a:extLst>
              <a:ext uri="{FF2B5EF4-FFF2-40B4-BE49-F238E27FC236}">
                <a16:creationId xmlns:a16="http://schemas.microsoft.com/office/drawing/2014/main" id="{048187DF-1AED-D12E-F144-4C0D001B6B9E}"/>
              </a:ext>
            </a:extLst>
          </p:cNvPr>
          <p:cNvSpPr/>
          <p:nvPr/>
        </p:nvSpPr>
        <p:spPr>
          <a:xfrm>
            <a:off x="5058987" y="4036844"/>
            <a:ext cx="1980568" cy="457617"/>
          </a:xfrm>
          <a:custGeom>
            <a:avLst/>
            <a:gdLst>
              <a:gd name="connsiteX0" fmla="*/ 37956 w 1660134"/>
              <a:gd name="connsiteY0" fmla="*/ 0 h 316290"/>
              <a:gd name="connsiteX1" fmla="*/ 1622178 w 1660134"/>
              <a:gd name="connsiteY1" fmla="*/ 0 h 316290"/>
              <a:gd name="connsiteX2" fmla="*/ 1660134 w 1660134"/>
              <a:gd name="connsiteY2" fmla="*/ 37956 h 316290"/>
              <a:gd name="connsiteX3" fmla="*/ 1660134 w 1660134"/>
              <a:gd name="connsiteY3" fmla="*/ 189773 h 316290"/>
              <a:gd name="connsiteX4" fmla="*/ 1622178 w 1660134"/>
              <a:gd name="connsiteY4" fmla="*/ 227729 h 316290"/>
              <a:gd name="connsiteX5" fmla="*/ 305039 w 1660134"/>
              <a:gd name="connsiteY5" fmla="*/ 227729 h 316290"/>
              <a:gd name="connsiteX6" fmla="*/ 239469 w 1660134"/>
              <a:gd name="connsiteY6" fmla="*/ 316290 h 316290"/>
              <a:gd name="connsiteX7" fmla="*/ 173900 w 1660134"/>
              <a:gd name="connsiteY7" fmla="*/ 227729 h 316290"/>
              <a:gd name="connsiteX8" fmla="*/ 37956 w 1660134"/>
              <a:gd name="connsiteY8" fmla="*/ 227729 h 316290"/>
              <a:gd name="connsiteX9" fmla="*/ 0 w 1660134"/>
              <a:gd name="connsiteY9" fmla="*/ 189773 h 316290"/>
              <a:gd name="connsiteX10" fmla="*/ 0 w 1660134"/>
              <a:gd name="connsiteY10" fmla="*/ 37956 h 316290"/>
              <a:gd name="connsiteX11" fmla="*/ 37956 w 1660134"/>
              <a:gd name="connsiteY11" fmla="*/ 0 h 3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0134" h="316290">
                <a:moveTo>
                  <a:pt x="37956" y="0"/>
                </a:moveTo>
                <a:lnTo>
                  <a:pt x="1622178" y="0"/>
                </a:lnTo>
                <a:cubicBezTo>
                  <a:pt x="1643141" y="0"/>
                  <a:pt x="1660134" y="16993"/>
                  <a:pt x="1660134" y="37956"/>
                </a:cubicBezTo>
                <a:lnTo>
                  <a:pt x="1660134" y="189773"/>
                </a:lnTo>
                <a:cubicBezTo>
                  <a:pt x="1660134" y="210736"/>
                  <a:pt x="1643141" y="227729"/>
                  <a:pt x="1622178" y="227729"/>
                </a:cubicBezTo>
                <a:lnTo>
                  <a:pt x="305039" y="227729"/>
                </a:lnTo>
                <a:lnTo>
                  <a:pt x="239469" y="316290"/>
                </a:lnTo>
                <a:lnTo>
                  <a:pt x="173900" y="227729"/>
                </a:lnTo>
                <a:lnTo>
                  <a:pt x="37956" y="227729"/>
                </a:lnTo>
                <a:cubicBezTo>
                  <a:pt x="16993" y="227729"/>
                  <a:pt x="0" y="210736"/>
                  <a:pt x="0" y="189773"/>
                </a:cubicBezTo>
                <a:lnTo>
                  <a:pt x="0" y="37956"/>
                </a:lnTo>
                <a:cubicBezTo>
                  <a:pt x="0" y="16993"/>
                  <a:pt x="16993" y="0"/>
                  <a:pt x="37956" y="0"/>
                </a:cubicBezTo>
                <a:close/>
              </a:path>
            </a:pathLst>
          </a:custGeom>
          <a:solidFill>
            <a:srgbClr val="FFEFB3"/>
          </a:solidFill>
          <a:ln w="6350">
            <a:solidFill>
              <a:srgbClr val="ED8137"/>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44083">
              <a:lnSpc>
                <a:spcPts val="1015"/>
              </a:lnSpc>
            </a:pPr>
            <a:endParaRPr lang="ja-JP" altLang="en-US" sz="1200">
              <a:solidFill>
                <a:schemeClr val="tx1"/>
              </a:solidFill>
              <a:latin typeface="+mn-ea"/>
            </a:endParaRPr>
          </a:p>
        </p:txBody>
      </p:sp>
      <p:sp>
        <p:nvSpPr>
          <p:cNvPr id="129" name="角丸四角形吹き出し 63">
            <a:extLst>
              <a:ext uri="{FF2B5EF4-FFF2-40B4-BE49-F238E27FC236}">
                <a16:creationId xmlns:a16="http://schemas.microsoft.com/office/drawing/2014/main" id="{B9145DA4-DF6D-322A-730F-418682E52F54}"/>
              </a:ext>
            </a:extLst>
          </p:cNvPr>
          <p:cNvSpPr/>
          <p:nvPr/>
        </p:nvSpPr>
        <p:spPr>
          <a:xfrm>
            <a:off x="5032425" y="4040209"/>
            <a:ext cx="2150298" cy="360081"/>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lnSpc>
                <a:spcPts val="1015"/>
              </a:lnSpc>
              <a:spcBef>
                <a:spcPct val="0"/>
              </a:spcBef>
              <a:spcAft>
                <a:spcPct val="0"/>
              </a:spcAft>
              <a:defRPr/>
            </a:pPr>
            <a:r>
              <a:rPr lang="ja-JP" altLang="en-US" sz="1100" b="1">
                <a:solidFill>
                  <a:srgbClr val="CE6180"/>
                </a:solidFill>
                <a:latin typeface="+mn-ea"/>
              </a:rPr>
              <a:t>何歳まで生きるかわからない</a:t>
            </a:r>
          </a:p>
        </p:txBody>
      </p:sp>
      <p:sp>
        <p:nvSpPr>
          <p:cNvPr id="189" name="楕円 188">
            <a:extLst>
              <a:ext uri="{FF2B5EF4-FFF2-40B4-BE49-F238E27FC236}">
                <a16:creationId xmlns:a16="http://schemas.microsoft.com/office/drawing/2014/main" id="{6EFB7C5C-67F4-85D2-E640-2994736624CD}"/>
              </a:ext>
            </a:extLst>
          </p:cNvPr>
          <p:cNvSpPr/>
          <p:nvPr/>
        </p:nvSpPr>
        <p:spPr>
          <a:xfrm>
            <a:off x="4832274" y="404672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ja-JP" altLang="en-US" sz="2000" b="1"/>
              <a:t>１</a:t>
            </a:r>
          </a:p>
        </p:txBody>
      </p:sp>
      <p:sp>
        <p:nvSpPr>
          <p:cNvPr id="197" name="フリーフォーム: 図形 196">
            <a:extLst>
              <a:ext uri="{FF2B5EF4-FFF2-40B4-BE49-F238E27FC236}">
                <a16:creationId xmlns:a16="http://schemas.microsoft.com/office/drawing/2014/main" id="{0B2AA1E9-67FB-8F85-39B0-CC1482D61A76}"/>
              </a:ext>
            </a:extLst>
          </p:cNvPr>
          <p:cNvSpPr/>
          <p:nvPr/>
        </p:nvSpPr>
        <p:spPr>
          <a:xfrm>
            <a:off x="2095612" y="4856401"/>
            <a:ext cx="4068000" cy="814423"/>
          </a:xfrm>
          <a:custGeom>
            <a:avLst/>
            <a:gdLst>
              <a:gd name="connsiteX0" fmla="*/ 1889291 w 3881369"/>
              <a:gd name="connsiteY0" fmla="*/ 0 h 795631"/>
              <a:gd name="connsiteX1" fmla="*/ 1964037 w 3881369"/>
              <a:gd name="connsiteY1" fmla="*/ 154891 h 795631"/>
              <a:gd name="connsiteX2" fmla="*/ 3774577 w 3881369"/>
              <a:gd name="connsiteY2" fmla="*/ 154891 h 795631"/>
              <a:gd name="connsiteX3" fmla="*/ 3881369 w 3881369"/>
              <a:gd name="connsiteY3" fmla="*/ 261683 h 795631"/>
              <a:gd name="connsiteX4" fmla="*/ 3881369 w 3881369"/>
              <a:gd name="connsiteY4" fmla="*/ 688839 h 795631"/>
              <a:gd name="connsiteX5" fmla="*/ 3774577 w 3881369"/>
              <a:gd name="connsiteY5" fmla="*/ 795631 h 795631"/>
              <a:gd name="connsiteX6" fmla="*/ 106792 w 3881369"/>
              <a:gd name="connsiteY6" fmla="*/ 795631 h 795631"/>
              <a:gd name="connsiteX7" fmla="*/ 0 w 3881369"/>
              <a:gd name="connsiteY7" fmla="*/ 688839 h 795631"/>
              <a:gd name="connsiteX8" fmla="*/ 0 w 3881369"/>
              <a:gd name="connsiteY8" fmla="*/ 261683 h 795631"/>
              <a:gd name="connsiteX9" fmla="*/ 106792 w 3881369"/>
              <a:gd name="connsiteY9" fmla="*/ 154891 h 795631"/>
              <a:gd name="connsiteX10" fmla="*/ 1814545 w 3881369"/>
              <a:gd name="connsiteY10" fmla="*/ 154891 h 795631"/>
              <a:gd name="connsiteX0" fmla="*/ 1895641 w 3881369"/>
              <a:gd name="connsiteY0" fmla="*/ 0 h 738481"/>
              <a:gd name="connsiteX1" fmla="*/ 1964037 w 3881369"/>
              <a:gd name="connsiteY1" fmla="*/ 97741 h 738481"/>
              <a:gd name="connsiteX2" fmla="*/ 3774577 w 3881369"/>
              <a:gd name="connsiteY2" fmla="*/ 97741 h 738481"/>
              <a:gd name="connsiteX3" fmla="*/ 3881369 w 3881369"/>
              <a:gd name="connsiteY3" fmla="*/ 204533 h 738481"/>
              <a:gd name="connsiteX4" fmla="*/ 3881369 w 3881369"/>
              <a:gd name="connsiteY4" fmla="*/ 631689 h 738481"/>
              <a:gd name="connsiteX5" fmla="*/ 3774577 w 3881369"/>
              <a:gd name="connsiteY5" fmla="*/ 738481 h 738481"/>
              <a:gd name="connsiteX6" fmla="*/ 106792 w 3881369"/>
              <a:gd name="connsiteY6" fmla="*/ 738481 h 738481"/>
              <a:gd name="connsiteX7" fmla="*/ 0 w 3881369"/>
              <a:gd name="connsiteY7" fmla="*/ 631689 h 738481"/>
              <a:gd name="connsiteX8" fmla="*/ 0 w 3881369"/>
              <a:gd name="connsiteY8" fmla="*/ 204533 h 738481"/>
              <a:gd name="connsiteX9" fmla="*/ 106792 w 3881369"/>
              <a:gd name="connsiteY9" fmla="*/ 97741 h 738481"/>
              <a:gd name="connsiteX10" fmla="*/ 1814545 w 3881369"/>
              <a:gd name="connsiteY10" fmla="*/ 97741 h 738481"/>
              <a:gd name="connsiteX11" fmla="*/ 1895641 w 3881369"/>
              <a:gd name="connsiteY11" fmla="*/ 0 h 738481"/>
              <a:gd name="connsiteX0" fmla="*/ 1882941 w 3881369"/>
              <a:gd name="connsiteY0" fmla="*/ 0 h 741656"/>
              <a:gd name="connsiteX1" fmla="*/ 1964037 w 3881369"/>
              <a:gd name="connsiteY1" fmla="*/ 100916 h 741656"/>
              <a:gd name="connsiteX2" fmla="*/ 3774577 w 3881369"/>
              <a:gd name="connsiteY2" fmla="*/ 100916 h 741656"/>
              <a:gd name="connsiteX3" fmla="*/ 3881369 w 3881369"/>
              <a:gd name="connsiteY3" fmla="*/ 207708 h 741656"/>
              <a:gd name="connsiteX4" fmla="*/ 3881369 w 3881369"/>
              <a:gd name="connsiteY4" fmla="*/ 634864 h 741656"/>
              <a:gd name="connsiteX5" fmla="*/ 3774577 w 3881369"/>
              <a:gd name="connsiteY5" fmla="*/ 741656 h 741656"/>
              <a:gd name="connsiteX6" fmla="*/ 106792 w 3881369"/>
              <a:gd name="connsiteY6" fmla="*/ 741656 h 741656"/>
              <a:gd name="connsiteX7" fmla="*/ 0 w 3881369"/>
              <a:gd name="connsiteY7" fmla="*/ 634864 h 741656"/>
              <a:gd name="connsiteX8" fmla="*/ 0 w 3881369"/>
              <a:gd name="connsiteY8" fmla="*/ 207708 h 741656"/>
              <a:gd name="connsiteX9" fmla="*/ 106792 w 3881369"/>
              <a:gd name="connsiteY9" fmla="*/ 100916 h 741656"/>
              <a:gd name="connsiteX10" fmla="*/ 1814545 w 3881369"/>
              <a:gd name="connsiteY10" fmla="*/ 100916 h 741656"/>
              <a:gd name="connsiteX11" fmla="*/ 1882941 w 3881369"/>
              <a:gd name="connsiteY11" fmla="*/ 0 h 741656"/>
              <a:gd name="connsiteX0" fmla="*/ 1882941 w 3881369"/>
              <a:gd name="connsiteY0" fmla="*/ 0 h 741656"/>
              <a:gd name="connsiteX1" fmla="*/ 1964037 w 3881369"/>
              <a:gd name="connsiteY1" fmla="*/ 100916 h 741656"/>
              <a:gd name="connsiteX2" fmla="*/ 3774577 w 3881369"/>
              <a:gd name="connsiteY2" fmla="*/ 100916 h 741656"/>
              <a:gd name="connsiteX3" fmla="*/ 3881369 w 3881369"/>
              <a:gd name="connsiteY3" fmla="*/ 207708 h 741656"/>
              <a:gd name="connsiteX4" fmla="*/ 3881369 w 3881369"/>
              <a:gd name="connsiteY4" fmla="*/ 634864 h 741656"/>
              <a:gd name="connsiteX5" fmla="*/ 3774577 w 3881369"/>
              <a:gd name="connsiteY5" fmla="*/ 741656 h 741656"/>
              <a:gd name="connsiteX6" fmla="*/ 106792 w 3881369"/>
              <a:gd name="connsiteY6" fmla="*/ 741656 h 741656"/>
              <a:gd name="connsiteX7" fmla="*/ 0 w 3881369"/>
              <a:gd name="connsiteY7" fmla="*/ 634864 h 741656"/>
              <a:gd name="connsiteX8" fmla="*/ 0 w 3881369"/>
              <a:gd name="connsiteY8" fmla="*/ 207708 h 741656"/>
              <a:gd name="connsiteX9" fmla="*/ 106792 w 3881369"/>
              <a:gd name="connsiteY9" fmla="*/ 100916 h 741656"/>
              <a:gd name="connsiteX10" fmla="*/ 1814545 w 3881369"/>
              <a:gd name="connsiteY10" fmla="*/ 100916 h 741656"/>
              <a:gd name="connsiteX11" fmla="*/ 1882941 w 3881369"/>
              <a:gd name="connsiteY11" fmla="*/ 0 h 741656"/>
              <a:gd name="connsiteX0" fmla="*/ 1882941 w 3881369"/>
              <a:gd name="connsiteY0" fmla="*/ 0 h 741656"/>
              <a:gd name="connsiteX1" fmla="*/ 1964037 w 3881369"/>
              <a:gd name="connsiteY1" fmla="*/ 100916 h 741656"/>
              <a:gd name="connsiteX2" fmla="*/ 3774577 w 3881369"/>
              <a:gd name="connsiteY2" fmla="*/ 100916 h 741656"/>
              <a:gd name="connsiteX3" fmla="*/ 3881369 w 3881369"/>
              <a:gd name="connsiteY3" fmla="*/ 207708 h 741656"/>
              <a:gd name="connsiteX4" fmla="*/ 3881369 w 3881369"/>
              <a:gd name="connsiteY4" fmla="*/ 634864 h 741656"/>
              <a:gd name="connsiteX5" fmla="*/ 3774577 w 3881369"/>
              <a:gd name="connsiteY5" fmla="*/ 741656 h 741656"/>
              <a:gd name="connsiteX6" fmla="*/ 106792 w 3881369"/>
              <a:gd name="connsiteY6" fmla="*/ 741656 h 741656"/>
              <a:gd name="connsiteX7" fmla="*/ 0 w 3881369"/>
              <a:gd name="connsiteY7" fmla="*/ 634864 h 741656"/>
              <a:gd name="connsiteX8" fmla="*/ 0 w 3881369"/>
              <a:gd name="connsiteY8" fmla="*/ 207708 h 741656"/>
              <a:gd name="connsiteX9" fmla="*/ 106792 w 3881369"/>
              <a:gd name="connsiteY9" fmla="*/ 100916 h 741656"/>
              <a:gd name="connsiteX10" fmla="*/ 1814545 w 3881369"/>
              <a:gd name="connsiteY10" fmla="*/ 100916 h 741656"/>
              <a:gd name="connsiteX11" fmla="*/ 1882941 w 3881369"/>
              <a:gd name="connsiteY11" fmla="*/ 0 h 7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1369" h="741656">
                <a:moveTo>
                  <a:pt x="1882941" y="0"/>
                </a:moveTo>
                <a:lnTo>
                  <a:pt x="1964037" y="100916"/>
                </a:lnTo>
                <a:lnTo>
                  <a:pt x="3774577" y="100916"/>
                </a:lnTo>
                <a:cubicBezTo>
                  <a:pt x="3833557" y="100916"/>
                  <a:pt x="3881369" y="148728"/>
                  <a:pt x="3881369" y="207708"/>
                </a:cubicBezTo>
                <a:lnTo>
                  <a:pt x="3881369" y="634864"/>
                </a:lnTo>
                <a:cubicBezTo>
                  <a:pt x="3881369" y="693844"/>
                  <a:pt x="3833557" y="741656"/>
                  <a:pt x="3774577" y="741656"/>
                </a:cubicBezTo>
                <a:lnTo>
                  <a:pt x="106792" y="741656"/>
                </a:lnTo>
                <a:cubicBezTo>
                  <a:pt x="47812" y="741656"/>
                  <a:pt x="0" y="693844"/>
                  <a:pt x="0" y="634864"/>
                </a:cubicBezTo>
                <a:lnTo>
                  <a:pt x="0" y="207708"/>
                </a:lnTo>
                <a:cubicBezTo>
                  <a:pt x="0" y="148728"/>
                  <a:pt x="47812" y="100916"/>
                  <a:pt x="106792" y="100916"/>
                </a:cubicBezTo>
                <a:lnTo>
                  <a:pt x="1814545" y="100916"/>
                </a:lnTo>
                <a:cubicBezTo>
                  <a:pt x="1852160" y="49286"/>
                  <a:pt x="1851676" y="35755"/>
                  <a:pt x="1882941" y="0"/>
                </a:cubicBezTo>
                <a:close/>
              </a:path>
            </a:pathLst>
          </a:custGeom>
          <a:solidFill>
            <a:srgbClr val="FFEFB3"/>
          </a:solidFill>
          <a:ln w="6350">
            <a:solidFill>
              <a:srgbClr val="ED8137"/>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44083">
              <a:lnSpc>
                <a:spcPts val="1015"/>
              </a:lnSpc>
            </a:pPr>
            <a:endParaRPr lang="ja-JP" altLang="en-US" sz="1000">
              <a:solidFill>
                <a:schemeClr val="tx1"/>
              </a:solidFill>
              <a:latin typeface="+mn-ea"/>
            </a:endParaRPr>
          </a:p>
        </p:txBody>
      </p:sp>
      <p:pic>
        <p:nvPicPr>
          <p:cNvPr id="162" name="グラフィックス 161">
            <a:extLst>
              <a:ext uri="{FF2B5EF4-FFF2-40B4-BE49-F238E27FC236}">
                <a16:creationId xmlns:a16="http://schemas.microsoft.com/office/drawing/2014/main" id="{4AC19CBF-557E-A688-AE09-0F31BD4A93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56251" y="5325716"/>
            <a:ext cx="465660" cy="276576"/>
          </a:xfrm>
          <a:prstGeom prst="rect">
            <a:avLst/>
          </a:prstGeom>
        </p:spPr>
      </p:pic>
      <p:sp>
        <p:nvSpPr>
          <p:cNvPr id="170" name="楕円 169">
            <a:extLst>
              <a:ext uri="{FF2B5EF4-FFF2-40B4-BE49-F238E27FC236}">
                <a16:creationId xmlns:a16="http://schemas.microsoft.com/office/drawing/2014/main" id="{18D8738B-D2F7-DAEA-2B3E-9C93803E2805}"/>
              </a:ext>
            </a:extLst>
          </p:cNvPr>
          <p:cNvSpPr/>
          <p:nvPr/>
        </p:nvSpPr>
        <p:spPr>
          <a:xfrm>
            <a:off x="5866828" y="4962998"/>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en-US" altLang="ja-JP" sz="2000" b="1"/>
              <a:t>3</a:t>
            </a:r>
            <a:endParaRPr kumimoji="1" lang="ja-JP" altLang="en-US" sz="2000" b="1"/>
          </a:p>
        </p:txBody>
      </p:sp>
      <p:sp>
        <p:nvSpPr>
          <p:cNvPr id="172" name="テキスト ボックス 171">
            <a:extLst>
              <a:ext uri="{FF2B5EF4-FFF2-40B4-BE49-F238E27FC236}">
                <a16:creationId xmlns:a16="http://schemas.microsoft.com/office/drawing/2014/main" id="{3D5D6329-50ED-48AE-1396-86395DA9DDD6}"/>
              </a:ext>
            </a:extLst>
          </p:cNvPr>
          <p:cNvSpPr txBox="1"/>
          <p:nvPr/>
        </p:nvSpPr>
        <p:spPr>
          <a:xfrm>
            <a:off x="2787258" y="5255782"/>
            <a:ext cx="16466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カレーライス　</a:t>
            </a:r>
            <a:r>
              <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a:t>
            </a: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皿</a:t>
            </a:r>
            <a:endPar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defTabSz="457200" fontAlgn="auto">
              <a:spcBef>
                <a:spcPts val="0"/>
              </a:spcBef>
              <a:spcAft>
                <a:spcPts val="0"/>
              </a:spcAft>
              <a:defRPr/>
            </a:pPr>
            <a:r>
              <a:rPr lang="en-US" altLang="ja-JP" sz="1000" b="1">
                <a:solidFill>
                  <a:prstClr val="black"/>
                </a:solidFill>
                <a:latin typeface="Meiryo UI" panose="020B0604030504040204" pitchFamily="50" charset="-128"/>
                <a:ea typeface="Meiryo UI" panose="020B0604030504040204" pitchFamily="50" charset="-128"/>
              </a:rPr>
              <a:t>105</a:t>
            </a:r>
            <a:r>
              <a:rPr kumimoji="1" lang="ja-JP" altLang="en-US" sz="10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 → </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714</a:t>
            </a:r>
            <a:r>
              <a:rPr kumimoji="1" lang="ja-JP" altLang="en-US"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(6.8</a:t>
            </a:r>
            <a:r>
              <a:rPr kumimoji="1" lang="ja-JP" altLang="en-US"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倍</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a:t>
            </a:r>
          </a:p>
        </p:txBody>
      </p:sp>
      <p:sp>
        <p:nvSpPr>
          <p:cNvPr id="192" name="テキスト ボックス 191">
            <a:extLst>
              <a:ext uri="{FF2B5EF4-FFF2-40B4-BE49-F238E27FC236}">
                <a16:creationId xmlns:a16="http://schemas.microsoft.com/office/drawing/2014/main" id="{CAE0D979-C7F0-7185-9195-F5A9F3B38DFD}"/>
              </a:ext>
            </a:extLst>
          </p:cNvPr>
          <p:cNvSpPr txBox="1"/>
          <p:nvPr/>
        </p:nvSpPr>
        <p:spPr>
          <a:xfrm>
            <a:off x="4580617" y="5052842"/>
            <a:ext cx="1287532"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(1965</a:t>
            </a:r>
            <a:r>
              <a:rPr kumimoji="1" lang="ja-JP" altLang="en-US"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年 → </a:t>
            </a:r>
            <a:r>
              <a:rPr kumimoji="1" lang="en-US" altLang="ja-JP"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年</a:t>
            </a:r>
            <a:r>
              <a:rPr kumimoji="1" lang="en-US" altLang="ja-JP"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a:t>
            </a:r>
            <a:endParaRPr kumimoji="1" lang="ja-JP" altLang="en-US"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endParaRPr>
          </a:p>
        </p:txBody>
      </p:sp>
      <p:sp>
        <p:nvSpPr>
          <p:cNvPr id="194" name="角丸四角形吹き出し 63">
            <a:extLst>
              <a:ext uri="{FF2B5EF4-FFF2-40B4-BE49-F238E27FC236}">
                <a16:creationId xmlns:a16="http://schemas.microsoft.com/office/drawing/2014/main" id="{D6DC994C-667B-2E4D-AC52-EE9DA30110D8}"/>
              </a:ext>
            </a:extLst>
          </p:cNvPr>
          <p:cNvSpPr/>
          <p:nvPr/>
        </p:nvSpPr>
        <p:spPr>
          <a:xfrm>
            <a:off x="2019063" y="5039560"/>
            <a:ext cx="2779676" cy="218658"/>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lnSpc>
                <a:spcPts val="1015"/>
              </a:lnSpc>
              <a:spcBef>
                <a:spcPct val="0"/>
              </a:spcBef>
              <a:spcAft>
                <a:spcPct val="0"/>
              </a:spcAft>
              <a:defRPr/>
            </a:pPr>
            <a:r>
              <a:rPr lang="ja-JP" altLang="en-US" sz="1100" b="1">
                <a:solidFill>
                  <a:srgbClr val="CE6180"/>
                </a:solidFill>
                <a:latin typeface="+mn-ea"/>
              </a:rPr>
              <a:t>物価や賃金の水準の変化は予測できない</a:t>
            </a:r>
            <a:endParaRPr lang="en-US" altLang="ja-JP" sz="1100" b="1">
              <a:solidFill>
                <a:srgbClr val="CE6180"/>
              </a:solidFill>
              <a:latin typeface="+mn-ea"/>
            </a:endParaRPr>
          </a:p>
        </p:txBody>
      </p:sp>
      <p:sp>
        <p:nvSpPr>
          <p:cNvPr id="177" name="テキスト ボックス 176">
            <a:extLst>
              <a:ext uri="{FF2B5EF4-FFF2-40B4-BE49-F238E27FC236}">
                <a16:creationId xmlns:a16="http://schemas.microsoft.com/office/drawing/2014/main" id="{7BD4B601-E310-90E0-AC6D-826185C8E8FE}"/>
              </a:ext>
            </a:extLst>
          </p:cNvPr>
          <p:cNvSpPr txBox="1"/>
          <p:nvPr/>
        </p:nvSpPr>
        <p:spPr>
          <a:xfrm>
            <a:off x="4614634" y="5255782"/>
            <a:ext cx="1763684" cy="400110"/>
          </a:xfrm>
          <a:prstGeom prst="rect">
            <a:avLst/>
          </a:prstGeom>
          <a:noFill/>
        </p:spPr>
        <p:txBody>
          <a:bodyPr wrap="square" rtlCol="0">
            <a:spAutoFit/>
          </a:bodyPr>
          <a:lstStyle/>
          <a:p>
            <a:pPr defTabSz="457200" fontAlgn="auto">
              <a:spcBef>
                <a:spcPts val="0"/>
              </a:spcBef>
              <a:spcAft>
                <a:spcPts val="0"/>
              </a:spcAft>
              <a:defRPr/>
            </a:pPr>
            <a:r>
              <a:rPr kumimoji="1" lang="ja-JP" altLang="en-US" sz="1000" b="0" i="0" u="none" strike="noStrike" cap="none" normalizeH="0" baseline="0">
                <a:ln>
                  <a:noFill/>
                </a:ln>
                <a:solidFill>
                  <a:schemeClr val="tx1">
                    <a:lumMod val="75000"/>
                    <a:lumOff val="25000"/>
                  </a:schemeClr>
                </a:solidFill>
                <a:effectLst/>
                <a:latin typeface="+mn-ea"/>
                <a:ea typeface="+mn-ea"/>
              </a:rPr>
              <a:t>ノートブック</a:t>
            </a: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a:t>
            </a:r>
            <a:r>
              <a:rPr kumimoji="1" lang="ja-JP" altLang="en-US" sz="1000" b="0" i="0" u="none" strike="noStrike" cap="none" normalizeH="0" baseline="0">
                <a:ln>
                  <a:noFill/>
                </a:ln>
                <a:solidFill>
                  <a:schemeClr val="tx1">
                    <a:lumMod val="75000"/>
                    <a:lumOff val="25000"/>
                  </a:schemeClr>
                </a:solidFill>
                <a:effectLst/>
                <a:latin typeface="+mn-ea"/>
                <a:ea typeface="+mn-ea"/>
              </a:rPr>
              <a:t>冊</a:t>
            </a:r>
            <a:br>
              <a:rPr kumimoji="1" lang="en-US" altLang="ja-JP" sz="1000" b="0" i="0" u="none" strike="noStrike" cap="none" normalizeH="0" baseline="0">
                <a:ln>
                  <a:noFill/>
                </a:ln>
                <a:solidFill>
                  <a:schemeClr val="tx1">
                    <a:lumMod val="75000"/>
                    <a:lumOff val="25000"/>
                  </a:schemeClr>
                </a:solidFill>
                <a:effectLst/>
                <a:latin typeface="+mn-ea"/>
                <a:ea typeface="+mn-ea"/>
              </a:rPr>
            </a:br>
            <a:r>
              <a:rPr kumimoji="1" lang="en-US" altLang="ja-JP" sz="10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30</a:t>
            </a:r>
            <a:r>
              <a:rPr kumimoji="1" lang="ja-JP" altLang="en-US" sz="10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 → </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162</a:t>
            </a:r>
            <a:r>
              <a:rPr kumimoji="1" lang="ja-JP" altLang="en-US"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(5.4</a:t>
            </a:r>
            <a:r>
              <a:rPr kumimoji="1" lang="ja-JP" altLang="en-US"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倍</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a:t>
            </a:r>
          </a:p>
        </p:txBody>
      </p:sp>
      <p:pic>
        <p:nvPicPr>
          <p:cNvPr id="5" name="図 4">
            <a:extLst>
              <a:ext uri="{FF2B5EF4-FFF2-40B4-BE49-F238E27FC236}">
                <a16:creationId xmlns:a16="http://schemas.microsoft.com/office/drawing/2014/main" id="{F380C2DB-86AC-28F3-9564-A91B56464FFE}"/>
              </a:ext>
            </a:extLst>
          </p:cNvPr>
          <p:cNvPicPr>
            <a:picLocks noChangeAspect="1"/>
          </p:cNvPicPr>
          <p:nvPr/>
        </p:nvPicPr>
        <p:blipFill>
          <a:blip r:embed="rId13"/>
          <a:stretch>
            <a:fillRect/>
          </a:stretch>
        </p:blipFill>
        <p:spPr>
          <a:xfrm>
            <a:off x="4313084" y="5232616"/>
            <a:ext cx="336051" cy="411188"/>
          </a:xfrm>
          <a:prstGeom prst="rect">
            <a:avLst/>
          </a:prstGeom>
        </p:spPr>
      </p:pic>
      <p:sp>
        <p:nvSpPr>
          <p:cNvPr id="114" name="四角形: 角を丸くする 113">
            <a:extLst>
              <a:ext uri="{FF2B5EF4-FFF2-40B4-BE49-F238E27FC236}">
                <a16:creationId xmlns:a16="http://schemas.microsoft.com/office/drawing/2014/main" id="{56C9C865-63F8-065C-1C60-F94F49E45D31}"/>
              </a:ext>
            </a:extLst>
          </p:cNvPr>
          <p:cNvSpPr/>
          <p:nvPr/>
        </p:nvSpPr>
        <p:spPr>
          <a:xfrm>
            <a:off x="843456" y="5853707"/>
            <a:ext cx="8219089" cy="514350"/>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3981" fontAlgn="base">
              <a:spcBef>
                <a:spcPct val="0"/>
              </a:spcBef>
              <a:spcAft>
                <a:spcPct val="0"/>
              </a:spcAft>
              <a:defRPr/>
            </a:pPr>
            <a:r>
              <a:rPr lang="ja-JP" altLang="en-US" sz="2000" b="1" spc="100">
                <a:solidFill>
                  <a:schemeClr val="bg1"/>
                </a:solidFill>
                <a:latin typeface="+mn-ea"/>
                <a:cs typeface="メイリオ" panose="020B0604030504040204" pitchFamily="50" charset="-128"/>
              </a:rPr>
              <a:t>公的年金は、生涯にわたる「保険」</a:t>
            </a:r>
          </a:p>
        </p:txBody>
      </p:sp>
      <p:sp>
        <p:nvSpPr>
          <p:cNvPr id="117" name="星: 4 pt 116">
            <a:extLst>
              <a:ext uri="{FF2B5EF4-FFF2-40B4-BE49-F238E27FC236}">
                <a16:creationId xmlns:a16="http://schemas.microsoft.com/office/drawing/2014/main" id="{3836E334-538F-1DE4-BBC6-DFB0FCABDEC0}"/>
              </a:ext>
            </a:extLst>
          </p:cNvPr>
          <p:cNvSpPr/>
          <p:nvPr/>
        </p:nvSpPr>
        <p:spPr>
          <a:xfrm rot="21161840">
            <a:off x="7730891" y="5841888"/>
            <a:ext cx="281635" cy="312341"/>
          </a:xfrm>
          <a:custGeom>
            <a:avLst/>
            <a:gdLst>
              <a:gd name="connsiteX0" fmla="*/ 0 w 281635"/>
              <a:gd name="connsiteY0" fmla="*/ 156171 h 312341"/>
              <a:gd name="connsiteX1" fmla="*/ 106296 w 281635"/>
              <a:gd name="connsiteY1" fmla="*/ 117885 h 312341"/>
              <a:gd name="connsiteX2" fmla="*/ 140818 w 281635"/>
              <a:gd name="connsiteY2" fmla="*/ 0 h 312341"/>
              <a:gd name="connsiteX3" fmla="*/ 175339 w 281635"/>
              <a:gd name="connsiteY3" fmla="*/ 117885 h 312341"/>
              <a:gd name="connsiteX4" fmla="*/ 281635 w 281635"/>
              <a:gd name="connsiteY4" fmla="*/ 156171 h 312341"/>
              <a:gd name="connsiteX5" fmla="*/ 175339 w 281635"/>
              <a:gd name="connsiteY5" fmla="*/ 194456 h 312341"/>
              <a:gd name="connsiteX6" fmla="*/ 140818 w 281635"/>
              <a:gd name="connsiteY6" fmla="*/ 312341 h 312341"/>
              <a:gd name="connsiteX7" fmla="*/ 106296 w 281635"/>
              <a:gd name="connsiteY7" fmla="*/ 194456 h 312341"/>
              <a:gd name="connsiteX8" fmla="*/ 0 w 281635"/>
              <a:gd name="connsiteY8" fmla="*/ 156171 h 31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635" h="312341" fill="none" extrusionOk="0">
                <a:moveTo>
                  <a:pt x="0" y="156171"/>
                </a:moveTo>
                <a:cubicBezTo>
                  <a:pt x="38394" y="136880"/>
                  <a:pt x="61231" y="132626"/>
                  <a:pt x="106296" y="117885"/>
                </a:cubicBezTo>
                <a:cubicBezTo>
                  <a:pt x="128213" y="72224"/>
                  <a:pt x="118313" y="43226"/>
                  <a:pt x="140818" y="0"/>
                </a:cubicBezTo>
                <a:cubicBezTo>
                  <a:pt x="134379" y="16332"/>
                  <a:pt x="175569" y="85965"/>
                  <a:pt x="175339" y="117885"/>
                </a:cubicBezTo>
                <a:cubicBezTo>
                  <a:pt x="217833" y="139587"/>
                  <a:pt x="256918" y="146742"/>
                  <a:pt x="281635" y="156171"/>
                </a:cubicBezTo>
                <a:cubicBezTo>
                  <a:pt x="235131" y="176158"/>
                  <a:pt x="185005" y="186560"/>
                  <a:pt x="175339" y="194456"/>
                </a:cubicBezTo>
                <a:cubicBezTo>
                  <a:pt x="160536" y="211248"/>
                  <a:pt x="146306" y="289016"/>
                  <a:pt x="140818" y="312341"/>
                </a:cubicBezTo>
                <a:cubicBezTo>
                  <a:pt x="118222" y="266059"/>
                  <a:pt x="123062" y="247954"/>
                  <a:pt x="106296" y="194456"/>
                </a:cubicBezTo>
                <a:cubicBezTo>
                  <a:pt x="53828" y="182678"/>
                  <a:pt x="55080" y="165283"/>
                  <a:pt x="0" y="156171"/>
                </a:cubicBezTo>
                <a:close/>
              </a:path>
              <a:path w="281635" h="312341" stroke="0" extrusionOk="0">
                <a:moveTo>
                  <a:pt x="0" y="156171"/>
                </a:moveTo>
                <a:cubicBezTo>
                  <a:pt x="38597" y="131643"/>
                  <a:pt x="59210" y="129087"/>
                  <a:pt x="106296" y="117885"/>
                </a:cubicBezTo>
                <a:cubicBezTo>
                  <a:pt x="105646" y="100543"/>
                  <a:pt x="124523" y="16973"/>
                  <a:pt x="140818" y="0"/>
                </a:cubicBezTo>
                <a:cubicBezTo>
                  <a:pt x="152716" y="45633"/>
                  <a:pt x="161687" y="69862"/>
                  <a:pt x="175339" y="117885"/>
                </a:cubicBezTo>
                <a:cubicBezTo>
                  <a:pt x="210383" y="133654"/>
                  <a:pt x="254117" y="151843"/>
                  <a:pt x="281635" y="156171"/>
                </a:cubicBezTo>
                <a:cubicBezTo>
                  <a:pt x="227616" y="168945"/>
                  <a:pt x="194982" y="179895"/>
                  <a:pt x="175339" y="194456"/>
                </a:cubicBezTo>
                <a:cubicBezTo>
                  <a:pt x="165730" y="219655"/>
                  <a:pt x="160602" y="262758"/>
                  <a:pt x="140818" y="312341"/>
                </a:cubicBezTo>
                <a:cubicBezTo>
                  <a:pt x="125675" y="299924"/>
                  <a:pt x="121848" y="222846"/>
                  <a:pt x="106296" y="194456"/>
                </a:cubicBezTo>
                <a:cubicBezTo>
                  <a:pt x="66181" y="171883"/>
                  <a:pt x="25273" y="168033"/>
                  <a:pt x="0" y="156171"/>
                </a:cubicBezTo>
                <a:close/>
              </a:path>
            </a:pathLst>
          </a:custGeom>
          <a:solidFill>
            <a:srgbClr val="FFEFB3"/>
          </a:solidFill>
          <a:ln>
            <a:solidFill>
              <a:schemeClr val="tx1"/>
            </a:solidFill>
            <a:extLst>
              <a:ext uri="{C807C97D-BFC1-408E-A445-0C87EB9F89A2}">
                <ask:lineSketchStyleProps xmlns:ask="http://schemas.microsoft.com/office/drawing/2018/sketchyshapes" sd="1219033472">
                  <a:prstGeom prst="star4">
                    <a:avLst>
                      <a:gd name="adj" fmla="val 173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星: 4 pt 117">
            <a:extLst>
              <a:ext uri="{FF2B5EF4-FFF2-40B4-BE49-F238E27FC236}">
                <a16:creationId xmlns:a16="http://schemas.microsoft.com/office/drawing/2014/main" id="{407C1339-E2CF-B775-42D8-4A60380C4381}"/>
              </a:ext>
            </a:extLst>
          </p:cNvPr>
          <p:cNvSpPr/>
          <p:nvPr/>
        </p:nvSpPr>
        <p:spPr>
          <a:xfrm rot="1362874">
            <a:off x="1272231" y="5852528"/>
            <a:ext cx="355272" cy="394006"/>
          </a:xfrm>
          <a:custGeom>
            <a:avLst/>
            <a:gdLst>
              <a:gd name="connsiteX0" fmla="*/ 0 w 355272"/>
              <a:gd name="connsiteY0" fmla="*/ 197003 h 394006"/>
              <a:gd name="connsiteX1" fmla="*/ 134088 w 355272"/>
              <a:gd name="connsiteY1" fmla="*/ 148707 h 394006"/>
              <a:gd name="connsiteX2" fmla="*/ 177636 w 355272"/>
              <a:gd name="connsiteY2" fmla="*/ 0 h 394006"/>
              <a:gd name="connsiteX3" fmla="*/ 221184 w 355272"/>
              <a:gd name="connsiteY3" fmla="*/ 148707 h 394006"/>
              <a:gd name="connsiteX4" fmla="*/ 355272 w 355272"/>
              <a:gd name="connsiteY4" fmla="*/ 197003 h 394006"/>
              <a:gd name="connsiteX5" fmla="*/ 221184 w 355272"/>
              <a:gd name="connsiteY5" fmla="*/ 245299 h 394006"/>
              <a:gd name="connsiteX6" fmla="*/ 177636 w 355272"/>
              <a:gd name="connsiteY6" fmla="*/ 394006 h 394006"/>
              <a:gd name="connsiteX7" fmla="*/ 134088 w 355272"/>
              <a:gd name="connsiteY7" fmla="*/ 245299 h 394006"/>
              <a:gd name="connsiteX8" fmla="*/ 0 w 355272"/>
              <a:gd name="connsiteY8" fmla="*/ 197003 h 39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72" h="394006" fill="none" extrusionOk="0">
                <a:moveTo>
                  <a:pt x="0" y="197003"/>
                </a:moveTo>
                <a:cubicBezTo>
                  <a:pt x="26406" y="198114"/>
                  <a:pt x="91188" y="167347"/>
                  <a:pt x="134088" y="148707"/>
                </a:cubicBezTo>
                <a:cubicBezTo>
                  <a:pt x="154852" y="111963"/>
                  <a:pt x="153317" y="52811"/>
                  <a:pt x="177636" y="0"/>
                </a:cubicBezTo>
                <a:cubicBezTo>
                  <a:pt x="202956" y="63229"/>
                  <a:pt x="201941" y="87124"/>
                  <a:pt x="221184" y="148707"/>
                </a:cubicBezTo>
                <a:cubicBezTo>
                  <a:pt x="274941" y="180413"/>
                  <a:pt x="311926" y="179122"/>
                  <a:pt x="355272" y="197003"/>
                </a:cubicBezTo>
                <a:cubicBezTo>
                  <a:pt x="335144" y="207186"/>
                  <a:pt x="267582" y="217029"/>
                  <a:pt x="221184" y="245299"/>
                </a:cubicBezTo>
                <a:cubicBezTo>
                  <a:pt x="201947" y="289217"/>
                  <a:pt x="181846" y="342065"/>
                  <a:pt x="177636" y="394006"/>
                </a:cubicBezTo>
                <a:cubicBezTo>
                  <a:pt x="172550" y="339564"/>
                  <a:pt x="153934" y="298363"/>
                  <a:pt x="134088" y="245299"/>
                </a:cubicBezTo>
                <a:cubicBezTo>
                  <a:pt x="85156" y="241220"/>
                  <a:pt x="18792" y="212141"/>
                  <a:pt x="0" y="197003"/>
                </a:cubicBezTo>
                <a:close/>
              </a:path>
              <a:path w="355272" h="394006" stroke="0" extrusionOk="0">
                <a:moveTo>
                  <a:pt x="0" y="197003"/>
                </a:moveTo>
                <a:cubicBezTo>
                  <a:pt x="38181" y="174290"/>
                  <a:pt x="113055" y="151721"/>
                  <a:pt x="134088" y="148707"/>
                </a:cubicBezTo>
                <a:cubicBezTo>
                  <a:pt x="156339" y="97129"/>
                  <a:pt x="161884" y="17536"/>
                  <a:pt x="177636" y="0"/>
                </a:cubicBezTo>
                <a:cubicBezTo>
                  <a:pt x="192080" y="25285"/>
                  <a:pt x="199029" y="101334"/>
                  <a:pt x="221184" y="148707"/>
                </a:cubicBezTo>
                <a:cubicBezTo>
                  <a:pt x="251916" y="165144"/>
                  <a:pt x="307582" y="167728"/>
                  <a:pt x="355272" y="197003"/>
                </a:cubicBezTo>
                <a:cubicBezTo>
                  <a:pt x="317124" y="222129"/>
                  <a:pt x="261339" y="236795"/>
                  <a:pt x="221184" y="245299"/>
                </a:cubicBezTo>
                <a:cubicBezTo>
                  <a:pt x="204742" y="287079"/>
                  <a:pt x="194030" y="347435"/>
                  <a:pt x="177636" y="394006"/>
                </a:cubicBezTo>
                <a:cubicBezTo>
                  <a:pt x="173121" y="373720"/>
                  <a:pt x="158171" y="307678"/>
                  <a:pt x="134088" y="245299"/>
                </a:cubicBezTo>
                <a:cubicBezTo>
                  <a:pt x="76711" y="219990"/>
                  <a:pt x="36769" y="214805"/>
                  <a:pt x="0" y="197003"/>
                </a:cubicBezTo>
                <a:close/>
              </a:path>
            </a:pathLst>
          </a:custGeom>
          <a:solidFill>
            <a:srgbClr val="FFEFB3"/>
          </a:solidFill>
          <a:ln>
            <a:solidFill>
              <a:schemeClr val="tx1"/>
            </a:solidFill>
            <a:extLst>
              <a:ext uri="{C807C97D-BFC1-408E-A445-0C87EB9F89A2}">
                <ask:lineSketchStyleProps xmlns:ask="http://schemas.microsoft.com/office/drawing/2018/sketchyshapes" sd="1219033472">
                  <a:prstGeom prst="star4">
                    <a:avLst>
                      <a:gd name="adj" fmla="val 173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星: 4 pt 118">
            <a:extLst>
              <a:ext uri="{FF2B5EF4-FFF2-40B4-BE49-F238E27FC236}">
                <a16:creationId xmlns:a16="http://schemas.microsoft.com/office/drawing/2014/main" id="{C4F81856-ABAA-4D74-5721-027E33D4CFE1}"/>
              </a:ext>
            </a:extLst>
          </p:cNvPr>
          <p:cNvSpPr/>
          <p:nvPr/>
        </p:nvSpPr>
        <p:spPr>
          <a:xfrm rot="1082432">
            <a:off x="7888256" y="6097986"/>
            <a:ext cx="402676" cy="446578"/>
          </a:xfrm>
          <a:custGeom>
            <a:avLst/>
            <a:gdLst>
              <a:gd name="connsiteX0" fmla="*/ 0 w 402676"/>
              <a:gd name="connsiteY0" fmla="*/ 223289 h 446578"/>
              <a:gd name="connsiteX1" fmla="*/ 151979 w 402676"/>
              <a:gd name="connsiteY1" fmla="*/ 168549 h 446578"/>
              <a:gd name="connsiteX2" fmla="*/ 201338 w 402676"/>
              <a:gd name="connsiteY2" fmla="*/ 0 h 446578"/>
              <a:gd name="connsiteX3" fmla="*/ 250697 w 402676"/>
              <a:gd name="connsiteY3" fmla="*/ 168549 h 446578"/>
              <a:gd name="connsiteX4" fmla="*/ 402676 w 402676"/>
              <a:gd name="connsiteY4" fmla="*/ 223289 h 446578"/>
              <a:gd name="connsiteX5" fmla="*/ 250697 w 402676"/>
              <a:gd name="connsiteY5" fmla="*/ 278029 h 446578"/>
              <a:gd name="connsiteX6" fmla="*/ 201338 w 402676"/>
              <a:gd name="connsiteY6" fmla="*/ 446578 h 446578"/>
              <a:gd name="connsiteX7" fmla="*/ 151979 w 402676"/>
              <a:gd name="connsiteY7" fmla="*/ 278029 h 446578"/>
              <a:gd name="connsiteX8" fmla="*/ 0 w 402676"/>
              <a:gd name="connsiteY8" fmla="*/ 223289 h 44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676" h="446578" fill="none" extrusionOk="0">
                <a:moveTo>
                  <a:pt x="0" y="223289"/>
                </a:moveTo>
                <a:cubicBezTo>
                  <a:pt x="67875" y="186761"/>
                  <a:pt x="117179" y="188946"/>
                  <a:pt x="151979" y="168549"/>
                </a:cubicBezTo>
                <a:cubicBezTo>
                  <a:pt x="169016" y="130737"/>
                  <a:pt x="173451" y="66582"/>
                  <a:pt x="201338" y="0"/>
                </a:cubicBezTo>
                <a:cubicBezTo>
                  <a:pt x="218300" y="33315"/>
                  <a:pt x="218018" y="100821"/>
                  <a:pt x="250697" y="168549"/>
                </a:cubicBezTo>
                <a:cubicBezTo>
                  <a:pt x="317958" y="191785"/>
                  <a:pt x="361294" y="220473"/>
                  <a:pt x="402676" y="223289"/>
                </a:cubicBezTo>
                <a:cubicBezTo>
                  <a:pt x="382123" y="225665"/>
                  <a:pt x="281056" y="261259"/>
                  <a:pt x="250697" y="278029"/>
                </a:cubicBezTo>
                <a:cubicBezTo>
                  <a:pt x="228986" y="338663"/>
                  <a:pt x="207282" y="392040"/>
                  <a:pt x="201338" y="446578"/>
                </a:cubicBezTo>
                <a:cubicBezTo>
                  <a:pt x="202611" y="412983"/>
                  <a:pt x="178703" y="338175"/>
                  <a:pt x="151979" y="278029"/>
                </a:cubicBezTo>
                <a:cubicBezTo>
                  <a:pt x="87977" y="267432"/>
                  <a:pt x="21021" y="239209"/>
                  <a:pt x="0" y="223289"/>
                </a:cubicBezTo>
                <a:close/>
              </a:path>
              <a:path w="402676" h="446578" stroke="0" extrusionOk="0">
                <a:moveTo>
                  <a:pt x="0" y="223289"/>
                </a:moveTo>
                <a:cubicBezTo>
                  <a:pt x="52510" y="203634"/>
                  <a:pt x="81472" y="179490"/>
                  <a:pt x="151979" y="168549"/>
                </a:cubicBezTo>
                <a:cubicBezTo>
                  <a:pt x="170617" y="119395"/>
                  <a:pt x="182314" y="45361"/>
                  <a:pt x="201338" y="0"/>
                </a:cubicBezTo>
                <a:cubicBezTo>
                  <a:pt x="209435" y="24544"/>
                  <a:pt x="229965" y="113706"/>
                  <a:pt x="250697" y="168549"/>
                </a:cubicBezTo>
                <a:cubicBezTo>
                  <a:pt x="313794" y="195702"/>
                  <a:pt x="331739" y="186538"/>
                  <a:pt x="402676" y="223289"/>
                </a:cubicBezTo>
                <a:cubicBezTo>
                  <a:pt x="378051" y="220191"/>
                  <a:pt x="269615" y="278809"/>
                  <a:pt x="250697" y="278029"/>
                </a:cubicBezTo>
                <a:cubicBezTo>
                  <a:pt x="227307" y="320669"/>
                  <a:pt x="236326" y="380800"/>
                  <a:pt x="201338" y="446578"/>
                </a:cubicBezTo>
                <a:cubicBezTo>
                  <a:pt x="171763" y="378601"/>
                  <a:pt x="160869" y="353894"/>
                  <a:pt x="151979" y="278029"/>
                </a:cubicBezTo>
                <a:cubicBezTo>
                  <a:pt x="92151" y="248410"/>
                  <a:pt x="45223" y="237947"/>
                  <a:pt x="0" y="223289"/>
                </a:cubicBezTo>
                <a:close/>
              </a:path>
            </a:pathLst>
          </a:custGeom>
          <a:solidFill>
            <a:srgbClr val="FFEFB3"/>
          </a:solidFill>
          <a:ln>
            <a:solidFill>
              <a:schemeClr val="tx1"/>
            </a:solidFill>
            <a:extLst>
              <a:ext uri="{C807C97D-BFC1-408E-A445-0C87EB9F89A2}">
                <ask:lineSketchStyleProps xmlns:ask="http://schemas.microsoft.com/office/drawing/2018/sketchyshapes" sd="1219033472">
                  <a:prstGeom prst="star4">
                    <a:avLst>
                      <a:gd name="adj" fmla="val 173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星: 4 pt 119">
            <a:extLst>
              <a:ext uri="{FF2B5EF4-FFF2-40B4-BE49-F238E27FC236}">
                <a16:creationId xmlns:a16="http://schemas.microsoft.com/office/drawing/2014/main" id="{5E2024AA-756D-9774-6249-ECADA83B4897}"/>
              </a:ext>
            </a:extLst>
          </p:cNvPr>
          <p:cNvSpPr/>
          <p:nvPr/>
        </p:nvSpPr>
        <p:spPr>
          <a:xfrm rot="21097280">
            <a:off x="1639863" y="5746969"/>
            <a:ext cx="254804" cy="282585"/>
          </a:xfrm>
          <a:custGeom>
            <a:avLst/>
            <a:gdLst>
              <a:gd name="connsiteX0" fmla="*/ 0 w 254804"/>
              <a:gd name="connsiteY0" fmla="*/ 141293 h 282585"/>
              <a:gd name="connsiteX1" fmla="*/ 96169 w 254804"/>
              <a:gd name="connsiteY1" fmla="*/ 106654 h 282585"/>
              <a:gd name="connsiteX2" fmla="*/ 127402 w 254804"/>
              <a:gd name="connsiteY2" fmla="*/ 0 h 282585"/>
              <a:gd name="connsiteX3" fmla="*/ 158635 w 254804"/>
              <a:gd name="connsiteY3" fmla="*/ 106654 h 282585"/>
              <a:gd name="connsiteX4" fmla="*/ 254804 w 254804"/>
              <a:gd name="connsiteY4" fmla="*/ 141293 h 282585"/>
              <a:gd name="connsiteX5" fmla="*/ 158635 w 254804"/>
              <a:gd name="connsiteY5" fmla="*/ 175931 h 282585"/>
              <a:gd name="connsiteX6" fmla="*/ 127402 w 254804"/>
              <a:gd name="connsiteY6" fmla="*/ 282585 h 282585"/>
              <a:gd name="connsiteX7" fmla="*/ 96169 w 254804"/>
              <a:gd name="connsiteY7" fmla="*/ 175931 h 282585"/>
              <a:gd name="connsiteX8" fmla="*/ 0 w 254804"/>
              <a:gd name="connsiteY8" fmla="*/ 141293 h 2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804" h="282585" fill="none" extrusionOk="0">
                <a:moveTo>
                  <a:pt x="0" y="141293"/>
                </a:moveTo>
                <a:cubicBezTo>
                  <a:pt x="14960" y="129890"/>
                  <a:pt x="66634" y="120621"/>
                  <a:pt x="96169" y="106654"/>
                </a:cubicBezTo>
                <a:cubicBezTo>
                  <a:pt x="100571" y="88750"/>
                  <a:pt x="126598" y="24893"/>
                  <a:pt x="127402" y="0"/>
                </a:cubicBezTo>
                <a:cubicBezTo>
                  <a:pt x="141660" y="42611"/>
                  <a:pt x="156252" y="80734"/>
                  <a:pt x="158635" y="106654"/>
                </a:cubicBezTo>
                <a:cubicBezTo>
                  <a:pt x="194554" y="128400"/>
                  <a:pt x="233082" y="135103"/>
                  <a:pt x="254804" y="141293"/>
                </a:cubicBezTo>
                <a:cubicBezTo>
                  <a:pt x="210016" y="157689"/>
                  <a:pt x="183917" y="164863"/>
                  <a:pt x="158635" y="175931"/>
                </a:cubicBezTo>
                <a:cubicBezTo>
                  <a:pt x="161423" y="192983"/>
                  <a:pt x="127942" y="268410"/>
                  <a:pt x="127402" y="282585"/>
                </a:cubicBezTo>
                <a:cubicBezTo>
                  <a:pt x="122356" y="239889"/>
                  <a:pt x="108868" y="186851"/>
                  <a:pt x="96169" y="175931"/>
                </a:cubicBezTo>
                <a:cubicBezTo>
                  <a:pt x="86088" y="172250"/>
                  <a:pt x="35179" y="150359"/>
                  <a:pt x="0" y="141293"/>
                </a:cubicBezTo>
                <a:close/>
              </a:path>
              <a:path w="254804" h="282585" stroke="0" extrusionOk="0">
                <a:moveTo>
                  <a:pt x="0" y="141293"/>
                </a:moveTo>
                <a:cubicBezTo>
                  <a:pt x="15337" y="142029"/>
                  <a:pt x="86600" y="119671"/>
                  <a:pt x="96169" y="106654"/>
                </a:cubicBezTo>
                <a:cubicBezTo>
                  <a:pt x="105243" y="78865"/>
                  <a:pt x="117327" y="30366"/>
                  <a:pt x="127402" y="0"/>
                </a:cubicBezTo>
                <a:cubicBezTo>
                  <a:pt x="137732" y="42061"/>
                  <a:pt x="151677" y="85365"/>
                  <a:pt x="158635" y="106654"/>
                </a:cubicBezTo>
                <a:cubicBezTo>
                  <a:pt x="192502" y="128575"/>
                  <a:pt x="237221" y="133511"/>
                  <a:pt x="254804" y="141293"/>
                </a:cubicBezTo>
                <a:cubicBezTo>
                  <a:pt x="210523" y="164698"/>
                  <a:pt x="167729" y="167755"/>
                  <a:pt x="158635" y="175931"/>
                </a:cubicBezTo>
                <a:cubicBezTo>
                  <a:pt x="149857" y="215646"/>
                  <a:pt x="131837" y="242434"/>
                  <a:pt x="127402" y="282585"/>
                </a:cubicBezTo>
                <a:cubicBezTo>
                  <a:pt x="120441" y="255826"/>
                  <a:pt x="104402" y="222862"/>
                  <a:pt x="96169" y="175931"/>
                </a:cubicBezTo>
                <a:cubicBezTo>
                  <a:pt x="84931" y="167104"/>
                  <a:pt x="44567" y="149110"/>
                  <a:pt x="0" y="141293"/>
                </a:cubicBezTo>
                <a:close/>
              </a:path>
            </a:pathLst>
          </a:custGeom>
          <a:solidFill>
            <a:srgbClr val="FFEFB3"/>
          </a:solidFill>
          <a:ln>
            <a:solidFill>
              <a:schemeClr val="tx1"/>
            </a:solidFill>
            <a:extLst>
              <a:ext uri="{C807C97D-BFC1-408E-A445-0C87EB9F89A2}">
                <ask:lineSketchStyleProps xmlns:ask="http://schemas.microsoft.com/office/drawing/2018/sketchyshapes" sd="1219033472">
                  <a:prstGeom prst="star4">
                    <a:avLst>
                      <a:gd name="adj" fmla="val 173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1" name="グラフィックス 150">
            <a:extLst>
              <a:ext uri="{FF2B5EF4-FFF2-40B4-BE49-F238E27FC236}">
                <a16:creationId xmlns:a16="http://schemas.microsoft.com/office/drawing/2014/main" id="{27AB08E0-B9C8-5AC2-5365-EC5331CBF30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13523" y="4152005"/>
            <a:ext cx="343370" cy="720124"/>
          </a:xfrm>
          <a:prstGeom prst="rect">
            <a:avLst/>
          </a:prstGeom>
        </p:spPr>
      </p:pic>
    </p:spTree>
    <p:extLst>
      <p:ext uri="{BB962C8B-B14F-4D97-AF65-F5344CB8AC3E}">
        <p14:creationId xmlns:p14="http://schemas.microsoft.com/office/powerpoint/2010/main" val="248743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500" fill="hold"/>
                                        <p:tgtEl>
                                          <p:spTgt spid="114"/>
                                        </p:tgtEl>
                                        <p:attrNameLst>
                                          <p:attrName>ppt_w</p:attrName>
                                        </p:attrNameLst>
                                      </p:cBhvr>
                                      <p:tavLst>
                                        <p:tav tm="0">
                                          <p:val>
                                            <p:strVal val="2/3*#ppt_w"/>
                                          </p:val>
                                        </p:tav>
                                        <p:tav tm="100000">
                                          <p:val>
                                            <p:strVal val="#ppt_w"/>
                                          </p:val>
                                        </p:tav>
                                      </p:tavLst>
                                    </p:anim>
                                    <p:anim calcmode="lin" valueType="num">
                                      <p:cBhvr>
                                        <p:cTn id="8" dur="500" fill="hold"/>
                                        <p:tgtEl>
                                          <p:spTgt spid="114"/>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fade">
                                      <p:cBhvr>
                                        <p:cTn id="12" dur="250"/>
                                        <p:tgtEl>
                                          <p:spTgt spid="1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100"/>
                                        <p:tgtEl>
                                          <p:spTgt spid="1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fade">
                                      <p:cBhvr>
                                        <p:cTn id="18" dur="250"/>
                                        <p:tgtEl>
                                          <p:spTgt spid="1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9"/>
                                        </p:tgtEl>
                                        <p:attrNameLst>
                                          <p:attrName>style.visibility</p:attrName>
                                        </p:attrNameLst>
                                      </p:cBhvr>
                                      <p:to>
                                        <p:strVal val="visible"/>
                                      </p:to>
                                    </p:set>
                                    <p:animEffect transition="in" filter="fade">
                                      <p:cBhvr>
                                        <p:cTn id="21" dur="2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7" grpId="0" animBg="1"/>
      <p:bldP spid="118" grpId="0" animBg="1"/>
      <p:bldP spid="119" grpId="0" animBg="1"/>
      <p:bldP spid="1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B189A-E5CD-983C-1AE7-81FBFE9F0634}"/>
            </a:ext>
          </a:extLst>
        </p:cNvPr>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B9DC9756-C56F-EF3B-6E2D-2E36E026F97B}"/>
              </a:ext>
            </a:extLst>
          </p:cNvPr>
          <p:cNvSpPr>
            <a:spLocks noGrp="1"/>
          </p:cNvSpPr>
          <p:nvPr>
            <p:ph type="sldNum" sz="quarter" idx="12"/>
          </p:nvPr>
        </p:nvSpPr>
        <p:spPr/>
        <p:txBody>
          <a:bodyPr/>
          <a:lstStyle/>
          <a:p>
            <a:fld id="{C7378CBE-A140-4EEA-9819-9CD0025EC3DF}" type="slidenum">
              <a:rPr kumimoji="1" lang="ja-JP" altLang="en-US" smtClean="0"/>
              <a:pPr/>
              <a:t>16</a:t>
            </a:fld>
            <a:endParaRPr kumimoji="1" lang="ja-JP" altLang="en-US"/>
          </a:p>
        </p:txBody>
      </p:sp>
      <p:pic>
        <p:nvPicPr>
          <p:cNvPr id="16" name="グラフィックス 15">
            <a:extLst>
              <a:ext uri="{FF2B5EF4-FFF2-40B4-BE49-F238E27FC236}">
                <a16:creationId xmlns:a16="http://schemas.microsoft.com/office/drawing/2014/main" id="{426F014B-3399-B8B2-0C05-936B42FE06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963" y="453424"/>
            <a:ext cx="4780153" cy="820964"/>
          </a:xfrm>
          <a:prstGeom prst="rect">
            <a:avLst/>
          </a:prstGeom>
        </p:spPr>
      </p:pic>
      <p:sp>
        <p:nvSpPr>
          <p:cNvPr id="17" name="テキスト ボックス 16">
            <a:extLst>
              <a:ext uri="{FF2B5EF4-FFF2-40B4-BE49-F238E27FC236}">
                <a16:creationId xmlns:a16="http://schemas.microsoft.com/office/drawing/2014/main" id="{4CC7F9EA-FC7E-5E93-47BC-74D3919F30E9}"/>
              </a:ext>
            </a:extLst>
          </p:cNvPr>
          <p:cNvSpPr txBox="1"/>
          <p:nvPr/>
        </p:nvSpPr>
        <p:spPr>
          <a:xfrm>
            <a:off x="976957" y="590790"/>
            <a:ext cx="3546164"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よくある疑問（その２）</a:t>
            </a:r>
          </a:p>
        </p:txBody>
      </p:sp>
      <p:sp>
        <p:nvSpPr>
          <p:cNvPr id="18" name="テキスト ボックス 17">
            <a:extLst>
              <a:ext uri="{FF2B5EF4-FFF2-40B4-BE49-F238E27FC236}">
                <a16:creationId xmlns:a16="http://schemas.microsoft.com/office/drawing/2014/main" id="{5142E8AF-2556-EA94-12FE-5B1CDB7B3422}"/>
              </a:ext>
            </a:extLst>
          </p:cNvPr>
          <p:cNvSpPr txBox="1"/>
          <p:nvPr/>
        </p:nvSpPr>
        <p:spPr>
          <a:xfrm>
            <a:off x="419296" y="1709928"/>
            <a:ext cx="9089910" cy="162621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en-US"/>
            </a:defPPr>
            <a:lvl1pPr algn="ctr">
              <a:defRPr kumimoji="1" sz="4400" b="1" spc="300">
                <a:solidFill>
                  <a:schemeClr val="accent2"/>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ja-JP" altLang="en-US"/>
              <a:t>年金って</a:t>
            </a:r>
            <a:endParaRPr lang="en-US" altLang="ja-JP"/>
          </a:p>
          <a:p>
            <a:pPr>
              <a:lnSpc>
                <a:spcPct val="120000"/>
              </a:lnSpc>
            </a:pPr>
            <a:r>
              <a:rPr lang="ja-JP" altLang="en-US"/>
              <a:t>老後のためだけのもの？</a:t>
            </a:r>
          </a:p>
        </p:txBody>
      </p:sp>
      <p:pic>
        <p:nvPicPr>
          <p:cNvPr id="2" name="お金を落とす1">
            <a:hlinkClick r:id="" action="ppaction://media"/>
            <a:extLst>
              <a:ext uri="{FF2B5EF4-FFF2-40B4-BE49-F238E27FC236}">
                <a16:creationId xmlns:a16="http://schemas.microsoft.com/office/drawing/2014/main" id="{ACA5951D-DA86-348C-470E-D87947047DF4}"/>
              </a:ext>
            </a:extLst>
          </p:cNvPr>
          <p:cNvPicPr>
            <a:picLocks noChangeAspect="1"/>
          </p:cNvPicPr>
          <p:nvPr>
            <a:audioFile r:link="rId1"/>
            <p:extLst>
              <p:ext uri="{DAA4B4D4-6D71-4841-9C94-3DE7FCFB9230}">
                <p14:media xmlns:p14="http://schemas.microsoft.com/office/powerpoint/2010/main" r:embed="rId2">
                  <p14:trim st="12"/>
                </p14:media>
              </p:ext>
            </p:extLst>
          </p:nvPr>
        </p:nvPicPr>
        <p:blipFill>
          <a:blip r:embed="rId6"/>
          <a:stretch>
            <a:fillRect/>
          </a:stretch>
        </p:blipFill>
        <p:spPr>
          <a:xfrm>
            <a:off x="10150768" y="0"/>
            <a:ext cx="609600" cy="609601"/>
          </a:xfrm>
          <a:prstGeom prst="rect">
            <a:avLst/>
          </a:prstGeom>
        </p:spPr>
      </p:pic>
      <p:grpSp>
        <p:nvGrpSpPr>
          <p:cNvPr id="4" name="グループ化 3">
            <a:extLst>
              <a:ext uri="{FF2B5EF4-FFF2-40B4-BE49-F238E27FC236}">
                <a16:creationId xmlns:a16="http://schemas.microsoft.com/office/drawing/2014/main" id="{6326F8D3-79C7-E1E1-B65B-70922F546C11}"/>
              </a:ext>
            </a:extLst>
          </p:cNvPr>
          <p:cNvGrpSpPr/>
          <p:nvPr/>
        </p:nvGrpSpPr>
        <p:grpSpPr>
          <a:xfrm>
            <a:off x="6898200" y="5831648"/>
            <a:ext cx="2588504" cy="724132"/>
            <a:chOff x="6846079" y="349993"/>
            <a:chExt cx="2588504" cy="724132"/>
          </a:xfrm>
        </p:grpSpPr>
        <p:pic>
          <p:nvPicPr>
            <p:cNvPr id="6" name="図 5">
              <a:extLst>
                <a:ext uri="{FF2B5EF4-FFF2-40B4-BE49-F238E27FC236}">
                  <a16:creationId xmlns:a16="http://schemas.microsoft.com/office/drawing/2014/main" id="{BF784B50-32E1-BE20-868B-942A88096FDE}"/>
                </a:ext>
              </a:extLst>
            </p:cNvPr>
            <p:cNvPicPr>
              <a:picLocks noChangeAspect="1"/>
            </p:cNvPicPr>
            <p:nvPr/>
          </p:nvPicPr>
          <p:blipFill>
            <a:blip r:embed="rId7"/>
            <a:stretch>
              <a:fillRect/>
            </a:stretch>
          </p:blipFill>
          <p:spPr>
            <a:xfrm>
              <a:off x="8710451" y="349993"/>
              <a:ext cx="724132" cy="724132"/>
            </a:xfrm>
            <a:prstGeom prst="rect">
              <a:avLst/>
            </a:prstGeom>
          </p:spPr>
        </p:pic>
        <p:pic>
          <p:nvPicPr>
            <p:cNvPr id="7" name="図 6">
              <a:extLst>
                <a:ext uri="{FF2B5EF4-FFF2-40B4-BE49-F238E27FC236}">
                  <a16:creationId xmlns:a16="http://schemas.microsoft.com/office/drawing/2014/main" id="{F23A259A-4E9D-DB2D-FD0B-0C913322085D}"/>
                </a:ext>
              </a:extLst>
            </p:cNvPr>
            <p:cNvPicPr>
              <a:picLocks noChangeAspect="1"/>
            </p:cNvPicPr>
            <p:nvPr/>
          </p:nvPicPr>
          <p:blipFill>
            <a:blip r:embed="rId8"/>
            <a:stretch>
              <a:fillRect/>
            </a:stretch>
          </p:blipFill>
          <p:spPr>
            <a:xfrm>
              <a:off x="6846079" y="393080"/>
              <a:ext cx="1790403" cy="651609"/>
            </a:xfrm>
            <a:prstGeom prst="rect">
              <a:avLst/>
            </a:prstGeom>
          </p:spPr>
        </p:pic>
      </p:grpSp>
      <p:pic>
        <p:nvPicPr>
          <p:cNvPr id="5" name="図 4" descr="図形, 円&#10;&#10;自動的に生成された説明">
            <a:extLst>
              <a:ext uri="{FF2B5EF4-FFF2-40B4-BE49-F238E27FC236}">
                <a16:creationId xmlns:a16="http://schemas.microsoft.com/office/drawing/2014/main" id="{72735D8B-8FA0-E3CA-61C5-B417E6F8FF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4310" y="3662001"/>
            <a:ext cx="1790403" cy="2972141"/>
          </a:xfrm>
          <a:prstGeom prst="rect">
            <a:avLst/>
          </a:prstGeom>
        </p:spPr>
      </p:pic>
    </p:spTree>
    <p:extLst>
      <p:ext uri="{BB962C8B-B14F-4D97-AF65-F5344CB8AC3E}">
        <p14:creationId xmlns:p14="http://schemas.microsoft.com/office/powerpoint/2010/main" val="33679006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5" fill="hold"/>
                                        <p:tgtEl>
                                          <p:spTgt spid="2"/>
                                        </p:tgtEl>
                                      </p:cBhvr>
                                    </p:cmd>
                                  </p:childTnLst>
                                </p:cTn>
                              </p:par>
                              <p:par>
                                <p:cTn id="7" presetID="23" presetClass="entr" presetSubtype="16"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anim calcmode="lin" valueType="num">
                                      <p:cBhvr>
                                        <p:cTn id="9" dur="75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0" dur="750" fill="hold"/>
                                        <p:tgtEl>
                                          <p:spTgt spid="18">
                                            <p:txEl>
                                              <p:pRg st="0" end="0"/>
                                            </p:txEl>
                                          </p:spTgt>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 calcmode="lin" valueType="num">
                                      <p:cBhvr>
                                        <p:cTn id="13" dur="750" fill="hold"/>
                                        <p:tgtEl>
                                          <p:spTgt spid="18">
                                            <p:txEl>
                                              <p:pRg st="1" end="1"/>
                                            </p:txEl>
                                          </p:spTgt>
                                        </p:tgtEl>
                                        <p:attrNameLst>
                                          <p:attrName>ppt_w</p:attrName>
                                        </p:attrNameLst>
                                      </p:cBhvr>
                                      <p:tavLst>
                                        <p:tav tm="0">
                                          <p:val>
                                            <p:fltVal val="0"/>
                                          </p:val>
                                        </p:tav>
                                        <p:tav tm="100000">
                                          <p:val>
                                            <p:strVal val="#ppt_w"/>
                                          </p:val>
                                        </p:tav>
                                      </p:tavLst>
                                    </p:anim>
                                    <p:anim calcmode="lin" valueType="num">
                                      <p:cBhvr>
                                        <p:cTn id="14" dur="750" fill="hold"/>
                                        <p:tgtEl>
                                          <p:spTgt spid="18">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repeatCount="2000" fill="hold" display="0">
                  <p:stCondLst>
                    <p:cond delay="indefinite"/>
                  </p:stCondLst>
                  <p:endCondLst>
                    <p:cond evt="onStopAudio" delay="0">
                      <p:tgtEl>
                        <p:sldTgt/>
                      </p:tgtEl>
                    </p:cond>
                  </p:endCondLst>
                </p:cTn>
                <p:tgtEl>
                  <p:spTgt spid="2"/>
                </p:tgtEl>
              </p:cMediaNode>
            </p:audio>
          </p:childTnLst>
        </p:cTn>
      </p:par>
    </p:tnLst>
    <p:bldLst>
      <p:bldP spid="1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9CAE31E1-4DDB-5B8A-E7DA-AF795AA51573}"/>
              </a:ext>
            </a:extLst>
          </p:cNvPr>
          <p:cNvSpPr/>
          <p:nvPr/>
        </p:nvSpPr>
        <p:spPr>
          <a:xfrm>
            <a:off x="6584446" y="2343514"/>
            <a:ext cx="2972566" cy="339829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5CE71E85-C938-F58C-1433-9831F9EF9F88}"/>
              </a:ext>
            </a:extLst>
          </p:cNvPr>
          <p:cNvSpPr/>
          <p:nvPr/>
        </p:nvSpPr>
        <p:spPr>
          <a:xfrm>
            <a:off x="3466717" y="2415278"/>
            <a:ext cx="2981065" cy="339829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2EEB53FF-4311-5115-840A-8292C72C2B8C}"/>
              </a:ext>
            </a:extLst>
          </p:cNvPr>
          <p:cNvSpPr>
            <a:spLocks noGrp="1"/>
          </p:cNvSpPr>
          <p:nvPr>
            <p:ph type="sldNum" sz="quarter" idx="12"/>
          </p:nvPr>
        </p:nvSpPr>
        <p:spPr/>
        <p:txBody>
          <a:bodyPr/>
          <a:lstStyle/>
          <a:p>
            <a:fld id="{C7378CBE-A140-4EEA-9819-9CD0025EC3DF}" type="slidenum">
              <a:rPr kumimoji="1" lang="ja-JP" altLang="en-US" smtClean="0"/>
              <a:pPr/>
              <a:t>17</a:t>
            </a:fld>
            <a:endParaRPr kumimoji="1" lang="ja-JP" altLang="en-US"/>
          </a:p>
        </p:txBody>
      </p:sp>
      <p:sp>
        <p:nvSpPr>
          <p:cNvPr id="11" name="テキスト ボックス 10">
            <a:extLst>
              <a:ext uri="{FF2B5EF4-FFF2-40B4-BE49-F238E27FC236}">
                <a16:creationId xmlns:a16="http://schemas.microsoft.com/office/drawing/2014/main" id="{68E04853-D447-CA12-662A-DE4A216778B6}"/>
              </a:ext>
            </a:extLst>
          </p:cNvPr>
          <p:cNvSpPr txBox="1"/>
          <p:nvPr/>
        </p:nvSpPr>
        <p:spPr>
          <a:xfrm>
            <a:off x="641445" y="873457"/>
            <a:ext cx="8802806" cy="954107"/>
          </a:xfrm>
          <a:prstGeom prst="rect">
            <a:avLst/>
          </a:prstGeom>
          <a:noFill/>
        </p:spPr>
        <p:txBody>
          <a:bodyPr wrap="square" rtlCol="0">
            <a:spAutoFit/>
          </a:bodyPr>
          <a:lstStyle/>
          <a:p>
            <a:r>
              <a:rPr kumimoji="1" lang="ja-JP" altLang="en-US" sz="2800" b="1">
                <a:solidFill>
                  <a:srgbClr val="ED7D31"/>
                </a:solidFill>
                <a:latin typeface="Meiryo UI" panose="020B0604030504040204" pitchFamily="50" charset="-128"/>
                <a:ea typeface="Meiryo UI" panose="020B0604030504040204" pitchFamily="50" charset="-128"/>
                <a:cs typeface="Kalinga" panose="020B0502040204020203" pitchFamily="34" charset="0"/>
              </a:rPr>
              <a:t>年金は、老後のためだけのものではありません！</a:t>
            </a:r>
            <a:endParaRPr kumimoji="1" lang="en-US" altLang="ja-JP" sz="2800" b="1">
              <a:solidFill>
                <a:srgbClr val="ED7D31"/>
              </a:solidFill>
              <a:latin typeface="Meiryo UI" panose="020B0604030504040204" pitchFamily="50" charset="-128"/>
              <a:ea typeface="Meiryo UI" panose="020B0604030504040204" pitchFamily="50" charset="-128"/>
              <a:cs typeface="Kalinga" panose="020B0502040204020203" pitchFamily="34" charset="0"/>
            </a:endParaRPr>
          </a:p>
          <a:p>
            <a:r>
              <a:rPr kumimoji="1" lang="ja-JP" altLang="en-US" sz="2800" b="1">
                <a:solidFill>
                  <a:srgbClr val="ED7D31"/>
                </a:solidFill>
                <a:latin typeface="Meiryo UI" panose="020B0604030504040204" pitchFamily="50" charset="-128"/>
                <a:ea typeface="Meiryo UI" panose="020B0604030504040204" pitchFamily="50" charset="-128"/>
                <a:cs typeface="Kalinga" panose="020B0502040204020203" pitchFamily="34" charset="0"/>
              </a:rPr>
              <a:t>万が一に備える障害年金、遺族年金があります</a:t>
            </a:r>
          </a:p>
        </p:txBody>
      </p:sp>
      <p:pic>
        <p:nvPicPr>
          <p:cNvPr id="6" name="図 5" descr="挿絵 が含まれている画像&#10;&#10;AI 生成コンテンツは誤りを含む可能性があります。">
            <a:extLst>
              <a:ext uri="{FF2B5EF4-FFF2-40B4-BE49-F238E27FC236}">
                <a16:creationId xmlns:a16="http://schemas.microsoft.com/office/drawing/2014/main" id="{DD36FBC3-690C-430C-C0F8-976A89312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1492" y="4114424"/>
            <a:ext cx="1540432" cy="1553712"/>
          </a:xfrm>
          <a:prstGeom prst="rect">
            <a:avLst/>
          </a:prstGeom>
        </p:spPr>
      </p:pic>
      <p:pic>
        <p:nvPicPr>
          <p:cNvPr id="10" name="図 9" descr="挿絵 が含まれている画像&#10;&#10;AI 生成コンテンツは誤りを含む可能性があります。">
            <a:extLst>
              <a:ext uri="{FF2B5EF4-FFF2-40B4-BE49-F238E27FC236}">
                <a16:creationId xmlns:a16="http://schemas.microsoft.com/office/drawing/2014/main" id="{42B54BEF-BC1C-5225-5E87-D322FB43F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1484" y="4105090"/>
            <a:ext cx="1622728" cy="1636717"/>
          </a:xfrm>
          <a:prstGeom prst="rect">
            <a:avLst/>
          </a:prstGeom>
        </p:spPr>
      </p:pic>
      <p:sp>
        <p:nvSpPr>
          <p:cNvPr id="17" name="四角形: 角を丸くする 16">
            <a:extLst>
              <a:ext uri="{FF2B5EF4-FFF2-40B4-BE49-F238E27FC236}">
                <a16:creationId xmlns:a16="http://schemas.microsoft.com/office/drawing/2014/main" id="{61605593-DAA4-EBFB-3EA7-3FB059189DDC}"/>
              </a:ext>
            </a:extLst>
          </p:cNvPr>
          <p:cNvSpPr/>
          <p:nvPr/>
        </p:nvSpPr>
        <p:spPr>
          <a:xfrm>
            <a:off x="348988" y="2415278"/>
            <a:ext cx="2981066" cy="3398293"/>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挿絵 が含まれている画像&#10;&#10;AI 生成コンテンツは誤りを含む可能性があります。">
            <a:extLst>
              <a:ext uri="{FF2B5EF4-FFF2-40B4-BE49-F238E27FC236}">
                <a16:creationId xmlns:a16="http://schemas.microsoft.com/office/drawing/2014/main" id="{6B6C02E6-B612-898F-064E-D9F127825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6" y="4018434"/>
            <a:ext cx="1652406" cy="1666651"/>
          </a:xfrm>
          <a:prstGeom prst="rect">
            <a:avLst/>
          </a:prstGeom>
        </p:spPr>
      </p:pic>
      <p:sp>
        <p:nvSpPr>
          <p:cNvPr id="20" name="テキスト ボックス 19">
            <a:extLst>
              <a:ext uri="{FF2B5EF4-FFF2-40B4-BE49-F238E27FC236}">
                <a16:creationId xmlns:a16="http://schemas.microsoft.com/office/drawing/2014/main" id="{5EFEE72F-3C92-555E-C5D9-35FAC13AF9B5}"/>
              </a:ext>
            </a:extLst>
          </p:cNvPr>
          <p:cNvSpPr txBox="1"/>
          <p:nvPr/>
        </p:nvSpPr>
        <p:spPr>
          <a:xfrm>
            <a:off x="967017" y="2653434"/>
            <a:ext cx="1826524" cy="461665"/>
          </a:xfrm>
          <a:prstGeom prst="rect">
            <a:avLst/>
          </a:prstGeom>
          <a:noFill/>
        </p:spPr>
        <p:txBody>
          <a:bodyPr wrap="square" rtlCol="0">
            <a:spAutoFit/>
          </a:bodyPr>
          <a:lstStyle/>
          <a:p>
            <a:pPr algn="ctr"/>
            <a:r>
              <a:rPr kumimoji="1" lang="ja-JP" altLang="en-US" sz="2400" b="1">
                <a:solidFill>
                  <a:schemeClr val="accent5">
                    <a:lumMod val="50000"/>
                  </a:schemeClr>
                </a:solidFill>
                <a:latin typeface="Meiryo UI" panose="020B0604030504040204" pitchFamily="50" charset="-128"/>
                <a:ea typeface="Meiryo UI" panose="020B0604030504040204" pitchFamily="50" charset="-128"/>
              </a:rPr>
              <a:t>老齢年金</a:t>
            </a:r>
            <a:endParaRPr kumimoji="1" lang="en-US" altLang="ja-JP" sz="2400" b="1">
              <a:solidFill>
                <a:schemeClr val="accent5">
                  <a:lumMod val="50000"/>
                </a:schemeClr>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2F840710-7A01-87B5-F0AB-D51BC3850C4F}"/>
              </a:ext>
            </a:extLst>
          </p:cNvPr>
          <p:cNvSpPr txBox="1"/>
          <p:nvPr/>
        </p:nvSpPr>
        <p:spPr>
          <a:xfrm>
            <a:off x="4007270" y="2653434"/>
            <a:ext cx="1826524" cy="461665"/>
          </a:xfrm>
          <a:prstGeom prst="rect">
            <a:avLst/>
          </a:prstGeom>
          <a:noFill/>
        </p:spPr>
        <p:txBody>
          <a:bodyPr wrap="square" rtlCol="0">
            <a:spAutoFit/>
          </a:bodyPr>
          <a:lstStyle/>
          <a:p>
            <a:pPr algn="ctr"/>
            <a:r>
              <a:rPr kumimoji="1" lang="ja-JP" altLang="en-US" sz="2400" b="1">
                <a:solidFill>
                  <a:srgbClr val="00B050"/>
                </a:solidFill>
                <a:latin typeface="Meiryo UI" panose="020B0604030504040204" pitchFamily="50" charset="-128"/>
                <a:ea typeface="Meiryo UI" panose="020B0604030504040204" pitchFamily="50" charset="-128"/>
              </a:rPr>
              <a:t>障害年金</a:t>
            </a:r>
            <a:endParaRPr kumimoji="1" lang="en-US" altLang="ja-JP" sz="2400" b="1">
              <a:solidFill>
                <a:srgbClr val="00B050"/>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65EC2CE2-3D60-971F-6DB6-8D93136E9F9E}"/>
              </a:ext>
            </a:extLst>
          </p:cNvPr>
          <p:cNvSpPr txBox="1"/>
          <p:nvPr/>
        </p:nvSpPr>
        <p:spPr>
          <a:xfrm>
            <a:off x="7112459" y="2653434"/>
            <a:ext cx="1826524" cy="461665"/>
          </a:xfrm>
          <a:prstGeom prst="rect">
            <a:avLst/>
          </a:prstGeom>
          <a:noFill/>
        </p:spPr>
        <p:txBody>
          <a:bodyPr wrap="square" rtlCol="0">
            <a:spAutoFit/>
          </a:bodyPr>
          <a:lstStyle/>
          <a:p>
            <a:pPr algn="ctr"/>
            <a:r>
              <a:rPr kumimoji="1" lang="ja-JP" altLang="en-US" sz="2400" b="1">
                <a:solidFill>
                  <a:schemeClr val="accent2"/>
                </a:solidFill>
                <a:latin typeface="Meiryo UI" panose="020B0604030504040204" pitchFamily="50" charset="-128"/>
                <a:ea typeface="Meiryo UI" panose="020B0604030504040204" pitchFamily="50" charset="-128"/>
              </a:rPr>
              <a:t>遺族年金</a:t>
            </a:r>
            <a:endParaRPr kumimoji="1" lang="en-US" altLang="ja-JP" sz="2400" b="1">
              <a:solidFill>
                <a:schemeClr val="accent2"/>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25856E67-EACD-F82F-F1B0-5240B498C3E7}"/>
              </a:ext>
            </a:extLst>
          </p:cNvPr>
          <p:cNvSpPr txBox="1"/>
          <p:nvPr/>
        </p:nvSpPr>
        <p:spPr>
          <a:xfrm>
            <a:off x="862086" y="3197434"/>
            <a:ext cx="2304195" cy="369332"/>
          </a:xfrm>
          <a:prstGeom prst="rect">
            <a:avLst/>
          </a:prstGeom>
          <a:noFill/>
        </p:spPr>
        <p:txBody>
          <a:bodyPr wrap="square" rtlCol="0">
            <a:spAutoFit/>
          </a:bodyPr>
          <a:lstStyle/>
          <a:p>
            <a:r>
              <a:rPr kumimoji="1" lang="ja-JP" altLang="en-US">
                <a:latin typeface="Meiryo UI" panose="020B0604030504040204" pitchFamily="50" charset="-128"/>
                <a:ea typeface="Meiryo UI" panose="020B0604030504040204" pitchFamily="50" charset="-128"/>
              </a:rPr>
              <a:t>年をとったら受け取る</a:t>
            </a:r>
          </a:p>
        </p:txBody>
      </p:sp>
      <p:sp>
        <p:nvSpPr>
          <p:cNvPr id="24" name="テキスト ボックス 23">
            <a:extLst>
              <a:ext uri="{FF2B5EF4-FFF2-40B4-BE49-F238E27FC236}">
                <a16:creationId xmlns:a16="http://schemas.microsoft.com/office/drawing/2014/main" id="{5EB4769D-61E6-B0FD-0568-D1F52D08217F}"/>
              </a:ext>
            </a:extLst>
          </p:cNvPr>
          <p:cNvSpPr txBox="1"/>
          <p:nvPr/>
        </p:nvSpPr>
        <p:spPr>
          <a:xfrm>
            <a:off x="3669287" y="3219701"/>
            <a:ext cx="2747122" cy="369332"/>
          </a:xfrm>
          <a:prstGeom prst="rect">
            <a:avLst/>
          </a:prstGeom>
          <a:noFill/>
        </p:spPr>
        <p:txBody>
          <a:bodyPr wrap="square" rtlCol="0">
            <a:spAutoFit/>
          </a:bodyPr>
          <a:lstStyle/>
          <a:p>
            <a:r>
              <a:rPr kumimoji="1" lang="ja-JP" altLang="en-US">
                <a:latin typeface="Meiryo UI" panose="020B0604030504040204" pitchFamily="50" charset="-128"/>
                <a:ea typeface="Meiryo UI" panose="020B0604030504040204" pitchFamily="50" charset="-128"/>
              </a:rPr>
              <a:t>障がい者になったら受け取る</a:t>
            </a:r>
          </a:p>
        </p:txBody>
      </p:sp>
      <p:sp>
        <p:nvSpPr>
          <p:cNvPr id="25" name="テキスト ボックス 24">
            <a:extLst>
              <a:ext uri="{FF2B5EF4-FFF2-40B4-BE49-F238E27FC236}">
                <a16:creationId xmlns:a16="http://schemas.microsoft.com/office/drawing/2014/main" id="{5142C2A1-E9F6-A038-5998-468C6CFB9B84}"/>
              </a:ext>
            </a:extLst>
          </p:cNvPr>
          <p:cNvSpPr txBox="1"/>
          <p:nvPr/>
        </p:nvSpPr>
        <p:spPr>
          <a:xfrm>
            <a:off x="6809890" y="3197434"/>
            <a:ext cx="2747122" cy="353943"/>
          </a:xfrm>
          <a:prstGeom prst="rect">
            <a:avLst/>
          </a:prstGeom>
          <a:noFill/>
        </p:spPr>
        <p:txBody>
          <a:bodyPr wrap="square" rtlCol="0">
            <a:spAutoFit/>
          </a:bodyPr>
          <a:lstStyle/>
          <a:p>
            <a:r>
              <a:rPr kumimoji="1" lang="ja-JP" altLang="en-US" sz="1700">
                <a:latin typeface="Meiryo UI" panose="020B0604030504040204" pitchFamily="50" charset="-128"/>
                <a:ea typeface="Meiryo UI" panose="020B0604030504040204" pitchFamily="50" charset="-128"/>
              </a:rPr>
              <a:t>働き手がなくなったら受け取る</a:t>
            </a:r>
          </a:p>
        </p:txBody>
      </p:sp>
    </p:spTree>
    <p:extLst>
      <p:ext uri="{BB962C8B-B14F-4D97-AF65-F5344CB8AC3E}">
        <p14:creationId xmlns:p14="http://schemas.microsoft.com/office/powerpoint/2010/main" val="2219133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4" name="グループ化 5"/>
          <p:cNvGrpSpPr>
            <a:grpSpLocks/>
          </p:cNvGrpSpPr>
          <p:nvPr/>
        </p:nvGrpSpPr>
        <p:grpSpPr bwMode="auto">
          <a:xfrm>
            <a:off x="488503" y="3036410"/>
            <a:ext cx="9279922" cy="3429954"/>
            <a:chOff x="496665" y="2625427"/>
            <a:chExt cx="9280007" cy="3430299"/>
          </a:xfrm>
        </p:grpSpPr>
        <p:grpSp>
          <p:nvGrpSpPr>
            <p:cNvPr id="20486" name="グループ化 11"/>
            <p:cNvGrpSpPr>
              <a:grpSpLocks/>
            </p:cNvGrpSpPr>
            <p:nvPr/>
          </p:nvGrpSpPr>
          <p:grpSpPr bwMode="auto">
            <a:xfrm>
              <a:off x="496665" y="5085086"/>
              <a:ext cx="4623583" cy="970460"/>
              <a:chOff x="497080" y="5589140"/>
              <a:chExt cx="4623993" cy="971068"/>
            </a:xfrm>
          </p:grpSpPr>
          <p:grpSp>
            <p:nvGrpSpPr>
              <p:cNvPr id="20496" name="グループ化 7"/>
              <p:cNvGrpSpPr>
                <a:grpSpLocks/>
              </p:cNvGrpSpPr>
              <p:nvPr/>
            </p:nvGrpSpPr>
            <p:grpSpPr bwMode="auto">
              <a:xfrm>
                <a:off x="497080" y="5589140"/>
                <a:ext cx="3944508" cy="679945"/>
                <a:chOff x="497080" y="5949180"/>
                <a:chExt cx="3944508" cy="679945"/>
              </a:xfrm>
            </p:grpSpPr>
            <p:grpSp>
              <p:nvGrpSpPr>
                <p:cNvPr id="20498" name="グループ化 5"/>
                <p:cNvGrpSpPr>
                  <a:grpSpLocks/>
                </p:cNvGrpSpPr>
                <p:nvPr/>
              </p:nvGrpSpPr>
              <p:grpSpPr bwMode="auto">
                <a:xfrm>
                  <a:off x="497080" y="5949180"/>
                  <a:ext cx="3944508" cy="679945"/>
                  <a:chOff x="497080" y="5949180"/>
                  <a:chExt cx="3944508" cy="679945"/>
                </a:xfrm>
              </p:grpSpPr>
              <p:sp>
                <p:nvSpPr>
                  <p:cNvPr id="3" name="角丸四角形 2"/>
                  <p:cNvSpPr/>
                  <p:nvPr/>
                </p:nvSpPr>
                <p:spPr>
                  <a:xfrm>
                    <a:off x="497080" y="5949180"/>
                    <a:ext cx="3944508" cy="679945"/>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障害基礎年金受給権者</a:t>
                    </a:r>
                    <a:endParaRPr lang="en-US" altLang="ja-JP"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defRPr/>
                    </a:pPr>
                    <a:r>
                      <a:rPr lang="ja-JP" altLang="en-US"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1</a:t>
                    </a:r>
                    <a:r>
                      <a:rPr lang="ja-JP" altLang="en-US"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級・</a:t>
                    </a:r>
                    <a:r>
                      <a:rPr lang="en-US" altLang="ja-JP"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2</a:t>
                    </a:r>
                    <a:r>
                      <a:rPr lang="ja-JP" altLang="en-US"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級）</a:t>
                    </a:r>
                    <a:r>
                      <a:rPr lang="en-US" altLang="ja-JP" sz="1400" b="1" baseline="5000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a:t>
                    </a:r>
                  </a:p>
                </p:txBody>
              </p:sp>
              <p:cxnSp>
                <p:nvCxnSpPr>
                  <p:cNvPr id="5" name="直線コネクタ 4"/>
                  <p:cNvCxnSpPr/>
                  <p:nvPr/>
                </p:nvCxnSpPr>
                <p:spPr>
                  <a:xfrm>
                    <a:off x="3008978" y="6030201"/>
                    <a:ext cx="0" cy="5369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499" name="テキスト ボックス 6"/>
                <p:cNvSpPr txBox="1">
                  <a:spLocks noChangeArrowheads="1"/>
                </p:cNvSpPr>
                <p:nvPr/>
              </p:nvSpPr>
              <p:spPr bwMode="auto">
                <a:xfrm>
                  <a:off x="3081592" y="6082152"/>
                  <a:ext cx="1296144" cy="36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400" b="1">
                      <a:solidFill>
                        <a:schemeClr val="bg1"/>
                      </a:solidFill>
                      <a:latin typeface="BIZ UDPゴシック" panose="020B0400000000000000" pitchFamily="50" charset="-128"/>
                      <a:ea typeface="BIZ UDPゴシック" panose="020B0400000000000000" pitchFamily="50" charset="-128"/>
                      <a:cs typeface="Meiryo UI" pitchFamily="50" charset="-128"/>
                    </a:rPr>
                    <a:t>約</a:t>
                  </a:r>
                  <a:r>
                    <a:rPr lang="en-US" altLang="ja-JP" sz="1800" b="1">
                      <a:solidFill>
                        <a:schemeClr val="bg1"/>
                      </a:solidFill>
                      <a:latin typeface="BIZ UDPゴシック" panose="020B0400000000000000" pitchFamily="50" charset="-128"/>
                      <a:ea typeface="BIZ UDPゴシック" panose="020B0400000000000000" pitchFamily="50" charset="-128"/>
                      <a:cs typeface="Meiryo UI" pitchFamily="50" charset="-128"/>
                    </a:rPr>
                    <a:t>230</a:t>
                  </a:r>
                  <a:r>
                    <a:rPr lang="ja-JP" altLang="en-US" sz="1400" b="1">
                      <a:solidFill>
                        <a:schemeClr val="bg1"/>
                      </a:solidFill>
                      <a:latin typeface="BIZ UDPゴシック" panose="020B0400000000000000" pitchFamily="50" charset="-128"/>
                      <a:ea typeface="BIZ UDPゴシック" panose="020B0400000000000000" pitchFamily="50" charset="-128"/>
                      <a:cs typeface="Meiryo UI" pitchFamily="50" charset="-128"/>
                    </a:rPr>
                    <a:t>万人</a:t>
                  </a:r>
                </a:p>
              </p:txBody>
            </p:sp>
          </p:grpSp>
          <p:sp>
            <p:nvSpPr>
              <p:cNvPr id="20497" name="テキスト ボックス 8"/>
              <p:cNvSpPr txBox="1">
                <a:spLocks noChangeArrowheads="1"/>
              </p:cNvSpPr>
              <p:nvPr/>
            </p:nvSpPr>
            <p:spPr bwMode="auto">
              <a:xfrm>
                <a:off x="1808705" y="6298598"/>
                <a:ext cx="33123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100">
                    <a:latin typeface="BIZ UDPゴシック" panose="020B0400000000000000" pitchFamily="50" charset="-128"/>
                    <a:ea typeface="BIZ UDPゴシック" panose="020B0400000000000000" pitchFamily="50" charset="-128"/>
                    <a:cs typeface="Meiryo UI" pitchFamily="50" charset="-128"/>
                  </a:rPr>
                  <a:t>※</a:t>
                </a:r>
                <a:r>
                  <a:rPr lang="ja-JP" altLang="en-US" sz="1100">
                    <a:latin typeface="BIZ UDPゴシック" panose="020B0400000000000000" pitchFamily="50" charset="-128"/>
                    <a:ea typeface="BIZ UDPゴシック" panose="020B0400000000000000" pitchFamily="50" charset="-128"/>
                    <a:cs typeface="Meiryo UI" pitchFamily="50" charset="-128"/>
                  </a:rPr>
                  <a:t>厚生年金保険・国民年金事業年報より</a:t>
                </a:r>
                <a:endParaRPr lang="en-US" altLang="ja-JP" sz="1100">
                  <a:latin typeface="BIZ UDPゴシック" panose="020B0400000000000000" pitchFamily="50" charset="-128"/>
                  <a:ea typeface="BIZ UDPゴシック" panose="020B0400000000000000" pitchFamily="50" charset="-128"/>
                  <a:cs typeface="Meiryo UI" pitchFamily="50" charset="-128"/>
                </a:endParaRPr>
              </a:p>
            </p:txBody>
          </p:sp>
        </p:grpSp>
        <p:grpSp>
          <p:nvGrpSpPr>
            <p:cNvPr id="20487" name="グループ化 22"/>
            <p:cNvGrpSpPr>
              <a:grpSpLocks/>
            </p:cNvGrpSpPr>
            <p:nvPr/>
          </p:nvGrpSpPr>
          <p:grpSpPr bwMode="auto">
            <a:xfrm>
              <a:off x="5601662" y="5099365"/>
              <a:ext cx="4175010" cy="956361"/>
              <a:chOff x="704704" y="5589141"/>
              <a:chExt cx="4176030" cy="955415"/>
            </a:xfrm>
          </p:grpSpPr>
          <p:grpSp>
            <p:nvGrpSpPr>
              <p:cNvPr id="20490" name="グループ化 23"/>
              <p:cNvGrpSpPr>
                <a:grpSpLocks/>
              </p:cNvGrpSpPr>
              <p:nvPr/>
            </p:nvGrpSpPr>
            <p:grpSpPr bwMode="auto">
              <a:xfrm>
                <a:off x="704704" y="5589141"/>
                <a:ext cx="3888874" cy="680432"/>
                <a:chOff x="704704" y="5949181"/>
                <a:chExt cx="3888874" cy="680432"/>
              </a:xfrm>
            </p:grpSpPr>
            <p:grpSp>
              <p:nvGrpSpPr>
                <p:cNvPr id="20492" name="グループ化 25"/>
                <p:cNvGrpSpPr>
                  <a:grpSpLocks/>
                </p:cNvGrpSpPr>
                <p:nvPr/>
              </p:nvGrpSpPr>
              <p:grpSpPr bwMode="auto">
                <a:xfrm>
                  <a:off x="704704" y="5949181"/>
                  <a:ext cx="3880834" cy="680432"/>
                  <a:chOff x="704704" y="5949181"/>
                  <a:chExt cx="3880834" cy="680432"/>
                </a:xfrm>
              </p:grpSpPr>
              <p:sp>
                <p:nvSpPr>
                  <p:cNvPr id="28" name="角丸四角形 27"/>
                  <p:cNvSpPr/>
                  <p:nvPr/>
                </p:nvSpPr>
                <p:spPr>
                  <a:xfrm>
                    <a:off x="704704" y="5949181"/>
                    <a:ext cx="3880834" cy="680432"/>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20</a:t>
                    </a:r>
                    <a:r>
                      <a:rPr lang="ja-JP" altLang="en-US" sz="1600"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歳以上の総人口</a:t>
                    </a:r>
                    <a:r>
                      <a:rPr lang="en-US" altLang="ja-JP" sz="1600" b="1" baseline="5000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a:t>
                    </a:r>
                  </a:p>
                </p:txBody>
              </p:sp>
              <p:cxnSp>
                <p:nvCxnSpPr>
                  <p:cNvPr id="29" name="直線コネクタ 28"/>
                  <p:cNvCxnSpPr/>
                  <p:nvPr/>
                </p:nvCxnSpPr>
                <p:spPr>
                  <a:xfrm>
                    <a:off x="3297107" y="6030072"/>
                    <a:ext cx="0" cy="53768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493" name="テキスト ボックス 26"/>
                <p:cNvSpPr txBox="1">
                  <a:spLocks noChangeArrowheads="1"/>
                </p:cNvSpPr>
                <p:nvPr/>
              </p:nvSpPr>
              <p:spPr bwMode="auto">
                <a:xfrm>
                  <a:off x="3233243" y="6146090"/>
                  <a:ext cx="1360335" cy="29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300" b="1">
                      <a:solidFill>
                        <a:schemeClr val="bg1"/>
                      </a:solidFill>
                      <a:latin typeface="BIZ UDPゴシック" panose="020B0400000000000000" pitchFamily="50" charset="-128"/>
                      <a:ea typeface="BIZ UDPゴシック" panose="020B0400000000000000" pitchFamily="50" charset="-128"/>
                      <a:cs typeface="Meiryo UI" pitchFamily="50" charset="-128"/>
                    </a:rPr>
                    <a:t>約</a:t>
                  </a:r>
                  <a:r>
                    <a:rPr lang="en-US" altLang="ja-JP" sz="1300" b="1">
                      <a:solidFill>
                        <a:schemeClr val="bg1"/>
                      </a:solidFill>
                      <a:latin typeface="BIZ UDPゴシック" panose="020B0400000000000000" pitchFamily="50" charset="-128"/>
                      <a:ea typeface="BIZ UDPゴシック" panose="020B0400000000000000" pitchFamily="50" charset="-128"/>
                      <a:cs typeface="Meiryo UI" pitchFamily="50" charset="-128"/>
                    </a:rPr>
                    <a:t>1</a:t>
                  </a:r>
                  <a:r>
                    <a:rPr lang="ja-JP" altLang="en-US" sz="1300" b="1">
                      <a:solidFill>
                        <a:schemeClr val="bg1"/>
                      </a:solidFill>
                      <a:latin typeface="BIZ UDPゴシック" panose="020B0400000000000000" pitchFamily="50" charset="-128"/>
                      <a:ea typeface="BIZ UDPゴシック" panose="020B0400000000000000" pitchFamily="50" charset="-128"/>
                      <a:cs typeface="Meiryo UI" pitchFamily="50" charset="-128"/>
                    </a:rPr>
                    <a:t>億</a:t>
                  </a:r>
                  <a:r>
                    <a:rPr lang="en-US" altLang="ja-JP" sz="1300" b="1">
                      <a:solidFill>
                        <a:schemeClr val="bg1"/>
                      </a:solidFill>
                      <a:latin typeface="BIZ UDPゴシック" panose="020B0400000000000000" pitchFamily="50" charset="-128"/>
                      <a:ea typeface="BIZ UDPゴシック" panose="020B0400000000000000" pitchFamily="50" charset="-128"/>
                      <a:cs typeface="Meiryo UI" pitchFamily="50" charset="-128"/>
                    </a:rPr>
                    <a:t>452</a:t>
                  </a:r>
                  <a:r>
                    <a:rPr lang="ja-JP" altLang="en-US" sz="1300" b="1">
                      <a:solidFill>
                        <a:schemeClr val="bg1"/>
                      </a:solidFill>
                      <a:latin typeface="BIZ UDPゴシック" panose="020B0400000000000000" pitchFamily="50" charset="-128"/>
                      <a:ea typeface="BIZ UDPゴシック" panose="020B0400000000000000" pitchFamily="50" charset="-128"/>
                      <a:cs typeface="Meiryo UI" pitchFamily="50" charset="-128"/>
                    </a:rPr>
                    <a:t>万人</a:t>
                  </a:r>
                </a:p>
              </p:txBody>
            </p:sp>
          </p:grpSp>
          <p:sp>
            <p:nvSpPr>
              <p:cNvPr id="20491" name="テキスト ボックス 24"/>
              <p:cNvSpPr txBox="1">
                <a:spLocks noChangeArrowheads="1"/>
              </p:cNvSpPr>
              <p:nvPr/>
            </p:nvSpPr>
            <p:spPr bwMode="auto">
              <a:xfrm>
                <a:off x="1136319" y="6283179"/>
                <a:ext cx="3744415" cy="26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100">
                    <a:latin typeface="BIZ UDPゴシック" panose="020B0400000000000000" pitchFamily="50" charset="-128"/>
                    <a:ea typeface="BIZ UDPゴシック" panose="020B0400000000000000" pitchFamily="50" charset="-128"/>
                    <a:cs typeface="Meiryo UI" pitchFamily="50" charset="-128"/>
                  </a:rPr>
                  <a:t>※</a:t>
                </a:r>
                <a:r>
                  <a:rPr lang="ja-JP" altLang="en-US" sz="1100">
                    <a:latin typeface="BIZ UDPゴシック" panose="020B0400000000000000" pitchFamily="50" charset="-128"/>
                    <a:ea typeface="BIZ UDPゴシック" panose="020B0400000000000000" pitchFamily="50" charset="-128"/>
                    <a:cs typeface="Meiryo UI" pitchFamily="50" charset="-128"/>
                  </a:rPr>
                  <a:t>人口推計（令和</a:t>
                </a:r>
                <a:r>
                  <a:rPr lang="en-US" altLang="ja-JP" sz="1100">
                    <a:latin typeface="BIZ UDPゴシック" panose="020B0400000000000000" pitchFamily="50" charset="-128"/>
                    <a:ea typeface="BIZ UDPゴシック" panose="020B0400000000000000" pitchFamily="50" charset="-128"/>
                    <a:cs typeface="Meiryo UI" pitchFamily="50" charset="-128"/>
                  </a:rPr>
                  <a:t>6</a:t>
                </a:r>
                <a:r>
                  <a:rPr lang="ja-JP" altLang="en-US" sz="1100">
                    <a:latin typeface="BIZ UDPゴシック" panose="020B0400000000000000" pitchFamily="50" charset="-128"/>
                    <a:ea typeface="BIZ UDPゴシック" panose="020B0400000000000000" pitchFamily="50" charset="-128"/>
                    <a:cs typeface="Meiryo UI" pitchFamily="50" charset="-128"/>
                  </a:rPr>
                  <a:t>年</a:t>
                </a:r>
                <a:r>
                  <a:rPr lang="en-US" altLang="ja-JP" sz="1100">
                    <a:latin typeface="BIZ UDPゴシック" panose="020B0400000000000000" pitchFamily="50" charset="-128"/>
                    <a:ea typeface="BIZ UDPゴシック" panose="020B0400000000000000" pitchFamily="50" charset="-128"/>
                    <a:cs typeface="Meiryo UI" pitchFamily="50" charset="-128"/>
                  </a:rPr>
                  <a:t>10</a:t>
                </a:r>
                <a:r>
                  <a:rPr lang="ja-JP" altLang="en-US" sz="1100">
                    <a:latin typeface="BIZ UDPゴシック" panose="020B0400000000000000" pitchFamily="50" charset="-128"/>
                    <a:ea typeface="BIZ UDPゴシック" panose="020B0400000000000000" pitchFamily="50" charset="-128"/>
                    <a:cs typeface="Meiryo UI" pitchFamily="50" charset="-128"/>
                  </a:rPr>
                  <a:t>月</a:t>
                </a:r>
                <a:r>
                  <a:rPr lang="en-US" altLang="ja-JP" sz="1100">
                    <a:latin typeface="BIZ UDPゴシック" panose="020B0400000000000000" pitchFamily="50" charset="-128"/>
                    <a:ea typeface="BIZ UDPゴシック" panose="020B0400000000000000" pitchFamily="50" charset="-128"/>
                    <a:cs typeface="Meiryo UI" pitchFamily="50" charset="-128"/>
                  </a:rPr>
                  <a:t>1</a:t>
                </a:r>
                <a:r>
                  <a:rPr lang="ja-JP" altLang="en-US" sz="1100">
                    <a:latin typeface="BIZ UDPゴシック" panose="020B0400000000000000" pitchFamily="50" charset="-128"/>
                    <a:ea typeface="BIZ UDPゴシック" panose="020B0400000000000000" pitchFamily="50" charset="-128"/>
                    <a:cs typeface="Meiryo UI" pitchFamily="50" charset="-128"/>
                  </a:rPr>
                  <a:t>日現在）総務省統計局</a:t>
                </a:r>
                <a:endParaRPr lang="en-US" altLang="ja-JP" sz="1100">
                  <a:latin typeface="BIZ UDPゴシック" panose="020B0400000000000000" pitchFamily="50" charset="-128"/>
                  <a:ea typeface="BIZ UDPゴシック" panose="020B0400000000000000" pitchFamily="50" charset="-128"/>
                  <a:cs typeface="Meiryo UI" pitchFamily="50" charset="-128"/>
                </a:endParaRPr>
              </a:p>
            </p:txBody>
          </p:sp>
        </p:grpSp>
        <p:pic>
          <p:nvPicPr>
            <p:cNvPr id="20488" name="Picture 11" descr="Z:\02_文書共有\サービス推進Ｇ\部門共有からの移管\【サービス推進Ｇ】\429 啓発資料\平成27年度\グレーの人型JPG.JPG"/>
            <p:cNvPicPr>
              <a:picLocks noChangeAspect="1" noChangeArrowheads="1"/>
            </p:cNvPicPr>
            <p:nvPr/>
          </p:nvPicPr>
          <p:blipFill rotWithShape="1">
            <a:blip r:embed="rId3">
              <a:extLst>
                <a:ext uri="{28A0092B-C50C-407E-A947-70E740481C1C}">
                  <a14:useLocalDpi xmlns:a14="http://schemas.microsoft.com/office/drawing/2010/main" val="0"/>
                </a:ext>
              </a:extLst>
            </a:blip>
            <a:srcRect l="5954" t="-514" r="4748" b="504"/>
            <a:stretch/>
          </p:blipFill>
          <p:spPr bwMode="auto">
            <a:xfrm>
              <a:off x="632523" y="2625427"/>
              <a:ext cx="8641039" cy="223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図 6" descr="ダイアグラム が含まれている画像&#10;&#10;AI 生成コンテンツは誤りを含む可能性があります。">
            <a:extLst>
              <a:ext uri="{FF2B5EF4-FFF2-40B4-BE49-F238E27FC236}">
                <a16:creationId xmlns:a16="http://schemas.microsoft.com/office/drawing/2014/main" id="{ED2AFFC7-6264-C33D-A3E5-A4C44A872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4874" y="3565810"/>
            <a:ext cx="696252" cy="984713"/>
          </a:xfrm>
          <a:prstGeom prst="rect">
            <a:avLst/>
          </a:prstGeom>
        </p:spPr>
      </p:pic>
      <p:sp>
        <p:nvSpPr>
          <p:cNvPr id="10" name="テキスト ボックス 9">
            <a:extLst>
              <a:ext uri="{FF2B5EF4-FFF2-40B4-BE49-F238E27FC236}">
                <a16:creationId xmlns:a16="http://schemas.microsoft.com/office/drawing/2014/main" id="{75D3F8CD-6485-29B7-7221-6108F386DD1C}"/>
              </a:ext>
            </a:extLst>
          </p:cNvPr>
          <p:cNvSpPr txBox="1"/>
          <p:nvPr/>
        </p:nvSpPr>
        <p:spPr>
          <a:xfrm>
            <a:off x="337277" y="496736"/>
            <a:ext cx="9144065" cy="2431435"/>
          </a:xfrm>
          <a:prstGeom prst="rect">
            <a:avLst/>
          </a:prstGeom>
          <a:noFill/>
        </p:spPr>
        <p:txBody>
          <a:bodyPr wrap="square">
            <a:spAutoFit/>
          </a:bodyPr>
          <a:lstStyle/>
          <a:p>
            <a:r>
              <a:rPr lang="ja-JP" altLang="en-US" sz="2400" b="1">
                <a:solidFill>
                  <a:srgbClr val="ED7D31"/>
                </a:solidFill>
              </a:rPr>
              <a:t>「まさか」は、誰にでも起こりうることです。</a:t>
            </a:r>
            <a:endParaRPr lang="en-US" altLang="ja-JP" sz="2400" b="1">
              <a:solidFill>
                <a:srgbClr val="ED7D31"/>
              </a:solidFill>
            </a:endParaRPr>
          </a:p>
          <a:p>
            <a:endParaRPr lang="en-US" altLang="ja-JP" sz="2800"/>
          </a:p>
          <a:p>
            <a:r>
              <a:rPr lang="ja-JP" altLang="en-US" sz="2800"/>
              <a:t>病気やけがなどで生活に支えが必要になる人は、</a:t>
            </a:r>
            <a:endParaRPr lang="en-US" altLang="ja-JP" sz="2800"/>
          </a:p>
          <a:p>
            <a:r>
              <a:rPr lang="ja-JP" altLang="en-US" sz="3200"/>
              <a:t>実際に</a:t>
            </a:r>
            <a:r>
              <a:rPr lang="en-US" altLang="ja-JP" sz="4400" b="1">
                <a:solidFill>
                  <a:srgbClr val="ED7D31"/>
                </a:solidFill>
              </a:rPr>
              <a:t>50</a:t>
            </a:r>
            <a:r>
              <a:rPr lang="ja-JP" altLang="en-US" sz="3200" b="1">
                <a:solidFill>
                  <a:srgbClr val="ED7D31"/>
                </a:solidFill>
              </a:rPr>
              <a:t>人</a:t>
            </a:r>
            <a:r>
              <a:rPr lang="ja-JP" altLang="en-US" sz="3200">
                <a:solidFill>
                  <a:srgbClr val="ED7D31"/>
                </a:solidFill>
              </a:rPr>
              <a:t>に</a:t>
            </a:r>
            <a:r>
              <a:rPr lang="en-US" altLang="ja-JP" sz="4400" b="1">
                <a:solidFill>
                  <a:srgbClr val="ED7D31"/>
                </a:solidFill>
              </a:rPr>
              <a:t>1</a:t>
            </a:r>
            <a:r>
              <a:rPr lang="ja-JP" altLang="en-US" sz="3200" b="1">
                <a:solidFill>
                  <a:srgbClr val="ED7D31"/>
                </a:solidFill>
              </a:rPr>
              <a:t>人</a:t>
            </a:r>
            <a:r>
              <a:rPr lang="ja-JP" altLang="en-US" sz="2800"/>
              <a:t>います。</a:t>
            </a:r>
            <a:endParaRPr lang="en-US" altLang="ja-JP" sz="2800"/>
          </a:p>
          <a:p>
            <a:r>
              <a:rPr lang="ja-JP" altLang="en-US" sz="2800"/>
              <a:t>障害基礎年金は、そんなときに生活を支える制度です。</a:t>
            </a:r>
            <a:endParaRPr lang="en-US" altLang="ja-JP" sz="2800"/>
          </a:p>
        </p:txBody>
      </p:sp>
      <p:sp>
        <p:nvSpPr>
          <p:cNvPr id="9" name="スライド番号プレースホルダー 1">
            <a:extLst>
              <a:ext uri="{FF2B5EF4-FFF2-40B4-BE49-F238E27FC236}">
                <a16:creationId xmlns:a16="http://schemas.microsoft.com/office/drawing/2014/main" id="{9468B303-B1C6-EC88-9873-E780050CE63E}"/>
              </a:ext>
            </a:extLst>
          </p:cNvPr>
          <p:cNvSpPr>
            <a:spLocks noGrp="1"/>
          </p:cNvSpPr>
          <p:nvPr>
            <p:ph type="sldNum" sz="quarter" idx="12"/>
          </p:nvPr>
        </p:nvSpPr>
        <p:spPr>
          <a:xfrm>
            <a:off x="9557012" y="6623175"/>
            <a:ext cx="337767" cy="211203"/>
          </a:xfrm>
        </p:spPr>
        <p:txBody>
          <a:bodyPr/>
          <a:lstStyle/>
          <a:p>
            <a:fld id="{C7378CBE-A140-4EEA-9819-9CD0025EC3DF}" type="slidenum">
              <a:rPr kumimoji="1" lang="ja-JP" altLang="en-US" smtClean="0"/>
              <a:pPr/>
              <a:t>18</a:t>
            </a:fld>
            <a:endParaRPr kumimoji="1" lang="ja-JP" altLang="en-US"/>
          </a:p>
        </p:txBody>
      </p:sp>
    </p:spTree>
    <p:extLst>
      <p:ext uri="{BB962C8B-B14F-4D97-AF65-F5344CB8AC3E}">
        <p14:creationId xmlns:p14="http://schemas.microsoft.com/office/powerpoint/2010/main" val="1263180831"/>
      </p:ext>
    </p:extLst>
  </p:cSld>
  <p:clrMapOvr>
    <a:masterClrMapping/>
  </p:clrMapOvr>
  <p:transition spd="slow" advClick="0" advTm="10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60" name="グループ化 1"/>
          <p:cNvGrpSpPr>
            <a:grpSpLocks/>
          </p:cNvGrpSpPr>
          <p:nvPr/>
        </p:nvGrpSpPr>
        <p:grpSpPr bwMode="auto">
          <a:xfrm>
            <a:off x="894100" y="1784832"/>
            <a:ext cx="8662913" cy="3098810"/>
            <a:chOff x="598137" y="3369304"/>
            <a:chExt cx="7317025" cy="2780509"/>
          </a:xfrm>
        </p:grpSpPr>
        <p:grpSp>
          <p:nvGrpSpPr>
            <p:cNvPr id="19464" name="グループ化 19"/>
            <p:cNvGrpSpPr>
              <a:grpSpLocks/>
            </p:cNvGrpSpPr>
            <p:nvPr/>
          </p:nvGrpSpPr>
          <p:grpSpPr bwMode="auto">
            <a:xfrm>
              <a:off x="598137" y="3369304"/>
              <a:ext cx="2687581" cy="2780509"/>
              <a:chOff x="972438" y="2644966"/>
              <a:chExt cx="2687192" cy="2779853"/>
            </a:xfrm>
          </p:grpSpPr>
          <p:grpSp>
            <p:nvGrpSpPr>
              <p:cNvPr id="19476" name="グループ化 18"/>
              <p:cNvGrpSpPr>
                <a:grpSpLocks/>
              </p:cNvGrpSpPr>
              <p:nvPr/>
            </p:nvGrpSpPr>
            <p:grpSpPr bwMode="auto">
              <a:xfrm>
                <a:off x="972438" y="2644966"/>
                <a:ext cx="2687192" cy="2779853"/>
                <a:chOff x="972438" y="2644966"/>
                <a:chExt cx="2687192" cy="2779853"/>
              </a:xfrm>
            </p:grpSpPr>
            <p:sp>
              <p:nvSpPr>
                <p:cNvPr id="12" name="パイ 11"/>
                <p:cNvSpPr>
                  <a:spLocks noChangeAspect="1"/>
                </p:cNvSpPr>
                <p:nvPr/>
              </p:nvSpPr>
              <p:spPr bwMode="auto">
                <a:xfrm>
                  <a:off x="972438" y="2780438"/>
                  <a:ext cx="2644314" cy="2644381"/>
                </a:xfrm>
                <a:prstGeom prst="pie">
                  <a:avLst>
                    <a:gd name="adj1" fmla="val 19365435"/>
                    <a:gd name="adj2" fmla="val 1620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3" name="パイ 12"/>
                <p:cNvSpPr>
                  <a:spLocks noChangeAspect="1"/>
                </p:cNvSpPr>
                <p:nvPr/>
              </p:nvSpPr>
              <p:spPr bwMode="auto">
                <a:xfrm rot="2746985">
                  <a:off x="1071954" y="2644776"/>
                  <a:ext cx="2587485" cy="2587866"/>
                </a:xfrm>
                <a:prstGeom prst="pie">
                  <a:avLst>
                    <a:gd name="adj1" fmla="val 13540148"/>
                    <a:gd name="adj2" fmla="val 16617648"/>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sp>
            <p:nvSpPr>
              <p:cNvPr id="19477" name="テキスト ボックス 8"/>
              <p:cNvSpPr txBox="1">
                <a:spLocks noChangeArrowheads="1"/>
              </p:cNvSpPr>
              <p:nvPr/>
            </p:nvSpPr>
            <p:spPr bwMode="auto">
              <a:xfrm>
                <a:off x="1134365" y="3955472"/>
                <a:ext cx="2376487"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lnSpc>
                    <a:spcPts val="1100"/>
                  </a:lnSpc>
                  <a:spcBef>
                    <a:spcPct val="0"/>
                  </a:spcBef>
                  <a:spcAft>
                    <a:spcPts val="600"/>
                  </a:spcAft>
                  <a:buFontTx/>
                  <a:buNone/>
                </a:pPr>
                <a:r>
                  <a:rPr lang="ja-JP" altLang="en-US" sz="1100">
                    <a:latin typeface="BIZ UDPゴシック" panose="020B0400000000000000" pitchFamily="50" charset="-128"/>
                    <a:ea typeface="BIZ UDPゴシック" panose="020B0400000000000000" pitchFamily="50" charset="-128"/>
                    <a:cs typeface="メイリオ" pitchFamily="50" charset="-128"/>
                  </a:rPr>
                  <a:t>障害基礎年金受給権者（</a:t>
                </a:r>
                <a:r>
                  <a:rPr lang="en-US" altLang="ja-JP" sz="1100">
                    <a:latin typeface="BIZ UDPゴシック" panose="020B0400000000000000" pitchFamily="50" charset="-128"/>
                    <a:ea typeface="BIZ UDPゴシック" panose="020B0400000000000000" pitchFamily="50" charset="-128"/>
                    <a:cs typeface="メイリオ" pitchFamily="50" charset="-128"/>
                  </a:rPr>
                  <a:t>1</a:t>
                </a:r>
                <a:r>
                  <a:rPr lang="ja-JP" altLang="en-US" sz="1100">
                    <a:latin typeface="BIZ UDPゴシック" panose="020B0400000000000000" pitchFamily="50" charset="-128"/>
                    <a:ea typeface="BIZ UDPゴシック" panose="020B0400000000000000" pitchFamily="50" charset="-128"/>
                    <a:cs typeface="メイリオ" pitchFamily="50" charset="-128"/>
                  </a:rPr>
                  <a:t>級･</a:t>
                </a:r>
                <a:r>
                  <a:rPr lang="en-US" altLang="ja-JP" sz="1100">
                    <a:latin typeface="BIZ UDPゴシック" panose="020B0400000000000000" pitchFamily="50" charset="-128"/>
                    <a:ea typeface="BIZ UDPゴシック" panose="020B0400000000000000" pitchFamily="50" charset="-128"/>
                    <a:cs typeface="メイリオ" pitchFamily="50" charset="-128"/>
                  </a:rPr>
                  <a:t>2</a:t>
                </a:r>
                <a:r>
                  <a:rPr lang="ja-JP" altLang="en-US" sz="1100">
                    <a:latin typeface="BIZ UDPゴシック" panose="020B0400000000000000" pitchFamily="50" charset="-128"/>
                    <a:ea typeface="BIZ UDPゴシック" panose="020B0400000000000000" pitchFamily="50" charset="-128"/>
                    <a:cs typeface="メイリオ" pitchFamily="50" charset="-128"/>
                  </a:rPr>
                  <a:t>級）</a:t>
                </a:r>
                <a:endParaRPr lang="en-US" altLang="ja-JP" sz="1100">
                  <a:latin typeface="BIZ UDPゴシック" panose="020B0400000000000000" pitchFamily="50" charset="-128"/>
                  <a:ea typeface="BIZ UDPゴシック" panose="020B0400000000000000" pitchFamily="50" charset="-128"/>
                  <a:cs typeface="メイリオ" pitchFamily="50" charset="-128"/>
                </a:endParaRPr>
              </a:p>
              <a:p>
                <a:pPr algn="ctr" eaLnBrk="1" hangingPunct="1">
                  <a:lnSpc>
                    <a:spcPts val="3700"/>
                  </a:lnSpc>
                  <a:spcBef>
                    <a:spcPct val="0"/>
                  </a:spcBef>
                  <a:buFontTx/>
                  <a:buNone/>
                </a:pPr>
                <a:r>
                  <a:rPr lang="ja-JP" altLang="en-US" sz="2400" b="1">
                    <a:latin typeface="BIZ UDPゴシック" panose="020B0400000000000000" pitchFamily="50" charset="-128"/>
                    <a:ea typeface="BIZ UDPゴシック" panose="020B0400000000000000" pitchFamily="50" charset="-128"/>
                    <a:cs typeface="メイリオ" pitchFamily="50" charset="-128"/>
                  </a:rPr>
                  <a:t>約</a:t>
                </a:r>
                <a:r>
                  <a:rPr lang="en-US" altLang="ja-JP" sz="3600" b="1">
                    <a:latin typeface="BIZ UDPゴシック" panose="020B0400000000000000" pitchFamily="50" charset="-128"/>
                    <a:ea typeface="BIZ UDPゴシック" panose="020B0400000000000000" pitchFamily="50" charset="-128"/>
                    <a:cs typeface="メイリオ" pitchFamily="50" charset="-128"/>
                  </a:rPr>
                  <a:t>230</a:t>
                </a:r>
                <a:r>
                  <a:rPr lang="ja-JP" altLang="en-US" sz="2400" b="1">
                    <a:latin typeface="BIZ UDPゴシック" panose="020B0400000000000000" pitchFamily="50" charset="-128"/>
                    <a:ea typeface="BIZ UDPゴシック" panose="020B0400000000000000" pitchFamily="50" charset="-128"/>
                    <a:cs typeface="メイリオ" pitchFamily="50" charset="-128"/>
                  </a:rPr>
                  <a:t>万人</a:t>
                </a:r>
              </a:p>
            </p:txBody>
          </p:sp>
        </p:grpSp>
        <p:grpSp>
          <p:nvGrpSpPr>
            <p:cNvPr id="19465" name="グループ化 21"/>
            <p:cNvGrpSpPr>
              <a:grpSpLocks/>
            </p:cNvGrpSpPr>
            <p:nvPr/>
          </p:nvGrpSpPr>
          <p:grpSpPr bwMode="auto">
            <a:xfrm>
              <a:off x="3310559" y="3582275"/>
              <a:ext cx="4604603" cy="1644021"/>
              <a:chOff x="3590237" y="2366491"/>
              <a:chExt cx="4606197" cy="1643468"/>
            </a:xfrm>
          </p:grpSpPr>
          <p:sp>
            <p:nvSpPr>
              <p:cNvPr id="15" name="角丸四角形吹き出し 14"/>
              <p:cNvSpPr/>
              <p:nvPr/>
            </p:nvSpPr>
            <p:spPr>
              <a:xfrm>
                <a:off x="3720847" y="2366491"/>
                <a:ext cx="4435022" cy="1643468"/>
              </a:xfrm>
              <a:prstGeom prst="wedgeRoundRectCallout">
                <a:avLst>
                  <a:gd name="adj1" fmla="val -59250"/>
                  <a:gd name="adj2" fmla="val -33688"/>
                  <a:gd name="adj3" fmla="val 16667"/>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4320"/>
                  </a:lnSpc>
                  <a:spcBef>
                    <a:spcPts val="0"/>
                  </a:spcBef>
                  <a:spcAft>
                    <a:spcPts val="0"/>
                  </a:spcAft>
                  <a:defRPr/>
                </a:pPr>
                <a:endParaRPr lang="en-US" altLang="ja-JP" sz="3600" b="1">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gn="ctr" fontAlgn="auto">
                  <a:lnSpc>
                    <a:spcPts val="4320"/>
                  </a:lnSpc>
                  <a:spcBef>
                    <a:spcPts val="0"/>
                  </a:spcBef>
                  <a:spcAft>
                    <a:spcPts val="0"/>
                  </a:spcAft>
                  <a:defRPr/>
                </a:pPr>
                <a:r>
                  <a:rPr lang="ja-JP" altLang="en-US" sz="3500" b="1">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約</a:t>
                </a:r>
                <a:r>
                  <a:rPr lang="en-US" altLang="ja-JP" sz="3500" b="1">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27</a:t>
                </a:r>
                <a:r>
                  <a:rPr lang="ja-JP" altLang="en-US" sz="3500" b="1">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万人</a:t>
                </a:r>
              </a:p>
            </p:txBody>
          </p:sp>
          <p:sp>
            <p:nvSpPr>
              <p:cNvPr id="19475" name="テキスト ボックス 1"/>
              <p:cNvSpPr txBox="1">
                <a:spLocks noChangeArrowheads="1"/>
              </p:cNvSpPr>
              <p:nvPr/>
            </p:nvSpPr>
            <p:spPr bwMode="auto">
              <a:xfrm>
                <a:off x="3590237" y="2422146"/>
                <a:ext cx="4606197" cy="43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2800" b="1" u="sng">
                    <a:solidFill>
                      <a:schemeClr val="bg1"/>
                    </a:solidFill>
                    <a:latin typeface="BIZ UDPゴシック" panose="020B0400000000000000" pitchFamily="50" charset="-128"/>
                    <a:ea typeface="BIZ UDPゴシック" panose="020B0400000000000000" pitchFamily="50" charset="-128"/>
                    <a:cs typeface="メイリオ" pitchFamily="50" charset="-128"/>
                  </a:rPr>
                  <a:t>30</a:t>
                </a:r>
                <a:r>
                  <a:rPr lang="ja-JP" altLang="en-US" sz="2800" b="1" u="sng">
                    <a:solidFill>
                      <a:schemeClr val="bg1"/>
                    </a:solidFill>
                    <a:latin typeface="BIZ UDPゴシック" panose="020B0400000000000000" pitchFamily="50" charset="-128"/>
                    <a:ea typeface="BIZ UDPゴシック" panose="020B0400000000000000" pitchFamily="50" charset="-128"/>
                    <a:cs typeface="メイリオ" pitchFamily="50" charset="-128"/>
                  </a:rPr>
                  <a:t>歳未満の</a:t>
                </a:r>
                <a:endParaRPr lang="en-US" altLang="ja-JP" sz="2800" b="1" u="sng">
                  <a:solidFill>
                    <a:schemeClr val="bg1"/>
                  </a:solidFill>
                  <a:latin typeface="BIZ UDPゴシック" panose="020B0400000000000000" pitchFamily="50" charset="-128"/>
                  <a:ea typeface="BIZ UDPゴシック" panose="020B0400000000000000" pitchFamily="50" charset="-128"/>
                  <a:cs typeface="メイリオ" pitchFamily="50" charset="-128"/>
                </a:endParaRPr>
              </a:p>
              <a:p>
                <a:pPr algn="ctr" eaLnBrk="1" hangingPunct="1">
                  <a:spcBef>
                    <a:spcPct val="0"/>
                  </a:spcBef>
                  <a:buFontTx/>
                  <a:buNone/>
                </a:pPr>
                <a:r>
                  <a:rPr lang="ja-JP" altLang="en-US" sz="2800" b="1" u="sng">
                    <a:solidFill>
                      <a:schemeClr val="bg1"/>
                    </a:solidFill>
                    <a:latin typeface="BIZ UDPゴシック" panose="020B0400000000000000" pitchFamily="50" charset="-128"/>
                    <a:ea typeface="BIZ UDPゴシック" panose="020B0400000000000000" pitchFamily="50" charset="-128"/>
                    <a:cs typeface="メイリオ" pitchFamily="50" charset="-128"/>
                  </a:rPr>
                  <a:t>障害基礎年金受給権者</a:t>
                </a:r>
              </a:p>
            </p:txBody>
          </p:sp>
        </p:grpSp>
        <p:sp>
          <p:nvSpPr>
            <p:cNvPr id="19468" name="テキスト ボックス 22"/>
            <p:cNvSpPr txBox="1">
              <a:spLocks noChangeArrowheads="1"/>
            </p:cNvSpPr>
            <p:nvPr/>
          </p:nvSpPr>
          <p:spPr bwMode="auto">
            <a:xfrm>
              <a:off x="3551971" y="5226873"/>
              <a:ext cx="421179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nchor="ctr" anchorCtr="1"/>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200">
                  <a:latin typeface="BIZ UDPゴシック" panose="020B0400000000000000" pitchFamily="50" charset="-128"/>
                  <a:ea typeface="BIZ UDPゴシック" panose="020B0400000000000000" pitchFamily="50" charset="-128"/>
                  <a:cs typeface="メイリオ" pitchFamily="50" charset="-128"/>
                </a:rPr>
                <a:t>※</a:t>
              </a:r>
              <a:r>
                <a:rPr lang="ja-JP" altLang="en-US" sz="1200">
                  <a:latin typeface="BIZ UDPゴシック" panose="020B0400000000000000" pitchFamily="50" charset="-128"/>
                  <a:ea typeface="BIZ UDPゴシック" panose="020B0400000000000000" pitchFamily="50" charset="-128"/>
                  <a:cs typeface="メイリオ" pitchFamily="50" charset="-128"/>
                </a:rPr>
                <a:t>受給権者：年金を受ける権利を持ち、</a:t>
              </a:r>
              <a:endParaRPr lang="en-US" altLang="ja-JP" sz="1200">
                <a:latin typeface="BIZ UDPゴシック" panose="020B0400000000000000" pitchFamily="50" charset="-128"/>
                <a:ea typeface="BIZ UDPゴシック" panose="020B0400000000000000" pitchFamily="50" charset="-128"/>
                <a:cs typeface="メイリオ" pitchFamily="50" charset="-128"/>
              </a:endParaRPr>
            </a:p>
            <a:p>
              <a:pPr eaLnBrk="1" hangingPunct="1">
                <a:spcBef>
                  <a:spcPct val="0"/>
                </a:spcBef>
                <a:buFontTx/>
                <a:buNone/>
              </a:pPr>
              <a:r>
                <a:rPr lang="ja-JP" altLang="en-US" sz="1200">
                  <a:latin typeface="BIZ UDPゴシック" panose="020B0400000000000000" pitchFamily="50" charset="-128"/>
                  <a:ea typeface="BIZ UDPゴシック" panose="020B0400000000000000" pitchFamily="50" charset="-128"/>
                  <a:cs typeface="メイリオ" pitchFamily="50" charset="-128"/>
                </a:rPr>
                <a:t>　　　　　　     本人の請求により裁定された者。</a:t>
              </a:r>
              <a:endParaRPr lang="en-US" altLang="ja-JP" sz="1200">
                <a:latin typeface="BIZ UDPゴシック" panose="020B0400000000000000" pitchFamily="50" charset="-128"/>
                <a:ea typeface="BIZ UDPゴシック" panose="020B0400000000000000" pitchFamily="50" charset="-128"/>
                <a:cs typeface="メイリオ" pitchFamily="50" charset="-128"/>
              </a:endParaRPr>
            </a:p>
            <a:p>
              <a:pPr eaLnBrk="1" hangingPunct="1">
                <a:spcBef>
                  <a:spcPct val="0"/>
                </a:spcBef>
                <a:buFontTx/>
                <a:buNone/>
              </a:pPr>
              <a:r>
                <a:rPr lang="ja-JP" altLang="en-US" sz="1200">
                  <a:latin typeface="BIZ UDPゴシック" panose="020B0400000000000000" pitchFamily="50" charset="-128"/>
                  <a:ea typeface="BIZ UDPゴシック" panose="020B0400000000000000" pitchFamily="50" charset="-128"/>
                  <a:cs typeface="メイリオ" pitchFamily="50" charset="-128"/>
                </a:rPr>
                <a:t>　　　　　　    </a:t>
              </a:r>
              <a:r>
                <a:rPr lang="en-US" altLang="ja-JP" sz="1200">
                  <a:latin typeface="BIZ UDPゴシック" panose="020B0400000000000000" pitchFamily="50" charset="-128"/>
                  <a:ea typeface="BIZ UDPゴシック" panose="020B0400000000000000" pitchFamily="50" charset="-128"/>
                  <a:cs typeface="メイリオ" pitchFamily="50" charset="-128"/>
                </a:rPr>
                <a:t>(</a:t>
              </a:r>
              <a:r>
                <a:rPr lang="ja-JP" altLang="en-US" sz="1200">
                  <a:latin typeface="BIZ UDPゴシック" panose="020B0400000000000000" pitchFamily="50" charset="-128"/>
                  <a:ea typeface="BIZ UDPゴシック" panose="020B0400000000000000" pitchFamily="50" charset="-128"/>
                  <a:cs typeface="メイリオ" pitchFamily="50" charset="-128"/>
                </a:rPr>
                <a:t>全額支給停止中の者を含む</a:t>
              </a:r>
              <a:r>
                <a:rPr lang="en-US" altLang="ja-JP" sz="1200">
                  <a:latin typeface="BIZ UDPゴシック" panose="020B0400000000000000" pitchFamily="50" charset="-128"/>
                  <a:ea typeface="BIZ UDPゴシック" panose="020B0400000000000000" pitchFamily="50" charset="-128"/>
                  <a:cs typeface="メイリオ" pitchFamily="50" charset="-128"/>
                </a:rPr>
                <a:t>)</a:t>
              </a:r>
              <a:endParaRPr lang="ja-JP" altLang="en-US" sz="1200">
                <a:latin typeface="BIZ UDPゴシック" panose="020B0400000000000000" pitchFamily="50" charset="-128"/>
                <a:ea typeface="BIZ UDPゴシック" panose="020B0400000000000000" pitchFamily="50" charset="-128"/>
                <a:cs typeface="メイリオ" pitchFamily="50" charset="-128"/>
              </a:endParaRPr>
            </a:p>
          </p:txBody>
        </p:sp>
        <p:sp>
          <p:nvSpPr>
            <p:cNvPr id="19469" name="テキスト ボックス 20"/>
            <p:cNvSpPr txBox="1">
              <a:spLocks noChangeArrowheads="1"/>
            </p:cNvSpPr>
            <p:nvPr/>
          </p:nvSpPr>
          <p:spPr bwMode="auto">
            <a:xfrm>
              <a:off x="4770044" y="4879318"/>
              <a:ext cx="2307474" cy="38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ja-JP" altLang="en-US" sz="1000">
                  <a:solidFill>
                    <a:schemeClr val="bg1"/>
                  </a:solidFill>
                  <a:latin typeface="BIZ UDPゴシック" panose="020B0400000000000000" pitchFamily="50" charset="-128"/>
                  <a:ea typeface="BIZ UDPゴシック" panose="020B0400000000000000" pitchFamily="50" charset="-128"/>
                  <a:cs typeface="メイリオ" pitchFamily="50" charset="-128"/>
                </a:rPr>
                <a:t>厚生年金保険・国民年金事業年報より</a:t>
              </a:r>
            </a:p>
          </p:txBody>
        </p:sp>
      </p:grpSp>
      <p:sp>
        <p:nvSpPr>
          <p:cNvPr id="18" name="テキスト ボックス 17">
            <a:extLst>
              <a:ext uri="{FF2B5EF4-FFF2-40B4-BE49-F238E27FC236}">
                <a16:creationId xmlns:a16="http://schemas.microsoft.com/office/drawing/2014/main" id="{ED139CF2-BB27-5E11-F77B-120321CF6B75}"/>
              </a:ext>
            </a:extLst>
          </p:cNvPr>
          <p:cNvSpPr txBox="1"/>
          <p:nvPr/>
        </p:nvSpPr>
        <p:spPr>
          <a:xfrm>
            <a:off x="477945" y="806960"/>
            <a:ext cx="9138738" cy="523220"/>
          </a:xfrm>
          <a:prstGeom prst="rect">
            <a:avLst/>
          </a:prstGeom>
          <a:noFill/>
        </p:spPr>
        <p:txBody>
          <a:bodyPr wrap="square">
            <a:spAutoFit/>
          </a:bodyPr>
          <a:lstStyle/>
          <a:p>
            <a:r>
              <a:rPr lang="ja-JP" altLang="en-US" sz="2800" b="1" u="sng">
                <a:solidFill>
                  <a:srgbClr val="ED7D31"/>
                </a:solidFill>
                <a:latin typeface="Meiryo UI" panose="020B0604030504040204" pitchFamily="50" charset="-128"/>
                <a:ea typeface="Meiryo UI" panose="020B0604030504040204" pitchFamily="50" charset="-128"/>
              </a:rPr>
              <a:t>障害基礎年金受給権者のうち、約</a:t>
            </a:r>
            <a:r>
              <a:rPr lang="en-US" altLang="ja-JP" sz="2800" b="1" u="sng">
                <a:solidFill>
                  <a:srgbClr val="ED7D31"/>
                </a:solidFill>
                <a:latin typeface="Meiryo UI" panose="020B0604030504040204" pitchFamily="50" charset="-128"/>
                <a:ea typeface="Meiryo UI" panose="020B0604030504040204" pitchFamily="50" charset="-128"/>
              </a:rPr>
              <a:t>11.7</a:t>
            </a:r>
            <a:r>
              <a:rPr lang="ja-JP" altLang="en-US" sz="2800" b="1" u="sng">
                <a:solidFill>
                  <a:srgbClr val="ED7D31"/>
                </a:solidFill>
                <a:latin typeface="Meiryo UI" panose="020B0604030504040204" pitchFamily="50" charset="-128"/>
                <a:ea typeface="Meiryo UI" panose="020B0604030504040204" pitchFamily="50" charset="-128"/>
              </a:rPr>
              <a:t>％は</a:t>
            </a:r>
            <a:r>
              <a:rPr lang="en-US" altLang="ja-JP" sz="2800" b="1" u="sng">
                <a:solidFill>
                  <a:srgbClr val="ED7D31"/>
                </a:solidFill>
                <a:latin typeface="Meiryo UI" panose="020B0604030504040204" pitchFamily="50" charset="-128"/>
                <a:ea typeface="Meiryo UI" panose="020B0604030504040204" pitchFamily="50" charset="-128"/>
              </a:rPr>
              <a:t>30</a:t>
            </a:r>
            <a:r>
              <a:rPr lang="ja-JP" altLang="en-US" sz="2800" b="1" u="sng">
                <a:solidFill>
                  <a:srgbClr val="ED7D31"/>
                </a:solidFill>
                <a:latin typeface="Meiryo UI" panose="020B0604030504040204" pitchFamily="50" charset="-128"/>
                <a:ea typeface="Meiryo UI" panose="020B0604030504040204" pitchFamily="50" charset="-128"/>
              </a:rPr>
              <a:t>歳未満です</a:t>
            </a:r>
          </a:p>
        </p:txBody>
      </p:sp>
      <p:grpSp>
        <p:nvGrpSpPr>
          <p:cNvPr id="19" name="グループ化 18">
            <a:extLst>
              <a:ext uri="{FF2B5EF4-FFF2-40B4-BE49-F238E27FC236}">
                <a16:creationId xmlns:a16="http://schemas.microsoft.com/office/drawing/2014/main" id="{2794834F-F949-6FEF-B7CE-81E08C77B278}"/>
              </a:ext>
            </a:extLst>
          </p:cNvPr>
          <p:cNvGrpSpPr/>
          <p:nvPr/>
        </p:nvGrpSpPr>
        <p:grpSpPr>
          <a:xfrm>
            <a:off x="1679834" y="5154673"/>
            <a:ext cx="6567047" cy="1380799"/>
            <a:chOff x="1679834" y="5154673"/>
            <a:chExt cx="5788926" cy="1380799"/>
          </a:xfrm>
        </p:grpSpPr>
        <p:sp>
          <p:nvSpPr>
            <p:cNvPr id="20" name="フリーフォーム: 図形 19">
              <a:extLst>
                <a:ext uri="{FF2B5EF4-FFF2-40B4-BE49-F238E27FC236}">
                  <a16:creationId xmlns:a16="http://schemas.microsoft.com/office/drawing/2014/main" id="{0A20B8CD-C1C9-1089-0F72-1FF863AE3D3E}"/>
                </a:ext>
              </a:extLst>
            </p:cNvPr>
            <p:cNvSpPr/>
            <p:nvPr/>
          </p:nvSpPr>
          <p:spPr>
            <a:xfrm>
              <a:off x="1766179" y="5233904"/>
              <a:ext cx="5702581" cy="1301568"/>
            </a:xfrm>
            <a:custGeom>
              <a:avLst/>
              <a:gdLst>
                <a:gd name="connsiteX0" fmla="*/ 303548 w 5702581"/>
                <a:gd name="connsiteY0" fmla="*/ 0 h 1301568"/>
                <a:gd name="connsiteX1" fmla="*/ 5578676 w 5702581"/>
                <a:gd name="connsiteY1" fmla="*/ 12695 h 1301568"/>
                <a:gd name="connsiteX2" fmla="*/ 5699056 w 5702581"/>
                <a:gd name="connsiteY2" fmla="*/ 133000 h 1301568"/>
                <a:gd name="connsiteX3" fmla="*/ 5702581 w 5702581"/>
                <a:gd name="connsiteY3" fmla="*/ 1181188 h 1301568"/>
                <a:gd name="connsiteX4" fmla="*/ 5582278 w 5702581"/>
                <a:gd name="connsiteY4" fmla="*/ 1301568 h 1301568"/>
                <a:gd name="connsiteX5" fmla="*/ 307148 w 5702581"/>
                <a:gd name="connsiteY5" fmla="*/ 1288873 h 1301568"/>
                <a:gd name="connsiteX6" fmla="*/ 186695 w 5702581"/>
                <a:gd name="connsiteY6" fmla="*/ 1168642 h 1301568"/>
                <a:gd name="connsiteX7" fmla="*/ 183242 w 5702581"/>
                <a:gd name="connsiteY7" fmla="*/ 386528 h 1301568"/>
                <a:gd name="connsiteX8" fmla="*/ 183242 w 5702581"/>
                <a:gd name="connsiteY8" fmla="*/ 384773 h 1301568"/>
                <a:gd name="connsiteX9" fmla="*/ 0 w 5702581"/>
                <a:gd name="connsiteY9" fmla="*/ 285211 h 1301568"/>
                <a:gd name="connsiteX10" fmla="*/ 183242 w 5702581"/>
                <a:gd name="connsiteY10" fmla="*/ 198711 h 1301568"/>
                <a:gd name="connsiteX11" fmla="*/ 183242 w 5702581"/>
                <a:gd name="connsiteY11" fmla="*/ 194619 h 1301568"/>
                <a:gd name="connsiteX12" fmla="*/ 183242 w 5702581"/>
                <a:gd name="connsiteY12" fmla="*/ 120379 h 1301568"/>
                <a:gd name="connsiteX13" fmla="*/ 303548 w 5702581"/>
                <a:gd name="connsiteY13" fmla="*/ 0 h 13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02581" h="1301568">
                  <a:moveTo>
                    <a:pt x="303548" y="0"/>
                  </a:moveTo>
                  <a:lnTo>
                    <a:pt x="5578676" y="12695"/>
                  </a:lnTo>
                  <a:cubicBezTo>
                    <a:pt x="5645046" y="12843"/>
                    <a:pt x="5698833" y="66630"/>
                    <a:pt x="5699056" y="133000"/>
                  </a:cubicBezTo>
                  <a:lnTo>
                    <a:pt x="5702581" y="1181188"/>
                  </a:lnTo>
                  <a:cubicBezTo>
                    <a:pt x="5702397" y="1247558"/>
                    <a:pt x="5648647" y="1301345"/>
                    <a:pt x="5582278" y="1301568"/>
                  </a:cubicBezTo>
                  <a:lnTo>
                    <a:pt x="307148" y="1288873"/>
                  </a:lnTo>
                  <a:cubicBezTo>
                    <a:pt x="240778" y="1288725"/>
                    <a:pt x="186954" y="1235012"/>
                    <a:pt x="186695" y="1168642"/>
                  </a:cubicBezTo>
                  <a:lnTo>
                    <a:pt x="183242" y="386528"/>
                  </a:lnTo>
                  <a:lnTo>
                    <a:pt x="183242" y="384773"/>
                  </a:lnTo>
                  <a:lnTo>
                    <a:pt x="0" y="285211"/>
                  </a:lnTo>
                  <a:lnTo>
                    <a:pt x="183242" y="198711"/>
                  </a:lnTo>
                  <a:lnTo>
                    <a:pt x="183242" y="194619"/>
                  </a:lnTo>
                  <a:lnTo>
                    <a:pt x="183242" y="120379"/>
                  </a:lnTo>
                  <a:cubicBezTo>
                    <a:pt x="183428" y="54009"/>
                    <a:pt x="237177" y="222"/>
                    <a:pt x="303548" y="0"/>
                  </a:cubicBezTo>
                  <a:close/>
                </a:path>
              </a:pathLst>
            </a:custGeom>
            <a:solidFill>
              <a:srgbClr val="6FB77B"/>
            </a:solidFill>
            <a:ln w="3706" cap="flat">
              <a:noFill/>
              <a:prstDash val="solid"/>
              <a:miter/>
            </a:ln>
          </p:spPr>
          <p:txBody>
            <a:bodyPr rtlCol="0" anchor="ctr"/>
            <a:lstStyle/>
            <a:p>
              <a:endParaRPr lang="ja-JP" altLang="en-US"/>
            </a:p>
          </p:txBody>
        </p:sp>
        <p:grpSp>
          <p:nvGrpSpPr>
            <p:cNvPr id="21" name="グループ化 20">
              <a:extLst>
                <a:ext uri="{FF2B5EF4-FFF2-40B4-BE49-F238E27FC236}">
                  <a16:creationId xmlns:a16="http://schemas.microsoft.com/office/drawing/2014/main" id="{EA326094-7AF4-D7C6-6A15-EF783D626A4A}"/>
                </a:ext>
              </a:extLst>
            </p:cNvPr>
            <p:cNvGrpSpPr/>
            <p:nvPr/>
          </p:nvGrpSpPr>
          <p:grpSpPr>
            <a:xfrm>
              <a:off x="1679834" y="5154673"/>
              <a:ext cx="5741133" cy="1335569"/>
              <a:chOff x="1679834" y="5154673"/>
              <a:chExt cx="5741133" cy="1335569"/>
            </a:xfrm>
          </p:grpSpPr>
          <p:sp>
            <p:nvSpPr>
              <p:cNvPr id="23" name="フリーフォーム: 図形 22">
                <a:extLst>
                  <a:ext uri="{FF2B5EF4-FFF2-40B4-BE49-F238E27FC236}">
                    <a16:creationId xmlns:a16="http://schemas.microsoft.com/office/drawing/2014/main" id="{02405A58-18D1-53CE-D941-33816B9960C5}"/>
                  </a:ext>
                </a:extLst>
              </p:cNvPr>
              <p:cNvSpPr/>
              <p:nvPr/>
            </p:nvSpPr>
            <p:spPr>
              <a:xfrm>
                <a:off x="1875645" y="5216644"/>
                <a:ext cx="5545322" cy="1273598"/>
              </a:xfrm>
              <a:custGeom>
                <a:avLst/>
                <a:gdLst>
                  <a:gd name="connsiteX0" fmla="*/ 962573 w 5545322"/>
                  <a:gd name="connsiteY0" fmla="*/ 1259585 h 1273598"/>
                  <a:gd name="connsiteX1" fmla="*/ 438552 w 5545322"/>
                  <a:gd name="connsiteY1" fmla="*/ 1257432 h 1273598"/>
                  <a:gd name="connsiteX2" fmla="*/ 176561 w 5545322"/>
                  <a:gd name="connsiteY2" fmla="*/ 1256356 h 1273598"/>
                  <a:gd name="connsiteX3" fmla="*/ 143821 w 5545322"/>
                  <a:gd name="connsiteY3" fmla="*/ 1256356 h 1273598"/>
                  <a:gd name="connsiteX4" fmla="*/ 108855 w 5545322"/>
                  <a:gd name="connsiteY4" fmla="*/ 1253943 h 1273598"/>
                  <a:gd name="connsiteX5" fmla="*/ 6478 w 5545322"/>
                  <a:gd name="connsiteY5" fmla="*/ 1161923 h 1273598"/>
                  <a:gd name="connsiteX6" fmla="*/ 762 w 5545322"/>
                  <a:gd name="connsiteY6" fmla="*/ 1126436 h 1273598"/>
                  <a:gd name="connsiteX7" fmla="*/ -2579 w 5545322"/>
                  <a:gd name="connsiteY7" fmla="*/ 385451 h 1273598"/>
                  <a:gd name="connsiteX8" fmla="*/ 9856 w 5545322"/>
                  <a:gd name="connsiteY8" fmla="*/ 374315 h 1273598"/>
                  <a:gd name="connsiteX9" fmla="*/ 20992 w 5545322"/>
                  <a:gd name="connsiteY9" fmla="*/ 385451 h 1273598"/>
                  <a:gd name="connsiteX10" fmla="*/ 24704 w 5545322"/>
                  <a:gd name="connsiteY10" fmla="*/ 1125768 h 1273598"/>
                  <a:gd name="connsiteX11" fmla="*/ 29641 w 5545322"/>
                  <a:gd name="connsiteY11" fmla="*/ 1154722 h 1273598"/>
                  <a:gd name="connsiteX12" fmla="*/ 61416 w 5545322"/>
                  <a:gd name="connsiteY12" fmla="*/ 1203460 h 1273598"/>
                  <a:gd name="connsiteX13" fmla="*/ 113383 w 5545322"/>
                  <a:gd name="connsiteY13" fmla="*/ 1228887 h 1273598"/>
                  <a:gd name="connsiteX14" fmla="*/ 143673 w 5545322"/>
                  <a:gd name="connsiteY14" fmla="*/ 1230594 h 1273598"/>
                  <a:gd name="connsiteX15" fmla="*/ 176413 w 5545322"/>
                  <a:gd name="connsiteY15" fmla="*/ 1230594 h 1273598"/>
                  <a:gd name="connsiteX16" fmla="*/ 438404 w 5545322"/>
                  <a:gd name="connsiteY16" fmla="*/ 1229407 h 1273598"/>
                  <a:gd name="connsiteX17" fmla="*/ 962387 w 5545322"/>
                  <a:gd name="connsiteY17" fmla="*/ 1226957 h 1273598"/>
                  <a:gd name="connsiteX18" fmla="*/ 4973104 w 5545322"/>
                  <a:gd name="connsiteY18" fmla="*/ 1239837 h 1273598"/>
                  <a:gd name="connsiteX19" fmla="*/ 5235133 w 5545322"/>
                  <a:gd name="connsiteY19" fmla="*/ 1240914 h 1273598"/>
                  <a:gd name="connsiteX20" fmla="*/ 5366128 w 5545322"/>
                  <a:gd name="connsiteY20" fmla="*/ 1241471 h 1273598"/>
                  <a:gd name="connsiteX21" fmla="*/ 5398868 w 5545322"/>
                  <a:gd name="connsiteY21" fmla="*/ 1241471 h 1273598"/>
                  <a:gd name="connsiteX22" fmla="*/ 5428787 w 5545322"/>
                  <a:gd name="connsiteY22" fmla="*/ 1239726 h 1273598"/>
                  <a:gd name="connsiteX23" fmla="*/ 5480012 w 5545322"/>
                  <a:gd name="connsiteY23" fmla="*/ 1214559 h 1273598"/>
                  <a:gd name="connsiteX24" fmla="*/ 5511156 w 5545322"/>
                  <a:gd name="connsiteY24" fmla="*/ 1166303 h 1273598"/>
                  <a:gd name="connsiteX25" fmla="*/ 5515945 w 5545322"/>
                  <a:gd name="connsiteY25" fmla="*/ 1137981 h 1273598"/>
                  <a:gd name="connsiteX26" fmla="*/ 5516130 w 5545322"/>
                  <a:gd name="connsiteY26" fmla="*/ 1105389 h 1273598"/>
                  <a:gd name="connsiteX27" fmla="*/ 5513233 w 5545322"/>
                  <a:gd name="connsiteY27" fmla="*/ 266482 h 1273598"/>
                  <a:gd name="connsiteX28" fmla="*/ 5513754 w 5545322"/>
                  <a:gd name="connsiteY28" fmla="*/ 135486 h 1273598"/>
                  <a:gd name="connsiteX29" fmla="*/ 5513754 w 5545322"/>
                  <a:gd name="connsiteY29" fmla="*/ 102747 h 1273598"/>
                  <a:gd name="connsiteX30" fmla="*/ 5513754 w 5545322"/>
                  <a:gd name="connsiteY30" fmla="*/ 86340 h 1273598"/>
                  <a:gd name="connsiteX31" fmla="*/ 5512864 w 5545322"/>
                  <a:gd name="connsiteY31" fmla="*/ 71492 h 1273598"/>
                  <a:gd name="connsiteX32" fmla="*/ 5489923 w 5545322"/>
                  <a:gd name="connsiteY32" fmla="*/ 17668 h 1273598"/>
                  <a:gd name="connsiteX33" fmla="*/ 5491668 w 5545322"/>
                  <a:gd name="connsiteY33" fmla="*/ 1076 h 1273598"/>
                  <a:gd name="connsiteX34" fmla="*/ 5508260 w 5545322"/>
                  <a:gd name="connsiteY34" fmla="*/ 2820 h 1273598"/>
                  <a:gd name="connsiteX35" fmla="*/ 5508557 w 5545322"/>
                  <a:gd name="connsiteY35" fmla="*/ 3191 h 1273598"/>
                  <a:gd name="connsiteX36" fmla="*/ 5536805 w 5545322"/>
                  <a:gd name="connsiteY36" fmla="*/ 68188 h 1273598"/>
                  <a:gd name="connsiteX37" fmla="*/ 5538068 w 5545322"/>
                  <a:gd name="connsiteY37" fmla="*/ 86117 h 1273598"/>
                  <a:gd name="connsiteX38" fmla="*/ 5538068 w 5545322"/>
                  <a:gd name="connsiteY38" fmla="*/ 102487 h 1273598"/>
                  <a:gd name="connsiteX39" fmla="*/ 5538068 w 5545322"/>
                  <a:gd name="connsiteY39" fmla="*/ 135264 h 1273598"/>
                  <a:gd name="connsiteX40" fmla="*/ 5538699 w 5545322"/>
                  <a:gd name="connsiteY40" fmla="*/ 266260 h 1273598"/>
                  <a:gd name="connsiteX41" fmla="*/ 5542744 w 5545322"/>
                  <a:gd name="connsiteY41" fmla="*/ 1105167 h 1273598"/>
                  <a:gd name="connsiteX42" fmla="*/ 5542744 w 5545322"/>
                  <a:gd name="connsiteY42" fmla="*/ 1138092 h 1273598"/>
                  <a:gd name="connsiteX43" fmla="*/ 5415498 w 5545322"/>
                  <a:gd name="connsiteY43" fmla="*/ 1269830 h 1273598"/>
                  <a:gd name="connsiteX44" fmla="*/ 5398386 w 5545322"/>
                  <a:gd name="connsiteY44" fmla="*/ 1270053 h 1273598"/>
                  <a:gd name="connsiteX45" fmla="*/ 5365646 w 5545322"/>
                  <a:gd name="connsiteY45" fmla="*/ 1270239 h 1273598"/>
                  <a:gd name="connsiteX46" fmla="*/ 5234650 w 5545322"/>
                  <a:gd name="connsiteY46" fmla="*/ 1270832 h 1273598"/>
                  <a:gd name="connsiteX47" fmla="*/ 4972659 w 5545322"/>
                  <a:gd name="connsiteY47" fmla="*/ 1272057 h 127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45322" h="1273598">
                    <a:moveTo>
                      <a:pt x="962573" y="1259585"/>
                    </a:moveTo>
                    <a:lnTo>
                      <a:pt x="438552" y="1257432"/>
                    </a:lnTo>
                    <a:lnTo>
                      <a:pt x="176561" y="1256356"/>
                    </a:lnTo>
                    <a:lnTo>
                      <a:pt x="143821" y="1256356"/>
                    </a:lnTo>
                    <a:cubicBezTo>
                      <a:pt x="132129" y="1256764"/>
                      <a:pt x="120399" y="1255947"/>
                      <a:pt x="108855" y="1253943"/>
                    </a:cubicBezTo>
                    <a:cubicBezTo>
                      <a:pt x="60339" y="1244551"/>
                      <a:pt x="20955" y="1209176"/>
                      <a:pt x="6478" y="1161923"/>
                    </a:cubicBezTo>
                    <a:cubicBezTo>
                      <a:pt x="2952" y="1150416"/>
                      <a:pt x="1022" y="1138463"/>
                      <a:pt x="762" y="1126436"/>
                    </a:cubicBezTo>
                    <a:lnTo>
                      <a:pt x="-2579" y="385451"/>
                    </a:lnTo>
                    <a:cubicBezTo>
                      <a:pt x="-2208" y="378955"/>
                      <a:pt x="3360" y="373944"/>
                      <a:pt x="9856" y="374315"/>
                    </a:cubicBezTo>
                    <a:cubicBezTo>
                      <a:pt x="15870" y="374649"/>
                      <a:pt x="20658" y="379438"/>
                      <a:pt x="20992" y="385451"/>
                    </a:cubicBezTo>
                    <a:lnTo>
                      <a:pt x="24704" y="1125768"/>
                    </a:lnTo>
                    <a:cubicBezTo>
                      <a:pt x="25001" y="1135605"/>
                      <a:pt x="26671" y="1145330"/>
                      <a:pt x="29641" y="1154722"/>
                    </a:cubicBezTo>
                    <a:cubicBezTo>
                      <a:pt x="35618" y="1173541"/>
                      <a:pt x="46605" y="1190394"/>
                      <a:pt x="61416" y="1203460"/>
                    </a:cubicBezTo>
                    <a:cubicBezTo>
                      <a:pt x="76115" y="1216489"/>
                      <a:pt x="94081" y="1225287"/>
                      <a:pt x="113383" y="1228887"/>
                    </a:cubicBezTo>
                    <a:cubicBezTo>
                      <a:pt x="123405" y="1230520"/>
                      <a:pt x="133539" y="1231077"/>
                      <a:pt x="143673" y="1230594"/>
                    </a:cubicBezTo>
                    <a:lnTo>
                      <a:pt x="176413" y="1230594"/>
                    </a:lnTo>
                    <a:lnTo>
                      <a:pt x="438404" y="1229407"/>
                    </a:lnTo>
                    <a:lnTo>
                      <a:pt x="962387" y="1226957"/>
                    </a:lnTo>
                    <a:lnTo>
                      <a:pt x="4973104" y="1239837"/>
                    </a:lnTo>
                    <a:lnTo>
                      <a:pt x="5235133" y="1240914"/>
                    </a:lnTo>
                    <a:lnTo>
                      <a:pt x="5366128" y="1241471"/>
                    </a:lnTo>
                    <a:lnTo>
                      <a:pt x="5398868" y="1241471"/>
                    </a:lnTo>
                    <a:cubicBezTo>
                      <a:pt x="5408890" y="1241953"/>
                      <a:pt x="5418913" y="1241396"/>
                      <a:pt x="5428787" y="1239726"/>
                    </a:cubicBezTo>
                    <a:cubicBezTo>
                      <a:pt x="5447830" y="1236162"/>
                      <a:pt x="5465572" y="1227476"/>
                      <a:pt x="5480012" y="1214559"/>
                    </a:cubicBezTo>
                    <a:cubicBezTo>
                      <a:pt x="5494563" y="1201604"/>
                      <a:pt x="5505365" y="1184900"/>
                      <a:pt x="5511156" y="1166303"/>
                    </a:cubicBezTo>
                    <a:cubicBezTo>
                      <a:pt x="5514015" y="1157135"/>
                      <a:pt x="5515648" y="1147595"/>
                      <a:pt x="5515945" y="1137981"/>
                    </a:cubicBezTo>
                    <a:lnTo>
                      <a:pt x="5516130" y="1105389"/>
                    </a:lnTo>
                    <a:lnTo>
                      <a:pt x="5513233" y="266482"/>
                    </a:lnTo>
                    <a:lnTo>
                      <a:pt x="5513754" y="135486"/>
                    </a:lnTo>
                    <a:lnTo>
                      <a:pt x="5513754" y="102747"/>
                    </a:lnTo>
                    <a:lnTo>
                      <a:pt x="5513754" y="86340"/>
                    </a:lnTo>
                    <a:cubicBezTo>
                      <a:pt x="5513792" y="81366"/>
                      <a:pt x="5513494" y="76429"/>
                      <a:pt x="5512864" y="71492"/>
                    </a:cubicBezTo>
                    <a:cubicBezTo>
                      <a:pt x="5510265" y="51782"/>
                      <a:pt x="5502358" y="33184"/>
                      <a:pt x="5489923" y="17668"/>
                    </a:cubicBezTo>
                    <a:cubicBezTo>
                      <a:pt x="5485803" y="12620"/>
                      <a:pt x="5486619" y="5159"/>
                      <a:pt x="5491668" y="1076"/>
                    </a:cubicBezTo>
                    <a:cubicBezTo>
                      <a:pt x="5496716" y="-3007"/>
                      <a:pt x="5504140" y="-2228"/>
                      <a:pt x="5508260" y="2820"/>
                    </a:cubicBezTo>
                    <a:lnTo>
                      <a:pt x="5508557" y="3191"/>
                    </a:lnTo>
                    <a:cubicBezTo>
                      <a:pt x="5523664" y="21900"/>
                      <a:pt x="5533428" y="44358"/>
                      <a:pt x="5536805" y="68188"/>
                    </a:cubicBezTo>
                    <a:cubicBezTo>
                      <a:pt x="5537584" y="74128"/>
                      <a:pt x="5537994" y="80104"/>
                      <a:pt x="5538068" y="86117"/>
                    </a:cubicBezTo>
                    <a:lnTo>
                      <a:pt x="5538068" y="102487"/>
                    </a:lnTo>
                    <a:lnTo>
                      <a:pt x="5538068" y="135264"/>
                    </a:lnTo>
                    <a:lnTo>
                      <a:pt x="5538699" y="266260"/>
                    </a:lnTo>
                    <a:lnTo>
                      <a:pt x="5542744" y="1105167"/>
                    </a:lnTo>
                    <a:lnTo>
                      <a:pt x="5542744" y="1138092"/>
                    </a:lnTo>
                    <a:cubicBezTo>
                      <a:pt x="5541111" y="1208434"/>
                      <a:pt x="5485729" y="1265747"/>
                      <a:pt x="5415498" y="1269830"/>
                    </a:cubicBezTo>
                    <a:cubicBezTo>
                      <a:pt x="5409150" y="1270127"/>
                      <a:pt x="5403842" y="1269830"/>
                      <a:pt x="5398386" y="1270053"/>
                    </a:cubicBezTo>
                    <a:lnTo>
                      <a:pt x="5365646" y="1270239"/>
                    </a:lnTo>
                    <a:lnTo>
                      <a:pt x="5234650" y="1270832"/>
                    </a:lnTo>
                    <a:lnTo>
                      <a:pt x="4972659" y="1272057"/>
                    </a:lnTo>
                    <a:close/>
                  </a:path>
                </a:pathLst>
              </a:custGeom>
              <a:solidFill>
                <a:srgbClr val="231815"/>
              </a:solidFill>
              <a:ln w="3706"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3E4BF9AE-F6CD-D8D3-3A32-6A343755D818}"/>
                  </a:ext>
                </a:extLst>
              </p:cNvPr>
              <p:cNvSpPr/>
              <p:nvPr/>
            </p:nvSpPr>
            <p:spPr>
              <a:xfrm>
                <a:off x="1875645" y="5154673"/>
                <a:ext cx="5476863" cy="176338"/>
              </a:xfrm>
              <a:custGeom>
                <a:avLst/>
                <a:gdLst>
                  <a:gd name="connsiteX0" fmla="*/ -2579 w 5476863"/>
                  <a:gd name="connsiteY0" fmla="*/ 163308 h 176338"/>
                  <a:gd name="connsiteX1" fmla="*/ -2579 w 5476863"/>
                  <a:gd name="connsiteY1" fmla="*/ 132572 h 176338"/>
                  <a:gd name="connsiteX2" fmla="*/ 2357 w 5476863"/>
                  <a:gd name="connsiteY2" fmla="*/ 99165 h 176338"/>
                  <a:gd name="connsiteX3" fmla="*/ 126672 w 5476863"/>
                  <a:gd name="connsiteY3" fmla="*/ 2133 h 176338"/>
                  <a:gd name="connsiteX4" fmla="*/ 157593 w 5476863"/>
                  <a:gd name="connsiteY4" fmla="*/ 2133 h 176338"/>
                  <a:gd name="connsiteX5" fmla="*/ 402286 w 5476863"/>
                  <a:gd name="connsiteY5" fmla="*/ 909 h 176338"/>
                  <a:gd name="connsiteX6" fmla="*/ 891673 w 5476863"/>
                  <a:gd name="connsiteY6" fmla="*/ -1541 h 176338"/>
                  <a:gd name="connsiteX7" fmla="*/ 4486835 w 5476863"/>
                  <a:gd name="connsiteY7" fmla="*/ 11562 h 176338"/>
                  <a:gd name="connsiteX8" fmla="*/ 4976223 w 5476863"/>
                  <a:gd name="connsiteY8" fmla="*/ 13752 h 176338"/>
                  <a:gd name="connsiteX9" fmla="*/ 5220916 w 5476863"/>
                  <a:gd name="connsiteY9" fmla="*/ 14829 h 176338"/>
                  <a:gd name="connsiteX10" fmla="*/ 5343226 w 5476863"/>
                  <a:gd name="connsiteY10" fmla="*/ 15348 h 176338"/>
                  <a:gd name="connsiteX11" fmla="*/ 5404399 w 5476863"/>
                  <a:gd name="connsiteY11" fmla="*/ 15645 h 176338"/>
                  <a:gd name="connsiteX12" fmla="*/ 5468764 w 5476863"/>
                  <a:gd name="connsiteY12" fmla="*/ 32052 h 176338"/>
                  <a:gd name="connsiteX13" fmla="*/ 5472514 w 5476863"/>
                  <a:gd name="connsiteY13" fmla="*/ 48273 h 176338"/>
                  <a:gd name="connsiteX14" fmla="*/ 5457628 w 5476863"/>
                  <a:gd name="connsiteY14" fmla="*/ 52728 h 176338"/>
                  <a:gd name="connsiteX15" fmla="*/ 5404585 w 5476863"/>
                  <a:gd name="connsiteY15" fmla="*/ 39773 h 176338"/>
                  <a:gd name="connsiteX16" fmla="*/ 5343411 w 5476863"/>
                  <a:gd name="connsiteY16" fmla="*/ 40070 h 176338"/>
                  <a:gd name="connsiteX17" fmla="*/ 5220916 w 5476863"/>
                  <a:gd name="connsiteY17" fmla="*/ 40664 h 176338"/>
                  <a:gd name="connsiteX18" fmla="*/ 4976223 w 5476863"/>
                  <a:gd name="connsiteY18" fmla="*/ 41889 h 176338"/>
                  <a:gd name="connsiteX19" fmla="*/ 4486835 w 5476863"/>
                  <a:gd name="connsiteY19" fmla="*/ 44301 h 176338"/>
                  <a:gd name="connsiteX20" fmla="*/ 891525 w 5476863"/>
                  <a:gd name="connsiteY20" fmla="*/ 31198 h 176338"/>
                  <a:gd name="connsiteX21" fmla="*/ 402138 w 5476863"/>
                  <a:gd name="connsiteY21" fmla="*/ 29045 h 176338"/>
                  <a:gd name="connsiteX22" fmla="*/ 157444 w 5476863"/>
                  <a:gd name="connsiteY22" fmla="*/ 27969 h 176338"/>
                  <a:gd name="connsiteX23" fmla="*/ 127192 w 5476863"/>
                  <a:gd name="connsiteY23" fmla="*/ 27969 h 176338"/>
                  <a:gd name="connsiteX24" fmla="*/ 100206 w 5476863"/>
                  <a:gd name="connsiteY24" fmla="*/ 31978 h 176338"/>
                  <a:gd name="connsiteX25" fmla="*/ 25484 w 5476863"/>
                  <a:gd name="connsiteY25" fmla="*/ 106217 h 176338"/>
                  <a:gd name="connsiteX26" fmla="*/ 21177 w 5476863"/>
                  <a:gd name="connsiteY26" fmla="*/ 133204 h 176338"/>
                  <a:gd name="connsiteX27" fmla="*/ 20992 w 5476863"/>
                  <a:gd name="connsiteY27" fmla="*/ 163642 h 176338"/>
                  <a:gd name="connsiteX28" fmla="*/ 8557 w 5476863"/>
                  <a:gd name="connsiteY28" fmla="*/ 174778 h 176338"/>
                  <a:gd name="connsiteX29" fmla="*/ -2579 w 5476863"/>
                  <a:gd name="connsiteY29" fmla="*/ 163642 h 17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76863" h="176338">
                    <a:moveTo>
                      <a:pt x="-2579" y="163308"/>
                    </a:moveTo>
                    <a:lnTo>
                      <a:pt x="-2579" y="132572"/>
                    </a:lnTo>
                    <a:cubicBezTo>
                      <a:pt x="-2356" y="121288"/>
                      <a:pt x="-723" y="110041"/>
                      <a:pt x="2357" y="99165"/>
                    </a:cubicBezTo>
                    <a:cubicBezTo>
                      <a:pt x="18096" y="43114"/>
                      <a:pt x="68468" y="3804"/>
                      <a:pt x="126672" y="2133"/>
                    </a:cubicBezTo>
                    <a:lnTo>
                      <a:pt x="157593" y="2133"/>
                    </a:lnTo>
                    <a:lnTo>
                      <a:pt x="402286" y="909"/>
                    </a:lnTo>
                    <a:lnTo>
                      <a:pt x="891673" y="-1541"/>
                    </a:lnTo>
                    <a:lnTo>
                      <a:pt x="4486835" y="11562"/>
                    </a:lnTo>
                    <a:lnTo>
                      <a:pt x="4976223" y="13752"/>
                    </a:lnTo>
                    <a:lnTo>
                      <a:pt x="5220916" y="14829"/>
                    </a:lnTo>
                    <a:lnTo>
                      <a:pt x="5343226" y="15348"/>
                    </a:lnTo>
                    <a:lnTo>
                      <a:pt x="5404399" y="15645"/>
                    </a:lnTo>
                    <a:cubicBezTo>
                      <a:pt x="5426894" y="15534"/>
                      <a:pt x="5449055" y="21176"/>
                      <a:pt x="5468764" y="32052"/>
                    </a:cubicBezTo>
                    <a:cubicBezTo>
                      <a:pt x="5474258" y="35504"/>
                      <a:pt x="5475929" y="42743"/>
                      <a:pt x="5472514" y="48273"/>
                    </a:cubicBezTo>
                    <a:cubicBezTo>
                      <a:pt x="5469358" y="53285"/>
                      <a:pt x="5463011" y="55178"/>
                      <a:pt x="5457628" y="52728"/>
                    </a:cubicBezTo>
                    <a:cubicBezTo>
                      <a:pt x="5441334" y="43930"/>
                      <a:pt x="5423070" y="39476"/>
                      <a:pt x="5404585" y="39773"/>
                    </a:cubicBezTo>
                    <a:lnTo>
                      <a:pt x="5343411" y="40070"/>
                    </a:lnTo>
                    <a:lnTo>
                      <a:pt x="5220916" y="40664"/>
                    </a:lnTo>
                    <a:lnTo>
                      <a:pt x="4976223" y="41889"/>
                    </a:lnTo>
                    <a:lnTo>
                      <a:pt x="4486835" y="44301"/>
                    </a:lnTo>
                    <a:lnTo>
                      <a:pt x="891525" y="31198"/>
                    </a:lnTo>
                    <a:lnTo>
                      <a:pt x="402138" y="29045"/>
                    </a:lnTo>
                    <a:lnTo>
                      <a:pt x="157444" y="27969"/>
                    </a:lnTo>
                    <a:lnTo>
                      <a:pt x="127192" y="27969"/>
                    </a:lnTo>
                    <a:cubicBezTo>
                      <a:pt x="118060" y="28154"/>
                      <a:pt x="109003" y="29491"/>
                      <a:pt x="100206" y="31978"/>
                    </a:cubicBezTo>
                    <a:cubicBezTo>
                      <a:pt x="64200" y="42223"/>
                      <a:pt x="35988" y="70285"/>
                      <a:pt x="25484" y="106217"/>
                    </a:cubicBezTo>
                    <a:cubicBezTo>
                      <a:pt x="22885" y="114978"/>
                      <a:pt x="21438" y="124072"/>
                      <a:pt x="21177" y="133204"/>
                    </a:cubicBezTo>
                    <a:lnTo>
                      <a:pt x="20992" y="163642"/>
                    </a:lnTo>
                    <a:cubicBezTo>
                      <a:pt x="20621" y="170138"/>
                      <a:pt x="15053" y="175149"/>
                      <a:pt x="8557" y="174778"/>
                    </a:cubicBezTo>
                    <a:cubicBezTo>
                      <a:pt x="2543" y="174444"/>
                      <a:pt x="-2245" y="169655"/>
                      <a:pt x="-2579" y="163642"/>
                    </a:cubicBezTo>
                    <a:close/>
                  </a:path>
                </a:pathLst>
              </a:custGeom>
              <a:solidFill>
                <a:srgbClr val="231815"/>
              </a:solidFill>
              <a:ln w="3706" cap="flat">
                <a:no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7C80CF3B-25E6-38C2-961D-686F7F600442}"/>
                  </a:ext>
                </a:extLst>
              </p:cNvPr>
              <p:cNvSpPr/>
              <p:nvPr/>
            </p:nvSpPr>
            <p:spPr>
              <a:xfrm>
                <a:off x="1679834" y="5354954"/>
                <a:ext cx="221572" cy="214689"/>
              </a:xfrm>
              <a:custGeom>
                <a:avLst/>
                <a:gdLst>
                  <a:gd name="connsiteX0" fmla="*/ 202957 w 221572"/>
                  <a:gd name="connsiteY0" fmla="*/ 212509 h 214689"/>
                  <a:gd name="connsiteX1" fmla="*/ 153254 w 221572"/>
                  <a:gd name="connsiteY1" fmla="*/ 190868 h 214689"/>
                  <a:gd name="connsiteX2" fmla="*/ 104516 w 221572"/>
                  <a:gd name="connsiteY2" fmla="*/ 167482 h 214689"/>
                  <a:gd name="connsiteX3" fmla="*/ 56260 w 221572"/>
                  <a:gd name="connsiteY3" fmla="*/ 143095 h 214689"/>
                  <a:gd name="connsiteX4" fmla="*/ 8599 w 221572"/>
                  <a:gd name="connsiteY4" fmla="*/ 117668 h 214689"/>
                  <a:gd name="connsiteX5" fmla="*/ -88 w 221572"/>
                  <a:gd name="connsiteY5" fmla="*/ 89160 h 214689"/>
                  <a:gd name="connsiteX6" fmla="*/ 9601 w 221572"/>
                  <a:gd name="connsiteY6" fmla="*/ 79954 h 214689"/>
                  <a:gd name="connsiteX7" fmla="*/ 9601 w 221572"/>
                  <a:gd name="connsiteY7" fmla="*/ 79954 h 214689"/>
                  <a:gd name="connsiteX8" fmla="*/ 105073 w 221572"/>
                  <a:gd name="connsiteY8" fmla="*/ 37229 h 214689"/>
                  <a:gd name="connsiteX9" fmla="*/ 202735 w 221572"/>
                  <a:gd name="connsiteY9" fmla="*/ -856 h 214689"/>
                  <a:gd name="connsiteX10" fmla="*/ 217843 w 221572"/>
                  <a:gd name="connsiteY10" fmla="*/ 6346 h 214689"/>
                  <a:gd name="connsiteX11" fmla="*/ 212795 w 221572"/>
                  <a:gd name="connsiteY11" fmla="*/ 20451 h 214689"/>
                  <a:gd name="connsiteX12" fmla="*/ 121331 w 221572"/>
                  <a:gd name="connsiteY12" fmla="*/ 71677 h 214689"/>
                  <a:gd name="connsiteX13" fmla="*/ 64575 w 221572"/>
                  <a:gd name="connsiteY13" fmla="*/ 100333 h 214689"/>
                  <a:gd name="connsiteX14" fmla="*/ 75971 w 221572"/>
                  <a:gd name="connsiteY14" fmla="*/ 106643 h 214689"/>
                  <a:gd name="connsiteX15" fmla="*/ 122668 w 221572"/>
                  <a:gd name="connsiteY15" fmla="*/ 133815 h 214689"/>
                  <a:gd name="connsiteX16" fmla="*/ 168807 w 221572"/>
                  <a:gd name="connsiteY16" fmla="*/ 161989 h 214689"/>
                  <a:gd name="connsiteX17" fmla="*/ 214056 w 221572"/>
                  <a:gd name="connsiteY17" fmla="*/ 191685 h 214689"/>
                  <a:gd name="connsiteX18" fmla="*/ 216766 w 221572"/>
                  <a:gd name="connsiteY18" fmla="*/ 208203 h 214689"/>
                  <a:gd name="connsiteX19" fmla="*/ 202920 w 221572"/>
                  <a:gd name="connsiteY19" fmla="*/ 212361 h 21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1572" h="214689">
                    <a:moveTo>
                      <a:pt x="202957" y="212509"/>
                    </a:moveTo>
                    <a:cubicBezTo>
                      <a:pt x="186105" y="205828"/>
                      <a:pt x="169550" y="198292"/>
                      <a:pt x="153254" y="190868"/>
                    </a:cubicBezTo>
                    <a:cubicBezTo>
                      <a:pt x="136958" y="183444"/>
                      <a:pt x="120626" y="175500"/>
                      <a:pt x="104516" y="167482"/>
                    </a:cubicBezTo>
                    <a:cubicBezTo>
                      <a:pt x="88406" y="159465"/>
                      <a:pt x="72407" y="151187"/>
                      <a:pt x="56260" y="143095"/>
                    </a:cubicBezTo>
                    <a:lnTo>
                      <a:pt x="8599" y="117668"/>
                    </a:lnTo>
                    <a:cubicBezTo>
                      <a:pt x="-1683" y="112174"/>
                      <a:pt x="-5581" y="99405"/>
                      <a:pt x="-88" y="89160"/>
                    </a:cubicBezTo>
                    <a:cubicBezTo>
                      <a:pt x="2066" y="85114"/>
                      <a:pt x="5443" y="81885"/>
                      <a:pt x="9601" y="79954"/>
                    </a:cubicBezTo>
                    <a:lnTo>
                      <a:pt x="9601" y="79954"/>
                    </a:lnTo>
                    <a:cubicBezTo>
                      <a:pt x="41190" y="65106"/>
                      <a:pt x="72705" y="50778"/>
                      <a:pt x="105073" y="37229"/>
                    </a:cubicBezTo>
                    <a:cubicBezTo>
                      <a:pt x="137441" y="23680"/>
                      <a:pt x="169587" y="10540"/>
                      <a:pt x="202735" y="-856"/>
                    </a:cubicBezTo>
                    <a:cubicBezTo>
                      <a:pt x="208897" y="-3046"/>
                      <a:pt x="215653" y="184"/>
                      <a:pt x="217843" y="6346"/>
                    </a:cubicBezTo>
                    <a:cubicBezTo>
                      <a:pt x="219736" y="11654"/>
                      <a:pt x="217620" y="17556"/>
                      <a:pt x="212795" y="20451"/>
                    </a:cubicBezTo>
                    <a:cubicBezTo>
                      <a:pt x="183099" y="39011"/>
                      <a:pt x="152252" y="55530"/>
                      <a:pt x="121331" y="71677"/>
                    </a:cubicBezTo>
                    <a:cubicBezTo>
                      <a:pt x="102548" y="81551"/>
                      <a:pt x="83581" y="91016"/>
                      <a:pt x="64575" y="100333"/>
                    </a:cubicBezTo>
                    <a:lnTo>
                      <a:pt x="75971" y="106643"/>
                    </a:lnTo>
                    <a:cubicBezTo>
                      <a:pt x="91524" y="115738"/>
                      <a:pt x="107300" y="124461"/>
                      <a:pt x="122668" y="133815"/>
                    </a:cubicBezTo>
                    <a:cubicBezTo>
                      <a:pt x="138035" y="143169"/>
                      <a:pt x="153552" y="152375"/>
                      <a:pt x="168807" y="161989"/>
                    </a:cubicBezTo>
                    <a:cubicBezTo>
                      <a:pt x="184064" y="171603"/>
                      <a:pt x="199245" y="181402"/>
                      <a:pt x="214056" y="191685"/>
                    </a:cubicBezTo>
                    <a:cubicBezTo>
                      <a:pt x="219365" y="195508"/>
                      <a:pt x="220589" y="202895"/>
                      <a:pt x="216766" y="208203"/>
                    </a:cubicBezTo>
                    <a:cubicBezTo>
                      <a:pt x="213611" y="212583"/>
                      <a:pt x="207932" y="214290"/>
                      <a:pt x="202920" y="212361"/>
                    </a:cubicBezTo>
                    <a:close/>
                  </a:path>
                </a:pathLst>
              </a:custGeom>
              <a:solidFill>
                <a:srgbClr val="231815"/>
              </a:solidFill>
              <a:ln w="3706" cap="flat">
                <a:noFill/>
                <a:prstDash val="solid"/>
                <a:miter/>
              </a:ln>
            </p:spPr>
            <p:txBody>
              <a:bodyPr rtlCol="0" anchor="ctr"/>
              <a:lstStyle/>
              <a:p>
                <a:endParaRPr lang="ja-JP" altLang="en-US"/>
              </a:p>
            </p:txBody>
          </p:sp>
        </p:grpSp>
      </p:grpSp>
      <p:pic>
        <p:nvPicPr>
          <p:cNvPr id="27" name="図 26">
            <a:extLst>
              <a:ext uri="{FF2B5EF4-FFF2-40B4-BE49-F238E27FC236}">
                <a16:creationId xmlns:a16="http://schemas.microsoft.com/office/drawing/2014/main" id="{033A8B60-4DBF-46A3-B06A-A8C1C9A8610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 b="493"/>
          <a:stretch/>
        </p:blipFill>
        <p:spPr>
          <a:xfrm flipH="1">
            <a:off x="543056" y="4908576"/>
            <a:ext cx="1063570" cy="1720824"/>
          </a:xfrm>
          <a:prstGeom prst="rect">
            <a:avLst/>
          </a:prstGeom>
        </p:spPr>
      </p:pic>
      <p:sp>
        <p:nvSpPr>
          <p:cNvPr id="5" name="テキスト ボックス 4">
            <a:extLst>
              <a:ext uri="{FF2B5EF4-FFF2-40B4-BE49-F238E27FC236}">
                <a16:creationId xmlns:a16="http://schemas.microsoft.com/office/drawing/2014/main" id="{0C57F1D9-E167-D3E5-3B36-78E3F780DA26}"/>
              </a:ext>
            </a:extLst>
          </p:cNvPr>
          <p:cNvSpPr txBox="1"/>
          <p:nvPr/>
        </p:nvSpPr>
        <p:spPr>
          <a:xfrm>
            <a:off x="2143528" y="5401195"/>
            <a:ext cx="6567047" cy="923330"/>
          </a:xfrm>
          <a:prstGeom prst="rect">
            <a:avLst/>
          </a:prstGeom>
          <a:noFill/>
        </p:spPr>
        <p:txBody>
          <a:bodyPr wrap="square">
            <a:spAutoFit/>
          </a:bodyPr>
          <a:lstStyle/>
          <a:p>
            <a:r>
              <a:rPr lang="ja-JP" altLang="en-US" b="1">
                <a:solidFill>
                  <a:schemeClr val="bg1"/>
                </a:solidFill>
                <a:latin typeface="Meiryo UI" panose="020B0604030504040204" pitchFamily="50" charset="-128"/>
                <a:ea typeface="Meiryo UI" panose="020B0604030504040204" pitchFamily="50" charset="-128"/>
              </a:rPr>
              <a:t>病気やケガ、思いがけない出来事は、誰にでも起こりえます。</a:t>
            </a:r>
            <a:endParaRPr lang="en-US" altLang="ja-JP" b="1">
              <a:solidFill>
                <a:schemeClr val="bg1"/>
              </a:solidFill>
              <a:latin typeface="Meiryo UI" panose="020B0604030504040204" pitchFamily="50" charset="-128"/>
              <a:ea typeface="Meiryo UI" panose="020B0604030504040204" pitchFamily="50" charset="-128"/>
            </a:endParaRPr>
          </a:p>
          <a:p>
            <a:r>
              <a:rPr lang="ja-JP" altLang="en-US" b="1">
                <a:solidFill>
                  <a:schemeClr val="bg1"/>
                </a:solidFill>
                <a:latin typeface="Meiryo UI" panose="020B0604030504040204" pitchFamily="50" charset="-128"/>
                <a:ea typeface="Meiryo UI" panose="020B0604030504040204" pitchFamily="50" charset="-128"/>
              </a:rPr>
              <a:t>「もしも」のときに、</a:t>
            </a:r>
            <a:endParaRPr lang="en-US" altLang="ja-JP" b="1">
              <a:solidFill>
                <a:schemeClr val="bg1"/>
              </a:solidFill>
              <a:latin typeface="Meiryo UI" panose="020B0604030504040204" pitchFamily="50" charset="-128"/>
              <a:ea typeface="Meiryo UI" panose="020B0604030504040204" pitchFamily="50" charset="-128"/>
            </a:endParaRPr>
          </a:p>
          <a:p>
            <a:r>
              <a:rPr lang="ja-JP" altLang="en-US" b="1">
                <a:solidFill>
                  <a:schemeClr val="bg1"/>
                </a:solidFill>
                <a:latin typeface="Meiryo UI" panose="020B0604030504040204" pitchFamily="50" charset="-128"/>
                <a:ea typeface="Meiryo UI" panose="020B0604030504040204" pitchFamily="50" charset="-128"/>
              </a:rPr>
              <a:t>ひとりで背負わなくていい仕組みが公的年金です。</a:t>
            </a:r>
          </a:p>
        </p:txBody>
      </p:sp>
      <p:sp>
        <p:nvSpPr>
          <p:cNvPr id="4" name="スライド番号プレースホルダー 1">
            <a:extLst>
              <a:ext uri="{FF2B5EF4-FFF2-40B4-BE49-F238E27FC236}">
                <a16:creationId xmlns:a16="http://schemas.microsoft.com/office/drawing/2014/main" id="{FCDF8D4C-A73B-B044-8E63-D5DBD2A6B033}"/>
              </a:ext>
            </a:extLst>
          </p:cNvPr>
          <p:cNvSpPr>
            <a:spLocks noGrp="1"/>
          </p:cNvSpPr>
          <p:nvPr>
            <p:ph type="sldNum" sz="quarter" idx="12"/>
          </p:nvPr>
        </p:nvSpPr>
        <p:spPr>
          <a:xfrm>
            <a:off x="9557012" y="6623175"/>
            <a:ext cx="337767" cy="211203"/>
          </a:xfrm>
        </p:spPr>
        <p:txBody>
          <a:bodyPr/>
          <a:lstStyle/>
          <a:p>
            <a:fld id="{C7378CBE-A140-4EEA-9819-9CD0025EC3DF}" type="slidenum">
              <a:rPr kumimoji="1" lang="ja-JP" altLang="en-US" smtClean="0"/>
              <a:pPr/>
              <a:t>19</a:t>
            </a:fld>
            <a:endParaRPr kumimoji="1" lang="ja-JP" altLang="en-US"/>
          </a:p>
        </p:txBody>
      </p:sp>
    </p:spTree>
    <p:extLst>
      <p:ext uri="{BB962C8B-B14F-4D97-AF65-F5344CB8AC3E}">
        <p14:creationId xmlns:p14="http://schemas.microsoft.com/office/powerpoint/2010/main" val="786497242"/>
      </p:ext>
    </p:extLst>
  </p:cSld>
  <p:clrMapOvr>
    <a:masterClrMapping/>
  </p:clrMapOvr>
  <p:transition spd="slow" advClick="0"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childTnLst>
                                </p:cTn>
                              </p:par>
                              <p:par>
                                <p:cTn id="9" presetID="35" presetClass="path" presetSubtype="0" fill="hold" nodeType="withEffect">
                                  <p:stCondLst>
                                    <p:cond delay="0"/>
                                  </p:stCondLst>
                                  <p:childTnLst>
                                    <p:animMotion origin="layout" path="M -0.29054 -0.05254 L -1.53846E-6 -4.81481E-6 " pathEditMode="relative" rAng="0" ptsTypes="AA">
                                      <p:cBhvr>
                                        <p:cTn id="10" dur="1000" fill="hold"/>
                                        <p:tgtEl>
                                          <p:spTgt spid="19"/>
                                        </p:tgtEl>
                                        <p:attrNameLst>
                                          <p:attrName>ppt_x</p:attrName>
                                          <p:attrName>ppt_y</p:attrName>
                                        </p:attrNameLst>
                                      </p:cBhvr>
                                      <p:rCtr x="14519"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図表 2">
            <a:extLst>
              <a:ext uri="{FF2B5EF4-FFF2-40B4-BE49-F238E27FC236}">
                <a16:creationId xmlns:a16="http://schemas.microsoft.com/office/drawing/2014/main" id="{6DDED1E9-D3F3-CA4E-DE15-486E9DF64D82}"/>
              </a:ext>
            </a:extLst>
          </p:cNvPr>
          <p:cNvGraphicFramePr/>
          <p:nvPr>
            <p:extLst>
              <p:ext uri="{D42A27DB-BD31-4B8C-83A1-F6EECF244321}">
                <p14:modId xmlns:p14="http://schemas.microsoft.com/office/powerpoint/2010/main" val="1395053571"/>
              </p:ext>
            </p:extLst>
          </p:nvPr>
        </p:nvGraphicFramePr>
        <p:xfrm>
          <a:off x="819150" y="990599"/>
          <a:ext cx="8520112" cy="5495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スライド番号プレースホルダー 1">
            <a:extLst>
              <a:ext uri="{FF2B5EF4-FFF2-40B4-BE49-F238E27FC236}">
                <a16:creationId xmlns:a16="http://schemas.microsoft.com/office/drawing/2014/main" id="{CBD515A4-4C82-D7B1-637D-518E2C006C42}"/>
              </a:ext>
            </a:extLst>
          </p:cNvPr>
          <p:cNvSpPr>
            <a:spLocks noGrp="1"/>
          </p:cNvSpPr>
          <p:nvPr>
            <p:ph type="sldNum" sz="quarter" idx="12"/>
          </p:nvPr>
        </p:nvSpPr>
        <p:spPr/>
        <p:txBody>
          <a:bodyPr/>
          <a:lstStyle/>
          <a:p>
            <a:fld id="{C7378CBE-A140-4EEA-9819-9CD0025EC3DF}" type="slidenum">
              <a:rPr kumimoji="1" lang="ja-JP" altLang="en-US" smtClean="0"/>
              <a:pPr/>
              <a:t>2</a:t>
            </a:fld>
            <a:endParaRPr kumimoji="1" lang="ja-JP" altLang="en-US"/>
          </a:p>
        </p:txBody>
      </p:sp>
    </p:spTree>
    <p:extLst>
      <p:ext uri="{BB962C8B-B14F-4D97-AF65-F5344CB8AC3E}">
        <p14:creationId xmlns:p14="http://schemas.microsoft.com/office/powerpoint/2010/main" val="2519852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4739C0F-FDBD-7E8C-79AC-C346856B1C6C}"/>
              </a:ext>
            </a:extLst>
          </p:cNvPr>
          <p:cNvSpPr>
            <a:spLocks noGrp="1"/>
          </p:cNvSpPr>
          <p:nvPr>
            <p:ph type="sldNum" sz="quarter" idx="12"/>
          </p:nvPr>
        </p:nvSpPr>
        <p:spPr/>
        <p:txBody>
          <a:bodyPr/>
          <a:lstStyle/>
          <a:p>
            <a:fld id="{C7378CBE-A140-4EEA-9819-9CD0025EC3DF}" type="slidenum">
              <a:rPr kumimoji="1" lang="ja-JP" altLang="en-US" smtClean="0"/>
              <a:pPr/>
              <a:t>20</a:t>
            </a:fld>
            <a:endParaRPr kumimoji="1" lang="ja-JP" altLang="en-US"/>
          </a:p>
        </p:txBody>
      </p:sp>
      <p:sp>
        <p:nvSpPr>
          <p:cNvPr id="4" name="テキスト ボックス 3">
            <a:extLst>
              <a:ext uri="{FF2B5EF4-FFF2-40B4-BE49-F238E27FC236}">
                <a16:creationId xmlns:a16="http://schemas.microsoft.com/office/drawing/2014/main" id="{B709CC76-3DD7-168E-DE4E-874257CEAD70}"/>
              </a:ext>
            </a:extLst>
          </p:cNvPr>
          <p:cNvSpPr txBox="1"/>
          <p:nvPr/>
        </p:nvSpPr>
        <p:spPr>
          <a:xfrm>
            <a:off x="805218" y="491319"/>
            <a:ext cx="8352430" cy="523220"/>
          </a:xfrm>
          <a:prstGeom prst="rect">
            <a:avLst/>
          </a:prstGeom>
          <a:noFill/>
        </p:spPr>
        <p:txBody>
          <a:bodyPr wrap="square" rtlCol="0">
            <a:spAutoFit/>
          </a:bodyPr>
          <a:lstStyle/>
          <a:p>
            <a:pPr algn="ctr"/>
            <a:r>
              <a:rPr kumimoji="1" lang="ja-JP" altLang="en-US" sz="2800" b="1">
                <a:solidFill>
                  <a:srgbClr val="ED7D31"/>
                </a:solidFill>
                <a:latin typeface="Meiryo UI" panose="020B0604030504040204" pitchFamily="50" charset="-128"/>
                <a:ea typeface="Meiryo UI" panose="020B0604030504040204" pitchFamily="50" charset="-128"/>
              </a:rPr>
              <a:t>障害年金の種類と給付額</a:t>
            </a:r>
          </a:p>
        </p:txBody>
      </p:sp>
      <p:pic>
        <p:nvPicPr>
          <p:cNvPr id="6" name="図 5">
            <a:extLst>
              <a:ext uri="{FF2B5EF4-FFF2-40B4-BE49-F238E27FC236}">
                <a16:creationId xmlns:a16="http://schemas.microsoft.com/office/drawing/2014/main" id="{A4697287-F363-910A-994F-0E61AD4FB40E}"/>
              </a:ext>
            </a:extLst>
          </p:cNvPr>
          <p:cNvPicPr>
            <a:picLocks noChangeAspect="1"/>
          </p:cNvPicPr>
          <p:nvPr/>
        </p:nvPicPr>
        <p:blipFill>
          <a:blip r:embed="rId2"/>
          <a:stretch>
            <a:fillRect/>
          </a:stretch>
        </p:blipFill>
        <p:spPr>
          <a:xfrm>
            <a:off x="561632" y="1111734"/>
            <a:ext cx="8782735" cy="5103649"/>
          </a:xfrm>
          <a:prstGeom prst="rect">
            <a:avLst/>
          </a:prstGeom>
        </p:spPr>
      </p:pic>
      <p:sp>
        <p:nvSpPr>
          <p:cNvPr id="7" name="テキスト ボックス 6">
            <a:extLst>
              <a:ext uri="{FF2B5EF4-FFF2-40B4-BE49-F238E27FC236}">
                <a16:creationId xmlns:a16="http://schemas.microsoft.com/office/drawing/2014/main" id="{94A1FAA3-9E90-2219-C33E-137E12E81BE0}"/>
              </a:ext>
            </a:extLst>
          </p:cNvPr>
          <p:cNvSpPr txBox="1"/>
          <p:nvPr/>
        </p:nvSpPr>
        <p:spPr>
          <a:xfrm>
            <a:off x="5189730" y="6312578"/>
            <a:ext cx="4367282" cy="276999"/>
          </a:xfrm>
          <a:prstGeom prst="rect">
            <a:avLst/>
          </a:prstGeom>
          <a:noFill/>
        </p:spPr>
        <p:txBody>
          <a:bodyPr wrap="square" rtlCol="0">
            <a:spAutoFit/>
          </a:bodyPr>
          <a:lstStyle/>
          <a:p>
            <a:pPr algn="r"/>
            <a:r>
              <a:rPr kumimoji="1" lang="ja-JP" altLang="en-US" sz="1200"/>
              <a:t>（出典）日本年金機構「障害年金ガイド（令和</a:t>
            </a:r>
            <a:r>
              <a:rPr kumimoji="1" lang="en-US" altLang="ja-JP" sz="1200"/>
              <a:t>8</a:t>
            </a:r>
            <a:r>
              <a:rPr kumimoji="1" lang="ja-JP" altLang="en-US" sz="1200"/>
              <a:t>年度版）」</a:t>
            </a:r>
          </a:p>
        </p:txBody>
      </p:sp>
      <p:sp>
        <p:nvSpPr>
          <p:cNvPr id="3" name="正方形/長方形 2">
            <a:extLst>
              <a:ext uri="{FF2B5EF4-FFF2-40B4-BE49-F238E27FC236}">
                <a16:creationId xmlns:a16="http://schemas.microsoft.com/office/drawing/2014/main" id="{424C67BC-1EB4-7B90-6DF9-88547B1AF1A5}"/>
              </a:ext>
            </a:extLst>
          </p:cNvPr>
          <p:cNvSpPr/>
          <p:nvPr/>
        </p:nvSpPr>
        <p:spPr>
          <a:xfrm>
            <a:off x="5683045" y="4591665"/>
            <a:ext cx="1563329" cy="186812"/>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07101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2B107-C630-B2C1-2E62-116530F38FC5}"/>
            </a:ext>
          </a:extLst>
        </p:cNvPr>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0125D05E-6E7E-AC69-2F70-8CA8BEDD51AD}"/>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7378CBE-A140-4EEA-9819-9CD0025EC3DF}" type="slidenum">
              <a:rPr kumimoji="1" lang="ja-JP" altLang="en-US" sz="9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21</a:t>
            </a:fld>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8" name="テキスト ボックス 137">
            <a:extLst>
              <a:ext uri="{FF2B5EF4-FFF2-40B4-BE49-F238E27FC236}">
                <a16:creationId xmlns:a16="http://schemas.microsoft.com/office/drawing/2014/main" id="{B2F8D675-6990-297C-81AE-B8359961B94B}"/>
              </a:ext>
            </a:extLst>
          </p:cNvPr>
          <p:cNvSpPr txBox="1"/>
          <p:nvPr/>
        </p:nvSpPr>
        <p:spPr>
          <a:xfrm>
            <a:off x="7495623" y="605563"/>
            <a:ext cx="1136073" cy="954107"/>
          </a:xfrm>
          <a:prstGeom prst="rect">
            <a:avLst/>
          </a:prstGeom>
          <a:noFill/>
        </p:spPr>
        <p:txBody>
          <a:bodyPr wrap="square" rtlCol="0">
            <a:spAutoFit/>
          </a:bodyPr>
          <a:lstStyle/>
          <a:p>
            <a:pPr algn="ctr"/>
            <a:r>
              <a:rPr kumimoji="1" lang="ja-JP" altLang="en-US" sz="3200" b="1">
                <a:solidFill>
                  <a:schemeClr val="bg1"/>
                </a:solidFill>
                <a:latin typeface="Meiryo UI" panose="020B0604030504040204" pitchFamily="50" charset="-128"/>
                <a:ea typeface="Meiryo UI" panose="020B0604030504040204" pitchFamily="50" charset="-128"/>
              </a:rPr>
              <a:t>３</a:t>
            </a:r>
            <a:r>
              <a:rPr kumimoji="1" lang="ja-JP" altLang="en-US" sz="2000" b="1">
                <a:solidFill>
                  <a:schemeClr val="bg1"/>
                </a:solidFill>
                <a:latin typeface="Meiryo UI" panose="020B0604030504040204" pitchFamily="50" charset="-128"/>
                <a:ea typeface="Meiryo UI" panose="020B0604030504040204" pitchFamily="50" charset="-128"/>
              </a:rPr>
              <a:t>つの</a:t>
            </a:r>
            <a:endParaRPr kumimoji="1" lang="en-US" altLang="ja-JP" sz="2000" b="1">
              <a:solidFill>
                <a:schemeClr val="bg1"/>
              </a:solidFill>
              <a:latin typeface="Meiryo UI" panose="020B0604030504040204" pitchFamily="50" charset="-128"/>
              <a:ea typeface="Meiryo UI" panose="020B0604030504040204" pitchFamily="50" charset="-128"/>
            </a:endParaRPr>
          </a:p>
          <a:p>
            <a:pPr algn="ctr"/>
            <a:r>
              <a:rPr kumimoji="1" lang="ja-JP" altLang="en-US" sz="2400" b="1">
                <a:solidFill>
                  <a:schemeClr val="bg1"/>
                </a:solidFill>
                <a:latin typeface="Meiryo UI" panose="020B0604030504040204" pitchFamily="50" charset="-128"/>
                <a:ea typeface="Meiryo UI" panose="020B0604030504040204" pitchFamily="50" charset="-128"/>
              </a:rPr>
              <a:t>確認</a:t>
            </a:r>
          </a:p>
        </p:txBody>
      </p:sp>
      <p:grpSp>
        <p:nvGrpSpPr>
          <p:cNvPr id="142" name="グループ化 141">
            <a:extLst>
              <a:ext uri="{FF2B5EF4-FFF2-40B4-BE49-F238E27FC236}">
                <a16:creationId xmlns:a16="http://schemas.microsoft.com/office/drawing/2014/main" id="{CDD90317-CD01-7E25-0681-2E2F8DA7C419}"/>
              </a:ext>
            </a:extLst>
          </p:cNvPr>
          <p:cNvGrpSpPr/>
          <p:nvPr/>
        </p:nvGrpSpPr>
        <p:grpSpPr>
          <a:xfrm>
            <a:off x="555829" y="1937038"/>
            <a:ext cx="1136073" cy="933166"/>
            <a:chOff x="568858" y="3628538"/>
            <a:chExt cx="1136073" cy="933166"/>
          </a:xfrm>
        </p:grpSpPr>
        <p:sp>
          <p:nvSpPr>
            <p:cNvPr id="140" name="楕円 139">
              <a:extLst>
                <a:ext uri="{FF2B5EF4-FFF2-40B4-BE49-F238E27FC236}">
                  <a16:creationId xmlns:a16="http://schemas.microsoft.com/office/drawing/2014/main" id="{6CE61B18-0817-3115-BBAD-A92226BDA2EC}"/>
                </a:ext>
              </a:extLst>
            </p:cNvPr>
            <p:cNvSpPr/>
            <p:nvPr/>
          </p:nvSpPr>
          <p:spPr>
            <a:xfrm>
              <a:off x="620482" y="3628538"/>
              <a:ext cx="1032827" cy="933166"/>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テキスト ボックス 140">
              <a:extLst>
                <a:ext uri="{FF2B5EF4-FFF2-40B4-BE49-F238E27FC236}">
                  <a16:creationId xmlns:a16="http://schemas.microsoft.com/office/drawing/2014/main" id="{995DF098-FA3B-79CA-BF24-5EA19872817A}"/>
                </a:ext>
              </a:extLst>
            </p:cNvPr>
            <p:cNvSpPr txBox="1"/>
            <p:nvPr/>
          </p:nvSpPr>
          <p:spPr>
            <a:xfrm>
              <a:off x="568858" y="3679622"/>
              <a:ext cx="1136073" cy="830997"/>
            </a:xfrm>
            <a:prstGeom prst="rect">
              <a:avLst/>
            </a:prstGeom>
            <a:noFill/>
          </p:spPr>
          <p:txBody>
            <a:bodyPr wrap="square" rtlCol="0">
              <a:spAutoFit/>
            </a:bodyPr>
            <a:lstStyle/>
            <a:p>
              <a:pPr algn="ctr"/>
              <a:r>
                <a:rPr kumimoji="1" lang="ja-JP" altLang="en-US" sz="2400" b="1">
                  <a:solidFill>
                    <a:schemeClr val="bg1"/>
                  </a:solidFill>
                  <a:latin typeface="Meiryo UI" panose="020B0604030504040204" pitchFamily="50" charset="-128"/>
                  <a:ea typeface="Meiryo UI" panose="020B0604030504040204" pitchFamily="50" charset="-128"/>
                </a:rPr>
                <a:t>確認</a:t>
              </a:r>
              <a:endParaRPr kumimoji="1" lang="en-US" altLang="ja-JP" sz="2400" b="1">
                <a:solidFill>
                  <a:schemeClr val="bg1"/>
                </a:solidFill>
                <a:latin typeface="Meiryo UI" panose="020B0604030504040204" pitchFamily="50" charset="-128"/>
                <a:ea typeface="Meiryo UI" panose="020B0604030504040204" pitchFamily="50" charset="-128"/>
              </a:endParaRPr>
            </a:p>
            <a:p>
              <a:pPr algn="ctr"/>
              <a:r>
                <a:rPr kumimoji="1" lang="ja-JP" altLang="en-US" sz="2400" b="1">
                  <a:solidFill>
                    <a:schemeClr val="bg1"/>
                  </a:solidFill>
                  <a:latin typeface="Meiryo UI" panose="020B0604030504040204" pitchFamily="50" charset="-128"/>
                  <a:ea typeface="Meiryo UI" panose="020B0604030504040204" pitchFamily="50" charset="-128"/>
                </a:rPr>
                <a:t>１</a:t>
              </a:r>
            </a:p>
          </p:txBody>
        </p:sp>
      </p:grpSp>
      <p:grpSp>
        <p:nvGrpSpPr>
          <p:cNvPr id="143" name="グループ化 142">
            <a:extLst>
              <a:ext uri="{FF2B5EF4-FFF2-40B4-BE49-F238E27FC236}">
                <a16:creationId xmlns:a16="http://schemas.microsoft.com/office/drawing/2014/main" id="{DA462730-8B8E-6424-87C5-945C3DC43731}"/>
              </a:ext>
            </a:extLst>
          </p:cNvPr>
          <p:cNvGrpSpPr/>
          <p:nvPr/>
        </p:nvGrpSpPr>
        <p:grpSpPr>
          <a:xfrm>
            <a:off x="546593" y="3555745"/>
            <a:ext cx="1136073" cy="933166"/>
            <a:chOff x="568858" y="3628538"/>
            <a:chExt cx="1136073" cy="933166"/>
          </a:xfrm>
        </p:grpSpPr>
        <p:sp>
          <p:nvSpPr>
            <p:cNvPr id="144" name="楕円 143">
              <a:extLst>
                <a:ext uri="{FF2B5EF4-FFF2-40B4-BE49-F238E27FC236}">
                  <a16:creationId xmlns:a16="http://schemas.microsoft.com/office/drawing/2014/main" id="{D935852E-90AB-37EB-B1C1-0FF40D258D9B}"/>
                </a:ext>
              </a:extLst>
            </p:cNvPr>
            <p:cNvSpPr/>
            <p:nvPr/>
          </p:nvSpPr>
          <p:spPr>
            <a:xfrm>
              <a:off x="620482" y="3628538"/>
              <a:ext cx="1032827" cy="933166"/>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テキスト ボックス 144">
              <a:extLst>
                <a:ext uri="{FF2B5EF4-FFF2-40B4-BE49-F238E27FC236}">
                  <a16:creationId xmlns:a16="http://schemas.microsoft.com/office/drawing/2014/main" id="{229776D5-6AB1-727A-5C1A-B0387D217CE8}"/>
                </a:ext>
              </a:extLst>
            </p:cNvPr>
            <p:cNvSpPr txBox="1"/>
            <p:nvPr/>
          </p:nvSpPr>
          <p:spPr>
            <a:xfrm>
              <a:off x="568858" y="3679622"/>
              <a:ext cx="1136073" cy="830997"/>
            </a:xfrm>
            <a:prstGeom prst="rect">
              <a:avLst/>
            </a:prstGeom>
            <a:noFill/>
          </p:spPr>
          <p:txBody>
            <a:bodyPr wrap="square" rtlCol="0">
              <a:spAutoFit/>
            </a:bodyPr>
            <a:lstStyle/>
            <a:p>
              <a:pPr algn="ctr"/>
              <a:r>
                <a:rPr kumimoji="1" lang="ja-JP" altLang="en-US" sz="2400" b="1">
                  <a:solidFill>
                    <a:schemeClr val="bg1"/>
                  </a:solidFill>
                  <a:latin typeface="Meiryo UI" panose="020B0604030504040204" pitchFamily="50" charset="-128"/>
                  <a:ea typeface="Meiryo UI" panose="020B0604030504040204" pitchFamily="50" charset="-128"/>
                </a:rPr>
                <a:t>確認</a:t>
              </a:r>
              <a:endParaRPr kumimoji="1" lang="en-US" altLang="ja-JP" sz="2400" b="1">
                <a:solidFill>
                  <a:schemeClr val="bg1"/>
                </a:solidFill>
                <a:latin typeface="Meiryo UI" panose="020B0604030504040204" pitchFamily="50" charset="-128"/>
                <a:ea typeface="Meiryo UI" panose="020B0604030504040204" pitchFamily="50" charset="-128"/>
              </a:endParaRPr>
            </a:p>
            <a:p>
              <a:pPr algn="ctr"/>
              <a:r>
                <a:rPr kumimoji="1" lang="ja-JP" altLang="en-US" sz="2400" b="1">
                  <a:solidFill>
                    <a:schemeClr val="bg1"/>
                  </a:solidFill>
                  <a:latin typeface="Meiryo UI" panose="020B0604030504040204" pitchFamily="50" charset="-128"/>
                  <a:ea typeface="Meiryo UI" panose="020B0604030504040204" pitchFamily="50" charset="-128"/>
                </a:rPr>
                <a:t>２</a:t>
              </a:r>
            </a:p>
          </p:txBody>
        </p:sp>
      </p:grpSp>
      <p:grpSp>
        <p:nvGrpSpPr>
          <p:cNvPr id="146" name="グループ化 145">
            <a:extLst>
              <a:ext uri="{FF2B5EF4-FFF2-40B4-BE49-F238E27FC236}">
                <a16:creationId xmlns:a16="http://schemas.microsoft.com/office/drawing/2014/main" id="{A321A120-8626-0BCF-62D1-6A641571EA0F}"/>
              </a:ext>
            </a:extLst>
          </p:cNvPr>
          <p:cNvGrpSpPr/>
          <p:nvPr/>
        </p:nvGrpSpPr>
        <p:grpSpPr>
          <a:xfrm>
            <a:off x="546593" y="5227494"/>
            <a:ext cx="1136073" cy="933166"/>
            <a:chOff x="568858" y="3628538"/>
            <a:chExt cx="1136073" cy="933166"/>
          </a:xfrm>
        </p:grpSpPr>
        <p:sp>
          <p:nvSpPr>
            <p:cNvPr id="147" name="楕円 146">
              <a:extLst>
                <a:ext uri="{FF2B5EF4-FFF2-40B4-BE49-F238E27FC236}">
                  <a16:creationId xmlns:a16="http://schemas.microsoft.com/office/drawing/2014/main" id="{35250385-A30F-4780-0ADE-B57320454E54}"/>
                </a:ext>
              </a:extLst>
            </p:cNvPr>
            <p:cNvSpPr/>
            <p:nvPr/>
          </p:nvSpPr>
          <p:spPr>
            <a:xfrm>
              <a:off x="620482" y="3628538"/>
              <a:ext cx="1032827" cy="933166"/>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29E21379-255C-B3F2-60A7-966AE69237D3}"/>
                </a:ext>
              </a:extLst>
            </p:cNvPr>
            <p:cNvSpPr txBox="1"/>
            <p:nvPr/>
          </p:nvSpPr>
          <p:spPr>
            <a:xfrm>
              <a:off x="568858" y="3679622"/>
              <a:ext cx="1136073" cy="830997"/>
            </a:xfrm>
            <a:prstGeom prst="rect">
              <a:avLst/>
            </a:prstGeom>
            <a:noFill/>
          </p:spPr>
          <p:txBody>
            <a:bodyPr wrap="square" rtlCol="0">
              <a:spAutoFit/>
            </a:bodyPr>
            <a:lstStyle/>
            <a:p>
              <a:pPr algn="ctr"/>
              <a:r>
                <a:rPr kumimoji="1" lang="ja-JP" altLang="en-US" sz="2400" b="1">
                  <a:solidFill>
                    <a:schemeClr val="bg1"/>
                  </a:solidFill>
                  <a:latin typeface="Meiryo UI" panose="020B0604030504040204" pitchFamily="50" charset="-128"/>
                  <a:ea typeface="Meiryo UI" panose="020B0604030504040204" pitchFamily="50" charset="-128"/>
                </a:rPr>
                <a:t>確認</a:t>
              </a:r>
              <a:endParaRPr kumimoji="1" lang="en-US" altLang="ja-JP" sz="2400" b="1">
                <a:solidFill>
                  <a:schemeClr val="bg1"/>
                </a:solidFill>
                <a:latin typeface="Meiryo UI" panose="020B0604030504040204" pitchFamily="50" charset="-128"/>
                <a:ea typeface="Meiryo UI" panose="020B0604030504040204" pitchFamily="50" charset="-128"/>
              </a:endParaRPr>
            </a:p>
            <a:p>
              <a:pPr algn="ctr"/>
              <a:r>
                <a:rPr kumimoji="1" lang="ja-JP" altLang="en-US" sz="2400" b="1">
                  <a:solidFill>
                    <a:schemeClr val="bg1"/>
                  </a:solidFill>
                  <a:latin typeface="Meiryo UI" panose="020B0604030504040204" pitchFamily="50" charset="-128"/>
                  <a:ea typeface="Meiryo UI" panose="020B0604030504040204" pitchFamily="50" charset="-128"/>
                </a:rPr>
                <a:t>３</a:t>
              </a:r>
            </a:p>
          </p:txBody>
        </p:sp>
      </p:grpSp>
      <p:sp>
        <p:nvSpPr>
          <p:cNvPr id="150" name="テキスト ボックス 149">
            <a:extLst>
              <a:ext uri="{FF2B5EF4-FFF2-40B4-BE49-F238E27FC236}">
                <a16:creationId xmlns:a16="http://schemas.microsoft.com/office/drawing/2014/main" id="{2582B13A-3BFA-4B7A-BE54-FAD84C76DE73}"/>
              </a:ext>
            </a:extLst>
          </p:cNvPr>
          <p:cNvSpPr txBox="1"/>
          <p:nvPr/>
        </p:nvSpPr>
        <p:spPr>
          <a:xfrm>
            <a:off x="1856950" y="1858269"/>
            <a:ext cx="4955308" cy="400110"/>
          </a:xfrm>
          <a:prstGeom prst="rect">
            <a:avLst/>
          </a:prstGeom>
          <a:noFill/>
        </p:spPr>
        <p:txBody>
          <a:bodyPr wrap="square">
            <a:spAutoFit/>
          </a:bodyPr>
          <a:lstStyle/>
          <a:p>
            <a:r>
              <a:rPr lang="ja-JP" altLang="en-US" sz="2000" b="1">
                <a:latin typeface="+mn-ea"/>
              </a:rPr>
              <a:t>初診日 に国民年金に加入していた方。</a:t>
            </a:r>
          </a:p>
        </p:txBody>
      </p:sp>
      <p:cxnSp>
        <p:nvCxnSpPr>
          <p:cNvPr id="151" name="直線コネクタ 150">
            <a:extLst>
              <a:ext uri="{FF2B5EF4-FFF2-40B4-BE49-F238E27FC236}">
                <a16:creationId xmlns:a16="http://schemas.microsoft.com/office/drawing/2014/main" id="{6299AA98-320A-363C-044E-2EC1CCF523DA}"/>
              </a:ext>
            </a:extLst>
          </p:cNvPr>
          <p:cNvCxnSpPr>
            <a:cxnSpLocks/>
          </p:cNvCxnSpPr>
          <p:nvPr/>
        </p:nvCxnSpPr>
        <p:spPr>
          <a:xfrm>
            <a:off x="1811975" y="2235202"/>
            <a:ext cx="72673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テキスト ボックス 152">
            <a:extLst>
              <a:ext uri="{FF2B5EF4-FFF2-40B4-BE49-F238E27FC236}">
                <a16:creationId xmlns:a16="http://schemas.microsoft.com/office/drawing/2014/main" id="{79047BBC-8E48-6D07-A4DE-1C273D4C7BC5}"/>
              </a:ext>
            </a:extLst>
          </p:cNvPr>
          <p:cNvSpPr txBox="1"/>
          <p:nvPr/>
        </p:nvSpPr>
        <p:spPr>
          <a:xfrm>
            <a:off x="2163304" y="2348226"/>
            <a:ext cx="7267370" cy="830997"/>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●初診日に国民年金に加入している方。</a:t>
            </a:r>
            <a:endParaRPr lang="en-US" altLang="ja-JP" sz="1200" b="1">
              <a:latin typeface="Meiryo UI" panose="020B0604030504040204" pitchFamily="50" charset="-128"/>
              <a:ea typeface="Meiryo UI" panose="020B0604030504040204" pitchFamily="50" charset="-128"/>
            </a:endParaRPr>
          </a:p>
          <a:p>
            <a:endParaRPr lang="ja-JP" altLang="en-US" sz="1200" b="1">
              <a:latin typeface="Meiryo UI" panose="020B0604030504040204" pitchFamily="50" charset="-128"/>
              <a:ea typeface="Meiryo UI" panose="020B0604030504040204" pitchFamily="50" charset="-128"/>
            </a:endParaRPr>
          </a:p>
          <a:p>
            <a:r>
              <a:rPr lang="ja-JP" altLang="en-US" sz="1200" b="1">
                <a:latin typeface="Meiryo UI" panose="020B0604030504040204" pitchFamily="50" charset="-128"/>
                <a:ea typeface="Meiryo UI" panose="020B0604030504040204" pitchFamily="50" charset="-128"/>
              </a:rPr>
              <a:t>●国民年金に加入していた</a:t>
            </a:r>
            <a:r>
              <a:rPr lang="en-US" altLang="ja-JP" sz="1200" b="1">
                <a:latin typeface="Meiryo UI" panose="020B0604030504040204" pitchFamily="50" charset="-128"/>
                <a:ea typeface="Meiryo UI" panose="020B0604030504040204" pitchFamily="50" charset="-128"/>
              </a:rPr>
              <a:t>60</a:t>
            </a:r>
            <a:r>
              <a:rPr lang="ja-JP" altLang="en-US" sz="1200" b="1">
                <a:latin typeface="Meiryo UI" panose="020B0604030504040204" pitchFamily="50" charset="-128"/>
                <a:ea typeface="Meiryo UI" panose="020B0604030504040204" pitchFamily="50" charset="-128"/>
              </a:rPr>
              <a:t>歳∼</a:t>
            </a:r>
            <a:r>
              <a:rPr lang="en-US" altLang="ja-JP" sz="1200" b="1">
                <a:latin typeface="Meiryo UI" panose="020B0604030504040204" pitchFamily="50" charset="-128"/>
                <a:ea typeface="Meiryo UI" panose="020B0604030504040204" pitchFamily="50" charset="-128"/>
              </a:rPr>
              <a:t>65</a:t>
            </a:r>
            <a:r>
              <a:rPr lang="ja-JP" altLang="en-US" sz="1200" b="1">
                <a:latin typeface="Meiryo UI" panose="020B0604030504040204" pitchFamily="50" charset="-128"/>
                <a:ea typeface="Meiryo UI" panose="020B0604030504040204" pitchFamily="50" charset="-128"/>
              </a:rPr>
              <a:t>歳未満の国内在住の方。</a:t>
            </a:r>
          </a:p>
          <a:p>
            <a:r>
              <a:rPr lang="ja-JP" altLang="en-US" sz="1200" b="1">
                <a:latin typeface="Meiryo UI" panose="020B0604030504040204" pitchFamily="50" charset="-128"/>
                <a:ea typeface="Meiryo UI" panose="020B0604030504040204" pitchFamily="50" charset="-128"/>
              </a:rPr>
              <a:t>　＊国民年金に加入する前で保険料を納める前の</a:t>
            </a:r>
            <a:r>
              <a:rPr lang="en-US" altLang="ja-JP" sz="1200" b="1">
                <a:latin typeface="Meiryo UI" panose="020B0604030504040204" pitchFamily="50" charset="-128"/>
                <a:ea typeface="Meiryo UI" panose="020B0604030504040204" pitchFamily="50" charset="-128"/>
              </a:rPr>
              <a:t>20</a:t>
            </a:r>
            <a:r>
              <a:rPr lang="ja-JP" altLang="en-US" sz="1200" b="1">
                <a:latin typeface="Meiryo UI" panose="020B0604030504040204" pitchFamily="50" charset="-128"/>
                <a:ea typeface="Meiryo UI" panose="020B0604030504040204" pitchFamily="50" charset="-128"/>
              </a:rPr>
              <a:t>歳未満で障害を負った方も対象となります。</a:t>
            </a:r>
          </a:p>
        </p:txBody>
      </p:sp>
      <p:sp>
        <p:nvSpPr>
          <p:cNvPr id="155" name="テキスト ボックス 154">
            <a:extLst>
              <a:ext uri="{FF2B5EF4-FFF2-40B4-BE49-F238E27FC236}">
                <a16:creationId xmlns:a16="http://schemas.microsoft.com/office/drawing/2014/main" id="{D2218898-1F15-778F-16E5-D613D342DB6C}"/>
              </a:ext>
            </a:extLst>
          </p:cNvPr>
          <p:cNvSpPr txBox="1"/>
          <p:nvPr/>
        </p:nvSpPr>
        <p:spPr>
          <a:xfrm>
            <a:off x="1811975" y="3488139"/>
            <a:ext cx="7117732" cy="400110"/>
          </a:xfrm>
          <a:prstGeom prst="rect">
            <a:avLst/>
          </a:prstGeom>
          <a:noFill/>
        </p:spPr>
        <p:txBody>
          <a:bodyPr wrap="square">
            <a:spAutoFit/>
          </a:bodyPr>
          <a:lstStyle/>
          <a:p>
            <a:r>
              <a:rPr lang="ja-JP" altLang="en-US" sz="2000" b="1"/>
              <a:t>初診日の前日までに 次のいずれかの要件を満たしている方</a:t>
            </a:r>
            <a:r>
              <a:rPr lang="ja-JP" altLang="en-US" sz="2000"/>
              <a:t>。 </a:t>
            </a:r>
          </a:p>
        </p:txBody>
      </p:sp>
      <p:cxnSp>
        <p:nvCxnSpPr>
          <p:cNvPr id="159" name="直線コネクタ 158">
            <a:extLst>
              <a:ext uri="{FF2B5EF4-FFF2-40B4-BE49-F238E27FC236}">
                <a16:creationId xmlns:a16="http://schemas.microsoft.com/office/drawing/2014/main" id="{5A70439E-8E51-C522-85BE-5FD6E38F0CD0}"/>
              </a:ext>
            </a:extLst>
          </p:cNvPr>
          <p:cNvCxnSpPr>
            <a:cxnSpLocks/>
          </p:cNvCxnSpPr>
          <p:nvPr/>
        </p:nvCxnSpPr>
        <p:spPr>
          <a:xfrm>
            <a:off x="1823068" y="3888249"/>
            <a:ext cx="72562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テキスト ボックス 160">
            <a:extLst>
              <a:ext uri="{FF2B5EF4-FFF2-40B4-BE49-F238E27FC236}">
                <a16:creationId xmlns:a16="http://schemas.microsoft.com/office/drawing/2014/main" id="{4DFF318A-7824-FB86-FC6C-C34728255067}"/>
              </a:ext>
            </a:extLst>
          </p:cNvPr>
          <p:cNvSpPr txBox="1"/>
          <p:nvPr/>
        </p:nvSpPr>
        <p:spPr>
          <a:xfrm>
            <a:off x="2163304" y="3982813"/>
            <a:ext cx="6949923" cy="830997"/>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●初診日のある月の前々月までの加入期間のうち全体の</a:t>
            </a:r>
            <a:r>
              <a:rPr lang="en-US" altLang="ja-JP" sz="1200" b="1">
                <a:latin typeface="Meiryo UI" panose="020B0604030504040204" pitchFamily="50" charset="-128"/>
                <a:ea typeface="Meiryo UI" panose="020B0604030504040204" pitchFamily="50" charset="-128"/>
              </a:rPr>
              <a:t>3</a:t>
            </a:r>
            <a:r>
              <a:rPr lang="ja-JP" altLang="en-US" sz="1200" b="1">
                <a:latin typeface="Meiryo UI" panose="020B0604030504040204" pitchFamily="50" charset="-128"/>
                <a:ea typeface="Meiryo UI" panose="020B0604030504040204" pitchFamily="50" charset="-128"/>
              </a:rPr>
              <a:t>分の</a:t>
            </a:r>
            <a:r>
              <a:rPr lang="en-US" altLang="ja-JP" sz="1200" b="1">
                <a:latin typeface="Meiryo UI" panose="020B0604030504040204" pitchFamily="50" charset="-128"/>
                <a:ea typeface="Meiryo UI" panose="020B0604030504040204" pitchFamily="50" charset="-128"/>
              </a:rPr>
              <a:t>2</a:t>
            </a:r>
            <a:r>
              <a:rPr lang="ja-JP" altLang="en-US" sz="1200" b="1">
                <a:latin typeface="Meiryo UI" panose="020B0604030504040204" pitchFamily="50" charset="-128"/>
                <a:ea typeface="Meiryo UI" panose="020B0604030504040204" pitchFamily="50" charset="-128"/>
              </a:rPr>
              <a:t>以上の期間、保険料を納付している方。</a:t>
            </a:r>
          </a:p>
          <a:p>
            <a:r>
              <a:rPr lang="ja-JP" altLang="en-US" sz="1200" b="1">
                <a:latin typeface="Meiryo UI" panose="020B0604030504040204" pitchFamily="50" charset="-128"/>
                <a:ea typeface="Meiryo UI" panose="020B0604030504040204" pitchFamily="50" charset="-128"/>
              </a:rPr>
              <a:t>　＊ 免除・猶予制度を受けていた場合、その期間を含みます。</a:t>
            </a:r>
            <a:endParaRPr lang="en-US" altLang="ja-JP" sz="1200" b="1">
              <a:latin typeface="Meiryo UI" panose="020B0604030504040204" pitchFamily="50" charset="-128"/>
              <a:ea typeface="Meiryo UI" panose="020B0604030504040204" pitchFamily="50" charset="-128"/>
            </a:endParaRPr>
          </a:p>
          <a:p>
            <a:endParaRPr lang="ja-JP" altLang="en-US" sz="1200" b="1">
              <a:latin typeface="Meiryo UI" panose="020B0604030504040204" pitchFamily="50" charset="-128"/>
              <a:ea typeface="Meiryo UI" panose="020B0604030504040204" pitchFamily="50" charset="-128"/>
            </a:endParaRPr>
          </a:p>
          <a:p>
            <a:r>
              <a:rPr lang="ja-JP" altLang="en-US" sz="1200" b="1">
                <a:latin typeface="Meiryo UI" panose="020B0604030504040204" pitchFamily="50" charset="-128"/>
                <a:ea typeface="Meiryo UI" panose="020B0604030504040204" pitchFamily="50" charset="-128"/>
              </a:rPr>
              <a:t>●初診日に</a:t>
            </a:r>
            <a:r>
              <a:rPr lang="en-US" altLang="ja-JP" sz="1200" b="1">
                <a:latin typeface="Meiryo UI" panose="020B0604030504040204" pitchFamily="50" charset="-128"/>
                <a:ea typeface="Meiryo UI" panose="020B0604030504040204" pitchFamily="50" charset="-128"/>
              </a:rPr>
              <a:t>65</a:t>
            </a:r>
            <a:r>
              <a:rPr lang="ja-JP" altLang="en-US" sz="1200" b="1">
                <a:latin typeface="Meiryo UI" panose="020B0604030504040204" pitchFamily="50" charset="-128"/>
                <a:ea typeface="Meiryo UI" panose="020B0604030504040204" pitchFamily="50" charset="-128"/>
              </a:rPr>
              <a:t>歳未満であり、初診日のある月の前々月までの直近</a:t>
            </a:r>
            <a:r>
              <a:rPr lang="en-US" altLang="ja-JP" sz="1200" b="1">
                <a:latin typeface="Meiryo UI" panose="020B0604030504040204" pitchFamily="50" charset="-128"/>
                <a:ea typeface="Meiryo UI" panose="020B0604030504040204" pitchFamily="50" charset="-128"/>
              </a:rPr>
              <a:t>1</a:t>
            </a:r>
            <a:r>
              <a:rPr lang="ja-JP" altLang="en-US" sz="1200" b="1">
                <a:latin typeface="Meiryo UI" panose="020B0604030504040204" pitchFamily="50" charset="-128"/>
                <a:ea typeface="Meiryo UI" panose="020B0604030504040204" pitchFamily="50" charset="-128"/>
              </a:rPr>
              <a:t>年間に保険料の未納がない方。</a:t>
            </a:r>
          </a:p>
        </p:txBody>
      </p:sp>
      <p:sp>
        <p:nvSpPr>
          <p:cNvPr id="164" name="テキスト ボックス 163">
            <a:extLst>
              <a:ext uri="{FF2B5EF4-FFF2-40B4-BE49-F238E27FC236}">
                <a16:creationId xmlns:a16="http://schemas.microsoft.com/office/drawing/2014/main" id="{D9EBC29E-2181-7C14-BB3B-82C758A75335}"/>
              </a:ext>
            </a:extLst>
          </p:cNvPr>
          <p:cNvSpPr txBox="1"/>
          <p:nvPr/>
        </p:nvSpPr>
        <p:spPr>
          <a:xfrm>
            <a:off x="1856950" y="5208735"/>
            <a:ext cx="6843705" cy="400110"/>
          </a:xfrm>
          <a:prstGeom prst="rect">
            <a:avLst/>
          </a:prstGeom>
          <a:noFill/>
        </p:spPr>
        <p:txBody>
          <a:bodyPr wrap="square">
            <a:spAutoFit/>
          </a:bodyPr>
          <a:lstStyle/>
          <a:p>
            <a:r>
              <a:rPr lang="ja-JP" altLang="en-US" sz="2000" b="1"/>
              <a:t>一定程度以上の障害の状態にある方。</a:t>
            </a:r>
            <a:endParaRPr lang="ja-JP" altLang="en-US" sz="2000"/>
          </a:p>
        </p:txBody>
      </p:sp>
      <p:cxnSp>
        <p:nvCxnSpPr>
          <p:cNvPr id="165" name="直線コネクタ 164">
            <a:extLst>
              <a:ext uri="{FF2B5EF4-FFF2-40B4-BE49-F238E27FC236}">
                <a16:creationId xmlns:a16="http://schemas.microsoft.com/office/drawing/2014/main" id="{E534DB88-DE45-E53A-001F-5F6A294278C0}"/>
              </a:ext>
            </a:extLst>
          </p:cNvPr>
          <p:cNvCxnSpPr>
            <a:cxnSpLocks/>
          </p:cNvCxnSpPr>
          <p:nvPr/>
        </p:nvCxnSpPr>
        <p:spPr>
          <a:xfrm>
            <a:off x="1856950" y="5569118"/>
            <a:ext cx="72562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7" name="図 166" descr="ダイアグラム が含まれている画像&#10;&#10;AI 生成コンテンツは誤りを含む可能性があります。">
            <a:extLst>
              <a:ext uri="{FF2B5EF4-FFF2-40B4-BE49-F238E27FC236}">
                <a16:creationId xmlns:a16="http://schemas.microsoft.com/office/drawing/2014/main" id="{B96B3497-D8D3-457C-369A-A68EAA563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117" y="381096"/>
            <a:ext cx="1032827" cy="1460734"/>
          </a:xfrm>
          <a:prstGeom prst="rect">
            <a:avLst/>
          </a:prstGeom>
        </p:spPr>
      </p:pic>
      <p:sp>
        <p:nvSpPr>
          <p:cNvPr id="169" name="テキスト ボックス 168">
            <a:extLst>
              <a:ext uri="{FF2B5EF4-FFF2-40B4-BE49-F238E27FC236}">
                <a16:creationId xmlns:a16="http://schemas.microsoft.com/office/drawing/2014/main" id="{EDA84B37-DD96-FF59-C603-E11D3CAD54DA}"/>
              </a:ext>
            </a:extLst>
          </p:cNvPr>
          <p:cNvSpPr txBox="1"/>
          <p:nvPr/>
        </p:nvSpPr>
        <p:spPr>
          <a:xfrm>
            <a:off x="2085143" y="5671287"/>
            <a:ext cx="6949923" cy="461665"/>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●国民年金の「障害等級表」で定められた</a:t>
            </a:r>
            <a:r>
              <a:rPr lang="en-US" altLang="ja-JP" sz="1200" b="1">
                <a:latin typeface="Meiryo UI" panose="020B0604030504040204" pitchFamily="50" charset="-128"/>
                <a:ea typeface="Meiryo UI" panose="020B0604030504040204" pitchFamily="50" charset="-128"/>
              </a:rPr>
              <a:t>1</a:t>
            </a:r>
            <a:r>
              <a:rPr lang="ja-JP" altLang="en-US" sz="1200" b="1">
                <a:latin typeface="Meiryo UI" panose="020B0604030504040204" pitchFamily="50" charset="-128"/>
                <a:ea typeface="Meiryo UI" panose="020B0604030504040204" pitchFamily="50" charset="-128"/>
              </a:rPr>
              <a:t>級・</a:t>
            </a:r>
            <a:r>
              <a:rPr lang="en-US" altLang="ja-JP" sz="1200" b="1">
                <a:latin typeface="Meiryo UI" panose="020B0604030504040204" pitchFamily="50" charset="-128"/>
                <a:ea typeface="Meiryo UI" panose="020B0604030504040204" pitchFamily="50" charset="-128"/>
              </a:rPr>
              <a:t>2</a:t>
            </a:r>
            <a:r>
              <a:rPr lang="ja-JP" altLang="en-US" sz="1200" b="1">
                <a:latin typeface="Meiryo UI" panose="020B0604030504040204" pitchFamily="50" charset="-128"/>
                <a:ea typeface="Meiryo UI" panose="020B0604030504040204" pitchFamily="50" charset="-128"/>
              </a:rPr>
              <a:t>級にあたる障害がある方。</a:t>
            </a:r>
            <a:endParaRPr lang="en-US" altLang="ja-JP" sz="1200" b="1">
              <a:latin typeface="Meiryo UI" panose="020B0604030504040204" pitchFamily="50" charset="-128"/>
              <a:ea typeface="Meiryo UI" panose="020B0604030504040204" pitchFamily="50" charset="-128"/>
            </a:endParaRPr>
          </a:p>
          <a:p>
            <a:r>
              <a:rPr lang="ja-JP" altLang="en-US" sz="1200" b="1">
                <a:latin typeface="Meiryo UI" panose="020B0604030504040204" pitchFamily="50" charset="-128"/>
                <a:ea typeface="Meiryo UI" panose="020B0604030504040204" pitchFamily="50" charset="-128"/>
              </a:rPr>
              <a:t>　 ＊</a:t>
            </a:r>
            <a:r>
              <a:rPr lang="en-US" altLang="ja-JP" sz="1200" b="1">
                <a:latin typeface="Meiryo UI" panose="020B0604030504040204" pitchFamily="50" charset="-128"/>
                <a:ea typeface="Meiryo UI" panose="020B0604030504040204" pitchFamily="50" charset="-128"/>
              </a:rPr>
              <a:t> </a:t>
            </a:r>
            <a:r>
              <a:rPr lang="ja-JP" altLang="en-US" sz="1200" b="1">
                <a:latin typeface="Meiryo UI" panose="020B0604030504040204" pitchFamily="50" charset="-128"/>
                <a:ea typeface="Meiryo UI" panose="020B0604030504040204" pitchFamily="50" charset="-128"/>
              </a:rPr>
              <a:t>障害者手帳の等級とは異なります。</a:t>
            </a:r>
          </a:p>
        </p:txBody>
      </p:sp>
      <p:grpSp>
        <p:nvGrpSpPr>
          <p:cNvPr id="3" name="グループ化 2">
            <a:extLst>
              <a:ext uri="{FF2B5EF4-FFF2-40B4-BE49-F238E27FC236}">
                <a16:creationId xmlns:a16="http://schemas.microsoft.com/office/drawing/2014/main" id="{B1CD200C-591A-1F4E-95D8-4BC3E071457A}"/>
              </a:ext>
            </a:extLst>
          </p:cNvPr>
          <p:cNvGrpSpPr/>
          <p:nvPr/>
        </p:nvGrpSpPr>
        <p:grpSpPr>
          <a:xfrm>
            <a:off x="422712" y="341075"/>
            <a:ext cx="6943443" cy="821372"/>
            <a:chOff x="359962" y="2086823"/>
            <a:chExt cx="9260780" cy="821372"/>
          </a:xfrm>
        </p:grpSpPr>
        <p:sp>
          <p:nvSpPr>
            <p:cNvPr id="4" name="フリーフォーム: 図形 3">
              <a:extLst>
                <a:ext uri="{FF2B5EF4-FFF2-40B4-BE49-F238E27FC236}">
                  <a16:creationId xmlns:a16="http://schemas.microsoft.com/office/drawing/2014/main" id="{680EAC7B-6ECA-E3D7-7CF2-295DF9843F8B}"/>
                </a:ext>
              </a:extLst>
            </p:cNvPr>
            <p:cNvSpPr/>
            <p:nvPr/>
          </p:nvSpPr>
          <p:spPr>
            <a:xfrm>
              <a:off x="565968" y="2164550"/>
              <a:ext cx="9012431" cy="664084"/>
            </a:xfrm>
            <a:custGeom>
              <a:avLst/>
              <a:gdLst>
                <a:gd name="connsiteX0" fmla="*/ 4922596 w 4964476"/>
                <a:gd name="connsiteY0" fmla="*/ 16086 h 664084"/>
                <a:gd name="connsiteX1" fmla="*/ 4962449 w 4964476"/>
                <a:gd name="connsiteY1" fmla="*/ 624450 h 664084"/>
                <a:gd name="connsiteX2" fmla="*/ 4957706 w 4964476"/>
                <a:gd name="connsiteY2" fmla="*/ 653840 h 664084"/>
                <a:gd name="connsiteX3" fmla="*/ 4803713 w 4964476"/>
                <a:gd name="connsiteY3" fmla="*/ 657289 h 664084"/>
                <a:gd name="connsiteX4" fmla="*/ 4592967 w 4964476"/>
                <a:gd name="connsiteY4" fmla="*/ 656967 h 664084"/>
                <a:gd name="connsiteX5" fmla="*/ 4447103 w 4964476"/>
                <a:gd name="connsiteY5" fmla="*/ 656668 h 664084"/>
                <a:gd name="connsiteX6" fmla="*/ 4317260 w 4964476"/>
                <a:gd name="connsiteY6" fmla="*/ 651747 h 664084"/>
                <a:gd name="connsiteX7" fmla="*/ 3788205 w 4964476"/>
                <a:gd name="connsiteY7" fmla="*/ 651609 h 664084"/>
                <a:gd name="connsiteX8" fmla="*/ 3690843 w 4964476"/>
                <a:gd name="connsiteY8" fmla="*/ 654966 h 664084"/>
                <a:gd name="connsiteX9" fmla="*/ 2966745 w 4964476"/>
                <a:gd name="connsiteY9" fmla="*/ 657795 h 664084"/>
                <a:gd name="connsiteX10" fmla="*/ 2893533 w 4964476"/>
                <a:gd name="connsiteY10" fmla="*/ 656415 h 664084"/>
                <a:gd name="connsiteX11" fmla="*/ 2487028 w 4964476"/>
                <a:gd name="connsiteY11" fmla="*/ 651264 h 664084"/>
                <a:gd name="connsiteX12" fmla="*/ 2340526 w 4964476"/>
                <a:gd name="connsiteY12" fmla="*/ 651264 h 664084"/>
                <a:gd name="connsiteX13" fmla="*/ 1934379 w 4964476"/>
                <a:gd name="connsiteY13" fmla="*/ 649700 h 664084"/>
                <a:gd name="connsiteX14" fmla="*/ 1429953 w 4964476"/>
                <a:gd name="connsiteY14" fmla="*/ 641169 h 664084"/>
                <a:gd name="connsiteX15" fmla="*/ 909148 w 4964476"/>
                <a:gd name="connsiteY15" fmla="*/ 642479 h 664084"/>
                <a:gd name="connsiteX16" fmla="*/ 429391 w 4964476"/>
                <a:gd name="connsiteY16" fmla="*/ 634799 h 664084"/>
                <a:gd name="connsiteX17" fmla="*/ 380610 w 4964476"/>
                <a:gd name="connsiteY17" fmla="*/ 634293 h 664084"/>
                <a:gd name="connsiteX18" fmla="*/ 24758 w 4964476"/>
                <a:gd name="connsiteY18" fmla="*/ 633557 h 664084"/>
                <a:gd name="connsiteX19" fmla="*/ 9613 w 4964476"/>
                <a:gd name="connsiteY19" fmla="*/ 597568 h 664084"/>
                <a:gd name="connsiteX20" fmla="*/ 10969 w 4964476"/>
                <a:gd name="connsiteY20" fmla="*/ 353141 h 664084"/>
                <a:gd name="connsiteX21" fmla="*/ 1842 w 4964476"/>
                <a:gd name="connsiteY21" fmla="*/ 218981 h 664084"/>
                <a:gd name="connsiteX22" fmla="*/ 11965 w 4964476"/>
                <a:gd name="connsiteY22" fmla="*/ 9716 h 664084"/>
                <a:gd name="connsiteX23" fmla="*/ 432340 w 4964476"/>
                <a:gd name="connsiteY23" fmla="*/ 5853 h 664084"/>
                <a:gd name="connsiteX24" fmla="*/ 513522 w 4964476"/>
                <a:gd name="connsiteY24" fmla="*/ 8750 h 664084"/>
                <a:gd name="connsiteX25" fmla="*/ 780540 w 4964476"/>
                <a:gd name="connsiteY25" fmla="*/ 23514 h 664084"/>
                <a:gd name="connsiteX26" fmla="*/ 950834 w 4964476"/>
                <a:gd name="connsiteY26" fmla="*/ 30413 h 664084"/>
                <a:gd name="connsiteX27" fmla="*/ 1430909 w 4964476"/>
                <a:gd name="connsiteY27" fmla="*/ 32896 h 664084"/>
                <a:gd name="connsiteX28" fmla="*/ 1869857 w 4964476"/>
                <a:gd name="connsiteY28" fmla="*/ 21697 h 664084"/>
                <a:gd name="connsiteX29" fmla="*/ 2259543 w 4964476"/>
                <a:gd name="connsiteY29" fmla="*/ 9187 h 664084"/>
                <a:gd name="connsiteX30" fmla="*/ 2267514 w 4964476"/>
                <a:gd name="connsiteY30" fmla="*/ 9187 h 664084"/>
                <a:gd name="connsiteX31" fmla="*/ 2477304 w 4964476"/>
                <a:gd name="connsiteY31" fmla="*/ 7577 h 664084"/>
                <a:gd name="connsiteX32" fmla="*/ 2688527 w 4964476"/>
                <a:gd name="connsiteY32" fmla="*/ 14108 h 664084"/>
                <a:gd name="connsiteX33" fmla="*/ 2761579 w 4964476"/>
                <a:gd name="connsiteY33" fmla="*/ 13556 h 664084"/>
                <a:gd name="connsiteX34" fmla="*/ 3240897 w 4964476"/>
                <a:gd name="connsiteY34" fmla="*/ 12062 h 664084"/>
                <a:gd name="connsiteX35" fmla="*/ 3646964 w 4964476"/>
                <a:gd name="connsiteY35" fmla="*/ 26434 h 664084"/>
                <a:gd name="connsiteX36" fmla="*/ 4029239 w 4964476"/>
                <a:gd name="connsiteY36" fmla="*/ 22663 h 664084"/>
                <a:gd name="connsiteX37" fmla="*/ 4346074 w 4964476"/>
                <a:gd name="connsiteY37" fmla="*/ 24020 h 664084"/>
                <a:gd name="connsiteX38" fmla="*/ 4637324 w 4964476"/>
                <a:gd name="connsiteY38" fmla="*/ 12775 h 664084"/>
                <a:gd name="connsiteX39" fmla="*/ 4909005 w 4964476"/>
                <a:gd name="connsiteY39" fmla="*/ 6887 h 664084"/>
                <a:gd name="connsiteX40" fmla="*/ 4917932 w 4964476"/>
                <a:gd name="connsiteY40" fmla="*/ 12430 h 664084"/>
                <a:gd name="connsiteX41" fmla="*/ 4922596 w 4964476"/>
                <a:gd name="connsiteY41" fmla="*/ 16086 h 66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64476" h="664084">
                  <a:moveTo>
                    <a:pt x="4922596" y="16086"/>
                  </a:moveTo>
                  <a:cubicBezTo>
                    <a:pt x="4937342" y="218843"/>
                    <a:pt x="4965478" y="421302"/>
                    <a:pt x="4962449" y="624450"/>
                  </a:cubicBezTo>
                  <a:cubicBezTo>
                    <a:pt x="4962449" y="633787"/>
                    <a:pt x="4959500" y="643100"/>
                    <a:pt x="4957706" y="653840"/>
                  </a:cubicBezTo>
                  <a:cubicBezTo>
                    <a:pt x="4905419" y="663958"/>
                    <a:pt x="4854087" y="661106"/>
                    <a:pt x="4803713" y="657289"/>
                  </a:cubicBezTo>
                  <a:cubicBezTo>
                    <a:pt x="4733172" y="651908"/>
                    <a:pt x="4663508" y="652942"/>
                    <a:pt x="4592967" y="656967"/>
                  </a:cubicBezTo>
                  <a:cubicBezTo>
                    <a:pt x="4544784" y="659726"/>
                    <a:pt x="4495685" y="657703"/>
                    <a:pt x="4447103" y="656668"/>
                  </a:cubicBezTo>
                  <a:cubicBezTo>
                    <a:pt x="4403782" y="655748"/>
                    <a:pt x="4360542" y="651885"/>
                    <a:pt x="4317260" y="651747"/>
                  </a:cubicBezTo>
                  <a:cubicBezTo>
                    <a:pt x="4140908" y="651149"/>
                    <a:pt x="3964557" y="651287"/>
                    <a:pt x="3788205" y="651609"/>
                  </a:cubicBezTo>
                  <a:cubicBezTo>
                    <a:pt x="3755765" y="651609"/>
                    <a:pt x="3723283" y="653701"/>
                    <a:pt x="3690843" y="654966"/>
                  </a:cubicBezTo>
                  <a:cubicBezTo>
                    <a:pt x="3449570" y="664371"/>
                    <a:pt x="3208177" y="663958"/>
                    <a:pt x="2966745" y="657795"/>
                  </a:cubicBezTo>
                  <a:cubicBezTo>
                    <a:pt x="2942314" y="657174"/>
                    <a:pt x="2917765" y="655495"/>
                    <a:pt x="2893533" y="656415"/>
                  </a:cubicBezTo>
                  <a:cubicBezTo>
                    <a:pt x="2757673" y="661980"/>
                    <a:pt x="2622530" y="653288"/>
                    <a:pt x="2487028" y="651264"/>
                  </a:cubicBezTo>
                  <a:cubicBezTo>
                    <a:pt x="2438207" y="650528"/>
                    <a:pt x="2389067" y="648964"/>
                    <a:pt x="2340526" y="651264"/>
                  </a:cubicBezTo>
                  <a:cubicBezTo>
                    <a:pt x="2205024" y="657542"/>
                    <a:pt x="2069801" y="652896"/>
                    <a:pt x="1934379" y="649700"/>
                  </a:cubicBezTo>
                  <a:cubicBezTo>
                    <a:pt x="1766317" y="645722"/>
                    <a:pt x="1598135" y="642226"/>
                    <a:pt x="1429953" y="641169"/>
                  </a:cubicBezTo>
                  <a:cubicBezTo>
                    <a:pt x="1256391" y="640088"/>
                    <a:pt x="1082750" y="643468"/>
                    <a:pt x="909148" y="642479"/>
                  </a:cubicBezTo>
                  <a:cubicBezTo>
                    <a:pt x="749215" y="641582"/>
                    <a:pt x="589323" y="637489"/>
                    <a:pt x="429391" y="634799"/>
                  </a:cubicBezTo>
                  <a:cubicBezTo>
                    <a:pt x="413130" y="634522"/>
                    <a:pt x="396592" y="633097"/>
                    <a:pt x="380610" y="634293"/>
                  </a:cubicBezTo>
                  <a:cubicBezTo>
                    <a:pt x="261408" y="643077"/>
                    <a:pt x="142485" y="633442"/>
                    <a:pt x="24758" y="633557"/>
                  </a:cubicBezTo>
                  <a:cubicBezTo>
                    <a:pt x="2042" y="623416"/>
                    <a:pt x="9613" y="609572"/>
                    <a:pt x="9613" y="597568"/>
                  </a:cubicBezTo>
                  <a:cubicBezTo>
                    <a:pt x="9613" y="516092"/>
                    <a:pt x="11846" y="434594"/>
                    <a:pt x="10969" y="353141"/>
                  </a:cubicBezTo>
                  <a:cubicBezTo>
                    <a:pt x="10491" y="308391"/>
                    <a:pt x="7302" y="263594"/>
                    <a:pt x="1842" y="218981"/>
                  </a:cubicBezTo>
                  <a:cubicBezTo>
                    <a:pt x="-6647" y="149993"/>
                    <a:pt x="926" y="81694"/>
                    <a:pt x="11965" y="9716"/>
                  </a:cubicBezTo>
                  <a:cubicBezTo>
                    <a:pt x="157111" y="1644"/>
                    <a:pt x="294128" y="-9555"/>
                    <a:pt x="432340" y="5853"/>
                  </a:cubicBezTo>
                  <a:cubicBezTo>
                    <a:pt x="458763" y="8796"/>
                    <a:pt x="486541" y="7324"/>
                    <a:pt x="513522" y="8750"/>
                  </a:cubicBezTo>
                  <a:cubicBezTo>
                    <a:pt x="602514" y="13487"/>
                    <a:pt x="691428" y="18914"/>
                    <a:pt x="780540" y="23514"/>
                  </a:cubicBezTo>
                  <a:cubicBezTo>
                    <a:pt x="837212" y="26434"/>
                    <a:pt x="894003" y="29815"/>
                    <a:pt x="950834" y="30413"/>
                  </a:cubicBezTo>
                  <a:cubicBezTo>
                    <a:pt x="1110846" y="32114"/>
                    <a:pt x="1270938" y="34368"/>
                    <a:pt x="1430909" y="32896"/>
                  </a:cubicBezTo>
                  <a:cubicBezTo>
                    <a:pt x="1577291" y="31539"/>
                    <a:pt x="1723553" y="25560"/>
                    <a:pt x="1869857" y="21697"/>
                  </a:cubicBezTo>
                  <a:cubicBezTo>
                    <a:pt x="1999818" y="18247"/>
                    <a:pt x="2128904" y="6727"/>
                    <a:pt x="2259543" y="9187"/>
                  </a:cubicBezTo>
                  <a:cubicBezTo>
                    <a:pt x="2262174" y="9371"/>
                    <a:pt x="2264884" y="9371"/>
                    <a:pt x="2267514" y="9187"/>
                  </a:cubicBezTo>
                  <a:cubicBezTo>
                    <a:pt x="2337298" y="1207"/>
                    <a:pt x="2407241" y="5002"/>
                    <a:pt x="2477304" y="7577"/>
                  </a:cubicBezTo>
                  <a:cubicBezTo>
                    <a:pt x="2547366" y="10153"/>
                    <a:pt x="2617987" y="12177"/>
                    <a:pt x="2688527" y="14108"/>
                  </a:cubicBezTo>
                  <a:cubicBezTo>
                    <a:pt x="2712798" y="14729"/>
                    <a:pt x="2737228" y="14108"/>
                    <a:pt x="2761579" y="13556"/>
                  </a:cubicBezTo>
                  <a:cubicBezTo>
                    <a:pt x="2921271" y="9831"/>
                    <a:pt x="3080407" y="1759"/>
                    <a:pt x="3240897" y="12062"/>
                  </a:cubicBezTo>
                  <a:cubicBezTo>
                    <a:pt x="3375561" y="20708"/>
                    <a:pt x="3511502" y="22410"/>
                    <a:pt x="3646964" y="26434"/>
                  </a:cubicBezTo>
                  <a:cubicBezTo>
                    <a:pt x="3774496" y="30252"/>
                    <a:pt x="3901748" y="25744"/>
                    <a:pt x="4029239" y="22663"/>
                  </a:cubicBezTo>
                  <a:cubicBezTo>
                    <a:pt x="4134493" y="20110"/>
                    <a:pt x="4240263" y="17420"/>
                    <a:pt x="4346074" y="24020"/>
                  </a:cubicBezTo>
                  <a:cubicBezTo>
                    <a:pt x="4443676" y="30091"/>
                    <a:pt x="4541078" y="24020"/>
                    <a:pt x="4637324" y="12775"/>
                  </a:cubicBezTo>
                  <a:cubicBezTo>
                    <a:pt x="4728668" y="2173"/>
                    <a:pt x="4820650" y="5600"/>
                    <a:pt x="4909005" y="6887"/>
                  </a:cubicBezTo>
                  <a:cubicBezTo>
                    <a:pt x="4914306" y="10176"/>
                    <a:pt x="4916219" y="11234"/>
                    <a:pt x="4917932" y="12430"/>
                  </a:cubicBezTo>
                  <a:cubicBezTo>
                    <a:pt x="4919647" y="13625"/>
                    <a:pt x="4922516" y="14844"/>
                    <a:pt x="4922596" y="1608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フリーフォーム: 図形 4">
              <a:extLst>
                <a:ext uri="{FF2B5EF4-FFF2-40B4-BE49-F238E27FC236}">
                  <a16:creationId xmlns:a16="http://schemas.microsoft.com/office/drawing/2014/main" id="{4DFBA4AC-C6A6-DAD2-60CF-13E8D2CB89A1}"/>
                </a:ext>
              </a:extLst>
            </p:cNvPr>
            <p:cNvSpPr/>
            <p:nvPr/>
          </p:nvSpPr>
          <p:spPr>
            <a:xfrm>
              <a:off x="3667924"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フリーフォーム: 図形 5">
              <a:extLst>
                <a:ext uri="{FF2B5EF4-FFF2-40B4-BE49-F238E27FC236}">
                  <a16:creationId xmlns:a16="http://schemas.microsoft.com/office/drawing/2014/main" id="{B4CC5AF6-FEDA-250C-1F3C-AE32AC463025}"/>
                </a:ext>
              </a:extLst>
            </p:cNvPr>
            <p:cNvSpPr/>
            <p:nvPr/>
          </p:nvSpPr>
          <p:spPr>
            <a:xfrm>
              <a:off x="2345450"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 name="フリーフォーム: 図形 6">
              <a:extLst>
                <a:ext uri="{FF2B5EF4-FFF2-40B4-BE49-F238E27FC236}">
                  <a16:creationId xmlns:a16="http://schemas.microsoft.com/office/drawing/2014/main" id="{91BDA183-3773-BED2-5967-6122DDC9F6DF}"/>
                </a:ext>
              </a:extLst>
            </p:cNvPr>
            <p:cNvSpPr/>
            <p:nvPr/>
          </p:nvSpPr>
          <p:spPr>
            <a:xfrm>
              <a:off x="1532095"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 name="フリーフォーム: 図形 7">
              <a:extLst>
                <a:ext uri="{FF2B5EF4-FFF2-40B4-BE49-F238E27FC236}">
                  <a16:creationId xmlns:a16="http://schemas.microsoft.com/office/drawing/2014/main" id="{351DFE54-8613-47EB-0181-ABF53DE99798}"/>
                </a:ext>
              </a:extLst>
            </p:cNvPr>
            <p:cNvSpPr/>
            <p:nvPr/>
          </p:nvSpPr>
          <p:spPr>
            <a:xfrm>
              <a:off x="970040" y="284511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 name="フリーフォーム: 図形 8">
              <a:extLst>
                <a:ext uri="{FF2B5EF4-FFF2-40B4-BE49-F238E27FC236}">
                  <a16:creationId xmlns:a16="http://schemas.microsoft.com/office/drawing/2014/main" id="{897F2EA7-605C-E07C-9C2D-E11029875383}"/>
                </a:ext>
              </a:extLst>
            </p:cNvPr>
            <p:cNvSpPr/>
            <p:nvPr/>
          </p:nvSpPr>
          <p:spPr>
            <a:xfrm>
              <a:off x="1283964"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 name="フリーフォーム: 図形 10">
              <a:extLst>
                <a:ext uri="{FF2B5EF4-FFF2-40B4-BE49-F238E27FC236}">
                  <a16:creationId xmlns:a16="http://schemas.microsoft.com/office/drawing/2014/main" id="{B64FC553-709C-A0E1-97F2-E5E2FDC9D7A2}"/>
                </a:ext>
              </a:extLst>
            </p:cNvPr>
            <p:cNvSpPr/>
            <p:nvPr/>
          </p:nvSpPr>
          <p:spPr>
            <a:xfrm>
              <a:off x="8845432" y="2866275"/>
              <a:ext cx="116396" cy="24038"/>
            </a:xfrm>
            <a:custGeom>
              <a:avLst/>
              <a:gdLst>
                <a:gd name="connsiteX0" fmla="*/ -1801 w 116396"/>
                <a:gd name="connsiteY0" fmla="*/ 13643 h 24038"/>
                <a:gd name="connsiteX1" fmla="*/ 104050 w 116396"/>
                <a:gd name="connsiteY1" fmla="*/ 3594 h 24038"/>
                <a:gd name="connsiteX2" fmla="*/ 114532 w 116396"/>
                <a:gd name="connsiteY2" fmla="*/ 13137 h 24038"/>
                <a:gd name="connsiteX3" fmla="*/ 105883 w 116396"/>
                <a:gd name="connsiteY3" fmla="*/ 19117 h 24038"/>
                <a:gd name="connsiteX4" fmla="*/ -1801 w 116396"/>
                <a:gd name="connsiteY4" fmla="*/ 13643 h 2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6" h="24038">
                  <a:moveTo>
                    <a:pt x="-1801" y="13643"/>
                  </a:moveTo>
                  <a:cubicBezTo>
                    <a:pt x="41201" y="-3719"/>
                    <a:pt x="71808" y="-5558"/>
                    <a:pt x="104050" y="3594"/>
                  </a:cubicBezTo>
                  <a:cubicBezTo>
                    <a:pt x="109351" y="5112"/>
                    <a:pt x="112977" y="9642"/>
                    <a:pt x="114532" y="13137"/>
                  </a:cubicBezTo>
                  <a:cubicBezTo>
                    <a:pt x="115249" y="14747"/>
                    <a:pt x="109749" y="18519"/>
                    <a:pt x="105883" y="19117"/>
                  </a:cubicBezTo>
                  <a:cubicBezTo>
                    <a:pt x="73682" y="24199"/>
                    <a:pt x="42476" y="23440"/>
                    <a:pt x="-1801" y="136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 name="フリーフォーム: 図形 11">
              <a:extLst>
                <a:ext uri="{FF2B5EF4-FFF2-40B4-BE49-F238E27FC236}">
                  <a16:creationId xmlns:a16="http://schemas.microsoft.com/office/drawing/2014/main" id="{D1A37396-8080-A2E4-BADB-805EBDF108A7}"/>
                </a:ext>
              </a:extLst>
            </p:cNvPr>
            <p:cNvSpPr/>
            <p:nvPr/>
          </p:nvSpPr>
          <p:spPr>
            <a:xfrm>
              <a:off x="3872364"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 name="フリーフォーム: 図形 12">
              <a:extLst>
                <a:ext uri="{FF2B5EF4-FFF2-40B4-BE49-F238E27FC236}">
                  <a16:creationId xmlns:a16="http://schemas.microsoft.com/office/drawing/2014/main" id="{528C1B34-190B-A574-FD78-82AFC7AB6B31}"/>
                </a:ext>
              </a:extLst>
            </p:cNvPr>
            <p:cNvSpPr/>
            <p:nvPr/>
          </p:nvSpPr>
          <p:spPr>
            <a:xfrm>
              <a:off x="3933626"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 name="フリーフォーム: 図形 13">
              <a:extLst>
                <a:ext uri="{FF2B5EF4-FFF2-40B4-BE49-F238E27FC236}">
                  <a16:creationId xmlns:a16="http://schemas.microsoft.com/office/drawing/2014/main" id="{5EE1B80C-9BD9-202C-1EE8-B1F9A53C6BE4}"/>
                </a:ext>
              </a:extLst>
            </p:cNvPr>
            <p:cNvSpPr/>
            <p:nvPr/>
          </p:nvSpPr>
          <p:spPr>
            <a:xfrm>
              <a:off x="8125294"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 name="フリーフォーム: 図形 14">
              <a:extLst>
                <a:ext uri="{FF2B5EF4-FFF2-40B4-BE49-F238E27FC236}">
                  <a16:creationId xmlns:a16="http://schemas.microsoft.com/office/drawing/2014/main" id="{5A913A56-F3E8-5EA8-06CC-0BE3035623A8}"/>
                </a:ext>
              </a:extLst>
            </p:cNvPr>
            <p:cNvSpPr/>
            <p:nvPr/>
          </p:nvSpPr>
          <p:spPr>
            <a:xfrm>
              <a:off x="8174140"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 name="フリーフォーム: 図形 15">
              <a:extLst>
                <a:ext uri="{FF2B5EF4-FFF2-40B4-BE49-F238E27FC236}">
                  <a16:creationId xmlns:a16="http://schemas.microsoft.com/office/drawing/2014/main" id="{8343FAB4-9CC5-549E-F787-C97339CC6EF2}"/>
                </a:ext>
              </a:extLst>
            </p:cNvPr>
            <p:cNvSpPr/>
            <p:nvPr/>
          </p:nvSpPr>
          <p:spPr>
            <a:xfrm>
              <a:off x="2072333"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 name="フリーフォーム: 図形 16">
              <a:extLst>
                <a:ext uri="{FF2B5EF4-FFF2-40B4-BE49-F238E27FC236}">
                  <a16:creationId xmlns:a16="http://schemas.microsoft.com/office/drawing/2014/main" id="{E8D72D5C-448A-8DCC-C792-89CBCD9CB66E}"/>
                </a:ext>
              </a:extLst>
            </p:cNvPr>
            <p:cNvSpPr/>
            <p:nvPr/>
          </p:nvSpPr>
          <p:spPr>
            <a:xfrm>
              <a:off x="8587825" y="2097200"/>
              <a:ext cx="106921" cy="22652"/>
            </a:xfrm>
            <a:custGeom>
              <a:avLst/>
              <a:gdLst>
                <a:gd name="connsiteX0" fmla="*/ 105121 w 106921"/>
                <a:gd name="connsiteY0" fmla="*/ 16899 h 22652"/>
                <a:gd name="connsiteX1" fmla="*/ 12302 w 106921"/>
                <a:gd name="connsiteY1" fmla="*/ 18739 h 22652"/>
                <a:gd name="connsiteX2" fmla="*/ -1767 w 106921"/>
                <a:gd name="connsiteY2" fmla="*/ 10254 h 22652"/>
                <a:gd name="connsiteX3" fmla="*/ 9073 w 106921"/>
                <a:gd name="connsiteY3" fmla="*/ 572 h 22652"/>
                <a:gd name="connsiteX4" fmla="*/ 98504 w 106921"/>
                <a:gd name="connsiteY4" fmla="*/ 4528 h 22652"/>
                <a:gd name="connsiteX5" fmla="*/ 105121 w 106921"/>
                <a:gd name="connsiteY5" fmla="*/ 16899 h 2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21" h="22652">
                  <a:moveTo>
                    <a:pt x="105121" y="16899"/>
                  </a:moveTo>
                  <a:cubicBezTo>
                    <a:pt x="73238" y="22258"/>
                    <a:pt x="42670" y="21361"/>
                    <a:pt x="12302" y="18739"/>
                  </a:cubicBezTo>
                  <a:cubicBezTo>
                    <a:pt x="5447" y="17474"/>
                    <a:pt x="146" y="14278"/>
                    <a:pt x="-1767" y="10254"/>
                  </a:cubicBezTo>
                  <a:cubicBezTo>
                    <a:pt x="-2325" y="7103"/>
                    <a:pt x="4012" y="1216"/>
                    <a:pt x="9073" y="572"/>
                  </a:cubicBezTo>
                  <a:cubicBezTo>
                    <a:pt x="39362" y="-3245"/>
                    <a:pt x="70009" y="-2923"/>
                    <a:pt x="98504" y="4528"/>
                  </a:cubicBezTo>
                  <a:cubicBezTo>
                    <a:pt x="102769" y="5654"/>
                    <a:pt x="102569" y="11725"/>
                    <a:pt x="105121" y="1689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 name="フリーフォーム: 図形 17">
              <a:extLst>
                <a:ext uri="{FF2B5EF4-FFF2-40B4-BE49-F238E27FC236}">
                  <a16:creationId xmlns:a16="http://schemas.microsoft.com/office/drawing/2014/main" id="{3D041970-D5B3-7B8A-8C6E-7CFA073C0F5C}"/>
                </a:ext>
              </a:extLst>
            </p:cNvPr>
            <p:cNvSpPr/>
            <p:nvPr/>
          </p:nvSpPr>
          <p:spPr>
            <a:xfrm>
              <a:off x="8829252" y="2094489"/>
              <a:ext cx="94970" cy="24027"/>
            </a:xfrm>
            <a:custGeom>
              <a:avLst/>
              <a:gdLst>
                <a:gd name="connsiteX0" fmla="*/ 93169 w 94970"/>
                <a:gd name="connsiteY0" fmla="*/ 9975 h 24027"/>
                <a:gd name="connsiteX1" fmla="*/ 6169 w 94970"/>
                <a:gd name="connsiteY1" fmla="*/ 18529 h 24027"/>
                <a:gd name="connsiteX2" fmla="*/ -1801 w 94970"/>
                <a:gd name="connsiteY2" fmla="*/ 11884 h 24027"/>
                <a:gd name="connsiteX3" fmla="*/ 6926 w 94970"/>
                <a:gd name="connsiteY3" fmla="*/ 1512 h 24027"/>
                <a:gd name="connsiteX4" fmla="*/ 93169 w 94970"/>
                <a:gd name="connsiteY4" fmla="*/ 9975 h 2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70" h="24027">
                  <a:moveTo>
                    <a:pt x="93169" y="9975"/>
                  </a:moveTo>
                  <a:cubicBezTo>
                    <a:pt x="66707" y="25290"/>
                    <a:pt x="36856" y="23773"/>
                    <a:pt x="6169" y="18529"/>
                  </a:cubicBezTo>
                  <a:cubicBezTo>
                    <a:pt x="1666" y="17288"/>
                    <a:pt x="-1363" y="14758"/>
                    <a:pt x="-1801" y="11884"/>
                  </a:cubicBezTo>
                  <a:cubicBezTo>
                    <a:pt x="-845" y="8158"/>
                    <a:pt x="2462" y="2133"/>
                    <a:pt x="6926" y="1512"/>
                  </a:cubicBezTo>
                  <a:cubicBezTo>
                    <a:pt x="36817" y="-2535"/>
                    <a:pt x="67384" y="-5823"/>
                    <a:pt x="93169" y="997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9" name="フリーフォーム: 図形 18">
              <a:extLst>
                <a:ext uri="{FF2B5EF4-FFF2-40B4-BE49-F238E27FC236}">
                  <a16:creationId xmlns:a16="http://schemas.microsoft.com/office/drawing/2014/main" id="{C1C68826-30A3-5162-7801-328EC43EDFBD}"/>
                </a:ext>
              </a:extLst>
            </p:cNvPr>
            <p:cNvSpPr/>
            <p:nvPr/>
          </p:nvSpPr>
          <p:spPr>
            <a:xfrm>
              <a:off x="362601" y="2778381"/>
              <a:ext cx="46381" cy="46228"/>
            </a:xfrm>
            <a:custGeom>
              <a:avLst/>
              <a:gdLst>
                <a:gd name="connsiteX0" fmla="*/ 44580 w 46381"/>
                <a:gd name="connsiteY0" fmla="*/ 22062 h 46228"/>
                <a:gd name="connsiteX1" fmla="*/ 32624 w 46381"/>
                <a:gd name="connsiteY1" fmla="*/ 40988 h 46228"/>
                <a:gd name="connsiteX2" fmla="*/ 19870 w 46381"/>
                <a:gd name="connsiteY2" fmla="*/ 44392 h 46228"/>
                <a:gd name="connsiteX3" fmla="*/ 7516 w 46381"/>
                <a:gd name="connsiteY3" fmla="*/ 40345 h 46228"/>
                <a:gd name="connsiteX4" fmla="*/ 9509 w 46381"/>
                <a:gd name="connsiteY4" fmla="*/ 1504 h 46228"/>
                <a:gd name="connsiteX5" fmla="*/ 22341 w 46381"/>
                <a:gd name="connsiteY5" fmla="*/ -1831 h 46228"/>
                <a:gd name="connsiteX6" fmla="*/ 34776 w 46381"/>
                <a:gd name="connsiteY6" fmla="*/ 2148 h 46228"/>
                <a:gd name="connsiteX7" fmla="*/ 44580 w 46381"/>
                <a:gd name="connsiteY7" fmla="*/ 22062 h 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81" h="46228">
                  <a:moveTo>
                    <a:pt x="44580" y="22062"/>
                  </a:moveTo>
                  <a:cubicBezTo>
                    <a:pt x="41192" y="28501"/>
                    <a:pt x="37207" y="34802"/>
                    <a:pt x="32624" y="40988"/>
                  </a:cubicBezTo>
                  <a:cubicBezTo>
                    <a:pt x="31070" y="42874"/>
                    <a:pt x="24135" y="44507"/>
                    <a:pt x="19870" y="44392"/>
                  </a:cubicBezTo>
                  <a:cubicBezTo>
                    <a:pt x="14929" y="44139"/>
                    <a:pt x="10425" y="42667"/>
                    <a:pt x="7516" y="40345"/>
                  </a:cubicBezTo>
                  <a:cubicBezTo>
                    <a:pt x="-3922" y="27328"/>
                    <a:pt x="-6552" y="14083"/>
                    <a:pt x="9509" y="1504"/>
                  </a:cubicBezTo>
                  <a:cubicBezTo>
                    <a:pt x="12777" y="-589"/>
                    <a:pt x="17439" y="-1808"/>
                    <a:pt x="22341" y="-1831"/>
                  </a:cubicBezTo>
                  <a:cubicBezTo>
                    <a:pt x="26765" y="-1831"/>
                    <a:pt x="33421" y="170"/>
                    <a:pt x="34776" y="2148"/>
                  </a:cubicBezTo>
                  <a:cubicBezTo>
                    <a:pt x="38682" y="8679"/>
                    <a:pt x="41949" y="15325"/>
                    <a:pt x="44580" y="2206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0" name="フリーフォーム: 図形 19">
              <a:extLst>
                <a:ext uri="{FF2B5EF4-FFF2-40B4-BE49-F238E27FC236}">
                  <a16:creationId xmlns:a16="http://schemas.microsoft.com/office/drawing/2014/main" id="{CD4CE668-287E-8FDB-0333-DC9812D2694B}"/>
                </a:ext>
              </a:extLst>
            </p:cNvPr>
            <p:cNvSpPr/>
            <p:nvPr/>
          </p:nvSpPr>
          <p:spPr>
            <a:xfrm>
              <a:off x="8394450" y="2093069"/>
              <a:ext cx="92501" cy="23447"/>
            </a:xfrm>
            <a:custGeom>
              <a:avLst/>
              <a:gdLst>
                <a:gd name="connsiteX0" fmla="*/ -1801 w 92501"/>
                <a:gd name="connsiteY0" fmla="*/ 7325 h 23447"/>
                <a:gd name="connsiteX1" fmla="*/ 83605 w 92501"/>
                <a:gd name="connsiteY1" fmla="*/ 2104 h 23447"/>
                <a:gd name="connsiteX2" fmla="*/ 90619 w 92501"/>
                <a:gd name="connsiteY2" fmla="*/ 8750 h 23447"/>
                <a:gd name="connsiteX3" fmla="*/ 86633 w 92501"/>
                <a:gd name="connsiteY3" fmla="*/ 16178 h 23447"/>
                <a:gd name="connsiteX4" fmla="*/ 50765 w 92501"/>
                <a:gd name="connsiteY4" fmla="*/ 21582 h 23447"/>
                <a:gd name="connsiteX5" fmla="*/ -1801 w 92501"/>
                <a:gd name="connsiteY5" fmla="*/ 7325 h 2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01" h="23447">
                  <a:moveTo>
                    <a:pt x="-1801" y="7325"/>
                  </a:moveTo>
                  <a:cubicBezTo>
                    <a:pt x="24383" y="-5507"/>
                    <a:pt x="53994" y="-2449"/>
                    <a:pt x="83605" y="2104"/>
                  </a:cubicBezTo>
                  <a:cubicBezTo>
                    <a:pt x="86993" y="2633"/>
                    <a:pt x="90141" y="6359"/>
                    <a:pt x="90619" y="8750"/>
                  </a:cubicBezTo>
                  <a:cubicBezTo>
                    <a:pt x="91098" y="11142"/>
                    <a:pt x="89423" y="15649"/>
                    <a:pt x="86633" y="16178"/>
                  </a:cubicBezTo>
                  <a:cubicBezTo>
                    <a:pt x="75116" y="18708"/>
                    <a:pt x="62721" y="21490"/>
                    <a:pt x="50765" y="21582"/>
                  </a:cubicBezTo>
                  <a:cubicBezTo>
                    <a:pt x="30799" y="21720"/>
                    <a:pt x="8919" y="22111"/>
                    <a:pt x="-1801" y="732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1" name="フリーフォーム: 図形 20">
              <a:extLst>
                <a:ext uri="{FF2B5EF4-FFF2-40B4-BE49-F238E27FC236}">
                  <a16:creationId xmlns:a16="http://schemas.microsoft.com/office/drawing/2014/main" id="{1DE2C9C7-F97B-0CFE-3E97-E9CD9849AB34}"/>
                </a:ext>
              </a:extLst>
            </p:cNvPr>
            <p:cNvSpPr/>
            <p:nvPr/>
          </p:nvSpPr>
          <p:spPr>
            <a:xfrm>
              <a:off x="8618235" y="2866318"/>
              <a:ext cx="98524" cy="24862"/>
            </a:xfrm>
            <a:custGeom>
              <a:avLst/>
              <a:gdLst>
                <a:gd name="connsiteX0" fmla="*/ 44382 w 98524"/>
                <a:gd name="connsiteY0" fmla="*/ -1831 h 24862"/>
                <a:gd name="connsiteX1" fmla="*/ 82920 w 98524"/>
                <a:gd name="connsiteY1" fmla="*/ 1136 h 24862"/>
                <a:gd name="connsiteX2" fmla="*/ 96710 w 98524"/>
                <a:gd name="connsiteY2" fmla="*/ 10335 h 24862"/>
                <a:gd name="connsiteX3" fmla="*/ 84235 w 98524"/>
                <a:gd name="connsiteY3" fmla="*/ 19786 h 24862"/>
                <a:gd name="connsiteX4" fmla="*/ 8514 w 98524"/>
                <a:gd name="connsiteY4" fmla="*/ 17923 h 24862"/>
                <a:gd name="connsiteX5" fmla="*/ -1689 w 98524"/>
                <a:gd name="connsiteY5" fmla="*/ 8403 h 24862"/>
                <a:gd name="connsiteX6" fmla="*/ 13535 w 98524"/>
                <a:gd name="connsiteY6" fmla="*/ 216 h 24862"/>
                <a:gd name="connsiteX7" fmla="*/ 44382 w 98524"/>
                <a:gd name="connsiteY7" fmla="*/ -1831 h 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24" h="24862">
                  <a:moveTo>
                    <a:pt x="44382" y="-1831"/>
                  </a:moveTo>
                  <a:cubicBezTo>
                    <a:pt x="57414" y="-957"/>
                    <a:pt x="70805" y="-979"/>
                    <a:pt x="82920" y="1136"/>
                  </a:cubicBezTo>
                  <a:cubicBezTo>
                    <a:pt x="89018" y="2194"/>
                    <a:pt x="96351" y="7023"/>
                    <a:pt x="96710" y="10335"/>
                  </a:cubicBezTo>
                  <a:cubicBezTo>
                    <a:pt x="97068" y="13646"/>
                    <a:pt x="90054" y="18751"/>
                    <a:pt x="84235" y="19786"/>
                  </a:cubicBezTo>
                  <a:cubicBezTo>
                    <a:pt x="58928" y="24385"/>
                    <a:pt x="32905" y="24385"/>
                    <a:pt x="8514" y="17923"/>
                  </a:cubicBezTo>
                  <a:cubicBezTo>
                    <a:pt x="3133" y="16497"/>
                    <a:pt x="-2685" y="11208"/>
                    <a:pt x="-1689" y="8403"/>
                  </a:cubicBezTo>
                  <a:cubicBezTo>
                    <a:pt x="-533" y="5160"/>
                    <a:pt x="7198" y="1504"/>
                    <a:pt x="13535" y="216"/>
                  </a:cubicBezTo>
                  <a:cubicBezTo>
                    <a:pt x="23140" y="-1532"/>
                    <a:pt x="34020" y="-1233"/>
                    <a:pt x="44382"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2" name="フリーフォーム: 図形 21">
              <a:extLst>
                <a:ext uri="{FF2B5EF4-FFF2-40B4-BE49-F238E27FC236}">
                  <a16:creationId xmlns:a16="http://schemas.microsoft.com/office/drawing/2014/main" id="{D0A41AC3-B0B5-EB77-AE60-355271525E0B}"/>
                </a:ext>
              </a:extLst>
            </p:cNvPr>
            <p:cNvSpPr/>
            <p:nvPr/>
          </p:nvSpPr>
          <p:spPr>
            <a:xfrm>
              <a:off x="359962" y="2401611"/>
              <a:ext cx="45030" cy="48251"/>
            </a:xfrm>
            <a:custGeom>
              <a:avLst/>
              <a:gdLst>
                <a:gd name="connsiteX0" fmla="*/ -1801 w 45030"/>
                <a:gd name="connsiteY0" fmla="*/ 30457 h 48251"/>
                <a:gd name="connsiteX1" fmla="*/ 5053 w 45030"/>
                <a:gd name="connsiteY1" fmla="*/ 6840 h 48251"/>
                <a:gd name="connsiteX2" fmla="*/ 24980 w 45030"/>
                <a:gd name="connsiteY2" fmla="*/ -1738 h 48251"/>
                <a:gd name="connsiteX3" fmla="*/ 42675 w 45030"/>
                <a:gd name="connsiteY3" fmla="*/ 9760 h 48251"/>
                <a:gd name="connsiteX4" fmla="*/ 38690 w 45030"/>
                <a:gd name="connsiteY4" fmla="*/ 30135 h 48251"/>
                <a:gd name="connsiteX5" fmla="*/ 11151 w 45030"/>
                <a:gd name="connsiteY5" fmla="*/ 44991 h 48251"/>
                <a:gd name="connsiteX6" fmla="*/ -1801 w 45030"/>
                <a:gd name="connsiteY6" fmla="*/ 30457 h 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30" h="48251">
                  <a:moveTo>
                    <a:pt x="-1801" y="30457"/>
                  </a:moveTo>
                  <a:cubicBezTo>
                    <a:pt x="749" y="20430"/>
                    <a:pt x="391" y="13072"/>
                    <a:pt x="5053" y="6840"/>
                  </a:cubicBezTo>
                  <a:cubicBezTo>
                    <a:pt x="8003" y="2884"/>
                    <a:pt x="20557" y="-2612"/>
                    <a:pt x="24980" y="-1738"/>
                  </a:cubicBezTo>
                  <a:cubicBezTo>
                    <a:pt x="33629" y="309"/>
                    <a:pt x="40165" y="4563"/>
                    <a:pt x="42675" y="9760"/>
                  </a:cubicBezTo>
                  <a:cubicBezTo>
                    <a:pt x="44548" y="16291"/>
                    <a:pt x="41281" y="23558"/>
                    <a:pt x="38690" y="30135"/>
                  </a:cubicBezTo>
                  <a:cubicBezTo>
                    <a:pt x="33549" y="42346"/>
                    <a:pt x="19002" y="49682"/>
                    <a:pt x="11151" y="44991"/>
                  </a:cubicBezTo>
                  <a:cubicBezTo>
                    <a:pt x="3300" y="40299"/>
                    <a:pt x="1228" y="33998"/>
                    <a:pt x="-1801" y="3045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3" name="フリーフォーム: 図形 22">
              <a:extLst>
                <a:ext uri="{FF2B5EF4-FFF2-40B4-BE49-F238E27FC236}">
                  <a16:creationId xmlns:a16="http://schemas.microsoft.com/office/drawing/2014/main" id="{C85AB7CB-9498-9B48-9827-307911C653EC}"/>
                </a:ext>
              </a:extLst>
            </p:cNvPr>
            <p:cNvSpPr/>
            <p:nvPr/>
          </p:nvSpPr>
          <p:spPr>
            <a:xfrm>
              <a:off x="3634316"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4" name="フリーフォーム: 図形 23">
              <a:extLst>
                <a:ext uri="{FF2B5EF4-FFF2-40B4-BE49-F238E27FC236}">
                  <a16:creationId xmlns:a16="http://schemas.microsoft.com/office/drawing/2014/main" id="{B0EC1DDB-0ABE-1132-88CD-6F6069456775}"/>
                </a:ext>
              </a:extLst>
            </p:cNvPr>
            <p:cNvSpPr/>
            <p:nvPr/>
          </p:nvSpPr>
          <p:spPr>
            <a:xfrm>
              <a:off x="2740809"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5" name="フリーフォーム: 図形 24">
              <a:extLst>
                <a:ext uri="{FF2B5EF4-FFF2-40B4-BE49-F238E27FC236}">
                  <a16:creationId xmlns:a16="http://schemas.microsoft.com/office/drawing/2014/main" id="{58FFC327-D894-2075-9AC9-F272E742F42D}"/>
                </a:ext>
              </a:extLst>
            </p:cNvPr>
            <p:cNvSpPr/>
            <p:nvPr/>
          </p:nvSpPr>
          <p:spPr>
            <a:xfrm>
              <a:off x="729006" y="2846818"/>
              <a:ext cx="106154" cy="22812"/>
            </a:xfrm>
            <a:custGeom>
              <a:avLst/>
              <a:gdLst>
                <a:gd name="connsiteX0" fmla="*/ -1801 w 106154"/>
                <a:gd name="connsiteY0" fmla="*/ 15669 h 22812"/>
                <a:gd name="connsiteX1" fmla="*/ 18445 w 106154"/>
                <a:gd name="connsiteY1" fmla="*/ 3067 h 22812"/>
                <a:gd name="connsiteX2" fmla="*/ 85837 w 106154"/>
                <a:gd name="connsiteY2" fmla="*/ -1831 h 22812"/>
                <a:gd name="connsiteX3" fmla="*/ 104170 w 106154"/>
                <a:gd name="connsiteY3" fmla="*/ 8219 h 22812"/>
                <a:gd name="connsiteX4" fmla="*/ 92612 w 106154"/>
                <a:gd name="connsiteY4" fmla="*/ 17003 h 22812"/>
                <a:gd name="connsiteX5" fmla="*/ -1801 w 106154"/>
                <a:gd name="connsiteY5" fmla="*/ 15669 h 2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4" h="22812">
                  <a:moveTo>
                    <a:pt x="-1801" y="15669"/>
                  </a:moveTo>
                  <a:cubicBezTo>
                    <a:pt x="6767" y="10104"/>
                    <a:pt x="11430" y="3988"/>
                    <a:pt x="18445" y="3067"/>
                  </a:cubicBezTo>
                  <a:cubicBezTo>
                    <a:pt x="40563" y="170"/>
                    <a:pt x="63160" y="-1486"/>
                    <a:pt x="85837" y="-1831"/>
                  </a:cubicBezTo>
                  <a:cubicBezTo>
                    <a:pt x="92094" y="-1831"/>
                    <a:pt x="100583" y="4057"/>
                    <a:pt x="104170" y="8219"/>
                  </a:cubicBezTo>
                  <a:cubicBezTo>
                    <a:pt x="105644" y="9943"/>
                    <a:pt x="97912" y="16199"/>
                    <a:pt x="92612" y="17003"/>
                  </a:cubicBezTo>
                  <a:cubicBezTo>
                    <a:pt x="63359" y="21396"/>
                    <a:pt x="33668" y="23649"/>
                    <a:pt x="-1801" y="156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6" name="フリーフォーム: 図形 25">
              <a:extLst>
                <a:ext uri="{FF2B5EF4-FFF2-40B4-BE49-F238E27FC236}">
                  <a16:creationId xmlns:a16="http://schemas.microsoft.com/office/drawing/2014/main" id="{F1BFDA66-092D-D689-5D31-571ACB5C5967}"/>
                </a:ext>
              </a:extLst>
            </p:cNvPr>
            <p:cNvSpPr/>
            <p:nvPr/>
          </p:nvSpPr>
          <p:spPr>
            <a:xfrm>
              <a:off x="2911675"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 name="フリーフォーム: 図形 26">
              <a:extLst>
                <a:ext uri="{FF2B5EF4-FFF2-40B4-BE49-F238E27FC236}">
                  <a16:creationId xmlns:a16="http://schemas.microsoft.com/office/drawing/2014/main" id="{0280B83E-1A5E-4922-797D-4FFF0CC3A675}"/>
                </a:ext>
              </a:extLst>
            </p:cNvPr>
            <p:cNvSpPr/>
            <p:nvPr/>
          </p:nvSpPr>
          <p:spPr>
            <a:xfrm>
              <a:off x="3170612"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8" name="フリーフォーム: 図形 27">
              <a:extLst>
                <a:ext uri="{FF2B5EF4-FFF2-40B4-BE49-F238E27FC236}">
                  <a16:creationId xmlns:a16="http://schemas.microsoft.com/office/drawing/2014/main" id="{1B376960-450A-7B80-FEB9-228C6101D0F9}"/>
                </a:ext>
              </a:extLst>
            </p:cNvPr>
            <p:cNvSpPr/>
            <p:nvPr/>
          </p:nvSpPr>
          <p:spPr>
            <a:xfrm>
              <a:off x="3417552"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9" name="フリーフォーム: 図形 28">
              <a:extLst>
                <a:ext uri="{FF2B5EF4-FFF2-40B4-BE49-F238E27FC236}">
                  <a16:creationId xmlns:a16="http://schemas.microsoft.com/office/drawing/2014/main" id="{A4F66E4B-C882-A98C-D88A-DF3EBAC95803}"/>
                </a:ext>
              </a:extLst>
            </p:cNvPr>
            <p:cNvSpPr/>
            <p:nvPr/>
          </p:nvSpPr>
          <p:spPr>
            <a:xfrm>
              <a:off x="9557594" y="2373636"/>
              <a:ext cx="44458" cy="40585"/>
            </a:xfrm>
            <a:custGeom>
              <a:avLst/>
              <a:gdLst>
                <a:gd name="connsiteX0" fmla="*/ 8064 w 44458"/>
                <a:gd name="connsiteY0" fmla="*/ 38678 h 40585"/>
                <a:gd name="connsiteX1" fmla="*/ 4915 w 44458"/>
                <a:gd name="connsiteY1" fmla="*/ 2574 h 40585"/>
                <a:gd name="connsiteX2" fmla="*/ 30700 w 44458"/>
                <a:gd name="connsiteY2" fmla="*/ 412 h 40585"/>
                <a:gd name="connsiteX3" fmla="*/ 28708 w 44458"/>
                <a:gd name="connsiteY3" fmla="*/ 37505 h 40585"/>
                <a:gd name="connsiteX4" fmla="*/ 8064 w 44458"/>
                <a:gd name="connsiteY4" fmla="*/ 38678 h 4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8" h="40585">
                  <a:moveTo>
                    <a:pt x="8064" y="38678"/>
                  </a:moveTo>
                  <a:cubicBezTo>
                    <a:pt x="-2856" y="26260"/>
                    <a:pt x="-5845" y="14624"/>
                    <a:pt x="4915" y="2574"/>
                  </a:cubicBezTo>
                  <a:cubicBezTo>
                    <a:pt x="8901" y="-2025"/>
                    <a:pt x="24842" y="-3474"/>
                    <a:pt x="30700" y="412"/>
                  </a:cubicBezTo>
                  <a:cubicBezTo>
                    <a:pt x="46921" y="11496"/>
                    <a:pt x="47001" y="25708"/>
                    <a:pt x="28708" y="37505"/>
                  </a:cubicBezTo>
                  <a:cubicBezTo>
                    <a:pt x="25519" y="39575"/>
                    <a:pt x="15038" y="38379"/>
                    <a:pt x="8064" y="386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 name="フリーフォーム: 図形 29">
              <a:extLst>
                <a:ext uri="{FF2B5EF4-FFF2-40B4-BE49-F238E27FC236}">
                  <a16:creationId xmlns:a16="http://schemas.microsoft.com/office/drawing/2014/main" id="{BDB0E6EA-7C07-6D53-B8FA-F37445041B99}"/>
                </a:ext>
              </a:extLst>
            </p:cNvPr>
            <p:cNvSpPr/>
            <p:nvPr/>
          </p:nvSpPr>
          <p:spPr>
            <a:xfrm>
              <a:off x="9293462" y="2868640"/>
              <a:ext cx="99438" cy="22972"/>
            </a:xfrm>
            <a:custGeom>
              <a:avLst/>
              <a:gdLst>
                <a:gd name="connsiteX0" fmla="*/ 97637 w 99438"/>
                <a:gd name="connsiteY0" fmla="*/ 11992 h 22972"/>
                <a:gd name="connsiteX1" fmla="*/ 10557 w 99438"/>
                <a:gd name="connsiteY1" fmla="*/ 19121 h 22972"/>
                <a:gd name="connsiteX2" fmla="*/ -1797 w 99438"/>
                <a:gd name="connsiteY2" fmla="*/ 10612 h 22972"/>
                <a:gd name="connsiteX3" fmla="*/ 10397 w 99438"/>
                <a:gd name="connsiteY3" fmla="*/ 1206 h 22972"/>
                <a:gd name="connsiteX4" fmla="*/ 97637 w 99438"/>
                <a:gd name="connsiteY4" fmla="*/ 11992 h 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8" h="22972">
                  <a:moveTo>
                    <a:pt x="97637" y="11992"/>
                  </a:moveTo>
                  <a:cubicBezTo>
                    <a:pt x="60095" y="22731"/>
                    <a:pt x="35266" y="22409"/>
                    <a:pt x="10557" y="19121"/>
                  </a:cubicBezTo>
                  <a:cubicBezTo>
                    <a:pt x="5137" y="18385"/>
                    <a:pt x="-1997" y="13463"/>
                    <a:pt x="-1797" y="10612"/>
                  </a:cubicBezTo>
                  <a:cubicBezTo>
                    <a:pt x="-562" y="6541"/>
                    <a:pt x="3942" y="3046"/>
                    <a:pt x="10397" y="1206"/>
                  </a:cubicBezTo>
                  <a:cubicBezTo>
                    <a:pt x="38893" y="-5600"/>
                    <a:pt x="63283" y="-518"/>
                    <a:pt x="97637" y="119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1" name="フリーフォーム: 図形 30">
              <a:extLst>
                <a:ext uri="{FF2B5EF4-FFF2-40B4-BE49-F238E27FC236}">
                  <a16:creationId xmlns:a16="http://schemas.microsoft.com/office/drawing/2014/main" id="{1EF98ABC-F2B5-E9B1-F569-0EA8EEF845BA}"/>
                </a:ext>
              </a:extLst>
            </p:cNvPr>
            <p:cNvSpPr/>
            <p:nvPr/>
          </p:nvSpPr>
          <p:spPr>
            <a:xfrm>
              <a:off x="9470078" y="2874084"/>
              <a:ext cx="80706" cy="22888"/>
            </a:xfrm>
            <a:custGeom>
              <a:avLst/>
              <a:gdLst>
                <a:gd name="connsiteX0" fmla="*/ 46440 w 80706"/>
                <a:gd name="connsiteY0" fmla="*/ 21058 h 22888"/>
                <a:gd name="connsiteX1" fmla="*/ 21492 w 80706"/>
                <a:gd name="connsiteY1" fmla="*/ 19103 h 22888"/>
                <a:gd name="connsiteX2" fmla="*/ -1105 w 80706"/>
                <a:gd name="connsiteY2" fmla="*/ 9284 h 22888"/>
                <a:gd name="connsiteX3" fmla="*/ 26274 w 80706"/>
                <a:gd name="connsiteY3" fmla="*/ -1823 h 22888"/>
                <a:gd name="connsiteX4" fmla="*/ 64733 w 80706"/>
                <a:gd name="connsiteY4" fmla="*/ 614 h 22888"/>
                <a:gd name="connsiteX5" fmla="*/ 78881 w 80706"/>
                <a:gd name="connsiteY5" fmla="*/ 9100 h 22888"/>
                <a:gd name="connsiteX6" fmla="*/ 66925 w 80706"/>
                <a:gd name="connsiteY6" fmla="*/ 18298 h 22888"/>
                <a:gd name="connsiteX7" fmla="*/ 46440 w 80706"/>
                <a:gd name="connsiteY7" fmla="*/ 21058 h 2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06" h="22888">
                  <a:moveTo>
                    <a:pt x="46440" y="21058"/>
                  </a:moveTo>
                  <a:cubicBezTo>
                    <a:pt x="36756" y="20391"/>
                    <a:pt x="28107" y="20874"/>
                    <a:pt x="21492" y="19103"/>
                  </a:cubicBezTo>
                  <a:cubicBezTo>
                    <a:pt x="12685" y="16942"/>
                    <a:pt x="4913" y="13585"/>
                    <a:pt x="-1105" y="9284"/>
                  </a:cubicBezTo>
                  <a:cubicBezTo>
                    <a:pt x="-5609" y="5628"/>
                    <a:pt x="12685" y="-2099"/>
                    <a:pt x="26274" y="-1823"/>
                  </a:cubicBezTo>
                  <a:cubicBezTo>
                    <a:pt x="39227" y="-1846"/>
                    <a:pt x="52099" y="-1041"/>
                    <a:pt x="64733" y="614"/>
                  </a:cubicBezTo>
                  <a:cubicBezTo>
                    <a:pt x="70791" y="1558"/>
                    <a:pt x="78403" y="5973"/>
                    <a:pt x="78881" y="9100"/>
                  </a:cubicBezTo>
                  <a:cubicBezTo>
                    <a:pt x="79359" y="12228"/>
                    <a:pt x="72664" y="16459"/>
                    <a:pt x="66925" y="18298"/>
                  </a:cubicBezTo>
                  <a:cubicBezTo>
                    <a:pt x="61186" y="20138"/>
                    <a:pt x="52259" y="20391"/>
                    <a:pt x="46440" y="2105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2" name="フリーフォーム: 図形 31">
              <a:extLst>
                <a:ext uri="{FF2B5EF4-FFF2-40B4-BE49-F238E27FC236}">
                  <a16:creationId xmlns:a16="http://schemas.microsoft.com/office/drawing/2014/main" id="{D804453F-1331-D144-7DBF-F87345DF8F84}"/>
                </a:ext>
              </a:extLst>
            </p:cNvPr>
            <p:cNvSpPr/>
            <p:nvPr/>
          </p:nvSpPr>
          <p:spPr>
            <a:xfrm>
              <a:off x="9433790" y="2092789"/>
              <a:ext cx="79986" cy="24216"/>
            </a:xfrm>
            <a:custGeom>
              <a:avLst/>
              <a:gdLst>
                <a:gd name="connsiteX0" fmla="*/ -1801 w 79986"/>
                <a:gd name="connsiteY0" fmla="*/ 8432 h 24216"/>
                <a:gd name="connsiteX1" fmla="*/ 65950 w 79986"/>
                <a:gd name="connsiteY1" fmla="*/ 659 h 24216"/>
                <a:gd name="connsiteX2" fmla="*/ 78185 w 79986"/>
                <a:gd name="connsiteY2" fmla="*/ 10134 h 24216"/>
                <a:gd name="connsiteX3" fmla="*/ 65830 w 79986"/>
                <a:gd name="connsiteY3" fmla="*/ 19332 h 24216"/>
                <a:gd name="connsiteX4" fmla="*/ -1801 w 79986"/>
                <a:gd name="connsiteY4" fmla="*/ 8432 h 24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86" h="24216">
                  <a:moveTo>
                    <a:pt x="-1801" y="8432"/>
                  </a:moveTo>
                  <a:cubicBezTo>
                    <a:pt x="21394" y="-3319"/>
                    <a:pt x="43631" y="-3549"/>
                    <a:pt x="65950" y="659"/>
                  </a:cubicBezTo>
                  <a:cubicBezTo>
                    <a:pt x="72525" y="2430"/>
                    <a:pt x="77109" y="5995"/>
                    <a:pt x="78185" y="10134"/>
                  </a:cubicBezTo>
                  <a:cubicBezTo>
                    <a:pt x="78185" y="13330"/>
                    <a:pt x="71091" y="18826"/>
                    <a:pt x="65830" y="19332"/>
                  </a:cubicBezTo>
                  <a:cubicBezTo>
                    <a:pt x="42117" y="21563"/>
                    <a:pt x="14977" y="28715"/>
                    <a:pt x="-1801" y="843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3" name="フリーフォーム: 図形 32">
              <a:extLst>
                <a:ext uri="{FF2B5EF4-FFF2-40B4-BE49-F238E27FC236}">
                  <a16:creationId xmlns:a16="http://schemas.microsoft.com/office/drawing/2014/main" id="{17E3359A-B0DA-9B71-A8A1-5D3EC9218A40}"/>
                </a:ext>
              </a:extLst>
            </p:cNvPr>
            <p:cNvSpPr/>
            <p:nvPr/>
          </p:nvSpPr>
          <p:spPr>
            <a:xfrm>
              <a:off x="2634841"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4" name="フリーフォーム: 図形 33">
              <a:extLst>
                <a:ext uri="{FF2B5EF4-FFF2-40B4-BE49-F238E27FC236}">
                  <a16:creationId xmlns:a16="http://schemas.microsoft.com/office/drawing/2014/main" id="{86A0A6FA-BCFA-89B6-7302-560950AD8E34}"/>
                </a:ext>
              </a:extLst>
            </p:cNvPr>
            <p:cNvSpPr/>
            <p:nvPr/>
          </p:nvSpPr>
          <p:spPr>
            <a:xfrm>
              <a:off x="9509392" y="2164751"/>
              <a:ext cx="42717" cy="44117"/>
            </a:xfrm>
            <a:custGeom>
              <a:avLst/>
              <a:gdLst>
                <a:gd name="connsiteX0" fmla="*/ 4216 w 42717"/>
                <a:gd name="connsiteY0" fmla="*/ 42230 h 44117"/>
                <a:gd name="connsiteX1" fmla="*/ 18444 w 42717"/>
                <a:gd name="connsiteY1" fmla="*/ -1831 h 44117"/>
                <a:gd name="connsiteX2" fmla="*/ 38371 w 42717"/>
                <a:gd name="connsiteY2" fmla="*/ 22660 h 44117"/>
                <a:gd name="connsiteX3" fmla="*/ 4216 w 42717"/>
                <a:gd name="connsiteY3" fmla="*/ 42230 h 44117"/>
              </a:gdLst>
              <a:ahLst/>
              <a:cxnLst>
                <a:cxn ang="0">
                  <a:pos x="connsiteX0" y="connsiteY0"/>
                </a:cxn>
                <a:cxn ang="0">
                  <a:pos x="connsiteX1" y="connsiteY1"/>
                </a:cxn>
                <a:cxn ang="0">
                  <a:pos x="connsiteX2" y="connsiteY2"/>
                </a:cxn>
                <a:cxn ang="0">
                  <a:pos x="connsiteX3" y="connsiteY3"/>
                </a:cxn>
              </a:cxnLst>
              <a:rect l="l" t="t" r="r" b="b"/>
              <a:pathLst>
                <a:path w="42717" h="44117">
                  <a:moveTo>
                    <a:pt x="4216" y="42230"/>
                  </a:moveTo>
                  <a:cubicBezTo>
                    <a:pt x="-3037" y="26340"/>
                    <a:pt x="-8776" y="10978"/>
                    <a:pt x="18444" y="-1831"/>
                  </a:cubicBezTo>
                  <a:cubicBezTo>
                    <a:pt x="44110" y="2769"/>
                    <a:pt x="42874" y="12795"/>
                    <a:pt x="38371" y="22660"/>
                  </a:cubicBezTo>
                  <a:cubicBezTo>
                    <a:pt x="34426" y="31698"/>
                    <a:pt x="34426" y="43196"/>
                    <a:pt x="4216" y="4223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5" name="フリーフォーム: 図形 34">
              <a:extLst>
                <a:ext uri="{FF2B5EF4-FFF2-40B4-BE49-F238E27FC236}">
                  <a16:creationId xmlns:a16="http://schemas.microsoft.com/office/drawing/2014/main" id="{34397807-0527-B59C-AFC3-75AFA71000FE}"/>
                </a:ext>
              </a:extLst>
            </p:cNvPr>
            <p:cNvSpPr/>
            <p:nvPr/>
          </p:nvSpPr>
          <p:spPr>
            <a:xfrm>
              <a:off x="374700" y="2180204"/>
              <a:ext cx="43791" cy="46555"/>
            </a:xfrm>
            <a:custGeom>
              <a:avLst/>
              <a:gdLst>
                <a:gd name="connsiteX0" fmla="*/ 6815 w 43791"/>
                <a:gd name="connsiteY0" fmla="*/ -1831 h 46555"/>
                <a:gd name="connsiteX1" fmla="*/ 36467 w 43791"/>
                <a:gd name="connsiteY1" fmla="*/ 40275 h 46555"/>
                <a:gd name="connsiteX2" fmla="*/ 24511 w 43791"/>
                <a:gd name="connsiteY2" fmla="*/ 44714 h 46555"/>
                <a:gd name="connsiteX3" fmla="*/ 11797 w 43791"/>
                <a:gd name="connsiteY3" fmla="*/ 41586 h 46555"/>
                <a:gd name="connsiteX4" fmla="*/ 6815 w 43791"/>
                <a:gd name="connsiteY4" fmla="*/ -1831 h 4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1" h="46555">
                  <a:moveTo>
                    <a:pt x="6815" y="-1831"/>
                  </a:moveTo>
                  <a:cubicBezTo>
                    <a:pt x="42126" y="12634"/>
                    <a:pt x="48383" y="21672"/>
                    <a:pt x="36467" y="40275"/>
                  </a:cubicBezTo>
                  <a:cubicBezTo>
                    <a:pt x="33836" y="42713"/>
                    <a:pt x="29452" y="44346"/>
                    <a:pt x="24511" y="44714"/>
                  </a:cubicBezTo>
                  <a:cubicBezTo>
                    <a:pt x="19688" y="44852"/>
                    <a:pt x="14986" y="43679"/>
                    <a:pt x="11797" y="41586"/>
                  </a:cubicBezTo>
                  <a:cubicBezTo>
                    <a:pt x="-1554" y="27743"/>
                    <a:pt x="-8289" y="13692"/>
                    <a:pt x="6815"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6" name="フリーフォーム: 図形 35">
              <a:extLst>
                <a:ext uri="{FF2B5EF4-FFF2-40B4-BE49-F238E27FC236}">
                  <a16:creationId xmlns:a16="http://schemas.microsoft.com/office/drawing/2014/main" id="{E0AF16E5-E60E-9866-D734-1F49A3EABBC4}"/>
                </a:ext>
              </a:extLst>
            </p:cNvPr>
            <p:cNvSpPr/>
            <p:nvPr/>
          </p:nvSpPr>
          <p:spPr>
            <a:xfrm>
              <a:off x="9568016" y="2477499"/>
              <a:ext cx="43674" cy="44926"/>
            </a:xfrm>
            <a:custGeom>
              <a:avLst/>
              <a:gdLst>
                <a:gd name="connsiteX0" fmla="*/ -1801 w 43674"/>
                <a:gd name="connsiteY0" fmla="*/ 12220 h 44926"/>
                <a:gd name="connsiteX1" fmla="*/ 6648 w 43674"/>
                <a:gd name="connsiteY1" fmla="*/ 55 h 44926"/>
                <a:gd name="connsiteX2" fmla="*/ 12586 w 43674"/>
                <a:gd name="connsiteY2" fmla="*/ -1831 h 44926"/>
                <a:gd name="connsiteX3" fmla="*/ 26893 w 43674"/>
                <a:gd name="connsiteY3" fmla="*/ -336 h 44926"/>
                <a:gd name="connsiteX4" fmla="*/ 38571 w 43674"/>
                <a:gd name="connsiteY4" fmla="*/ 35377 h 44926"/>
                <a:gd name="connsiteX5" fmla="*/ 23107 w 43674"/>
                <a:gd name="connsiteY5" fmla="*/ 43081 h 44926"/>
                <a:gd name="connsiteX6" fmla="*/ 5970 w 43674"/>
                <a:gd name="connsiteY6" fmla="*/ 36895 h 44926"/>
                <a:gd name="connsiteX7" fmla="*/ -1801 w 43674"/>
                <a:gd name="connsiteY7" fmla="*/ 12220 h 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4" h="44926">
                  <a:moveTo>
                    <a:pt x="-1801" y="12220"/>
                  </a:moveTo>
                  <a:cubicBezTo>
                    <a:pt x="1148" y="7828"/>
                    <a:pt x="3539" y="3849"/>
                    <a:pt x="6648" y="55"/>
                  </a:cubicBezTo>
                  <a:cubicBezTo>
                    <a:pt x="8003" y="-1072"/>
                    <a:pt x="10195" y="-1785"/>
                    <a:pt x="12586" y="-1831"/>
                  </a:cubicBezTo>
                  <a:cubicBezTo>
                    <a:pt x="17528" y="-1693"/>
                    <a:pt x="24821" y="-1831"/>
                    <a:pt x="26893" y="-336"/>
                  </a:cubicBezTo>
                  <a:cubicBezTo>
                    <a:pt x="41041" y="10449"/>
                    <a:pt x="45704" y="22660"/>
                    <a:pt x="38571" y="35377"/>
                  </a:cubicBezTo>
                  <a:cubicBezTo>
                    <a:pt x="35820" y="39218"/>
                    <a:pt x="30082" y="42069"/>
                    <a:pt x="23107" y="43081"/>
                  </a:cubicBezTo>
                  <a:cubicBezTo>
                    <a:pt x="17568" y="43357"/>
                    <a:pt x="7605" y="39816"/>
                    <a:pt x="5970" y="36895"/>
                  </a:cubicBezTo>
                  <a:cubicBezTo>
                    <a:pt x="1587" y="28892"/>
                    <a:pt x="511" y="20361"/>
                    <a:pt x="-1801" y="1222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7" name="フリーフォーム: 図形 36">
              <a:extLst>
                <a:ext uri="{FF2B5EF4-FFF2-40B4-BE49-F238E27FC236}">
                  <a16:creationId xmlns:a16="http://schemas.microsoft.com/office/drawing/2014/main" id="{E12374DB-04AF-1B09-1E7D-6F91AB1F424B}"/>
                </a:ext>
              </a:extLst>
            </p:cNvPr>
            <p:cNvSpPr/>
            <p:nvPr/>
          </p:nvSpPr>
          <p:spPr>
            <a:xfrm>
              <a:off x="361898" y="2527653"/>
              <a:ext cx="41279" cy="46412"/>
            </a:xfrm>
            <a:custGeom>
              <a:avLst/>
              <a:gdLst>
                <a:gd name="connsiteX0" fmla="*/ 13918 w 41279"/>
                <a:gd name="connsiteY0" fmla="*/ -1831 h 46412"/>
                <a:gd name="connsiteX1" fmla="*/ 27787 w 41279"/>
                <a:gd name="connsiteY1" fmla="*/ 3114 h 46412"/>
                <a:gd name="connsiteX2" fmla="*/ 24400 w 41279"/>
                <a:gd name="connsiteY2" fmla="*/ 44346 h 46412"/>
                <a:gd name="connsiteX3" fmla="*/ 10929 w 41279"/>
                <a:gd name="connsiteY3" fmla="*/ 42460 h 46412"/>
                <a:gd name="connsiteX4" fmla="*/ 13918 w 41279"/>
                <a:gd name="connsiteY4" fmla="*/ -1831 h 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9" h="46412">
                  <a:moveTo>
                    <a:pt x="13918" y="-1831"/>
                  </a:moveTo>
                  <a:cubicBezTo>
                    <a:pt x="23562" y="1527"/>
                    <a:pt x="26950" y="2033"/>
                    <a:pt x="27787" y="3114"/>
                  </a:cubicBezTo>
                  <a:cubicBezTo>
                    <a:pt x="44445" y="24247"/>
                    <a:pt x="43290" y="39908"/>
                    <a:pt x="24400" y="44346"/>
                  </a:cubicBezTo>
                  <a:cubicBezTo>
                    <a:pt x="19657" y="44990"/>
                    <a:pt x="14635" y="44300"/>
                    <a:pt x="10929" y="42460"/>
                  </a:cubicBezTo>
                  <a:cubicBezTo>
                    <a:pt x="-7045" y="28363"/>
                    <a:pt x="-5929" y="14451"/>
                    <a:pt x="13918"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8" name="フリーフォーム: 図形 37">
              <a:extLst>
                <a:ext uri="{FF2B5EF4-FFF2-40B4-BE49-F238E27FC236}">
                  <a16:creationId xmlns:a16="http://schemas.microsoft.com/office/drawing/2014/main" id="{12A2BA6A-60F4-7765-7D2E-AC524BF46355}"/>
                </a:ext>
              </a:extLst>
            </p:cNvPr>
            <p:cNvSpPr/>
            <p:nvPr/>
          </p:nvSpPr>
          <p:spPr>
            <a:xfrm>
              <a:off x="360939" y="2665056"/>
              <a:ext cx="45105" cy="45256"/>
            </a:xfrm>
            <a:custGeom>
              <a:avLst/>
              <a:gdLst>
                <a:gd name="connsiteX0" fmla="*/ 21015 w 45105"/>
                <a:gd name="connsiteY0" fmla="*/ 43426 h 45256"/>
                <a:gd name="connsiteX1" fmla="*/ 21533 w 45105"/>
                <a:gd name="connsiteY1" fmla="*/ -1831 h 45256"/>
                <a:gd name="connsiteX2" fmla="*/ 21015 w 45105"/>
                <a:gd name="connsiteY2" fmla="*/ 43426 h 45256"/>
              </a:gdLst>
              <a:ahLst/>
              <a:cxnLst>
                <a:cxn ang="0">
                  <a:pos x="connsiteX0" y="connsiteY0"/>
                </a:cxn>
                <a:cxn ang="0">
                  <a:pos x="connsiteX1" y="connsiteY1"/>
                </a:cxn>
                <a:cxn ang="0">
                  <a:pos x="connsiteX2" y="connsiteY2"/>
                </a:cxn>
              </a:cxnLst>
              <a:rect l="l" t="t" r="r" b="b"/>
              <a:pathLst>
                <a:path w="45105" h="45256">
                  <a:moveTo>
                    <a:pt x="21015" y="43426"/>
                  </a:moveTo>
                  <a:cubicBezTo>
                    <a:pt x="-9512" y="24293"/>
                    <a:pt x="-9472" y="23121"/>
                    <a:pt x="21533" y="-1831"/>
                  </a:cubicBezTo>
                  <a:cubicBezTo>
                    <a:pt x="50666" y="21212"/>
                    <a:pt x="50626" y="24799"/>
                    <a:pt x="21015" y="4342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9" name="フリーフォーム: 図形 38">
              <a:extLst>
                <a:ext uri="{FF2B5EF4-FFF2-40B4-BE49-F238E27FC236}">
                  <a16:creationId xmlns:a16="http://schemas.microsoft.com/office/drawing/2014/main" id="{D5B591B6-442E-9C6D-ABF8-545FC7519D06}"/>
                </a:ext>
              </a:extLst>
            </p:cNvPr>
            <p:cNvSpPr/>
            <p:nvPr/>
          </p:nvSpPr>
          <p:spPr>
            <a:xfrm>
              <a:off x="9561724" y="2698330"/>
              <a:ext cx="44606" cy="45877"/>
            </a:xfrm>
            <a:custGeom>
              <a:avLst/>
              <a:gdLst>
                <a:gd name="connsiteX0" fmla="*/ 33704 w 44606"/>
                <a:gd name="connsiteY0" fmla="*/ 44047 h 45877"/>
                <a:gd name="connsiteX1" fmla="*/ 4452 w 44606"/>
                <a:gd name="connsiteY1" fmla="*/ 2264 h 45877"/>
                <a:gd name="connsiteX2" fmla="*/ 16926 w 44606"/>
                <a:gd name="connsiteY2" fmla="*/ -1761 h 45877"/>
                <a:gd name="connsiteX3" fmla="*/ 30835 w 44606"/>
                <a:gd name="connsiteY3" fmla="*/ 378 h 45877"/>
                <a:gd name="connsiteX4" fmla="*/ 33704 w 44606"/>
                <a:gd name="connsiteY4" fmla="*/ 44047 h 4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06" h="45877">
                  <a:moveTo>
                    <a:pt x="33704" y="44047"/>
                  </a:moveTo>
                  <a:cubicBezTo>
                    <a:pt x="-730" y="30043"/>
                    <a:pt x="-9298" y="17349"/>
                    <a:pt x="4452" y="2264"/>
                  </a:cubicBezTo>
                  <a:cubicBezTo>
                    <a:pt x="7481" y="10"/>
                    <a:pt x="11985" y="-1439"/>
                    <a:pt x="16926" y="-1761"/>
                  </a:cubicBezTo>
                  <a:cubicBezTo>
                    <a:pt x="21469" y="-2082"/>
                    <a:pt x="29280" y="-1278"/>
                    <a:pt x="30835" y="378"/>
                  </a:cubicBezTo>
                  <a:cubicBezTo>
                    <a:pt x="44026" y="14406"/>
                    <a:pt x="48171" y="28732"/>
                    <a:pt x="33704" y="4404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 name="フリーフォーム: 図形 39">
              <a:extLst>
                <a:ext uri="{FF2B5EF4-FFF2-40B4-BE49-F238E27FC236}">
                  <a16:creationId xmlns:a16="http://schemas.microsoft.com/office/drawing/2014/main" id="{1ECEF0DE-541A-62B6-1630-110368F7EF57}"/>
                </a:ext>
              </a:extLst>
            </p:cNvPr>
            <p:cNvSpPr/>
            <p:nvPr/>
          </p:nvSpPr>
          <p:spPr>
            <a:xfrm>
              <a:off x="9288317" y="2094996"/>
              <a:ext cx="72885" cy="21301"/>
            </a:xfrm>
            <a:custGeom>
              <a:avLst/>
              <a:gdLst>
                <a:gd name="connsiteX0" fmla="*/ 31245 w 72885"/>
                <a:gd name="connsiteY0" fmla="*/ 19471 h 21301"/>
                <a:gd name="connsiteX1" fmla="*/ 5380 w 72885"/>
                <a:gd name="connsiteY1" fmla="*/ 14527 h 21301"/>
                <a:gd name="connsiteX2" fmla="*/ -1794 w 72885"/>
                <a:gd name="connsiteY2" fmla="*/ 4064 h 21301"/>
                <a:gd name="connsiteX3" fmla="*/ 6774 w 72885"/>
                <a:gd name="connsiteY3" fmla="*/ -1708 h 21301"/>
                <a:gd name="connsiteX4" fmla="*/ 59102 w 72885"/>
                <a:gd name="connsiteY4" fmla="*/ -283 h 21301"/>
                <a:gd name="connsiteX5" fmla="*/ 71058 w 72885"/>
                <a:gd name="connsiteY5" fmla="*/ 8663 h 21301"/>
                <a:gd name="connsiteX6" fmla="*/ 56910 w 72885"/>
                <a:gd name="connsiteY6" fmla="*/ 17493 h 21301"/>
                <a:gd name="connsiteX7" fmla="*/ 31245 w 72885"/>
                <a:gd name="connsiteY7" fmla="*/ 19471 h 2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85" h="21301">
                  <a:moveTo>
                    <a:pt x="31245" y="19471"/>
                  </a:moveTo>
                  <a:cubicBezTo>
                    <a:pt x="24111" y="18229"/>
                    <a:pt x="13390" y="17447"/>
                    <a:pt x="5380" y="14527"/>
                  </a:cubicBezTo>
                  <a:cubicBezTo>
                    <a:pt x="637" y="12802"/>
                    <a:pt x="-1316" y="7628"/>
                    <a:pt x="-1794" y="4064"/>
                  </a:cubicBezTo>
                  <a:cubicBezTo>
                    <a:pt x="-2033" y="2155"/>
                    <a:pt x="3665" y="-1685"/>
                    <a:pt x="6774" y="-1708"/>
                  </a:cubicBezTo>
                  <a:cubicBezTo>
                    <a:pt x="24270" y="-2076"/>
                    <a:pt x="41766" y="-1616"/>
                    <a:pt x="59102" y="-283"/>
                  </a:cubicBezTo>
                  <a:cubicBezTo>
                    <a:pt x="64204" y="154"/>
                    <a:pt x="71576" y="5765"/>
                    <a:pt x="71058" y="8663"/>
                  </a:cubicBezTo>
                  <a:cubicBezTo>
                    <a:pt x="70540" y="11560"/>
                    <a:pt x="63088" y="15792"/>
                    <a:pt x="56910" y="17493"/>
                  </a:cubicBezTo>
                  <a:cubicBezTo>
                    <a:pt x="50733" y="19195"/>
                    <a:pt x="41925" y="18781"/>
                    <a:pt x="31245" y="1947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1" name="フリーフォーム: 図形 40">
              <a:extLst>
                <a:ext uri="{FF2B5EF4-FFF2-40B4-BE49-F238E27FC236}">
                  <a16:creationId xmlns:a16="http://schemas.microsoft.com/office/drawing/2014/main" id="{A63ED66C-CF25-471A-7B9D-BB41DDA76FB8}"/>
                </a:ext>
              </a:extLst>
            </p:cNvPr>
            <p:cNvSpPr/>
            <p:nvPr/>
          </p:nvSpPr>
          <p:spPr>
            <a:xfrm>
              <a:off x="9579518" y="2810874"/>
              <a:ext cx="41224" cy="40161"/>
            </a:xfrm>
            <a:custGeom>
              <a:avLst/>
              <a:gdLst>
                <a:gd name="connsiteX0" fmla="*/ 39424 w 41224"/>
                <a:gd name="connsiteY0" fmla="*/ 20269 h 40161"/>
                <a:gd name="connsiteX1" fmla="*/ 35438 w 41224"/>
                <a:gd name="connsiteY1" fmla="*/ 31928 h 40161"/>
                <a:gd name="connsiteX2" fmla="*/ 17544 w 41224"/>
                <a:gd name="connsiteY2" fmla="*/ 38275 h 40161"/>
                <a:gd name="connsiteX3" fmla="*/ 5867 w 41224"/>
                <a:gd name="connsiteY3" fmla="*/ 33998 h 40161"/>
                <a:gd name="connsiteX4" fmla="*/ -1744 w 41224"/>
                <a:gd name="connsiteY4" fmla="*/ 10335 h 40161"/>
                <a:gd name="connsiteX5" fmla="*/ 14435 w 41224"/>
                <a:gd name="connsiteY5" fmla="*/ -1831 h 40161"/>
                <a:gd name="connsiteX6" fmla="*/ 35837 w 41224"/>
                <a:gd name="connsiteY6" fmla="*/ 7828 h 40161"/>
                <a:gd name="connsiteX7" fmla="*/ 39424 w 41224"/>
                <a:gd name="connsiteY7" fmla="*/ 20269 h 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24" h="40161">
                  <a:moveTo>
                    <a:pt x="39424" y="20269"/>
                  </a:moveTo>
                  <a:cubicBezTo>
                    <a:pt x="38348" y="23995"/>
                    <a:pt x="39106" y="28708"/>
                    <a:pt x="35438" y="31928"/>
                  </a:cubicBezTo>
                  <a:cubicBezTo>
                    <a:pt x="30816" y="35124"/>
                    <a:pt x="24558" y="37332"/>
                    <a:pt x="17544" y="38275"/>
                  </a:cubicBezTo>
                  <a:cubicBezTo>
                    <a:pt x="14555" y="38758"/>
                    <a:pt x="6824" y="35976"/>
                    <a:pt x="5867" y="33998"/>
                  </a:cubicBezTo>
                  <a:cubicBezTo>
                    <a:pt x="1882" y="26248"/>
                    <a:pt x="-2343" y="18177"/>
                    <a:pt x="-1744" y="10335"/>
                  </a:cubicBezTo>
                  <a:cubicBezTo>
                    <a:pt x="-1426" y="6150"/>
                    <a:pt x="8737" y="2217"/>
                    <a:pt x="14435" y="-1831"/>
                  </a:cubicBezTo>
                  <a:cubicBezTo>
                    <a:pt x="21769" y="1320"/>
                    <a:pt x="30816" y="3827"/>
                    <a:pt x="35837" y="7828"/>
                  </a:cubicBezTo>
                  <a:cubicBezTo>
                    <a:pt x="39623" y="10840"/>
                    <a:pt x="38348" y="15670"/>
                    <a:pt x="39424" y="202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2" name="フリーフォーム: 図形 41">
              <a:extLst>
                <a:ext uri="{FF2B5EF4-FFF2-40B4-BE49-F238E27FC236}">
                  <a16:creationId xmlns:a16="http://schemas.microsoft.com/office/drawing/2014/main" id="{CE1BEE1C-E501-33D5-F652-FCF4A453F111}"/>
                </a:ext>
              </a:extLst>
            </p:cNvPr>
            <p:cNvSpPr/>
            <p:nvPr/>
          </p:nvSpPr>
          <p:spPr>
            <a:xfrm>
              <a:off x="8345936" y="2880891"/>
              <a:ext cx="99925" cy="21083"/>
            </a:xfrm>
            <a:custGeom>
              <a:avLst/>
              <a:gdLst>
                <a:gd name="connsiteX0" fmla="*/ 98124 w 99925"/>
                <a:gd name="connsiteY0" fmla="*/ 9352 h 21083"/>
                <a:gd name="connsiteX1" fmla="*/ 7417 w 99925"/>
                <a:gd name="connsiteY1" fmla="*/ 16826 h 21083"/>
                <a:gd name="connsiteX2" fmla="*/ -1748 w 99925"/>
                <a:gd name="connsiteY2" fmla="*/ 6869 h 21083"/>
                <a:gd name="connsiteX3" fmla="*/ 6222 w 99925"/>
                <a:gd name="connsiteY3" fmla="*/ 798 h 21083"/>
                <a:gd name="connsiteX4" fmla="*/ 98124 w 99925"/>
                <a:gd name="connsiteY4" fmla="*/ 9352 h 2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5" h="21083">
                  <a:moveTo>
                    <a:pt x="98124" y="9352"/>
                  </a:moveTo>
                  <a:cubicBezTo>
                    <a:pt x="68353" y="22875"/>
                    <a:pt x="37587" y="19471"/>
                    <a:pt x="7417" y="16826"/>
                  </a:cubicBezTo>
                  <a:cubicBezTo>
                    <a:pt x="3432" y="16458"/>
                    <a:pt x="-553" y="10502"/>
                    <a:pt x="-1748" y="6869"/>
                  </a:cubicBezTo>
                  <a:cubicBezTo>
                    <a:pt x="-2347" y="5098"/>
                    <a:pt x="2237" y="1511"/>
                    <a:pt x="6222" y="798"/>
                  </a:cubicBezTo>
                  <a:cubicBezTo>
                    <a:pt x="39539" y="-5595"/>
                    <a:pt x="68872" y="614"/>
                    <a:pt x="98124" y="935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 name="フリーフォーム: 図形 42">
              <a:extLst>
                <a:ext uri="{FF2B5EF4-FFF2-40B4-BE49-F238E27FC236}">
                  <a16:creationId xmlns:a16="http://schemas.microsoft.com/office/drawing/2014/main" id="{C95C1DA6-FF5F-84D9-F316-0E90146809F5}"/>
                </a:ext>
              </a:extLst>
            </p:cNvPr>
            <p:cNvSpPr/>
            <p:nvPr/>
          </p:nvSpPr>
          <p:spPr>
            <a:xfrm>
              <a:off x="3241823"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 name="フリーフォーム: 図形 43">
              <a:extLst>
                <a:ext uri="{FF2B5EF4-FFF2-40B4-BE49-F238E27FC236}">
                  <a16:creationId xmlns:a16="http://schemas.microsoft.com/office/drawing/2014/main" id="{3BFDD8D1-18EF-5C42-5505-D9653A145BD8}"/>
                </a:ext>
              </a:extLst>
            </p:cNvPr>
            <p:cNvSpPr/>
            <p:nvPr/>
          </p:nvSpPr>
          <p:spPr>
            <a:xfrm>
              <a:off x="3452618"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 name="フリーフォーム: 図形 44">
              <a:extLst>
                <a:ext uri="{FF2B5EF4-FFF2-40B4-BE49-F238E27FC236}">
                  <a16:creationId xmlns:a16="http://schemas.microsoft.com/office/drawing/2014/main" id="{088D7CC1-2263-4911-56A8-ECC84F1D5570}"/>
                </a:ext>
              </a:extLst>
            </p:cNvPr>
            <p:cNvSpPr/>
            <p:nvPr/>
          </p:nvSpPr>
          <p:spPr>
            <a:xfrm>
              <a:off x="9565626" y="2581153"/>
              <a:ext cx="38093" cy="45981"/>
            </a:xfrm>
            <a:custGeom>
              <a:avLst/>
              <a:gdLst>
                <a:gd name="connsiteX0" fmla="*/ 4535 w 38093"/>
                <a:gd name="connsiteY0" fmla="*/ 44151 h 45981"/>
                <a:gd name="connsiteX1" fmla="*/ -1801 w 38093"/>
                <a:gd name="connsiteY1" fmla="*/ 5932 h 45981"/>
                <a:gd name="connsiteX2" fmla="*/ 13781 w 38093"/>
                <a:gd name="connsiteY2" fmla="*/ -1634 h 45981"/>
                <a:gd name="connsiteX3" fmla="*/ 26773 w 38093"/>
                <a:gd name="connsiteY3" fmla="*/ 804 h 45981"/>
                <a:gd name="connsiteX4" fmla="*/ 36218 w 38093"/>
                <a:gd name="connsiteY4" fmla="*/ 28744 h 45981"/>
                <a:gd name="connsiteX5" fmla="*/ 4535 w 38093"/>
                <a:gd name="connsiteY5" fmla="*/ 44151 h 4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93" h="45981">
                  <a:moveTo>
                    <a:pt x="4535" y="44151"/>
                  </a:moveTo>
                  <a:cubicBezTo>
                    <a:pt x="1905" y="30055"/>
                    <a:pt x="-1363" y="18005"/>
                    <a:pt x="-1801" y="5932"/>
                  </a:cubicBezTo>
                  <a:cubicBezTo>
                    <a:pt x="-1801" y="3379"/>
                    <a:pt x="7524" y="-1"/>
                    <a:pt x="13781" y="-1634"/>
                  </a:cubicBezTo>
                  <a:cubicBezTo>
                    <a:pt x="16890" y="-2439"/>
                    <a:pt x="26135" y="-599"/>
                    <a:pt x="26773" y="804"/>
                  </a:cubicBezTo>
                  <a:cubicBezTo>
                    <a:pt x="31516" y="9910"/>
                    <a:pt x="34664" y="19269"/>
                    <a:pt x="36218" y="28744"/>
                  </a:cubicBezTo>
                  <a:cubicBezTo>
                    <a:pt x="36936" y="35620"/>
                    <a:pt x="32911" y="42703"/>
                    <a:pt x="4535" y="4415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 name="フリーフォーム: 図形 45">
              <a:extLst>
                <a:ext uri="{FF2B5EF4-FFF2-40B4-BE49-F238E27FC236}">
                  <a16:creationId xmlns:a16="http://schemas.microsoft.com/office/drawing/2014/main" id="{AAB073C4-E9F6-F503-F397-4F75E6347218}"/>
                </a:ext>
              </a:extLst>
            </p:cNvPr>
            <p:cNvSpPr/>
            <p:nvPr/>
          </p:nvSpPr>
          <p:spPr>
            <a:xfrm>
              <a:off x="9071668" y="2092773"/>
              <a:ext cx="84980" cy="21800"/>
            </a:xfrm>
            <a:custGeom>
              <a:avLst/>
              <a:gdLst>
                <a:gd name="connsiteX0" fmla="*/ 41493 w 84980"/>
                <a:gd name="connsiteY0" fmla="*/ 19970 h 21800"/>
                <a:gd name="connsiteX1" fmla="*/ 22562 w 84980"/>
                <a:gd name="connsiteY1" fmla="*/ 19142 h 21800"/>
                <a:gd name="connsiteX2" fmla="*/ -633 w 84980"/>
                <a:gd name="connsiteY2" fmla="*/ 10403 h 21800"/>
                <a:gd name="connsiteX3" fmla="*/ 23996 w 84980"/>
                <a:gd name="connsiteY3" fmla="*/ -1256 h 21800"/>
                <a:gd name="connsiteX4" fmla="*/ 62416 w 84980"/>
                <a:gd name="connsiteY4" fmla="*/ -888 h 21800"/>
                <a:gd name="connsiteX5" fmla="*/ 83179 w 84980"/>
                <a:gd name="connsiteY5" fmla="*/ 8449 h 21800"/>
                <a:gd name="connsiteX6" fmla="*/ 68035 w 84980"/>
                <a:gd name="connsiteY6" fmla="*/ 16865 h 21800"/>
                <a:gd name="connsiteX7" fmla="*/ 41493 w 84980"/>
                <a:gd name="connsiteY7" fmla="*/ 19970 h 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80" h="21800">
                  <a:moveTo>
                    <a:pt x="41493" y="19970"/>
                  </a:moveTo>
                  <a:cubicBezTo>
                    <a:pt x="32685" y="19671"/>
                    <a:pt x="26787" y="20292"/>
                    <a:pt x="22562" y="19142"/>
                  </a:cubicBezTo>
                  <a:cubicBezTo>
                    <a:pt x="14153" y="16842"/>
                    <a:pt x="4708" y="14313"/>
                    <a:pt x="-633" y="10403"/>
                  </a:cubicBezTo>
                  <a:cubicBezTo>
                    <a:pt x="-5973" y="6494"/>
                    <a:pt x="7817" y="-727"/>
                    <a:pt x="23996" y="-1256"/>
                  </a:cubicBezTo>
                  <a:cubicBezTo>
                    <a:pt x="36830" y="-1670"/>
                    <a:pt x="50260" y="-2475"/>
                    <a:pt x="62416" y="-888"/>
                  </a:cubicBezTo>
                  <a:cubicBezTo>
                    <a:pt x="70387" y="147"/>
                    <a:pt x="76325" y="5206"/>
                    <a:pt x="83179" y="8449"/>
                  </a:cubicBezTo>
                  <a:cubicBezTo>
                    <a:pt x="78198" y="11346"/>
                    <a:pt x="74172" y="15348"/>
                    <a:pt x="68035" y="16865"/>
                  </a:cubicBezTo>
                  <a:cubicBezTo>
                    <a:pt x="58828" y="19004"/>
                    <a:pt x="48108" y="19280"/>
                    <a:pt x="41493" y="199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 name="フリーフォーム: 図形 46">
              <a:extLst>
                <a:ext uri="{FF2B5EF4-FFF2-40B4-BE49-F238E27FC236}">
                  <a16:creationId xmlns:a16="http://schemas.microsoft.com/office/drawing/2014/main" id="{76C734B8-ACA4-A977-6178-9A801E04908D}"/>
                </a:ext>
              </a:extLst>
            </p:cNvPr>
            <p:cNvSpPr/>
            <p:nvPr/>
          </p:nvSpPr>
          <p:spPr>
            <a:xfrm>
              <a:off x="1838977"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 name="フリーフォーム: 図形 47">
              <a:extLst>
                <a:ext uri="{FF2B5EF4-FFF2-40B4-BE49-F238E27FC236}">
                  <a16:creationId xmlns:a16="http://schemas.microsoft.com/office/drawing/2014/main" id="{ADED42F7-B2F4-F9E5-6473-6029DB28FD06}"/>
                </a:ext>
              </a:extLst>
            </p:cNvPr>
            <p:cNvSpPr/>
            <p:nvPr/>
          </p:nvSpPr>
          <p:spPr>
            <a:xfrm>
              <a:off x="1050424"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 name="フリーフォーム: 図形 48">
              <a:extLst>
                <a:ext uri="{FF2B5EF4-FFF2-40B4-BE49-F238E27FC236}">
                  <a16:creationId xmlns:a16="http://schemas.microsoft.com/office/drawing/2014/main" id="{AADB1AEB-2294-C00B-41A1-E053F7D84741}"/>
                </a:ext>
              </a:extLst>
            </p:cNvPr>
            <p:cNvSpPr/>
            <p:nvPr/>
          </p:nvSpPr>
          <p:spPr>
            <a:xfrm>
              <a:off x="2522794"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 name="フリーフォーム: 図形 49">
              <a:extLst>
                <a:ext uri="{FF2B5EF4-FFF2-40B4-BE49-F238E27FC236}">
                  <a16:creationId xmlns:a16="http://schemas.microsoft.com/office/drawing/2014/main" id="{3B4D5126-2489-E26A-6A76-91C0ACE31AA5}"/>
                </a:ext>
              </a:extLst>
            </p:cNvPr>
            <p:cNvSpPr/>
            <p:nvPr/>
          </p:nvSpPr>
          <p:spPr>
            <a:xfrm>
              <a:off x="617496" y="2096468"/>
              <a:ext cx="72834" cy="21551"/>
            </a:xfrm>
            <a:custGeom>
              <a:avLst/>
              <a:gdLst>
                <a:gd name="connsiteX0" fmla="*/ -1801 w 72834"/>
                <a:gd name="connsiteY0" fmla="*/ 11238 h 21551"/>
                <a:gd name="connsiteX1" fmla="*/ 56504 w 72834"/>
                <a:gd name="connsiteY1" fmla="*/ -858 h 21551"/>
                <a:gd name="connsiteX2" fmla="*/ 70453 w 72834"/>
                <a:gd name="connsiteY2" fmla="*/ 7811 h 21551"/>
                <a:gd name="connsiteX3" fmla="*/ 67384 w 72834"/>
                <a:gd name="connsiteY3" fmla="*/ 15216 h 21551"/>
                <a:gd name="connsiteX4" fmla="*/ 30640 w 72834"/>
                <a:gd name="connsiteY4" fmla="*/ 19631 h 21551"/>
                <a:gd name="connsiteX5" fmla="*/ -1801 w 72834"/>
                <a:gd name="connsiteY5" fmla="*/ 11238 h 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34" h="21551">
                  <a:moveTo>
                    <a:pt x="-1801" y="11238"/>
                  </a:moveTo>
                  <a:cubicBezTo>
                    <a:pt x="15256" y="-1594"/>
                    <a:pt x="35263" y="-3365"/>
                    <a:pt x="56504" y="-858"/>
                  </a:cubicBezTo>
                  <a:cubicBezTo>
                    <a:pt x="62204" y="-192"/>
                    <a:pt x="67464" y="4385"/>
                    <a:pt x="70453" y="7811"/>
                  </a:cubicBezTo>
                  <a:cubicBezTo>
                    <a:pt x="72127" y="9720"/>
                    <a:pt x="69895" y="14710"/>
                    <a:pt x="67384" y="15216"/>
                  </a:cubicBezTo>
                  <a:cubicBezTo>
                    <a:pt x="55428" y="17516"/>
                    <a:pt x="42596" y="20252"/>
                    <a:pt x="30640" y="19631"/>
                  </a:cubicBezTo>
                  <a:cubicBezTo>
                    <a:pt x="19760" y="19079"/>
                    <a:pt x="9637" y="14388"/>
                    <a:pt x="-1801" y="1123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 name="フリーフォーム: 図形 50">
              <a:extLst>
                <a:ext uri="{FF2B5EF4-FFF2-40B4-BE49-F238E27FC236}">
                  <a16:creationId xmlns:a16="http://schemas.microsoft.com/office/drawing/2014/main" id="{1D8379C2-591F-E053-8B5C-AEB6FE1C8927}"/>
                </a:ext>
              </a:extLst>
            </p:cNvPr>
            <p:cNvSpPr/>
            <p:nvPr/>
          </p:nvSpPr>
          <p:spPr>
            <a:xfrm>
              <a:off x="1263766"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 name="フリーフォーム: 図形 51">
              <a:extLst>
                <a:ext uri="{FF2B5EF4-FFF2-40B4-BE49-F238E27FC236}">
                  <a16:creationId xmlns:a16="http://schemas.microsoft.com/office/drawing/2014/main" id="{0B8B7D17-59F7-E0D7-8A01-A993874D5EB9}"/>
                </a:ext>
              </a:extLst>
            </p:cNvPr>
            <p:cNvSpPr/>
            <p:nvPr/>
          </p:nvSpPr>
          <p:spPr>
            <a:xfrm>
              <a:off x="369565" y="2294955"/>
              <a:ext cx="42980" cy="41029"/>
            </a:xfrm>
            <a:custGeom>
              <a:avLst/>
              <a:gdLst>
                <a:gd name="connsiteX0" fmla="*/ 30124 w 42980"/>
                <a:gd name="connsiteY0" fmla="*/ -1187 h 41029"/>
                <a:gd name="connsiteX1" fmla="*/ 34946 w 42980"/>
                <a:gd name="connsiteY1" fmla="*/ 34020 h 41029"/>
                <a:gd name="connsiteX2" fmla="*/ 16972 w 42980"/>
                <a:gd name="connsiteY2" fmla="*/ 39195 h 41029"/>
                <a:gd name="connsiteX3" fmla="*/ 4577 w 42980"/>
                <a:gd name="connsiteY3" fmla="*/ 35676 h 41029"/>
                <a:gd name="connsiteX4" fmla="*/ -1241 w 42980"/>
                <a:gd name="connsiteY4" fmla="*/ 20775 h 41029"/>
                <a:gd name="connsiteX5" fmla="*/ 22193 w 42980"/>
                <a:gd name="connsiteY5" fmla="*/ -1831 h 41029"/>
                <a:gd name="connsiteX6" fmla="*/ 30124 w 42980"/>
                <a:gd name="connsiteY6" fmla="*/ -1187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80" h="41029">
                  <a:moveTo>
                    <a:pt x="30124" y="-1187"/>
                  </a:moveTo>
                  <a:cubicBezTo>
                    <a:pt x="42877" y="9139"/>
                    <a:pt x="44750" y="22683"/>
                    <a:pt x="34946" y="34020"/>
                  </a:cubicBezTo>
                  <a:cubicBezTo>
                    <a:pt x="32833" y="36734"/>
                    <a:pt x="23508" y="38482"/>
                    <a:pt x="16972" y="39195"/>
                  </a:cubicBezTo>
                  <a:cubicBezTo>
                    <a:pt x="12070" y="39287"/>
                    <a:pt x="7447" y="37953"/>
                    <a:pt x="4577" y="35676"/>
                  </a:cubicBezTo>
                  <a:cubicBezTo>
                    <a:pt x="1110" y="31077"/>
                    <a:pt x="-3393" y="25282"/>
                    <a:pt x="-1241" y="20775"/>
                  </a:cubicBezTo>
                  <a:cubicBezTo>
                    <a:pt x="2465" y="12358"/>
                    <a:pt x="-3194" y="216"/>
                    <a:pt x="22193" y="-1831"/>
                  </a:cubicBezTo>
                  <a:cubicBezTo>
                    <a:pt x="24863" y="-1808"/>
                    <a:pt x="27533" y="-1601"/>
                    <a:pt x="30124" y="-118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 name="フリーフォーム: 図形 52">
              <a:extLst>
                <a:ext uri="{FF2B5EF4-FFF2-40B4-BE49-F238E27FC236}">
                  <a16:creationId xmlns:a16="http://schemas.microsoft.com/office/drawing/2014/main" id="{92BB146E-AF76-B573-98E4-F0EA74050383}"/>
                </a:ext>
              </a:extLst>
            </p:cNvPr>
            <p:cNvSpPr/>
            <p:nvPr/>
          </p:nvSpPr>
          <p:spPr>
            <a:xfrm>
              <a:off x="1682143"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 name="フリーフォーム: 図形 53">
              <a:extLst>
                <a:ext uri="{FF2B5EF4-FFF2-40B4-BE49-F238E27FC236}">
                  <a16:creationId xmlns:a16="http://schemas.microsoft.com/office/drawing/2014/main" id="{8C60C958-35A6-CB11-ADB3-6C0B85563FD9}"/>
                </a:ext>
              </a:extLst>
            </p:cNvPr>
            <p:cNvSpPr/>
            <p:nvPr/>
          </p:nvSpPr>
          <p:spPr>
            <a:xfrm>
              <a:off x="9540425" y="2272725"/>
              <a:ext cx="42217" cy="35808"/>
            </a:xfrm>
            <a:custGeom>
              <a:avLst/>
              <a:gdLst>
                <a:gd name="connsiteX0" fmla="*/ -1788 w 42217"/>
                <a:gd name="connsiteY0" fmla="*/ 12488 h 35808"/>
                <a:gd name="connsiteX1" fmla="*/ 1559 w 42217"/>
                <a:gd name="connsiteY1" fmla="*/ 4325 h 35808"/>
                <a:gd name="connsiteX2" fmla="*/ 19095 w 42217"/>
                <a:gd name="connsiteY2" fmla="*/ -1769 h 35808"/>
                <a:gd name="connsiteX3" fmla="*/ 31051 w 42217"/>
                <a:gd name="connsiteY3" fmla="*/ 2232 h 35808"/>
                <a:gd name="connsiteX4" fmla="*/ 39858 w 42217"/>
                <a:gd name="connsiteY4" fmla="*/ 13408 h 35808"/>
                <a:gd name="connsiteX5" fmla="*/ 21844 w 42217"/>
                <a:gd name="connsiteY5" fmla="*/ 33622 h 35808"/>
                <a:gd name="connsiteX6" fmla="*/ -1629 w 42217"/>
                <a:gd name="connsiteY6" fmla="*/ 16375 h 35808"/>
                <a:gd name="connsiteX7" fmla="*/ -1788 w 42217"/>
                <a:gd name="connsiteY7" fmla="*/ 12488 h 3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7" h="35808">
                  <a:moveTo>
                    <a:pt x="-1788" y="12488"/>
                  </a:moveTo>
                  <a:cubicBezTo>
                    <a:pt x="-712" y="9499"/>
                    <a:pt x="-1351" y="6073"/>
                    <a:pt x="1559" y="4325"/>
                  </a:cubicBezTo>
                  <a:cubicBezTo>
                    <a:pt x="6382" y="1450"/>
                    <a:pt x="12440" y="-665"/>
                    <a:pt x="19095" y="-1769"/>
                  </a:cubicBezTo>
                  <a:cubicBezTo>
                    <a:pt x="22243" y="-2252"/>
                    <a:pt x="28619" y="209"/>
                    <a:pt x="31051" y="2232"/>
                  </a:cubicBezTo>
                  <a:cubicBezTo>
                    <a:pt x="35434" y="5521"/>
                    <a:pt x="38463" y="9338"/>
                    <a:pt x="39858" y="13408"/>
                  </a:cubicBezTo>
                  <a:cubicBezTo>
                    <a:pt x="41851" y="21963"/>
                    <a:pt x="39101" y="30150"/>
                    <a:pt x="21844" y="33622"/>
                  </a:cubicBezTo>
                  <a:cubicBezTo>
                    <a:pt x="11044" y="35922"/>
                    <a:pt x="-832" y="26723"/>
                    <a:pt x="-1629" y="16375"/>
                  </a:cubicBezTo>
                  <a:cubicBezTo>
                    <a:pt x="-1868" y="14926"/>
                    <a:pt x="-1788" y="13569"/>
                    <a:pt x="-1788" y="1248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 name="フリーフォーム: 図形 54">
              <a:extLst>
                <a:ext uri="{FF2B5EF4-FFF2-40B4-BE49-F238E27FC236}">
                  <a16:creationId xmlns:a16="http://schemas.microsoft.com/office/drawing/2014/main" id="{919DAAC5-A2ED-F585-4EF9-7A553165CEC6}"/>
                </a:ext>
              </a:extLst>
            </p:cNvPr>
            <p:cNvSpPr/>
            <p:nvPr/>
          </p:nvSpPr>
          <p:spPr>
            <a:xfrm>
              <a:off x="9086104" y="2863768"/>
              <a:ext cx="78715" cy="23154"/>
            </a:xfrm>
            <a:custGeom>
              <a:avLst/>
              <a:gdLst>
                <a:gd name="connsiteX0" fmla="*/ 76914 w 78715"/>
                <a:gd name="connsiteY0" fmla="*/ 11068 h 23154"/>
                <a:gd name="connsiteX1" fmla="*/ 13746 w 78715"/>
                <a:gd name="connsiteY1" fmla="*/ 19945 h 23154"/>
                <a:gd name="connsiteX2" fmla="*/ -1717 w 78715"/>
                <a:gd name="connsiteY2" fmla="*/ 8171 h 23154"/>
                <a:gd name="connsiteX3" fmla="*/ 11633 w 78715"/>
                <a:gd name="connsiteY3" fmla="*/ 283 h 23154"/>
                <a:gd name="connsiteX4" fmla="*/ 76914 w 78715"/>
                <a:gd name="connsiteY4" fmla="*/ 11068 h 2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15" h="23154">
                  <a:moveTo>
                    <a:pt x="76914" y="11068"/>
                  </a:moveTo>
                  <a:cubicBezTo>
                    <a:pt x="58780" y="23072"/>
                    <a:pt x="35665" y="22222"/>
                    <a:pt x="13746" y="19945"/>
                  </a:cubicBezTo>
                  <a:cubicBezTo>
                    <a:pt x="7130" y="19255"/>
                    <a:pt x="753" y="12678"/>
                    <a:pt x="-1717" y="8171"/>
                  </a:cubicBezTo>
                  <a:cubicBezTo>
                    <a:pt x="-2753" y="6285"/>
                    <a:pt x="6014" y="950"/>
                    <a:pt x="11633" y="283"/>
                  </a:cubicBezTo>
                  <a:cubicBezTo>
                    <a:pt x="36224" y="-2729"/>
                    <a:pt x="61410" y="-4868"/>
                    <a:pt x="76914" y="1106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 name="フリーフォーム: 図形 55">
              <a:extLst>
                <a:ext uri="{FF2B5EF4-FFF2-40B4-BE49-F238E27FC236}">
                  <a16:creationId xmlns:a16="http://schemas.microsoft.com/office/drawing/2014/main" id="{5E5BB633-8926-B067-243C-7A7A0BF608DB}"/>
                </a:ext>
              </a:extLst>
            </p:cNvPr>
            <p:cNvSpPr/>
            <p:nvPr/>
          </p:nvSpPr>
          <p:spPr>
            <a:xfrm>
              <a:off x="1907031"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 name="フリーフォーム: 図形 56">
              <a:extLst>
                <a:ext uri="{FF2B5EF4-FFF2-40B4-BE49-F238E27FC236}">
                  <a16:creationId xmlns:a16="http://schemas.microsoft.com/office/drawing/2014/main" id="{3FA91F62-1BF1-C51A-A5F5-2CF1EAAB4981}"/>
                </a:ext>
              </a:extLst>
            </p:cNvPr>
            <p:cNvSpPr/>
            <p:nvPr/>
          </p:nvSpPr>
          <p:spPr>
            <a:xfrm>
              <a:off x="1498131"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 name="フリーフォーム: 図形 57">
              <a:extLst>
                <a:ext uri="{FF2B5EF4-FFF2-40B4-BE49-F238E27FC236}">
                  <a16:creationId xmlns:a16="http://schemas.microsoft.com/office/drawing/2014/main" id="{80D94B17-A5FC-B090-7C1F-00CDEA6153AE}"/>
                </a:ext>
              </a:extLst>
            </p:cNvPr>
            <p:cNvSpPr/>
            <p:nvPr/>
          </p:nvSpPr>
          <p:spPr>
            <a:xfrm>
              <a:off x="2990095"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 name="フリーフォーム: 図形 58">
              <a:extLst>
                <a:ext uri="{FF2B5EF4-FFF2-40B4-BE49-F238E27FC236}">
                  <a16:creationId xmlns:a16="http://schemas.microsoft.com/office/drawing/2014/main" id="{9A35F639-10B3-7141-89A5-037F387647B1}"/>
                </a:ext>
              </a:extLst>
            </p:cNvPr>
            <p:cNvSpPr/>
            <p:nvPr/>
          </p:nvSpPr>
          <p:spPr>
            <a:xfrm>
              <a:off x="429028" y="2110773"/>
              <a:ext cx="71457" cy="18235"/>
            </a:xfrm>
            <a:custGeom>
              <a:avLst/>
              <a:gdLst>
                <a:gd name="connsiteX0" fmla="*/ 69656 w 71457"/>
                <a:gd name="connsiteY0" fmla="*/ 9466 h 18235"/>
                <a:gd name="connsiteX1" fmla="*/ 5253 w 71457"/>
                <a:gd name="connsiteY1" fmla="*/ 12732 h 18235"/>
                <a:gd name="connsiteX2" fmla="*/ -1801 w 71457"/>
                <a:gd name="connsiteY2" fmla="*/ 6638 h 18235"/>
                <a:gd name="connsiteX3" fmla="*/ 5014 w 71457"/>
                <a:gd name="connsiteY3" fmla="*/ 429 h 18235"/>
                <a:gd name="connsiteX4" fmla="*/ 69656 w 71457"/>
                <a:gd name="connsiteY4" fmla="*/ 9466 h 1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57" h="18235">
                  <a:moveTo>
                    <a:pt x="69656" y="9466"/>
                  </a:moveTo>
                  <a:cubicBezTo>
                    <a:pt x="44349" y="18458"/>
                    <a:pt x="24701" y="17768"/>
                    <a:pt x="5253" y="12732"/>
                  </a:cubicBezTo>
                  <a:cubicBezTo>
                    <a:pt x="1347" y="11467"/>
                    <a:pt x="-1243" y="9191"/>
                    <a:pt x="-1801" y="6638"/>
                  </a:cubicBezTo>
                  <a:cubicBezTo>
                    <a:pt x="-1801" y="4499"/>
                    <a:pt x="1826" y="843"/>
                    <a:pt x="5014" y="429"/>
                  </a:cubicBezTo>
                  <a:cubicBezTo>
                    <a:pt x="26814" y="-2400"/>
                    <a:pt x="49211" y="-5182"/>
                    <a:pt x="69656" y="946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 name="フリーフォーム: 図形 59">
              <a:extLst>
                <a:ext uri="{FF2B5EF4-FFF2-40B4-BE49-F238E27FC236}">
                  <a16:creationId xmlns:a16="http://schemas.microsoft.com/office/drawing/2014/main" id="{BC1DEB10-4393-8B12-DF90-C96C7A59C273}"/>
                </a:ext>
              </a:extLst>
            </p:cNvPr>
            <p:cNvSpPr/>
            <p:nvPr/>
          </p:nvSpPr>
          <p:spPr>
            <a:xfrm>
              <a:off x="482552" y="2848381"/>
              <a:ext cx="75522" cy="19192"/>
            </a:xfrm>
            <a:custGeom>
              <a:avLst/>
              <a:gdLst>
                <a:gd name="connsiteX0" fmla="*/ -1801 w 75522"/>
                <a:gd name="connsiteY0" fmla="*/ -1485 h 19192"/>
                <a:gd name="connsiteX1" fmla="*/ 57062 w 75522"/>
                <a:gd name="connsiteY1" fmla="*/ -956 h 19192"/>
                <a:gd name="connsiteX2" fmla="*/ 73721 w 75522"/>
                <a:gd name="connsiteY2" fmla="*/ 10013 h 19192"/>
                <a:gd name="connsiteX3" fmla="*/ 56504 w 75522"/>
                <a:gd name="connsiteY3" fmla="*/ 16774 h 19192"/>
                <a:gd name="connsiteX4" fmla="*/ -1801 w 75522"/>
                <a:gd name="connsiteY4" fmla="*/ -1485 h 1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2" h="19192">
                  <a:moveTo>
                    <a:pt x="-1801" y="-1485"/>
                  </a:moveTo>
                  <a:cubicBezTo>
                    <a:pt x="23825" y="-1485"/>
                    <a:pt x="40882" y="-2543"/>
                    <a:pt x="57062" y="-956"/>
                  </a:cubicBezTo>
                  <a:cubicBezTo>
                    <a:pt x="63638" y="-289"/>
                    <a:pt x="68221" y="6195"/>
                    <a:pt x="73721" y="10013"/>
                  </a:cubicBezTo>
                  <a:cubicBezTo>
                    <a:pt x="67982" y="12313"/>
                    <a:pt x="62761" y="16199"/>
                    <a:pt x="56504" y="16774"/>
                  </a:cubicBezTo>
                  <a:cubicBezTo>
                    <a:pt x="35741" y="18728"/>
                    <a:pt x="17049" y="16567"/>
                    <a:pt x="-1801" y="-148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 name="フリーフォーム: 図形 60">
              <a:extLst>
                <a:ext uri="{FF2B5EF4-FFF2-40B4-BE49-F238E27FC236}">
                  <a16:creationId xmlns:a16="http://schemas.microsoft.com/office/drawing/2014/main" id="{0498CB52-5E6F-64F8-DB0E-D30B61022B58}"/>
                </a:ext>
              </a:extLst>
            </p:cNvPr>
            <p:cNvSpPr/>
            <p:nvPr/>
          </p:nvSpPr>
          <p:spPr>
            <a:xfrm>
              <a:off x="2340606"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 name="フリーフォーム: 図形 61">
              <a:extLst>
                <a:ext uri="{FF2B5EF4-FFF2-40B4-BE49-F238E27FC236}">
                  <a16:creationId xmlns:a16="http://schemas.microsoft.com/office/drawing/2014/main" id="{764CE364-9933-BAC9-9405-C83850EB7B5C}"/>
                </a:ext>
              </a:extLst>
            </p:cNvPr>
            <p:cNvSpPr/>
            <p:nvPr/>
          </p:nvSpPr>
          <p:spPr>
            <a:xfrm>
              <a:off x="2104590"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 name="フリーフォーム: 図形 62">
              <a:extLst>
                <a:ext uri="{FF2B5EF4-FFF2-40B4-BE49-F238E27FC236}">
                  <a16:creationId xmlns:a16="http://schemas.microsoft.com/office/drawing/2014/main" id="{5BE6D247-AC67-94BD-F501-E70099753E1F}"/>
                </a:ext>
              </a:extLst>
            </p:cNvPr>
            <p:cNvSpPr/>
            <p:nvPr/>
          </p:nvSpPr>
          <p:spPr>
            <a:xfrm>
              <a:off x="835966" y="2090652"/>
              <a:ext cx="57715" cy="18849"/>
            </a:xfrm>
            <a:custGeom>
              <a:avLst/>
              <a:gdLst>
                <a:gd name="connsiteX0" fmla="*/ 55914 w 57715"/>
                <a:gd name="connsiteY0" fmla="*/ 3763 h 18849"/>
                <a:gd name="connsiteX1" fmla="*/ 13709 w 57715"/>
                <a:gd name="connsiteY1" fmla="*/ 16595 h 18849"/>
                <a:gd name="connsiteX2" fmla="*/ -1715 w 57715"/>
                <a:gd name="connsiteY2" fmla="*/ 10156 h 18849"/>
                <a:gd name="connsiteX3" fmla="*/ 8050 w 57715"/>
                <a:gd name="connsiteY3" fmla="*/ 658 h 18849"/>
                <a:gd name="connsiteX4" fmla="*/ 55914 w 57715"/>
                <a:gd name="connsiteY4" fmla="*/ 3763 h 18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5" h="18849">
                  <a:moveTo>
                    <a:pt x="55914" y="3763"/>
                  </a:moveTo>
                  <a:cubicBezTo>
                    <a:pt x="50175" y="18112"/>
                    <a:pt x="31284" y="17561"/>
                    <a:pt x="13709" y="16595"/>
                  </a:cubicBezTo>
                  <a:cubicBezTo>
                    <a:pt x="7930" y="16296"/>
                    <a:pt x="-997" y="12754"/>
                    <a:pt x="-1715" y="10156"/>
                  </a:cubicBezTo>
                  <a:cubicBezTo>
                    <a:pt x="-2551" y="7212"/>
                    <a:pt x="2829" y="2061"/>
                    <a:pt x="8050" y="658"/>
                  </a:cubicBezTo>
                  <a:cubicBezTo>
                    <a:pt x="24868" y="-3803"/>
                    <a:pt x="41168" y="-1963"/>
                    <a:pt x="55914" y="376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8" name="フリーフォーム: 図形 127">
              <a:extLst>
                <a:ext uri="{FF2B5EF4-FFF2-40B4-BE49-F238E27FC236}">
                  <a16:creationId xmlns:a16="http://schemas.microsoft.com/office/drawing/2014/main" id="{7492FA62-2920-7996-D1D7-AE12242B2441}"/>
                </a:ext>
              </a:extLst>
            </p:cNvPr>
            <p:cNvSpPr/>
            <p:nvPr/>
          </p:nvSpPr>
          <p:spPr>
            <a:xfrm>
              <a:off x="7679635"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9" name="フリーフォーム: 図形 128">
              <a:extLst>
                <a:ext uri="{FF2B5EF4-FFF2-40B4-BE49-F238E27FC236}">
                  <a16:creationId xmlns:a16="http://schemas.microsoft.com/office/drawing/2014/main" id="{78AFF5A3-DB1B-C0A3-C242-AA0AC94843FE}"/>
                </a:ext>
              </a:extLst>
            </p:cNvPr>
            <p:cNvSpPr/>
            <p:nvPr/>
          </p:nvSpPr>
          <p:spPr>
            <a:xfrm>
              <a:off x="6357161"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0" name="フリーフォーム: 図形 129">
              <a:extLst>
                <a:ext uri="{FF2B5EF4-FFF2-40B4-BE49-F238E27FC236}">
                  <a16:creationId xmlns:a16="http://schemas.microsoft.com/office/drawing/2014/main" id="{6F4A168D-6215-F2BD-DE2F-87EDA964474A}"/>
                </a:ext>
              </a:extLst>
            </p:cNvPr>
            <p:cNvSpPr/>
            <p:nvPr/>
          </p:nvSpPr>
          <p:spPr>
            <a:xfrm>
              <a:off x="5543806"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 name="フリーフォーム: 図形 130">
              <a:extLst>
                <a:ext uri="{FF2B5EF4-FFF2-40B4-BE49-F238E27FC236}">
                  <a16:creationId xmlns:a16="http://schemas.microsoft.com/office/drawing/2014/main" id="{B56BBB2C-1E33-8EF4-D43A-8A3FC053E9E6}"/>
                </a:ext>
              </a:extLst>
            </p:cNvPr>
            <p:cNvSpPr/>
            <p:nvPr/>
          </p:nvSpPr>
          <p:spPr>
            <a:xfrm>
              <a:off x="5019025" y="286017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2" name="フリーフォーム: 図形 131">
              <a:extLst>
                <a:ext uri="{FF2B5EF4-FFF2-40B4-BE49-F238E27FC236}">
                  <a16:creationId xmlns:a16="http://schemas.microsoft.com/office/drawing/2014/main" id="{F1BD58FC-6A9D-4144-BB77-94EC7A1029C6}"/>
                </a:ext>
              </a:extLst>
            </p:cNvPr>
            <p:cNvSpPr/>
            <p:nvPr/>
          </p:nvSpPr>
          <p:spPr>
            <a:xfrm>
              <a:off x="5295675"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3" name="フリーフォーム: 図形 132">
              <a:extLst>
                <a:ext uri="{FF2B5EF4-FFF2-40B4-BE49-F238E27FC236}">
                  <a16:creationId xmlns:a16="http://schemas.microsoft.com/office/drawing/2014/main" id="{BCFB801A-2351-C4CE-F7DF-EE6C15435147}"/>
                </a:ext>
              </a:extLst>
            </p:cNvPr>
            <p:cNvSpPr/>
            <p:nvPr/>
          </p:nvSpPr>
          <p:spPr>
            <a:xfrm>
              <a:off x="7884075"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6" name="フリーフォーム: 図形 135">
              <a:extLst>
                <a:ext uri="{FF2B5EF4-FFF2-40B4-BE49-F238E27FC236}">
                  <a16:creationId xmlns:a16="http://schemas.microsoft.com/office/drawing/2014/main" id="{67AB9E58-D498-78D9-06CE-142FB5091369}"/>
                </a:ext>
              </a:extLst>
            </p:cNvPr>
            <p:cNvSpPr/>
            <p:nvPr/>
          </p:nvSpPr>
          <p:spPr>
            <a:xfrm>
              <a:off x="7945337"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7" name="フリーフォーム: 図形 136">
              <a:extLst>
                <a:ext uri="{FF2B5EF4-FFF2-40B4-BE49-F238E27FC236}">
                  <a16:creationId xmlns:a16="http://schemas.microsoft.com/office/drawing/2014/main" id="{43D72633-A265-8FCC-FDC2-A42CF744FBB2}"/>
                </a:ext>
              </a:extLst>
            </p:cNvPr>
            <p:cNvSpPr/>
            <p:nvPr/>
          </p:nvSpPr>
          <p:spPr>
            <a:xfrm>
              <a:off x="6084044"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9" name="フリーフォーム: 図形 138">
              <a:extLst>
                <a:ext uri="{FF2B5EF4-FFF2-40B4-BE49-F238E27FC236}">
                  <a16:creationId xmlns:a16="http://schemas.microsoft.com/office/drawing/2014/main" id="{885EF251-5B20-791B-FF4A-EEB0D61F3F7F}"/>
                </a:ext>
              </a:extLst>
            </p:cNvPr>
            <p:cNvSpPr/>
            <p:nvPr/>
          </p:nvSpPr>
          <p:spPr>
            <a:xfrm>
              <a:off x="7646027"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9" name="フリーフォーム: 図形 148">
              <a:extLst>
                <a:ext uri="{FF2B5EF4-FFF2-40B4-BE49-F238E27FC236}">
                  <a16:creationId xmlns:a16="http://schemas.microsoft.com/office/drawing/2014/main" id="{27643980-3698-CEAA-5874-CA9DD1249BCD}"/>
                </a:ext>
              </a:extLst>
            </p:cNvPr>
            <p:cNvSpPr/>
            <p:nvPr/>
          </p:nvSpPr>
          <p:spPr>
            <a:xfrm>
              <a:off x="6752520"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2" name="フリーフォーム: 図形 151">
              <a:extLst>
                <a:ext uri="{FF2B5EF4-FFF2-40B4-BE49-F238E27FC236}">
                  <a16:creationId xmlns:a16="http://schemas.microsoft.com/office/drawing/2014/main" id="{23C2B874-5238-A4C1-4D13-A6A1D990171B}"/>
                </a:ext>
              </a:extLst>
            </p:cNvPr>
            <p:cNvSpPr/>
            <p:nvPr/>
          </p:nvSpPr>
          <p:spPr>
            <a:xfrm>
              <a:off x="6923386"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4" name="フリーフォーム: 図形 153">
              <a:extLst>
                <a:ext uri="{FF2B5EF4-FFF2-40B4-BE49-F238E27FC236}">
                  <a16:creationId xmlns:a16="http://schemas.microsoft.com/office/drawing/2014/main" id="{11960A5B-7D78-4AFA-1B2F-256F3367604D}"/>
                </a:ext>
              </a:extLst>
            </p:cNvPr>
            <p:cNvSpPr/>
            <p:nvPr/>
          </p:nvSpPr>
          <p:spPr>
            <a:xfrm>
              <a:off x="7182323"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6" name="フリーフォーム: 図形 155">
              <a:extLst>
                <a:ext uri="{FF2B5EF4-FFF2-40B4-BE49-F238E27FC236}">
                  <a16:creationId xmlns:a16="http://schemas.microsoft.com/office/drawing/2014/main" id="{315D79ED-B2D1-669A-EB3C-C636C8B6C0CF}"/>
                </a:ext>
              </a:extLst>
            </p:cNvPr>
            <p:cNvSpPr/>
            <p:nvPr/>
          </p:nvSpPr>
          <p:spPr>
            <a:xfrm>
              <a:off x="7429263"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7" name="フリーフォーム: 図形 156">
              <a:extLst>
                <a:ext uri="{FF2B5EF4-FFF2-40B4-BE49-F238E27FC236}">
                  <a16:creationId xmlns:a16="http://schemas.microsoft.com/office/drawing/2014/main" id="{49B9C6A3-232A-A62E-DFDC-D125A7D4F72A}"/>
                </a:ext>
              </a:extLst>
            </p:cNvPr>
            <p:cNvSpPr/>
            <p:nvPr/>
          </p:nvSpPr>
          <p:spPr>
            <a:xfrm>
              <a:off x="6646552"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8" name="フリーフォーム: 図形 157">
              <a:extLst>
                <a:ext uri="{FF2B5EF4-FFF2-40B4-BE49-F238E27FC236}">
                  <a16:creationId xmlns:a16="http://schemas.microsoft.com/office/drawing/2014/main" id="{9350A73E-2E4A-FE52-EDEA-B356F47F7FBF}"/>
                </a:ext>
              </a:extLst>
            </p:cNvPr>
            <p:cNvSpPr/>
            <p:nvPr/>
          </p:nvSpPr>
          <p:spPr>
            <a:xfrm>
              <a:off x="7253534"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0" name="フリーフォーム: 図形 159">
              <a:extLst>
                <a:ext uri="{FF2B5EF4-FFF2-40B4-BE49-F238E27FC236}">
                  <a16:creationId xmlns:a16="http://schemas.microsoft.com/office/drawing/2014/main" id="{ED9F0DEA-50A5-C010-1DFD-D426CB9A81D9}"/>
                </a:ext>
              </a:extLst>
            </p:cNvPr>
            <p:cNvSpPr/>
            <p:nvPr/>
          </p:nvSpPr>
          <p:spPr>
            <a:xfrm>
              <a:off x="7464329"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2" name="フリーフォーム: 図形 161">
              <a:extLst>
                <a:ext uri="{FF2B5EF4-FFF2-40B4-BE49-F238E27FC236}">
                  <a16:creationId xmlns:a16="http://schemas.microsoft.com/office/drawing/2014/main" id="{FEB47551-17DB-ED8F-1DFC-AF1C7C91823A}"/>
                </a:ext>
              </a:extLst>
            </p:cNvPr>
            <p:cNvSpPr/>
            <p:nvPr/>
          </p:nvSpPr>
          <p:spPr>
            <a:xfrm>
              <a:off x="5850688"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3" name="フリーフォーム: 図形 162">
              <a:extLst>
                <a:ext uri="{FF2B5EF4-FFF2-40B4-BE49-F238E27FC236}">
                  <a16:creationId xmlns:a16="http://schemas.microsoft.com/office/drawing/2014/main" id="{BBB4CF5C-D855-CA51-8DDE-778E059AAB75}"/>
                </a:ext>
              </a:extLst>
            </p:cNvPr>
            <p:cNvSpPr/>
            <p:nvPr/>
          </p:nvSpPr>
          <p:spPr>
            <a:xfrm>
              <a:off x="5062135"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6" name="フリーフォーム: 図形 165">
              <a:extLst>
                <a:ext uri="{FF2B5EF4-FFF2-40B4-BE49-F238E27FC236}">
                  <a16:creationId xmlns:a16="http://schemas.microsoft.com/office/drawing/2014/main" id="{232B007F-FF50-C438-8139-E9AA28498B9E}"/>
                </a:ext>
              </a:extLst>
            </p:cNvPr>
            <p:cNvSpPr/>
            <p:nvPr/>
          </p:nvSpPr>
          <p:spPr>
            <a:xfrm>
              <a:off x="6534505"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8" name="フリーフォーム: 図形 167">
              <a:extLst>
                <a:ext uri="{FF2B5EF4-FFF2-40B4-BE49-F238E27FC236}">
                  <a16:creationId xmlns:a16="http://schemas.microsoft.com/office/drawing/2014/main" id="{F72EBCCC-C01D-E544-ADCB-382E33D1CE42}"/>
                </a:ext>
              </a:extLst>
            </p:cNvPr>
            <p:cNvSpPr/>
            <p:nvPr/>
          </p:nvSpPr>
          <p:spPr>
            <a:xfrm>
              <a:off x="5275477"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0" name="フリーフォーム: 図形 169">
              <a:extLst>
                <a:ext uri="{FF2B5EF4-FFF2-40B4-BE49-F238E27FC236}">
                  <a16:creationId xmlns:a16="http://schemas.microsoft.com/office/drawing/2014/main" id="{FA775B7F-C866-6FFE-2C58-EB7ED7C9005F}"/>
                </a:ext>
              </a:extLst>
            </p:cNvPr>
            <p:cNvSpPr/>
            <p:nvPr/>
          </p:nvSpPr>
          <p:spPr>
            <a:xfrm>
              <a:off x="5693854"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1" name="フリーフォーム: 図形 170">
              <a:extLst>
                <a:ext uri="{FF2B5EF4-FFF2-40B4-BE49-F238E27FC236}">
                  <a16:creationId xmlns:a16="http://schemas.microsoft.com/office/drawing/2014/main" id="{05B23322-3C46-DB7B-F212-59D657B93D2A}"/>
                </a:ext>
              </a:extLst>
            </p:cNvPr>
            <p:cNvSpPr/>
            <p:nvPr/>
          </p:nvSpPr>
          <p:spPr>
            <a:xfrm>
              <a:off x="5918742"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2" name="フリーフォーム: 図形 171">
              <a:extLst>
                <a:ext uri="{FF2B5EF4-FFF2-40B4-BE49-F238E27FC236}">
                  <a16:creationId xmlns:a16="http://schemas.microsoft.com/office/drawing/2014/main" id="{411BCD36-15F8-C69D-5B46-D245E7FB5B29}"/>
                </a:ext>
              </a:extLst>
            </p:cNvPr>
            <p:cNvSpPr/>
            <p:nvPr/>
          </p:nvSpPr>
          <p:spPr>
            <a:xfrm>
              <a:off x="5509842"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3" name="フリーフォーム: 図形 172">
              <a:extLst>
                <a:ext uri="{FF2B5EF4-FFF2-40B4-BE49-F238E27FC236}">
                  <a16:creationId xmlns:a16="http://schemas.microsoft.com/office/drawing/2014/main" id="{3AF1AF4D-D23A-379A-9E03-5E3E1FC4068B}"/>
                </a:ext>
              </a:extLst>
            </p:cNvPr>
            <p:cNvSpPr/>
            <p:nvPr/>
          </p:nvSpPr>
          <p:spPr>
            <a:xfrm>
              <a:off x="7001806"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4" name="フリーフォーム: 図形 173">
              <a:extLst>
                <a:ext uri="{FF2B5EF4-FFF2-40B4-BE49-F238E27FC236}">
                  <a16:creationId xmlns:a16="http://schemas.microsoft.com/office/drawing/2014/main" id="{BC5A6554-D803-7071-5737-78ADF758CAFC}"/>
                </a:ext>
              </a:extLst>
            </p:cNvPr>
            <p:cNvSpPr/>
            <p:nvPr/>
          </p:nvSpPr>
          <p:spPr>
            <a:xfrm>
              <a:off x="6352317"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5" name="フリーフォーム: 図形 174">
              <a:extLst>
                <a:ext uri="{FF2B5EF4-FFF2-40B4-BE49-F238E27FC236}">
                  <a16:creationId xmlns:a16="http://schemas.microsoft.com/office/drawing/2014/main" id="{24FDCCB9-BDD3-DAE1-EFE5-BBCE6E3AF386}"/>
                </a:ext>
              </a:extLst>
            </p:cNvPr>
            <p:cNvSpPr/>
            <p:nvPr/>
          </p:nvSpPr>
          <p:spPr>
            <a:xfrm>
              <a:off x="6116301"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6" name="フリーフォーム: 図形 175">
              <a:extLst>
                <a:ext uri="{FF2B5EF4-FFF2-40B4-BE49-F238E27FC236}">
                  <a16:creationId xmlns:a16="http://schemas.microsoft.com/office/drawing/2014/main" id="{B35C263E-AD5D-438E-F7B7-B686A64E05F0}"/>
                </a:ext>
              </a:extLst>
            </p:cNvPr>
            <p:cNvSpPr/>
            <p:nvPr/>
          </p:nvSpPr>
          <p:spPr>
            <a:xfrm>
              <a:off x="4797505"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7" name="フリーフォーム: 図形 176">
              <a:extLst>
                <a:ext uri="{FF2B5EF4-FFF2-40B4-BE49-F238E27FC236}">
                  <a16:creationId xmlns:a16="http://schemas.microsoft.com/office/drawing/2014/main" id="{701E1F9F-1295-B462-B410-001F3903F878}"/>
                </a:ext>
              </a:extLst>
            </p:cNvPr>
            <p:cNvSpPr/>
            <p:nvPr/>
          </p:nvSpPr>
          <p:spPr>
            <a:xfrm>
              <a:off x="4846351"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8" name="フリーフォーム: 図形 177">
              <a:extLst>
                <a:ext uri="{FF2B5EF4-FFF2-40B4-BE49-F238E27FC236}">
                  <a16:creationId xmlns:a16="http://schemas.microsoft.com/office/drawing/2014/main" id="{1488A6FA-54A3-F755-C51F-4A21CA167E35}"/>
                </a:ext>
              </a:extLst>
            </p:cNvPr>
            <p:cNvSpPr/>
            <p:nvPr/>
          </p:nvSpPr>
          <p:spPr>
            <a:xfrm>
              <a:off x="4351846"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9" name="フリーフォーム: 図形 178">
              <a:extLst>
                <a:ext uri="{FF2B5EF4-FFF2-40B4-BE49-F238E27FC236}">
                  <a16:creationId xmlns:a16="http://schemas.microsoft.com/office/drawing/2014/main" id="{24CCB803-D3A2-83DF-246A-1D663AB3745D}"/>
                </a:ext>
              </a:extLst>
            </p:cNvPr>
            <p:cNvSpPr/>
            <p:nvPr/>
          </p:nvSpPr>
          <p:spPr>
            <a:xfrm>
              <a:off x="4556286"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0" name="フリーフォーム: 図形 179">
              <a:extLst>
                <a:ext uri="{FF2B5EF4-FFF2-40B4-BE49-F238E27FC236}">
                  <a16:creationId xmlns:a16="http://schemas.microsoft.com/office/drawing/2014/main" id="{6FD234AE-BF89-30BD-1D80-3E0BA1A4776C}"/>
                </a:ext>
              </a:extLst>
            </p:cNvPr>
            <p:cNvSpPr/>
            <p:nvPr/>
          </p:nvSpPr>
          <p:spPr>
            <a:xfrm>
              <a:off x="4617548"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1" name="フリーフォーム: 図形 180">
              <a:extLst>
                <a:ext uri="{FF2B5EF4-FFF2-40B4-BE49-F238E27FC236}">
                  <a16:creationId xmlns:a16="http://schemas.microsoft.com/office/drawing/2014/main" id="{43A820E9-FFCE-8C33-1289-794BCAC3C064}"/>
                </a:ext>
              </a:extLst>
            </p:cNvPr>
            <p:cNvSpPr/>
            <p:nvPr/>
          </p:nvSpPr>
          <p:spPr>
            <a:xfrm>
              <a:off x="4318238"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2" name="フリーフォーム: 図形 181">
              <a:extLst>
                <a:ext uri="{FF2B5EF4-FFF2-40B4-BE49-F238E27FC236}">
                  <a16:creationId xmlns:a16="http://schemas.microsoft.com/office/drawing/2014/main" id="{D3D351BF-7DE0-4BAE-C276-411B41D22126}"/>
                </a:ext>
              </a:extLst>
            </p:cNvPr>
            <p:cNvSpPr/>
            <p:nvPr/>
          </p:nvSpPr>
          <p:spPr>
            <a:xfrm>
              <a:off x="4101474"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3" name="フリーフォーム: 図形 182">
              <a:extLst>
                <a:ext uri="{FF2B5EF4-FFF2-40B4-BE49-F238E27FC236}">
                  <a16:creationId xmlns:a16="http://schemas.microsoft.com/office/drawing/2014/main" id="{C587B227-2FE0-5A1F-FEF7-FDDB255B9A5A}"/>
                </a:ext>
              </a:extLst>
            </p:cNvPr>
            <p:cNvSpPr/>
            <p:nvPr/>
          </p:nvSpPr>
          <p:spPr>
            <a:xfrm>
              <a:off x="4136540"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184" name="テキスト ボックス 183">
            <a:extLst>
              <a:ext uri="{FF2B5EF4-FFF2-40B4-BE49-F238E27FC236}">
                <a16:creationId xmlns:a16="http://schemas.microsoft.com/office/drawing/2014/main" id="{D163E30E-97C8-2947-97A5-F7A712A955E8}"/>
              </a:ext>
            </a:extLst>
          </p:cNvPr>
          <p:cNvSpPr txBox="1"/>
          <p:nvPr/>
        </p:nvSpPr>
        <p:spPr>
          <a:xfrm>
            <a:off x="558237" y="484470"/>
            <a:ext cx="6807918"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1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障害基礎年金を受けるための３つの確認</a:t>
            </a:r>
            <a:endParaRPr kumimoji="1" lang="ja-JP" altLang="en-US" sz="2400" i="0" u="none" strike="noStrike" kern="1200" cap="none" spc="1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486231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四角形: 角を丸くする 115">
            <a:extLst>
              <a:ext uri="{FF2B5EF4-FFF2-40B4-BE49-F238E27FC236}">
                <a16:creationId xmlns:a16="http://schemas.microsoft.com/office/drawing/2014/main" id="{DC298653-D6CC-BBF2-75A1-7FC78A5D9FD0}"/>
              </a:ext>
            </a:extLst>
          </p:cNvPr>
          <p:cNvSpPr/>
          <p:nvPr/>
        </p:nvSpPr>
        <p:spPr>
          <a:xfrm>
            <a:off x="5086493" y="1953975"/>
            <a:ext cx="4261270" cy="4353910"/>
          </a:xfrm>
          <a:prstGeom prst="roundRect">
            <a:avLst>
              <a:gd name="adj" fmla="val 4247"/>
            </a:avLst>
          </a:prstGeom>
          <a:solidFill>
            <a:srgbClr val="FFEFB3">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4" name="四角形: 角を丸くする 13">
            <a:extLst>
              <a:ext uri="{FF2B5EF4-FFF2-40B4-BE49-F238E27FC236}">
                <a16:creationId xmlns:a16="http://schemas.microsoft.com/office/drawing/2014/main" id="{36227225-33C3-94E7-8ED9-AC46313839FF}"/>
              </a:ext>
            </a:extLst>
          </p:cNvPr>
          <p:cNvSpPr/>
          <p:nvPr/>
        </p:nvSpPr>
        <p:spPr>
          <a:xfrm>
            <a:off x="5248838" y="2091367"/>
            <a:ext cx="3970165" cy="376610"/>
          </a:xfrm>
          <a:prstGeom prst="roundRect">
            <a:avLst>
              <a:gd name="adj" fmla="val 0"/>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Meiryo UI"/>
                <a:ea typeface="Meiryo UI"/>
                <a:cs typeface="+mn-cs"/>
              </a:rPr>
              <a:t>年金を受け取れる遺族</a:t>
            </a:r>
            <a:endParaRPr kumimoji="1" lang="en-US" altLang="ja-JP" sz="1800" b="1" i="0" u="none" strike="noStrike" kern="1200" cap="none" spc="0" normalizeH="0" baseline="0" noProof="0">
              <a:ln>
                <a:noFill/>
              </a:ln>
              <a:solidFill>
                <a:prstClr val="white"/>
              </a:solidFill>
              <a:effectLst/>
              <a:uLnTx/>
              <a:uFillTx/>
              <a:latin typeface="Meiryo UI"/>
              <a:ea typeface="Meiryo UI"/>
              <a:cs typeface="+mn-cs"/>
            </a:endParaRPr>
          </a:p>
        </p:txBody>
      </p:sp>
      <p:sp>
        <p:nvSpPr>
          <p:cNvPr id="3" name="四角形: 角を丸くする 2">
            <a:extLst>
              <a:ext uri="{FF2B5EF4-FFF2-40B4-BE49-F238E27FC236}">
                <a16:creationId xmlns:a16="http://schemas.microsoft.com/office/drawing/2014/main" id="{115AFA89-56E6-204A-CB16-62D3F8CD00F5}"/>
              </a:ext>
            </a:extLst>
          </p:cNvPr>
          <p:cNvSpPr/>
          <p:nvPr/>
        </p:nvSpPr>
        <p:spPr>
          <a:xfrm>
            <a:off x="5248839" y="4165773"/>
            <a:ext cx="3936578" cy="1478022"/>
          </a:xfrm>
          <a:prstGeom prst="roundRect">
            <a:avLst>
              <a:gd name="adj" fmla="val 51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 name="四角形: 角を丸くする 1">
            <a:extLst>
              <a:ext uri="{FF2B5EF4-FFF2-40B4-BE49-F238E27FC236}">
                <a16:creationId xmlns:a16="http://schemas.microsoft.com/office/drawing/2014/main" id="{B131AD87-970F-37D2-0FC3-4EAB015C4C89}"/>
              </a:ext>
            </a:extLst>
          </p:cNvPr>
          <p:cNvSpPr/>
          <p:nvPr/>
        </p:nvSpPr>
        <p:spPr>
          <a:xfrm>
            <a:off x="5248839" y="2582366"/>
            <a:ext cx="3936578" cy="1478022"/>
          </a:xfrm>
          <a:prstGeom prst="roundRect">
            <a:avLst>
              <a:gd name="adj" fmla="val 51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6" name="四角形: 角を丸くする 15">
            <a:extLst>
              <a:ext uri="{FF2B5EF4-FFF2-40B4-BE49-F238E27FC236}">
                <a16:creationId xmlns:a16="http://schemas.microsoft.com/office/drawing/2014/main" id="{24B4CBA0-7B8A-14B2-1FA5-F63B1BD8B022}"/>
              </a:ext>
            </a:extLst>
          </p:cNvPr>
          <p:cNvSpPr/>
          <p:nvPr/>
        </p:nvSpPr>
        <p:spPr>
          <a:xfrm>
            <a:off x="635563" y="1953974"/>
            <a:ext cx="4261270" cy="4353911"/>
          </a:xfrm>
          <a:prstGeom prst="roundRect">
            <a:avLst>
              <a:gd name="adj" fmla="val 4247"/>
            </a:avLst>
          </a:prstGeom>
          <a:solidFill>
            <a:srgbClr val="FFEFB3">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スライド番号プレースホルダー 9">
            <a:extLst>
              <a:ext uri="{FF2B5EF4-FFF2-40B4-BE49-F238E27FC236}">
                <a16:creationId xmlns:a16="http://schemas.microsoft.com/office/drawing/2014/main" id="{ACB3431E-813C-8919-4474-9EA278B07E98}"/>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7378CBE-A140-4EEA-9819-9CD0025EC3DF}" type="slidenum">
              <a:rPr kumimoji="1" lang="ja-JP" altLang="en-US" sz="9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22</a:t>
            </a:fld>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コンテンツ プレースホルダー 3">
            <a:extLst>
              <a:ext uri="{FF2B5EF4-FFF2-40B4-BE49-F238E27FC236}">
                <a16:creationId xmlns:a16="http://schemas.microsoft.com/office/drawing/2014/main" id="{DFF1C69A-320A-05F5-A103-8AC129D6A38C}"/>
              </a:ext>
            </a:extLst>
          </p:cNvPr>
          <p:cNvSpPr>
            <a:spLocks noGrp="1"/>
          </p:cNvSpPr>
          <p:nvPr>
            <p:ph sz="half" idx="4294967295"/>
          </p:nvPr>
        </p:nvSpPr>
        <p:spPr>
          <a:xfrm>
            <a:off x="5248838" y="5716911"/>
            <a:ext cx="4027487" cy="242888"/>
          </a:xfrm>
        </p:spPr>
        <p:txBody>
          <a:bodyPr>
            <a:noAutofit/>
          </a:bodyPr>
          <a:lstStyle/>
          <a:p>
            <a:pPr marL="0" indent="0">
              <a:buNone/>
            </a:pPr>
            <a:r>
              <a:rPr kumimoji="1" lang="en-US" altLang="ja-JP" sz="1000">
                <a:latin typeface="+mn-ea"/>
              </a:rPr>
              <a:t>※1</a:t>
            </a:r>
            <a:r>
              <a:rPr kumimoji="1" lang="ja-JP" altLang="en-US" sz="1000">
                <a:latin typeface="+mn-ea"/>
              </a:rPr>
              <a:t>　こ</a:t>
            </a:r>
            <a:r>
              <a:rPr kumimoji="0" lang="ja-JP" altLang="en-US" sz="1000" b="0" i="0" u="none" strike="noStrike" kern="1200" cap="none" spc="0" normalizeH="0" baseline="0" noProof="0">
                <a:ln>
                  <a:noFill/>
                </a:ln>
                <a:effectLst/>
                <a:uLnTx/>
                <a:uFillTx/>
                <a:latin typeface="+mn-ea"/>
                <a:cs typeface="+mn-cs"/>
              </a:rPr>
              <a:t>ども</a:t>
            </a:r>
            <a:r>
              <a:rPr kumimoji="0" lang="ja-JP" altLang="en-US" sz="1000" b="0" i="0" u="none" strike="noStrike" kern="1200" cap="none" spc="0" normalizeH="0" baseline="0" noProof="0">
                <a:ln>
                  <a:noFill/>
                </a:ln>
                <a:solidFill>
                  <a:srgbClr val="0070C0"/>
                </a:solidFill>
                <a:effectLst/>
                <a:uLnTx/>
                <a:uFillTx/>
                <a:latin typeface="+mn-ea"/>
                <a:cs typeface="+mn-cs"/>
              </a:rPr>
              <a:t>：</a:t>
            </a:r>
            <a:r>
              <a:rPr kumimoji="1" lang="en-US" altLang="ja-JP" sz="1000">
                <a:latin typeface="+mn-ea"/>
              </a:rPr>
              <a:t>18</a:t>
            </a:r>
            <a:r>
              <a:rPr kumimoji="1" lang="ja-JP" altLang="en-US" sz="1000">
                <a:latin typeface="+mn-ea"/>
              </a:rPr>
              <a:t>歳になった年度末までまたは障害状態にある</a:t>
            </a:r>
            <a:r>
              <a:rPr kumimoji="1" lang="en-US" altLang="ja-JP" sz="1000">
                <a:latin typeface="+mn-ea"/>
              </a:rPr>
              <a:t>20</a:t>
            </a:r>
            <a:r>
              <a:rPr kumimoji="1" lang="ja-JP" altLang="en-US" sz="1000">
                <a:latin typeface="+mn-ea"/>
              </a:rPr>
              <a:t>歳未満の方</a:t>
            </a:r>
          </a:p>
        </p:txBody>
      </p:sp>
      <p:sp>
        <p:nvSpPr>
          <p:cNvPr id="15" name="テキスト ボックス 14">
            <a:extLst>
              <a:ext uri="{FF2B5EF4-FFF2-40B4-BE49-F238E27FC236}">
                <a16:creationId xmlns:a16="http://schemas.microsoft.com/office/drawing/2014/main" id="{7C199B84-7C16-0559-0FCE-F4AB0708123E}"/>
              </a:ext>
            </a:extLst>
          </p:cNvPr>
          <p:cNvSpPr txBox="1"/>
          <p:nvPr/>
        </p:nvSpPr>
        <p:spPr>
          <a:xfrm>
            <a:off x="5935977" y="3662840"/>
            <a:ext cx="256230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こども</a:t>
            </a:r>
            <a:r>
              <a:rPr kumimoji="1" lang="en-US" altLang="ja-JP" sz="800" b="1" i="0" u="none" strike="noStrike" kern="1200" cap="none" spc="0" normalizeH="0" baseline="0" noProof="0">
                <a:ln>
                  <a:noFill/>
                </a:ln>
                <a:solidFill>
                  <a:prstClr val="black"/>
                </a:solidFill>
                <a:effectLst/>
                <a:uLnTx/>
                <a:uFillTx/>
                <a:latin typeface="Meiryo UI"/>
                <a:ea typeface="Meiryo UI"/>
                <a:cs typeface="+mn-cs"/>
              </a:rPr>
              <a:t>※1</a:t>
            </a: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がいる妻・夫</a:t>
            </a:r>
          </a:p>
        </p:txBody>
      </p:sp>
      <p:sp>
        <p:nvSpPr>
          <p:cNvPr id="19" name="テキスト ボックス 18">
            <a:extLst>
              <a:ext uri="{FF2B5EF4-FFF2-40B4-BE49-F238E27FC236}">
                <a16:creationId xmlns:a16="http://schemas.microsoft.com/office/drawing/2014/main" id="{5D8180AF-340E-3CEA-478E-5B99C13AF876}"/>
              </a:ext>
            </a:extLst>
          </p:cNvPr>
          <p:cNvSpPr txBox="1"/>
          <p:nvPr/>
        </p:nvSpPr>
        <p:spPr>
          <a:xfrm>
            <a:off x="5303652" y="5204853"/>
            <a:ext cx="3886386"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こども</a:t>
            </a:r>
            <a:r>
              <a:rPr kumimoji="1" lang="en-US" altLang="ja-JP" sz="8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１・</a:t>
            </a:r>
            <a:r>
              <a:rPr kumimoji="1" lang="en-US" altLang="ja-JP" sz="8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３</a:t>
            </a:r>
            <a:endParaRPr kumimoji="1" lang="ja-JP" altLang="en-US" sz="1600" b="1" i="0" u="none" strike="noStrike" kern="1200" cap="none" spc="0" normalizeH="0" baseline="0" noProof="0">
              <a:ln>
                <a:noFill/>
              </a:ln>
              <a:solidFill>
                <a:prstClr val="black"/>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01A867A6-5F99-E496-CFBA-26C73CE04E7F}"/>
              </a:ext>
            </a:extLst>
          </p:cNvPr>
          <p:cNvSpPr txBox="1"/>
          <p:nvPr/>
        </p:nvSpPr>
        <p:spPr>
          <a:xfrm>
            <a:off x="558237" y="1234162"/>
            <a:ext cx="7625918" cy="719812"/>
          </a:xfrm>
          <a:prstGeom prst="rect">
            <a:avLst/>
          </a:prstGeom>
          <a:noFill/>
        </p:spPr>
        <p:txBody>
          <a:bodyPr wrap="square" rtlCol="0">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遺族年金は</a:t>
            </a:r>
            <a:r>
              <a:rPr kumimoji="1" lang="ja-JP" altLang="en-US" sz="1800" b="1" i="0" u="none" strike="noStrike" kern="1200" cap="none" spc="0" normalizeH="0" baseline="0" noProof="0">
                <a:ln>
                  <a:noFill/>
                </a:ln>
                <a:solidFill>
                  <a:prstClr val="black"/>
                </a:solidFill>
                <a:effectLst/>
                <a:uLnTx/>
                <a:uFillTx/>
                <a:latin typeface="Meiryo UI"/>
                <a:ea typeface="Meiryo UI"/>
                <a:cs typeface="+mn-cs"/>
              </a:rPr>
              <a:t>「亡くなった方」</a:t>
            </a: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が保険料納付などの要件を満たしていれば、</a:t>
            </a:r>
            <a:endParaRPr kumimoji="1" lang="en-US" altLang="ja-JP" sz="18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その</a:t>
            </a:r>
            <a:r>
              <a:rPr kumimoji="1" lang="ja-JP" altLang="en-US" sz="1800" b="1" i="0" u="none" strike="noStrike" kern="1200" cap="none" spc="0" normalizeH="0" baseline="0" noProof="0">
                <a:ln>
                  <a:noFill/>
                </a:ln>
                <a:solidFill>
                  <a:prstClr val="black"/>
                </a:solidFill>
                <a:effectLst/>
                <a:uLnTx/>
                <a:uFillTx/>
                <a:latin typeface="Meiryo UI"/>
                <a:ea typeface="Meiryo UI"/>
                <a:cs typeface="+mn-cs"/>
              </a:rPr>
              <a:t>遺族</a:t>
            </a: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が受け取ることができます。</a:t>
            </a:r>
          </a:p>
        </p:txBody>
      </p:sp>
      <p:sp>
        <p:nvSpPr>
          <p:cNvPr id="7" name="コンテンツ プレースホルダー 2">
            <a:extLst>
              <a:ext uri="{FF2B5EF4-FFF2-40B4-BE49-F238E27FC236}">
                <a16:creationId xmlns:a16="http://schemas.microsoft.com/office/drawing/2014/main" id="{60E9BFC8-2EE4-FAB3-0B07-B37E87DFB4DD}"/>
              </a:ext>
            </a:extLst>
          </p:cNvPr>
          <p:cNvSpPr txBox="1">
            <a:spLocks/>
          </p:cNvSpPr>
          <p:nvPr/>
        </p:nvSpPr>
        <p:spPr>
          <a:xfrm>
            <a:off x="656485" y="4369846"/>
            <a:ext cx="4251441" cy="13358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600"/>
              </a:spcBef>
              <a:spcAft>
                <a:spcPct val="0"/>
              </a:spcAft>
              <a:buClr>
                <a:srgbClr val="ED8137"/>
              </a:buClr>
              <a:buSzTx/>
              <a:buFont typeface="Wingdings" panose="05000000000000000000" pitchFamily="2" charset="2"/>
              <a:buChar char="l"/>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国民年金加入中に死亡した</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a:t>
            </a:r>
          </a:p>
          <a:p>
            <a:pPr marL="228600" marR="0" lvl="0" indent="-228600" algn="l" defTabSz="914400" rtl="0" eaLnBrk="1" fontAlgn="base" latinLnBrk="0" hangingPunct="1">
              <a:lnSpc>
                <a:spcPct val="100000"/>
              </a:lnSpc>
              <a:spcBef>
                <a:spcPts val="600"/>
              </a:spcBef>
              <a:spcAft>
                <a:spcPct val="0"/>
              </a:spcAft>
              <a:buClr>
                <a:srgbClr val="ED8137"/>
              </a:buClr>
              <a:buSzTx/>
              <a:buFont typeface="Wingdings" panose="05000000000000000000" pitchFamily="2" charset="2"/>
              <a:buChar char="l"/>
              <a:tabLst/>
              <a:defRPr/>
            </a:pP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60</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歳以上</a:t>
            </a: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65</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歳未満の方で、日本国内に住所が</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ts val="600"/>
              </a:spcBef>
              <a:spcAft>
                <a:spcPct val="0"/>
              </a:spcAft>
              <a:buClr>
                <a:srgbClr val="ED8137"/>
              </a:buClr>
              <a:buSzTx/>
              <a:buFont typeface="Arial" panose="020B0604020202020204" pitchFamily="34" charset="0"/>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あり、過去に国民年金に加入していた</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a:t>
            </a:r>
            <a:endParaRPr kumimoji="1" lang="en-US" altLang="ja-JP" sz="600" b="0" i="0" u="none" strike="noStrike" kern="1200" cap="none" spc="0" normalizeH="0" baseline="0" noProof="0">
              <a:ln>
                <a:noFill/>
              </a:ln>
              <a:solidFill>
                <a:prstClr val="black"/>
              </a:solidFill>
              <a:effectLst/>
              <a:uLnTx/>
              <a:uFillTx/>
              <a:latin typeface="Meiryo UI"/>
              <a:ea typeface="Meiryo UI"/>
              <a:cs typeface="+mn-cs"/>
            </a:endParaRPr>
          </a:p>
          <a:p>
            <a:pPr marL="228600" marR="0" lvl="0" indent="-228600" algn="l" defTabSz="914400" rtl="0" eaLnBrk="1" fontAlgn="base" latinLnBrk="0" hangingPunct="1">
              <a:lnSpc>
                <a:spcPct val="100000"/>
              </a:lnSpc>
              <a:spcBef>
                <a:spcPts val="600"/>
              </a:spcBef>
              <a:spcAft>
                <a:spcPct val="0"/>
              </a:spcAft>
              <a:buClr>
                <a:srgbClr val="ED8137"/>
              </a:buClr>
              <a:buSzTx/>
              <a:buFont typeface="Wingdings" panose="05000000000000000000" pitchFamily="2" charset="2"/>
              <a:buChar char="l"/>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保険料を納付・免除した期間等が合計</a:t>
            </a: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25</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年以上ある</a:t>
            </a:r>
            <a:endParaRPr kumimoji="1" lang="en-US" altLang="ja-JP" sz="200" b="0" i="0" u="none" strike="noStrike" kern="1200" cap="none" spc="0" normalizeH="0" baseline="0" noProof="0">
              <a:ln>
                <a:noFill/>
              </a:ln>
              <a:solidFill>
                <a:prstClr val="black"/>
              </a:solidFill>
              <a:effectLst/>
              <a:uLnTx/>
              <a:uFillTx/>
              <a:latin typeface="Meiryo UI"/>
              <a:ea typeface="Meiryo UI"/>
              <a:cs typeface="+mn-cs"/>
            </a:endParaRPr>
          </a:p>
        </p:txBody>
      </p:sp>
      <p:sp>
        <p:nvSpPr>
          <p:cNvPr id="5" name="四角形: 角を丸くする 4">
            <a:extLst>
              <a:ext uri="{FF2B5EF4-FFF2-40B4-BE49-F238E27FC236}">
                <a16:creationId xmlns:a16="http://schemas.microsoft.com/office/drawing/2014/main" id="{09B9B601-F2C7-79E4-089B-C242DB066E37}"/>
              </a:ext>
            </a:extLst>
          </p:cNvPr>
          <p:cNvSpPr/>
          <p:nvPr/>
        </p:nvSpPr>
        <p:spPr>
          <a:xfrm>
            <a:off x="635564" y="2106734"/>
            <a:ext cx="4179082" cy="376610"/>
          </a:xfrm>
          <a:prstGeom prst="roundRect">
            <a:avLst>
              <a:gd name="adj" fmla="val 2974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ED8137"/>
                </a:solidFill>
                <a:effectLst/>
                <a:uLnTx/>
                <a:uFillTx/>
                <a:latin typeface="Meiryo UI"/>
                <a:ea typeface="Meiryo UI"/>
                <a:cs typeface="+mn-cs"/>
              </a:rPr>
              <a:t>亡くなった方の要件</a:t>
            </a:r>
            <a:endParaRPr kumimoji="1" lang="en-US" altLang="ja-JP" sz="1800" b="1" i="0" u="none" strike="noStrike" kern="1200" cap="none" spc="0" normalizeH="0" baseline="0" noProof="0">
              <a:ln>
                <a:noFill/>
              </a:ln>
              <a:solidFill>
                <a:srgbClr val="ED8137"/>
              </a:solidFill>
              <a:effectLst/>
              <a:uLnTx/>
              <a:uFillTx/>
              <a:latin typeface="Meiryo UI"/>
              <a:ea typeface="Meiryo UI"/>
              <a:cs typeface="+mn-cs"/>
            </a:endParaRPr>
          </a:p>
        </p:txBody>
      </p:sp>
      <p:grpSp>
        <p:nvGrpSpPr>
          <p:cNvPr id="6" name="グループ化 5">
            <a:extLst>
              <a:ext uri="{FF2B5EF4-FFF2-40B4-BE49-F238E27FC236}">
                <a16:creationId xmlns:a16="http://schemas.microsoft.com/office/drawing/2014/main" id="{CC8AC587-8AD5-0964-ED9E-6628C655E791}"/>
              </a:ext>
            </a:extLst>
          </p:cNvPr>
          <p:cNvGrpSpPr/>
          <p:nvPr/>
        </p:nvGrpSpPr>
        <p:grpSpPr>
          <a:xfrm>
            <a:off x="422712" y="341075"/>
            <a:ext cx="6943443" cy="821372"/>
            <a:chOff x="359962" y="2086823"/>
            <a:chExt cx="9260780" cy="821372"/>
          </a:xfrm>
        </p:grpSpPr>
        <p:sp>
          <p:nvSpPr>
            <p:cNvPr id="9" name="フリーフォーム: 図形 8">
              <a:extLst>
                <a:ext uri="{FF2B5EF4-FFF2-40B4-BE49-F238E27FC236}">
                  <a16:creationId xmlns:a16="http://schemas.microsoft.com/office/drawing/2014/main" id="{100AD4CC-F3AF-FC37-D928-8E0751FD989D}"/>
                </a:ext>
              </a:extLst>
            </p:cNvPr>
            <p:cNvSpPr/>
            <p:nvPr/>
          </p:nvSpPr>
          <p:spPr>
            <a:xfrm>
              <a:off x="565968" y="2164550"/>
              <a:ext cx="9012431" cy="664084"/>
            </a:xfrm>
            <a:custGeom>
              <a:avLst/>
              <a:gdLst>
                <a:gd name="connsiteX0" fmla="*/ 4922596 w 4964476"/>
                <a:gd name="connsiteY0" fmla="*/ 16086 h 664084"/>
                <a:gd name="connsiteX1" fmla="*/ 4962449 w 4964476"/>
                <a:gd name="connsiteY1" fmla="*/ 624450 h 664084"/>
                <a:gd name="connsiteX2" fmla="*/ 4957706 w 4964476"/>
                <a:gd name="connsiteY2" fmla="*/ 653840 h 664084"/>
                <a:gd name="connsiteX3" fmla="*/ 4803713 w 4964476"/>
                <a:gd name="connsiteY3" fmla="*/ 657289 h 664084"/>
                <a:gd name="connsiteX4" fmla="*/ 4592967 w 4964476"/>
                <a:gd name="connsiteY4" fmla="*/ 656967 h 664084"/>
                <a:gd name="connsiteX5" fmla="*/ 4447103 w 4964476"/>
                <a:gd name="connsiteY5" fmla="*/ 656668 h 664084"/>
                <a:gd name="connsiteX6" fmla="*/ 4317260 w 4964476"/>
                <a:gd name="connsiteY6" fmla="*/ 651747 h 664084"/>
                <a:gd name="connsiteX7" fmla="*/ 3788205 w 4964476"/>
                <a:gd name="connsiteY7" fmla="*/ 651609 h 664084"/>
                <a:gd name="connsiteX8" fmla="*/ 3690843 w 4964476"/>
                <a:gd name="connsiteY8" fmla="*/ 654966 h 664084"/>
                <a:gd name="connsiteX9" fmla="*/ 2966745 w 4964476"/>
                <a:gd name="connsiteY9" fmla="*/ 657795 h 664084"/>
                <a:gd name="connsiteX10" fmla="*/ 2893533 w 4964476"/>
                <a:gd name="connsiteY10" fmla="*/ 656415 h 664084"/>
                <a:gd name="connsiteX11" fmla="*/ 2487028 w 4964476"/>
                <a:gd name="connsiteY11" fmla="*/ 651264 h 664084"/>
                <a:gd name="connsiteX12" fmla="*/ 2340526 w 4964476"/>
                <a:gd name="connsiteY12" fmla="*/ 651264 h 664084"/>
                <a:gd name="connsiteX13" fmla="*/ 1934379 w 4964476"/>
                <a:gd name="connsiteY13" fmla="*/ 649700 h 664084"/>
                <a:gd name="connsiteX14" fmla="*/ 1429953 w 4964476"/>
                <a:gd name="connsiteY14" fmla="*/ 641169 h 664084"/>
                <a:gd name="connsiteX15" fmla="*/ 909148 w 4964476"/>
                <a:gd name="connsiteY15" fmla="*/ 642479 h 664084"/>
                <a:gd name="connsiteX16" fmla="*/ 429391 w 4964476"/>
                <a:gd name="connsiteY16" fmla="*/ 634799 h 664084"/>
                <a:gd name="connsiteX17" fmla="*/ 380610 w 4964476"/>
                <a:gd name="connsiteY17" fmla="*/ 634293 h 664084"/>
                <a:gd name="connsiteX18" fmla="*/ 24758 w 4964476"/>
                <a:gd name="connsiteY18" fmla="*/ 633557 h 664084"/>
                <a:gd name="connsiteX19" fmla="*/ 9613 w 4964476"/>
                <a:gd name="connsiteY19" fmla="*/ 597568 h 664084"/>
                <a:gd name="connsiteX20" fmla="*/ 10969 w 4964476"/>
                <a:gd name="connsiteY20" fmla="*/ 353141 h 664084"/>
                <a:gd name="connsiteX21" fmla="*/ 1842 w 4964476"/>
                <a:gd name="connsiteY21" fmla="*/ 218981 h 664084"/>
                <a:gd name="connsiteX22" fmla="*/ 11965 w 4964476"/>
                <a:gd name="connsiteY22" fmla="*/ 9716 h 664084"/>
                <a:gd name="connsiteX23" fmla="*/ 432340 w 4964476"/>
                <a:gd name="connsiteY23" fmla="*/ 5853 h 664084"/>
                <a:gd name="connsiteX24" fmla="*/ 513522 w 4964476"/>
                <a:gd name="connsiteY24" fmla="*/ 8750 h 664084"/>
                <a:gd name="connsiteX25" fmla="*/ 780540 w 4964476"/>
                <a:gd name="connsiteY25" fmla="*/ 23514 h 664084"/>
                <a:gd name="connsiteX26" fmla="*/ 950834 w 4964476"/>
                <a:gd name="connsiteY26" fmla="*/ 30413 h 664084"/>
                <a:gd name="connsiteX27" fmla="*/ 1430909 w 4964476"/>
                <a:gd name="connsiteY27" fmla="*/ 32896 h 664084"/>
                <a:gd name="connsiteX28" fmla="*/ 1869857 w 4964476"/>
                <a:gd name="connsiteY28" fmla="*/ 21697 h 664084"/>
                <a:gd name="connsiteX29" fmla="*/ 2259543 w 4964476"/>
                <a:gd name="connsiteY29" fmla="*/ 9187 h 664084"/>
                <a:gd name="connsiteX30" fmla="*/ 2267514 w 4964476"/>
                <a:gd name="connsiteY30" fmla="*/ 9187 h 664084"/>
                <a:gd name="connsiteX31" fmla="*/ 2477304 w 4964476"/>
                <a:gd name="connsiteY31" fmla="*/ 7577 h 664084"/>
                <a:gd name="connsiteX32" fmla="*/ 2688527 w 4964476"/>
                <a:gd name="connsiteY32" fmla="*/ 14108 h 664084"/>
                <a:gd name="connsiteX33" fmla="*/ 2761579 w 4964476"/>
                <a:gd name="connsiteY33" fmla="*/ 13556 h 664084"/>
                <a:gd name="connsiteX34" fmla="*/ 3240897 w 4964476"/>
                <a:gd name="connsiteY34" fmla="*/ 12062 h 664084"/>
                <a:gd name="connsiteX35" fmla="*/ 3646964 w 4964476"/>
                <a:gd name="connsiteY35" fmla="*/ 26434 h 664084"/>
                <a:gd name="connsiteX36" fmla="*/ 4029239 w 4964476"/>
                <a:gd name="connsiteY36" fmla="*/ 22663 h 664084"/>
                <a:gd name="connsiteX37" fmla="*/ 4346074 w 4964476"/>
                <a:gd name="connsiteY37" fmla="*/ 24020 h 664084"/>
                <a:gd name="connsiteX38" fmla="*/ 4637324 w 4964476"/>
                <a:gd name="connsiteY38" fmla="*/ 12775 h 664084"/>
                <a:gd name="connsiteX39" fmla="*/ 4909005 w 4964476"/>
                <a:gd name="connsiteY39" fmla="*/ 6887 h 664084"/>
                <a:gd name="connsiteX40" fmla="*/ 4917932 w 4964476"/>
                <a:gd name="connsiteY40" fmla="*/ 12430 h 664084"/>
                <a:gd name="connsiteX41" fmla="*/ 4922596 w 4964476"/>
                <a:gd name="connsiteY41" fmla="*/ 16086 h 66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64476" h="664084">
                  <a:moveTo>
                    <a:pt x="4922596" y="16086"/>
                  </a:moveTo>
                  <a:cubicBezTo>
                    <a:pt x="4937342" y="218843"/>
                    <a:pt x="4965478" y="421302"/>
                    <a:pt x="4962449" y="624450"/>
                  </a:cubicBezTo>
                  <a:cubicBezTo>
                    <a:pt x="4962449" y="633787"/>
                    <a:pt x="4959500" y="643100"/>
                    <a:pt x="4957706" y="653840"/>
                  </a:cubicBezTo>
                  <a:cubicBezTo>
                    <a:pt x="4905419" y="663958"/>
                    <a:pt x="4854087" y="661106"/>
                    <a:pt x="4803713" y="657289"/>
                  </a:cubicBezTo>
                  <a:cubicBezTo>
                    <a:pt x="4733172" y="651908"/>
                    <a:pt x="4663508" y="652942"/>
                    <a:pt x="4592967" y="656967"/>
                  </a:cubicBezTo>
                  <a:cubicBezTo>
                    <a:pt x="4544784" y="659726"/>
                    <a:pt x="4495685" y="657703"/>
                    <a:pt x="4447103" y="656668"/>
                  </a:cubicBezTo>
                  <a:cubicBezTo>
                    <a:pt x="4403782" y="655748"/>
                    <a:pt x="4360542" y="651885"/>
                    <a:pt x="4317260" y="651747"/>
                  </a:cubicBezTo>
                  <a:cubicBezTo>
                    <a:pt x="4140908" y="651149"/>
                    <a:pt x="3964557" y="651287"/>
                    <a:pt x="3788205" y="651609"/>
                  </a:cubicBezTo>
                  <a:cubicBezTo>
                    <a:pt x="3755765" y="651609"/>
                    <a:pt x="3723283" y="653701"/>
                    <a:pt x="3690843" y="654966"/>
                  </a:cubicBezTo>
                  <a:cubicBezTo>
                    <a:pt x="3449570" y="664371"/>
                    <a:pt x="3208177" y="663958"/>
                    <a:pt x="2966745" y="657795"/>
                  </a:cubicBezTo>
                  <a:cubicBezTo>
                    <a:pt x="2942314" y="657174"/>
                    <a:pt x="2917765" y="655495"/>
                    <a:pt x="2893533" y="656415"/>
                  </a:cubicBezTo>
                  <a:cubicBezTo>
                    <a:pt x="2757673" y="661980"/>
                    <a:pt x="2622530" y="653288"/>
                    <a:pt x="2487028" y="651264"/>
                  </a:cubicBezTo>
                  <a:cubicBezTo>
                    <a:pt x="2438207" y="650528"/>
                    <a:pt x="2389067" y="648964"/>
                    <a:pt x="2340526" y="651264"/>
                  </a:cubicBezTo>
                  <a:cubicBezTo>
                    <a:pt x="2205024" y="657542"/>
                    <a:pt x="2069801" y="652896"/>
                    <a:pt x="1934379" y="649700"/>
                  </a:cubicBezTo>
                  <a:cubicBezTo>
                    <a:pt x="1766317" y="645722"/>
                    <a:pt x="1598135" y="642226"/>
                    <a:pt x="1429953" y="641169"/>
                  </a:cubicBezTo>
                  <a:cubicBezTo>
                    <a:pt x="1256391" y="640088"/>
                    <a:pt x="1082750" y="643468"/>
                    <a:pt x="909148" y="642479"/>
                  </a:cubicBezTo>
                  <a:cubicBezTo>
                    <a:pt x="749215" y="641582"/>
                    <a:pt x="589323" y="637489"/>
                    <a:pt x="429391" y="634799"/>
                  </a:cubicBezTo>
                  <a:cubicBezTo>
                    <a:pt x="413130" y="634522"/>
                    <a:pt x="396592" y="633097"/>
                    <a:pt x="380610" y="634293"/>
                  </a:cubicBezTo>
                  <a:cubicBezTo>
                    <a:pt x="261408" y="643077"/>
                    <a:pt x="142485" y="633442"/>
                    <a:pt x="24758" y="633557"/>
                  </a:cubicBezTo>
                  <a:cubicBezTo>
                    <a:pt x="2042" y="623416"/>
                    <a:pt x="9613" y="609572"/>
                    <a:pt x="9613" y="597568"/>
                  </a:cubicBezTo>
                  <a:cubicBezTo>
                    <a:pt x="9613" y="516092"/>
                    <a:pt x="11846" y="434594"/>
                    <a:pt x="10969" y="353141"/>
                  </a:cubicBezTo>
                  <a:cubicBezTo>
                    <a:pt x="10491" y="308391"/>
                    <a:pt x="7302" y="263594"/>
                    <a:pt x="1842" y="218981"/>
                  </a:cubicBezTo>
                  <a:cubicBezTo>
                    <a:pt x="-6647" y="149993"/>
                    <a:pt x="926" y="81694"/>
                    <a:pt x="11965" y="9716"/>
                  </a:cubicBezTo>
                  <a:cubicBezTo>
                    <a:pt x="157111" y="1644"/>
                    <a:pt x="294128" y="-9555"/>
                    <a:pt x="432340" y="5853"/>
                  </a:cubicBezTo>
                  <a:cubicBezTo>
                    <a:pt x="458763" y="8796"/>
                    <a:pt x="486541" y="7324"/>
                    <a:pt x="513522" y="8750"/>
                  </a:cubicBezTo>
                  <a:cubicBezTo>
                    <a:pt x="602514" y="13487"/>
                    <a:pt x="691428" y="18914"/>
                    <a:pt x="780540" y="23514"/>
                  </a:cubicBezTo>
                  <a:cubicBezTo>
                    <a:pt x="837212" y="26434"/>
                    <a:pt x="894003" y="29815"/>
                    <a:pt x="950834" y="30413"/>
                  </a:cubicBezTo>
                  <a:cubicBezTo>
                    <a:pt x="1110846" y="32114"/>
                    <a:pt x="1270938" y="34368"/>
                    <a:pt x="1430909" y="32896"/>
                  </a:cubicBezTo>
                  <a:cubicBezTo>
                    <a:pt x="1577291" y="31539"/>
                    <a:pt x="1723553" y="25560"/>
                    <a:pt x="1869857" y="21697"/>
                  </a:cubicBezTo>
                  <a:cubicBezTo>
                    <a:pt x="1999818" y="18247"/>
                    <a:pt x="2128904" y="6727"/>
                    <a:pt x="2259543" y="9187"/>
                  </a:cubicBezTo>
                  <a:cubicBezTo>
                    <a:pt x="2262174" y="9371"/>
                    <a:pt x="2264884" y="9371"/>
                    <a:pt x="2267514" y="9187"/>
                  </a:cubicBezTo>
                  <a:cubicBezTo>
                    <a:pt x="2337298" y="1207"/>
                    <a:pt x="2407241" y="5002"/>
                    <a:pt x="2477304" y="7577"/>
                  </a:cubicBezTo>
                  <a:cubicBezTo>
                    <a:pt x="2547366" y="10153"/>
                    <a:pt x="2617987" y="12177"/>
                    <a:pt x="2688527" y="14108"/>
                  </a:cubicBezTo>
                  <a:cubicBezTo>
                    <a:pt x="2712798" y="14729"/>
                    <a:pt x="2737228" y="14108"/>
                    <a:pt x="2761579" y="13556"/>
                  </a:cubicBezTo>
                  <a:cubicBezTo>
                    <a:pt x="2921271" y="9831"/>
                    <a:pt x="3080407" y="1759"/>
                    <a:pt x="3240897" y="12062"/>
                  </a:cubicBezTo>
                  <a:cubicBezTo>
                    <a:pt x="3375561" y="20708"/>
                    <a:pt x="3511502" y="22410"/>
                    <a:pt x="3646964" y="26434"/>
                  </a:cubicBezTo>
                  <a:cubicBezTo>
                    <a:pt x="3774496" y="30252"/>
                    <a:pt x="3901748" y="25744"/>
                    <a:pt x="4029239" y="22663"/>
                  </a:cubicBezTo>
                  <a:cubicBezTo>
                    <a:pt x="4134493" y="20110"/>
                    <a:pt x="4240263" y="17420"/>
                    <a:pt x="4346074" y="24020"/>
                  </a:cubicBezTo>
                  <a:cubicBezTo>
                    <a:pt x="4443676" y="30091"/>
                    <a:pt x="4541078" y="24020"/>
                    <a:pt x="4637324" y="12775"/>
                  </a:cubicBezTo>
                  <a:cubicBezTo>
                    <a:pt x="4728668" y="2173"/>
                    <a:pt x="4820650" y="5600"/>
                    <a:pt x="4909005" y="6887"/>
                  </a:cubicBezTo>
                  <a:cubicBezTo>
                    <a:pt x="4914306" y="10176"/>
                    <a:pt x="4916219" y="11234"/>
                    <a:pt x="4917932" y="12430"/>
                  </a:cubicBezTo>
                  <a:cubicBezTo>
                    <a:pt x="4919647" y="13625"/>
                    <a:pt x="4922516" y="14844"/>
                    <a:pt x="4922596" y="1608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 name="フリーフォーム: 図形 12">
              <a:extLst>
                <a:ext uri="{FF2B5EF4-FFF2-40B4-BE49-F238E27FC236}">
                  <a16:creationId xmlns:a16="http://schemas.microsoft.com/office/drawing/2014/main" id="{35AB1726-C5FA-EFF3-858D-CDFC37F6D598}"/>
                </a:ext>
              </a:extLst>
            </p:cNvPr>
            <p:cNvSpPr/>
            <p:nvPr/>
          </p:nvSpPr>
          <p:spPr>
            <a:xfrm>
              <a:off x="3667924"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0" name="フリーフォーム: 図形 19">
              <a:extLst>
                <a:ext uri="{FF2B5EF4-FFF2-40B4-BE49-F238E27FC236}">
                  <a16:creationId xmlns:a16="http://schemas.microsoft.com/office/drawing/2014/main" id="{412B1D64-27A3-45F7-2F31-0F7F7ACA377D}"/>
                </a:ext>
              </a:extLst>
            </p:cNvPr>
            <p:cNvSpPr/>
            <p:nvPr/>
          </p:nvSpPr>
          <p:spPr>
            <a:xfrm>
              <a:off x="2345450"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1" name="フリーフォーム: 図形 20">
              <a:extLst>
                <a:ext uri="{FF2B5EF4-FFF2-40B4-BE49-F238E27FC236}">
                  <a16:creationId xmlns:a16="http://schemas.microsoft.com/office/drawing/2014/main" id="{64318D8A-639D-FA8E-50D9-70260DFA0BEF}"/>
                </a:ext>
              </a:extLst>
            </p:cNvPr>
            <p:cNvSpPr/>
            <p:nvPr/>
          </p:nvSpPr>
          <p:spPr>
            <a:xfrm>
              <a:off x="1532095"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2" name="フリーフォーム: 図形 21">
              <a:extLst>
                <a:ext uri="{FF2B5EF4-FFF2-40B4-BE49-F238E27FC236}">
                  <a16:creationId xmlns:a16="http://schemas.microsoft.com/office/drawing/2014/main" id="{8C9EA633-77A9-9553-F126-6CF21615F2AE}"/>
                </a:ext>
              </a:extLst>
            </p:cNvPr>
            <p:cNvSpPr/>
            <p:nvPr/>
          </p:nvSpPr>
          <p:spPr>
            <a:xfrm>
              <a:off x="970040" y="284511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3" name="フリーフォーム: 図形 22">
              <a:extLst>
                <a:ext uri="{FF2B5EF4-FFF2-40B4-BE49-F238E27FC236}">
                  <a16:creationId xmlns:a16="http://schemas.microsoft.com/office/drawing/2014/main" id="{BA98F1CE-400A-E4D6-64B0-4888608A21A5}"/>
                </a:ext>
              </a:extLst>
            </p:cNvPr>
            <p:cNvSpPr/>
            <p:nvPr/>
          </p:nvSpPr>
          <p:spPr>
            <a:xfrm>
              <a:off x="1283964"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4" name="フリーフォーム: 図形 23">
              <a:extLst>
                <a:ext uri="{FF2B5EF4-FFF2-40B4-BE49-F238E27FC236}">
                  <a16:creationId xmlns:a16="http://schemas.microsoft.com/office/drawing/2014/main" id="{0E834C05-CA8C-6397-724E-BDAFFBA5C9CA}"/>
                </a:ext>
              </a:extLst>
            </p:cNvPr>
            <p:cNvSpPr/>
            <p:nvPr/>
          </p:nvSpPr>
          <p:spPr>
            <a:xfrm>
              <a:off x="8845432" y="2866275"/>
              <a:ext cx="116396" cy="24038"/>
            </a:xfrm>
            <a:custGeom>
              <a:avLst/>
              <a:gdLst>
                <a:gd name="connsiteX0" fmla="*/ -1801 w 116396"/>
                <a:gd name="connsiteY0" fmla="*/ 13643 h 24038"/>
                <a:gd name="connsiteX1" fmla="*/ 104050 w 116396"/>
                <a:gd name="connsiteY1" fmla="*/ 3594 h 24038"/>
                <a:gd name="connsiteX2" fmla="*/ 114532 w 116396"/>
                <a:gd name="connsiteY2" fmla="*/ 13137 h 24038"/>
                <a:gd name="connsiteX3" fmla="*/ 105883 w 116396"/>
                <a:gd name="connsiteY3" fmla="*/ 19117 h 24038"/>
                <a:gd name="connsiteX4" fmla="*/ -1801 w 116396"/>
                <a:gd name="connsiteY4" fmla="*/ 13643 h 2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6" h="24038">
                  <a:moveTo>
                    <a:pt x="-1801" y="13643"/>
                  </a:moveTo>
                  <a:cubicBezTo>
                    <a:pt x="41201" y="-3719"/>
                    <a:pt x="71808" y="-5558"/>
                    <a:pt x="104050" y="3594"/>
                  </a:cubicBezTo>
                  <a:cubicBezTo>
                    <a:pt x="109351" y="5112"/>
                    <a:pt x="112977" y="9642"/>
                    <a:pt x="114532" y="13137"/>
                  </a:cubicBezTo>
                  <a:cubicBezTo>
                    <a:pt x="115249" y="14747"/>
                    <a:pt x="109749" y="18519"/>
                    <a:pt x="105883" y="19117"/>
                  </a:cubicBezTo>
                  <a:cubicBezTo>
                    <a:pt x="73682" y="24199"/>
                    <a:pt x="42476" y="23440"/>
                    <a:pt x="-1801" y="136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5" name="フリーフォーム: 図形 24">
              <a:extLst>
                <a:ext uri="{FF2B5EF4-FFF2-40B4-BE49-F238E27FC236}">
                  <a16:creationId xmlns:a16="http://schemas.microsoft.com/office/drawing/2014/main" id="{1DB9F036-2B15-771C-5524-03BE8741AF9A}"/>
                </a:ext>
              </a:extLst>
            </p:cNvPr>
            <p:cNvSpPr/>
            <p:nvPr/>
          </p:nvSpPr>
          <p:spPr>
            <a:xfrm>
              <a:off x="3872364"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6" name="フリーフォーム: 図形 25">
              <a:extLst>
                <a:ext uri="{FF2B5EF4-FFF2-40B4-BE49-F238E27FC236}">
                  <a16:creationId xmlns:a16="http://schemas.microsoft.com/office/drawing/2014/main" id="{0A23DFF6-8C66-3206-A769-E0BC1E8E4C99}"/>
                </a:ext>
              </a:extLst>
            </p:cNvPr>
            <p:cNvSpPr/>
            <p:nvPr/>
          </p:nvSpPr>
          <p:spPr>
            <a:xfrm>
              <a:off x="3933626"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 name="フリーフォーム: 図形 26">
              <a:extLst>
                <a:ext uri="{FF2B5EF4-FFF2-40B4-BE49-F238E27FC236}">
                  <a16:creationId xmlns:a16="http://schemas.microsoft.com/office/drawing/2014/main" id="{EA05D228-3994-4DBC-EEA8-58E76C6487CC}"/>
                </a:ext>
              </a:extLst>
            </p:cNvPr>
            <p:cNvSpPr/>
            <p:nvPr/>
          </p:nvSpPr>
          <p:spPr>
            <a:xfrm>
              <a:off x="8125294"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8" name="フリーフォーム: 図形 27">
              <a:extLst>
                <a:ext uri="{FF2B5EF4-FFF2-40B4-BE49-F238E27FC236}">
                  <a16:creationId xmlns:a16="http://schemas.microsoft.com/office/drawing/2014/main" id="{480C6626-BCDF-DC53-287C-1F4741A15812}"/>
                </a:ext>
              </a:extLst>
            </p:cNvPr>
            <p:cNvSpPr/>
            <p:nvPr/>
          </p:nvSpPr>
          <p:spPr>
            <a:xfrm>
              <a:off x="8174140"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9" name="フリーフォーム: 図形 28">
              <a:extLst>
                <a:ext uri="{FF2B5EF4-FFF2-40B4-BE49-F238E27FC236}">
                  <a16:creationId xmlns:a16="http://schemas.microsoft.com/office/drawing/2014/main" id="{0C3AB91C-5F52-5A14-1AB1-90C70B27CB19}"/>
                </a:ext>
              </a:extLst>
            </p:cNvPr>
            <p:cNvSpPr/>
            <p:nvPr/>
          </p:nvSpPr>
          <p:spPr>
            <a:xfrm>
              <a:off x="2072333"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 name="フリーフォーム: 図形 29">
              <a:extLst>
                <a:ext uri="{FF2B5EF4-FFF2-40B4-BE49-F238E27FC236}">
                  <a16:creationId xmlns:a16="http://schemas.microsoft.com/office/drawing/2014/main" id="{1EF11952-1F9E-8CA0-B84B-D9DEDF561864}"/>
                </a:ext>
              </a:extLst>
            </p:cNvPr>
            <p:cNvSpPr/>
            <p:nvPr/>
          </p:nvSpPr>
          <p:spPr>
            <a:xfrm>
              <a:off x="8587825" y="2097200"/>
              <a:ext cx="106921" cy="22652"/>
            </a:xfrm>
            <a:custGeom>
              <a:avLst/>
              <a:gdLst>
                <a:gd name="connsiteX0" fmla="*/ 105121 w 106921"/>
                <a:gd name="connsiteY0" fmla="*/ 16899 h 22652"/>
                <a:gd name="connsiteX1" fmla="*/ 12302 w 106921"/>
                <a:gd name="connsiteY1" fmla="*/ 18739 h 22652"/>
                <a:gd name="connsiteX2" fmla="*/ -1767 w 106921"/>
                <a:gd name="connsiteY2" fmla="*/ 10254 h 22652"/>
                <a:gd name="connsiteX3" fmla="*/ 9073 w 106921"/>
                <a:gd name="connsiteY3" fmla="*/ 572 h 22652"/>
                <a:gd name="connsiteX4" fmla="*/ 98504 w 106921"/>
                <a:gd name="connsiteY4" fmla="*/ 4528 h 22652"/>
                <a:gd name="connsiteX5" fmla="*/ 105121 w 106921"/>
                <a:gd name="connsiteY5" fmla="*/ 16899 h 2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21" h="22652">
                  <a:moveTo>
                    <a:pt x="105121" y="16899"/>
                  </a:moveTo>
                  <a:cubicBezTo>
                    <a:pt x="73238" y="22258"/>
                    <a:pt x="42670" y="21361"/>
                    <a:pt x="12302" y="18739"/>
                  </a:cubicBezTo>
                  <a:cubicBezTo>
                    <a:pt x="5447" y="17474"/>
                    <a:pt x="146" y="14278"/>
                    <a:pt x="-1767" y="10254"/>
                  </a:cubicBezTo>
                  <a:cubicBezTo>
                    <a:pt x="-2325" y="7103"/>
                    <a:pt x="4012" y="1216"/>
                    <a:pt x="9073" y="572"/>
                  </a:cubicBezTo>
                  <a:cubicBezTo>
                    <a:pt x="39362" y="-3245"/>
                    <a:pt x="70009" y="-2923"/>
                    <a:pt x="98504" y="4528"/>
                  </a:cubicBezTo>
                  <a:cubicBezTo>
                    <a:pt x="102769" y="5654"/>
                    <a:pt x="102569" y="11725"/>
                    <a:pt x="105121" y="1689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1" name="フリーフォーム: 図形 30">
              <a:extLst>
                <a:ext uri="{FF2B5EF4-FFF2-40B4-BE49-F238E27FC236}">
                  <a16:creationId xmlns:a16="http://schemas.microsoft.com/office/drawing/2014/main" id="{C3B1B64D-D2C7-D800-74E5-CAB876466010}"/>
                </a:ext>
              </a:extLst>
            </p:cNvPr>
            <p:cNvSpPr/>
            <p:nvPr/>
          </p:nvSpPr>
          <p:spPr>
            <a:xfrm>
              <a:off x="8829252" y="2094489"/>
              <a:ext cx="94970" cy="24027"/>
            </a:xfrm>
            <a:custGeom>
              <a:avLst/>
              <a:gdLst>
                <a:gd name="connsiteX0" fmla="*/ 93169 w 94970"/>
                <a:gd name="connsiteY0" fmla="*/ 9975 h 24027"/>
                <a:gd name="connsiteX1" fmla="*/ 6169 w 94970"/>
                <a:gd name="connsiteY1" fmla="*/ 18529 h 24027"/>
                <a:gd name="connsiteX2" fmla="*/ -1801 w 94970"/>
                <a:gd name="connsiteY2" fmla="*/ 11884 h 24027"/>
                <a:gd name="connsiteX3" fmla="*/ 6926 w 94970"/>
                <a:gd name="connsiteY3" fmla="*/ 1512 h 24027"/>
                <a:gd name="connsiteX4" fmla="*/ 93169 w 94970"/>
                <a:gd name="connsiteY4" fmla="*/ 9975 h 2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70" h="24027">
                  <a:moveTo>
                    <a:pt x="93169" y="9975"/>
                  </a:moveTo>
                  <a:cubicBezTo>
                    <a:pt x="66707" y="25290"/>
                    <a:pt x="36856" y="23773"/>
                    <a:pt x="6169" y="18529"/>
                  </a:cubicBezTo>
                  <a:cubicBezTo>
                    <a:pt x="1666" y="17288"/>
                    <a:pt x="-1363" y="14758"/>
                    <a:pt x="-1801" y="11884"/>
                  </a:cubicBezTo>
                  <a:cubicBezTo>
                    <a:pt x="-845" y="8158"/>
                    <a:pt x="2462" y="2133"/>
                    <a:pt x="6926" y="1512"/>
                  </a:cubicBezTo>
                  <a:cubicBezTo>
                    <a:pt x="36817" y="-2535"/>
                    <a:pt x="67384" y="-5823"/>
                    <a:pt x="93169" y="997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2" name="フリーフォーム: 図形 31">
              <a:extLst>
                <a:ext uri="{FF2B5EF4-FFF2-40B4-BE49-F238E27FC236}">
                  <a16:creationId xmlns:a16="http://schemas.microsoft.com/office/drawing/2014/main" id="{C2EDCE1B-F7F3-E47F-9C6B-5D5624A56904}"/>
                </a:ext>
              </a:extLst>
            </p:cNvPr>
            <p:cNvSpPr/>
            <p:nvPr/>
          </p:nvSpPr>
          <p:spPr>
            <a:xfrm>
              <a:off x="362601" y="2778381"/>
              <a:ext cx="46381" cy="46228"/>
            </a:xfrm>
            <a:custGeom>
              <a:avLst/>
              <a:gdLst>
                <a:gd name="connsiteX0" fmla="*/ 44580 w 46381"/>
                <a:gd name="connsiteY0" fmla="*/ 22062 h 46228"/>
                <a:gd name="connsiteX1" fmla="*/ 32624 w 46381"/>
                <a:gd name="connsiteY1" fmla="*/ 40988 h 46228"/>
                <a:gd name="connsiteX2" fmla="*/ 19870 w 46381"/>
                <a:gd name="connsiteY2" fmla="*/ 44392 h 46228"/>
                <a:gd name="connsiteX3" fmla="*/ 7516 w 46381"/>
                <a:gd name="connsiteY3" fmla="*/ 40345 h 46228"/>
                <a:gd name="connsiteX4" fmla="*/ 9509 w 46381"/>
                <a:gd name="connsiteY4" fmla="*/ 1504 h 46228"/>
                <a:gd name="connsiteX5" fmla="*/ 22341 w 46381"/>
                <a:gd name="connsiteY5" fmla="*/ -1831 h 46228"/>
                <a:gd name="connsiteX6" fmla="*/ 34776 w 46381"/>
                <a:gd name="connsiteY6" fmla="*/ 2148 h 46228"/>
                <a:gd name="connsiteX7" fmla="*/ 44580 w 46381"/>
                <a:gd name="connsiteY7" fmla="*/ 22062 h 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81" h="46228">
                  <a:moveTo>
                    <a:pt x="44580" y="22062"/>
                  </a:moveTo>
                  <a:cubicBezTo>
                    <a:pt x="41192" y="28501"/>
                    <a:pt x="37207" y="34802"/>
                    <a:pt x="32624" y="40988"/>
                  </a:cubicBezTo>
                  <a:cubicBezTo>
                    <a:pt x="31070" y="42874"/>
                    <a:pt x="24135" y="44507"/>
                    <a:pt x="19870" y="44392"/>
                  </a:cubicBezTo>
                  <a:cubicBezTo>
                    <a:pt x="14929" y="44139"/>
                    <a:pt x="10425" y="42667"/>
                    <a:pt x="7516" y="40345"/>
                  </a:cubicBezTo>
                  <a:cubicBezTo>
                    <a:pt x="-3922" y="27328"/>
                    <a:pt x="-6552" y="14083"/>
                    <a:pt x="9509" y="1504"/>
                  </a:cubicBezTo>
                  <a:cubicBezTo>
                    <a:pt x="12777" y="-589"/>
                    <a:pt x="17439" y="-1808"/>
                    <a:pt x="22341" y="-1831"/>
                  </a:cubicBezTo>
                  <a:cubicBezTo>
                    <a:pt x="26765" y="-1831"/>
                    <a:pt x="33421" y="170"/>
                    <a:pt x="34776" y="2148"/>
                  </a:cubicBezTo>
                  <a:cubicBezTo>
                    <a:pt x="38682" y="8679"/>
                    <a:pt x="41949" y="15325"/>
                    <a:pt x="44580" y="2206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3" name="フリーフォーム: 図形 32">
              <a:extLst>
                <a:ext uri="{FF2B5EF4-FFF2-40B4-BE49-F238E27FC236}">
                  <a16:creationId xmlns:a16="http://schemas.microsoft.com/office/drawing/2014/main" id="{65458876-AC70-5AFD-AD0B-5C1A51162DBD}"/>
                </a:ext>
              </a:extLst>
            </p:cNvPr>
            <p:cNvSpPr/>
            <p:nvPr/>
          </p:nvSpPr>
          <p:spPr>
            <a:xfrm>
              <a:off x="8394450" y="2093069"/>
              <a:ext cx="92501" cy="23447"/>
            </a:xfrm>
            <a:custGeom>
              <a:avLst/>
              <a:gdLst>
                <a:gd name="connsiteX0" fmla="*/ -1801 w 92501"/>
                <a:gd name="connsiteY0" fmla="*/ 7325 h 23447"/>
                <a:gd name="connsiteX1" fmla="*/ 83605 w 92501"/>
                <a:gd name="connsiteY1" fmla="*/ 2104 h 23447"/>
                <a:gd name="connsiteX2" fmla="*/ 90619 w 92501"/>
                <a:gd name="connsiteY2" fmla="*/ 8750 h 23447"/>
                <a:gd name="connsiteX3" fmla="*/ 86633 w 92501"/>
                <a:gd name="connsiteY3" fmla="*/ 16178 h 23447"/>
                <a:gd name="connsiteX4" fmla="*/ 50765 w 92501"/>
                <a:gd name="connsiteY4" fmla="*/ 21582 h 23447"/>
                <a:gd name="connsiteX5" fmla="*/ -1801 w 92501"/>
                <a:gd name="connsiteY5" fmla="*/ 7325 h 2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01" h="23447">
                  <a:moveTo>
                    <a:pt x="-1801" y="7325"/>
                  </a:moveTo>
                  <a:cubicBezTo>
                    <a:pt x="24383" y="-5507"/>
                    <a:pt x="53994" y="-2449"/>
                    <a:pt x="83605" y="2104"/>
                  </a:cubicBezTo>
                  <a:cubicBezTo>
                    <a:pt x="86993" y="2633"/>
                    <a:pt x="90141" y="6359"/>
                    <a:pt x="90619" y="8750"/>
                  </a:cubicBezTo>
                  <a:cubicBezTo>
                    <a:pt x="91098" y="11142"/>
                    <a:pt x="89423" y="15649"/>
                    <a:pt x="86633" y="16178"/>
                  </a:cubicBezTo>
                  <a:cubicBezTo>
                    <a:pt x="75116" y="18708"/>
                    <a:pt x="62721" y="21490"/>
                    <a:pt x="50765" y="21582"/>
                  </a:cubicBezTo>
                  <a:cubicBezTo>
                    <a:pt x="30799" y="21720"/>
                    <a:pt x="8919" y="22111"/>
                    <a:pt x="-1801" y="732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4" name="フリーフォーム: 図形 33">
              <a:extLst>
                <a:ext uri="{FF2B5EF4-FFF2-40B4-BE49-F238E27FC236}">
                  <a16:creationId xmlns:a16="http://schemas.microsoft.com/office/drawing/2014/main" id="{D9857FD1-0470-922E-9496-F2E8536AAA87}"/>
                </a:ext>
              </a:extLst>
            </p:cNvPr>
            <p:cNvSpPr/>
            <p:nvPr/>
          </p:nvSpPr>
          <p:spPr>
            <a:xfrm>
              <a:off x="8618235" y="2866318"/>
              <a:ext cx="98524" cy="24862"/>
            </a:xfrm>
            <a:custGeom>
              <a:avLst/>
              <a:gdLst>
                <a:gd name="connsiteX0" fmla="*/ 44382 w 98524"/>
                <a:gd name="connsiteY0" fmla="*/ -1831 h 24862"/>
                <a:gd name="connsiteX1" fmla="*/ 82920 w 98524"/>
                <a:gd name="connsiteY1" fmla="*/ 1136 h 24862"/>
                <a:gd name="connsiteX2" fmla="*/ 96710 w 98524"/>
                <a:gd name="connsiteY2" fmla="*/ 10335 h 24862"/>
                <a:gd name="connsiteX3" fmla="*/ 84235 w 98524"/>
                <a:gd name="connsiteY3" fmla="*/ 19786 h 24862"/>
                <a:gd name="connsiteX4" fmla="*/ 8514 w 98524"/>
                <a:gd name="connsiteY4" fmla="*/ 17923 h 24862"/>
                <a:gd name="connsiteX5" fmla="*/ -1689 w 98524"/>
                <a:gd name="connsiteY5" fmla="*/ 8403 h 24862"/>
                <a:gd name="connsiteX6" fmla="*/ 13535 w 98524"/>
                <a:gd name="connsiteY6" fmla="*/ 216 h 24862"/>
                <a:gd name="connsiteX7" fmla="*/ 44382 w 98524"/>
                <a:gd name="connsiteY7" fmla="*/ -1831 h 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24" h="24862">
                  <a:moveTo>
                    <a:pt x="44382" y="-1831"/>
                  </a:moveTo>
                  <a:cubicBezTo>
                    <a:pt x="57414" y="-957"/>
                    <a:pt x="70805" y="-979"/>
                    <a:pt x="82920" y="1136"/>
                  </a:cubicBezTo>
                  <a:cubicBezTo>
                    <a:pt x="89018" y="2194"/>
                    <a:pt x="96351" y="7023"/>
                    <a:pt x="96710" y="10335"/>
                  </a:cubicBezTo>
                  <a:cubicBezTo>
                    <a:pt x="97068" y="13646"/>
                    <a:pt x="90054" y="18751"/>
                    <a:pt x="84235" y="19786"/>
                  </a:cubicBezTo>
                  <a:cubicBezTo>
                    <a:pt x="58928" y="24385"/>
                    <a:pt x="32905" y="24385"/>
                    <a:pt x="8514" y="17923"/>
                  </a:cubicBezTo>
                  <a:cubicBezTo>
                    <a:pt x="3133" y="16497"/>
                    <a:pt x="-2685" y="11208"/>
                    <a:pt x="-1689" y="8403"/>
                  </a:cubicBezTo>
                  <a:cubicBezTo>
                    <a:pt x="-533" y="5160"/>
                    <a:pt x="7198" y="1504"/>
                    <a:pt x="13535" y="216"/>
                  </a:cubicBezTo>
                  <a:cubicBezTo>
                    <a:pt x="23140" y="-1532"/>
                    <a:pt x="34020" y="-1233"/>
                    <a:pt x="44382"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5" name="フリーフォーム: 図形 34">
              <a:extLst>
                <a:ext uri="{FF2B5EF4-FFF2-40B4-BE49-F238E27FC236}">
                  <a16:creationId xmlns:a16="http://schemas.microsoft.com/office/drawing/2014/main" id="{B0BE702E-1BC2-2296-03A1-2B383EE900C0}"/>
                </a:ext>
              </a:extLst>
            </p:cNvPr>
            <p:cNvSpPr/>
            <p:nvPr/>
          </p:nvSpPr>
          <p:spPr>
            <a:xfrm>
              <a:off x="359962" y="2401611"/>
              <a:ext cx="45030" cy="48251"/>
            </a:xfrm>
            <a:custGeom>
              <a:avLst/>
              <a:gdLst>
                <a:gd name="connsiteX0" fmla="*/ -1801 w 45030"/>
                <a:gd name="connsiteY0" fmla="*/ 30457 h 48251"/>
                <a:gd name="connsiteX1" fmla="*/ 5053 w 45030"/>
                <a:gd name="connsiteY1" fmla="*/ 6840 h 48251"/>
                <a:gd name="connsiteX2" fmla="*/ 24980 w 45030"/>
                <a:gd name="connsiteY2" fmla="*/ -1738 h 48251"/>
                <a:gd name="connsiteX3" fmla="*/ 42675 w 45030"/>
                <a:gd name="connsiteY3" fmla="*/ 9760 h 48251"/>
                <a:gd name="connsiteX4" fmla="*/ 38690 w 45030"/>
                <a:gd name="connsiteY4" fmla="*/ 30135 h 48251"/>
                <a:gd name="connsiteX5" fmla="*/ 11151 w 45030"/>
                <a:gd name="connsiteY5" fmla="*/ 44991 h 48251"/>
                <a:gd name="connsiteX6" fmla="*/ -1801 w 45030"/>
                <a:gd name="connsiteY6" fmla="*/ 30457 h 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30" h="48251">
                  <a:moveTo>
                    <a:pt x="-1801" y="30457"/>
                  </a:moveTo>
                  <a:cubicBezTo>
                    <a:pt x="749" y="20430"/>
                    <a:pt x="391" y="13072"/>
                    <a:pt x="5053" y="6840"/>
                  </a:cubicBezTo>
                  <a:cubicBezTo>
                    <a:pt x="8003" y="2884"/>
                    <a:pt x="20557" y="-2612"/>
                    <a:pt x="24980" y="-1738"/>
                  </a:cubicBezTo>
                  <a:cubicBezTo>
                    <a:pt x="33629" y="309"/>
                    <a:pt x="40165" y="4563"/>
                    <a:pt x="42675" y="9760"/>
                  </a:cubicBezTo>
                  <a:cubicBezTo>
                    <a:pt x="44548" y="16291"/>
                    <a:pt x="41281" y="23558"/>
                    <a:pt x="38690" y="30135"/>
                  </a:cubicBezTo>
                  <a:cubicBezTo>
                    <a:pt x="33549" y="42346"/>
                    <a:pt x="19002" y="49682"/>
                    <a:pt x="11151" y="44991"/>
                  </a:cubicBezTo>
                  <a:cubicBezTo>
                    <a:pt x="3300" y="40299"/>
                    <a:pt x="1228" y="33998"/>
                    <a:pt x="-1801" y="3045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6" name="フリーフォーム: 図形 35">
              <a:extLst>
                <a:ext uri="{FF2B5EF4-FFF2-40B4-BE49-F238E27FC236}">
                  <a16:creationId xmlns:a16="http://schemas.microsoft.com/office/drawing/2014/main" id="{C7840DA2-5D3A-0AE3-E8F8-EF51AE9E2A53}"/>
                </a:ext>
              </a:extLst>
            </p:cNvPr>
            <p:cNvSpPr/>
            <p:nvPr/>
          </p:nvSpPr>
          <p:spPr>
            <a:xfrm>
              <a:off x="3634316"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7" name="フリーフォーム: 図形 36">
              <a:extLst>
                <a:ext uri="{FF2B5EF4-FFF2-40B4-BE49-F238E27FC236}">
                  <a16:creationId xmlns:a16="http://schemas.microsoft.com/office/drawing/2014/main" id="{3837EA2C-980A-A88E-464A-C1FD47B007CC}"/>
                </a:ext>
              </a:extLst>
            </p:cNvPr>
            <p:cNvSpPr/>
            <p:nvPr/>
          </p:nvSpPr>
          <p:spPr>
            <a:xfrm>
              <a:off x="2740809"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8" name="フリーフォーム: 図形 37">
              <a:extLst>
                <a:ext uri="{FF2B5EF4-FFF2-40B4-BE49-F238E27FC236}">
                  <a16:creationId xmlns:a16="http://schemas.microsoft.com/office/drawing/2014/main" id="{BD7BE8D6-1812-8D44-91EB-F3CE389F762D}"/>
                </a:ext>
              </a:extLst>
            </p:cNvPr>
            <p:cNvSpPr/>
            <p:nvPr/>
          </p:nvSpPr>
          <p:spPr>
            <a:xfrm>
              <a:off x="729006" y="2846818"/>
              <a:ext cx="106154" cy="22812"/>
            </a:xfrm>
            <a:custGeom>
              <a:avLst/>
              <a:gdLst>
                <a:gd name="connsiteX0" fmla="*/ -1801 w 106154"/>
                <a:gd name="connsiteY0" fmla="*/ 15669 h 22812"/>
                <a:gd name="connsiteX1" fmla="*/ 18445 w 106154"/>
                <a:gd name="connsiteY1" fmla="*/ 3067 h 22812"/>
                <a:gd name="connsiteX2" fmla="*/ 85837 w 106154"/>
                <a:gd name="connsiteY2" fmla="*/ -1831 h 22812"/>
                <a:gd name="connsiteX3" fmla="*/ 104170 w 106154"/>
                <a:gd name="connsiteY3" fmla="*/ 8219 h 22812"/>
                <a:gd name="connsiteX4" fmla="*/ 92612 w 106154"/>
                <a:gd name="connsiteY4" fmla="*/ 17003 h 22812"/>
                <a:gd name="connsiteX5" fmla="*/ -1801 w 106154"/>
                <a:gd name="connsiteY5" fmla="*/ 15669 h 2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4" h="22812">
                  <a:moveTo>
                    <a:pt x="-1801" y="15669"/>
                  </a:moveTo>
                  <a:cubicBezTo>
                    <a:pt x="6767" y="10104"/>
                    <a:pt x="11430" y="3988"/>
                    <a:pt x="18445" y="3067"/>
                  </a:cubicBezTo>
                  <a:cubicBezTo>
                    <a:pt x="40563" y="170"/>
                    <a:pt x="63160" y="-1486"/>
                    <a:pt x="85837" y="-1831"/>
                  </a:cubicBezTo>
                  <a:cubicBezTo>
                    <a:pt x="92094" y="-1831"/>
                    <a:pt x="100583" y="4057"/>
                    <a:pt x="104170" y="8219"/>
                  </a:cubicBezTo>
                  <a:cubicBezTo>
                    <a:pt x="105644" y="9943"/>
                    <a:pt x="97912" y="16199"/>
                    <a:pt x="92612" y="17003"/>
                  </a:cubicBezTo>
                  <a:cubicBezTo>
                    <a:pt x="63359" y="21396"/>
                    <a:pt x="33668" y="23649"/>
                    <a:pt x="-1801" y="156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9" name="フリーフォーム: 図形 38">
              <a:extLst>
                <a:ext uri="{FF2B5EF4-FFF2-40B4-BE49-F238E27FC236}">
                  <a16:creationId xmlns:a16="http://schemas.microsoft.com/office/drawing/2014/main" id="{36E132A8-E957-83AE-4F01-710DE2BED698}"/>
                </a:ext>
              </a:extLst>
            </p:cNvPr>
            <p:cNvSpPr/>
            <p:nvPr/>
          </p:nvSpPr>
          <p:spPr>
            <a:xfrm>
              <a:off x="2911675"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 name="フリーフォーム: 図形 39">
              <a:extLst>
                <a:ext uri="{FF2B5EF4-FFF2-40B4-BE49-F238E27FC236}">
                  <a16:creationId xmlns:a16="http://schemas.microsoft.com/office/drawing/2014/main" id="{346806A4-ABA2-FDFB-A3BF-0B659E09DAD1}"/>
                </a:ext>
              </a:extLst>
            </p:cNvPr>
            <p:cNvSpPr/>
            <p:nvPr/>
          </p:nvSpPr>
          <p:spPr>
            <a:xfrm>
              <a:off x="3170612"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2" name="フリーフォーム: 図形 41">
              <a:extLst>
                <a:ext uri="{FF2B5EF4-FFF2-40B4-BE49-F238E27FC236}">
                  <a16:creationId xmlns:a16="http://schemas.microsoft.com/office/drawing/2014/main" id="{B8171C30-C80F-11B1-2292-803E5D37AC43}"/>
                </a:ext>
              </a:extLst>
            </p:cNvPr>
            <p:cNvSpPr/>
            <p:nvPr/>
          </p:nvSpPr>
          <p:spPr>
            <a:xfrm>
              <a:off x="3417552"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 name="フリーフォーム: 図形 42">
              <a:extLst>
                <a:ext uri="{FF2B5EF4-FFF2-40B4-BE49-F238E27FC236}">
                  <a16:creationId xmlns:a16="http://schemas.microsoft.com/office/drawing/2014/main" id="{EA3B3DDE-FE0F-4358-565F-3C8CB346B773}"/>
                </a:ext>
              </a:extLst>
            </p:cNvPr>
            <p:cNvSpPr/>
            <p:nvPr/>
          </p:nvSpPr>
          <p:spPr>
            <a:xfrm>
              <a:off x="9557594" y="2373636"/>
              <a:ext cx="44458" cy="40585"/>
            </a:xfrm>
            <a:custGeom>
              <a:avLst/>
              <a:gdLst>
                <a:gd name="connsiteX0" fmla="*/ 8064 w 44458"/>
                <a:gd name="connsiteY0" fmla="*/ 38678 h 40585"/>
                <a:gd name="connsiteX1" fmla="*/ 4915 w 44458"/>
                <a:gd name="connsiteY1" fmla="*/ 2574 h 40585"/>
                <a:gd name="connsiteX2" fmla="*/ 30700 w 44458"/>
                <a:gd name="connsiteY2" fmla="*/ 412 h 40585"/>
                <a:gd name="connsiteX3" fmla="*/ 28708 w 44458"/>
                <a:gd name="connsiteY3" fmla="*/ 37505 h 40585"/>
                <a:gd name="connsiteX4" fmla="*/ 8064 w 44458"/>
                <a:gd name="connsiteY4" fmla="*/ 38678 h 4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8" h="40585">
                  <a:moveTo>
                    <a:pt x="8064" y="38678"/>
                  </a:moveTo>
                  <a:cubicBezTo>
                    <a:pt x="-2856" y="26260"/>
                    <a:pt x="-5845" y="14624"/>
                    <a:pt x="4915" y="2574"/>
                  </a:cubicBezTo>
                  <a:cubicBezTo>
                    <a:pt x="8901" y="-2025"/>
                    <a:pt x="24842" y="-3474"/>
                    <a:pt x="30700" y="412"/>
                  </a:cubicBezTo>
                  <a:cubicBezTo>
                    <a:pt x="46921" y="11496"/>
                    <a:pt x="47001" y="25708"/>
                    <a:pt x="28708" y="37505"/>
                  </a:cubicBezTo>
                  <a:cubicBezTo>
                    <a:pt x="25519" y="39575"/>
                    <a:pt x="15038" y="38379"/>
                    <a:pt x="8064" y="386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 name="フリーフォーム: 図形 43">
              <a:extLst>
                <a:ext uri="{FF2B5EF4-FFF2-40B4-BE49-F238E27FC236}">
                  <a16:creationId xmlns:a16="http://schemas.microsoft.com/office/drawing/2014/main" id="{D13DFE8E-1D0C-B625-5684-0E0378BBC1FB}"/>
                </a:ext>
              </a:extLst>
            </p:cNvPr>
            <p:cNvSpPr/>
            <p:nvPr/>
          </p:nvSpPr>
          <p:spPr>
            <a:xfrm>
              <a:off x="9293462" y="2868640"/>
              <a:ext cx="99438" cy="22972"/>
            </a:xfrm>
            <a:custGeom>
              <a:avLst/>
              <a:gdLst>
                <a:gd name="connsiteX0" fmla="*/ 97637 w 99438"/>
                <a:gd name="connsiteY0" fmla="*/ 11992 h 22972"/>
                <a:gd name="connsiteX1" fmla="*/ 10557 w 99438"/>
                <a:gd name="connsiteY1" fmla="*/ 19121 h 22972"/>
                <a:gd name="connsiteX2" fmla="*/ -1797 w 99438"/>
                <a:gd name="connsiteY2" fmla="*/ 10612 h 22972"/>
                <a:gd name="connsiteX3" fmla="*/ 10397 w 99438"/>
                <a:gd name="connsiteY3" fmla="*/ 1206 h 22972"/>
                <a:gd name="connsiteX4" fmla="*/ 97637 w 99438"/>
                <a:gd name="connsiteY4" fmla="*/ 11992 h 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8" h="22972">
                  <a:moveTo>
                    <a:pt x="97637" y="11992"/>
                  </a:moveTo>
                  <a:cubicBezTo>
                    <a:pt x="60095" y="22731"/>
                    <a:pt x="35266" y="22409"/>
                    <a:pt x="10557" y="19121"/>
                  </a:cubicBezTo>
                  <a:cubicBezTo>
                    <a:pt x="5137" y="18385"/>
                    <a:pt x="-1997" y="13463"/>
                    <a:pt x="-1797" y="10612"/>
                  </a:cubicBezTo>
                  <a:cubicBezTo>
                    <a:pt x="-562" y="6541"/>
                    <a:pt x="3942" y="3046"/>
                    <a:pt x="10397" y="1206"/>
                  </a:cubicBezTo>
                  <a:cubicBezTo>
                    <a:pt x="38893" y="-5600"/>
                    <a:pt x="63283" y="-518"/>
                    <a:pt x="97637" y="119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 name="フリーフォーム: 図形 44">
              <a:extLst>
                <a:ext uri="{FF2B5EF4-FFF2-40B4-BE49-F238E27FC236}">
                  <a16:creationId xmlns:a16="http://schemas.microsoft.com/office/drawing/2014/main" id="{EF6A3D14-2C7E-1E48-CBC8-15043CBBAC9A}"/>
                </a:ext>
              </a:extLst>
            </p:cNvPr>
            <p:cNvSpPr/>
            <p:nvPr/>
          </p:nvSpPr>
          <p:spPr>
            <a:xfrm>
              <a:off x="9470078" y="2874084"/>
              <a:ext cx="80706" cy="22888"/>
            </a:xfrm>
            <a:custGeom>
              <a:avLst/>
              <a:gdLst>
                <a:gd name="connsiteX0" fmla="*/ 46440 w 80706"/>
                <a:gd name="connsiteY0" fmla="*/ 21058 h 22888"/>
                <a:gd name="connsiteX1" fmla="*/ 21492 w 80706"/>
                <a:gd name="connsiteY1" fmla="*/ 19103 h 22888"/>
                <a:gd name="connsiteX2" fmla="*/ -1105 w 80706"/>
                <a:gd name="connsiteY2" fmla="*/ 9284 h 22888"/>
                <a:gd name="connsiteX3" fmla="*/ 26274 w 80706"/>
                <a:gd name="connsiteY3" fmla="*/ -1823 h 22888"/>
                <a:gd name="connsiteX4" fmla="*/ 64733 w 80706"/>
                <a:gd name="connsiteY4" fmla="*/ 614 h 22888"/>
                <a:gd name="connsiteX5" fmla="*/ 78881 w 80706"/>
                <a:gd name="connsiteY5" fmla="*/ 9100 h 22888"/>
                <a:gd name="connsiteX6" fmla="*/ 66925 w 80706"/>
                <a:gd name="connsiteY6" fmla="*/ 18298 h 22888"/>
                <a:gd name="connsiteX7" fmla="*/ 46440 w 80706"/>
                <a:gd name="connsiteY7" fmla="*/ 21058 h 2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06" h="22888">
                  <a:moveTo>
                    <a:pt x="46440" y="21058"/>
                  </a:moveTo>
                  <a:cubicBezTo>
                    <a:pt x="36756" y="20391"/>
                    <a:pt x="28107" y="20874"/>
                    <a:pt x="21492" y="19103"/>
                  </a:cubicBezTo>
                  <a:cubicBezTo>
                    <a:pt x="12685" y="16942"/>
                    <a:pt x="4913" y="13585"/>
                    <a:pt x="-1105" y="9284"/>
                  </a:cubicBezTo>
                  <a:cubicBezTo>
                    <a:pt x="-5609" y="5628"/>
                    <a:pt x="12685" y="-2099"/>
                    <a:pt x="26274" y="-1823"/>
                  </a:cubicBezTo>
                  <a:cubicBezTo>
                    <a:pt x="39227" y="-1846"/>
                    <a:pt x="52099" y="-1041"/>
                    <a:pt x="64733" y="614"/>
                  </a:cubicBezTo>
                  <a:cubicBezTo>
                    <a:pt x="70791" y="1558"/>
                    <a:pt x="78403" y="5973"/>
                    <a:pt x="78881" y="9100"/>
                  </a:cubicBezTo>
                  <a:cubicBezTo>
                    <a:pt x="79359" y="12228"/>
                    <a:pt x="72664" y="16459"/>
                    <a:pt x="66925" y="18298"/>
                  </a:cubicBezTo>
                  <a:cubicBezTo>
                    <a:pt x="61186" y="20138"/>
                    <a:pt x="52259" y="20391"/>
                    <a:pt x="46440" y="2105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 name="フリーフォーム: 図形 45">
              <a:extLst>
                <a:ext uri="{FF2B5EF4-FFF2-40B4-BE49-F238E27FC236}">
                  <a16:creationId xmlns:a16="http://schemas.microsoft.com/office/drawing/2014/main" id="{324FB3A3-BB12-19E4-09E4-20D0D5E345AB}"/>
                </a:ext>
              </a:extLst>
            </p:cNvPr>
            <p:cNvSpPr/>
            <p:nvPr/>
          </p:nvSpPr>
          <p:spPr>
            <a:xfrm>
              <a:off x="9433790" y="2092789"/>
              <a:ext cx="79986" cy="24216"/>
            </a:xfrm>
            <a:custGeom>
              <a:avLst/>
              <a:gdLst>
                <a:gd name="connsiteX0" fmla="*/ -1801 w 79986"/>
                <a:gd name="connsiteY0" fmla="*/ 8432 h 24216"/>
                <a:gd name="connsiteX1" fmla="*/ 65950 w 79986"/>
                <a:gd name="connsiteY1" fmla="*/ 659 h 24216"/>
                <a:gd name="connsiteX2" fmla="*/ 78185 w 79986"/>
                <a:gd name="connsiteY2" fmla="*/ 10134 h 24216"/>
                <a:gd name="connsiteX3" fmla="*/ 65830 w 79986"/>
                <a:gd name="connsiteY3" fmla="*/ 19332 h 24216"/>
                <a:gd name="connsiteX4" fmla="*/ -1801 w 79986"/>
                <a:gd name="connsiteY4" fmla="*/ 8432 h 24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86" h="24216">
                  <a:moveTo>
                    <a:pt x="-1801" y="8432"/>
                  </a:moveTo>
                  <a:cubicBezTo>
                    <a:pt x="21394" y="-3319"/>
                    <a:pt x="43631" y="-3549"/>
                    <a:pt x="65950" y="659"/>
                  </a:cubicBezTo>
                  <a:cubicBezTo>
                    <a:pt x="72525" y="2430"/>
                    <a:pt x="77109" y="5995"/>
                    <a:pt x="78185" y="10134"/>
                  </a:cubicBezTo>
                  <a:cubicBezTo>
                    <a:pt x="78185" y="13330"/>
                    <a:pt x="71091" y="18826"/>
                    <a:pt x="65830" y="19332"/>
                  </a:cubicBezTo>
                  <a:cubicBezTo>
                    <a:pt x="42117" y="21563"/>
                    <a:pt x="14977" y="28715"/>
                    <a:pt x="-1801" y="843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 name="フリーフォーム: 図形 46">
              <a:extLst>
                <a:ext uri="{FF2B5EF4-FFF2-40B4-BE49-F238E27FC236}">
                  <a16:creationId xmlns:a16="http://schemas.microsoft.com/office/drawing/2014/main" id="{12262D32-936D-B1B7-9ED0-61B3A9DB1B82}"/>
                </a:ext>
              </a:extLst>
            </p:cNvPr>
            <p:cNvSpPr/>
            <p:nvPr/>
          </p:nvSpPr>
          <p:spPr>
            <a:xfrm>
              <a:off x="2634841"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 name="フリーフォーム: 図形 47">
              <a:extLst>
                <a:ext uri="{FF2B5EF4-FFF2-40B4-BE49-F238E27FC236}">
                  <a16:creationId xmlns:a16="http://schemas.microsoft.com/office/drawing/2014/main" id="{98AA05BA-7550-C99F-A309-AF54610B9363}"/>
                </a:ext>
              </a:extLst>
            </p:cNvPr>
            <p:cNvSpPr/>
            <p:nvPr/>
          </p:nvSpPr>
          <p:spPr>
            <a:xfrm>
              <a:off x="9509392" y="2164751"/>
              <a:ext cx="42717" cy="44117"/>
            </a:xfrm>
            <a:custGeom>
              <a:avLst/>
              <a:gdLst>
                <a:gd name="connsiteX0" fmla="*/ 4216 w 42717"/>
                <a:gd name="connsiteY0" fmla="*/ 42230 h 44117"/>
                <a:gd name="connsiteX1" fmla="*/ 18444 w 42717"/>
                <a:gd name="connsiteY1" fmla="*/ -1831 h 44117"/>
                <a:gd name="connsiteX2" fmla="*/ 38371 w 42717"/>
                <a:gd name="connsiteY2" fmla="*/ 22660 h 44117"/>
                <a:gd name="connsiteX3" fmla="*/ 4216 w 42717"/>
                <a:gd name="connsiteY3" fmla="*/ 42230 h 44117"/>
              </a:gdLst>
              <a:ahLst/>
              <a:cxnLst>
                <a:cxn ang="0">
                  <a:pos x="connsiteX0" y="connsiteY0"/>
                </a:cxn>
                <a:cxn ang="0">
                  <a:pos x="connsiteX1" y="connsiteY1"/>
                </a:cxn>
                <a:cxn ang="0">
                  <a:pos x="connsiteX2" y="connsiteY2"/>
                </a:cxn>
                <a:cxn ang="0">
                  <a:pos x="connsiteX3" y="connsiteY3"/>
                </a:cxn>
              </a:cxnLst>
              <a:rect l="l" t="t" r="r" b="b"/>
              <a:pathLst>
                <a:path w="42717" h="44117">
                  <a:moveTo>
                    <a:pt x="4216" y="42230"/>
                  </a:moveTo>
                  <a:cubicBezTo>
                    <a:pt x="-3037" y="26340"/>
                    <a:pt x="-8776" y="10978"/>
                    <a:pt x="18444" y="-1831"/>
                  </a:cubicBezTo>
                  <a:cubicBezTo>
                    <a:pt x="44110" y="2769"/>
                    <a:pt x="42874" y="12795"/>
                    <a:pt x="38371" y="22660"/>
                  </a:cubicBezTo>
                  <a:cubicBezTo>
                    <a:pt x="34426" y="31698"/>
                    <a:pt x="34426" y="43196"/>
                    <a:pt x="4216" y="4223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 name="フリーフォーム: 図形 48">
              <a:extLst>
                <a:ext uri="{FF2B5EF4-FFF2-40B4-BE49-F238E27FC236}">
                  <a16:creationId xmlns:a16="http://schemas.microsoft.com/office/drawing/2014/main" id="{B9B006A8-7A2B-8294-C755-0FB74B532116}"/>
                </a:ext>
              </a:extLst>
            </p:cNvPr>
            <p:cNvSpPr/>
            <p:nvPr/>
          </p:nvSpPr>
          <p:spPr>
            <a:xfrm>
              <a:off x="374700" y="2180204"/>
              <a:ext cx="43791" cy="46555"/>
            </a:xfrm>
            <a:custGeom>
              <a:avLst/>
              <a:gdLst>
                <a:gd name="connsiteX0" fmla="*/ 6815 w 43791"/>
                <a:gd name="connsiteY0" fmla="*/ -1831 h 46555"/>
                <a:gd name="connsiteX1" fmla="*/ 36467 w 43791"/>
                <a:gd name="connsiteY1" fmla="*/ 40275 h 46555"/>
                <a:gd name="connsiteX2" fmla="*/ 24511 w 43791"/>
                <a:gd name="connsiteY2" fmla="*/ 44714 h 46555"/>
                <a:gd name="connsiteX3" fmla="*/ 11797 w 43791"/>
                <a:gd name="connsiteY3" fmla="*/ 41586 h 46555"/>
                <a:gd name="connsiteX4" fmla="*/ 6815 w 43791"/>
                <a:gd name="connsiteY4" fmla="*/ -1831 h 4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1" h="46555">
                  <a:moveTo>
                    <a:pt x="6815" y="-1831"/>
                  </a:moveTo>
                  <a:cubicBezTo>
                    <a:pt x="42126" y="12634"/>
                    <a:pt x="48383" y="21672"/>
                    <a:pt x="36467" y="40275"/>
                  </a:cubicBezTo>
                  <a:cubicBezTo>
                    <a:pt x="33836" y="42713"/>
                    <a:pt x="29452" y="44346"/>
                    <a:pt x="24511" y="44714"/>
                  </a:cubicBezTo>
                  <a:cubicBezTo>
                    <a:pt x="19688" y="44852"/>
                    <a:pt x="14986" y="43679"/>
                    <a:pt x="11797" y="41586"/>
                  </a:cubicBezTo>
                  <a:cubicBezTo>
                    <a:pt x="-1554" y="27743"/>
                    <a:pt x="-8289" y="13692"/>
                    <a:pt x="6815"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 name="フリーフォーム: 図形 49">
              <a:extLst>
                <a:ext uri="{FF2B5EF4-FFF2-40B4-BE49-F238E27FC236}">
                  <a16:creationId xmlns:a16="http://schemas.microsoft.com/office/drawing/2014/main" id="{51BAD714-6415-F3A8-E4B0-87C95784BF7B}"/>
                </a:ext>
              </a:extLst>
            </p:cNvPr>
            <p:cNvSpPr/>
            <p:nvPr/>
          </p:nvSpPr>
          <p:spPr>
            <a:xfrm>
              <a:off x="9568016" y="2477499"/>
              <a:ext cx="43674" cy="44926"/>
            </a:xfrm>
            <a:custGeom>
              <a:avLst/>
              <a:gdLst>
                <a:gd name="connsiteX0" fmla="*/ -1801 w 43674"/>
                <a:gd name="connsiteY0" fmla="*/ 12220 h 44926"/>
                <a:gd name="connsiteX1" fmla="*/ 6648 w 43674"/>
                <a:gd name="connsiteY1" fmla="*/ 55 h 44926"/>
                <a:gd name="connsiteX2" fmla="*/ 12586 w 43674"/>
                <a:gd name="connsiteY2" fmla="*/ -1831 h 44926"/>
                <a:gd name="connsiteX3" fmla="*/ 26893 w 43674"/>
                <a:gd name="connsiteY3" fmla="*/ -336 h 44926"/>
                <a:gd name="connsiteX4" fmla="*/ 38571 w 43674"/>
                <a:gd name="connsiteY4" fmla="*/ 35377 h 44926"/>
                <a:gd name="connsiteX5" fmla="*/ 23107 w 43674"/>
                <a:gd name="connsiteY5" fmla="*/ 43081 h 44926"/>
                <a:gd name="connsiteX6" fmla="*/ 5970 w 43674"/>
                <a:gd name="connsiteY6" fmla="*/ 36895 h 44926"/>
                <a:gd name="connsiteX7" fmla="*/ -1801 w 43674"/>
                <a:gd name="connsiteY7" fmla="*/ 12220 h 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4" h="44926">
                  <a:moveTo>
                    <a:pt x="-1801" y="12220"/>
                  </a:moveTo>
                  <a:cubicBezTo>
                    <a:pt x="1148" y="7828"/>
                    <a:pt x="3539" y="3849"/>
                    <a:pt x="6648" y="55"/>
                  </a:cubicBezTo>
                  <a:cubicBezTo>
                    <a:pt x="8003" y="-1072"/>
                    <a:pt x="10195" y="-1785"/>
                    <a:pt x="12586" y="-1831"/>
                  </a:cubicBezTo>
                  <a:cubicBezTo>
                    <a:pt x="17528" y="-1693"/>
                    <a:pt x="24821" y="-1831"/>
                    <a:pt x="26893" y="-336"/>
                  </a:cubicBezTo>
                  <a:cubicBezTo>
                    <a:pt x="41041" y="10449"/>
                    <a:pt x="45704" y="22660"/>
                    <a:pt x="38571" y="35377"/>
                  </a:cubicBezTo>
                  <a:cubicBezTo>
                    <a:pt x="35820" y="39218"/>
                    <a:pt x="30082" y="42069"/>
                    <a:pt x="23107" y="43081"/>
                  </a:cubicBezTo>
                  <a:cubicBezTo>
                    <a:pt x="17568" y="43357"/>
                    <a:pt x="7605" y="39816"/>
                    <a:pt x="5970" y="36895"/>
                  </a:cubicBezTo>
                  <a:cubicBezTo>
                    <a:pt x="1587" y="28892"/>
                    <a:pt x="511" y="20361"/>
                    <a:pt x="-1801" y="1222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 name="フリーフォーム: 図形 50">
              <a:extLst>
                <a:ext uri="{FF2B5EF4-FFF2-40B4-BE49-F238E27FC236}">
                  <a16:creationId xmlns:a16="http://schemas.microsoft.com/office/drawing/2014/main" id="{901EE447-195A-F13B-D28B-DD10F339B653}"/>
                </a:ext>
              </a:extLst>
            </p:cNvPr>
            <p:cNvSpPr/>
            <p:nvPr/>
          </p:nvSpPr>
          <p:spPr>
            <a:xfrm>
              <a:off x="361898" y="2527653"/>
              <a:ext cx="41279" cy="46412"/>
            </a:xfrm>
            <a:custGeom>
              <a:avLst/>
              <a:gdLst>
                <a:gd name="connsiteX0" fmla="*/ 13918 w 41279"/>
                <a:gd name="connsiteY0" fmla="*/ -1831 h 46412"/>
                <a:gd name="connsiteX1" fmla="*/ 27787 w 41279"/>
                <a:gd name="connsiteY1" fmla="*/ 3114 h 46412"/>
                <a:gd name="connsiteX2" fmla="*/ 24400 w 41279"/>
                <a:gd name="connsiteY2" fmla="*/ 44346 h 46412"/>
                <a:gd name="connsiteX3" fmla="*/ 10929 w 41279"/>
                <a:gd name="connsiteY3" fmla="*/ 42460 h 46412"/>
                <a:gd name="connsiteX4" fmla="*/ 13918 w 41279"/>
                <a:gd name="connsiteY4" fmla="*/ -1831 h 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9" h="46412">
                  <a:moveTo>
                    <a:pt x="13918" y="-1831"/>
                  </a:moveTo>
                  <a:cubicBezTo>
                    <a:pt x="23562" y="1527"/>
                    <a:pt x="26950" y="2033"/>
                    <a:pt x="27787" y="3114"/>
                  </a:cubicBezTo>
                  <a:cubicBezTo>
                    <a:pt x="44445" y="24247"/>
                    <a:pt x="43290" y="39908"/>
                    <a:pt x="24400" y="44346"/>
                  </a:cubicBezTo>
                  <a:cubicBezTo>
                    <a:pt x="19657" y="44990"/>
                    <a:pt x="14635" y="44300"/>
                    <a:pt x="10929" y="42460"/>
                  </a:cubicBezTo>
                  <a:cubicBezTo>
                    <a:pt x="-7045" y="28363"/>
                    <a:pt x="-5929" y="14451"/>
                    <a:pt x="13918"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 name="フリーフォーム: 図形 51">
              <a:extLst>
                <a:ext uri="{FF2B5EF4-FFF2-40B4-BE49-F238E27FC236}">
                  <a16:creationId xmlns:a16="http://schemas.microsoft.com/office/drawing/2014/main" id="{34C146C6-BF2A-3FF8-593A-359A16C17C74}"/>
                </a:ext>
              </a:extLst>
            </p:cNvPr>
            <p:cNvSpPr/>
            <p:nvPr/>
          </p:nvSpPr>
          <p:spPr>
            <a:xfrm>
              <a:off x="360939" y="2665056"/>
              <a:ext cx="45105" cy="45256"/>
            </a:xfrm>
            <a:custGeom>
              <a:avLst/>
              <a:gdLst>
                <a:gd name="connsiteX0" fmla="*/ 21015 w 45105"/>
                <a:gd name="connsiteY0" fmla="*/ 43426 h 45256"/>
                <a:gd name="connsiteX1" fmla="*/ 21533 w 45105"/>
                <a:gd name="connsiteY1" fmla="*/ -1831 h 45256"/>
                <a:gd name="connsiteX2" fmla="*/ 21015 w 45105"/>
                <a:gd name="connsiteY2" fmla="*/ 43426 h 45256"/>
              </a:gdLst>
              <a:ahLst/>
              <a:cxnLst>
                <a:cxn ang="0">
                  <a:pos x="connsiteX0" y="connsiteY0"/>
                </a:cxn>
                <a:cxn ang="0">
                  <a:pos x="connsiteX1" y="connsiteY1"/>
                </a:cxn>
                <a:cxn ang="0">
                  <a:pos x="connsiteX2" y="connsiteY2"/>
                </a:cxn>
              </a:cxnLst>
              <a:rect l="l" t="t" r="r" b="b"/>
              <a:pathLst>
                <a:path w="45105" h="45256">
                  <a:moveTo>
                    <a:pt x="21015" y="43426"/>
                  </a:moveTo>
                  <a:cubicBezTo>
                    <a:pt x="-9512" y="24293"/>
                    <a:pt x="-9472" y="23121"/>
                    <a:pt x="21533" y="-1831"/>
                  </a:cubicBezTo>
                  <a:cubicBezTo>
                    <a:pt x="50666" y="21212"/>
                    <a:pt x="50626" y="24799"/>
                    <a:pt x="21015" y="4342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 name="フリーフォーム: 図形 52">
              <a:extLst>
                <a:ext uri="{FF2B5EF4-FFF2-40B4-BE49-F238E27FC236}">
                  <a16:creationId xmlns:a16="http://schemas.microsoft.com/office/drawing/2014/main" id="{7A078E97-A3DD-222E-E26E-2F31E624A88D}"/>
                </a:ext>
              </a:extLst>
            </p:cNvPr>
            <p:cNvSpPr/>
            <p:nvPr/>
          </p:nvSpPr>
          <p:spPr>
            <a:xfrm>
              <a:off x="9561724" y="2698330"/>
              <a:ext cx="44606" cy="45877"/>
            </a:xfrm>
            <a:custGeom>
              <a:avLst/>
              <a:gdLst>
                <a:gd name="connsiteX0" fmla="*/ 33704 w 44606"/>
                <a:gd name="connsiteY0" fmla="*/ 44047 h 45877"/>
                <a:gd name="connsiteX1" fmla="*/ 4452 w 44606"/>
                <a:gd name="connsiteY1" fmla="*/ 2264 h 45877"/>
                <a:gd name="connsiteX2" fmla="*/ 16926 w 44606"/>
                <a:gd name="connsiteY2" fmla="*/ -1761 h 45877"/>
                <a:gd name="connsiteX3" fmla="*/ 30835 w 44606"/>
                <a:gd name="connsiteY3" fmla="*/ 378 h 45877"/>
                <a:gd name="connsiteX4" fmla="*/ 33704 w 44606"/>
                <a:gd name="connsiteY4" fmla="*/ 44047 h 4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06" h="45877">
                  <a:moveTo>
                    <a:pt x="33704" y="44047"/>
                  </a:moveTo>
                  <a:cubicBezTo>
                    <a:pt x="-730" y="30043"/>
                    <a:pt x="-9298" y="17349"/>
                    <a:pt x="4452" y="2264"/>
                  </a:cubicBezTo>
                  <a:cubicBezTo>
                    <a:pt x="7481" y="10"/>
                    <a:pt x="11985" y="-1439"/>
                    <a:pt x="16926" y="-1761"/>
                  </a:cubicBezTo>
                  <a:cubicBezTo>
                    <a:pt x="21469" y="-2082"/>
                    <a:pt x="29280" y="-1278"/>
                    <a:pt x="30835" y="378"/>
                  </a:cubicBezTo>
                  <a:cubicBezTo>
                    <a:pt x="44026" y="14406"/>
                    <a:pt x="48171" y="28732"/>
                    <a:pt x="33704" y="4404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 name="フリーフォーム: 図形 53">
              <a:extLst>
                <a:ext uri="{FF2B5EF4-FFF2-40B4-BE49-F238E27FC236}">
                  <a16:creationId xmlns:a16="http://schemas.microsoft.com/office/drawing/2014/main" id="{73B4C189-629F-D849-5D92-FFEDD8062A17}"/>
                </a:ext>
              </a:extLst>
            </p:cNvPr>
            <p:cNvSpPr/>
            <p:nvPr/>
          </p:nvSpPr>
          <p:spPr>
            <a:xfrm>
              <a:off x="9288317" y="2094996"/>
              <a:ext cx="72885" cy="21301"/>
            </a:xfrm>
            <a:custGeom>
              <a:avLst/>
              <a:gdLst>
                <a:gd name="connsiteX0" fmla="*/ 31245 w 72885"/>
                <a:gd name="connsiteY0" fmla="*/ 19471 h 21301"/>
                <a:gd name="connsiteX1" fmla="*/ 5380 w 72885"/>
                <a:gd name="connsiteY1" fmla="*/ 14527 h 21301"/>
                <a:gd name="connsiteX2" fmla="*/ -1794 w 72885"/>
                <a:gd name="connsiteY2" fmla="*/ 4064 h 21301"/>
                <a:gd name="connsiteX3" fmla="*/ 6774 w 72885"/>
                <a:gd name="connsiteY3" fmla="*/ -1708 h 21301"/>
                <a:gd name="connsiteX4" fmla="*/ 59102 w 72885"/>
                <a:gd name="connsiteY4" fmla="*/ -283 h 21301"/>
                <a:gd name="connsiteX5" fmla="*/ 71058 w 72885"/>
                <a:gd name="connsiteY5" fmla="*/ 8663 h 21301"/>
                <a:gd name="connsiteX6" fmla="*/ 56910 w 72885"/>
                <a:gd name="connsiteY6" fmla="*/ 17493 h 21301"/>
                <a:gd name="connsiteX7" fmla="*/ 31245 w 72885"/>
                <a:gd name="connsiteY7" fmla="*/ 19471 h 2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85" h="21301">
                  <a:moveTo>
                    <a:pt x="31245" y="19471"/>
                  </a:moveTo>
                  <a:cubicBezTo>
                    <a:pt x="24111" y="18229"/>
                    <a:pt x="13390" y="17447"/>
                    <a:pt x="5380" y="14527"/>
                  </a:cubicBezTo>
                  <a:cubicBezTo>
                    <a:pt x="637" y="12802"/>
                    <a:pt x="-1316" y="7628"/>
                    <a:pt x="-1794" y="4064"/>
                  </a:cubicBezTo>
                  <a:cubicBezTo>
                    <a:pt x="-2033" y="2155"/>
                    <a:pt x="3665" y="-1685"/>
                    <a:pt x="6774" y="-1708"/>
                  </a:cubicBezTo>
                  <a:cubicBezTo>
                    <a:pt x="24270" y="-2076"/>
                    <a:pt x="41766" y="-1616"/>
                    <a:pt x="59102" y="-283"/>
                  </a:cubicBezTo>
                  <a:cubicBezTo>
                    <a:pt x="64204" y="154"/>
                    <a:pt x="71576" y="5765"/>
                    <a:pt x="71058" y="8663"/>
                  </a:cubicBezTo>
                  <a:cubicBezTo>
                    <a:pt x="70540" y="11560"/>
                    <a:pt x="63088" y="15792"/>
                    <a:pt x="56910" y="17493"/>
                  </a:cubicBezTo>
                  <a:cubicBezTo>
                    <a:pt x="50733" y="19195"/>
                    <a:pt x="41925" y="18781"/>
                    <a:pt x="31245" y="1947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 name="フリーフォーム: 図形 54">
              <a:extLst>
                <a:ext uri="{FF2B5EF4-FFF2-40B4-BE49-F238E27FC236}">
                  <a16:creationId xmlns:a16="http://schemas.microsoft.com/office/drawing/2014/main" id="{245C6DBF-4681-734B-8D6B-77B5F51D2278}"/>
                </a:ext>
              </a:extLst>
            </p:cNvPr>
            <p:cNvSpPr/>
            <p:nvPr/>
          </p:nvSpPr>
          <p:spPr>
            <a:xfrm>
              <a:off x="9579518" y="2810874"/>
              <a:ext cx="41224" cy="40161"/>
            </a:xfrm>
            <a:custGeom>
              <a:avLst/>
              <a:gdLst>
                <a:gd name="connsiteX0" fmla="*/ 39424 w 41224"/>
                <a:gd name="connsiteY0" fmla="*/ 20269 h 40161"/>
                <a:gd name="connsiteX1" fmla="*/ 35438 w 41224"/>
                <a:gd name="connsiteY1" fmla="*/ 31928 h 40161"/>
                <a:gd name="connsiteX2" fmla="*/ 17544 w 41224"/>
                <a:gd name="connsiteY2" fmla="*/ 38275 h 40161"/>
                <a:gd name="connsiteX3" fmla="*/ 5867 w 41224"/>
                <a:gd name="connsiteY3" fmla="*/ 33998 h 40161"/>
                <a:gd name="connsiteX4" fmla="*/ -1744 w 41224"/>
                <a:gd name="connsiteY4" fmla="*/ 10335 h 40161"/>
                <a:gd name="connsiteX5" fmla="*/ 14435 w 41224"/>
                <a:gd name="connsiteY5" fmla="*/ -1831 h 40161"/>
                <a:gd name="connsiteX6" fmla="*/ 35837 w 41224"/>
                <a:gd name="connsiteY6" fmla="*/ 7828 h 40161"/>
                <a:gd name="connsiteX7" fmla="*/ 39424 w 41224"/>
                <a:gd name="connsiteY7" fmla="*/ 20269 h 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24" h="40161">
                  <a:moveTo>
                    <a:pt x="39424" y="20269"/>
                  </a:moveTo>
                  <a:cubicBezTo>
                    <a:pt x="38348" y="23995"/>
                    <a:pt x="39106" y="28708"/>
                    <a:pt x="35438" y="31928"/>
                  </a:cubicBezTo>
                  <a:cubicBezTo>
                    <a:pt x="30816" y="35124"/>
                    <a:pt x="24558" y="37332"/>
                    <a:pt x="17544" y="38275"/>
                  </a:cubicBezTo>
                  <a:cubicBezTo>
                    <a:pt x="14555" y="38758"/>
                    <a:pt x="6824" y="35976"/>
                    <a:pt x="5867" y="33998"/>
                  </a:cubicBezTo>
                  <a:cubicBezTo>
                    <a:pt x="1882" y="26248"/>
                    <a:pt x="-2343" y="18177"/>
                    <a:pt x="-1744" y="10335"/>
                  </a:cubicBezTo>
                  <a:cubicBezTo>
                    <a:pt x="-1426" y="6150"/>
                    <a:pt x="8737" y="2217"/>
                    <a:pt x="14435" y="-1831"/>
                  </a:cubicBezTo>
                  <a:cubicBezTo>
                    <a:pt x="21769" y="1320"/>
                    <a:pt x="30816" y="3827"/>
                    <a:pt x="35837" y="7828"/>
                  </a:cubicBezTo>
                  <a:cubicBezTo>
                    <a:pt x="39623" y="10840"/>
                    <a:pt x="38348" y="15670"/>
                    <a:pt x="39424" y="202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 name="フリーフォーム: 図形 55">
              <a:extLst>
                <a:ext uri="{FF2B5EF4-FFF2-40B4-BE49-F238E27FC236}">
                  <a16:creationId xmlns:a16="http://schemas.microsoft.com/office/drawing/2014/main" id="{B2B0679F-C16C-44ED-4405-AF24F41669D9}"/>
                </a:ext>
              </a:extLst>
            </p:cNvPr>
            <p:cNvSpPr/>
            <p:nvPr/>
          </p:nvSpPr>
          <p:spPr>
            <a:xfrm>
              <a:off x="8345936" y="2880891"/>
              <a:ext cx="99925" cy="21083"/>
            </a:xfrm>
            <a:custGeom>
              <a:avLst/>
              <a:gdLst>
                <a:gd name="connsiteX0" fmla="*/ 98124 w 99925"/>
                <a:gd name="connsiteY0" fmla="*/ 9352 h 21083"/>
                <a:gd name="connsiteX1" fmla="*/ 7417 w 99925"/>
                <a:gd name="connsiteY1" fmla="*/ 16826 h 21083"/>
                <a:gd name="connsiteX2" fmla="*/ -1748 w 99925"/>
                <a:gd name="connsiteY2" fmla="*/ 6869 h 21083"/>
                <a:gd name="connsiteX3" fmla="*/ 6222 w 99925"/>
                <a:gd name="connsiteY3" fmla="*/ 798 h 21083"/>
                <a:gd name="connsiteX4" fmla="*/ 98124 w 99925"/>
                <a:gd name="connsiteY4" fmla="*/ 9352 h 2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5" h="21083">
                  <a:moveTo>
                    <a:pt x="98124" y="9352"/>
                  </a:moveTo>
                  <a:cubicBezTo>
                    <a:pt x="68353" y="22875"/>
                    <a:pt x="37587" y="19471"/>
                    <a:pt x="7417" y="16826"/>
                  </a:cubicBezTo>
                  <a:cubicBezTo>
                    <a:pt x="3432" y="16458"/>
                    <a:pt x="-553" y="10502"/>
                    <a:pt x="-1748" y="6869"/>
                  </a:cubicBezTo>
                  <a:cubicBezTo>
                    <a:pt x="-2347" y="5098"/>
                    <a:pt x="2237" y="1511"/>
                    <a:pt x="6222" y="798"/>
                  </a:cubicBezTo>
                  <a:cubicBezTo>
                    <a:pt x="39539" y="-5595"/>
                    <a:pt x="68872" y="614"/>
                    <a:pt x="98124" y="935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 name="フリーフォーム: 図形 56">
              <a:extLst>
                <a:ext uri="{FF2B5EF4-FFF2-40B4-BE49-F238E27FC236}">
                  <a16:creationId xmlns:a16="http://schemas.microsoft.com/office/drawing/2014/main" id="{D7C70D69-5D35-038D-2013-721F4D934EA7}"/>
                </a:ext>
              </a:extLst>
            </p:cNvPr>
            <p:cNvSpPr/>
            <p:nvPr/>
          </p:nvSpPr>
          <p:spPr>
            <a:xfrm>
              <a:off x="3241823"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 name="フリーフォーム: 図形 57">
              <a:extLst>
                <a:ext uri="{FF2B5EF4-FFF2-40B4-BE49-F238E27FC236}">
                  <a16:creationId xmlns:a16="http://schemas.microsoft.com/office/drawing/2014/main" id="{18F6FF40-F97A-97B6-CBE8-12DFEE4B7A44}"/>
                </a:ext>
              </a:extLst>
            </p:cNvPr>
            <p:cNvSpPr/>
            <p:nvPr/>
          </p:nvSpPr>
          <p:spPr>
            <a:xfrm>
              <a:off x="3452618"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 name="フリーフォーム: 図形 58">
              <a:extLst>
                <a:ext uri="{FF2B5EF4-FFF2-40B4-BE49-F238E27FC236}">
                  <a16:creationId xmlns:a16="http://schemas.microsoft.com/office/drawing/2014/main" id="{297DB9F2-7631-8567-0A05-464A96FBB15A}"/>
                </a:ext>
              </a:extLst>
            </p:cNvPr>
            <p:cNvSpPr/>
            <p:nvPr/>
          </p:nvSpPr>
          <p:spPr>
            <a:xfrm>
              <a:off x="9565626" y="2581153"/>
              <a:ext cx="38093" cy="45981"/>
            </a:xfrm>
            <a:custGeom>
              <a:avLst/>
              <a:gdLst>
                <a:gd name="connsiteX0" fmla="*/ 4535 w 38093"/>
                <a:gd name="connsiteY0" fmla="*/ 44151 h 45981"/>
                <a:gd name="connsiteX1" fmla="*/ -1801 w 38093"/>
                <a:gd name="connsiteY1" fmla="*/ 5932 h 45981"/>
                <a:gd name="connsiteX2" fmla="*/ 13781 w 38093"/>
                <a:gd name="connsiteY2" fmla="*/ -1634 h 45981"/>
                <a:gd name="connsiteX3" fmla="*/ 26773 w 38093"/>
                <a:gd name="connsiteY3" fmla="*/ 804 h 45981"/>
                <a:gd name="connsiteX4" fmla="*/ 36218 w 38093"/>
                <a:gd name="connsiteY4" fmla="*/ 28744 h 45981"/>
                <a:gd name="connsiteX5" fmla="*/ 4535 w 38093"/>
                <a:gd name="connsiteY5" fmla="*/ 44151 h 4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93" h="45981">
                  <a:moveTo>
                    <a:pt x="4535" y="44151"/>
                  </a:moveTo>
                  <a:cubicBezTo>
                    <a:pt x="1905" y="30055"/>
                    <a:pt x="-1363" y="18005"/>
                    <a:pt x="-1801" y="5932"/>
                  </a:cubicBezTo>
                  <a:cubicBezTo>
                    <a:pt x="-1801" y="3379"/>
                    <a:pt x="7524" y="-1"/>
                    <a:pt x="13781" y="-1634"/>
                  </a:cubicBezTo>
                  <a:cubicBezTo>
                    <a:pt x="16890" y="-2439"/>
                    <a:pt x="26135" y="-599"/>
                    <a:pt x="26773" y="804"/>
                  </a:cubicBezTo>
                  <a:cubicBezTo>
                    <a:pt x="31516" y="9910"/>
                    <a:pt x="34664" y="19269"/>
                    <a:pt x="36218" y="28744"/>
                  </a:cubicBezTo>
                  <a:cubicBezTo>
                    <a:pt x="36936" y="35620"/>
                    <a:pt x="32911" y="42703"/>
                    <a:pt x="4535" y="4415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 name="フリーフォーム: 図形 59">
              <a:extLst>
                <a:ext uri="{FF2B5EF4-FFF2-40B4-BE49-F238E27FC236}">
                  <a16:creationId xmlns:a16="http://schemas.microsoft.com/office/drawing/2014/main" id="{31BA31E5-74AB-4275-2F48-3C0FB04607D8}"/>
                </a:ext>
              </a:extLst>
            </p:cNvPr>
            <p:cNvSpPr/>
            <p:nvPr/>
          </p:nvSpPr>
          <p:spPr>
            <a:xfrm>
              <a:off x="9071668" y="2092773"/>
              <a:ext cx="84980" cy="21800"/>
            </a:xfrm>
            <a:custGeom>
              <a:avLst/>
              <a:gdLst>
                <a:gd name="connsiteX0" fmla="*/ 41493 w 84980"/>
                <a:gd name="connsiteY0" fmla="*/ 19970 h 21800"/>
                <a:gd name="connsiteX1" fmla="*/ 22562 w 84980"/>
                <a:gd name="connsiteY1" fmla="*/ 19142 h 21800"/>
                <a:gd name="connsiteX2" fmla="*/ -633 w 84980"/>
                <a:gd name="connsiteY2" fmla="*/ 10403 h 21800"/>
                <a:gd name="connsiteX3" fmla="*/ 23996 w 84980"/>
                <a:gd name="connsiteY3" fmla="*/ -1256 h 21800"/>
                <a:gd name="connsiteX4" fmla="*/ 62416 w 84980"/>
                <a:gd name="connsiteY4" fmla="*/ -888 h 21800"/>
                <a:gd name="connsiteX5" fmla="*/ 83179 w 84980"/>
                <a:gd name="connsiteY5" fmla="*/ 8449 h 21800"/>
                <a:gd name="connsiteX6" fmla="*/ 68035 w 84980"/>
                <a:gd name="connsiteY6" fmla="*/ 16865 h 21800"/>
                <a:gd name="connsiteX7" fmla="*/ 41493 w 84980"/>
                <a:gd name="connsiteY7" fmla="*/ 19970 h 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80" h="21800">
                  <a:moveTo>
                    <a:pt x="41493" y="19970"/>
                  </a:moveTo>
                  <a:cubicBezTo>
                    <a:pt x="32685" y="19671"/>
                    <a:pt x="26787" y="20292"/>
                    <a:pt x="22562" y="19142"/>
                  </a:cubicBezTo>
                  <a:cubicBezTo>
                    <a:pt x="14153" y="16842"/>
                    <a:pt x="4708" y="14313"/>
                    <a:pt x="-633" y="10403"/>
                  </a:cubicBezTo>
                  <a:cubicBezTo>
                    <a:pt x="-5973" y="6494"/>
                    <a:pt x="7817" y="-727"/>
                    <a:pt x="23996" y="-1256"/>
                  </a:cubicBezTo>
                  <a:cubicBezTo>
                    <a:pt x="36830" y="-1670"/>
                    <a:pt x="50260" y="-2475"/>
                    <a:pt x="62416" y="-888"/>
                  </a:cubicBezTo>
                  <a:cubicBezTo>
                    <a:pt x="70387" y="147"/>
                    <a:pt x="76325" y="5206"/>
                    <a:pt x="83179" y="8449"/>
                  </a:cubicBezTo>
                  <a:cubicBezTo>
                    <a:pt x="78198" y="11346"/>
                    <a:pt x="74172" y="15348"/>
                    <a:pt x="68035" y="16865"/>
                  </a:cubicBezTo>
                  <a:cubicBezTo>
                    <a:pt x="58828" y="19004"/>
                    <a:pt x="48108" y="19280"/>
                    <a:pt x="41493" y="199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 name="フリーフォーム: 図形 60">
              <a:extLst>
                <a:ext uri="{FF2B5EF4-FFF2-40B4-BE49-F238E27FC236}">
                  <a16:creationId xmlns:a16="http://schemas.microsoft.com/office/drawing/2014/main" id="{F7D4A3AF-F4B4-1C24-70B9-A5DE31FEBAB0}"/>
                </a:ext>
              </a:extLst>
            </p:cNvPr>
            <p:cNvSpPr/>
            <p:nvPr/>
          </p:nvSpPr>
          <p:spPr>
            <a:xfrm>
              <a:off x="1838977"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 name="フリーフォーム: 図形 61">
              <a:extLst>
                <a:ext uri="{FF2B5EF4-FFF2-40B4-BE49-F238E27FC236}">
                  <a16:creationId xmlns:a16="http://schemas.microsoft.com/office/drawing/2014/main" id="{943469D0-083B-00F4-041A-1A4ECA9BF0F8}"/>
                </a:ext>
              </a:extLst>
            </p:cNvPr>
            <p:cNvSpPr/>
            <p:nvPr/>
          </p:nvSpPr>
          <p:spPr>
            <a:xfrm>
              <a:off x="1050424"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 name="フリーフォーム: 図形 62">
              <a:extLst>
                <a:ext uri="{FF2B5EF4-FFF2-40B4-BE49-F238E27FC236}">
                  <a16:creationId xmlns:a16="http://schemas.microsoft.com/office/drawing/2014/main" id="{89E3F923-1477-1F4E-DE2F-4974D074A78C}"/>
                </a:ext>
              </a:extLst>
            </p:cNvPr>
            <p:cNvSpPr/>
            <p:nvPr/>
          </p:nvSpPr>
          <p:spPr>
            <a:xfrm>
              <a:off x="2522794"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 name="フリーフォーム: 図形 63">
              <a:extLst>
                <a:ext uri="{FF2B5EF4-FFF2-40B4-BE49-F238E27FC236}">
                  <a16:creationId xmlns:a16="http://schemas.microsoft.com/office/drawing/2014/main" id="{D50002F5-7638-B700-D57A-100CDA32C182}"/>
                </a:ext>
              </a:extLst>
            </p:cNvPr>
            <p:cNvSpPr/>
            <p:nvPr/>
          </p:nvSpPr>
          <p:spPr>
            <a:xfrm>
              <a:off x="617496" y="2096468"/>
              <a:ext cx="72834" cy="21551"/>
            </a:xfrm>
            <a:custGeom>
              <a:avLst/>
              <a:gdLst>
                <a:gd name="connsiteX0" fmla="*/ -1801 w 72834"/>
                <a:gd name="connsiteY0" fmla="*/ 11238 h 21551"/>
                <a:gd name="connsiteX1" fmla="*/ 56504 w 72834"/>
                <a:gd name="connsiteY1" fmla="*/ -858 h 21551"/>
                <a:gd name="connsiteX2" fmla="*/ 70453 w 72834"/>
                <a:gd name="connsiteY2" fmla="*/ 7811 h 21551"/>
                <a:gd name="connsiteX3" fmla="*/ 67384 w 72834"/>
                <a:gd name="connsiteY3" fmla="*/ 15216 h 21551"/>
                <a:gd name="connsiteX4" fmla="*/ 30640 w 72834"/>
                <a:gd name="connsiteY4" fmla="*/ 19631 h 21551"/>
                <a:gd name="connsiteX5" fmla="*/ -1801 w 72834"/>
                <a:gd name="connsiteY5" fmla="*/ 11238 h 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34" h="21551">
                  <a:moveTo>
                    <a:pt x="-1801" y="11238"/>
                  </a:moveTo>
                  <a:cubicBezTo>
                    <a:pt x="15256" y="-1594"/>
                    <a:pt x="35263" y="-3365"/>
                    <a:pt x="56504" y="-858"/>
                  </a:cubicBezTo>
                  <a:cubicBezTo>
                    <a:pt x="62204" y="-192"/>
                    <a:pt x="67464" y="4385"/>
                    <a:pt x="70453" y="7811"/>
                  </a:cubicBezTo>
                  <a:cubicBezTo>
                    <a:pt x="72127" y="9720"/>
                    <a:pt x="69895" y="14710"/>
                    <a:pt x="67384" y="15216"/>
                  </a:cubicBezTo>
                  <a:cubicBezTo>
                    <a:pt x="55428" y="17516"/>
                    <a:pt x="42596" y="20252"/>
                    <a:pt x="30640" y="19631"/>
                  </a:cubicBezTo>
                  <a:cubicBezTo>
                    <a:pt x="19760" y="19079"/>
                    <a:pt x="9637" y="14388"/>
                    <a:pt x="-1801" y="1123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 name="フリーフォーム: 図形 64">
              <a:extLst>
                <a:ext uri="{FF2B5EF4-FFF2-40B4-BE49-F238E27FC236}">
                  <a16:creationId xmlns:a16="http://schemas.microsoft.com/office/drawing/2014/main" id="{3A964E09-0E8F-0BB1-5C4E-AB56EBA9A4AE}"/>
                </a:ext>
              </a:extLst>
            </p:cNvPr>
            <p:cNvSpPr/>
            <p:nvPr/>
          </p:nvSpPr>
          <p:spPr>
            <a:xfrm>
              <a:off x="1263766"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6" name="フリーフォーム: 図形 65">
              <a:extLst>
                <a:ext uri="{FF2B5EF4-FFF2-40B4-BE49-F238E27FC236}">
                  <a16:creationId xmlns:a16="http://schemas.microsoft.com/office/drawing/2014/main" id="{0A56A6AD-9C8B-886F-A674-EF16346785A8}"/>
                </a:ext>
              </a:extLst>
            </p:cNvPr>
            <p:cNvSpPr/>
            <p:nvPr/>
          </p:nvSpPr>
          <p:spPr>
            <a:xfrm>
              <a:off x="369565" y="2294955"/>
              <a:ext cx="42980" cy="41029"/>
            </a:xfrm>
            <a:custGeom>
              <a:avLst/>
              <a:gdLst>
                <a:gd name="connsiteX0" fmla="*/ 30124 w 42980"/>
                <a:gd name="connsiteY0" fmla="*/ -1187 h 41029"/>
                <a:gd name="connsiteX1" fmla="*/ 34946 w 42980"/>
                <a:gd name="connsiteY1" fmla="*/ 34020 h 41029"/>
                <a:gd name="connsiteX2" fmla="*/ 16972 w 42980"/>
                <a:gd name="connsiteY2" fmla="*/ 39195 h 41029"/>
                <a:gd name="connsiteX3" fmla="*/ 4577 w 42980"/>
                <a:gd name="connsiteY3" fmla="*/ 35676 h 41029"/>
                <a:gd name="connsiteX4" fmla="*/ -1241 w 42980"/>
                <a:gd name="connsiteY4" fmla="*/ 20775 h 41029"/>
                <a:gd name="connsiteX5" fmla="*/ 22193 w 42980"/>
                <a:gd name="connsiteY5" fmla="*/ -1831 h 41029"/>
                <a:gd name="connsiteX6" fmla="*/ 30124 w 42980"/>
                <a:gd name="connsiteY6" fmla="*/ -1187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80" h="41029">
                  <a:moveTo>
                    <a:pt x="30124" y="-1187"/>
                  </a:moveTo>
                  <a:cubicBezTo>
                    <a:pt x="42877" y="9139"/>
                    <a:pt x="44750" y="22683"/>
                    <a:pt x="34946" y="34020"/>
                  </a:cubicBezTo>
                  <a:cubicBezTo>
                    <a:pt x="32833" y="36734"/>
                    <a:pt x="23508" y="38482"/>
                    <a:pt x="16972" y="39195"/>
                  </a:cubicBezTo>
                  <a:cubicBezTo>
                    <a:pt x="12070" y="39287"/>
                    <a:pt x="7447" y="37953"/>
                    <a:pt x="4577" y="35676"/>
                  </a:cubicBezTo>
                  <a:cubicBezTo>
                    <a:pt x="1110" y="31077"/>
                    <a:pt x="-3393" y="25282"/>
                    <a:pt x="-1241" y="20775"/>
                  </a:cubicBezTo>
                  <a:cubicBezTo>
                    <a:pt x="2465" y="12358"/>
                    <a:pt x="-3194" y="216"/>
                    <a:pt x="22193" y="-1831"/>
                  </a:cubicBezTo>
                  <a:cubicBezTo>
                    <a:pt x="24863" y="-1808"/>
                    <a:pt x="27533" y="-1601"/>
                    <a:pt x="30124" y="-118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7" name="フリーフォーム: 図形 66">
              <a:extLst>
                <a:ext uri="{FF2B5EF4-FFF2-40B4-BE49-F238E27FC236}">
                  <a16:creationId xmlns:a16="http://schemas.microsoft.com/office/drawing/2014/main" id="{45C80421-03EB-803A-4FCB-032BB9D59400}"/>
                </a:ext>
              </a:extLst>
            </p:cNvPr>
            <p:cNvSpPr/>
            <p:nvPr/>
          </p:nvSpPr>
          <p:spPr>
            <a:xfrm>
              <a:off x="1682143"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8" name="フリーフォーム: 図形 67">
              <a:extLst>
                <a:ext uri="{FF2B5EF4-FFF2-40B4-BE49-F238E27FC236}">
                  <a16:creationId xmlns:a16="http://schemas.microsoft.com/office/drawing/2014/main" id="{7952A1E9-55A8-E1EA-6762-8C6D8C6ADB6C}"/>
                </a:ext>
              </a:extLst>
            </p:cNvPr>
            <p:cNvSpPr/>
            <p:nvPr/>
          </p:nvSpPr>
          <p:spPr>
            <a:xfrm>
              <a:off x="9540425" y="2272725"/>
              <a:ext cx="42217" cy="35808"/>
            </a:xfrm>
            <a:custGeom>
              <a:avLst/>
              <a:gdLst>
                <a:gd name="connsiteX0" fmla="*/ -1788 w 42217"/>
                <a:gd name="connsiteY0" fmla="*/ 12488 h 35808"/>
                <a:gd name="connsiteX1" fmla="*/ 1559 w 42217"/>
                <a:gd name="connsiteY1" fmla="*/ 4325 h 35808"/>
                <a:gd name="connsiteX2" fmla="*/ 19095 w 42217"/>
                <a:gd name="connsiteY2" fmla="*/ -1769 h 35808"/>
                <a:gd name="connsiteX3" fmla="*/ 31051 w 42217"/>
                <a:gd name="connsiteY3" fmla="*/ 2232 h 35808"/>
                <a:gd name="connsiteX4" fmla="*/ 39858 w 42217"/>
                <a:gd name="connsiteY4" fmla="*/ 13408 h 35808"/>
                <a:gd name="connsiteX5" fmla="*/ 21844 w 42217"/>
                <a:gd name="connsiteY5" fmla="*/ 33622 h 35808"/>
                <a:gd name="connsiteX6" fmla="*/ -1629 w 42217"/>
                <a:gd name="connsiteY6" fmla="*/ 16375 h 35808"/>
                <a:gd name="connsiteX7" fmla="*/ -1788 w 42217"/>
                <a:gd name="connsiteY7" fmla="*/ 12488 h 3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7" h="35808">
                  <a:moveTo>
                    <a:pt x="-1788" y="12488"/>
                  </a:moveTo>
                  <a:cubicBezTo>
                    <a:pt x="-712" y="9499"/>
                    <a:pt x="-1351" y="6073"/>
                    <a:pt x="1559" y="4325"/>
                  </a:cubicBezTo>
                  <a:cubicBezTo>
                    <a:pt x="6382" y="1450"/>
                    <a:pt x="12440" y="-665"/>
                    <a:pt x="19095" y="-1769"/>
                  </a:cubicBezTo>
                  <a:cubicBezTo>
                    <a:pt x="22243" y="-2252"/>
                    <a:pt x="28619" y="209"/>
                    <a:pt x="31051" y="2232"/>
                  </a:cubicBezTo>
                  <a:cubicBezTo>
                    <a:pt x="35434" y="5521"/>
                    <a:pt x="38463" y="9338"/>
                    <a:pt x="39858" y="13408"/>
                  </a:cubicBezTo>
                  <a:cubicBezTo>
                    <a:pt x="41851" y="21963"/>
                    <a:pt x="39101" y="30150"/>
                    <a:pt x="21844" y="33622"/>
                  </a:cubicBezTo>
                  <a:cubicBezTo>
                    <a:pt x="11044" y="35922"/>
                    <a:pt x="-832" y="26723"/>
                    <a:pt x="-1629" y="16375"/>
                  </a:cubicBezTo>
                  <a:cubicBezTo>
                    <a:pt x="-1868" y="14926"/>
                    <a:pt x="-1788" y="13569"/>
                    <a:pt x="-1788" y="1248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9" name="フリーフォーム: 図形 68">
              <a:extLst>
                <a:ext uri="{FF2B5EF4-FFF2-40B4-BE49-F238E27FC236}">
                  <a16:creationId xmlns:a16="http://schemas.microsoft.com/office/drawing/2014/main" id="{EDC5FF78-F0A1-2CF9-0DAA-E001FF54F6CC}"/>
                </a:ext>
              </a:extLst>
            </p:cNvPr>
            <p:cNvSpPr/>
            <p:nvPr/>
          </p:nvSpPr>
          <p:spPr>
            <a:xfrm>
              <a:off x="9086104" y="2863768"/>
              <a:ext cx="78715" cy="23154"/>
            </a:xfrm>
            <a:custGeom>
              <a:avLst/>
              <a:gdLst>
                <a:gd name="connsiteX0" fmla="*/ 76914 w 78715"/>
                <a:gd name="connsiteY0" fmla="*/ 11068 h 23154"/>
                <a:gd name="connsiteX1" fmla="*/ 13746 w 78715"/>
                <a:gd name="connsiteY1" fmla="*/ 19945 h 23154"/>
                <a:gd name="connsiteX2" fmla="*/ -1717 w 78715"/>
                <a:gd name="connsiteY2" fmla="*/ 8171 h 23154"/>
                <a:gd name="connsiteX3" fmla="*/ 11633 w 78715"/>
                <a:gd name="connsiteY3" fmla="*/ 283 h 23154"/>
                <a:gd name="connsiteX4" fmla="*/ 76914 w 78715"/>
                <a:gd name="connsiteY4" fmla="*/ 11068 h 2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15" h="23154">
                  <a:moveTo>
                    <a:pt x="76914" y="11068"/>
                  </a:moveTo>
                  <a:cubicBezTo>
                    <a:pt x="58780" y="23072"/>
                    <a:pt x="35665" y="22222"/>
                    <a:pt x="13746" y="19945"/>
                  </a:cubicBezTo>
                  <a:cubicBezTo>
                    <a:pt x="7130" y="19255"/>
                    <a:pt x="753" y="12678"/>
                    <a:pt x="-1717" y="8171"/>
                  </a:cubicBezTo>
                  <a:cubicBezTo>
                    <a:pt x="-2753" y="6285"/>
                    <a:pt x="6014" y="950"/>
                    <a:pt x="11633" y="283"/>
                  </a:cubicBezTo>
                  <a:cubicBezTo>
                    <a:pt x="36224" y="-2729"/>
                    <a:pt x="61410" y="-4868"/>
                    <a:pt x="76914" y="1106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0" name="フリーフォーム: 図形 69">
              <a:extLst>
                <a:ext uri="{FF2B5EF4-FFF2-40B4-BE49-F238E27FC236}">
                  <a16:creationId xmlns:a16="http://schemas.microsoft.com/office/drawing/2014/main" id="{93E71E3A-5C6D-D167-3A3E-8936BFBC9918}"/>
                </a:ext>
              </a:extLst>
            </p:cNvPr>
            <p:cNvSpPr/>
            <p:nvPr/>
          </p:nvSpPr>
          <p:spPr>
            <a:xfrm>
              <a:off x="1907031"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1" name="フリーフォーム: 図形 70">
              <a:extLst>
                <a:ext uri="{FF2B5EF4-FFF2-40B4-BE49-F238E27FC236}">
                  <a16:creationId xmlns:a16="http://schemas.microsoft.com/office/drawing/2014/main" id="{9D265419-3C01-3C6D-D4FA-4E70CE9F6654}"/>
                </a:ext>
              </a:extLst>
            </p:cNvPr>
            <p:cNvSpPr/>
            <p:nvPr/>
          </p:nvSpPr>
          <p:spPr>
            <a:xfrm>
              <a:off x="1498131"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2" name="フリーフォーム: 図形 71">
              <a:extLst>
                <a:ext uri="{FF2B5EF4-FFF2-40B4-BE49-F238E27FC236}">
                  <a16:creationId xmlns:a16="http://schemas.microsoft.com/office/drawing/2014/main" id="{B6C26B8D-9708-04AA-051D-8EF5F2BC5E9F}"/>
                </a:ext>
              </a:extLst>
            </p:cNvPr>
            <p:cNvSpPr/>
            <p:nvPr/>
          </p:nvSpPr>
          <p:spPr>
            <a:xfrm>
              <a:off x="2990095"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3" name="フリーフォーム: 図形 72">
              <a:extLst>
                <a:ext uri="{FF2B5EF4-FFF2-40B4-BE49-F238E27FC236}">
                  <a16:creationId xmlns:a16="http://schemas.microsoft.com/office/drawing/2014/main" id="{9C853AC8-ABD2-9BC4-1A75-F7D2DDBBDE2C}"/>
                </a:ext>
              </a:extLst>
            </p:cNvPr>
            <p:cNvSpPr/>
            <p:nvPr/>
          </p:nvSpPr>
          <p:spPr>
            <a:xfrm>
              <a:off x="429028" y="2110773"/>
              <a:ext cx="71457" cy="18235"/>
            </a:xfrm>
            <a:custGeom>
              <a:avLst/>
              <a:gdLst>
                <a:gd name="connsiteX0" fmla="*/ 69656 w 71457"/>
                <a:gd name="connsiteY0" fmla="*/ 9466 h 18235"/>
                <a:gd name="connsiteX1" fmla="*/ 5253 w 71457"/>
                <a:gd name="connsiteY1" fmla="*/ 12732 h 18235"/>
                <a:gd name="connsiteX2" fmla="*/ -1801 w 71457"/>
                <a:gd name="connsiteY2" fmla="*/ 6638 h 18235"/>
                <a:gd name="connsiteX3" fmla="*/ 5014 w 71457"/>
                <a:gd name="connsiteY3" fmla="*/ 429 h 18235"/>
                <a:gd name="connsiteX4" fmla="*/ 69656 w 71457"/>
                <a:gd name="connsiteY4" fmla="*/ 9466 h 1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57" h="18235">
                  <a:moveTo>
                    <a:pt x="69656" y="9466"/>
                  </a:moveTo>
                  <a:cubicBezTo>
                    <a:pt x="44349" y="18458"/>
                    <a:pt x="24701" y="17768"/>
                    <a:pt x="5253" y="12732"/>
                  </a:cubicBezTo>
                  <a:cubicBezTo>
                    <a:pt x="1347" y="11467"/>
                    <a:pt x="-1243" y="9191"/>
                    <a:pt x="-1801" y="6638"/>
                  </a:cubicBezTo>
                  <a:cubicBezTo>
                    <a:pt x="-1801" y="4499"/>
                    <a:pt x="1826" y="843"/>
                    <a:pt x="5014" y="429"/>
                  </a:cubicBezTo>
                  <a:cubicBezTo>
                    <a:pt x="26814" y="-2400"/>
                    <a:pt x="49211" y="-5182"/>
                    <a:pt x="69656" y="946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4" name="フリーフォーム: 図形 73">
              <a:extLst>
                <a:ext uri="{FF2B5EF4-FFF2-40B4-BE49-F238E27FC236}">
                  <a16:creationId xmlns:a16="http://schemas.microsoft.com/office/drawing/2014/main" id="{819DEBCC-3B01-B76F-3234-CA67A7F8316A}"/>
                </a:ext>
              </a:extLst>
            </p:cNvPr>
            <p:cNvSpPr/>
            <p:nvPr/>
          </p:nvSpPr>
          <p:spPr>
            <a:xfrm>
              <a:off x="482552" y="2848381"/>
              <a:ext cx="75522" cy="19192"/>
            </a:xfrm>
            <a:custGeom>
              <a:avLst/>
              <a:gdLst>
                <a:gd name="connsiteX0" fmla="*/ -1801 w 75522"/>
                <a:gd name="connsiteY0" fmla="*/ -1485 h 19192"/>
                <a:gd name="connsiteX1" fmla="*/ 57062 w 75522"/>
                <a:gd name="connsiteY1" fmla="*/ -956 h 19192"/>
                <a:gd name="connsiteX2" fmla="*/ 73721 w 75522"/>
                <a:gd name="connsiteY2" fmla="*/ 10013 h 19192"/>
                <a:gd name="connsiteX3" fmla="*/ 56504 w 75522"/>
                <a:gd name="connsiteY3" fmla="*/ 16774 h 19192"/>
                <a:gd name="connsiteX4" fmla="*/ -1801 w 75522"/>
                <a:gd name="connsiteY4" fmla="*/ -1485 h 1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2" h="19192">
                  <a:moveTo>
                    <a:pt x="-1801" y="-1485"/>
                  </a:moveTo>
                  <a:cubicBezTo>
                    <a:pt x="23825" y="-1485"/>
                    <a:pt x="40882" y="-2543"/>
                    <a:pt x="57062" y="-956"/>
                  </a:cubicBezTo>
                  <a:cubicBezTo>
                    <a:pt x="63638" y="-289"/>
                    <a:pt x="68221" y="6195"/>
                    <a:pt x="73721" y="10013"/>
                  </a:cubicBezTo>
                  <a:cubicBezTo>
                    <a:pt x="67982" y="12313"/>
                    <a:pt x="62761" y="16199"/>
                    <a:pt x="56504" y="16774"/>
                  </a:cubicBezTo>
                  <a:cubicBezTo>
                    <a:pt x="35741" y="18728"/>
                    <a:pt x="17049" y="16567"/>
                    <a:pt x="-1801" y="-148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5" name="フリーフォーム: 図形 74">
              <a:extLst>
                <a:ext uri="{FF2B5EF4-FFF2-40B4-BE49-F238E27FC236}">
                  <a16:creationId xmlns:a16="http://schemas.microsoft.com/office/drawing/2014/main" id="{CFDE4013-6EF6-D7D6-A4C1-FF4B2D78BE2A}"/>
                </a:ext>
              </a:extLst>
            </p:cNvPr>
            <p:cNvSpPr/>
            <p:nvPr/>
          </p:nvSpPr>
          <p:spPr>
            <a:xfrm>
              <a:off x="2340606"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 name="フリーフォーム: 図形 75">
              <a:extLst>
                <a:ext uri="{FF2B5EF4-FFF2-40B4-BE49-F238E27FC236}">
                  <a16:creationId xmlns:a16="http://schemas.microsoft.com/office/drawing/2014/main" id="{B9D77E4D-B2CA-B19B-7668-364D12639367}"/>
                </a:ext>
              </a:extLst>
            </p:cNvPr>
            <p:cNvSpPr/>
            <p:nvPr/>
          </p:nvSpPr>
          <p:spPr>
            <a:xfrm>
              <a:off x="2104590"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7" name="フリーフォーム: 図形 76">
              <a:extLst>
                <a:ext uri="{FF2B5EF4-FFF2-40B4-BE49-F238E27FC236}">
                  <a16:creationId xmlns:a16="http://schemas.microsoft.com/office/drawing/2014/main" id="{E674E872-608B-0DC9-AE0C-703F0829896C}"/>
                </a:ext>
              </a:extLst>
            </p:cNvPr>
            <p:cNvSpPr/>
            <p:nvPr/>
          </p:nvSpPr>
          <p:spPr>
            <a:xfrm>
              <a:off x="835966" y="2090652"/>
              <a:ext cx="57715" cy="18849"/>
            </a:xfrm>
            <a:custGeom>
              <a:avLst/>
              <a:gdLst>
                <a:gd name="connsiteX0" fmla="*/ 55914 w 57715"/>
                <a:gd name="connsiteY0" fmla="*/ 3763 h 18849"/>
                <a:gd name="connsiteX1" fmla="*/ 13709 w 57715"/>
                <a:gd name="connsiteY1" fmla="*/ 16595 h 18849"/>
                <a:gd name="connsiteX2" fmla="*/ -1715 w 57715"/>
                <a:gd name="connsiteY2" fmla="*/ 10156 h 18849"/>
                <a:gd name="connsiteX3" fmla="*/ 8050 w 57715"/>
                <a:gd name="connsiteY3" fmla="*/ 658 h 18849"/>
                <a:gd name="connsiteX4" fmla="*/ 55914 w 57715"/>
                <a:gd name="connsiteY4" fmla="*/ 3763 h 18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5" h="18849">
                  <a:moveTo>
                    <a:pt x="55914" y="3763"/>
                  </a:moveTo>
                  <a:cubicBezTo>
                    <a:pt x="50175" y="18112"/>
                    <a:pt x="31284" y="17561"/>
                    <a:pt x="13709" y="16595"/>
                  </a:cubicBezTo>
                  <a:cubicBezTo>
                    <a:pt x="7930" y="16296"/>
                    <a:pt x="-997" y="12754"/>
                    <a:pt x="-1715" y="10156"/>
                  </a:cubicBezTo>
                  <a:cubicBezTo>
                    <a:pt x="-2551" y="7212"/>
                    <a:pt x="2829" y="2061"/>
                    <a:pt x="8050" y="658"/>
                  </a:cubicBezTo>
                  <a:cubicBezTo>
                    <a:pt x="24868" y="-3803"/>
                    <a:pt x="41168" y="-1963"/>
                    <a:pt x="55914" y="376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8" name="フリーフォーム: 図形 77">
              <a:extLst>
                <a:ext uri="{FF2B5EF4-FFF2-40B4-BE49-F238E27FC236}">
                  <a16:creationId xmlns:a16="http://schemas.microsoft.com/office/drawing/2014/main" id="{839055F1-5F33-F3B8-F04E-4B181AA30F80}"/>
                </a:ext>
              </a:extLst>
            </p:cNvPr>
            <p:cNvSpPr/>
            <p:nvPr/>
          </p:nvSpPr>
          <p:spPr>
            <a:xfrm>
              <a:off x="7679635"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9" name="フリーフォーム: 図形 78">
              <a:extLst>
                <a:ext uri="{FF2B5EF4-FFF2-40B4-BE49-F238E27FC236}">
                  <a16:creationId xmlns:a16="http://schemas.microsoft.com/office/drawing/2014/main" id="{2677C3D8-E181-3D60-7C53-C2322247776C}"/>
                </a:ext>
              </a:extLst>
            </p:cNvPr>
            <p:cNvSpPr/>
            <p:nvPr/>
          </p:nvSpPr>
          <p:spPr>
            <a:xfrm>
              <a:off x="6357161"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0" name="フリーフォーム: 図形 79">
              <a:extLst>
                <a:ext uri="{FF2B5EF4-FFF2-40B4-BE49-F238E27FC236}">
                  <a16:creationId xmlns:a16="http://schemas.microsoft.com/office/drawing/2014/main" id="{6D3290CB-28EC-7327-D878-0BA1B558F0E9}"/>
                </a:ext>
              </a:extLst>
            </p:cNvPr>
            <p:cNvSpPr/>
            <p:nvPr/>
          </p:nvSpPr>
          <p:spPr>
            <a:xfrm>
              <a:off x="5543806"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1" name="フリーフォーム: 図形 80">
              <a:extLst>
                <a:ext uri="{FF2B5EF4-FFF2-40B4-BE49-F238E27FC236}">
                  <a16:creationId xmlns:a16="http://schemas.microsoft.com/office/drawing/2014/main" id="{64900E79-7680-B613-9D70-379472000F49}"/>
                </a:ext>
              </a:extLst>
            </p:cNvPr>
            <p:cNvSpPr/>
            <p:nvPr/>
          </p:nvSpPr>
          <p:spPr>
            <a:xfrm>
              <a:off x="5019025" y="286017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2" name="フリーフォーム: 図形 81">
              <a:extLst>
                <a:ext uri="{FF2B5EF4-FFF2-40B4-BE49-F238E27FC236}">
                  <a16:creationId xmlns:a16="http://schemas.microsoft.com/office/drawing/2014/main" id="{0A9DFF7A-4AE3-FE2F-AB0A-6B8887986DEF}"/>
                </a:ext>
              </a:extLst>
            </p:cNvPr>
            <p:cNvSpPr/>
            <p:nvPr/>
          </p:nvSpPr>
          <p:spPr>
            <a:xfrm>
              <a:off x="5295675"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3" name="フリーフォーム: 図形 82">
              <a:extLst>
                <a:ext uri="{FF2B5EF4-FFF2-40B4-BE49-F238E27FC236}">
                  <a16:creationId xmlns:a16="http://schemas.microsoft.com/office/drawing/2014/main" id="{D6B177CF-A428-6B32-0D6A-47C9DC17B301}"/>
                </a:ext>
              </a:extLst>
            </p:cNvPr>
            <p:cNvSpPr/>
            <p:nvPr/>
          </p:nvSpPr>
          <p:spPr>
            <a:xfrm>
              <a:off x="7884075"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4" name="フリーフォーム: 図形 83">
              <a:extLst>
                <a:ext uri="{FF2B5EF4-FFF2-40B4-BE49-F238E27FC236}">
                  <a16:creationId xmlns:a16="http://schemas.microsoft.com/office/drawing/2014/main" id="{A61DF759-117E-C13A-B85C-B0A2A3628855}"/>
                </a:ext>
              </a:extLst>
            </p:cNvPr>
            <p:cNvSpPr/>
            <p:nvPr/>
          </p:nvSpPr>
          <p:spPr>
            <a:xfrm>
              <a:off x="7945337"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5" name="フリーフォーム: 図形 84">
              <a:extLst>
                <a:ext uri="{FF2B5EF4-FFF2-40B4-BE49-F238E27FC236}">
                  <a16:creationId xmlns:a16="http://schemas.microsoft.com/office/drawing/2014/main" id="{CF0524F0-AD97-016A-BC80-B4F0495FD99D}"/>
                </a:ext>
              </a:extLst>
            </p:cNvPr>
            <p:cNvSpPr/>
            <p:nvPr/>
          </p:nvSpPr>
          <p:spPr>
            <a:xfrm>
              <a:off x="6084044"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6" name="フリーフォーム: 図形 85">
              <a:extLst>
                <a:ext uri="{FF2B5EF4-FFF2-40B4-BE49-F238E27FC236}">
                  <a16:creationId xmlns:a16="http://schemas.microsoft.com/office/drawing/2014/main" id="{C8729854-1D21-E725-2996-6B964CECF543}"/>
                </a:ext>
              </a:extLst>
            </p:cNvPr>
            <p:cNvSpPr/>
            <p:nvPr/>
          </p:nvSpPr>
          <p:spPr>
            <a:xfrm>
              <a:off x="7646027"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7" name="フリーフォーム: 図形 86">
              <a:extLst>
                <a:ext uri="{FF2B5EF4-FFF2-40B4-BE49-F238E27FC236}">
                  <a16:creationId xmlns:a16="http://schemas.microsoft.com/office/drawing/2014/main" id="{27A64013-D2AB-CBF5-6E1D-F9254714C7E8}"/>
                </a:ext>
              </a:extLst>
            </p:cNvPr>
            <p:cNvSpPr/>
            <p:nvPr/>
          </p:nvSpPr>
          <p:spPr>
            <a:xfrm>
              <a:off x="6752520"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8" name="フリーフォーム: 図形 87">
              <a:extLst>
                <a:ext uri="{FF2B5EF4-FFF2-40B4-BE49-F238E27FC236}">
                  <a16:creationId xmlns:a16="http://schemas.microsoft.com/office/drawing/2014/main" id="{0CAFBF63-4886-FBF1-BD1E-A015E76FF5D9}"/>
                </a:ext>
              </a:extLst>
            </p:cNvPr>
            <p:cNvSpPr/>
            <p:nvPr/>
          </p:nvSpPr>
          <p:spPr>
            <a:xfrm>
              <a:off x="6923386"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9" name="フリーフォーム: 図形 88">
              <a:extLst>
                <a:ext uri="{FF2B5EF4-FFF2-40B4-BE49-F238E27FC236}">
                  <a16:creationId xmlns:a16="http://schemas.microsoft.com/office/drawing/2014/main" id="{7F3266B1-8BDA-5401-BEB3-45639A4E0B03}"/>
                </a:ext>
              </a:extLst>
            </p:cNvPr>
            <p:cNvSpPr/>
            <p:nvPr/>
          </p:nvSpPr>
          <p:spPr>
            <a:xfrm>
              <a:off x="7182323"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 name="フリーフォーム: 図形 89">
              <a:extLst>
                <a:ext uri="{FF2B5EF4-FFF2-40B4-BE49-F238E27FC236}">
                  <a16:creationId xmlns:a16="http://schemas.microsoft.com/office/drawing/2014/main" id="{1694007A-1BC6-926C-0258-61D1A1C170F5}"/>
                </a:ext>
              </a:extLst>
            </p:cNvPr>
            <p:cNvSpPr/>
            <p:nvPr/>
          </p:nvSpPr>
          <p:spPr>
            <a:xfrm>
              <a:off x="7429263"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1" name="フリーフォーム: 図形 90">
              <a:extLst>
                <a:ext uri="{FF2B5EF4-FFF2-40B4-BE49-F238E27FC236}">
                  <a16:creationId xmlns:a16="http://schemas.microsoft.com/office/drawing/2014/main" id="{A1A5885F-5B33-D1DC-1A5E-7AD95409F3B5}"/>
                </a:ext>
              </a:extLst>
            </p:cNvPr>
            <p:cNvSpPr/>
            <p:nvPr/>
          </p:nvSpPr>
          <p:spPr>
            <a:xfrm>
              <a:off x="6646552"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2" name="フリーフォーム: 図形 91">
              <a:extLst>
                <a:ext uri="{FF2B5EF4-FFF2-40B4-BE49-F238E27FC236}">
                  <a16:creationId xmlns:a16="http://schemas.microsoft.com/office/drawing/2014/main" id="{8D11880E-FA19-C95A-A12B-F2D1009578C5}"/>
                </a:ext>
              </a:extLst>
            </p:cNvPr>
            <p:cNvSpPr/>
            <p:nvPr/>
          </p:nvSpPr>
          <p:spPr>
            <a:xfrm>
              <a:off x="7253534"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3" name="フリーフォーム: 図形 92">
              <a:extLst>
                <a:ext uri="{FF2B5EF4-FFF2-40B4-BE49-F238E27FC236}">
                  <a16:creationId xmlns:a16="http://schemas.microsoft.com/office/drawing/2014/main" id="{7BB44D6F-22C6-368D-66ED-0E50CFEFEB37}"/>
                </a:ext>
              </a:extLst>
            </p:cNvPr>
            <p:cNvSpPr/>
            <p:nvPr/>
          </p:nvSpPr>
          <p:spPr>
            <a:xfrm>
              <a:off x="7464329"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4" name="フリーフォーム: 図形 93">
              <a:extLst>
                <a:ext uri="{FF2B5EF4-FFF2-40B4-BE49-F238E27FC236}">
                  <a16:creationId xmlns:a16="http://schemas.microsoft.com/office/drawing/2014/main" id="{6D1DEEBE-EF36-A7E4-3805-5DD90F968BB0}"/>
                </a:ext>
              </a:extLst>
            </p:cNvPr>
            <p:cNvSpPr/>
            <p:nvPr/>
          </p:nvSpPr>
          <p:spPr>
            <a:xfrm>
              <a:off x="5850688"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5" name="フリーフォーム: 図形 94">
              <a:extLst>
                <a:ext uri="{FF2B5EF4-FFF2-40B4-BE49-F238E27FC236}">
                  <a16:creationId xmlns:a16="http://schemas.microsoft.com/office/drawing/2014/main" id="{083B53EA-0E65-2FD6-51F2-3833C142B85D}"/>
                </a:ext>
              </a:extLst>
            </p:cNvPr>
            <p:cNvSpPr/>
            <p:nvPr/>
          </p:nvSpPr>
          <p:spPr>
            <a:xfrm>
              <a:off x="5062135"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6" name="フリーフォーム: 図形 95">
              <a:extLst>
                <a:ext uri="{FF2B5EF4-FFF2-40B4-BE49-F238E27FC236}">
                  <a16:creationId xmlns:a16="http://schemas.microsoft.com/office/drawing/2014/main" id="{71F9F2ED-BAC7-57CF-64CA-933732F1DEF5}"/>
                </a:ext>
              </a:extLst>
            </p:cNvPr>
            <p:cNvSpPr/>
            <p:nvPr/>
          </p:nvSpPr>
          <p:spPr>
            <a:xfrm>
              <a:off x="6534505"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7" name="フリーフォーム: 図形 96">
              <a:extLst>
                <a:ext uri="{FF2B5EF4-FFF2-40B4-BE49-F238E27FC236}">
                  <a16:creationId xmlns:a16="http://schemas.microsoft.com/office/drawing/2014/main" id="{36AC94A1-8212-A940-4C67-5FDA065B5A92}"/>
                </a:ext>
              </a:extLst>
            </p:cNvPr>
            <p:cNvSpPr/>
            <p:nvPr/>
          </p:nvSpPr>
          <p:spPr>
            <a:xfrm>
              <a:off x="5275477"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8" name="フリーフォーム: 図形 97">
              <a:extLst>
                <a:ext uri="{FF2B5EF4-FFF2-40B4-BE49-F238E27FC236}">
                  <a16:creationId xmlns:a16="http://schemas.microsoft.com/office/drawing/2014/main" id="{D43C9D83-E69B-2F46-FBE7-05F98BB40D02}"/>
                </a:ext>
              </a:extLst>
            </p:cNvPr>
            <p:cNvSpPr/>
            <p:nvPr/>
          </p:nvSpPr>
          <p:spPr>
            <a:xfrm>
              <a:off x="5693854"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9" name="フリーフォーム: 図形 98">
              <a:extLst>
                <a:ext uri="{FF2B5EF4-FFF2-40B4-BE49-F238E27FC236}">
                  <a16:creationId xmlns:a16="http://schemas.microsoft.com/office/drawing/2014/main" id="{1F74AEBD-B0DE-31A0-160D-D8207BCA511E}"/>
                </a:ext>
              </a:extLst>
            </p:cNvPr>
            <p:cNvSpPr/>
            <p:nvPr/>
          </p:nvSpPr>
          <p:spPr>
            <a:xfrm>
              <a:off x="5918742"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0" name="フリーフォーム: 図形 99">
              <a:extLst>
                <a:ext uri="{FF2B5EF4-FFF2-40B4-BE49-F238E27FC236}">
                  <a16:creationId xmlns:a16="http://schemas.microsoft.com/office/drawing/2014/main" id="{CFABC3C2-7131-0FE6-945A-391697F1E7FC}"/>
                </a:ext>
              </a:extLst>
            </p:cNvPr>
            <p:cNvSpPr/>
            <p:nvPr/>
          </p:nvSpPr>
          <p:spPr>
            <a:xfrm>
              <a:off x="5509842"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1" name="フリーフォーム: 図形 100">
              <a:extLst>
                <a:ext uri="{FF2B5EF4-FFF2-40B4-BE49-F238E27FC236}">
                  <a16:creationId xmlns:a16="http://schemas.microsoft.com/office/drawing/2014/main" id="{2141FF44-7AAA-02E1-D299-E6366218F1B0}"/>
                </a:ext>
              </a:extLst>
            </p:cNvPr>
            <p:cNvSpPr/>
            <p:nvPr/>
          </p:nvSpPr>
          <p:spPr>
            <a:xfrm>
              <a:off x="7001806"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 name="フリーフォーム: 図形 101">
              <a:extLst>
                <a:ext uri="{FF2B5EF4-FFF2-40B4-BE49-F238E27FC236}">
                  <a16:creationId xmlns:a16="http://schemas.microsoft.com/office/drawing/2014/main" id="{1919AEA9-4F6B-689C-CA29-D8FB89826FE8}"/>
                </a:ext>
              </a:extLst>
            </p:cNvPr>
            <p:cNvSpPr/>
            <p:nvPr/>
          </p:nvSpPr>
          <p:spPr>
            <a:xfrm>
              <a:off x="6352317"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 name="フリーフォーム: 図形 102">
              <a:extLst>
                <a:ext uri="{FF2B5EF4-FFF2-40B4-BE49-F238E27FC236}">
                  <a16:creationId xmlns:a16="http://schemas.microsoft.com/office/drawing/2014/main" id="{080AB452-0D82-2E78-218A-672C3268E69F}"/>
                </a:ext>
              </a:extLst>
            </p:cNvPr>
            <p:cNvSpPr/>
            <p:nvPr/>
          </p:nvSpPr>
          <p:spPr>
            <a:xfrm>
              <a:off x="6116301"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4" name="フリーフォーム: 図形 103">
              <a:extLst>
                <a:ext uri="{FF2B5EF4-FFF2-40B4-BE49-F238E27FC236}">
                  <a16:creationId xmlns:a16="http://schemas.microsoft.com/office/drawing/2014/main" id="{1A4669E3-6E08-F1D0-D230-7F4B68575BC8}"/>
                </a:ext>
              </a:extLst>
            </p:cNvPr>
            <p:cNvSpPr/>
            <p:nvPr/>
          </p:nvSpPr>
          <p:spPr>
            <a:xfrm>
              <a:off x="4797505"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 name="フリーフォーム: 図形 104">
              <a:extLst>
                <a:ext uri="{FF2B5EF4-FFF2-40B4-BE49-F238E27FC236}">
                  <a16:creationId xmlns:a16="http://schemas.microsoft.com/office/drawing/2014/main" id="{28171AA3-F210-D974-EB32-B694AB17F3CE}"/>
                </a:ext>
              </a:extLst>
            </p:cNvPr>
            <p:cNvSpPr/>
            <p:nvPr/>
          </p:nvSpPr>
          <p:spPr>
            <a:xfrm>
              <a:off x="4846351"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6" name="フリーフォーム: 図形 105">
              <a:extLst>
                <a:ext uri="{FF2B5EF4-FFF2-40B4-BE49-F238E27FC236}">
                  <a16:creationId xmlns:a16="http://schemas.microsoft.com/office/drawing/2014/main" id="{24EB5AE8-21EF-5CE6-7DD3-316B85498B28}"/>
                </a:ext>
              </a:extLst>
            </p:cNvPr>
            <p:cNvSpPr/>
            <p:nvPr/>
          </p:nvSpPr>
          <p:spPr>
            <a:xfrm>
              <a:off x="4351846"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7" name="フリーフォーム: 図形 106">
              <a:extLst>
                <a:ext uri="{FF2B5EF4-FFF2-40B4-BE49-F238E27FC236}">
                  <a16:creationId xmlns:a16="http://schemas.microsoft.com/office/drawing/2014/main" id="{5DD51EBF-C058-7CE1-E6AF-D090B173A3C9}"/>
                </a:ext>
              </a:extLst>
            </p:cNvPr>
            <p:cNvSpPr/>
            <p:nvPr/>
          </p:nvSpPr>
          <p:spPr>
            <a:xfrm>
              <a:off x="4556286"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8" name="フリーフォーム: 図形 107">
              <a:extLst>
                <a:ext uri="{FF2B5EF4-FFF2-40B4-BE49-F238E27FC236}">
                  <a16:creationId xmlns:a16="http://schemas.microsoft.com/office/drawing/2014/main" id="{77D0654B-2C8B-0A55-84F0-B801EF2CAC0F}"/>
                </a:ext>
              </a:extLst>
            </p:cNvPr>
            <p:cNvSpPr/>
            <p:nvPr/>
          </p:nvSpPr>
          <p:spPr>
            <a:xfrm>
              <a:off x="4617548"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9" name="フリーフォーム: 図形 108">
              <a:extLst>
                <a:ext uri="{FF2B5EF4-FFF2-40B4-BE49-F238E27FC236}">
                  <a16:creationId xmlns:a16="http://schemas.microsoft.com/office/drawing/2014/main" id="{B74C011D-2B93-8467-8530-B1E4632B3C85}"/>
                </a:ext>
              </a:extLst>
            </p:cNvPr>
            <p:cNvSpPr/>
            <p:nvPr/>
          </p:nvSpPr>
          <p:spPr>
            <a:xfrm>
              <a:off x="4318238"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0" name="フリーフォーム: 図形 109">
              <a:extLst>
                <a:ext uri="{FF2B5EF4-FFF2-40B4-BE49-F238E27FC236}">
                  <a16:creationId xmlns:a16="http://schemas.microsoft.com/office/drawing/2014/main" id="{DBD1F44F-F4A2-D11B-BF39-0BD37781ABBB}"/>
                </a:ext>
              </a:extLst>
            </p:cNvPr>
            <p:cNvSpPr/>
            <p:nvPr/>
          </p:nvSpPr>
          <p:spPr>
            <a:xfrm>
              <a:off x="4101474"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1" name="フリーフォーム: 図形 110">
              <a:extLst>
                <a:ext uri="{FF2B5EF4-FFF2-40B4-BE49-F238E27FC236}">
                  <a16:creationId xmlns:a16="http://schemas.microsoft.com/office/drawing/2014/main" id="{9F335C79-93FF-7385-CD62-B08216E477C5}"/>
                </a:ext>
              </a:extLst>
            </p:cNvPr>
            <p:cNvSpPr/>
            <p:nvPr/>
          </p:nvSpPr>
          <p:spPr>
            <a:xfrm>
              <a:off x="4136540"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112" name="テキスト ボックス 111">
            <a:extLst>
              <a:ext uri="{FF2B5EF4-FFF2-40B4-BE49-F238E27FC236}">
                <a16:creationId xmlns:a16="http://schemas.microsoft.com/office/drawing/2014/main" id="{25F99233-3EAB-65DE-4B03-AE4EEEA2A9B2}"/>
              </a:ext>
            </a:extLst>
          </p:cNvPr>
          <p:cNvSpPr txBox="1"/>
          <p:nvPr/>
        </p:nvSpPr>
        <p:spPr>
          <a:xfrm>
            <a:off x="558237" y="484470"/>
            <a:ext cx="6807918"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1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遺族基礎年金とは</a:t>
            </a:r>
            <a:r>
              <a:rPr kumimoji="1" lang="ja-JP" altLang="en-US" sz="1600" i="0" u="none" strike="noStrike" kern="1200" cap="none" spc="1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（現行制度（令和７年改正法による改正前））</a:t>
            </a:r>
            <a:endParaRPr kumimoji="1" lang="ja-JP" altLang="en-US" sz="2400" i="0" u="none" strike="noStrike" kern="1200" cap="none" spc="1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114" name="図 113">
            <a:extLst>
              <a:ext uri="{FF2B5EF4-FFF2-40B4-BE49-F238E27FC236}">
                <a16:creationId xmlns:a16="http://schemas.microsoft.com/office/drawing/2014/main" id="{9355F2D5-9A1E-076D-1FF2-843D02A011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87212" y="2679326"/>
            <a:ext cx="1075785" cy="1348224"/>
          </a:xfrm>
          <a:prstGeom prst="rect">
            <a:avLst/>
          </a:prstGeom>
        </p:spPr>
      </p:pic>
      <p:sp>
        <p:nvSpPr>
          <p:cNvPr id="115" name="テキスト ボックス 114">
            <a:extLst>
              <a:ext uri="{FF2B5EF4-FFF2-40B4-BE49-F238E27FC236}">
                <a16:creationId xmlns:a16="http://schemas.microsoft.com/office/drawing/2014/main" id="{B875BA48-DACF-0D52-3063-58CED053DB47}"/>
              </a:ext>
            </a:extLst>
          </p:cNvPr>
          <p:cNvSpPr txBox="1"/>
          <p:nvPr/>
        </p:nvSpPr>
        <p:spPr>
          <a:xfrm>
            <a:off x="1071089" y="5705681"/>
            <a:ext cx="2363147"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一定の納付要件を満たすことが必要です</a:t>
            </a:r>
          </a:p>
        </p:txBody>
      </p:sp>
      <p:pic>
        <p:nvPicPr>
          <p:cNvPr id="118" name="図 117" descr="挿絵 が含まれている画像&#10;&#10;AI によって生成されたコンテンツは間違っている可能性があります。">
            <a:extLst>
              <a:ext uri="{FF2B5EF4-FFF2-40B4-BE49-F238E27FC236}">
                <a16:creationId xmlns:a16="http://schemas.microsoft.com/office/drawing/2014/main" id="{411D74B2-2D2C-DEAA-BD77-FAD6F4608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46835" y="2668679"/>
            <a:ext cx="559535" cy="962075"/>
          </a:xfrm>
          <a:prstGeom prst="rect">
            <a:avLst/>
          </a:prstGeom>
        </p:spPr>
      </p:pic>
      <p:grpSp>
        <p:nvGrpSpPr>
          <p:cNvPr id="122" name="グループ化 121">
            <a:extLst>
              <a:ext uri="{FF2B5EF4-FFF2-40B4-BE49-F238E27FC236}">
                <a16:creationId xmlns:a16="http://schemas.microsoft.com/office/drawing/2014/main" id="{F19A2B32-FA01-EB1D-6599-4FB29BB09212}"/>
              </a:ext>
            </a:extLst>
          </p:cNvPr>
          <p:cNvGrpSpPr/>
          <p:nvPr/>
        </p:nvGrpSpPr>
        <p:grpSpPr>
          <a:xfrm>
            <a:off x="7006671" y="2737223"/>
            <a:ext cx="1216147" cy="897700"/>
            <a:chOff x="8083590" y="2709619"/>
            <a:chExt cx="1316392" cy="971696"/>
          </a:xfrm>
        </p:grpSpPr>
        <p:pic>
          <p:nvPicPr>
            <p:cNvPr id="119" name="図 118" descr="抽象, 挿絵 が含まれている画像&#10;&#10;AI によって生成されたコンテンツは間違っている可能性があります。">
              <a:extLst>
                <a:ext uri="{FF2B5EF4-FFF2-40B4-BE49-F238E27FC236}">
                  <a16:creationId xmlns:a16="http://schemas.microsoft.com/office/drawing/2014/main" id="{31A6C51F-4CA0-5A2E-C303-70AC51BCEC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824899" y="2939798"/>
              <a:ext cx="575083" cy="737348"/>
            </a:xfrm>
            <a:prstGeom prst="rect">
              <a:avLst/>
            </a:prstGeom>
          </p:spPr>
        </p:pic>
        <p:pic>
          <p:nvPicPr>
            <p:cNvPr id="120" name="図 119" descr="衣料, シャツ, スーツ が含まれている画像&#10;&#10;AI によって生成されたコンテンツは間違っている可能性があります。">
              <a:extLst>
                <a:ext uri="{FF2B5EF4-FFF2-40B4-BE49-F238E27FC236}">
                  <a16:creationId xmlns:a16="http://schemas.microsoft.com/office/drawing/2014/main" id="{6209D0DD-4DAE-0714-BA1F-6681FB0ACC2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083590" y="2709619"/>
              <a:ext cx="716876" cy="971696"/>
            </a:xfrm>
            <a:prstGeom prst="rect">
              <a:avLst/>
            </a:prstGeom>
          </p:spPr>
        </p:pic>
      </p:grpSp>
      <p:pic>
        <p:nvPicPr>
          <p:cNvPr id="123" name="図 122" descr="時計 が含まれている画像&#10;&#10;AI によって生成されたコンテンツは間違っている可能性があります。">
            <a:extLst>
              <a:ext uri="{FF2B5EF4-FFF2-40B4-BE49-F238E27FC236}">
                <a16:creationId xmlns:a16="http://schemas.microsoft.com/office/drawing/2014/main" id="{173C913A-A4E5-4F4B-00D6-F165BEF2F1F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890449" y="4298512"/>
            <a:ext cx="680697" cy="885225"/>
          </a:xfrm>
          <a:prstGeom prst="rect">
            <a:avLst/>
          </a:prstGeom>
        </p:spPr>
      </p:pic>
      <p:sp>
        <p:nvSpPr>
          <p:cNvPr id="17" name="四角形: 角を丸くする 16">
            <a:extLst>
              <a:ext uri="{FF2B5EF4-FFF2-40B4-BE49-F238E27FC236}">
                <a16:creationId xmlns:a16="http://schemas.microsoft.com/office/drawing/2014/main" id="{212FFAB5-2D94-989B-BA8F-3D417D3B4369}"/>
              </a:ext>
            </a:extLst>
          </p:cNvPr>
          <p:cNvSpPr/>
          <p:nvPr/>
        </p:nvSpPr>
        <p:spPr>
          <a:xfrm>
            <a:off x="764323" y="2091367"/>
            <a:ext cx="3969304" cy="376610"/>
          </a:xfrm>
          <a:prstGeom prst="roundRect">
            <a:avLst>
              <a:gd name="adj" fmla="val 0"/>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Meiryo UI"/>
                <a:ea typeface="Meiryo UI"/>
                <a:cs typeface="+mn-cs"/>
              </a:rPr>
              <a:t>亡くなった方の要件</a:t>
            </a:r>
            <a:endParaRPr kumimoji="1" lang="en-US" altLang="ja-JP" sz="1800" b="1" i="0" u="none" strike="noStrike" kern="1200" cap="none" spc="0" normalizeH="0" baseline="0" noProof="0">
              <a:ln>
                <a:noFill/>
              </a:ln>
              <a:solidFill>
                <a:prstClr val="white"/>
              </a:solidFill>
              <a:effectLst/>
              <a:uLnTx/>
              <a:uFillTx/>
              <a:latin typeface="Meiryo UI"/>
              <a:ea typeface="Meiryo UI"/>
              <a:cs typeface="+mn-cs"/>
            </a:endParaRPr>
          </a:p>
        </p:txBody>
      </p:sp>
      <p:sp>
        <p:nvSpPr>
          <p:cNvPr id="12" name="楕円 11">
            <a:extLst>
              <a:ext uri="{FF2B5EF4-FFF2-40B4-BE49-F238E27FC236}">
                <a16:creationId xmlns:a16="http://schemas.microsoft.com/office/drawing/2014/main" id="{25DE1B67-5EF6-E012-1E89-A6FF99A0D8B0}"/>
              </a:ext>
            </a:extLst>
          </p:cNvPr>
          <p:cNvSpPr/>
          <p:nvPr/>
        </p:nvSpPr>
        <p:spPr>
          <a:xfrm>
            <a:off x="5325440" y="2675098"/>
            <a:ext cx="357392" cy="357390"/>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prstClr val="white"/>
                </a:solidFill>
                <a:effectLst/>
                <a:uLnTx/>
                <a:uFillTx/>
                <a:latin typeface="Meiryo UI"/>
                <a:ea typeface="Meiryo UI"/>
                <a:cs typeface="+mn-cs"/>
              </a:rPr>
              <a:t>1</a:t>
            </a:r>
            <a:endParaRPr kumimoji="1" lang="ja-JP" altLang="en-US" sz="1800" b="1" i="0" u="none" strike="noStrike" kern="1200" cap="none" spc="0" normalizeH="0" baseline="0" noProof="0">
              <a:ln>
                <a:noFill/>
              </a:ln>
              <a:solidFill>
                <a:prstClr val="white"/>
              </a:solidFill>
              <a:effectLst/>
              <a:uLnTx/>
              <a:uFillTx/>
              <a:latin typeface="Meiryo UI"/>
              <a:ea typeface="Meiryo UI"/>
              <a:cs typeface="+mn-cs"/>
            </a:endParaRPr>
          </a:p>
        </p:txBody>
      </p:sp>
      <p:sp>
        <p:nvSpPr>
          <p:cNvPr id="41" name="楕円 40">
            <a:extLst>
              <a:ext uri="{FF2B5EF4-FFF2-40B4-BE49-F238E27FC236}">
                <a16:creationId xmlns:a16="http://schemas.microsoft.com/office/drawing/2014/main" id="{47F9D795-513D-9947-99A0-69F3B1BDC78B}"/>
              </a:ext>
            </a:extLst>
          </p:cNvPr>
          <p:cNvSpPr/>
          <p:nvPr/>
        </p:nvSpPr>
        <p:spPr>
          <a:xfrm>
            <a:off x="5325440" y="4246320"/>
            <a:ext cx="357392" cy="357390"/>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prstClr val="white"/>
                </a:solidFill>
                <a:effectLst/>
                <a:uLnTx/>
                <a:uFillTx/>
                <a:latin typeface="Meiryo UI"/>
                <a:ea typeface="Meiryo UI"/>
                <a:cs typeface="+mn-cs"/>
              </a:rPr>
              <a:t>2</a:t>
            </a:r>
            <a:endParaRPr kumimoji="1" lang="ja-JP" altLang="en-US" sz="1800" b="1" i="0" u="none" strike="noStrike" kern="1200" cap="none" spc="0" normalizeH="0" baseline="0" noProof="0">
              <a:ln>
                <a:noFill/>
              </a:ln>
              <a:solidFill>
                <a:prstClr val="white"/>
              </a:solidFill>
              <a:effectLst/>
              <a:uLnTx/>
              <a:uFillTx/>
              <a:latin typeface="Meiryo UI"/>
              <a:ea typeface="Meiryo UI"/>
              <a:cs typeface="+mn-cs"/>
            </a:endParaRPr>
          </a:p>
        </p:txBody>
      </p:sp>
      <p:sp>
        <p:nvSpPr>
          <p:cNvPr id="8" name="コンテンツ プレースホルダー 3">
            <a:extLst>
              <a:ext uri="{FF2B5EF4-FFF2-40B4-BE49-F238E27FC236}">
                <a16:creationId xmlns:a16="http://schemas.microsoft.com/office/drawing/2014/main" id="{358C9319-8524-E836-EC2A-BFC6B956372A}"/>
              </a:ext>
            </a:extLst>
          </p:cNvPr>
          <p:cNvSpPr txBox="1">
            <a:spLocks/>
          </p:cNvSpPr>
          <p:nvPr/>
        </p:nvSpPr>
        <p:spPr>
          <a:xfrm>
            <a:off x="5248838" y="5894160"/>
            <a:ext cx="3954222" cy="242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1" lang="en-US" altLang="ja-JP" sz="1000" b="0" i="0" u="none" strike="noStrike" kern="1200" cap="none" spc="0" normalizeH="0" baseline="0" noProof="0">
                <a:ln>
                  <a:noFill/>
                </a:ln>
                <a:solidFill>
                  <a:prstClr val="black"/>
                </a:solidFill>
                <a:effectLst/>
                <a:uLnTx/>
                <a:uFillTx/>
                <a:latin typeface="Meiryo UI"/>
                <a:ea typeface="Meiryo UI"/>
                <a:cs typeface="+mn-cs"/>
              </a:rPr>
              <a:t>※2</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　①②のうち、①を優先して支給</a:t>
            </a:r>
          </a:p>
        </p:txBody>
      </p:sp>
      <p:sp>
        <p:nvSpPr>
          <p:cNvPr id="18" name="コンテンツ プレースホルダー 3">
            <a:extLst>
              <a:ext uri="{FF2B5EF4-FFF2-40B4-BE49-F238E27FC236}">
                <a16:creationId xmlns:a16="http://schemas.microsoft.com/office/drawing/2014/main" id="{73298727-B57A-CB54-7375-FEAF71CC65AF}"/>
              </a:ext>
            </a:extLst>
          </p:cNvPr>
          <p:cNvSpPr txBox="1">
            <a:spLocks/>
          </p:cNvSpPr>
          <p:nvPr/>
        </p:nvSpPr>
        <p:spPr>
          <a:xfrm>
            <a:off x="5248838" y="6063337"/>
            <a:ext cx="3954222" cy="242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1" lang="en-US" altLang="ja-JP" sz="1000" b="0" i="0" u="none" strike="noStrike" kern="1200" cap="none" spc="0" normalizeH="0" baseline="0" noProof="0">
                <a:ln>
                  <a:noFill/>
                </a:ln>
                <a:solidFill>
                  <a:prstClr val="black"/>
                </a:solidFill>
                <a:effectLst/>
                <a:uLnTx/>
                <a:uFillTx/>
                <a:latin typeface="Meiryo UI"/>
                <a:ea typeface="Meiryo UI"/>
                <a:cs typeface="+mn-cs"/>
              </a:rPr>
              <a:t>※3</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　生活をともにしている父母がいない場合のみ</a:t>
            </a:r>
          </a:p>
        </p:txBody>
      </p:sp>
    </p:spTree>
    <p:extLst>
      <p:ext uri="{BB962C8B-B14F-4D97-AF65-F5344CB8AC3E}">
        <p14:creationId xmlns:p14="http://schemas.microsoft.com/office/powerpoint/2010/main" val="28324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四角形: 角を丸くする 137">
            <a:extLst>
              <a:ext uri="{FF2B5EF4-FFF2-40B4-BE49-F238E27FC236}">
                <a16:creationId xmlns:a16="http://schemas.microsoft.com/office/drawing/2014/main" id="{BEA4A44E-6377-F595-B67B-CD3DA0FBCD20}"/>
              </a:ext>
            </a:extLst>
          </p:cNvPr>
          <p:cNvSpPr/>
          <p:nvPr/>
        </p:nvSpPr>
        <p:spPr>
          <a:xfrm>
            <a:off x="3913629" y="2189503"/>
            <a:ext cx="5395471" cy="4155735"/>
          </a:xfrm>
          <a:prstGeom prst="roundRect">
            <a:avLst>
              <a:gd name="adj" fmla="val 4247"/>
            </a:avLst>
          </a:prstGeom>
          <a:solidFill>
            <a:srgbClr val="FFEFB3">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 name="四角形: 角を丸くする 18">
            <a:extLst>
              <a:ext uri="{FF2B5EF4-FFF2-40B4-BE49-F238E27FC236}">
                <a16:creationId xmlns:a16="http://schemas.microsoft.com/office/drawing/2014/main" id="{EF4395A3-88FB-309F-4FB1-E4E286A13F76}"/>
              </a:ext>
            </a:extLst>
          </p:cNvPr>
          <p:cNvSpPr/>
          <p:nvPr/>
        </p:nvSpPr>
        <p:spPr>
          <a:xfrm>
            <a:off x="7542602" y="4548948"/>
            <a:ext cx="1639498" cy="1263377"/>
          </a:xfrm>
          <a:prstGeom prst="roundRect">
            <a:avLst>
              <a:gd name="adj" fmla="val 68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6" name="四角形: 角を丸くする 15">
            <a:extLst>
              <a:ext uri="{FF2B5EF4-FFF2-40B4-BE49-F238E27FC236}">
                <a16:creationId xmlns:a16="http://schemas.microsoft.com/office/drawing/2014/main" id="{3159FE02-F68F-57B0-0462-063A7F160B6B}"/>
              </a:ext>
            </a:extLst>
          </p:cNvPr>
          <p:cNvSpPr/>
          <p:nvPr/>
        </p:nvSpPr>
        <p:spPr>
          <a:xfrm>
            <a:off x="5791616" y="4548948"/>
            <a:ext cx="1639498" cy="1263377"/>
          </a:xfrm>
          <a:prstGeom prst="roundRect">
            <a:avLst>
              <a:gd name="adj" fmla="val 68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 name="スライド番号プレースホルダー 6">
            <a:extLst>
              <a:ext uri="{FF2B5EF4-FFF2-40B4-BE49-F238E27FC236}">
                <a16:creationId xmlns:a16="http://schemas.microsoft.com/office/drawing/2014/main" id="{569A87E8-32AC-4B08-7FA1-070F4DA01CEB}"/>
              </a:ext>
            </a:extLst>
          </p:cNvPr>
          <p:cNvSpPr>
            <a:spLocks noGrp="1"/>
          </p:cNvSpPr>
          <p:nvPr>
            <p:ph type="sldNum" sz="quarter" idx="12"/>
          </p:nvPr>
        </p:nvSpPr>
        <p:spPr>
          <a:xfrm>
            <a:off x="9581057" y="6623175"/>
            <a:ext cx="289677" cy="211203"/>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7378CBE-A140-4EEA-9819-9CD0025EC3DF}" type="slidenum">
              <a:rPr kumimoji="1" lang="ja-JP" altLang="en-US" sz="9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base" latinLnBrk="0" hangingPunct="1">
                <a:lnSpc>
                  <a:spcPct val="100000"/>
                </a:lnSpc>
                <a:spcBef>
                  <a:spcPct val="0"/>
                </a:spcBef>
                <a:spcAft>
                  <a:spcPct val="0"/>
                </a:spcAft>
                <a:buClrTx/>
                <a:buSzTx/>
                <a:buFontTx/>
                <a:buNone/>
                <a:tabLst/>
                <a:defRPr/>
              </a:pPr>
              <a:t>23</a:t>
            </a:fld>
            <a:endParaRPr kumimoji="1" lang="ja-JP" altLang="en-US"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27" name="テキスト ボックス 26">
            <a:extLst>
              <a:ext uri="{FF2B5EF4-FFF2-40B4-BE49-F238E27FC236}">
                <a16:creationId xmlns:a16="http://schemas.microsoft.com/office/drawing/2014/main" id="{E2494AA8-41AD-75C5-C9BC-EF5E992343DA}"/>
              </a:ext>
            </a:extLst>
          </p:cNvPr>
          <p:cNvSpPr txBox="1"/>
          <p:nvPr/>
        </p:nvSpPr>
        <p:spPr>
          <a:xfrm>
            <a:off x="495487" y="1369367"/>
            <a:ext cx="7625918" cy="719812"/>
          </a:xfrm>
          <a:prstGeom prst="rect">
            <a:avLst/>
          </a:prstGeom>
          <a:noFill/>
        </p:spPr>
        <p:txBody>
          <a:bodyPr wrap="square" rtlCol="0">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遺族年金は</a:t>
            </a:r>
            <a:r>
              <a:rPr kumimoji="1" lang="ja-JP" altLang="en-US" sz="1800" b="1" i="0" u="none" strike="noStrike" kern="1200" cap="none" spc="0" normalizeH="0" baseline="0" noProof="0">
                <a:ln>
                  <a:noFill/>
                </a:ln>
                <a:solidFill>
                  <a:prstClr val="black"/>
                </a:solidFill>
                <a:effectLst/>
                <a:uLnTx/>
                <a:uFillTx/>
                <a:latin typeface="Meiryo UI"/>
                <a:ea typeface="Meiryo UI"/>
                <a:cs typeface="+mn-cs"/>
              </a:rPr>
              <a:t>「亡くなった方」</a:t>
            </a: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が保険料納付などの要件を満たしていれば、</a:t>
            </a:r>
          </a:p>
          <a:p>
            <a:pPr marL="0" marR="0" lvl="0" indent="0" algn="l" defTabSz="914400" rtl="0" eaLnBrk="1" fontAlgn="base" latinLnBrk="0" hangingPunct="1">
              <a:lnSpc>
                <a:spcPct val="12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その</a:t>
            </a:r>
            <a:r>
              <a:rPr kumimoji="1" lang="ja-JP" altLang="en-US" sz="1800" b="1" i="0" u="none" strike="noStrike" kern="1200" cap="none" spc="0" normalizeH="0" baseline="0" noProof="0">
                <a:ln>
                  <a:noFill/>
                </a:ln>
                <a:solidFill>
                  <a:prstClr val="black"/>
                </a:solidFill>
                <a:effectLst/>
                <a:uLnTx/>
                <a:uFillTx/>
                <a:latin typeface="Meiryo UI"/>
                <a:ea typeface="Meiryo UI"/>
                <a:cs typeface="+mn-cs"/>
              </a:rPr>
              <a:t>遺族</a:t>
            </a: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が受け取ることができます。</a:t>
            </a:r>
          </a:p>
        </p:txBody>
      </p:sp>
      <p:grpSp>
        <p:nvGrpSpPr>
          <p:cNvPr id="33" name="グループ化 32">
            <a:extLst>
              <a:ext uri="{FF2B5EF4-FFF2-40B4-BE49-F238E27FC236}">
                <a16:creationId xmlns:a16="http://schemas.microsoft.com/office/drawing/2014/main" id="{BC9B7BF0-6C7B-A517-DFB8-0920DD3FCF15}"/>
              </a:ext>
            </a:extLst>
          </p:cNvPr>
          <p:cNvGrpSpPr/>
          <p:nvPr/>
        </p:nvGrpSpPr>
        <p:grpSpPr>
          <a:xfrm>
            <a:off x="359961" y="484669"/>
            <a:ext cx="6688959" cy="821372"/>
            <a:chOff x="359962" y="2086823"/>
            <a:chExt cx="9260780" cy="821372"/>
          </a:xfrm>
        </p:grpSpPr>
        <p:sp>
          <p:nvSpPr>
            <p:cNvPr id="34" name="フリーフォーム: 図形 33">
              <a:extLst>
                <a:ext uri="{FF2B5EF4-FFF2-40B4-BE49-F238E27FC236}">
                  <a16:creationId xmlns:a16="http://schemas.microsoft.com/office/drawing/2014/main" id="{4D6636D0-9970-AFD3-233B-633CABBBA4E8}"/>
                </a:ext>
              </a:extLst>
            </p:cNvPr>
            <p:cNvSpPr/>
            <p:nvPr/>
          </p:nvSpPr>
          <p:spPr>
            <a:xfrm>
              <a:off x="501346" y="2155067"/>
              <a:ext cx="9012430" cy="664084"/>
            </a:xfrm>
            <a:custGeom>
              <a:avLst/>
              <a:gdLst>
                <a:gd name="connsiteX0" fmla="*/ 4922596 w 4964476"/>
                <a:gd name="connsiteY0" fmla="*/ 16086 h 664084"/>
                <a:gd name="connsiteX1" fmla="*/ 4962449 w 4964476"/>
                <a:gd name="connsiteY1" fmla="*/ 624450 h 664084"/>
                <a:gd name="connsiteX2" fmla="*/ 4957706 w 4964476"/>
                <a:gd name="connsiteY2" fmla="*/ 653840 h 664084"/>
                <a:gd name="connsiteX3" fmla="*/ 4803713 w 4964476"/>
                <a:gd name="connsiteY3" fmla="*/ 657289 h 664084"/>
                <a:gd name="connsiteX4" fmla="*/ 4592967 w 4964476"/>
                <a:gd name="connsiteY4" fmla="*/ 656967 h 664084"/>
                <a:gd name="connsiteX5" fmla="*/ 4447103 w 4964476"/>
                <a:gd name="connsiteY5" fmla="*/ 656668 h 664084"/>
                <a:gd name="connsiteX6" fmla="*/ 4317260 w 4964476"/>
                <a:gd name="connsiteY6" fmla="*/ 651747 h 664084"/>
                <a:gd name="connsiteX7" fmla="*/ 3788205 w 4964476"/>
                <a:gd name="connsiteY7" fmla="*/ 651609 h 664084"/>
                <a:gd name="connsiteX8" fmla="*/ 3690843 w 4964476"/>
                <a:gd name="connsiteY8" fmla="*/ 654966 h 664084"/>
                <a:gd name="connsiteX9" fmla="*/ 2966745 w 4964476"/>
                <a:gd name="connsiteY9" fmla="*/ 657795 h 664084"/>
                <a:gd name="connsiteX10" fmla="*/ 2893533 w 4964476"/>
                <a:gd name="connsiteY10" fmla="*/ 656415 h 664084"/>
                <a:gd name="connsiteX11" fmla="*/ 2487028 w 4964476"/>
                <a:gd name="connsiteY11" fmla="*/ 651264 h 664084"/>
                <a:gd name="connsiteX12" fmla="*/ 2340526 w 4964476"/>
                <a:gd name="connsiteY12" fmla="*/ 651264 h 664084"/>
                <a:gd name="connsiteX13" fmla="*/ 1934379 w 4964476"/>
                <a:gd name="connsiteY13" fmla="*/ 649700 h 664084"/>
                <a:gd name="connsiteX14" fmla="*/ 1429953 w 4964476"/>
                <a:gd name="connsiteY14" fmla="*/ 641169 h 664084"/>
                <a:gd name="connsiteX15" fmla="*/ 909148 w 4964476"/>
                <a:gd name="connsiteY15" fmla="*/ 642479 h 664084"/>
                <a:gd name="connsiteX16" fmla="*/ 429391 w 4964476"/>
                <a:gd name="connsiteY16" fmla="*/ 634799 h 664084"/>
                <a:gd name="connsiteX17" fmla="*/ 380610 w 4964476"/>
                <a:gd name="connsiteY17" fmla="*/ 634293 h 664084"/>
                <a:gd name="connsiteX18" fmla="*/ 24758 w 4964476"/>
                <a:gd name="connsiteY18" fmla="*/ 633557 h 664084"/>
                <a:gd name="connsiteX19" fmla="*/ 9613 w 4964476"/>
                <a:gd name="connsiteY19" fmla="*/ 597568 h 664084"/>
                <a:gd name="connsiteX20" fmla="*/ 10969 w 4964476"/>
                <a:gd name="connsiteY20" fmla="*/ 353141 h 664084"/>
                <a:gd name="connsiteX21" fmla="*/ 1842 w 4964476"/>
                <a:gd name="connsiteY21" fmla="*/ 218981 h 664084"/>
                <a:gd name="connsiteX22" fmla="*/ 11965 w 4964476"/>
                <a:gd name="connsiteY22" fmla="*/ 9716 h 664084"/>
                <a:gd name="connsiteX23" fmla="*/ 432340 w 4964476"/>
                <a:gd name="connsiteY23" fmla="*/ 5853 h 664084"/>
                <a:gd name="connsiteX24" fmla="*/ 513522 w 4964476"/>
                <a:gd name="connsiteY24" fmla="*/ 8750 h 664084"/>
                <a:gd name="connsiteX25" fmla="*/ 780540 w 4964476"/>
                <a:gd name="connsiteY25" fmla="*/ 23514 h 664084"/>
                <a:gd name="connsiteX26" fmla="*/ 950834 w 4964476"/>
                <a:gd name="connsiteY26" fmla="*/ 30413 h 664084"/>
                <a:gd name="connsiteX27" fmla="*/ 1430909 w 4964476"/>
                <a:gd name="connsiteY27" fmla="*/ 32896 h 664084"/>
                <a:gd name="connsiteX28" fmla="*/ 1869857 w 4964476"/>
                <a:gd name="connsiteY28" fmla="*/ 21697 h 664084"/>
                <a:gd name="connsiteX29" fmla="*/ 2259543 w 4964476"/>
                <a:gd name="connsiteY29" fmla="*/ 9187 h 664084"/>
                <a:gd name="connsiteX30" fmla="*/ 2267514 w 4964476"/>
                <a:gd name="connsiteY30" fmla="*/ 9187 h 664084"/>
                <a:gd name="connsiteX31" fmla="*/ 2477304 w 4964476"/>
                <a:gd name="connsiteY31" fmla="*/ 7577 h 664084"/>
                <a:gd name="connsiteX32" fmla="*/ 2688527 w 4964476"/>
                <a:gd name="connsiteY32" fmla="*/ 14108 h 664084"/>
                <a:gd name="connsiteX33" fmla="*/ 2761579 w 4964476"/>
                <a:gd name="connsiteY33" fmla="*/ 13556 h 664084"/>
                <a:gd name="connsiteX34" fmla="*/ 3240897 w 4964476"/>
                <a:gd name="connsiteY34" fmla="*/ 12062 h 664084"/>
                <a:gd name="connsiteX35" fmla="*/ 3646964 w 4964476"/>
                <a:gd name="connsiteY35" fmla="*/ 26434 h 664084"/>
                <a:gd name="connsiteX36" fmla="*/ 4029239 w 4964476"/>
                <a:gd name="connsiteY36" fmla="*/ 22663 h 664084"/>
                <a:gd name="connsiteX37" fmla="*/ 4346074 w 4964476"/>
                <a:gd name="connsiteY37" fmla="*/ 24020 h 664084"/>
                <a:gd name="connsiteX38" fmla="*/ 4637324 w 4964476"/>
                <a:gd name="connsiteY38" fmla="*/ 12775 h 664084"/>
                <a:gd name="connsiteX39" fmla="*/ 4909005 w 4964476"/>
                <a:gd name="connsiteY39" fmla="*/ 6887 h 664084"/>
                <a:gd name="connsiteX40" fmla="*/ 4917932 w 4964476"/>
                <a:gd name="connsiteY40" fmla="*/ 12430 h 664084"/>
                <a:gd name="connsiteX41" fmla="*/ 4922596 w 4964476"/>
                <a:gd name="connsiteY41" fmla="*/ 16086 h 66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64476" h="664084">
                  <a:moveTo>
                    <a:pt x="4922596" y="16086"/>
                  </a:moveTo>
                  <a:cubicBezTo>
                    <a:pt x="4937342" y="218843"/>
                    <a:pt x="4965478" y="421302"/>
                    <a:pt x="4962449" y="624450"/>
                  </a:cubicBezTo>
                  <a:cubicBezTo>
                    <a:pt x="4962449" y="633787"/>
                    <a:pt x="4959500" y="643100"/>
                    <a:pt x="4957706" y="653840"/>
                  </a:cubicBezTo>
                  <a:cubicBezTo>
                    <a:pt x="4905419" y="663958"/>
                    <a:pt x="4854087" y="661106"/>
                    <a:pt x="4803713" y="657289"/>
                  </a:cubicBezTo>
                  <a:cubicBezTo>
                    <a:pt x="4733172" y="651908"/>
                    <a:pt x="4663508" y="652942"/>
                    <a:pt x="4592967" y="656967"/>
                  </a:cubicBezTo>
                  <a:cubicBezTo>
                    <a:pt x="4544784" y="659726"/>
                    <a:pt x="4495685" y="657703"/>
                    <a:pt x="4447103" y="656668"/>
                  </a:cubicBezTo>
                  <a:cubicBezTo>
                    <a:pt x="4403782" y="655748"/>
                    <a:pt x="4360542" y="651885"/>
                    <a:pt x="4317260" y="651747"/>
                  </a:cubicBezTo>
                  <a:cubicBezTo>
                    <a:pt x="4140908" y="651149"/>
                    <a:pt x="3964557" y="651287"/>
                    <a:pt x="3788205" y="651609"/>
                  </a:cubicBezTo>
                  <a:cubicBezTo>
                    <a:pt x="3755765" y="651609"/>
                    <a:pt x="3723283" y="653701"/>
                    <a:pt x="3690843" y="654966"/>
                  </a:cubicBezTo>
                  <a:cubicBezTo>
                    <a:pt x="3449570" y="664371"/>
                    <a:pt x="3208177" y="663958"/>
                    <a:pt x="2966745" y="657795"/>
                  </a:cubicBezTo>
                  <a:cubicBezTo>
                    <a:pt x="2942314" y="657174"/>
                    <a:pt x="2917765" y="655495"/>
                    <a:pt x="2893533" y="656415"/>
                  </a:cubicBezTo>
                  <a:cubicBezTo>
                    <a:pt x="2757673" y="661980"/>
                    <a:pt x="2622530" y="653288"/>
                    <a:pt x="2487028" y="651264"/>
                  </a:cubicBezTo>
                  <a:cubicBezTo>
                    <a:pt x="2438207" y="650528"/>
                    <a:pt x="2389067" y="648964"/>
                    <a:pt x="2340526" y="651264"/>
                  </a:cubicBezTo>
                  <a:cubicBezTo>
                    <a:pt x="2205024" y="657542"/>
                    <a:pt x="2069801" y="652896"/>
                    <a:pt x="1934379" y="649700"/>
                  </a:cubicBezTo>
                  <a:cubicBezTo>
                    <a:pt x="1766317" y="645722"/>
                    <a:pt x="1598135" y="642226"/>
                    <a:pt x="1429953" y="641169"/>
                  </a:cubicBezTo>
                  <a:cubicBezTo>
                    <a:pt x="1256391" y="640088"/>
                    <a:pt x="1082750" y="643468"/>
                    <a:pt x="909148" y="642479"/>
                  </a:cubicBezTo>
                  <a:cubicBezTo>
                    <a:pt x="749215" y="641582"/>
                    <a:pt x="589323" y="637489"/>
                    <a:pt x="429391" y="634799"/>
                  </a:cubicBezTo>
                  <a:cubicBezTo>
                    <a:pt x="413130" y="634522"/>
                    <a:pt x="396592" y="633097"/>
                    <a:pt x="380610" y="634293"/>
                  </a:cubicBezTo>
                  <a:cubicBezTo>
                    <a:pt x="261408" y="643077"/>
                    <a:pt x="142485" y="633442"/>
                    <a:pt x="24758" y="633557"/>
                  </a:cubicBezTo>
                  <a:cubicBezTo>
                    <a:pt x="2042" y="623416"/>
                    <a:pt x="9613" y="609572"/>
                    <a:pt x="9613" y="597568"/>
                  </a:cubicBezTo>
                  <a:cubicBezTo>
                    <a:pt x="9613" y="516092"/>
                    <a:pt x="11846" y="434594"/>
                    <a:pt x="10969" y="353141"/>
                  </a:cubicBezTo>
                  <a:cubicBezTo>
                    <a:pt x="10491" y="308391"/>
                    <a:pt x="7302" y="263594"/>
                    <a:pt x="1842" y="218981"/>
                  </a:cubicBezTo>
                  <a:cubicBezTo>
                    <a:pt x="-6647" y="149993"/>
                    <a:pt x="926" y="81694"/>
                    <a:pt x="11965" y="9716"/>
                  </a:cubicBezTo>
                  <a:cubicBezTo>
                    <a:pt x="157111" y="1644"/>
                    <a:pt x="294128" y="-9555"/>
                    <a:pt x="432340" y="5853"/>
                  </a:cubicBezTo>
                  <a:cubicBezTo>
                    <a:pt x="458763" y="8796"/>
                    <a:pt x="486541" y="7324"/>
                    <a:pt x="513522" y="8750"/>
                  </a:cubicBezTo>
                  <a:cubicBezTo>
                    <a:pt x="602514" y="13487"/>
                    <a:pt x="691428" y="18914"/>
                    <a:pt x="780540" y="23514"/>
                  </a:cubicBezTo>
                  <a:cubicBezTo>
                    <a:pt x="837212" y="26434"/>
                    <a:pt x="894003" y="29815"/>
                    <a:pt x="950834" y="30413"/>
                  </a:cubicBezTo>
                  <a:cubicBezTo>
                    <a:pt x="1110846" y="32114"/>
                    <a:pt x="1270938" y="34368"/>
                    <a:pt x="1430909" y="32896"/>
                  </a:cubicBezTo>
                  <a:cubicBezTo>
                    <a:pt x="1577291" y="31539"/>
                    <a:pt x="1723553" y="25560"/>
                    <a:pt x="1869857" y="21697"/>
                  </a:cubicBezTo>
                  <a:cubicBezTo>
                    <a:pt x="1999818" y="18247"/>
                    <a:pt x="2128904" y="6727"/>
                    <a:pt x="2259543" y="9187"/>
                  </a:cubicBezTo>
                  <a:cubicBezTo>
                    <a:pt x="2262174" y="9371"/>
                    <a:pt x="2264884" y="9371"/>
                    <a:pt x="2267514" y="9187"/>
                  </a:cubicBezTo>
                  <a:cubicBezTo>
                    <a:pt x="2337298" y="1207"/>
                    <a:pt x="2407241" y="5002"/>
                    <a:pt x="2477304" y="7577"/>
                  </a:cubicBezTo>
                  <a:cubicBezTo>
                    <a:pt x="2547366" y="10153"/>
                    <a:pt x="2617987" y="12177"/>
                    <a:pt x="2688527" y="14108"/>
                  </a:cubicBezTo>
                  <a:cubicBezTo>
                    <a:pt x="2712798" y="14729"/>
                    <a:pt x="2737228" y="14108"/>
                    <a:pt x="2761579" y="13556"/>
                  </a:cubicBezTo>
                  <a:cubicBezTo>
                    <a:pt x="2921271" y="9831"/>
                    <a:pt x="3080407" y="1759"/>
                    <a:pt x="3240897" y="12062"/>
                  </a:cubicBezTo>
                  <a:cubicBezTo>
                    <a:pt x="3375561" y="20708"/>
                    <a:pt x="3511502" y="22410"/>
                    <a:pt x="3646964" y="26434"/>
                  </a:cubicBezTo>
                  <a:cubicBezTo>
                    <a:pt x="3774496" y="30252"/>
                    <a:pt x="3901748" y="25744"/>
                    <a:pt x="4029239" y="22663"/>
                  </a:cubicBezTo>
                  <a:cubicBezTo>
                    <a:pt x="4134493" y="20110"/>
                    <a:pt x="4240263" y="17420"/>
                    <a:pt x="4346074" y="24020"/>
                  </a:cubicBezTo>
                  <a:cubicBezTo>
                    <a:pt x="4443676" y="30091"/>
                    <a:pt x="4541078" y="24020"/>
                    <a:pt x="4637324" y="12775"/>
                  </a:cubicBezTo>
                  <a:cubicBezTo>
                    <a:pt x="4728668" y="2173"/>
                    <a:pt x="4820650" y="5600"/>
                    <a:pt x="4909005" y="6887"/>
                  </a:cubicBezTo>
                  <a:cubicBezTo>
                    <a:pt x="4914306" y="10176"/>
                    <a:pt x="4916219" y="11234"/>
                    <a:pt x="4917932" y="12430"/>
                  </a:cubicBezTo>
                  <a:cubicBezTo>
                    <a:pt x="4919647" y="13625"/>
                    <a:pt x="4922516" y="14844"/>
                    <a:pt x="4922596" y="1608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5" name="フリーフォーム: 図形 34">
              <a:extLst>
                <a:ext uri="{FF2B5EF4-FFF2-40B4-BE49-F238E27FC236}">
                  <a16:creationId xmlns:a16="http://schemas.microsoft.com/office/drawing/2014/main" id="{3E923348-EC14-3DE4-7FB6-C2F9EB29E7A5}"/>
                </a:ext>
              </a:extLst>
            </p:cNvPr>
            <p:cNvSpPr/>
            <p:nvPr/>
          </p:nvSpPr>
          <p:spPr>
            <a:xfrm>
              <a:off x="3667924"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6" name="フリーフォーム: 図形 35">
              <a:extLst>
                <a:ext uri="{FF2B5EF4-FFF2-40B4-BE49-F238E27FC236}">
                  <a16:creationId xmlns:a16="http://schemas.microsoft.com/office/drawing/2014/main" id="{949EC195-AEA5-5ECF-F3F7-53974187265F}"/>
                </a:ext>
              </a:extLst>
            </p:cNvPr>
            <p:cNvSpPr/>
            <p:nvPr/>
          </p:nvSpPr>
          <p:spPr>
            <a:xfrm>
              <a:off x="2345450"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7" name="フリーフォーム: 図形 36">
              <a:extLst>
                <a:ext uri="{FF2B5EF4-FFF2-40B4-BE49-F238E27FC236}">
                  <a16:creationId xmlns:a16="http://schemas.microsoft.com/office/drawing/2014/main" id="{4D907FD7-8FE1-50FB-D8DB-648D2EAE5BB4}"/>
                </a:ext>
              </a:extLst>
            </p:cNvPr>
            <p:cNvSpPr/>
            <p:nvPr/>
          </p:nvSpPr>
          <p:spPr>
            <a:xfrm>
              <a:off x="1532095"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8" name="フリーフォーム: 図形 37">
              <a:extLst>
                <a:ext uri="{FF2B5EF4-FFF2-40B4-BE49-F238E27FC236}">
                  <a16:creationId xmlns:a16="http://schemas.microsoft.com/office/drawing/2014/main" id="{CEAD0473-FB70-AD12-9CC0-8C224999A518}"/>
                </a:ext>
              </a:extLst>
            </p:cNvPr>
            <p:cNvSpPr/>
            <p:nvPr/>
          </p:nvSpPr>
          <p:spPr>
            <a:xfrm>
              <a:off x="970040" y="284511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9" name="フリーフォーム: 図形 38">
              <a:extLst>
                <a:ext uri="{FF2B5EF4-FFF2-40B4-BE49-F238E27FC236}">
                  <a16:creationId xmlns:a16="http://schemas.microsoft.com/office/drawing/2014/main" id="{94BF9D42-2D36-F5BB-2A45-C9A925B2B5E0}"/>
                </a:ext>
              </a:extLst>
            </p:cNvPr>
            <p:cNvSpPr/>
            <p:nvPr/>
          </p:nvSpPr>
          <p:spPr>
            <a:xfrm>
              <a:off x="1283964"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1" name="フリーフォーム: 図形 40">
              <a:extLst>
                <a:ext uri="{FF2B5EF4-FFF2-40B4-BE49-F238E27FC236}">
                  <a16:creationId xmlns:a16="http://schemas.microsoft.com/office/drawing/2014/main" id="{B03D1433-2A7D-1DE7-B9F3-2F825B3569A0}"/>
                </a:ext>
              </a:extLst>
            </p:cNvPr>
            <p:cNvSpPr/>
            <p:nvPr/>
          </p:nvSpPr>
          <p:spPr>
            <a:xfrm>
              <a:off x="8845432" y="2866275"/>
              <a:ext cx="116396" cy="24038"/>
            </a:xfrm>
            <a:custGeom>
              <a:avLst/>
              <a:gdLst>
                <a:gd name="connsiteX0" fmla="*/ -1801 w 116396"/>
                <a:gd name="connsiteY0" fmla="*/ 13643 h 24038"/>
                <a:gd name="connsiteX1" fmla="*/ 104050 w 116396"/>
                <a:gd name="connsiteY1" fmla="*/ 3594 h 24038"/>
                <a:gd name="connsiteX2" fmla="*/ 114532 w 116396"/>
                <a:gd name="connsiteY2" fmla="*/ 13137 h 24038"/>
                <a:gd name="connsiteX3" fmla="*/ 105883 w 116396"/>
                <a:gd name="connsiteY3" fmla="*/ 19117 h 24038"/>
                <a:gd name="connsiteX4" fmla="*/ -1801 w 116396"/>
                <a:gd name="connsiteY4" fmla="*/ 13643 h 2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6" h="24038">
                  <a:moveTo>
                    <a:pt x="-1801" y="13643"/>
                  </a:moveTo>
                  <a:cubicBezTo>
                    <a:pt x="41201" y="-3719"/>
                    <a:pt x="71808" y="-5558"/>
                    <a:pt x="104050" y="3594"/>
                  </a:cubicBezTo>
                  <a:cubicBezTo>
                    <a:pt x="109351" y="5112"/>
                    <a:pt x="112977" y="9642"/>
                    <a:pt x="114532" y="13137"/>
                  </a:cubicBezTo>
                  <a:cubicBezTo>
                    <a:pt x="115249" y="14747"/>
                    <a:pt x="109749" y="18519"/>
                    <a:pt x="105883" y="19117"/>
                  </a:cubicBezTo>
                  <a:cubicBezTo>
                    <a:pt x="73682" y="24199"/>
                    <a:pt x="42476" y="23440"/>
                    <a:pt x="-1801" y="136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2" name="フリーフォーム: 図形 41">
              <a:extLst>
                <a:ext uri="{FF2B5EF4-FFF2-40B4-BE49-F238E27FC236}">
                  <a16:creationId xmlns:a16="http://schemas.microsoft.com/office/drawing/2014/main" id="{538AA199-9CBE-82A4-F62D-13DE681087F9}"/>
                </a:ext>
              </a:extLst>
            </p:cNvPr>
            <p:cNvSpPr/>
            <p:nvPr/>
          </p:nvSpPr>
          <p:spPr>
            <a:xfrm>
              <a:off x="3872364"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 name="フリーフォーム: 図形 42">
              <a:extLst>
                <a:ext uri="{FF2B5EF4-FFF2-40B4-BE49-F238E27FC236}">
                  <a16:creationId xmlns:a16="http://schemas.microsoft.com/office/drawing/2014/main" id="{2E5FCBAB-BE9A-6F71-EFD3-0EAD90B210FB}"/>
                </a:ext>
              </a:extLst>
            </p:cNvPr>
            <p:cNvSpPr/>
            <p:nvPr/>
          </p:nvSpPr>
          <p:spPr>
            <a:xfrm>
              <a:off x="3933626"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 name="フリーフォーム: 図形 43">
              <a:extLst>
                <a:ext uri="{FF2B5EF4-FFF2-40B4-BE49-F238E27FC236}">
                  <a16:creationId xmlns:a16="http://schemas.microsoft.com/office/drawing/2014/main" id="{6B2EC433-7C99-02F9-C508-7AAC1B8EAF3B}"/>
                </a:ext>
              </a:extLst>
            </p:cNvPr>
            <p:cNvSpPr/>
            <p:nvPr/>
          </p:nvSpPr>
          <p:spPr>
            <a:xfrm>
              <a:off x="8125294"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 name="フリーフォーム: 図形 44">
              <a:extLst>
                <a:ext uri="{FF2B5EF4-FFF2-40B4-BE49-F238E27FC236}">
                  <a16:creationId xmlns:a16="http://schemas.microsoft.com/office/drawing/2014/main" id="{F65C3507-BB11-9845-E1EB-118385902C9D}"/>
                </a:ext>
              </a:extLst>
            </p:cNvPr>
            <p:cNvSpPr/>
            <p:nvPr/>
          </p:nvSpPr>
          <p:spPr>
            <a:xfrm>
              <a:off x="8174140"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 name="フリーフォーム: 図形 45">
              <a:extLst>
                <a:ext uri="{FF2B5EF4-FFF2-40B4-BE49-F238E27FC236}">
                  <a16:creationId xmlns:a16="http://schemas.microsoft.com/office/drawing/2014/main" id="{C13D7CE1-1FD7-2BB2-A59D-DB45757A7356}"/>
                </a:ext>
              </a:extLst>
            </p:cNvPr>
            <p:cNvSpPr/>
            <p:nvPr/>
          </p:nvSpPr>
          <p:spPr>
            <a:xfrm>
              <a:off x="2072333"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 name="フリーフォーム: 図形 46">
              <a:extLst>
                <a:ext uri="{FF2B5EF4-FFF2-40B4-BE49-F238E27FC236}">
                  <a16:creationId xmlns:a16="http://schemas.microsoft.com/office/drawing/2014/main" id="{0238EFA9-AD37-1137-E814-00AE5AAD7CB0}"/>
                </a:ext>
              </a:extLst>
            </p:cNvPr>
            <p:cNvSpPr/>
            <p:nvPr/>
          </p:nvSpPr>
          <p:spPr>
            <a:xfrm>
              <a:off x="8587825" y="2097200"/>
              <a:ext cx="106921" cy="22652"/>
            </a:xfrm>
            <a:custGeom>
              <a:avLst/>
              <a:gdLst>
                <a:gd name="connsiteX0" fmla="*/ 105121 w 106921"/>
                <a:gd name="connsiteY0" fmla="*/ 16899 h 22652"/>
                <a:gd name="connsiteX1" fmla="*/ 12302 w 106921"/>
                <a:gd name="connsiteY1" fmla="*/ 18739 h 22652"/>
                <a:gd name="connsiteX2" fmla="*/ -1767 w 106921"/>
                <a:gd name="connsiteY2" fmla="*/ 10254 h 22652"/>
                <a:gd name="connsiteX3" fmla="*/ 9073 w 106921"/>
                <a:gd name="connsiteY3" fmla="*/ 572 h 22652"/>
                <a:gd name="connsiteX4" fmla="*/ 98504 w 106921"/>
                <a:gd name="connsiteY4" fmla="*/ 4528 h 22652"/>
                <a:gd name="connsiteX5" fmla="*/ 105121 w 106921"/>
                <a:gd name="connsiteY5" fmla="*/ 16899 h 2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21" h="22652">
                  <a:moveTo>
                    <a:pt x="105121" y="16899"/>
                  </a:moveTo>
                  <a:cubicBezTo>
                    <a:pt x="73238" y="22258"/>
                    <a:pt x="42670" y="21361"/>
                    <a:pt x="12302" y="18739"/>
                  </a:cubicBezTo>
                  <a:cubicBezTo>
                    <a:pt x="5447" y="17474"/>
                    <a:pt x="146" y="14278"/>
                    <a:pt x="-1767" y="10254"/>
                  </a:cubicBezTo>
                  <a:cubicBezTo>
                    <a:pt x="-2325" y="7103"/>
                    <a:pt x="4012" y="1216"/>
                    <a:pt x="9073" y="572"/>
                  </a:cubicBezTo>
                  <a:cubicBezTo>
                    <a:pt x="39362" y="-3245"/>
                    <a:pt x="70009" y="-2923"/>
                    <a:pt x="98504" y="4528"/>
                  </a:cubicBezTo>
                  <a:cubicBezTo>
                    <a:pt x="102769" y="5654"/>
                    <a:pt x="102569" y="11725"/>
                    <a:pt x="105121" y="1689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 name="フリーフォーム: 図形 47">
              <a:extLst>
                <a:ext uri="{FF2B5EF4-FFF2-40B4-BE49-F238E27FC236}">
                  <a16:creationId xmlns:a16="http://schemas.microsoft.com/office/drawing/2014/main" id="{7BA2BCA2-D8C6-520A-F461-372C47575A96}"/>
                </a:ext>
              </a:extLst>
            </p:cNvPr>
            <p:cNvSpPr/>
            <p:nvPr/>
          </p:nvSpPr>
          <p:spPr>
            <a:xfrm>
              <a:off x="8829252" y="2094489"/>
              <a:ext cx="94970" cy="24027"/>
            </a:xfrm>
            <a:custGeom>
              <a:avLst/>
              <a:gdLst>
                <a:gd name="connsiteX0" fmla="*/ 93169 w 94970"/>
                <a:gd name="connsiteY0" fmla="*/ 9975 h 24027"/>
                <a:gd name="connsiteX1" fmla="*/ 6169 w 94970"/>
                <a:gd name="connsiteY1" fmla="*/ 18529 h 24027"/>
                <a:gd name="connsiteX2" fmla="*/ -1801 w 94970"/>
                <a:gd name="connsiteY2" fmla="*/ 11884 h 24027"/>
                <a:gd name="connsiteX3" fmla="*/ 6926 w 94970"/>
                <a:gd name="connsiteY3" fmla="*/ 1512 h 24027"/>
                <a:gd name="connsiteX4" fmla="*/ 93169 w 94970"/>
                <a:gd name="connsiteY4" fmla="*/ 9975 h 2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70" h="24027">
                  <a:moveTo>
                    <a:pt x="93169" y="9975"/>
                  </a:moveTo>
                  <a:cubicBezTo>
                    <a:pt x="66707" y="25290"/>
                    <a:pt x="36856" y="23773"/>
                    <a:pt x="6169" y="18529"/>
                  </a:cubicBezTo>
                  <a:cubicBezTo>
                    <a:pt x="1666" y="17288"/>
                    <a:pt x="-1363" y="14758"/>
                    <a:pt x="-1801" y="11884"/>
                  </a:cubicBezTo>
                  <a:cubicBezTo>
                    <a:pt x="-845" y="8158"/>
                    <a:pt x="2462" y="2133"/>
                    <a:pt x="6926" y="1512"/>
                  </a:cubicBezTo>
                  <a:cubicBezTo>
                    <a:pt x="36817" y="-2535"/>
                    <a:pt x="67384" y="-5823"/>
                    <a:pt x="93169" y="997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 name="フリーフォーム: 図形 48">
              <a:extLst>
                <a:ext uri="{FF2B5EF4-FFF2-40B4-BE49-F238E27FC236}">
                  <a16:creationId xmlns:a16="http://schemas.microsoft.com/office/drawing/2014/main" id="{797074B9-33ED-343E-ABDA-71D7EDD149A6}"/>
                </a:ext>
              </a:extLst>
            </p:cNvPr>
            <p:cNvSpPr/>
            <p:nvPr/>
          </p:nvSpPr>
          <p:spPr>
            <a:xfrm>
              <a:off x="362601" y="2778381"/>
              <a:ext cx="46381" cy="46228"/>
            </a:xfrm>
            <a:custGeom>
              <a:avLst/>
              <a:gdLst>
                <a:gd name="connsiteX0" fmla="*/ 44580 w 46381"/>
                <a:gd name="connsiteY0" fmla="*/ 22062 h 46228"/>
                <a:gd name="connsiteX1" fmla="*/ 32624 w 46381"/>
                <a:gd name="connsiteY1" fmla="*/ 40988 h 46228"/>
                <a:gd name="connsiteX2" fmla="*/ 19870 w 46381"/>
                <a:gd name="connsiteY2" fmla="*/ 44392 h 46228"/>
                <a:gd name="connsiteX3" fmla="*/ 7516 w 46381"/>
                <a:gd name="connsiteY3" fmla="*/ 40345 h 46228"/>
                <a:gd name="connsiteX4" fmla="*/ 9509 w 46381"/>
                <a:gd name="connsiteY4" fmla="*/ 1504 h 46228"/>
                <a:gd name="connsiteX5" fmla="*/ 22341 w 46381"/>
                <a:gd name="connsiteY5" fmla="*/ -1831 h 46228"/>
                <a:gd name="connsiteX6" fmla="*/ 34776 w 46381"/>
                <a:gd name="connsiteY6" fmla="*/ 2148 h 46228"/>
                <a:gd name="connsiteX7" fmla="*/ 44580 w 46381"/>
                <a:gd name="connsiteY7" fmla="*/ 22062 h 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81" h="46228">
                  <a:moveTo>
                    <a:pt x="44580" y="22062"/>
                  </a:moveTo>
                  <a:cubicBezTo>
                    <a:pt x="41192" y="28501"/>
                    <a:pt x="37207" y="34802"/>
                    <a:pt x="32624" y="40988"/>
                  </a:cubicBezTo>
                  <a:cubicBezTo>
                    <a:pt x="31070" y="42874"/>
                    <a:pt x="24135" y="44507"/>
                    <a:pt x="19870" y="44392"/>
                  </a:cubicBezTo>
                  <a:cubicBezTo>
                    <a:pt x="14929" y="44139"/>
                    <a:pt x="10425" y="42667"/>
                    <a:pt x="7516" y="40345"/>
                  </a:cubicBezTo>
                  <a:cubicBezTo>
                    <a:pt x="-3922" y="27328"/>
                    <a:pt x="-6552" y="14083"/>
                    <a:pt x="9509" y="1504"/>
                  </a:cubicBezTo>
                  <a:cubicBezTo>
                    <a:pt x="12777" y="-589"/>
                    <a:pt x="17439" y="-1808"/>
                    <a:pt x="22341" y="-1831"/>
                  </a:cubicBezTo>
                  <a:cubicBezTo>
                    <a:pt x="26765" y="-1831"/>
                    <a:pt x="33421" y="170"/>
                    <a:pt x="34776" y="2148"/>
                  </a:cubicBezTo>
                  <a:cubicBezTo>
                    <a:pt x="38682" y="8679"/>
                    <a:pt x="41949" y="15325"/>
                    <a:pt x="44580" y="2206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 name="フリーフォーム: 図形 49">
              <a:extLst>
                <a:ext uri="{FF2B5EF4-FFF2-40B4-BE49-F238E27FC236}">
                  <a16:creationId xmlns:a16="http://schemas.microsoft.com/office/drawing/2014/main" id="{DF634F4A-C760-5E4E-587D-99DA9371F0A2}"/>
                </a:ext>
              </a:extLst>
            </p:cNvPr>
            <p:cNvSpPr/>
            <p:nvPr/>
          </p:nvSpPr>
          <p:spPr>
            <a:xfrm>
              <a:off x="8394450" y="2093069"/>
              <a:ext cx="92501" cy="23447"/>
            </a:xfrm>
            <a:custGeom>
              <a:avLst/>
              <a:gdLst>
                <a:gd name="connsiteX0" fmla="*/ -1801 w 92501"/>
                <a:gd name="connsiteY0" fmla="*/ 7325 h 23447"/>
                <a:gd name="connsiteX1" fmla="*/ 83605 w 92501"/>
                <a:gd name="connsiteY1" fmla="*/ 2104 h 23447"/>
                <a:gd name="connsiteX2" fmla="*/ 90619 w 92501"/>
                <a:gd name="connsiteY2" fmla="*/ 8750 h 23447"/>
                <a:gd name="connsiteX3" fmla="*/ 86633 w 92501"/>
                <a:gd name="connsiteY3" fmla="*/ 16178 h 23447"/>
                <a:gd name="connsiteX4" fmla="*/ 50765 w 92501"/>
                <a:gd name="connsiteY4" fmla="*/ 21582 h 23447"/>
                <a:gd name="connsiteX5" fmla="*/ -1801 w 92501"/>
                <a:gd name="connsiteY5" fmla="*/ 7325 h 2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01" h="23447">
                  <a:moveTo>
                    <a:pt x="-1801" y="7325"/>
                  </a:moveTo>
                  <a:cubicBezTo>
                    <a:pt x="24383" y="-5507"/>
                    <a:pt x="53994" y="-2449"/>
                    <a:pt x="83605" y="2104"/>
                  </a:cubicBezTo>
                  <a:cubicBezTo>
                    <a:pt x="86993" y="2633"/>
                    <a:pt x="90141" y="6359"/>
                    <a:pt x="90619" y="8750"/>
                  </a:cubicBezTo>
                  <a:cubicBezTo>
                    <a:pt x="91098" y="11142"/>
                    <a:pt x="89423" y="15649"/>
                    <a:pt x="86633" y="16178"/>
                  </a:cubicBezTo>
                  <a:cubicBezTo>
                    <a:pt x="75116" y="18708"/>
                    <a:pt x="62721" y="21490"/>
                    <a:pt x="50765" y="21582"/>
                  </a:cubicBezTo>
                  <a:cubicBezTo>
                    <a:pt x="30799" y="21720"/>
                    <a:pt x="8919" y="22111"/>
                    <a:pt x="-1801" y="732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 name="フリーフォーム: 図形 50">
              <a:extLst>
                <a:ext uri="{FF2B5EF4-FFF2-40B4-BE49-F238E27FC236}">
                  <a16:creationId xmlns:a16="http://schemas.microsoft.com/office/drawing/2014/main" id="{BA547940-956F-D2FB-3C7B-9AA684E63C20}"/>
                </a:ext>
              </a:extLst>
            </p:cNvPr>
            <p:cNvSpPr/>
            <p:nvPr/>
          </p:nvSpPr>
          <p:spPr>
            <a:xfrm>
              <a:off x="8618235" y="2866318"/>
              <a:ext cx="98524" cy="24862"/>
            </a:xfrm>
            <a:custGeom>
              <a:avLst/>
              <a:gdLst>
                <a:gd name="connsiteX0" fmla="*/ 44382 w 98524"/>
                <a:gd name="connsiteY0" fmla="*/ -1831 h 24862"/>
                <a:gd name="connsiteX1" fmla="*/ 82920 w 98524"/>
                <a:gd name="connsiteY1" fmla="*/ 1136 h 24862"/>
                <a:gd name="connsiteX2" fmla="*/ 96710 w 98524"/>
                <a:gd name="connsiteY2" fmla="*/ 10335 h 24862"/>
                <a:gd name="connsiteX3" fmla="*/ 84235 w 98524"/>
                <a:gd name="connsiteY3" fmla="*/ 19786 h 24862"/>
                <a:gd name="connsiteX4" fmla="*/ 8514 w 98524"/>
                <a:gd name="connsiteY4" fmla="*/ 17923 h 24862"/>
                <a:gd name="connsiteX5" fmla="*/ -1689 w 98524"/>
                <a:gd name="connsiteY5" fmla="*/ 8403 h 24862"/>
                <a:gd name="connsiteX6" fmla="*/ 13535 w 98524"/>
                <a:gd name="connsiteY6" fmla="*/ 216 h 24862"/>
                <a:gd name="connsiteX7" fmla="*/ 44382 w 98524"/>
                <a:gd name="connsiteY7" fmla="*/ -1831 h 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24" h="24862">
                  <a:moveTo>
                    <a:pt x="44382" y="-1831"/>
                  </a:moveTo>
                  <a:cubicBezTo>
                    <a:pt x="57414" y="-957"/>
                    <a:pt x="70805" y="-979"/>
                    <a:pt x="82920" y="1136"/>
                  </a:cubicBezTo>
                  <a:cubicBezTo>
                    <a:pt x="89018" y="2194"/>
                    <a:pt x="96351" y="7023"/>
                    <a:pt x="96710" y="10335"/>
                  </a:cubicBezTo>
                  <a:cubicBezTo>
                    <a:pt x="97068" y="13646"/>
                    <a:pt x="90054" y="18751"/>
                    <a:pt x="84235" y="19786"/>
                  </a:cubicBezTo>
                  <a:cubicBezTo>
                    <a:pt x="58928" y="24385"/>
                    <a:pt x="32905" y="24385"/>
                    <a:pt x="8514" y="17923"/>
                  </a:cubicBezTo>
                  <a:cubicBezTo>
                    <a:pt x="3133" y="16497"/>
                    <a:pt x="-2685" y="11208"/>
                    <a:pt x="-1689" y="8403"/>
                  </a:cubicBezTo>
                  <a:cubicBezTo>
                    <a:pt x="-533" y="5160"/>
                    <a:pt x="7198" y="1504"/>
                    <a:pt x="13535" y="216"/>
                  </a:cubicBezTo>
                  <a:cubicBezTo>
                    <a:pt x="23140" y="-1532"/>
                    <a:pt x="34020" y="-1233"/>
                    <a:pt x="44382"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 name="フリーフォーム: 図形 52">
              <a:extLst>
                <a:ext uri="{FF2B5EF4-FFF2-40B4-BE49-F238E27FC236}">
                  <a16:creationId xmlns:a16="http://schemas.microsoft.com/office/drawing/2014/main" id="{86E9C7E8-409F-09B3-5646-588EB6E736D5}"/>
                </a:ext>
              </a:extLst>
            </p:cNvPr>
            <p:cNvSpPr/>
            <p:nvPr/>
          </p:nvSpPr>
          <p:spPr>
            <a:xfrm>
              <a:off x="359962" y="2401611"/>
              <a:ext cx="45030" cy="48251"/>
            </a:xfrm>
            <a:custGeom>
              <a:avLst/>
              <a:gdLst>
                <a:gd name="connsiteX0" fmla="*/ -1801 w 45030"/>
                <a:gd name="connsiteY0" fmla="*/ 30457 h 48251"/>
                <a:gd name="connsiteX1" fmla="*/ 5053 w 45030"/>
                <a:gd name="connsiteY1" fmla="*/ 6840 h 48251"/>
                <a:gd name="connsiteX2" fmla="*/ 24980 w 45030"/>
                <a:gd name="connsiteY2" fmla="*/ -1738 h 48251"/>
                <a:gd name="connsiteX3" fmla="*/ 42675 w 45030"/>
                <a:gd name="connsiteY3" fmla="*/ 9760 h 48251"/>
                <a:gd name="connsiteX4" fmla="*/ 38690 w 45030"/>
                <a:gd name="connsiteY4" fmla="*/ 30135 h 48251"/>
                <a:gd name="connsiteX5" fmla="*/ 11151 w 45030"/>
                <a:gd name="connsiteY5" fmla="*/ 44991 h 48251"/>
                <a:gd name="connsiteX6" fmla="*/ -1801 w 45030"/>
                <a:gd name="connsiteY6" fmla="*/ 30457 h 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30" h="48251">
                  <a:moveTo>
                    <a:pt x="-1801" y="30457"/>
                  </a:moveTo>
                  <a:cubicBezTo>
                    <a:pt x="749" y="20430"/>
                    <a:pt x="391" y="13072"/>
                    <a:pt x="5053" y="6840"/>
                  </a:cubicBezTo>
                  <a:cubicBezTo>
                    <a:pt x="8003" y="2884"/>
                    <a:pt x="20557" y="-2612"/>
                    <a:pt x="24980" y="-1738"/>
                  </a:cubicBezTo>
                  <a:cubicBezTo>
                    <a:pt x="33629" y="309"/>
                    <a:pt x="40165" y="4563"/>
                    <a:pt x="42675" y="9760"/>
                  </a:cubicBezTo>
                  <a:cubicBezTo>
                    <a:pt x="44548" y="16291"/>
                    <a:pt x="41281" y="23558"/>
                    <a:pt x="38690" y="30135"/>
                  </a:cubicBezTo>
                  <a:cubicBezTo>
                    <a:pt x="33549" y="42346"/>
                    <a:pt x="19002" y="49682"/>
                    <a:pt x="11151" y="44991"/>
                  </a:cubicBezTo>
                  <a:cubicBezTo>
                    <a:pt x="3300" y="40299"/>
                    <a:pt x="1228" y="33998"/>
                    <a:pt x="-1801" y="3045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 name="フリーフォーム: 図形 54">
              <a:extLst>
                <a:ext uri="{FF2B5EF4-FFF2-40B4-BE49-F238E27FC236}">
                  <a16:creationId xmlns:a16="http://schemas.microsoft.com/office/drawing/2014/main" id="{F7AD3AAB-FB8D-E339-A4AE-E1867885669C}"/>
                </a:ext>
              </a:extLst>
            </p:cNvPr>
            <p:cNvSpPr/>
            <p:nvPr/>
          </p:nvSpPr>
          <p:spPr>
            <a:xfrm>
              <a:off x="3634316"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 name="フリーフォーム: 図形 55">
              <a:extLst>
                <a:ext uri="{FF2B5EF4-FFF2-40B4-BE49-F238E27FC236}">
                  <a16:creationId xmlns:a16="http://schemas.microsoft.com/office/drawing/2014/main" id="{2C8788F6-8244-1E57-159E-124EB3ABC65A}"/>
                </a:ext>
              </a:extLst>
            </p:cNvPr>
            <p:cNvSpPr/>
            <p:nvPr/>
          </p:nvSpPr>
          <p:spPr>
            <a:xfrm>
              <a:off x="2740809"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 name="フリーフォーム: 図形 56">
              <a:extLst>
                <a:ext uri="{FF2B5EF4-FFF2-40B4-BE49-F238E27FC236}">
                  <a16:creationId xmlns:a16="http://schemas.microsoft.com/office/drawing/2014/main" id="{E2F4AEF3-C911-9902-5825-422CA26A890E}"/>
                </a:ext>
              </a:extLst>
            </p:cNvPr>
            <p:cNvSpPr/>
            <p:nvPr/>
          </p:nvSpPr>
          <p:spPr>
            <a:xfrm>
              <a:off x="729006" y="2846818"/>
              <a:ext cx="106154" cy="22812"/>
            </a:xfrm>
            <a:custGeom>
              <a:avLst/>
              <a:gdLst>
                <a:gd name="connsiteX0" fmla="*/ -1801 w 106154"/>
                <a:gd name="connsiteY0" fmla="*/ 15669 h 22812"/>
                <a:gd name="connsiteX1" fmla="*/ 18445 w 106154"/>
                <a:gd name="connsiteY1" fmla="*/ 3067 h 22812"/>
                <a:gd name="connsiteX2" fmla="*/ 85837 w 106154"/>
                <a:gd name="connsiteY2" fmla="*/ -1831 h 22812"/>
                <a:gd name="connsiteX3" fmla="*/ 104170 w 106154"/>
                <a:gd name="connsiteY3" fmla="*/ 8219 h 22812"/>
                <a:gd name="connsiteX4" fmla="*/ 92612 w 106154"/>
                <a:gd name="connsiteY4" fmla="*/ 17003 h 22812"/>
                <a:gd name="connsiteX5" fmla="*/ -1801 w 106154"/>
                <a:gd name="connsiteY5" fmla="*/ 15669 h 2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4" h="22812">
                  <a:moveTo>
                    <a:pt x="-1801" y="15669"/>
                  </a:moveTo>
                  <a:cubicBezTo>
                    <a:pt x="6767" y="10104"/>
                    <a:pt x="11430" y="3988"/>
                    <a:pt x="18445" y="3067"/>
                  </a:cubicBezTo>
                  <a:cubicBezTo>
                    <a:pt x="40563" y="170"/>
                    <a:pt x="63160" y="-1486"/>
                    <a:pt x="85837" y="-1831"/>
                  </a:cubicBezTo>
                  <a:cubicBezTo>
                    <a:pt x="92094" y="-1831"/>
                    <a:pt x="100583" y="4057"/>
                    <a:pt x="104170" y="8219"/>
                  </a:cubicBezTo>
                  <a:cubicBezTo>
                    <a:pt x="105644" y="9943"/>
                    <a:pt x="97912" y="16199"/>
                    <a:pt x="92612" y="17003"/>
                  </a:cubicBezTo>
                  <a:cubicBezTo>
                    <a:pt x="63359" y="21396"/>
                    <a:pt x="33668" y="23649"/>
                    <a:pt x="-1801" y="156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 name="フリーフォーム: 図形 57">
              <a:extLst>
                <a:ext uri="{FF2B5EF4-FFF2-40B4-BE49-F238E27FC236}">
                  <a16:creationId xmlns:a16="http://schemas.microsoft.com/office/drawing/2014/main" id="{B5E2682D-84A0-3C94-7D81-5C7F9CC79D1E}"/>
                </a:ext>
              </a:extLst>
            </p:cNvPr>
            <p:cNvSpPr/>
            <p:nvPr/>
          </p:nvSpPr>
          <p:spPr>
            <a:xfrm>
              <a:off x="2911675"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 name="フリーフォーム: 図形 58">
              <a:extLst>
                <a:ext uri="{FF2B5EF4-FFF2-40B4-BE49-F238E27FC236}">
                  <a16:creationId xmlns:a16="http://schemas.microsoft.com/office/drawing/2014/main" id="{D9DC91F7-2144-BA66-84EB-75F4F94D958A}"/>
                </a:ext>
              </a:extLst>
            </p:cNvPr>
            <p:cNvSpPr/>
            <p:nvPr/>
          </p:nvSpPr>
          <p:spPr>
            <a:xfrm>
              <a:off x="3170612"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 name="フリーフォーム: 図形 59">
              <a:extLst>
                <a:ext uri="{FF2B5EF4-FFF2-40B4-BE49-F238E27FC236}">
                  <a16:creationId xmlns:a16="http://schemas.microsoft.com/office/drawing/2014/main" id="{B2794519-F8DA-10BB-FF4A-056CDDB7FDB4}"/>
                </a:ext>
              </a:extLst>
            </p:cNvPr>
            <p:cNvSpPr/>
            <p:nvPr/>
          </p:nvSpPr>
          <p:spPr>
            <a:xfrm>
              <a:off x="3417552"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 name="フリーフォーム: 図形 60">
              <a:extLst>
                <a:ext uri="{FF2B5EF4-FFF2-40B4-BE49-F238E27FC236}">
                  <a16:creationId xmlns:a16="http://schemas.microsoft.com/office/drawing/2014/main" id="{497231E9-88C4-498E-0974-DCD09A319EF1}"/>
                </a:ext>
              </a:extLst>
            </p:cNvPr>
            <p:cNvSpPr/>
            <p:nvPr/>
          </p:nvSpPr>
          <p:spPr>
            <a:xfrm>
              <a:off x="9557594" y="2373636"/>
              <a:ext cx="44458" cy="40585"/>
            </a:xfrm>
            <a:custGeom>
              <a:avLst/>
              <a:gdLst>
                <a:gd name="connsiteX0" fmla="*/ 8064 w 44458"/>
                <a:gd name="connsiteY0" fmla="*/ 38678 h 40585"/>
                <a:gd name="connsiteX1" fmla="*/ 4915 w 44458"/>
                <a:gd name="connsiteY1" fmla="*/ 2574 h 40585"/>
                <a:gd name="connsiteX2" fmla="*/ 30700 w 44458"/>
                <a:gd name="connsiteY2" fmla="*/ 412 h 40585"/>
                <a:gd name="connsiteX3" fmla="*/ 28708 w 44458"/>
                <a:gd name="connsiteY3" fmla="*/ 37505 h 40585"/>
                <a:gd name="connsiteX4" fmla="*/ 8064 w 44458"/>
                <a:gd name="connsiteY4" fmla="*/ 38678 h 4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8" h="40585">
                  <a:moveTo>
                    <a:pt x="8064" y="38678"/>
                  </a:moveTo>
                  <a:cubicBezTo>
                    <a:pt x="-2856" y="26260"/>
                    <a:pt x="-5845" y="14624"/>
                    <a:pt x="4915" y="2574"/>
                  </a:cubicBezTo>
                  <a:cubicBezTo>
                    <a:pt x="8901" y="-2025"/>
                    <a:pt x="24842" y="-3474"/>
                    <a:pt x="30700" y="412"/>
                  </a:cubicBezTo>
                  <a:cubicBezTo>
                    <a:pt x="46921" y="11496"/>
                    <a:pt x="47001" y="25708"/>
                    <a:pt x="28708" y="37505"/>
                  </a:cubicBezTo>
                  <a:cubicBezTo>
                    <a:pt x="25519" y="39575"/>
                    <a:pt x="15038" y="38379"/>
                    <a:pt x="8064" y="386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 name="フリーフォーム: 図形 61">
              <a:extLst>
                <a:ext uri="{FF2B5EF4-FFF2-40B4-BE49-F238E27FC236}">
                  <a16:creationId xmlns:a16="http://schemas.microsoft.com/office/drawing/2014/main" id="{93A2793B-F9B9-A408-0A08-9837F45A4F53}"/>
                </a:ext>
              </a:extLst>
            </p:cNvPr>
            <p:cNvSpPr/>
            <p:nvPr/>
          </p:nvSpPr>
          <p:spPr>
            <a:xfrm>
              <a:off x="9293462" y="2868640"/>
              <a:ext cx="99438" cy="22972"/>
            </a:xfrm>
            <a:custGeom>
              <a:avLst/>
              <a:gdLst>
                <a:gd name="connsiteX0" fmla="*/ 97637 w 99438"/>
                <a:gd name="connsiteY0" fmla="*/ 11992 h 22972"/>
                <a:gd name="connsiteX1" fmla="*/ 10557 w 99438"/>
                <a:gd name="connsiteY1" fmla="*/ 19121 h 22972"/>
                <a:gd name="connsiteX2" fmla="*/ -1797 w 99438"/>
                <a:gd name="connsiteY2" fmla="*/ 10612 h 22972"/>
                <a:gd name="connsiteX3" fmla="*/ 10397 w 99438"/>
                <a:gd name="connsiteY3" fmla="*/ 1206 h 22972"/>
                <a:gd name="connsiteX4" fmla="*/ 97637 w 99438"/>
                <a:gd name="connsiteY4" fmla="*/ 11992 h 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8" h="22972">
                  <a:moveTo>
                    <a:pt x="97637" y="11992"/>
                  </a:moveTo>
                  <a:cubicBezTo>
                    <a:pt x="60095" y="22731"/>
                    <a:pt x="35266" y="22409"/>
                    <a:pt x="10557" y="19121"/>
                  </a:cubicBezTo>
                  <a:cubicBezTo>
                    <a:pt x="5137" y="18385"/>
                    <a:pt x="-1997" y="13463"/>
                    <a:pt x="-1797" y="10612"/>
                  </a:cubicBezTo>
                  <a:cubicBezTo>
                    <a:pt x="-562" y="6541"/>
                    <a:pt x="3942" y="3046"/>
                    <a:pt x="10397" y="1206"/>
                  </a:cubicBezTo>
                  <a:cubicBezTo>
                    <a:pt x="38893" y="-5600"/>
                    <a:pt x="63283" y="-518"/>
                    <a:pt x="97637" y="119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 name="フリーフォーム: 図形 62">
              <a:extLst>
                <a:ext uri="{FF2B5EF4-FFF2-40B4-BE49-F238E27FC236}">
                  <a16:creationId xmlns:a16="http://schemas.microsoft.com/office/drawing/2014/main" id="{CBCBCA95-A476-2CF4-F84C-E47C9A77CC6D}"/>
                </a:ext>
              </a:extLst>
            </p:cNvPr>
            <p:cNvSpPr/>
            <p:nvPr/>
          </p:nvSpPr>
          <p:spPr>
            <a:xfrm>
              <a:off x="9470078" y="2874084"/>
              <a:ext cx="80706" cy="22888"/>
            </a:xfrm>
            <a:custGeom>
              <a:avLst/>
              <a:gdLst>
                <a:gd name="connsiteX0" fmla="*/ 46440 w 80706"/>
                <a:gd name="connsiteY0" fmla="*/ 21058 h 22888"/>
                <a:gd name="connsiteX1" fmla="*/ 21492 w 80706"/>
                <a:gd name="connsiteY1" fmla="*/ 19103 h 22888"/>
                <a:gd name="connsiteX2" fmla="*/ -1105 w 80706"/>
                <a:gd name="connsiteY2" fmla="*/ 9284 h 22888"/>
                <a:gd name="connsiteX3" fmla="*/ 26274 w 80706"/>
                <a:gd name="connsiteY3" fmla="*/ -1823 h 22888"/>
                <a:gd name="connsiteX4" fmla="*/ 64733 w 80706"/>
                <a:gd name="connsiteY4" fmla="*/ 614 h 22888"/>
                <a:gd name="connsiteX5" fmla="*/ 78881 w 80706"/>
                <a:gd name="connsiteY5" fmla="*/ 9100 h 22888"/>
                <a:gd name="connsiteX6" fmla="*/ 66925 w 80706"/>
                <a:gd name="connsiteY6" fmla="*/ 18298 h 22888"/>
                <a:gd name="connsiteX7" fmla="*/ 46440 w 80706"/>
                <a:gd name="connsiteY7" fmla="*/ 21058 h 2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06" h="22888">
                  <a:moveTo>
                    <a:pt x="46440" y="21058"/>
                  </a:moveTo>
                  <a:cubicBezTo>
                    <a:pt x="36756" y="20391"/>
                    <a:pt x="28107" y="20874"/>
                    <a:pt x="21492" y="19103"/>
                  </a:cubicBezTo>
                  <a:cubicBezTo>
                    <a:pt x="12685" y="16942"/>
                    <a:pt x="4913" y="13585"/>
                    <a:pt x="-1105" y="9284"/>
                  </a:cubicBezTo>
                  <a:cubicBezTo>
                    <a:pt x="-5609" y="5628"/>
                    <a:pt x="12685" y="-2099"/>
                    <a:pt x="26274" y="-1823"/>
                  </a:cubicBezTo>
                  <a:cubicBezTo>
                    <a:pt x="39227" y="-1846"/>
                    <a:pt x="52099" y="-1041"/>
                    <a:pt x="64733" y="614"/>
                  </a:cubicBezTo>
                  <a:cubicBezTo>
                    <a:pt x="70791" y="1558"/>
                    <a:pt x="78403" y="5973"/>
                    <a:pt x="78881" y="9100"/>
                  </a:cubicBezTo>
                  <a:cubicBezTo>
                    <a:pt x="79359" y="12228"/>
                    <a:pt x="72664" y="16459"/>
                    <a:pt x="66925" y="18298"/>
                  </a:cubicBezTo>
                  <a:cubicBezTo>
                    <a:pt x="61186" y="20138"/>
                    <a:pt x="52259" y="20391"/>
                    <a:pt x="46440" y="2105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 name="フリーフォーム: 図形 63">
              <a:extLst>
                <a:ext uri="{FF2B5EF4-FFF2-40B4-BE49-F238E27FC236}">
                  <a16:creationId xmlns:a16="http://schemas.microsoft.com/office/drawing/2014/main" id="{09E39B4C-E6A7-2E60-26FB-3C583E3DA2CE}"/>
                </a:ext>
              </a:extLst>
            </p:cNvPr>
            <p:cNvSpPr/>
            <p:nvPr/>
          </p:nvSpPr>
          <p:spPr>
            <a:xfrm>
              <a:off x="9433790" y="2092789"/>
              <a:ext cx="79986" cy="24216"/>
            </a:xfrm>
            <a:custGeom>
              <a:avLst/>
              <a:gdLst>
                <a:gd name="connsiteX0" fmla="*/ -1801 w 79986"/>
                <a:gd name="connsiteY0" fmla="*/ 8432 h 24216"/>
                <a:gd name="connsiteX1" fmla="*/ 65950 w 79986"/>
                <a:gd name="connsiteY1" fmla="*/ 659 h 24216"/>
                <a:gd name="connsiteX2" fmla="*/ 78185 w 79986"/>
                <a:gd name="connsiteY2" fmla="*/ 10134 h 24216"/>
                <a:gd name="connsiteX3" fmla="*/ 65830 w 79986"/>
                <a:gd name="connsiteY3" fmla="*/ 19332 h 24216"/>
                <a:gd name="connsiteX4" fmla="*/ -1801 w 79986"/>
                <a:gd name="connsiteY4" fmla="*/ 8432 h 24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86" h="24216">
                  <a:moveTo>
                    <a:pt x="-1801" y="8432"/>
                  </a:moveTo>
                  <a:cubicBezTo>
                    <a:pt x="21394" y="-3319"/>
                    <a:pt x="43631" y="-3549"/>
                    <a:pt x="65950" y="659"/>
                  </a:cubicBezTo>
                  <a:cubicBezTo>
                    <a:pt x="72525" y="2430"/>
                    <a:pt x="77109" y="5995"/>
                    <a:pt x="78185" y="10134"/>
                  </a:cubicBezTo>
                  <a:cubicBezTo>
                    <a:pt x="78185" y="13330"/>
                    <a:pt x="71091" y="18826"/>
                    <a:pt x="65830" y="19332"/>
                  </a:cubicBezTo>
                  <a:cubicBezTo>
                    <a:pt x="42117" y="21563"/>
                    <a:pt x="14977" y="28715"/>
                    <a:pt x="-1801" y="843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 name="フリーフォーム: 図形 64">
              <a:extLst>
                <a:ext uri="{FF2B5EF4-FFF2-40B4-BE49-F238E27FC236}">
                  <a16:creationId xmlns:a16="http://schemas.microsoft.com/office/drawing/2014/main" id="{56D1C45A-6F73-0842-C2B0-B31714FFB946}"/>
                </a:ext>
              </a:extLst>
            </p:cNvPr>
            <p:cNvSpPr/>
            <p:nvPr/>
          </p:nvSpPr>
          <p:spPr>
            <a:xfrm>
              <a:off x="2634841"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6" name="フリーフォーム: 図形 65">
              <a:extLst>
                <a:ext uri="{FF2B5EF4-FFF2-40B4-BE49-F238E27FC236}">
                  <a16:creationId xmlns:a16="http://schemas.microsoft.com/office/drawing/2014/main" id="{66AC1B56-95EC-B1F9-7EB9-5583DB2ACD60}"/>
                </a:ext>
              </a:extLst>
            </p:cNvPr>
            <p:cNvSpPr/>
            <p:nvPr/>
          </p:nvSpPr>
          <p:spPr>
            <a:xfrm>
              <a:off x="9509392" y="2164751"/>
              <a:ext cx="42717" cy="44117"/>
            </a:xfrm>
            <a:custGeom>
              <a:avLst/>
              <a:gdLst>
                <a:gd name="connsiteX0" fmla="*/ 4216 w 42717"/>
                <a:gd name="connsiteY0" fmla="*/ 42230 h 44117"/>
                <a:gd name="connsiteX1" fmla="*/ 18444 w 42717"/>
                <a:gd name="connsiteY1" fmla="*/ -1831 h 44117"/>
                <a:gd name="connsiteX2" fmla="*/ 38371 w 42717"/>
                <a:gd name="connsiteY2" fmla="*/ 22660 h 44117"/>
                <a:gd name="connsiteX3" fmla="*/ 4216 w 42717"/>
                <a:gd name="connsiteY3" fmla="*/ 42230 h 44117"/>
              </a:gdLst>
              <a:ahLst/>
              <a:cxnLst>
                <a:cxn ang="0">
                  <a:pos x="connsiteX0" y="connsiteY0"/>
                </a:cxn>
                <a:cxn ang="0">
                  <a:pos x="connsiteX1" y="connsiteY1"/>
                </a:cxn>
                <a:cxn ang="0">
                  <a:pos x="connsiteX2" y="connsiteY2"/>
                </a:cxn>
                <a:cxn ang="0">
                  <a:pos x="connsiteX3" y="connsiteY3"/>
                </a:cxn>
              </a:cxnLst>
              <a:rect l="l" t="t" r="r" b="b"/>
              <a:pathLst>
                <a:path w="42717" h="44117">
                  <a:moveTo>
                    <a:pt x="4216" y="42230"/>
                  </a:moveTo>
                  <a:cubicBezTo>
                    <a:pt x="-3037" y="26340"/>
                    <a:pt x="-8776" y="10978"/>
                    <a:pt x="18444" y="-1831"/>
                  </a:cubicBezTo>
                  <a:cubicBezTo>
                    <a:pt x="44110" y="2769"/>
                    <a:pt x="42874" y="12795"/>
                    <a:pt x="38371" y="22660"/>
                  </a:cubicBezTo>
                  <a:cubicBezTo>
                    <a:pt x="34426" y="31698"/>
                    <a:pt x="34426" y="43196"/>
                    <a:pt x="4216" y="4223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7" name="フリーフォーム: 図形 66">
              <a:extLst>
                <a:ext uri="{FF2B5EF4-FFF2-40B4-BE49-F238E27FC236}">
                  <a16:creationId xmlns:a16="http://schemas.microsoft.com/office/drawing/2014/main" id="{F5337C7F-73E8-0C1C-6FA7-E54E7CC6FABC}"/>
                </a:ext>
              </a:extLst>
            </p:cNvPr>
            <p:cNvSpPr/>
            <p:nvPr/>
          </p:nvSpPr>
          <p:spPr>
            <a:xfrm>
              <a:off x="374700" y="2180204"/>
              <a:ext cx="43791" cy="46555"/>
            </a:xfrm>
            <a:custGeom>
              <a:avLst/>
              <a:gdLst>
                <a:gd name="connsiteX0" fmla="*/ 6815 w 43791"/>
                <a:gd name="connsiteY0" fmla="*/ -1831 h 46555"/>
                <a:gd name="connsiteX1" fmla="*/ 36467 w 43791"/>
                <a:gd name="connsiteY1" fmla="*/ 40275 h 46555"/>
                <a:gd name="connsiteX2" fmla="*/ 24511 w 43791"/>
                <a:gd name="connsiteY2" fmla="*/ 44714 h 46555"/>
                <a:gd name="connsiteX3" fmla="*/ 11797 w 43791"/>
                <a:gd name="connsiteY3" fmla="*/ 41586 h 46555"/>
                <a:gd name="connsiteX4" fmla="*/ 6815 w 43791"/>
                <a:gd name="connsiteY4" fmla="*/ -1831 h 4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1" h="46555">
                  <a:moveTo>
                    <a:pt x="6815" y="-1831"/>
                  </a:moveTo>
                  <a:cubicBezTo>
                    <a:pt x="42126" y="12634"/>
                    <a:pt x="48383" y="21672"/>
                    <a:pt x="36467" y="40275"/>
                  </a:cubicBezTo>
                  <a:cubicBezTo>
                    <a:pt x="33836" y="42713"/>
                    <a:pt x="29452" y="44346"/>
                    <a:pt x="24511" y="44714"/>
                  </a:cubicBezTo>
                  <a:cubicBezTo>
                    <a:pt x="19688" y="44852"/>
                    <a:pt x="14986" y="43679"/>
                    <a:pt x="11797" y="41586"/>
                  </a:cubicBezTo>
                  <a:cubicBezTo>
                    <a:pt x="-1554" y="27743"/>
                    <a:pt x="-8289" y="13692"/>
                    <a:pt x="6815"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8" name="フリーフォーム: 図形 67">
              <a:extLst>
                <a:ext uri="{FF2B5EF4-FFF2-40B4-BE49-F238E27FC236}">
                  <a16:creationId xmlns:a16="http://schemas.microsoft.com/office/drawing/2014/main" id="{2DDF4DB8-1AD1-A072-9173-17A57F5AE4F3}"/>
                </a:ext>
              </a:extLst>
            </p:cNvPr>
            <p:cNvSpPr/>
            <p:nvPr/>
          </p:nvSpPr>
          <p:spPr>
            <a:xfrm>
              <a:off x="9568016" y="2477499"/>
              <a:ext cx="43674" cy="44926"/>
            </a:xfrm>
            <a:custGeom>
              <a:avLst/>
              <a:gdLst>
                <a:gd name="connsiteX0" fmla="*/ -1801 w 43674"/>
                <a:gd name="connsiteY0" fmla="*/ 12220 h 44926"/>
                <a:gd name="connsiteX1" fmla="*/ 6648 w 43674"/>
                <a:gd name="connsiteY1" fmla="*/ 55 h 44926"/>
                <a:gd name="connsiteX2" fmla="*/ 12586 w 43674"/>
                <a:gd name="connsiteY2" fmla="*/ -1831 h 44926"/>
                <a:gd name="connsiteX3" fmla="*/ 26893 w 43674"/>
                <a:gd name="connsiteY3" fmla="*/ -336 h 44926"/>
                <a:gd name="connsiteX4" fmla="*/ 38571 w 43674"/>
                <a:gd name="connsiteY4" fmla="*/ 35377 h 44926"/>
                <a:gd name="connsiteX5" fmla="*/ 23107 w 43674"/>
                <a:gd name="connsiteY5" fmla="*/ 43081 h 44926"/>
                <a:gd name="connsiteX6" fmla="*/ 5970 w 43674"/>
                <a:gd name="connsiteY6" fmla="*/ 36895 h 44926"/>
                <a:gd name="connsiteX7" fmla="*/ -1801 w 43674"/>
                <a:gd name="connsiteY7" fmla="*/ 12220 h 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4" h="44926">
                  <a:moveTo>
                    <a:pt x="-1801" y="12220"/>
                  </a:moveTo>
                  <a:cubicBezTo>
                    <a:pt x="1148" y="7828"/>
                    <a:pt x="3539" y="3849"/>
                    <a:pt x="6648" y="55"/>
                  </a:cubicBezTo>
                  <a:cubicBezTo>
                    <a:pt x="8003" y="-1072"/>
                    <a:pt x="10195" y="-1785"/>
                    <a:pt x="12586" y="-1831"/>
                  </a:cubicBezTo>
                  <a:cubicBezTo>
                    <a:pt x="17528" y="-1693"/>
                    <a:pt x="24821" y="-1831"/>
                    <a:pt x="26893" y="-336"/>
                  </a:cubicBezTo>
                  <a:cubicBezTo>
                    <a:pt x="41041" y="10449"/>
                    <a:pt x="45704" y="22660"/>
                    <a:pt x="38571" y="35377"/>
                  </a:cubicBezTo>
                  <a:cubicBezTo>
                    <a:pt x="35820" y="39218"/>
                    <a:pt x="30082" y="42069"/>
                    <a:pt x="23107" y="43081"/>
                  </a:cubicBezTo>
                  <a:cubicBezTo>
                    <a:pt x="17568" y="43357"/>
                    <a:pt x="7605" y="39816"/>
                    <a:pt x="5970" y="36895"/>
                  </a:cubicBezTo>
                  <a:cubicBezTo>
                    <a:pt x="1587" y="28892"/>
                    <a:pt x="511" y="20361"/>
                    <a:pt x="-1801" y="1222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9" name="フリーフォーム: 図形 68">
              <a:extLst>
                <a:ext uri="{FF2B5EF4-FFF2-40B4-BE49-F238E27FC236}">
                  <a16:creationId xmlns:a16="http://schemas.microsoft.com/office/drawing/2014/main" id="{29483A8B-9D50-73CB-7A5F-D1FF3F650F42}"/>
                </a:ext>
              </a:extLst>
            </p:cNvPr>
            <p:cNvSpPr/>
            <p:nvPr/>
          </p:nvSpPr>
          <p:spPr>
            <a:xfrm>
              <a:off x="361898" y="2527653"/>
              <a:ext cx="41279" cy="46412"/>
            </a:xfrm>
            <a:custGeom>
              <a:avLst/>
              <a:gdLst>
                <a:gd name="connsiteX0" fmla="*/ 13918 w 41279"/>
                <a:gd name="connsiteY0" fmla="*/ -1831 h 46412"/>
                <a:gd name="connsiteX1" fmla="*/ 27787 w 41279"/>
                <a:gd name="connsiteY1" fmla="*/ 3114 h 46412"/>
                <a:gd name="connsiteX2" fmla="*/ 24400 w 41279"/>
                <a:gd name="connsiteY2" fmla="*/ 44346 h 46412"/>
                <a:gd name="connsiteX3" fmla="*/ 10929 w 41279"/>
                <a:gd name="connsiteY3" fmla="*/ 42460 h 46412"/>
                <a:gd name="connsiteX4" fmla="*/ 13918 w 41279"/>
                <a:gd name="connsiteY4" fmla="*/ -1831 h 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9" h="46412">
                  <a:moveTo>
                    <a:pt x="13918" y="-1831"/>
                  </a:moveTo>
                  <a:cubicBezTo>
                    <a:pt x="23562" y="1527"/>
                    <a:pt x="26950" y="2033"/>
                    <a:pt x="27787" y="3114"/>
                  </a:cubicBezTo>
                  <a:cubicBezTo>
                    <a:pt x="44445" y="24247"/>
                    <a:pt x="43290" y="39908"/>
                    <a:pt x="24400" y="44346"/>
                  </a:cubicBezTo>
                  <a:cubicBezTo>
                    <a:pt x="19657" y="44990"/>
                    <a:pt x="14635" y="44300"/>
                    <a:pt x="10929" y="42460"/>
                  </a:cubicBezTo>
                  <a:cubicBezTo>
                    <a:pt x="-7045" y="28363"/>
                    <a:pt x="-5929" y="14451"/>
                    <a:pt x="13918"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0" name="フリーフォーム: 図形 69">
              <a:extLst>
                <a:ext uri="{FF2B5EF4-FFF2-40B4-BE49-F238E27FC236}">
                  <a16:creationId xmlns:a16="http://schemas.microsoft.com/office/drawing/2014/main" id="{D2116065-989A-B0BB-4200-0AD2C179136A}"/>
                </a:ext>
              </a:extLst>
            </p:cNvPr>
            <p:cNvSpPr/>
            <p:nvPr/>
          </p:nvSpPr>
          <p:spPr>
            <a:xfrm>
              <a:off x="360939" y="2665056"/>
              <a:ext cx="45105" cy="45256"/>
            </a:xfrm>
            <a:custGeom>
              <a:avLst/>
              <a:gdLst>
                <a:gd name="connsiteX0" fmla="*/ 21015 w 45105"/>
                <a:gd name="connsiteY0" fmla="*/ 43426 h 45256"/>
                <a:gd name="connsiteX1" fmla="*/ 21533 w 45105"/>
                <a:gd name="connsiteY1" fmla="*/ -1831 h 45256"/>
                <a:gd name="connsiteX2" fmla="*/ 21015 w 45105"/>
                <a:gd name="connsiteY2" fmla="*/ 43426 h 45256"/>
              </a:gdLst>
              <a:ahLst/>
              <a:cxnLst>
                <a:cxn ang="0">
                  <a:pos x="connsiteX0" y="connsiteY0"/>
                </a:cxn>
                <a:cxn ang="0">
                  <a:pos x="connsiteX1" y="connsiteY1"/>
                </a:cxn>
                <a:cxn ang="0">
                  <a:pos x="connsiteX2" y="connsiteY2"/>
                </a:cxn>
              </a:cxnLst>
              <a:rect l="l" t="t" r="r" b="b"/>
              <a:pathLst>
                <a:path w="45105" h="45256">
                  <a:moveTo>
                    <a:pt x="21015" y="43426"/>
                  </a:moveTo>
                  <a:cubicBezTo>
                    <a:pt x="-9512" y="24293"/>
                    <a:pt x="-9472" y="23121"/>
                    <a:pt x="21533" y="-1831"/>
                  </a:cubicBezTo>
                  <a:cubicBezTo>
                    <a:pt x="50666" y="21212"/>
                    <a:pt x="50626" y="24799"/>
                    <a:pt x="21015" y="4342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1" name="フリーフォーム: 図形 70">
              <a:extLst>
                <a:ext uri="{FF2B5EF4-FFF2-40B4-BE49-F238E27FC236}">
                  <a16:creationId xmlns:a16="http://schemas.microsoft.com/office/drawing/2014/main" id="{276C4500-A34D-A648-CBED-B8CDF59B7A96}"/>
                </a:ext>
              </a:extLst>
            </p:cNvPr>
            <p:cNvSpPr/>
            <p:nvPr/>
          </p:nvSpPr>
          <p:spPr>
            <a:xfrm>
              <a:off x="9561724" y="2698330"/>
              <a:ext cx="44606" cy="45877"/>
            </a:xfrm>
            <a:custGeom>
              <a:avLst/>
              <a:gdLst>
                <a:gd name="connsiteX0" fmla="*/ 33704 w 44606"/>
                <a:gd name="connsiteY0" fmla="*/ 44047 h 45877"/>
                <a:gd name="connsiteX1" fmla="*/ 4452 w 44606"/>
                <a:gd name="connsiteY1" fmla="*/ 2264 h 45877"/>
                <a:gd name="connsiteX2" fmla="*/ 16926 w 44606"/>
                <a:gd name="connsiteY2" fmla="*/ -1761 h 45877"/>
                <a:gd name="connsiteX3" fmla="*/ 30835 w 44606"/>
                <a:gd name="connsiteY3" fmla="*/ 378 h 45877"/>
                <a:gd name="connsiteX4" fmla="*/ 33704 w 44606"/>
                <a:gd name="connsiteY4" fmla="*/ 44047 h 4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06" h="45877">
                  <a:moveTo>
                    <a:pt x="33704" y="44047"/>
                  </a:moveTo>
                  <a:cubicBezTo>
                    <a:pt x="-730" y="30043"/>
                    <a:pt x="-9298" y="17349"/>
                    <a:pt x="4452" y="2264"/>
                  </a:cubicBezTo>
                  <a:cubicBezTo>
                    <a:pt x="7481" y="10"/>
                    <a:pt x="11985" y="-1439"/>
                    <a:pt x="16926" y="-1761"/>
                  </a:cubicBezTo>
                  <a:cubicBezTo>
                    <a:pt x="21469" y="-2082"/>
                    <a:pt x="29280" y="-1278"/>
                    <a:pt x="30835" y="378"/>
                  </a:cubicBezTo>
                  <a:cubicBezTo>
                    <a:pt x="44026" y="14406"/>
                    <a:pt x="48171" y="28732"/>
                    <a:pt x="33704" y="4404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2" name="フリーフォーム: 図形 71">
              <a:extLst>
                <a:ext uri="{FF2B5EF4-FFF2-40B4-BE49-F238E27FC236}">
                  <a16:creationId xmlns:a16="http://schemas.microsoft.com/office/drawing/2014/main" id="{32745CBA-94CE-2894-2173-EFDA8DED6AB9}"/>
                </a:ext>
              </a:extLst>
            </p:cNvPr>
            <p:cNvSpPr/>
            <p:nvPr/>
          </p:nvSpPr>
          <p:spPr>
            <a:xfrm>
              <a:off x="9288317" y="2094996"/>
              <a:ext cx="72885" cy="21301"/>
            </a:xfrm>
            <a:custGeom>
              <a:avLst/>
              <a:gdLst>
                <a:gd name="connsiteX0" fmla="*/ 31245 w 72885"/>
                <a:gd name="connsiteY0" fmla="*/ 19471 h 21301"/>
                <a:gd name="connsiteX1" fmla="*/ 5380 w 72885"/>
                <a:gd name="connsiteY1" fmla="*/ 14527 h 21301"/>
                <a:gd name="connsiteX2" fmla="*/ -1794 w 72885"/>
                <a:gd name="connsiteY2" fmla="*/ 4064 h 21301"/>
                <a:gd name="connsiteX3" fmla="*/ 6774 w 72885"/>
                <a:gd name="connsiteY3" fmla="*/ -1708 h 21301"/>
                <a:gd name="connsiteX4" fmla="*/ 59102 w 72885"/>
                <a:gd name="connsiteY4" fmla="*/ -283 h 21301"/>
                <a:gd name="connsiteX5" fmla="*/ 71058 w 72885"/>
                <a:gd name="connsiteY5" fmla="*/ 8663 h 21301"/>
                <a:gd name="connsiteX6" fmla="*/ 56910 w 72885"/>
                <a:gd name="connsiteY6" fmla="*/ 17493 h 21301"/>
                <a:gd name="connsiteX7" fmla="*/ 31245 w 72885"/>
                <a:gd name="connsiteY7" fmla="*/ 19471 h 2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85" h="21301">
                  <a:moveTo>
                    <a:pt x="31245" y="19471"/>
                  </a:moveTo>
                  <a:cubicBezTo>
                    <a:pt x="24111" y="18229"/>
                    <a:pt x="13390" y="17447"/>
                    <a:pt x="5380" y="14527"/>
                  </a:cubicBezTo>
                  <a:cubicBezTo>
                    <a:pt x="637" y="12802"/>
                    <a:pt x="-1316" y="7628"/>
                    <a:pt x="-1794" y="4064"/>
                  </a:cubicBezTo>
                  <a:cubicBezTo>
                    <a:pt x="-2033" y="2155"/>
                    <a:pt x="3665" y="-1685"/>
                    <a:pt x="6774" y="-1708"/>
                  </a:cubicBezTo>
                  <a:cubicBezTo>
                    <a:pt x="24270" y="-2076"/>
                    <a:pt x="41766" y="-1616"/>
                    <a:pt x="59102" y="-283"/>
                  </a:cubicBezTo>
                  <a:cubicBezTo>
                    <a:pt x="64204" y="154"/>
                    <a:pt x="71576" y="5765"/>
                    <a:pt x="71058" y="8663"/>
                  </a:cubicBezTo>
                  <a:cubicBezTo>
                    <a:pt x="70540" y="11560"/>
                    <a:pt x="63088" y="15792"/>
                    <a:pt x="56910" y="17493"/>
                  </a:cubicBezTo>
                  <a:cubicBezTo>
                    <a:pt x="50733" y="19195"/>
                    <a:pt x="41925" y="18781"/>
                    <a:pt x="31245" y="1947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3" name="フリーフォーム: 図形 72">
              <a:extLst>
                <a:ext uri="{FF2B5EF4-FFF2-40B4-BE49-F238E27FC236}">
                  <a16:creationId xmlns:a16="http://schemas.microsoft.com/office/drawing/2014/main" id="{4C3B0BB9-5A38-AB9C-A728-0896EAC2FE7F}"/>
                </a:ext>
              </a:extLst>
            </p:cNvPr>
            <p:cNvSpPr/>
            <p:nvPr/>
          </p:nvSpPr>
          <p:spPr>
            <a:xfrm>
              <a:off x="9579518" y="2810874"/>
              <a:ext cx="41224" cy="40161"/>
            </a:xfrm>
            <a:custGeom>
              <a:avLst/>
              <a:gdLst>
                <a:gd name="connsiteX0" fmla="*/ 39424 w 41224"/>
                <a:gd name="connsiteY0" fmla="*/ 20269 h 40161"/>
                <a:gd name="connsiteX1" fmla="*/ 35438 w 41224"/>
                <a:gd name="connsiteY1" fmla="*/ 31928 h 40161"/>
                <a:gd name="connsiteX2" fmla="*/ 17544 w 41224"/>
                <a:gd name="connsiteY2" fmla="*/ 38275 h 40161"/>
                <a:gd name="connsiteX3" fmla="*/ 5867 w 41224"/>
                <a:gd name="connsiteY3" fmla="*/ 33998 h 40161"/>
                <a:gd name="connsiteX4" fmla="*/ -1744 w 41224"/>
                <a:gd name="connsiteY4" fmla="*/ 10335 h 40161"/>
                <a:gd name="connsiteX5" fmla="*/ 14435 w 41224"/>
                <a:gd name="connsiteY5" fmla="*/ -1831 h 40161"/>
                <a:gd name="connsiteX6" fmla="*/ 35837 w 41224"/>
                <a:gd name="connsiteY6" fmla="*/ 7828 h 40161"/>
                <a:gd name="connsiteX7" fmla="*/ 39424 w 41224"/>
                <a:gd name="connsiteY7" fmla="*/ 20269 h 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24" h="40161">
                  <a:moveTo>
                    <a:pt x="39424" y="20269"/>
                  </a:moveTo>
                  <a:cubicBezTo>
                    <a:pt x="38348" y="23995"/>
                    <a:pt x="39106" y="28708"/>
                    <a:pt x="35438" y="31928"/>
                  </a:cubicBezTo>
                  <a:cubicBezTo>
                    <a:pt x="30816" y="35124"/>
                    <a:pt x="24558" y="37332"/>
                    <a:pt x="17544" y="38275"/>
                  </a:cubicBezTo>
                  <a:cubicBezTo>
                    <a:pt x="14555" y="38758"/>
                    <a:pt x="6824" y="35976"/>
                    <a:pt x="5867" y="33998"/>
                  </a:cubicBezTo>
                  <a:cubicBezTo>
                    <a:pt x="1882" y="26248"/>
                    <a:pt x="-2343" y="18177"/>
                    <a:pt x="-1744" y="10335"/>
                  </a:cubicBezTo>
                  <a:cubicBezTo>
                    <a:pt x="-1426" y="6150"/>
                    <a:pt x="8737" y="2217"/>
                    <a:pt x="14435" y="-1831"/>
                  </a:cubicBezTo>
                  <a:cubicBezTo>
                    <a:pt x="21769" y="1320"/>
                    <a:pt x="30816" y="3827"/>
                    <a:pt x="35837" y="7828"/>
                  </a:cubicBezTo>
                  <a:cubicBezTo>
                    <a:pt x="39623" y="10840"/>
                    <a:pt x="38348" y="15670"/>
                    <a:pt x="39424" y="202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4" name="フリーフォーム: 図形 73">
              <a:extLst>
                <a:ext uri="{FF2B5EF4-FFF2-40B4-BE49-F238E27FC236}">
                  <a16:creationId xmlns:a16="http://schemas.microsoft.com/office/drawing/2014/main" id="{A4D87DF0-A939-F1B8-6C02-F61824A35B8E}"/>
                </a:ext>
              </a:extLst>
            </p:cNvPr>
            <p:cNvSpPr/>
            <p:nvPr/>
          </p:nvSpPr>
          <p:spPr>
            <a:xfrm>
              <a:off x="8345936" y="2880891"/>
              <a:ext cx="99925" cy="21083"/>
            </a:xfrm>
            <a:custGeom>
              <a:avLst/>
              <a:gdLst>
                <a:gd name="connsiteX0" fmla="*/ 98124 w 99925"/>
                <a:gd name="connsiteY0" fmla="*/ 9352 h 21083"/>
                <a:gd name="connsiteX1" fmla="*/ 7417 w 99925"/>
                <a:gd name="connsiteY1" fmla="*/ 16826 h 21083"/>
                <a:gd name="connsiteX2" fmla="*/ -1748 w 99925"/>
                <a:gd name="connsiteY2" fmla="*/ 6869 h 21083"/>
                <a:gd name="connsiteX3" fmla="*/ 6222 w 99925"/>
                <a:gd name="connsiteY3" fmla="*/ 798 h 21083"/>
                <a:gd name="connsiteX4" fmla="*/ 98124 w 99925"/>
                <a:gd name="connsiteY4" fmla="*/ 9352 h 2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5" h="21083">
                  <a:moveTo>
                    <a:pt x="98124" y="9352"/>
                  </a:moveTo>
                  <a:cubicBezTo>
                    <a:pt x="68353" y="22875"/>
                    <a:pt x="37587" y="19471"/>
                    <a:pt x="7417" y="16826"/>
                  </a:cubicBezTo>
                  <a:cubicBezTo>
                    <a:pt x="3432" y="16458"/>
                    <a:pt x="-553" y="10502"/>
                    <a:pt x="-1748" y="6869"/>
                  </a:cubicBezTo>
                  <a:cubicBezTo>
                    <a:pt x="-2347" y="5098"/>
                    <a:pt x="2237" y="1511"/>
                    <a:pt x="6222" y="798"/>
                  </a:cubicBezTo>
                  <a:cubicBezTo>
                    <a:pt x="39539" y="-5595"/>
                    <a:pt x="68872" y="614"/>
                    <a:pt x="98124" y="935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5" name="フリーフォーム: 図形 74">
              <a:extLst>
                <a:ext uri="{FF2B5EF4-FFF2-40B4-BE49-F238E27FC236}">
                  <a16:creationId xmlns:a16="http://schemas.microsoft.com/office/drawing/2014/main" id="{1AD4A599-2D22-C42D-DFCB-AE9339D7F539}"/>
                </a:ext>
              </a:extLst>
            </p:cNvPr>
            <p:cNvSpPr/>
            <p:nvPr/>
          </p:nvSpPr>
          <p:spPr>
            <a:xfrm>
              <a:off x="3241823"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 name="フリーフォーム: 図形 75">
              <a:extLst>
                <a:ext uri="{FF2B5EF4-FFF2-40B4-BE49-F238E27FC236}">
                  <a16:creationId xmlns:a16="http://schemas.microsoft.com/office/drawing/2014/main" id="{61D9D219-6533-151E-B635-F422363119FD}"/>
                </a:ext>
              </a:extLst>
            </p:cNvPr>
            <p:cNvSpPr/>
            <p:nvPr/>
          </p:nvSpPr>
          <p:spPr>
            <a:xfrm>
              <a:off x="3452618"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7" name="フリーフォーム: 図形 76">
              <a:extLst>
                <a:ext uri="{FF2B5EF4-FFF2-40B4-BE49-F238E27FC236}">
                  <a16:creationId xmlns:a16="http://schemas.microsoft.com/office/drawing/2014/main" id="{1BA11DBC-5728-5EC8-F8D5-219D47C2151C}"/>
                </a:ext>
              </a:extLst>
            </p:cNvPr>
            <p:cNvSpPr/>
            <p:nvPr/>
          </p:nvSpPr>
          <p:spPr>
            <a:xfrm>
              <a:off x="9565626" y="2581153"/>
              <a:ext cx="38093" cy="45981"/>
            </a:xfrm>
            <a:custGeom>
              <a:avLst/>
              <a:gdLst>
                <a:gd name="connsiteX0" fmla="*/ 4535 w 38093"/>
                <a:gd name="connsiteY0" fmla="*/ 44151 h 45981"/>
                <a:gd name="connsiteX1" fmla="*/ -1801 w 38093"/>
                <a:gd name="connsiteY1" fmla="*/ 5932 h 45981"/>
                <a:gd name="connsiteX2" fmla="*/ 13781 w 38093"/>
                <a:gd name="connsiteY2" fmla="*/ -1634 h 45981"/>
                <a:gd name="connsiteX3" fmla="*/ 26773 w 38093"/>
                <a:gd name="connsiteY3" fmla="*/ 804 h 45981"/>
                <a:gd name="connsiteX4" fmla="*/ 36218 w 38093"/>
                <a:gd name="connsiteY4" fmla="*/ 28744 h 45981"/>
                <a:gd name="connsiteX5" fmla="*/ 4535 w 38093"/>
                <a:gd name="connsiteY5" fmla="*/ 44151 h 4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93" h="45981">
                  <a:moveTo>
                    <a:pt x="4535" y="44151"/>
                  </a:moveTo>
                  <a:cubicBezTo>
                    <a:pt x="1905" y="30055"/>
                    <a:pt x="-1363" y="18005"/>
                    <a:pt x="-1801" y="5932"/>
                  </a:cubicBezTo>
                  <a:cubicBezTo>
                    <a:pt x="-1801" y="3379"/>
                    <a:pt x="7524" y="-1"/>
                    <a:pt x="13781" y="-1634"/>
                  </a:cubicBezTo>
                  <a:cubicBezTo>
                    <a:pt x="16890" y="-2439"/>
                    <a:pt x="26135" y="-599"/>
                    <a:pt x="26773" y="804"/>
                  </a:cubicBezTo>
                  <a:cubicBezTo>
                    <a:pt x="31516" y="9910"/>
                    <a:pt x="34664" y="19269"/>
                    <a:pt x="36218" y="28744"/>
                  </a:cubicBezTo>
                  <a:cubicBezTo>
                    <a:pt x="36936" y="35620"/>
                    <a:pt x="32911" y="42703"/>
                    <a:pt x="4535" y="4415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8" name="フリーフォーム: 図形 77">
              <a:extLst>
                <a:ext uri="{FF2B5EF4-FFF2-40B4-BE49-F238E27FC236}">
                  <a16:creationId xmlns:a16="http://schemas.microsoft.com/office/drawing/2014/main" id="{85499F49-604F-89B9-C1BC-D99888B0269B}"/>
                </a:ext>
              </a:extLst>
            </p:cNvPr>
            <p:cNvSpPr/>
            <p:nvPr/>
          </p:nvSpPr>
          <p:spPr>
            <a:xfrm>
              <a:off x="9071668" y="2092773"/>
              <a:ext cx="84980" cy="21800"/>
            </a:xfrm>
            <a:custGeom>
              <a:avLst/>
              <a:gdLst>
                <a:gd name="connsiteX0" fmla="*/ 41493 w 84980"/>
                <a:gd name="connsiteY0" fmla="*/ 19970 h 21800"/>
                <a:gd name="connsiteX1" fmla="*/ 22562 w 84980"/>
                <a:gd name="connsiteY1" fmla="*/ 19142 h 21800"/>
                <a:gd name="connsiteX2" fmla="*/ -633 w 84980"/>
                <a:gd name="connsiteY2" fmla="*/ 10403 h 21800"/>
                <a:gd name="connsiteX3" fmla="*/ 23996 w 84980"/>
                <a:gd name="connsiteY3" fmla="*/ -1256 h 21800"/>
                <a:gd name="connsiteX4" fmla="*/ 62416 w 84980"/>
                <a:gd name="connsiteY4" fmla="*/ -888 h 21800"/>
                <a:gd name="connsiteX5" fmla="*/ 83179 w 84980"/>
                <a:gd name="connsiteY5" fmla="*/ 8449 h 21800"/>
                <a:gd name="connsiteX6" fmla="*/ 68035 w 84980"/>
                <a:gd name="connsiteY6" fmla="*/ 16865 h 21800"/>
                <a:gd name="connsiteX7" fmla="*/ 41493 w 84980"/>
                <a:gd name="connsiteY7" fmla="*/ 19970 h 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80" h="21800">
                  <a:moveTo>
                    <a:pt x="41493" y="19970"/>
                  </a:moveTo>
                  <a:cubicBezTo>
                    <a:pt x="32685" y="19671"/>
                    <a:pt x="26787" y="20292"/>
                    <a:pt x="22562" y="19142"/>
                  </a:cubicBezTo>
                  <a:cubicBezTo>
                    <a:pt x="14153" y="16842"/>
                    <a:pt x="4708" y="14313"/>
                    <a:pt x="-633" y="10403"/>
                  </a:cubicBezTo>
                  <a:cubicBezTo>
                    <a:pt x="-5973" y="6494"/>
                    <a:pt x="7817" y="-727"/>
                    <a:pt x="23996" y="-1256"/>
                  </a:cubicBezTo>
                  <a:cubicBezTo>
                    <a:pt x="36830" y="-1670"/>
                    <a:pt x="50260" y="-2475"/>
                    <a:pt x="62416" y="-888"/>
                  </a:cubicBezTo>
                  <a:cubicBezTo>
                    <a:pt x="70387" y="147"/>
                    <a:pt x="76325" y="5206"/>
                    <a:pt x="83179" y="8449"/>
                  </a:cubicBezTo>
                  <a:cubicBezTo>
                    <a:pt x="78198" y="11346"/>
                    <a:pt x="74172" y="15348"/>
                    <a:pt x="68035" y="16865"/>
                  </a:cubicBezTo>
                  <a:cubicBezTo>
                    <a:pt x="58828" y="19004"/>
                    <a:pt x="48108" y="19280"/>
                    <a:pt x="41493" y="199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9" name="フリーフォーム: 図形 78">
              <a:extLst>
                <a:ext uri="{FF2B5EF4-FFF2-40B4-BE49-F238E27FC236}">
                  <a16:creationId xmlns:a16="http://schemas.microsoft.com/office/drawing/2014/main" id="{38AA1504-4656-7836-D58A-87F338AC77CA}"/>
                </a:ext>
              </a:extLst>
            </p:cNvPr>
            <p:cNvSpPr/>
            <p:nvPr/>
          </p:nvSpPr>
          <p:spPr>
            <a:xfrm>
              <a:off x="1838977"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0" name="フリーフォーム: 図形 79">
              <a:extLst>
                <a:ext uri="{FF2B5EF4-FFF2-40B4-BE49-F238E27FC236}">
                  <a16:creationId xmlns:a16="http://schemas.microsoft.com/office/drawing/2014/main" id="{CE7DAFEB-AFEE-146A-7669-B9777C57CBAA}"/>
                </a:ext>
              </a:extLst>
            </p:cNvPr>
            <p:cNvSpPr/>
            <p:nvPr/>
          </p:nvSpPr>
          <p:spPr>
            <a:xfrm>
              <a:off x="1050424"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1" name="フリーフォーム: 図形 80">
              <a:extLst>
                <a:ext uri="{FF2B5EF4-FFF2-40B4-BE49-F238E27FC236}">
                  <a16:creationId xmlns:a16="http://schemas.microsoft.com/office/drawing/2014/main" id="{A1E07E84-6E19-0FBA-46B0-68F09B92148B}"/>
                </a:ext>
              </a:extLst>
            </p:cNvPr>
            <p:cNvSpPr/>
            <p:nvPr/>
          </p:nvSpPr>
          <p:spPr>
            <a:xfrm>
              <a:off x="2522794"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2" name="フリーフォーム: 図形 81">
              <a:extLst>
                <a:ext uri="{FF2B5EF4-FFF2-40B4-BE49-F238E27FC236}">
                  <a16:creationId xmlns:a16="http://schemas.microsoft.com/office/drawing/2014/main" id="{FCE8E4BF-8BC0-78A6-5357-2019AF288644}"/>
                </a:ext>
              </a:extLst>
            </p:cNvPr>
            <p:cNvSpPr/>
            <p:nvPr/>
          </p:nvSpPr>
          <p:spPr>
            <a:xfrm>
              <a:off x="617496" y="2096468"/>
              <a:ext cx="72834" cy="21551"/>
            </a:xfrm>
            <a:custGeom>
              <a:avLst/>
              <a:gdLst>
                <a:gd name="connsiteX0" fmla="*/ -1801 w 72834"/>
                <a:gd name="connsiteY0" fmla="*/ 11238 h 21551"/>
                <a:gd name="connsiteX1" fmla="*/ 56504 w 72834"/>
                <a:gd name="connsiteY1" fmla="*/ -858 h 21551"/>
                <a:gd name="connsiteX2" fmla="*/ 70453 w 72834"/>
                <a:gd name="connsiteY2" fmla="*/ 7811 h 21551"/>
                <a:gd name="connsiteX3" fmla="*/ 67384 w 72834"/>
                <a:gd name="connsiteY3" fmla="*/ 15216 h 21551"/>
                <a:gd name="connsiteX4" fmla="*/ 30640 w 72834"/>
                <a:gd name="connsiteY4" fmla="*/ 19631 h 21551"/>
                <a:gd name="connsiteX5" fmla="*/ -1801 w 72834"/>
                <a:gd name="connsiteY5" fmla="*/ 11238 h 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34" h="21551">
                  <a:moveTo>
                    <a:pt x="-1801" y="11238"/>
                  </a:moveTo>
                  <a:cubicBezTo>
                    <a:pt x="15256" y="-1594"/>
                    <a:pt x="35263" y="-3365"/>
                    <a:pt x="56504" y="-858"/>
                  </a:cubicBezTo>
                  <a:cubicBezTo>
                    <a:pt x="62204" y="-192"/>
                    <a:pt x="67464" y="4385"/>
                    <a:pt x="70453" y="7811"/>
                  </a:cubicBezTo>
                  <a:cubicBezTo>
                    <a:pt x="72127" y="9720"/>
                    <a:pt x="69895" y="14710"/>
                    <a:pt x="67384" y="15216"/>
                  </a:cubicBezTo>
                  <a:cubicBezTo>
                    <a:pt x="55428" y="17516"/>
                    <a:pt x="42596" y="20252"/>
                    <a:pt x="30640" y="19631"/>
                  </a:cubicBezTo>
                  <a:cubicBezTo>
                    <a:pt x="19760" y="19079"/>
                    <a:pt x="9637" y="14388"/>
                    <a:pt x="-1801" y="1123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3" name="フリーフォーム: 図形 82">
              <a:extLst>
                <a:ext uri="{FF2B5EF4-FFF2-40B4-BE49-F238E27FC236}">
                  <a16:creationId xmlns:a16="http://schemas.microsoft.com/office/drawing/2014/main" id="{CF0FE58E-1C3E-146E-C040-199E04290EF2}"/>
                </a:ext>
              </a:extLst>
            </p:cNvPr>
            <p:cNvSpPr/>
            <p:nvPr/>
          </p:nvSpPr>
          <p:spPr>
            <a:xfrm>
              <a:off x="1263766"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4" name="フリーフォーム: 図形 83">
              <a:extLst>
                <a:ext uri="{FF2B5EF4-FFF2-40B4-BE49-F238E27FC236}">
                  <a16:creationId xmlns:a16="http://schemas.microsoft.com/office/drawing/2014/main" id="{FEEAE6CA-481A-A886-1A47-16683E635646}"/>
                </a:ext>
              </a:extLst>
            </p:cNvPr>
            <p:cNvSpPr/>
            <p:nvPr/>
          </p:nvSpPr>
          <p:spPr>
            <a:xfrm>
              <a:off x="369565" y="2294955"/>
              <a:ext cx="42980" cy="41029"/>
            </a:xfrm>
            <a:custGeom>
              <a:avLst/>
              <a:gdLst>
                <a:gd name="connsiteX0" fmla="*/ 30124 w 42980"/>
                <a:gd name="connsiteY0" fmla="*/ -1187 h 41029"/>
                <a:gd name="connsiteX1" fmla="*/ 34946 w 42980"/>
                <a:gd name="connsiteY1" fmla="*/ 34020 h 41029"/>
                <a:gd name="connsiteX2" fmla="*/ 16972 w 42980"/>
                <a:gd name="connsiteY2" fmla="*/ 39195 h 41029"/>
                <a:gd name="connsiteX3" fmla="*/ 4577 w 42980"/>
                <a:gd name="connsiteY3" fmla="*/ 35676 h 41029"/>
                <a:gd name="connsiteX4" fmla="*/ -1241 w 42980"/>
                <a:gd name="connsiteY4" fmla="*/ 20775 h 41029"/>
                <a:gd name="connsiteX5" fmla="*/ 22193 w 42980"/>
                <a:gd name="connsiteY5" fmla="*/ -1831 h 41029"/>
                <a:gd name="connsiteX6" fmla="*/ 30124 w 42980"/>
                <a:gd name="connsiteY6" fmla="*/ -1187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80" h="41029">
                  <a:moveTo>
                    <a:pt x="30124" y="-1187"/>
                  </a:moveTo>
                  <a:cubicBezTo>
                    <a:pt x="42877" y="9139"/>
                    <a:pt x="44750" y="22683"/>
                    <a:pt x="34946" y="34020"/>
                  </a:cubicBezTo>
                  <a:cubicBezTo>
                    <a:pt x="32833" y="36734"/>
                    <a:pt x="23508" y="38482"/>
                    <a:pt x="16972" y="39195"/>
                  </a:cubicBezTo>
                  <a:cubicBezTo>
                    <a:pt x="12070" y="39287"/>
                    <a:pt x="7447" y="37953"/>
                    <a:pt x="4577" y="35676"/>
                  </a:cubicBezTo>
                  <a:cubicBezTo>
                    <a:pt x="1110" y="31077"/>
                    <a:pt x="-3393" y="25282"/>
                    <a:pt x="-1241" y="20775"/>
                  </a:cubicBezTo>
                  <a:cubicBezTo>
                    <a:pt x="2465" y="12358"/>
                    <a:pt x="-3194" y="216"/>
                    <a:pt x="22193" y="-1831"/>
                  </a:cubicBezTo>
                  <a:cubicBezTo>
                    <a:pt x="24863" y="-1808"/>
                    <a:pt x="27533" y="-1601"/>
                    <a:pt x="30124" y="-118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5" name="フリーフォーム: 図形 84">
              <a:extLst>
                <a:ext uri="{FF2B5EF4-FFF2-40B4-BE49-F238E27FC236}">
                  <a16:creationId xmlns:a16="http://schemas.microsoft.com/office/drawing/2014/main" id="{3C112126-F473-1E98-71E0-92BA043BBFFC}"/>
                </a:ext>
              </a:extLst>
            </p:cNvPr>
            <p:cNvSpPr/>
            <p:nvPr/>
          </p:nvSpPr>
          <p:spPr>
            <a:xfrm>
              <a:off x="1682143"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6" name="フリーフォーム: 図形 85">
              <a:extLst>
                <a:ext uri="{FF2B5EF4-FFF2-40B4-BE49-F238E27FC236}">
                  <a16:creationId xmlns:a16="http://schemas.microsoft.com/office/drawing/2014/main" id="{22BE9D8C-F149-509A-4AD9-0CA8A6D886FE}"/>
                </a:ext>
              </a:extLst>
            </p:cNvPr>
            <p:cNvSpPr/>
            <p:nvPr/>
          </p:nvSpPr>
          <p:spPr>
            <a:xfrm>
              <a:off x="9540425" y="2272725"/>
              <a:ext cx="42217" cy="35808"/>
            </a:xfrm>
            <a:custGeom>
              <a:avLst/>
              <a:gdLst>
                <a:gd name="connsiteX0" fmla="*/ -1788 w 42217"/>
                <a:gd name="connsiteY0" fmla="*/ 12488 h 35808"/>
                <a:gd name="connsiteX1" fmla="*/ 1559 w 42217"/>
                <a:gd name="connsiteY1" fmla="*/ 4325 h 35808"/>
                <a:gd name="connsiteX2" fmla="*/ 19095 w 42217"/>
                <a:gd name="connsiteY2" fmla="*/ -1769 h 35808"/>
                <a:gd name="connsiteX3" fmla="*/ 31051 w 42217"/>
                <a:gd name="connsiteY3" fmla="*/ 2232 h 35808"/>
                <a:gd name="connsiteX4" fmla="*/ 39858 w 42217"/>
                <a:gd name="connsiteY4" fmla="*/ 13408 h 35808"/>
                <a:gd name="connsiteX5" fmla="*/ 21844 w 42217"/>
                <a:gd name="connsiteY5" fmla="*/ 33622 h 35808"/>
                <a:gd name="connsiteX6" fmla="*/ -1629 w 42217"/>
                <a:gd name="connsiteY6" fmla="*/ 16375 h 35808"/>
                <a:gd name="connsiteX7" fmla="*/ -1788 w 42217"/>
                <a:gd name="connsiteY7" fmla="*/ 12488 h 3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7" h="35808">
                  <a:moveTo>
                    <a:pt x="-1788" y="12488"/>
                  </a:moveTo>
                  <a:cubicBezTo>
                    <a:pt x="-712" y="9499"/>
                    <a:pt x="-1351" y="6073"/>
                    <a:pt x="1559" y="4325"/>
                  </a:cubicBezTo>
                  <a:cubicBezTo>
                    <a:pt x="6382" y="1450"/>
                    <a:pt x="12440" y="-665"/>
                    <a:pt x="19095" y="-1769"/>
                  </a:cubicBezTo>
                  <a:cubicBezTo>
                    <a:pt x="22243" y="-2252"/>
                    <a:pt x="28619" y="209"/>
                    <a:pt x="31051" y="2232"/>
                  </a:cubicBezTo>
                  <a:cubicBezTo>
                    <a:pt x="35434" y="5521"/>
                    <a:pt x="38463" y="9338"/>
                    <a:pt x="39858" y="13408"/>
                  </a:cubicBezTo>
                  <a:cubicBezTo>
                    <a:pt x="41851" y="21963"/>
                    <a:pt x="39101" y="30150"/>
                    <a:pt x="21844" y="33622"/>
                  </a:cubicBezTo>
                  <a:cubicBezTo>
                    <a:pt x="11044" y="35922"/>
                    <a:pt x="-832" y="26723"/>
                    <a:pt x="-1629" y="16375"/>
                  </a:cubicBezTo>
                  <a:cubicBezTo>
                    <a:pt x="-1868" y="14926"/>
                    <a:pt x="-1788" y="13569"/>
                    <a:pt x="-1788" y="1248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7" name="フリーフォーム: 図形 86">
              <a:extLst>
                <a:ext uri="{FF2B5EF4-FFF2-40B4-BE49-F238E27FC236}">
                  <a16:creationId xmlns:a16="http://schemas.microsoft.com/office/drawing/2014/main" id="{FD62784F-B324-DB63-7BA5-13915783D7E6}"/>
                </a:ext>
              </a:extLst>
            </p:cNvPr>
            <p:cNvSpPr/>
            <p:nvPr/>
          </p:nvSpPr>
          <p:spPr>
            <a:xfrm>
              <a:off x="9086104" y="2863768"/>
              <a:ext cx="78715" cy="23154"/>
            </a:xfrm>
            <a:custGeom>
              <a:avLst/>
              <a:gdLst>
                <a:gd name="connsiteX0" fmla="*/ 76914 w 78715"/>
                <a:gd name="connsiteY0" fmla="*/ 11068 h 23154"/>
                <a:gd name="connsiteX1" fmla="*/ 13746 w 78715"/>
                <a:gd name="connsiteY1" fmla="*/ 19945 h 23154"/>
                <a:gd name="connsiteX2" fmla="*/ -1717 w 78715"/>
                <a:gd name="connsiteY2" fmla="*/ 8171 h 23154"/>
                <a:gd name="connsiteX3" fmla="*/ 11633 w 78715"/>
                <a:gd name="connsiteY3" fmla="*/ 283 h 23154"/>
                <a:gd name="connsiteX4" fmla="*/ 76914 w 78715"/>
                <a:gd name="connsiteY4" fmla="*/ 11068 h 2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15" h="23154">
                  <a:moveTo>
                    <a:pt x="76914" y="11068"/>
                  </a:moveTo>
                  <a:cubicBezTo>
                    <a:pt x="58780" y="23072"/>
                    <a:pt x="35665" y="22222"/>
                    <a:pt x="13746" y="19945"/>
                  </a:cubicBezTo>
                  <a:cubicBezTo>
                    <a:pt x="7130" y="19255"/>
                    <a:pt x="753" y="12678"/>
                    <a:pt x="-1717" y="8171"/>
                  </a:cubicBezTo>
                  <a:cubicBezTo>
                    <a:pt x="-2753" y="6285"/>
                    <a:pt x="6014" y="950"/>
                    <a:pt x="11633" y="283"/>
                  </a:cubicBezTo>
                  <a:cubicBezTo>
                    <a:pt x="36224" y="-2729"/>
                    <a:pt x="61410" y="-4868"/>
                    <a:pt x="76914" y="1106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8" name="フリーフォーム: 図形 87">
              <a:extLst>
                <a:ext uri="{FF2B5EF4-FFF2-40B4-BE49-F238E27FC236}">
                  <a16:creationId xmlns:a16="http://schemas.microsoft.com/office/drawing/2014/main" id="{7106A1A4-B1A2-8FDA-0D42-27D277045C7B}"/>
                </a:ext>
              </a:extLst>
            </p:cNvPr>
            <p:cNvSpPr/>
            <p:nvPr/>
          </p:nvSpPr>
          <p:spPr>
            <a:xfrm>
              <a:off x="1907031"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9" name="フリーフォーム: 図形 88">
              <a:extLst>
                <a:ext uri="{FF2B5EF4-FFF2-40B4-BE49-F238E27FC236}">
                  <a16:creationId xmlns:a16="http://schemas.microsoft.com/office/drawing/2014/main" id="{B24FA4F6-9E51-058A-80F2-88B21D042629}"/>
                </a:ext>
              </a:extLst>
            </p:cNvPr>
            <p:cNvSpPr/>
            <p:nvPr/>
          </p:nvSpPr>
          <p:spPr>
            <a:xfrm>
              <a:off x="1498131"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 name="フリーフォーム: 図形 89">
              <a:extLst>
                <a:ext uri="{FF2B5EF4-FFF2-40B4-BE49-F238E27FC236}">
                  <a16:creationId xmlns:a16="http://schemas.microsoft.com/office/drawing/2014/main" id="{63A68880-DCD2-45FD-266A-AE57E46A9BBC}"/>
                </a:ext>
              </a:extLst>
            </p:cNvPr>
            <p:cNvSpPr/>
            <p:nvPr/>
          </p:nvSpPr>
          <p:spPr>
            <a:xfrm>
              <a:off x="2990095"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1" name="フリーフォーム: 図形 90">
              <a:extLst>
                <a:ext uri="{FF2B5EF4-FFF2-40B4-BE49-F238E27FC236}">
                  <a16:creationId xmlns:a16="http://schemas.microsoft.com/office/drawing/2014/main" id="{1AFFB253-A1C0-D4C8-8496-3DAE26145AFA}"/>
                </a:ext>
              </a:extLst>
            </p:cNvPr>
            <p:cNvSpPr/>
            <p:nvPr/>
          </p:nvSpPr>
          <p:spPr>
            <a:xfrm>
              <a:off x="429028" y="2110773"/>
              <a:ext cx="71457" cy="18235"/>
            </a:xfrm>
            <a:custGeom>
              <a:avLst/>
              <a:gdLst>
                <a:gd name="connsiteX0" fmla="*/ 69656 w 71457"/>
                <a:gd name="connsiteY0" fmla="*/ 9466 h 18235"/>
                <a:gd name="connsiteX1" fmla="*/ 5253 w 71457"/>
                <a:gd name="connsiteY1" fmla="*/ 12732 h 18235"/>
                <a:gd name="connsiteX2" fmla="*/ -1801 w 71457"/>
                <a:gd name="connsiteY2" fmla="*/ 6638 h 18235"/>
                <a:gd name="connsiteX3" fmla="*/ 5014 w 71457"/>
                <a:gd name="connsiteY3" fmla="*/ 429 h 18235"/>
                <a:gd name="connsiteX4" fmla="*/ 69656 w 71457"/>
                <a:gd name="connsiteY4" fmla="*/ 9466 h 1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57" h="18235">
                  <a:moveTo>
                    <a:pt x="69656" y="9466"/>
                  </a:moveTo>
                  <a:cubicBezTo>
                    <a:pt x="44349" y="18458"/>
                    <a:pt x="24701" y="17768"/>
                    <a:pt x="5253" y="12732"/>
                  </a:cubicBezTo>
                  <a:cubicBezTo>
                    <a:pt x="1347" y="11467"/>
                    <a:pt x="-1243" y="9191"/>
                    <a:pt x="-1801" y="6638"/>
                  </a:cubicBezTo>
                  <a:cubicBezTo>
                    <a:pt x="-1801" y="4499"/>
                    <a:pt x="1826" y="843"/>
                    <a:pt x="5014" y="429"/>
                  </a:cubicBezTo>
                  <a:cubicBezTo>
                    <a:pt x="26814" y="-2400"/>
                    <a:pt x="49211" y="-5182"/>
                    <a:pt x="69656" y="946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2" name="フリーフォーム: 図形 91">
              <a:extLst>
                <a:ext uri="{FF2B5EF4-FFF2-40B4-BE49-F238E27FC236}">
                  <a16:creationId xmlns:a16="http://schemas.microsoft.com/office/drawing/2014/main" id="{390EBD9C-DFF2-7C15-E6BE-4EF302579A6A}"/>
                </a:ext>
              </a:extLst>
            </p:cNvPr>
            <p:cNvSpPr/>
            <p:nvPr/>
          </p:nvSpPr>
          <p:spPr>
            <a:xfrm>
              <a:off x="482552" y="2848381"/>
              <a:ext cx="75522" cy="19192"/>
            </a:xfrm>
            <a:custGeom>
              <a:avLst/>
              <a:gdLst>
                <a:gd name="connsiteX0" fmla="*/ -1801 w 75522"/>
                <a:gd name="connsiteY0" fmla="*/ -1485 h 19192"/>
                <a:gd name="connsiteX1" fmla="*/ 57062 w 75522"/>
                <a:gd name="connsiteY1" fmla="*/ -956 h 19192"/>
                <a:gd name="connsiteX2" fmla="*/ 73721 w 75522"/>
                <a:gd name="connsiteY2" fmla="*/ 10013 h 19192"/>
                <a:gd name="connsiteX3" fmla="*/ 56504 w 75522"/>
                <a:gd name="connsiteY3" fmla="*/ 16774 h 19192"/>
                <a:gd name="connsiteX4" fmla="*/ -1801 w 75522"/>
                <a:gd name="connsiteY4" fmla="*/ -1485 h 1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2" h="19192">
                  <a:moveTo>
                    <a:pt x="-1801" y="-1485"/>
                  </a:moveTo>
                  <a:cubicBezTo>
                    <a:pt x="23825" y="-1485"/>
                    <a:pt x="40882" y="-2543"/>
                    <a:pt x="57062" y="-956"/>
                  </a:cubicBezTo>
                  <a:cubicBezTo>
                    <a:pt x="63638" y="-289"/>
                    <a:pt x="68221" y="6195"/>
                    <a:pt x="73721" y="10013"/>
                  </a:cubicBezTo>
                  <a:cubicBezTo>
                    <a:pt x="67982" y="12313"/>
                    <a:pt x="62761" y="16199"/>
                    <a:pt x="56504" y="16774"/>
                  </a:cubicBezTo>
                  <a:cubicBezTo>
                    <a:pt x="35741" y="18728"/>
                    <a:pt x="17049" y="16567"/>
                    <a:pt x="-1801" y="-148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3" name="フリーフォーム: 図形 92">
              <a:extLst>
                <a:ext uri="{FF2B5EF4-FFF2-40B4-BE49-F238E27FC236}">
                  <a16:creationId xmlns:a16="http://schemas.microsoft.com/office/drawing/2014/main" id="{F348C78B-F7D2-BAF0-2D16-A8324BDA234A}"/>
                </a:ext>
              </a:extLst>
            </p:cNvPr>
            <p:cNvSpPr/>
            <p:nvPr/>
          </p:nvSpPr>
          <p:spPr>
            <a:xfrm>
              <a:off x="2340606"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4" name="フリーフォーム: 図形 93">
              <a:extLst>
                <a:ext uri="{FF2B5EF4-FFF2-40B4-BE49-F238E27FC236}">
                  <a16:creationId xmlns:a16="http://schemas.microsoft.com/office/drawing/2014/main" id="{C3BAD62C-C695-D799-C446-8C5F72089BC1}"/>
                </a:ext>
              </a:extLst>
            </p:cNvPr>
            <p:cNvSpPr/>
            <p:nvPr/>
          </p:nvSpPr>
          <p:spPr>
            <a:xfrm>
              <a:off x="2104590"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5" name="フリーフォーム: 図形 94">
              <a:extLst>
                <a:ext uri="{FF2B5EF4-FFF2-40B4-BE49-F238E27FC236}">
                  <a16:creationId xmlns:a16="http://schemas.microsoft.com/office/drawing/2014/main" id="{C1F35747-0244-BE9C-7790-788292B14BC9}"/>
                </a:ext>
              </a:extLst>
            </p:cNvPr>
            <p:cNvSpPr/>
            <p:nvPr/>
          </p:nvSpPr>
          <p:spPr>
            <a:xfrm>
              <a:off x="835966" y="2090652"/>
              <a:ext cx="57715" cy="18849"/>
            </a:xfrm>
            <a:custGeom>
              <a:avLst/>
              <a:gdLst>
                <a:gd name="connsiteX0" fmla="*/ 55914 w 57715"/>
                <a:gd name="connsiteY0" fmla="*/ 3763 h 18849"/>
                <a:gd name="connsiteX1" fmla="*/ 13709 w 57715"/>
                <a:gd name="connsiteY1" fmla="*/ 16595 h 18849"/>
                <a:gd name="connsiteX2" fmla="*/ -1715 w 57715"/>
                <a:gd name="connsiteY2" fmla="*/ 10156 h 18849"/>
                <a:gd name="connsiteX3" fmla="*/ 8050 w 57715"/>
                <a:gd name="connsiteY3" fmla="*/ 658 h 18849"/>
                <a:gd name="connsiteX4" fmla="*/ 55914 w 57715"/>
                <a:gd name="connsiteY4" fmla="*/ 3763 h 18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5" h="18849">
                  <a:moveTo>
                    <a:pt x="55914" y="3763"/>
                  </a:moveTo>
                  <a:cubicBezTo>
                    <a:pt x="50175" y="18112"/>
                    <a:pt x="31284" y="17561"/>
                    <a:pt x="13709" y="16595"/>
                  </a:cubicBezTo>
                  <a:cubicBezTo>
                    <a:pt x="7930" y="16296"/>
                    <a:pt x="-997" y="12754"/>
                    <a:pt x="-1715" y="10156"/>
                  </a:cubicBezTo>
                  <a:cubicBezTo>
                    <a:pt x="-2551" y="7212"/>
                    <a:pt x="2829" y="2061"/>
                    <a:pt x="8050" y="658"/>
                  </a:cubicBezTo>
                  <a:cubicBezTo>
                    <a:pt x="24868" y="-3803"/>
                    <a:pt x="41168" y="-1963"/>
                    <a:pt x="55914" y="376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6" name="フリーフォーム: 図形 95">
              <a:extLst>
                <a:ext uri="{FF2B5EF4-FFF2-40B4-BE49-F238E27FC236}">
                  <a16:creationId xmlns:a16="http://schemas.microsoft.com/office/drawing/2014/main" id="{77814491-DAD7-6816-C68D-4EFA4F05CCA5}"/>
                </a:ext>
              </a:extLst>
            </p:cNvPr>
            <p:cNvSpPr/>
            <p:nvPr/>
          </p:nvSpPr>
          <p:spPr>
            <a:xfrm>
              <a:off x="7679635"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7" name="フリーフォーム: 図形 96">
              <a:extLst>
                <a:ext uri="{FF2B5EF4-FFF2-40B4-BE49-F238E27FC236}">
                  <a16:creationId xmlns:a16="http://schemas.microsoft.com/office/drawing/2014/main" id="{5CCADA31-41D4-D69A-D116-D162437AE81F}"/>
                </a:ext>
              </a:extLst>
            </p:cNvPr>
            <p:cNvSpPr/>
            <p:nvPr/>
          </p:nvSpPr>
          <p:spPr>
            <a:xfrm>
              <a:off x="6357161"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8" name="フリーフォーム: 図形 97">
              <a:extLst>
                <a:ext uri="{FF2B5EF4-FFF2-40B4-BE49-F238E27FC236}">
                  <a16:creationId xmlns:a16="http://schemas.microsoft.com/office/drawing/2014/main" id="{97B7F8A0-C80B-CFDE-4A57-2E7B3B73A08E}"/>
                </a:ext>
              </a:extLst>
            </p:cNvPr>
            <p:cNvSpPr/>
            <p:nvPr/>
          </p:nvSpPr>
          <p:spPr>
            <a:xfrm>
              <a:off x="5543806"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9" name="フリーフォーム: 図形 98">
              <a:extLst>
                <a:ext uri="{FF2B5EF4-FFF2-40B4-BE49-F238E27FC236}">
                  <a16:creationId xmlns:a16="http://schemas.microsoft.com/office/drawing/2014/main" id="{0F43E0E2-B190-7D21-A3B8-0B6D53A43F00}"/>
                </a:ext>
              </a:extLst>
            </p:cNvPr>
            <p:cNvSpPr/>
            <p:nvPr/>
          </p:nvSpPr>
          <p:spPr>
            <a:xfrm>
              <a:off x="5019025" y="286017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0" name="フリーフォーム: 図形 99">
              <a:extLst>
                <a:ext uri="{FF2B5EF4-FFF2-40B4-BE49-F238E27FC236}">
                  <a16:creationId xmlns:a16="http://schemas.microsoft.com/office/drawing/2014/main" id="{6A99271D-B440-3BAA-94D4-A8C4028D6060}"/>
                </a:ext>
              </a:extLst>
            </p:cNvPr>
            <p:cNvSpPr/>
            <p:nvPr/>
          </p:nvSpPr>
          <p:spPr>
            <a:xfrm>
              <a:off x="5295675"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1" name="フリーフォーム: 図形 100">
              <a:extLst>
                <a:ext uri="{FF2B5EF4-FFF2-40B4-BE49-F238E27FC236}">
                  <a16:creationId xmlns:a16="http://schemas.microsoft.com/office/drawing/2014/main" id="{4A6ED8C6-3CFD-21D9-27D4-7A4EB435E381}"/>
                </a:ext>
              </a:extLst>
            </p:cNvPr>
            <p:cNvSpPr/>
            <p:nvPr/>
          </p:nvSpPr>
          <p:spPr>
            <a:xfrm>
              <a:off x="7884075"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 name="フリーフォーム: 図形 101">
              <a:extLst>
                <a:ext uri="{FF2B5EF4-FFF2-40B4-BE49-F238E27FC236}">
                  <a16:creationId xmlns:a16="http://schemas.microsoft.com/office/drawing/2014/main" id="{67A176F7-2E6D-A7D1-8E4B-201A3ACC879D}"/>
                </a:ext>
              </a:extLst>
            </p:cNvPr>
            <p:cNvSpPr/>
            <p:nvPr/>
          </p:nvSpPr>
          <p:spPr>
            <a:xfrm>
              <a:off x="7945337"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 name="フリーフォーム: 図形 102">
              <a:extLst>
                <a:ext uri="{FF2B5EF4-FFF2-40B4-BE49-F238E27FC236}">
                  <a16:creationId xmlns:a16="http://schemas.microsoft.com/office/drawing/2014/main" id="{48A08F99-E029-1473-2EB6-83E26293E4BB}"/>
                </a:ext>
              </a:extLst>
            </p:cNvPr>
            <p:cNvSpPr/>
            <p:nvPr/>
          </p:nvSpPr>
          <p:spPr>
            <a:xfrm>
              <a:off x="6084044"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4" name="フリーフォーム: 図形 103">
              <a:extLst>
                <a:ext uri="{FF2B5EF4-FFF2-40B4-BE49-F238E27FC236}">
                  <a16:creationId xmlns:a16="http://schemas.microsoft.com/office/drawing/2014/main" id="{DB4D2968-FA1A-43D9-EB58-8EEF8A9920B6}"/>
                </a:ext>
              </a:extLst>
            </p:cNvPr>
            <p:cNvSpPr/>
            <p:nvPr/>
          </p:nvSpPr>
          <p:spPr>
            <a:xfrm>
              <a:off x="7646027"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 name="フリーフォーム: 図形 104">
              <a:extLst>
                <a:ext uri="{FF2B5EF4-FFF2-40B4-BE49-F238E27FC236}">
                  <a16:creationId xmlns:a16="http://schemas.microsoft.com/office/drawing/2014/main" id="{B856DF9C-2630-B398-D428-4F25BD0C0B4B}"/>
                </a:ext>
              </a:extLst>
            </p:cNvPr>
            <p:cNvSpPr/>
            <p:nvPr/>
          </p:nvSpPr>
          <p:spPr>
            <a:xfrm>
              <a:off x="6752520"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6" name="フリーフォーム: 図形 105">
              <a:extLst>
                <a:ext uri="{FF2B5EF4-FFF2-40B4-BE49-F238E27FC236}">
                  <a16:creationId xmlns:a16="http://schemas.microsoft.com/office/drawing/2014/main" id="{94652866-0978-9287-047E-6E7C70AE5638}"/>
                </a:ext>
              </a:extLst>
            </p:cNvPr>
            <p:cNvSpPr/>
            <p:nvPr/>
          </p:nvSpPr>
          <p:spPr>
            <a:xfrm>
              <a:off x="6923386"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7" name="フリーフォーム: 図形 106">
              <a:extLst>
                <a:ext uri="{FF2B5EF4-FFF2-40B4-BE49-F238E27FC236}">
                  <a16:creationId xmlns:a16="http://schemas.microsoft.com/office/drawing/2014/main" id="{D7BEE5C8-1FE8-FC3A-9152-DB7BED4EACB4}"/>
                </a:ext>
              </a:extLst>
            </p:cNvPr>
            <p:cNvSpPr/>
            <p:nvPr/>
          </p:nvSpPr>
          <p:spPr>
            <a:xfrm>
              <a:off x="7182323"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8" name="フリーフォーム: 図形 107">
              <a:extLst>
                <a:ext uri="{FF2B5EF4-FFF2-40B4-BE49-F238E27FC236}">
                  <a16:creationId xmlns:a16="http://schemas.microsoft.com/office/drawing/2014/main" id="{0C5022AA-D085-318C-2D00-942F6D414989}"/>
                </a:ext>
              </a:extLst>
            </p:cNvPr>
            <p:cNvSpPr/>
            <p:nvPr/>
          </p:nvSpPr>
          <p:spPr>
            <a:xfrm>
              <a:off x="7429263"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9" name="フリーフォーム: 図形 108">
              <a:extLst>
                <a:ext uri="{FF2B5EF4-FFF2-40B4-BE49-F238E27FC236}">
                  <a16:creationId xmlns:a16="http://schemas.microsoft.com/office/drawing/2014/main" id="{52825BA1-6D23-A7D0-A8FF-227C98E5497C}"/>
                </a:ext>
              </a:extLst>
            </p:cNvPr>
            <p:cNvSpPr/>
            <p:nvPr/>
          </p:nvSpPr>
          <p:spPr>
            <a:xfrm>
              <a:off x="6646552"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0" name="フリーフォーム: 図形 109">
              <a:extLst>
                <a:ext uri="{FF2B5EF4-FFF2-40B4-BE49-F238E27FC236}">
                  <a16:creationId xmlns:a16="http://schemas.microsoft.com/office/drawing/2014/main" id="{CCFF42D7-6856-2CBE-CA58-DAA538077EB9}"/>
                </a:ext>
              </a:extLst>
            </p:cNvPr>
            <p:cNvSpPr/>
            <p:nvPr/>
          </p:nvSpPr>
          <p:spPr>
            <a:xfrm>
              <a:off x="7253534"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1" name="フリーフォーム: 図形 110">
              <a:extLst>
                <a:ext uri="{FF2B5EF4-FFF2-40B4-BE49-F238E27FC236}">
                  <a16:creationId xmlns:a16="http://schemas.microsoft.com/office/drawing/2014/main" id="{5EBA617F-CA80-F53D-3B5A-600689F9B475}"/>
                </a:ext>
              </a:extLst>
            </p:cNvPr>
            <p:cNvSpPr/>
            <p:nvPr/>
          </p:nvSpPr>
          <p:spPr>
            <a:xfrm>
              <a:off x="7464329"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2" name="フリーフォーム: 図形 111">
              <a:extLst>
                <a:ext uri="{FF2B5EF4-FFF2-40B4-BE49-F238E27FC236}">
                  <a16:creationId xmlns:a16="http://schemas.microsoft.com/office/drawing/2014/main" id="{E15D3429-9C01-7784-65A0-848558DBE803}"/>
                </a:ext>
              </a:extLst>
            </p:cNvPr>
            <p:cNvSpPr/>
            <p:nvPr/>
          </p:nvSpPr>
          <p:spPr>
            <a:xfrm>
              <a:off x="5850688"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3" name="フリーフォーム: 図形 112">
              <a:extLst>
                <a:ext uri="{FF2B5EF4-FFF2-40B4-BE49-F238E27FC236}">
                  <a16:creationId xmlns:a16="http://schemas.microsoft.com/office/drawing/2014/main" id="{D4F908AC-16C3-5775-3BA3-25F80CF1CE16}"/>
                </a:ext>
              </a:extLst>
            </p:cNvPr>
            <p:cNvSpPr/>
            <p:nvPr/>
          </p:nvSpPr>
          <p:spPr>
            <a:xfrm>
              <a:off x="5062135"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4" name="フリーフォーム: 図形 113">
              <a:extLst>
                <a:ext uri="{FF2B5EF4-FFF2-40B4-BE49-F238E27FC236}">
                  <a16:creationId xmlns:a16="http://schemas.microsoft.com/office/drawing/2014/main" id="{399792E6-BBE4-7D83-4D39-98525A33DC02}"/>
                </a:ext>
              </a:extLst>
            </p:cNvPr>
            <p:cNvSpPr/>
            <p:nvPr/>
          </p:nvSpPr>
          <p:spPr>
            <a:xfrm>
              <a:off x="6534505"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5" name="フリーフォーム: 図形 114">
              <a:extLst>
                <a:ext uri="{FF2B5EF4-FFF2-40B4-BE49-F238E27FC236}">
                  <a16:creationId xmlns:a16="http://schemas.microsoft.com/office/drawing/2014/main" id="{F12D6D90-52CB-417F-50EA-E0A2990FD38C}"/>
                </a:ext>
              </a:extLst>
            </p:cNvPr>
            <p:cNvSpPr/>
            <p:nvPr/>
          </p:nvSpPr>
          <p:spPr>
            <a:xfrm>
              <a:off x="5275477"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6" name="フリーフォーム: 図形 115">
              <a:extLst>
                <a:ext uri="{FF2B5EF4-FFF2-40B4-BE49-F238E27FC236}">
                  <a16:creationId xmlns:a16="http://schemas.microsoft.com/office/drawing/2014/main" id="{2564FDB2-4FD0-32C3-E1DE-5E408033F4A8}"/>
                </a:ext>
              </a:extLst>
            </p:cNvPr>
            <p:cNvSpPr/>
            <p:nvPr/>
          </p:nvSpPr>
          <p:spPr>
            <a:xfrm>
              <a:off x="5693854"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7" name="フリーフォーム: 図形 116">
              <a:extLst>
                <a:ext uri="{FF2B5EF4-FFF2-40B4-BE49-F238E27FC236}">
                  <a16:creationId xmlns:a16="http://schemas.microsoft.com/office/drawing/2014/main" id="{EF068172-35F7-4628-AAEB-130DA84860BB}"/>
                </a:ext>
              </a:extLst>
            </p:cNvPr>
            <p:cNvSpPr/>
            <p:nvPr/>
          </p:nvSpPr>
          <p:spPr>
            <a:xfrm>
              <a:off x="5918742"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8" name="フリーフォーム: 図形 117">
              <a:extLst>
                <a:ext uri="{FF2B5EF4-FFF2-40B4-BE49-F238E27FC236}">
                  <a16:creationId xmlns:a16="http://schemas.microsoft.com/office/drawing/2014/main" id="{A13F72F3-D492-E81A-E004-8D4BBFFD2CD7}"/>
                </a:ext>
              </a:extLst>
            </p:cNvPr>
            <p:cNvSpPr/>
            <p:nvPr/>
          </p:nvSpPr>
          <p:spPr>
            <a:xfrm>
              <a:off x="5509842"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9" name="フリーフォーム: 図形 118">
              <a:extLst>
                <a:ext uri="{FF2B5EF4-FFF2-40B4-BE49-F238E27FC236}">
                  <a16:creationId xmlns:a16="http://schemas.microsoft.com/office/drawing/2014/main" id="{F918A8C2-8E87-05E9-AA57-00C185AD2F5A}"/>
                </a:ext>
              </a:extLst>
            </p:cNvPr>
            <p:cNvSpPr/>
            <p:nvPr/>
          </p:nvSpPr>
          <p:spPr>
            <a:xfrm>
              <a:off x="7001806"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0" name="フリーフォーム: 図形 119">
              <a:extLst>
                <a:ext uri="{FF2B5EF4-FFF2-40B4-BE49-F238E27FC236}">
                  <a16:creationId xmlns:a16="http://schemas.microsoft.com/office/drawing/2014/main" id="{A8CDFD7C-774E-E785-EA06-903D3F3C28BF}"/>
                </a:ext>
              </a:extLst>
            </p:cNvPr>
            <p:cNvSpPr/>
            <p:nvPr/>
          </p:nvSpPr>
          <p:spPr>
            <a:xfrm>
              <a:off x="6352317"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1" name="フリーフォーム: 図形 120">
              <a:extLst>
                <a:ext uri="{FF2B5EF4-FFF2-40B4-BE49-F238E27FC236}">
                  <a16:creationId xmlns:a16="http://schemas.microsoft.com/office/drawing/2014/main" id="{21B71E3D-523D-78B7-550D-C4EC5F73382F}"/>
                </a:ext>
              </a:extLst>
            </p:cNvPr>
            <p:cNvSpPr/>
            <p:nvPr/>
          </p:nvSpPr>
          <p:spPr>
            <a:xfrm>
              <a:off x="6116301"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2" name="フリーフォーム: 図形 121">
              <a:extLst>
                <a:ext uri="{FF2B5EF4-FFF2-40B4-BE49-F238E27FC236}">
                  <a16:creationId xmlns:a16="http://schemas.microsoft.com/office/drawing/2014/main" id="{5CBB2DB5-61A5-BE80-8C7F-B38095FE7141}"/>
                </a:ext>
              </a:extLst>
            </p:cNvPr>
            <p:cNvSpPr/>
            <p:nvPr/>
          </p:nvSpPr>
          <p:spPr>
            <a:xfrm>
              <a:off x="4797505"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3" name="フリーフォーム: 図形 122">
              <a:extLst>
                <a:ext uri="{FF2B5EF4-FFF2-40B4-BE49-F238E27FC236}">
                  <a16:creationId xmlns:a16="http://schemas.microsoft.com/office/drawing/2014/main" id="{EE1CE402-32D0-71EC-2BD0-C2D28448082D}"/>
                </a:ext>
              </a:extLst>
            </p:cNvPr>
            <p:cNvSpPr/>
            <p:nvPr/>
          </p:nvSpPr>
          <p:spPr>
            <a:xfrm>
              <a:off x="4846351"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4" name="フリーフォーム: 図形 123">
              <a:extLst>
                <a:ext uri="{FF2B5EF4-FFF2-40B4-BE49-F238E27FC236}">
                  <a16:creationId xmlns:a16="http://schemas.microsoft.com/office/drawing/2014/main" id="{4D27A98E-65AC-A8B3-C738-94AEA6B7B43C}"/>
                </a:ext>
              </a:extLst>
            </p:cNvPr>
            <p:cNvSpPr/>
            <p:nvPr/>
          </p:nvSpPr>
          <p:spPr>
            <a:xfrm>
              <a:off x="4351846"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5" name="フリーフォーム: 図形 124">
              <a:extLst>
                <a:ext uri="{FF2B5EF4-FFF2-40B4-BE49-F238E27FC236}">
                  <a16:creationId xmlns:a16="http://schemas.microsoft.com/office/drawing/2014/main" id="{8ABCB228-AF1B-C692-E443-F1530A326459}"/>
                </a:ext>
              </a:extLst>
            </p:cNvPr>
            <p:cNvSpPr/>
            <p:nvPr/>
          </p:nvSpPr>
          <p:spPr>
            <a:xfrm>
              <a:off x="4556286"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6" name="フリーフォーム: 図形 125">
              <a:extLst>
                <a:ext uri="{FF2B5EF4-FFF2-40B4-BE49-F238E27FC236}">
                  <a16:creationId xmlns:a16="http://schemas.microsoft.com/office/drawing/2014/main" id="{87A49C36-4752-D0F3-0B61-00B698BA75C0}"/>
                </a:ext>
              </a:extLst>
            </p:cNvPr>
            <p:cNvSpPr/>
            <p:nvPr/>
          </p:nvSpPr>
          <p:spPr>
            <a:xfrm>
              <a:off x="4617548"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7" name="フリーフォーム: 図形 126">
              <a:extLst>
                <a:ext uri="{FF2B5EF4-FFF2-40B4-BE49-F238E27FC236}">
                  <a16:creationId xmlns:a16="http://schemas.microsoft.com/office/drawing/2014/main" id="{F25E143D-42B7-099C-3F62-AB592095ED4C}"/>
                </a:ext>
              </a:extLst>
            </p:cNvPr>
            <p:cNvSpPr/>
            <p:nvPr/>
          </p:nvSpPr>
          <p:spPr>
            <a:xfrm>
              <a:off x="4318238"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8" name="フリーフォーム: 図形 127">
              <a:extLst>
                <a:ext uri="{FF2B5EF4-FFF2-40B4-BE49-F238E27FC236}">
                  <a16:creationId xmlns:a16="http://schemas.microsoft.com/office/drawing/2014/main" id="{1B387BE9-A412-D182-FC50-77401696D84B}"/>
                </a:ext>
              </a:extLst>
            </p:cNvPr>
            <p:cNvSpPr/>
            <p:nvPr/>
          </p:nvSpPr>
          <p:spPr>
            <a:xfrm>
              <a:off x="4101474"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9" name="フリーフォーム: 図形 128">
              <a:extLst>
                <a:ext uri="{FF2B5EF4-FFF2-40B4-BE49-F238E27FC236}">
                  <a16:creationId xmlns:a16="http://schemas.microsoft.com/office/drawing/2014/main" id="{706D1D3F-31B8-601F-DF62-89C34E8D32BD}"/>
                </a:ext>
              </a:extLst>
            </p:cNvPr>
            <p:cNvSpPr/>
            <p:nvPr/>
          </p:nvSpPr>
          <p:spPr>
            <a:xfrm>
              <a:off x="4136540"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130" name="テキスト ボックス 129">
            <a:extLst>
              <a:ext uri="{FF2B5EF4-FFF2-40B4-BE49-F238E27FC236}">
                <a16:creationId xmlns:a16="http://schemas.microsoft.com/office/drawing/2014/main" id="{BE540326-0747-C0B1-0263-1DD9705AB620}"/>
              </a:ext>
            </a:extLst>
          </p:cNvPr>
          <p:cNvSpPr txBox="1"/>
          <p:nvPr/>
        </p:nvSpPr>
        <p:spPr>
          <a:xfrm>
            <a:off x="166365" y="630740"/>
            <a:ext cx="7071168" cy="461665"/>
          </a:xfrm>
          <a:prstGeom prst="rect">
            <a:avLst/>
          </a:prstGeom>
          <a:noFill/>
        </p:spPr>
        <p:txBody>
          <a:bodyPr wrap="non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100" normalizeH="0" baseline="0" noProof="0">
                <a:ln>
                  <a:noFill/>
                </a:ln>
                <a:solidFill>
                  <a:prstClr val="black"/>
                </a:solidFill>
                <a:effectLst/>
                <a:uLnTx/>
                <a:uFillTx/>
                <a:latin typeface="BIZ UDPゴシック" panose="020B0400000000000000" pitchFamily="50" charset="-128"/>
                <a:ea typeface="BIZ UDPゴシック"/>
                <a:cs typeface="+mn-cs"/>
              </a:rPr>
              <a:t>遺族厚生年金とは</a:t>
            </a:r>
            <a:r>
              <a:rPr kumimoji="1" lang="ja-JP" altLang="en-US" sz="1600" b="1" i="0" u="none" strike="noStrike" kern="1200" cap="none" spc="100" normalizeH="0" baseline="0" noProof="0">
                <a:ln>
                  <a:noFill/>
                </a:ln>
                <a:solidFill>
                  <a:prstClr val="black"/>
                </a:solidFill>
                <a:effectLst/>
                <a:uLnTx/>
                <a:uFillTx/>
                <a:latin typeface="BIZ UDPゴシック" panose="020B0400000000000000" pitchFamily="50" charset="-128"/>
                <a:ea typeface="BIZ UDPゴシック"/>
                <a:cs typeface="+mn-cs"/>
              </a:rPr>
              <a:t>（</a:t>
            </a:r>
            <a:r>
              <a:rPr kumimoji="1" lang="ja-JP" altLang="en-US" sz="1600" b="0" i="0" u="none" strike="noStrike" kern="1200" cap="none" spc="0" normalizeH="0" baseline="0" noProof="0">
                <a:ln>
                  <a:noFill/>
                </a:ln>
                <a:solidFill>
                  <a:prstClr val="black"/>
                </a:solidFill>
                <a:effectLst/>
                <a:uLnTx/>
                <a:uFillTx/>
                <a:latin typeface="Arial" charset="0"/>
                <a:ea typeface="BIZ UDPゴシック"/>
                <a:cs typeface="+mn-cs"/>
              </a:rPr>
              <a:t>現行制度（令和７年改正法による改正前））</a:t>
            </a:r>
            <a:endParaRPr kumimoji="1" lang="en-US" altLang="ja-JP" sz="1600" b="1" i="0" u="none" strike="noStrike" kern="1200" cap="none" spc="100" normalizeH="0" baseline="0" noProof="0">
              <a:ln>
                <a:noFill/>
              </a:ln>
              <a:solidFill>
                <a:prstClr val="black"/>
              </a:solidFill>
              <a:effectLst/>
              <a:uLnTx/>
              <a:uFillTx/>
              <a:latin typeface="BIZ UDPゴシック" panose="020B0400000000000000" pitchFamily="50" charset="-128"/>
              <a:ea typeface="BIZ UDPゴシック"/>
              <a:cs typeface="+mn-cs"/>
            </a:endParaRPr>
          </a:p>
        </p:txBody>
      </p:sp>
      <p:sp>
        <p:nvSpPr>
          <p:cNvPr id="141" name="四角形: 角を丸くする 140">
            <a:extLst>
              <a:ext uri="{FF2B5EF4-FFF2-40B4-BE49-F238E27FC236}">
                <a16:creationId xmlns:a16="http://schemas.microsoft.com/office/drawing/2014/main" id="{933FD389-1838-3768-1E18-F296ACF3083D}"/>
              </a:ext>
            </a:extLst>
          </p:cNvPr>
          <p:cNvSpPr/>
          <p:nvPr/>
        </p:nvSpPr>
        <p:spPr>
          <a:xfrm>
            <a:off x="4078003" y="2326894"/>
            <a:ext cx="5102338" cy="376610"/>
          </a:xfrm>
          <a:prstGeom prst="roundRect">
            <a:avLst>
              <a:gd name="adj" fmla="val 0"/>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Meiryo UI"/>
                <a:ea typeface="Meiryo UI"/>
                <a:cs typeface="+mn-cs"/>
              </a:rPr>
              <a:t>年金を受け取れる遺族</a:t>
            </a:r>
            <a:endParaRPr kumimoji="1" lang="en-US" altLang="ja-JP" sz="1800" b="1" i="0" u="none" strike="noStrike" kern="1200" cap="none" spc="0" normalizeH="0" baseline="0" noProof="0">
              <a:ln>
                <a:noFill/>
              </a:ln>
              <a:solidFill>
                <a:prstClr val="white"/>
              </a:solidFill>
              <a:effectLst/>
              <a:uLnTx/>
              <a:uFillTx/>
              <a:latin typeface="Meiryo UI"/>
              <a:ea typeface="Meiryo UI"/>
              <a:cs typeface="+mn-cs"/>
            </a:endParaRPr>
          </a:p>
        </p:txBody>
      </p:sp>
      <p:sp>
        <p:nvSpPr>
          <p:cNvPr id="142" name="四角形: 角を丸くする 141">
            <a:extLst>
              <a:ext uri="{FF2B5EF4-FFF2-40B4-BE49-F238E27FC236}">
                <a16:creationId xmlns:a16="http://schemas.microsoft.com/office/drawing/2014/main" id="{6162C764-A6B7-338C-73B2-31F61BA8CC0C}"/>
              </a:ext>
            </a:extLst>
          </p:cNvPr>
          <p:cNvSpPr/>
          <p:nvPr/>
        </p:nvSpPr>
        <p:spPr>
          <a:xfrm>
            <a:off x="596900" y="2189503"/>
            <a:ext cx="3127068" cy="4155735"/>
          </a:xfrm>
          <a:prstGeom prst="roundRect">
            <a:avLst>
              <a:gd name="adj" fmla="val 4247"/>
            </a:avLst>
          </a:prstGeom>
          <a:solidFill>
            <a:srgbClr val="FFEFB3">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46" name="コンテンツ プレースホルダー 2">
            <a:extLst>
              <a:ext uri="{FF2B5EF4-FFF2-40B4-BE49-F238E27FC236}">
                <a16:creationId xmlns:a16="http://schemas.microsoft.com/office/drawing/2014/main" id="{63ECA23D-9B80-8BB6-EB21-8FB8E92FA5C1}"/>
              </a:ext>
            </a:extLst>
          </p:cNvPr>
          <p:cNvSpPr txBox="1">
            <a:spLocks/>
          </p:cNvSpPr>
          <p:nvPr/>
        </p:nvSpPr>
        <p:spPr>
          <a:xfrm>
            <a:off x="719767" y="3990581"/>
            <a:ext cx="2831909" cy="13358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just" defTabSz="914400" rtl="0" eaLnBrk="1" fontAlgn="base" latinLnBrk="0" hangingPunct="1">
              <a:lnSpc>
                <a:spcPct val="100000"/>
              </a:lnSpc>
              <a:spcBef>
                <a:spcPts val="600"/>
              </a:spcBef>
              <a:spcAft>
                <a:spcPct val="0"/>
              </a:spcAft>
              <a:buClr>
                <a:srgbClr val="ED8137"/>
              </a:buClr>
              <a:buSzTx/>
              <a:buFont typeface="Wingdings" panose="05000000000000000000" pitchFamily="2" charset="2"/>
              <a:buChar char="l"/>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現役会社員が死亡した</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a:t>
            </a:r>
          </a:p>
          <a:p>
            <a:pPr marL="228600" marR="0" lvl="0" indent="-228600" algn="just" defTabSz="914400" rtl="0" eaLnBrk="1" fontAlgn="base" latinLnBrk="0" hangingPunct="1">
              <a:lnSpc>
                <a:spcPct val="100000"/>
              </a:lnSpc>
              <a:spcBef>
                <a:spcPts val="600"/>
              </a:spcBef>
              <a:spcAft>
                <a:spcPct val="0"/>
              </a:spcAft>
              <a:buClr>
                <a:srgbClr val="ED8137"/>
              </a:buClr>
              <a:buSzTx/>
              <a:buFont typeface="Wingdings" panose="05000000000000000000" pitchFamily="2" charset="2"/>
              <a:buChar char="l"/>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病気・けがで会社を退職後５年以内に死亡した</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a:t>
            </a:r>
          </a:p>
          <a:p>
            <a:pPr marL="228600" marR="0" lvl="0" indent="-228600" algn="just" defTabSz="914400" rtl="0" eaLnBrk="1" fontAlgn="base" latinLnBrk="0" hangingPunct="1">
              <a:lnSpc>
                <a:spcPct val="100000"/>
              </a:lnSpc>
              <a:spcBef>
                <a:spcPts val="600"/>
              </a:spcBef>
              <a:spcAft>
                <a:spcPct val="0"/>
              </a:spcAft>
              <a:buClr>
                <a:srgbClr val="ED8137"/>
              </a:buClr>
              <a:buSzTx/>
              <a:buFont typeface="Wingdings" panose="05000000000000000000" pitchFamily="2" charset="2"/>
              <a:buChar char="l"/>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障害等級１級・２級の障害厚生年金を受給していた</a:t>
            </a:r>
          </a:p>
          <a:p>
            <a:pPr marL="228600" marR="0" lvl="0" indent="-228600" algn="just" defTabSz="914400" rtl="0" eaLnBrk="1" fontAlgn="base" latinLnBrk="0" hangingPunct="1">
              <a:lnSpc>
                <a:spcPct val="100000"/>
              </a:lnSpc>
              <a:spcBef>
                <a:spcPts val="600"/>
              </a:spcBef>
              <a:spcAft>
                <a:spcPct val="0"/>
              </a:spcAft>
              <a:buClr>
                <a:srgbClr val="ED8137"/>
              </a:buClr>
              <a:buSzTx/>
              <a:buFont typeface="Wingdings" panose="05000000000000000000" pitchFamily="2" charset="2"/>
              <a:buChar char="l"/>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保険料を納付・免除した期間等が</a:t>
            </a:r>
            <a:br>
              <a:rPr kumimoji="1" lang="en-US" altLang="ja-JP" sz="14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合計</a:t>
            </a: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25</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年以上ある</a:t>
            </a:r>
          </a:p>
        </p:txBody>
      </p:sp>
      <p:sp>
        <p:nvSpPr>
          <p:cNvPr id="147" name="四角形: 角を丸くする 146">
            <a:extLst>
              <a:ext uri="{FF2B5EF4-FFF2-40B4-BE49-F238E27FC236}">
                <a16:creationId xmlns:a16="http://schemas.microsoft.com/office/drawing/2014/main" id="{8D59E26F-63A0-A8D7-FE95-91E115EB2501}"/>
              </a:ext>
            </a:extLst>
          </p:cNvPr>
          <p:cNvSpPr/>
          <p:nvPr/>
        </p:nvSpPr>
        <p:spPr>
          <a:xfrm>
            <a:off x="714784" y="2326894"/>
            <a:ext cx="2891302" cy="376610"/>
          </a:xfrm>
          <a:prstGeom prst="roundRect">
            <a:avLst>
              <a:gd name="adj" fmla="val 0"/>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Meiryo UI"/>
                <a:ea typeface="Meiryo UI"/>
                <a:cs typeface="+mn-cs"/>
              </a:rPr>
              <a:t>亡くなった方の要件</a:t>
            </a:r>
            <a:endParaRPr kumimoji="1" lang="en-US" altLang="ja-JP" sz="1800" b="1" i="0" u="none" strike="noStrike" kern="1200" cap="none" spc="0" normalizeH="0" baseline="0" noProof="0">
              <a:ln>
                <a:noFill/>
              </a:ln>
              <a:solidFill>
                <a:prstClr val="white"/>
              </a:solidFill>
              <a:effectLst/>
              <a:uLnTx/>
              <a:uFillTx/>
              <a:latin typeface="Meiryo UI"/>
              <a:ea typeface="Meiryo UI"/>
              <a:cs typeface="+mn-cs"/>
            </a:endParaRPr>
          </a:p>
        </p:txBody>
      </p:sp>
      <p:sp>
        <p:nvSpPr>
          <p:cNvPr id="173" name="コンテンツ プレースホルダー 3">
            <a:extLst>
              <a:ext uri="{FF2B5EF4-FFF2-40B4-BE49-F238E27FC236}">
                <a16:creationId xmlns:a16="http://schemas.microsoft.com/office/drawing/2014/main" id="{661D91F5-A79E-2628-318B-DF21CAB878BB}"/>
              </a:ext>
            </a:extLst>
          </p:cNvPr>
          <p:cNvSpPr txBox="1">
            <a:spLocks/>
          </p:cNvSpPr>
          <p:nvPr/>
        </p:nvSpPr>
        <p:spPr>
          <a:xfrm>
            <a:off x="3977859" y="5867628"/>
            <a:ext cx="5693152" cy="4408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1" lang="en-US" altLang="ja-JP" sz="1000" b="0" i="0" u="none" strike="noStrike" kern="1200" cap="none" spc="0" normalizeH="0" baseline="0" noProof="0">
                <a:ln>
                  <a:noFill/>
                </a:ln>
                <a:solidFill>
                  <a:prstClr val="black"/>
                </a:solidFill>
                <a:effectLst/>
                <a:uLnTx/>
                <a:uFillTx/>
                <a:latin typeface="Meiryo UI"/>
                <a:ea typeface="Meiryo UI"/>
                <a:cs typeface="+mn-cs"/>
              </a:rPr>
              <a:t>※1</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　</a:t>
            </a:r>
            <a:r>
              <a:rPr kumimoji="1" lang="en-US" altLang="ja-JP" sz="1000" b="0" i="0" u="none" strike="noStrike" kern="1200" cap="none" spc="0" normalizeH="0" baseline="0" noProof="0">
                <a:ln>
                  <a:noFill/>
                </a:ln>
                <a:solidFill>
                  <a:prstClr val="black"/>
                </a:solidFill>
                <a:effectLst/>
                <a:uLnTx/>
                <a:uFillTx/>
                <a:latin typeface="Meiryo UI"/>
                <a:ea typeface="Meiryo UI"/>
                <a:cs typeface="+mn-cs"/>
              </a:rPr>
              <a:t>18</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歳になった年度末までまたは障害状態にある</a:t>
            </a:r>
            <a:r>
              <a:rPr kumimoji="1" lang="en-US" altLang="ja-JP" sz="1000" b="0" i="0" u="none" strike="noStrike" kern="1200" cap="none" spc="0" normalizeH="0" baseline="0" noProof="0">
                <a:ln>
                  <a:noFill/>
                </a:ln>
                <a:solidFill>
                  <a:prstClr val="black"/>
                </a:solidFill>
                <a:effectLst/>
                <a:uLnTx/>
                <a:uFillTx/>
                <a:latin typeface="Meiryo UI"/>
                <a:ea typeface="Meiryo UI"/>
                <a:cs typeface="+mn-cs"/>
              </a:rPr>
              <a:t>20</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歳未満の方</a:t>
            </a:r>
            <a:endParaRPr kumimoji="1" lang="en-US" altLang="ja-JP" sz="10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1" lang="en-US" altLang="ja-JP" sz="1000" b="0" i="0" u="none" strike="noStrike" kern="1200" cap="none" spc="0" normalizeH="0" baseline="0" noProof="0">
                <a:ln>
                  <a:noFill/>
                </a:ln>
                <a:solidFill>
                  <a:prstClr val="black"/>
                </a:solidFill>
                <a:effectLst/>
                <a:uLnTx/>
                <a:uFillTx/>
                <a:latin typeface="Meiryo UI"/>
                <a:ea typeface="Meiryo UI"/>
                <a:cs typeface="+mn-cs"/>
              </a:rPr>
              <a:t>※2</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　数字は年金を受け取れる遺族の優先順位</a:t>
            </a:r>
            <a:endParaRPr kumimoji="1" lang="en-US" altLang="ja-JP"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175" name="四角形: 角を丸くする 174">
            <a:extLst>
              <a:ext uri="{FF2B5EF4-FFF2-40B4-BE49-F238E27FC236}">
                <a16:creationId xmlns:a16="http://schemas.microsoft.com/office/drawing/2014/main" id="{5AB5278D-590C-314C-DBCF-9B2D3A411416}"/>
              </a:ext>
            </a:extLst>
          </p:cNvPr>
          <p:cNvSpPr/>
          <p:nvPr/>
        </p:nvSpPr>
        <p:spPr>
          <a:xfrm>
            <a:off x="4042387" y="3695172"/>
            <a:ext cx="2517957" cy="700096"/>
          </a:xfrm>
          <a:prstGeom prst="roundRect">
            <a:avLst>
              <a:gd name="adj" fmla="val 102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8" name="四角形: 角を丸くする 177">
            <a:extLst>
              <a:ext uri="{FF2B5EF4-FFF2-40B4-BE49-F238E27FC236}">
                <a16:creationId xmlns:a16="http://schemas.microsoft.com/office/drawing/2014/main" id="{4170E2FD-997F-5583-AE34-8EAD9B1B6F19}"/>
              </a:ext>
            </a:extLst>
          </p:cNvPr>
          <p:cNvSpPr/>
          <p:nvPr/>
        </p:nvSpPr>
        <p:spPr>
          <a:xfrm>
            <a:off x="4042388" y="4548948"/>
            <a:ext cx="1639498" cy="1263377"/>
          </a:xfrm>
          <a:prstGeom prst="roundRect">
            <a:avLst>
              <a:gd name="adj" fmla="val 68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40" name="四角形: 角を丸くする 139">
            <a:extLst>
              <a:ext uri="{FF2B5EF4-FFF2-40B4-BE49-F238E27FC236}">
                <a16:creationId xmlns:a16="http://schemas.microsoft.com/office/drawing/2014/main" id="{1D632689-CB5A-BE74-CAE8-18294489587D}"/>
              </a:ext>
            </a:extLst>
          </p:cNvPr>
          <p:cNvSpPr/>
          <p:nvPr/>
        </p:nvSpPr>
        <p:spPr>
          <a:xfrm>
            <a:off x="4042387" y="2852713"/>
            <a:ext cx="2517957" cy="700096"/>
          </a:xfrm>
          <a:prstGeom prst="roundRect">
            <a:avLst>
              <a:gd name="adj" fmla="val 102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56" name="テキスト ボックス 155">
            <a:extLst>
              <a:ext uri="{FF2B5EF4-FFF2-40B4-BE49-F238E27FC236}">
                <a16:creationId xmlns:a16="http://schemas.microsoft.com/office/drawing/2014/main" id="{1A2BB127-13FC-B7BD-1E9B-D0F489335E38}"/>
              </a:ext>
            </a:extLst>
          </p:cNvPr>
          <p:cNvSpPr txBox="1"/>
          <p:nvPr/>
        </p:nvSpPr>
        <p:spPr>
          <a:xfrm>
            <a:off x="4204035" y="3064262"/>
            <a:ext cx="164369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こども</a:t>
            </a:r>
            <a:r>
              <a:rPr kumimoji="1" lang="en-US" altLang="ja-JP" sz="8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１</a:t>
            </a: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がいる</a:t>
            </a:r>
            <a:r>
              <a:rPr kumimoji="1" lang="ja-JP" altLang="en-US" sz="1600" b="1" i="0" u="none" strike="noStrike" kern="1200" cap="none" spc="0" normalizeH="0" baseline="0" noProof="0">
                <a:ln>
                  <a:noFill/>
                </a:ln>
                <a:solidFill>
                  <a:srgbClr val="CE6180"/>
                </a:solidFill>
                <a:effectLst/>
                <a:uLnTx/>
                <a:uFillTx/>
                <a:latin typeface="Meiryo UI"/>
                <a:ea typeface="Meiryo UI"/>
                <a:cs typeface="+mn-cs"/>
              </a:rPr>
              <a:t>妻</a:t>
            </a:r>
          </a:p>
        </p:txBody>
      </p:sp>
      <p:sp>
        <p:nvSpPr>
          <p:cNvPr id="189" name="四角形: 角を丸くする 188">
            <a:extLst>
              <a:ext uri="{FF2B5EF4-FFF2-40B4-BE49-F238E27FC236}">
                <a16:creationId xmlns:a16="http://schemas.microsoft.com/office/drawing/2014/main" id="{49E6DEE7-56D4-C2AB-1622-C0D67F7628DC}"/>
              </a:ext>
            </a:extLst>
          </p:cNvPr>
          <p:cNvSpPr/>
          <p:nvPr/>
        </p:nvSpPr>
        <p:spPr>
          <a:xfrm>
            <a:off x="6664143" y="2852713"/>
            <a:ext cx="2517958" cy="700096"/>
          </a:xfrm>
          <a:prstGeom prst="roundRect">
            <a:avLst>
              <a:gd name="adj" fmla="val 102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57" name="テキスト ボックス 156">
            <a:extLst>
              <a:ext uri="{FF2B5EF4-FFF2-40B4-BE49-F238E27FC236}">
                <a16:creationId xmlns:a16="http://schemas.microsoft.com/office/drawing/2014/main" id="{3BF46916-91C4-954C-D3E7-36CD3C9955AE}"/>
              </a:ext>
            </a:extLst>
          </p:cNvPr>
          <p:cNvSpPr txBox="1"/>
          <p:nvPr/>
        </p:nvSpPr>
        <p:spPr>
          <a:xfrm>
            <a:off x="6736774" y="3057565"/>
            <a:ext cx="192354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こども</a:t>
            </a:r>
            <a:r>
              <a:rPr kumimoji="1" lang="en-US" altLang="ja-JP" sz="8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１</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92" name="図 191" descr="挿絵 が含まれている画像&#10;&#10;AI によって生成されたコンテンツは間違っている可能性があります。">
            <a:extLst>
              <a:ext uri="{FF2B5EF4-FFF2-40B4-BE49-F238E27FC236}">
                <a16:creationId xmlns:a16="http://schemas.microsoft.com/office/drawing/2014/main" id="{52AC3D1C-4E90-E25B-8D20-1C3F2EFC66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23148" y="2907159"/>
            <a:ext cx="374514" cy="643945"/>
          </a:xfrm>
          <a:prstGeom prst="rect">
            <a:avLst/>
          </a:prstGeom>
        </p:spPr>
      </p:pic>
      <p:pic>
        <p:nvPicPr>
          <p:cNvPr id="194" name="図 193" descr="抽象, 挿絵 が含まれている画像&#10;&#10;AI によって生成されたコンテンツは間違っている可能性があります。">
            <a:extLst>
              <a:ext uri="{FF2B5EF4-FFF2-40B4-BE49-F238E27FC236}">
                <a16:creationId xmlns:a16="http://schemas.microsoft.com/office/drawing/2014/main" id="{F788FA8D-0C6B-D6AF-C090-D45DDD159C4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2678" y="3081297"/>
            <a:ext cx="366419" cy="469807"/>
          </a:xfrm>
          <a:prstGeom prst="rect">
            <a:avLst/>
          </a:prstGeom>
        </p:spPr>
      </p:pic>
      <p:sp>
        <p:nvSpPr>
          <p:cNvPr id="159" name="テキスト ボックス 158">
            <a:extLst>
              <a:ext uri="{FF2B5EF4-FFF2-40B4-BE49-F238E27FC236}">
                <a16:creationId xmlns:a16="http://schemas.microsoft.com/office/drawing/2014/main" id="{667D2587-19BC-8587-2E15-4F0695BCFF54}"/>
              </a:ext>
            </a:extLst>
          </p:cNvPr>
          <p:cNvSpPr txBox="1"/>
          <p:nvPr/>
        </p:nvSpPr>
        <p:spPr>
          <a:xfrm>
            <a:off x="4167218" y="3791305"/>
            <a:ext cx="1802050" cy="50013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こどもがいない</a:t>
            </a:r>
            <a:r>
              <a:rPr kumimoji="1" lang="ja-JP" altLang="en-US" sz="1600" b="1" i="0" u="none" strike="noStrike" kern="1200" cap="none" spc="0" normalizeH="0" baseline="0" noProof="0">
                <a:ln>
                  <a:noFill/>
                </a:ln>
                <a:solidFill>
                  <a:srgbClr val="CE6180"/>
                </a:solidFill>
                <a:effectLst/>
                <a:uLnTx/>
                <a:uFillTx/>
                <a:latin typeface="Meiryo UI"/>
                <a:ea typeface="Meiryo UI"/>
                <a:cs typeface="+mn-cs"/>
              </a:rPr>
              <a:t>妻</a:t>
            </a:r>
            <a:endParaRPr kumimoji="1" lang="en-US" altLang="ja-JP" sz="1600" b="1" i="0" u="none" strike="noStrike" kern="1200" cap="none" spc="0" normalizeH="0" baseline="0" noProof="0">
              <a:ln>
                <a:noFill/>
              </a:ln>
              <a:solidFill>
                <a:srgbClr val="CE6180"/>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(30</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歳未満は有期給付</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95" name="図 194" descr="挿絵 が含まれている画像&#10;&#10;AI によって生成されたコンテンツは間違っている可能性があります。">
            <a:extLst>
              <a:ext uri="{FF2B5EF4-FFF2-40B4-BE49-F238E27FC236}">
                <a16:creationId xmlns:a16="http://schemas.microsoft.com/office/drawing/2014/main" id="{1CAAD8E4-1EF8-CFF3-7D2B-4F3ECBDEA6A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78226" y="3836178"/>
            <a:ext cx="362304" cy="557386"/>
          </a:xfrm>
          <a:prstGeom prst="rect">
            <a:avLst/>
          </a:prstGeom>
        </p:spPr>
      </p:pic>
      <p:sp>
        <p:nvSpPr>
          <p:cNvPr id="196" name="四角形: 角を丸くする 195">
            <a:extLst>
              <a:ext uri="{FF2B5EF4-FFF2-40B4-BE49-F238E27FC236}">
                <a16:creationId xmlns:a16="http://schemas.microsoft.com/office/drawing/2014/main" id="{9FF17A2D-82BE-0EF1-1BCD-9DBA632D6A5A}"/>
              </a:ext>
            </a:extLst>
          </p:cNvPr>
          <p:cNvSpPr/>
          <p:nvPr/>
        </p:nvSpPr>
        <p:spPr>
          <a:xfrm>
            <a:off x="6664143" y="3695172"/>
            <a:ext cx="2517957" cy="700096"/>
          </a:xfrm>
          <a:prstGeom prst="roundRect">
            <a:avLst>
              <a:gd name="adj" fmla="val 102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55" name="テキスト ボックス 154">
            <a:extLst>
              <a:ext uri="{FF2B5EF4-FFF2-40B4-BE49-F238E27FC236}">
                <a16:creationId xmlns:a16="http://schemas.microsoft.com/office/drawing/2014/main" id="{F813409D-B701-D2FF-A666-E8D93ED24083}"/>
              </a:ext>
            </a:extLst>
          </p:cNvPr>
          <p:cNvSpPr txBox="1"/>
          <p:nvPr/>
        </p:nvSpPr>
        <p:spPr>
          <a:xfrm>
            <a:off x="7015277" y="3825049"/>
            <a:ext cx="1779659" cy="50013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srgbClr val="00A9CC"/>
                </a:solidFill>
                <a:effectLst/>
                <a:uLnTx/>
                <a:uFillTx/>
                <a:latin typeface="Meiryo UI"/>
                <a:ea typeface="Meiryo UI"/>
                <a:cs typeface="+mn-cs"/>
              </a:rPr>
              <a:t>夫</a:t>
            </a:r>
            <a:endParaRPr kumimoji="1" lang="en-US" altLang="ja-JP" sz="1600" b="1" i="0" u="none" strike="noStrike" kern="1200" cap="none" spc="0" normalizeH="0" baseline="0" noProof="0">
              <a:ln>
                <a:noFill/>
              </a:ln>
              <a:solidFill>
                <a:srgbClr val="00A9CC"/>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死亡当時</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55</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歳以上</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a:t>
            </a:r>
          </a:p>
        </p:txBody>
      </p:sp>
      <p:pic>
        <p:nvPicPr>
          <p:cNvPr id="197" name="図 196" descr="衣料, シャツ, スーツ が含まれている画像&#10;&#10;AI によって生成されたコンテンツは間違っている可能性があります。">
            <a:extLst>
              <a:ext uri="{FF2B5EF4-FFF2-40B4-BE49-F238E27FC236}">
                <a16:creationId xmlns:a16="http://schemas.microsoft.com/office/drawing/2014/main" id="{BAB5E85B-C20D-CD56-5A4D-39C983AF17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562836" y="3769564"/>
            <a:ext cx="410490" cy="623998"/>
          </a:xfrm>
          <a:prstGeom prst="rect">
            <a:avLst/>
          </a:prstGeom>
        </p:spPr>
      </p:pic>
      <p:sp>
        <p:nvSpPr>
          <p:cNvPr id="161" name="テキスト ボックス 160">
            <a:extLst>
              <a:ext uri="{FF2B5EF4-FFF2-40B4-BE49-F238E27FC236}">
                <a16:creationId xmlns:a16="http://schemas.microsoft.com/office/drawing/2014/main" id="{4DDF7CA0-0F4F-49EA-B1CE-879C591C7DD2}"/>
              </a:ext>
            </a:extLst>
          </p:cNvPr>
          <p:cNvSpPr txBox="1"/>
          <p:nvPr/>
        </p:nvSpPr>
        <p:spPr>
          <a:xfrm>
            <a:off x="4159478" y="5209040"/>
            <a:ext cx="1412566" cy="500137"/>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父母</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死亡当時</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55</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歳以上</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a:t>
            </a:r>
          </a:p>
        </p:txBody>
      </p:sp>
      <p:sp>
        <p:nvSpPr>
          <p:cNvPr id="160" name="テキスト ボックス 159">
            <a:extLst>
              <a:ext uri="{FF2B5EF4-FFF2-40B4-BE49-F238E27FC236}">
                <a16:creationId xmlns:a16="http://schemas.microsoft.com/office/drawing/2014/main" id="{A5628EF4-46B7-4EFE-3E70-1C48B86FF45C}"/>
              </a:ext>
            </a:extLst>
          </p:cNvPr>
          <p:cNvSpPr txBox="1"/>
          <p:nvPr/>
        </p:nvSpPr>
        <p:spPr>
          <a:xfrm>
            <a:off x="6210291" y="5229571"/>
            <a:ext cx="8386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孫</a:t>
            </a:r>
            <a:r>
              <a:rPr kumimoji="1" lang="en-US" altLang="ja-JP" sz="8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１</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p:txBody>
      </p:sp>
      <p:grpSp>
        <p:nvGrpSpPr>
          <p:cNvPr id="201" name="グループ化 200">
            <a:extLst>
              <a:ext uri="{FF2B5EF4-FFF2-40B4-BE49-F238E27FC236}">
                <a16:creationId xmlns:a16="http://schemas.microsoft.com/office/drawing/2014/main" id="{F574FF71-89AD-93CF-99D4-50A2A4BB400A}"/>
              </a:ext>
            </a:extLst>
          </p:cNvPr>
          <p:cNvGrpSpPr/>
          <p:nvPr/>
        </p:nvGrpSpPr>
        <p:grpSpPr>
          <a:xfrm>
            <a:off x="4469621" y="4595622"/>
            <a:ext cx="785033" cy="616203"/>
            <a:chOff x="3759156" y="4623974"/>
            <a:chExt cx="578751" cy="454284"/>
          </a:xfrm>
        </p:grpSpPr>
        <p:pic>
          <p:nvPicPr>
            <p:cNvPr id="199" name="図 198" descr="衣料, シャツ, スーツ が含まれている画像&#10;&#10;AI によって生成されたコンテンツは間違っている可能性があります。">
              <a:extLst>
                <a:ext uri="{FF2B5EF4-FFF2-40B4-BE49-F238E27FC236}">
                  <a16:creationId xmlns:a16="http://schemas.microsoft.com/office/drawing/2014/main" id="{02572427-A93B-A07E-8CFB-44C29A953ED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032075" y="4623974"/>
              <a:ext cx="305832" cy="454284"/>
            </a:xfrm>
            <a:prstGeom prst="rect">
              <a:avLst/>
            </a:prstGeom>
          </p:spPr>
        </p:pic>
        <p:pic>
          <p:nvPicPr>
            <p:cNvPr id="200" name="図 199" descr="挿絵 が含まれている画像&#10;&#10;AI によって生成されたコンテンツは間違っている可能性があります。">
              <a:extLst>
                <a:ext uri="{FF2B5EF4-FFF2-40B4-BE49-F238E27FC236}">
                  <a16:creationId xmlns:a16="http://schemas.microsoft.com/office/drawing/2014/main" id="{B1F76DDF-8195-9AA8-9E81-E50B87A672C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759156" y="4646249"/>
              <a:ext cx="258303" cy="432007"/>
            </a:xfrm>
            <a:prstGeom prst="rect">
              <a:avLst/>
            </a:prstGeom>
          </p:spPr>
        </p:pic>
      </p:grpSp>
      <p:pic>
        <p:nvPicPr>
          <p:cNvPr id="202" name="図 201" descr="挿絵 が含まれている画像&#10;&#10;AI によって生成されたコンテンツは間違っている可能性があります。">
            <a:extLst>
              <a:ext uri="{FF2B5EF4-FFF2-40B4-BE49-F238E27FC236}">
                <a16:creationId xmlns:a16="http://schemas.microsoft.com/office/drawing/2014/main" id="{28A6A825-F171-E89B-872A-89ABF39BE8B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53732" y="4688839"/>
            <a:ext cx="350879" cy="531898"/>
          </a:xfrm>
          <a:prstGeom prst="rect">
            <a:avLst/>
          </a:prstGeom>
        </p:spPr>
      </p:pic>
      <p:grpSp>
        <p:nvGrpSpPr>
          <p:cNvPr id="205" name="グループ化 204">
            <a:extLst>
              <a:ext uri="{FF2B5EF4-FFF2-40B4-BE49-F238E27FC236}">
                <a16:creationId xmlns:a16="http://schemas.microsoft.com/office/drawing/2014/main" id="{0CF660F7-2D04-281B-0737-609C44A2C1C5}"/>
              </a:ext>
            </a:extLst>
          </p:cNvPr>
          <p:cNvGrpSpPr/>
          <p:nvPr/>
        </p:nvGrpSpPr>
        <p:grpSpPr>
          <a:xfrm>
            <a:off x="7931786" y="4583878"/>
            <a:ext cx="857613" cy="627947"/>
            <a:chOff x="3698962" y="5692432"/>
            <a:chExt cx="636873" cy="466321"/>
          </a:xfrm>
        </p:grpSpPr>
        <p:pic>
          <p:nvPicPr>
            <p:cNvPr id="203" name="図 202" descr="挿絵 が含まれている画像&#10;&#10;AI によって生成されたコンテンツは間違っている可能性があります。">
              <a:extLst>
                <a:ext uri="{FF2B5EF4-FFF2-40B4-BE49-F238E27FC236}">
                  <a16:creationId xmlns:a16="http://schemas.microsoft.com/office/drawing/2014/main" id="{894B4B26-76FF-8EE7-0A70-9F7C3C38BA2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003541" y="5692432"/>
              <a:ext cx="332294" cy="466321"/>
            </a:xfrm>
            <a:prstGeom prst="rect">
              <a:avLst/>
            </a:prstGeom>
          </p:spPr>
        </p:pic>
        <p:pic>
          <p:nvPicPr>
            <p:cNvPr id="204" name="図 203" descr="挿絵 が含まれている画像&#10;&#10;AI によって生成されたコンテンツは間違っている可能性があります。">
              <a:extLst>
                <a:ext uri="{FF2B5EF4-FFF2-40B4-BE49-F238E27FC236}">
                  <a16:creationId xmlns:a16="http://schemas.microsoft.com/office/drawing/2014/main" id="{28D2BA76-63D5-9B21-4F0A-074D52FE03D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698962" y="5735564"/>
              <a:ext cx="288621" cy="423189"/>
            </a:xfrm>
            <a:prstGeom prst="rect">
              <a:avLst/>
            </a:prstGeom>
          </p:spPr>
        </p:pic>
      </p:grpSp>
      <p:pic>
        <p:nvPicPr>
          <p:cNvPr id="211" name="図 210" descr="ウィンドウ, 挿絵 が含まれている画像&#10;&#10;AI によって生成されたコンテンツは間違っている可能性があります。">
            <a:extLst>
              <a:ext uri="{FF2B5EF4-FFF2-40B4-BE49-F238E27FC236}">
                <a16:creationId xmlns:a16="http://schemas.microsoft.com/office/drawing/2014/main" id="{83A2A02D-DDEB-544F-4B3F-30422251B26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18433" y="2787024"/>
            <a:ext cx="884002" cy="1108474"/>
          </a:xfrm>
          <a:prstGeom prst="rect">
            <a:avLst/>
          </a:prstGeom>
        </p:spPr>
      </p:pic>
      <p:sp>
        <p:nvSpPr>
          <p:cNvPr id="3" name="楕円 2">
            <a:extLst>
              <a:ext uri="{FF2B5EF4-FFF2-40B4-BE49-F238E27FC236}">
                <a16:creationId xmlns:a16="http://schemas.microsoft.com/office/drawing/2014/main" id="{DE11ADD3-F1E6-E8AF-7E30-ADC18AE4346C}"/>
              </a:ext>
            </a:extLst>
          </p:cNvPr>
          <p:cNvSpPr/>
          <p:nvPr/>
        </p:nvSpPr>
        <p:spPr>
          <a:xfrm>
            <a:off x="4073223" y="2884050"/>
            <a:ext cx="250850" cy="250848"/>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1</a:t>
            </a:r>
            <a:endParaRPr kumimoji="1" lang="ja-JP" altLang="en-US" sz="1400" b="1" i="0" u="none" strike="noStrike" kern="1200" cap="none" spc="0" normalizeH="0" baseline="0" noProof="0">
              <a:ln>
                <a:noFill/>
              </a:ln>
              <a:solidFill>
                <a:prstClr val="white"/>
              </a:solidFill>
              <a:effectLst/>
              <a:uLnTx/>
              <a:uFillTx/>
              <a:latin typeface="Meiryo UI"/>
              <a:ea typeface="Meiryo UI"/>
              <a:cs typeface="+mn-cs"/>
            </a:endParaRPr>
          </a:p>
        </p:txBody>
      </p:sp>
      <p:sp>
        <p:nvSpPr>
          <p:cNvPr id="5" name="楕円 4">
            <a:extLst>
              <a:ext uri="{FF2B5EF4-FFF2-40B4-BE49-F238E27FC236}">
                <a16:creationId xmlns:a16="http://schemas.microsoft.com/office/drawing/2014/main" id="{33A385E9-B9BB-5946-B2B2-2BF7D871A46A}"/>
              </a:ext>
            </a:extLst>
          </p:cNvPr>
          <p:cNvSpPr/>
          <p:nvPr/>
        </p:nvSpPr>
        <p:spPr>
          <a:xfrm>
            <a:off x="6699010" y="2884050"/>
            <a:ext cx="250850" cy="250848"/>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2</a:t>
            </a:r>
            <a:endParaRPr kumimoji="1" lang="ja-JP" altLang="en-US" sz="1400" b="1" i="0" u="none" strike="noStrike" kern="1200" cap="none" spc="0" normalizeH="0" baseline="0" noProof="0">
              <a:ln>
                <a:noFill/>
              </a:ln>
              <a:solidFill>
                <a:prstClr val="white"/>
              </a:solidFill>
              <a:effectLst/>
              <a:uLnTx/>
              <a:uFillTx/>
              <a:latin typeface="Meiryo UI"/>
              <a:ea typeface="Meiryo UI"/>
              <a:cs typeface="+mn-cs"/>
            </a:endParaRPr>
          </a:p>
        </p:txBody>
      </p:sp>
      <p:sp>
        <p:nvSpPr>
          <p:cNvPr id="9" name="楕円 8">
            <a:extLst>
              <a:ext uri="{FF2B5EF4-FFF2-40B4-BE49-F238E27FC236}">
                <a16:creationId xmlns:a16="http://schemas.microsoft.com/office/drawing/2014/main" id="{B6231056-CE64-9C33-2BF8-1FD4F328BEC2}"/>
              </a:ext>
            </a:extLst>
          </p:cNvPr>
          <p:cNvSpPr/>
          <p:nvPr/>
        </p:nvSpPr>
        <p:spPr>
          <a:xfrm>
            <a:off x="4073223" y="3737965"/>
            <a:ext cx="250850" cy="250848"/>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3</a:t>
            </a:r>
            <a:endParaRPr kumimoji="1" lang="ja-JP" altLang="en-US" sz="1400" b="1" i="0" u="none" strike="noStrike" kern="1200" cap="none" spc="0" normalizeH="0" baseline="0" noProof="0">
              <a:ln>
                <a:noFill/>
              </a:ln>
              <a:solidFill>
                <a:prstClr val="white"/>
              </a:solidFill>
              <a:effectLst/>
              <a:uLnTx/>
              <a:uFillTx/>
              <a:latin typeface="Meiryo UI"/>
              <a:ea typeface="Meiryo UI"/>
              <a:cs typeface="+mn-cs"/>
            </a:endParaRPr>
          </a:p>
        </p:txBody>
      </p:sp>
      <p:sp>
        <p:nvSpPr>
          <p:cNvPr id="14" name="楕円 13">
            <a:extLst>
              <a:ext uri="{FF2B5EF4-FFF2-40B4-BE49-F238E27FC236}">
                <a16:creationId xmlns:a16="http://schemas.microsoft.com/office/drawing/2014/main" id="{B0D7137C-47CF-568B-7E3D-B4E573B4C144}"/>
              </a:ext>
            </a:extLst>
          </p:cNvPr>
          <p:cNvSpPr/>
          <p:nvPr/>
        </p:nvSpPr>
        <p:spPr>
          <a:xfrm>
            <a:off x="6699010" y="3934088"/>
            <a:ext cx="193800" cy="195364"/>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3</a:t>
            </a:r>
            <a:endParaRPr kumimoji="1" lang="ja-JP" altLang="en-US" sz="1400" b="1" i="0" u="none" strike="noStrike" kern="1200" cap="none" spc="0" normalizeH="0" baseline="0" noProof="0">
              <a:ln>
                <a:noFill/>
              </a:ln>
              <a:solidFill>
                <a:prstClr val="white"/>
              </a:solidFill>
              <a:effectLst/>
              <a:uLnTx/>
              <a:uFillTx/>
              <a:latin typeface="Meiryo UI"/>
              <a:ea typeface="Meiryo UI"/>
              <a:cs typeface="+mn-cs"/>
            </a:endParaRPr>
          </a:p>
        </p:txBody>
      </p:sp>
      <p:sp>
        <p:nvSpPr>
          <p:cNvPr id="15" name="楕円 14">
            <a:extLst>
              <a:ext uri="{FF2B5EF4-FFF2-40B4-BE49-F238E27FC236}">
                <a16:creationId xmlns:a16="http://schemas.microsoft.com/office/drawing/2014/main" id="{56216640-A891-DE6F-D4A2-D8CF33180C98}"/>
              </a:ext>
            </a:extLst>
          </p:cNvPr>
          <p:cNvSpPr/>
          <p:nvPr/>
        </p:nvSpPr>
        <p:spPr>
          <a:xfrm>
            <a:off x="4073223" y="4591879"/>
            <a:ext cx="250850" cy="250848"/>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4</a:t>
            </a:r>
            <a:endParaRPr kumimoji="1" lang="ja-JP" altLang="en-US" sz="1400" b="1"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楕円 16">
            <a:extLst>
              <a:ext uri="{FF2B5EF4-FFF2-40B4-BE49-F238E27FC236}">
                <a16:creationId xmlns:a16="http://schemas.microsoft.com/office/drawing/2014/main" id="{7CA2E091-8851-D460-1E78-C16AE87D0182}"/>
              </a:ext>
            </a:extLst>
          </p:cNvPr>
          <p:cNvSpPr/>
          <p:nvPr/>
        </p:nvSpPr>
        <p:spPr>
          <a:xfrm>
            <a:off x="5831685" y="4591879"/>
            <a:ext cx="250850" cy="250848"/>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5</a:t>
            </a:r>
            <a:endParaRPr kumimoji="1" lang="ja-JP" altLang="en-US" sz="1400" b="1" i="0" u="none" strike="noStrike" kern="1200" cap="none" spc="0" normalizeH="0" baseline="0" noProof="0">
              <a:ln>
                <a:noFill/>
              </a:ln>
              <a:solidFill>
                <a:prstClr val="white"/>
              </a:solidFill>
              <a:effectLst/>
              <a:uLnTx/>
              <a:uFillTx/>
              <a:latin typeface="Meiryo UI"/>
              <a:ea typeface="Meiryo UI"/>
              <a:cs typeface="+mn-cs"/>
            </a:endParaRPr>
          </a:p>
        </p:txBody>
      </p:sp>
      <p:sp>
        <p:nvSpPr>
          <p:cNvPr id="18" name="楕円 17">
            <a:extLst>
              <a:ext uri="{FF2B5EF4-FFF2-40B4-BE49-F238E27FC236}">
                <a16:creationId xmlns:a16="http://schemas.microsoft.com/office/drawing/2014/main" id="{9576002F-6C82-4E3E-49E1-03EDFFFC9118}"/>
              </a:ext>
            </a:extLst>
          </p:cNvPr>
          <p:cNvSpPr/>
          <p:nvPr/>
        </p:nvSpPr>
        <p:spPr>
          <a:xfrm>
            <a:off x="7585123" y="4591879"/>
            <a:ext cx="250850" cy="250848"/>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6</a:t>
            </a:r>
            <a:endParaRPr kumimoji="1" lang="ja-JP" altLang="en-US" sz="1400" b="1" i="0" u="none" strike="noStrike" kern="1200" cap="none" spc="0" normalizeH="0" baseline="0" noProof="0">
              <a:ln>
                <a:noFill/>
              </a:ln>
              <a:solidFill>
                <a:prstClr val="white"/>
              </a:solidFill>
              <a:effectLst/>
              <a:uLnTx/>
              <a:uFillTx/>
              <a:latin typeface="Meiryo UI"/>
              <a:ea typeface="Meiryo UI"/>
              <a:cs typeface="+mn-cs"/>
            </a:endParaRPr>
          </a:p>
        </p:txBody>
      </p:sp>
      <p:sp>
        <p:nvSpPr>
          <p:cNvPr id="2" name="テキスト ボックス 1">
            <a:extLst>
              <a:ext uri="{FF2B5EF4-FFF2-40B4-BE49-F238E27FC236}">
                <a16:creationId xmlns:a16="http://schemas.microsoft.com/office/drawing/2014/main" id="{8236C08C-0F45-B227-9FEC-79370ABCA65F}"/>
              </a:ext>
            </a:extLst>
          </p:cNvPr>
          <p:cNvSpPr txBox="1"/>
          <p:nvPr/>
        </p:nvSpPr>
        <p:spPr>
          <a:xfrm>
            <a:off x="7656068" y="5180636"/>
            <a:ext cx="1412566" cy="500137"/>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祖父母</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死亡当時</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55</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歳以上</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a:t>
            </a:r>
          </a:p>
        </p:txBody>
      </p:sp>
      <p:sp>
        <p:nvSpPr>
          <p:cNvPr id="4" name="楕円 3">
            <a:extLst>
              <a:ext uri="{FF2B5EF4-FFF2-40B4-BE49-F238E27FC236}">
                <a16:creationId xmlns:a16="http://schemas.microsoft.com/office/drawing/2014/main" id="{8FA635CD-15D8-1287-C4D1-0B5997F5A0DB}"/>
              </a:ext>
            </a:extLst>
          </p:cNvPr>
          <p:cNvSpPr/>
          <p:nvPr/>
        </p:nvSpPr>
        <p:spPr>
          <a:xfrm>
            <a:off x="6699010" y="3737965"/>
            <a:ext cx="195054" cy="175905"/>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１</a:t>
            </a:r>
          </a:p>
        </p:txBody>
      </p:sp>
      <p:sp>
        <p:nvSpPr>
          <p:cNvPr id="6" name="テキスト ボックス 5">
            <a:extLst>
              <a:ext uri="{FF2B5EF4-FFF2-40B4-BE49-F238E27FC236}">
                <a16:creationId xmlns:a16="http://schemas.microsoft.com/office/drawing/2014/main" id="{1DD40D00-A191-8F32-40FC-E362A1C1FF97}"/>
              </a:ext>
            </a:extLst>
          </p:cNvPr>
          <p:cNvSpPr txBox="1"/>
          <p:nvPr/>
        </p:nvSpPr>
        <p:spPr>
          <a:xfrm>
            <a:off x="6777685" y="3726220"/>
            <a:ext cx="914499" cy="1846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a:ln>
                  <a:noFill/>
                </a:ln>
                <a:solidFill>
                  <a:prstClr val="black"/>
                </a:solidFill>
                <a:effectLst/>
                <a:uLnTx/>
                <a:uFillTx/>
                <a:latin typeface="Meiryo UI"/>
                <a:ea typeface="Meiryo UI"/>
                <a:cs typeface="+mn-cs"/>
              </a:rPr>
              <a:t>（こどもがいる場合）</a:t>
            </a:r>
          </a:p>
        </p:txBody>
      </p:sp>
      <p:sp>
        <p:nvSpPr>
          <p:cNvPr id="10" name="テキスト ボックス 9">
            <a:extLst>
              <a:ext uri="{FF2B5EF4-FFF2-40B4-BE49-F238E27FC236}">
                <a16:creationId xmlns:a16="http://schemas.microsoft.com/office/drawing/2014/main" id="{F35BDFB0-83EF-3FB2-B3D5-47610D3CE037}"/>
              </a:ext>
            </a:extLst>
          </p:cNvPr>
          <p:cNvSpPr txBox="1"/>
          <p:nvPr/>
        </p:nvSpPr>
        <p:spPr>
          <a:xfrm>
            <a:off x="6777194" y="3929293"/>
            <a:ext cx="914499" cy="1846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a:ln>
                  <a:noFill/>
                </a:ln>
                <a:solidFill>
                  <a:prstClr val="black"/>
                </a:solidFill>
                <a:effectLst/>
                <a:uLnTx/>
                <a:uFillTx/>
                <a:latin typeface="Meiryo UI"/>
                <a:ea typeface="Meiryo UI"/>
                <a:cs typeface="+mn-cs"/>
              </a:rPr>
              <a:t>（こどもがいない場合）</a:t>
            </a:r>
          </a:p>
        </p:txBody>
      </p:sp>
      <p:sp>
        <p:nvSpPr>
          <p:cNvPr id="13" name="テキスト ボックス 12">
            <a:extLst>
              <a:ext uri="{FF2B5EF4-FFF2-40B4-BE49-F238E27FC236}">
                <a16:creationId xmlns:a16="http://schemas.microsoft.com/office/drawing/2014/main" id="{18436B8A-ED8A-0846-3FBE-FD7BB29777D3}"/>
              </a:ext>
            </a:extLst>
          </p:cNvPr>
          <p:cNvSpPr txBox="1"/>
          <p:nvPr/>
        </p:nvSpPr>
        <p:spPr>
          <a:xfrm>
            <a:off x="941185" y="5888951"/>
            <a:ext cx="2363147"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一定の納付要件を満たすことが必要です</a:t>
            </a:r>
          </a:p>
        </p:txBody>
      </p:sp>
    </p:spTree>
    <p:extLst>
      <p:ext uri="{BB962C8B-B14F-4D97-AF65-F5344CB8AC3E}">
        <p14:creationId xmlns:p14="http://schemas.microsoft.com/office/powerpoint/2010/main" val="2232606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7E79CE8-9827-4C30-8C7A-F6D0BEF8437D}"/>
              </a:ext>
            </a:extLst>
          </p:cNvPr>
          <p:cNvSpPr>
            <a:spLocks noGrp="1"/>
          </p:cNvSpPr>
          <p:nvPr>
            <p:ph type="sldNum" sz="quarter" idx="12"/>
          </p:nvPr>
        </p:nvSpPr>
        <p:spPr/>
        <p:txBody>
          <a:bodyPr/>
          <a:lstStyle/>
          <a:p>
            <a:fld id="{C7378CBE-A140-4EEA-9819-9CD0025EC3DF}" type="slidenum">
              <a:rPr kumimoji="1" lang="ja-JP" altLang="en-US" smtClean="0"/>
              <a:pPr/>
              <a:t>24</a:t>
            </a:fld>
            <a:endParaRPr kumimoji="1" lang="ja-JP" altLang="en-US"/>
          </a:p>
        </p:txBody>
      </p:sp>
      <p:sp>
        <p:nvSpPr>
          <p:cNvPr id="3" name="テキスト ボックス 2">
            <a:extLst>
              <a:ext uri="{FF2B5EF4-FFF2-40B4-BE49-F238E27FC236}">
                <a16:creationId xmlns:a16="http://schemas.microsoft.com/office/drawing/2014/main" id="{14A85BF1-BDD4-439B-B750-4E6B6153B2F7}"/>
              </a:ext>
            </a:extLst>
          </p:cNvPr>
          <p:cNvSpPr txBox="1"/>
          <p:nvPr/>
        </p:nvSpPr>
        <p:spPr>
          <a:xfrm>
            <a:off x="729266" y="2615893"/>
            <a:ext cx="7605109" cy="162621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nSpc>
                <a:spcPct val="120000"/>
              </a:lnSpc>
            </a:pPr>
            <a:r>
              <a:rPr kumimoji="1" lang="ja-JP" altLang="en-US" sz="4400" b="1" spc="300">
                <a:solidFill>
                  <a:srgbClr val="00A9CC"/>
                </a:solidFill>
                <a:latin typeface="Meiryo UI" panose="020B0604030504040204" pitchFamily="50" charset="-128"/>
                <a:ea typeface="Meiryo UI" panose="020B0604030504040204" pitchFamily="50" charset="-128"/>
              </a:rPr>
              <a:t>「わたしの年金」について</a:t>
            </a:r>
            <a:br>
              <a:rPr kumimoji="1" lang="en-US" altLang="ja-JP" sz="4400" b="1" spc="300">
                <a:solidFill>
                  <a:srgbClr val="00A9CC"/>
                </a:solidFill>
                <a:latin typeface="Meiryo UI" panose="020B0604030504040204" pitchFamily="50" charset="-128"/>
                <a:ea typeface="Meiryo UI" panose="020B0604030504040204" pitchFamily="50" charset="-128"/>
              </a:rPr>
            </a:br>
            <a:r>
              <a:rPr kumimoji="1" lang="ja-JP" altLang="en-US" sz="4400" b="1" spc="300">
                <a:solidFill>
                  <a:srgbClr val="00A9CC"/>
                </a:solidFill>
                <a:latin typeface="Meiryo UI" panose="020B0604030504040204" pitchFamily="50" charset="-128"/>
                <a:ea typeface="Meiryo UI" panose="020B0604030504040204" pitchFamily="50" charset="-128"/>
              </a:rPr>
              <a:t>考えてみよう！</a:t>
            </a:r>
          </a:p>
        </p:txBody>
      </p:sp>
      <p:pic>
        <p:nvPicPr>
          <p:cNvPr id="7" name="図 6" descr="おもちゃ, 人形 が含まれている画像&#10;&#10;自動的に生成された説明">
            <a:extLst>
              <a:ext uri="{FF2B5EF4-FFF2-40B4-BE49-F238E27FC236}">
                <a16:creationId xmlns:a16="http://schemas.microsoft.com/office/drawing/2014/main" id="{509D4694-5F6C-4132-B2D4-46F5E96B9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675" y="2259798"/>
            <a:ext cx="2819400" cy="4536479"/>
          </a:xfrm>
          <a:prstGeom prst="rect">
            <a:avLst/>
          </a:prstGeom>
        </p:spPr>
      </p:pic>
    </p:spTree>
    <p:extLst>
      <p:ext uri="{BB962C8B-B14F-4D97-AF65-F5344CB8AC3E}">
        <p14:creationId xmlns:p14="http://schemas.microsoft.com/office/powerpoint/2010/main" val="14651616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par>
                                <p:cTn id="9" presetID="35" presetClass="path" presetSubtype="0" fill="hold" grpId="1" nodeType="withEffect">
                                  <p:stCondLst>
                                    <p:cond delay="0"/>
                                  </p:stCondLst>
                                  <p:childTnLst>
                                    <p:animMotion origin="layout" path="M 0.2734 0 L -1.79487E-6 0 " pathEditMode="relative" rAng="0" ptsTypes="AA">
                                      <p:cBhvr>
                                        <p:cTn id="10" dur="1000" fill="hold"/>
                                        <p:tgtEl>
                                          <p:spTgt spid="3"/>
                                        </p:tgtEl>
                                        <p:attrNameLst>
                                          <p:attrName>ppt_x</p:attrName>
                                          <p:attrName>ppt_y</p:attrName>
                                        </p:attrNameLst>
                                      </p:cBhvr>
                                      <p:rCtr x="-136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DEB5B-5CE5-146B-8B85-D2C4DE6DCD34}"/>
            </a:ext>
          </a:extLst>
        </p:cNvPr>
        <p:cNvGrpSpPr/>
        <p:nvPr/>
      </p:nvGrpSpPr>
      <p:grpSpPr>
        <a:xfrm>
          <a:off x="0" y="0"/>
          <a:ext cx="0" cy="0"/>
          <a:chOff x="0" y="0"/>
          <a:chExt cx="0" cy="0"/>
        </a:xfrm>
      </p:grpSpPr>
      <p:pic>
        <p:nvPicPr>
          <p:cNvPr id="5" name="グラフィックス 4">
            <a:extLst>
              <a:ext uri="{FF2B5EF4-FFF2-40B4-BE49-F238E27FC236}">
                <a16:creationId xmlns:a16="http://schemas.microsoft.com/office/drawing/2014/main" id="{1CD52B9D-41B4-9841-FF3A-9AFBB25264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719" y="849176"/>
            <a:ext cx="8474243" cy="5493549"/>
          </a:xfrm>
          <a:prstGeom prst="rect">
            <a:avLst/>
          </a:prstGeom>
        </p:spPr>
      </p:pic>
      <p:sp>
        <p:nvSpPr>
          <p:cNvPr id="2" name="スライド番号プレースホルダー 1">
            <a:extLst>
              <a:ext uri="{FF2B5EF4-FFF2-40B4-BE49-F238E27FC236}">
                <a16:creationId xmlns:a16="http://schemas.microsoft.com/office/drawing/2014/main" id="{88A97CF2-C059-835E-02C1-CAA81310D58A}"/>
              </a:ext>
            </a:extLst>
          </p:cNvPr>
          <p:cNvSpPr>
            <a:spLocks noGrp="1"/>
          </p:cNvSpPr>
          <p:nvPr>
            <p:ph type="sldNum" sz="quarter" idx="12"/>
          </p:nvPr>
        </p:nvSpPr>
        <p:spPr/>
        <p:txBody>
          <a:bodyPr/>
          <a:lstStyle/>
          <a:p>
            <a:fld id="{C7378CBE-A140-4EEA-9819-9CD0025EC3DF}" type="slidenum">
              <a:rPr kumimoji="1" lang="ja-JP" altLang="en-US" smtClean="0"/>
              <a:pPr/>
              <a:t>25</a:t>
            </a:fld>
            <a:endParaRPr kumimoji="1" lang="ja-JP" altLang="en-US"/>
          </a:p>
        </p:txBody>
      </p:sp>
      <p:sp>
        <p:nvSpPr>
          <p:cNvPr id="3" name="テキスト ボックス 2">
            <a:extLst>
              <a:ext uri="{FF2B5EF4-FFF2-40B4-BE49-F238E27FC236}">
                <a16:creationId xmlns:a16="http://schemas.microsoft.com/office/drawing/2014/main" id="{83B379B6-08C8-EEF8-4D4A-2592E1474E8F}"/>
              </a:ext>
            </a:extLst>
          </p:cNvPr>
          <p:cNvSpPr txBox="1"/>
          <p:nvPr/>
        </p:nvSpPr>
        <p:spPr>
          <a:xfrm>
            <a:off x="462508" y="1584277"/>
            <a:ext cx="8980985" cy="748090"/>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none" rIns="0" rtlCol="0">
            <a:spAutoFit/>
          </a:bodyPr>
          <a:lstStyle/>
          <a:p>
            <a:pPr algn="ctr">
              <a:lnSpc>
                <a:spcPct val="120000"/>
              </a:lnSpc>
            </a:pPr>
            <a:r>
              <a:rPr kumimoji="1" lang="ja-JP" altLang="en-US" sz="4000" b="1" spc="300">
                <a:solidFill>
                  <a:schemeClr val="accent2"/>
                </a:solidFill>
                <a:latin typeface="Meiryo UI" panose="020B0604030504040204" pitchFamily="50" charset="-128"/>
                <a:ea typeface="Meiryo UI" panose="020B0604030504040204" pitchFamily="50" charset="-128"/>
              </a:rPr>
              <a:t>年金は払った保険料分、返ってくるの？</a:t>
            </a:r>
          </a:p>
        </p:txBody>
      </p:sp>
      <p:sp>
        <p:nvSpPr>
          <p:cNvPr id="6" name="正方形/長方形 5">
            <a:extLst>
              <a:ext uri="{FF2B5EF4-FFF2-40B4-BE49-F238E27FC236}">
                <a16:creationId xmlns:a16="http://schemas.microsoft.com/office/drawing/2014/main" id="{0E80674E-6E67-D18C-D85A-65D81D4DEA21}"/>
              </a:ext>
            </a:extLst>
          </p:cNvPr>
          <p:cNvSpPr/>
          <p:nvPr/>
        </p:nvSpPr>
        <p:spPr bwMode="gray">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02AD731-0493-193F-0AC2-B794A190EE66}"/>
              </a:ext>
            </a:extLst>
          </p:cNvPr>
          <p:cNvSpPr txBox="1"/>
          <p:nvPr/>
        </p:nvSpPr>
        <p:spPr bwMode="gray">
          <a:xfrm>
            <a:off x="564177" y="55917"/>
            <a:ext cx="354616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よくある疑問（その３）</a:t>
            </a:r>
          </a:p>
        </p:txBody>
      </p:sp>
      <p:pic>
        <p:nvPicPr>
          <p:cNvPr id="10" name="図 9">
            <a:extLst>
              <a:ext uri="{FF2B5EF4-FFF2-40B4-BE49-F238E27FC236}">
                <a16:creationId xmlns:a16="http://schemas.microsoft.com/office/drawing/2014/main" id="{D415CFBE-C111-0279-8BD3-7D8306076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4896" y="3257550"/>
            <a:ext cx="2376207" cy="3600450"/>
          </a:xfrm>
          <a:prstGeom prst="rect">
            <a:avLst/>
          </a:prstGeom>
        </p:spPr>
      </p:pic>
    </p:spTree>
    <p:extLst>
      <p:ext uri="{BB962C8B-B14F-4D97-AF65-F5344CB8AC3E}">
        <p14:creationId xmlns:p14="http://schemas.microsoft.com/office/powerpoint/2010/main" val="26915128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childTnLst>
                          </p:cTn>
                        </p:par>
                        <p:par>
                          <p:cTn id="8" fill="hold">
                            <p:stCondLst>
                              <p:cond delay="750"/>
                            </p:stCondLst>
                            <p:childTnLst>
                              <p:par>
                                <p:cTn id="9" presetID="23"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8C2B3-321D-723D-44F1-919238912B1A}"/>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DD418818-1933-4DDA-82A5-9E15C573C091}"/>
              </a:ext>
            </a:extLst>
          </p:cNvPr>
          <p:cNvSpPr/>
          <p:nvPr/>
        </p:nvSpPr>
        <p:spPr>
          <a:xfrm>
            <a:off x="382926" y="0"/>
            <a:ext cx="6232673"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E3CF0F2-0495-3778-4271-03AA79097AC0}"/>
              </a:ext>
            </a:extLst>
          </p:cNvPr>
          <p:cNvSpPr txBox="1"/>
          <p:nvPr/>
        </p:nvSpPr>
        <p:spPr bwMode="gray">
          <a:xfrm>
            <a:off x="493471" y="55917"/>
            <a:ext cx="6011582"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 支払う額と、受け取る額をみてみよう</a:t>
            </a:r>
          </a:p>
        </p:txBody>
      </p:sp>
      <p:sp>
        <p:nvSpPr>
          <p:cNvPr id="8" name="スライド番号プレースホルダー 7">
            <a:extLst>
              <a:ext uri="{FF2B5EF4-FFF2-40B4-BE49-F238E27FC236}">
                <a16:creationId xmlns:a16="http://schemas.microsoft.com/office/drawing/2014/main" id="{92101114-A9AD-848D-2ECE-D9ED0009BCCC}"/>
              </a:ext>
            </a:extLst>
          </p:cNvPr>
          <p:cNvSpPr>
            <a:spLocks noGrp="1"/>
          </p:cNvSpPr>
          <p:nvPr>
            <p:ph type="sldNum" sz="quarter" idx="12"/>
          </p:nvPr>
        </p:nvSpPr>
        <p:spPr/>
        <p:txBody>
          <a:bodyPr/>
          <a:lstStyle/>
          <a:p>
            <a:fld id="{C7378CBE-A140-4EEA-9819-9CD0025EC3DF}" type="slidenum">
              <a:rPr kumimoji="1" lang="ja-JP" altLang="en-US" smtClean="0"/>
              <a:t>26</a:t>
            </a:fld>
            <a:endParaRPr kumimoji="1" lang="ja-JP" altLang="en-US"/>
          </a:p>
        </p:txBody>
      </p:sp>
      <p:sp>
        <p:nvSpPr>
          <p:cNvPr id="42" name="角丸四角形 19">
            <a:extLst>
              <a:ext uri="{FF2B5EF4-FFF2-40B4-BE49-F238E27FC236}">
                <a16:creationId xmlns:a16="http://schemas.microsoft.com/office/drawing/2014/main" id="{212595B2-2B9D-CEC2-5769-C8C9220D6CD8}"/>
              </a:ext>
            </a:extLst>
          </p:cNvPr>
          <p:cNvSpPr/>
          <p:nvPr/>
        </p:nvSpPr>
        <p:spPr bwMode="auto">
          <a:xfrm>
            <a:off x="493471" y="5808273"/>
            <a:ext cx="5760640"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支払額を</a:t>
            </a:r>
            <a:r>
              <a:rPr kumimoji="0" lang="ja-JP" altLang="en-US"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大卒の初任給（</a:t>
            </a:r>
            <a:r>
              <a:rPr kumimoji="0" lang="en-US" altLang="ja-JP"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25</a:t>
            </a:r>
            <a:r>
              <a:rPr kumimoji="0" lang="ja-JP" altLang="en-US"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万円）で算出する場合、本人負担</a:t>
            </a:r>
            <a:r>
              <a:rPr kumimoji="0" lang="en-US" altLang="ja-JP"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23,790</a:t>
            </a:r>
            <a:r>
              <a:rPr kumimoji="0" lang="ja-JP" altLang="en-US"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円、事業主負担</a:t>
            </a:r>
            <a:r>
              <a:rPr kumimoji="0" lang="en-US" altLang="ja-JP"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23,790</a:t>
            </a:r>
            <a:r>
              <a:rPr kumimoji="0" lang="ja-JP" altLang="en-US"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円</a:t>
            </a:r>
          </a:p>
        </p:txBody>
      </p:sp>
      <p:sp>
        <p:nvSpPr>
          <p:cNvPr id="43" name="角丸四角形 20">
            <a:extLst>
              <a:ext uri="{FF2B5EF4-FFF2-40B4-BE49-F238E27FC236}">
                <a16:creationId xmlns:a16="http://schemas.microsoft.com/office/drawing/2014/main" id="{1C1BD81A-ED5A-374E-E42F-8D37D0417231}"/>
              </a:ext>
            </a:extLst>
          </p:cNvPr>
          <p:cNvSpPr/>
          <p:nvPr/>
        </p:nvSpPr>
        <p:spPr bwMode="auto">
          <a:xfrm>
            <a:off x="493471" y="5952289"/>
            <a:ext cx="5819470"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受取額は、夫が平均的収入で４０年間就業し、妻がその期間全て専業主婦であっ</a:t>
            </a:r>
            <a:r>
              <a:rPr kumimoji="0" lang="ja-JP" altLang="en-US"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た夫婦の</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年金額</a:t>
            </a:r>
          </a:p>
        </p:txBody>
      </p:sp>
      <p:sp>
        <p:nvSpPr>
          <p:cNvPr id="44" name="角丸四角形 28">
            <a:extLst>
              <a:ext uri="{FF2B5EF4-FFF2-40B4-BE49-F238E27FC236}">
                <a16:creationId xmlns:a16="http://schemas.microsoft.com/office/drawing/2014/main" id="{EB8202CA-BB48-FA23-5744-9E0C3A0ABED7}"/>
              </a:ext>
            </a:extLst>
          </p:cNvPr>
          <p:cNvSpPr/>
          <p:nvPr/>
        </p:nvSpPr>
        <p:spPr bwMode="auto">
          <a:xfrm>
            <a:off x="493471" y="5664257"/>
            <a:ext cx="6122128"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a:ea typeface="Meiryo UI"/>
              </a:rPr>
              <a:t>※</a:t>
            </a:r>
            <a:r>
              <a:rPr kumimoji="0" lang="ja-JP" altLang="en-US" sz="900" b="0" i="0" u="none" strike="noStrike" kern="1200" cap="none" spc="0" normalizeH="0" baseline="0" noProof="0">
                <a:ln>
                  <a:noFill/>
                </a:ln>
                <a:solidFill>
                  <a:prstClr val="black"/>
                </a:solidFill>
                <a:effectLst/>
                <a:uLnTx/>
                <a:uFillTx/>
                <a:latin typeface="Meiryo UI"/>
                <a:ea typeface="Meiryo UI"/>
              </a:rPr>
              <a:t>　支払額の平均的な場合の保険料は、現役男子の平均的な標準報酬額（</a:t>
            </a:r>
            <a:r>
              <a:rPr kumimoji="0" lang="en-US" altLang="ja-JP" sz="900" b="0" i="0" u="none" strike="noStrike" kern="1200" cap="none" spc="0" normalizeH="0" baseline="0" noProof="0">
                <a:ln>
                  <a:noFill/>
                </a:ln>
                <a:solidFill>
                  <a:schemeClr val="tx1"/>
                </a:solidFill>
                <a:effectLst/>
                <a:uLnTx/>
                <a:uFillTx/>
                <a:latin typeface="Meiryo UI"/>
                <a:ea typeface="Meiryo UI"/>
              </a:rPr>
              <a:t>45.5</a:t>
            </a:r>
            <a:r>
              <a:rPr kumimoji="0" lang="ja-JP" altLang="en-US" sz="900" b="0" i="0" u="none" strike="noStrike" kern="1200" cap="none" spc="0" normalizeH="0" baseline="0" noProof="0">
                <a:ln>
                  <a:noFill/>
                </a:ln>
                <a:solidFill>
                  <a:schemeClr val="tx1"/>
                </a:solidFill>
                <a:effectLst/>
                <a:uLnTx/>
                <a:uFillTx/>
                <a:latin typeface="Meiryo UI"/>
                <a:ea typeface="Meiryo UI"/>
              </a:rPr>
              <a:t>万円</a:t>
            </a:r>
            <a:r>
              <a:rPr kumimoji="0" lang="ja-JP" altLang="en-US" sz="900" b="0" i="0" u="none" strike="noStrike" kern="1200" cap="none" spc="0" normalizeH="0" baseline="0" noProof="0">
                <a:ln>
                  <a:noFill/>
                </a:ln>
                <a:solidFill>
                  <a:prstClr val="black"/>
                </a:solidFill>
                <a:effectLst/>
                <a:uLnTx/>
                <a:uFillTx/>
                <a:latin typeface="Meiryo UI"/>
                <a:ea typeface="Meiryo UI"/>
              </a:rPr>
              <a:t>）で算出</a:t>
            </a:r>
          </a:p>
        </p:txBody>
      </p:sp>
      <p:sp>
        <p:nvSpPr>
          <p:cNvPr id="66" name="角丸四角形 26">
            <a:extLst>
              <a:ext uri="{FF2B5EF4-FFF2-40B4-BE49-F238E27FC236}">
                <a16:creationId xmlns:a16="http://schemas.microsoft.com/office/drawing/2014/main" id="{FA072A98-E913-571D-8B8E-3F157143EB83}"/>
              </a:ext>
            </a:extLst>
          </p:cNvPr>
          <p:cNvSpPr/>
          <p:nvPr/>
        </p:nvSpPr>
        <p:spPr bwMode="auto">
          <a:xfrm>
            <a:off x="493470" y="6090109"/>
            <a:ext cx="5760639"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0" lang="zh-TW"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出典：</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「令和８年度の年金額改定のプレスリリース」</a:t>
            </a:r>
            <a:endParaRPr kumimoji="0" lang="ja-JP" altLang="en-US" sz="9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71" name="テキスト ボックス 70">
            <a:extLst>
              <a:ext uri="{FF2B5EF4-FFF2-40B4-BE49-F238E27FC236}">
                <a16:creationId xmlns:a16="http://schemas.microsoft.com/office/drawing/2014/main" id="{D5AB7BBD-24C8-75DF-4772-F8551CE8D37E}"/>
              </a:ext>
            </a:extLst>
          </p:cNvPr>
          <p:cNvSpPr txBox="1"/>
          <p:nvPr/>
        </p:nvSpPr>
        <p:spPr>
          <a:xfrm>
            <a:off x="751055" y="2183888"/>
            <a:ext cx="3973345" cy="419548"/>
          </a:xfrm>
          <a:prstGeom prst="rect">
            <a:avLst/>
          </a:prstGeom>
          <a:solidFill>
            <a:srgbClr val="00A9CC"/>
          </a:solidFill>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支払額</a:t>
            </a:r>
            <a:endParaRPr kumimoji="1" lang="ja-JP" altLang="en-US"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72" name="テキスト ボックス 71">
            <a:extLst>
              <a:ext uri="{FF2B5EF4-FFF2-40B4-BE49-F238E27FC236}">
                <a16:creationId xmlns:a16="http://schemas.microsoft.com/office/drawing/2014/main" id="{44B9D771-F904-0939-50C2-F104DC8E2A34}"/>
              </a:ext>
            </a:extLst>
          </p:cNvPr>
          <p:cNvSpPr txBox="1"/>
          <p:nvPr/>
        </p:nvSpPr>
        <p:spPr>
          <a:xfrm>
            <a:off x="5208755" y="2183888"/>
            <a:ext cx="3973345" cy="419548"/>
          </a:xfrm>
          <a:prstGeom prst="rect">
            <a:avLst/>
          </a:prstGeom>
          <a:solidFill>
            <a:srgbClr val="00A9CC"/>
          </a:solidFill>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受取額</a:t>
            </a:r>
          </a:p>
        </p:txBody>
      </p:sp>
      <p:sp>
        <p:nvSpPr>
          <p:cNvPr id="73" name="角丸四角形 25">
            <a:extLst>
              <a:ext uri="{FF2B5EF4-FFF2-40B4-BE49-F238E27FC236}">
                <a16:creationId xmlns:a16="http://schemas.microsoft.com/office/drawing/2014/main" id="{9E93A136-D716-E534-B9FE-67A3C2EE81C7}"/>
              </a:ext>
            </a:extLst>
          </p:cNvPr>
          <p:cNvSpPr/>
          <p:nvPr/>
        </p:nvSpPr>
        <p:spPr bwMode="auto">
          <a:xfrm>
            <a:off x="751054" y="4086140"/>
            <a:ext cx="3961003" cy="617464"/>
          </a:xfrm>
          <a:prstGeom prst="roundRect">
            <a:avLst>
              <a:gd name="adj" fmla="val 0"/>
            </a:avLst>
          </a:prstGeom>
          <a:solidFill>
            <a:schemeClr val="bg1"/>
          </a:solidFill>
          <a:ln w="63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74" name="角丸四角形 27">
            <a:extLst>
              <a:ext uri="{FF2B5EF4-FFF2-40B4-BE49-F238E27FC236}">
                <a16:creationId xmlns:a16="http://schemas.microsoft.com/office/drawing/2014/main" id="{13EA18A5-DB2B-A6DD-4460-FB7D65B1AA73}"/>
              </a:ext>
            </a:extLst>
          </p:cNvPr>
          <p:cNvSpPr/>
          <p:nvPr/>
        </p:nvSpPr>
        <p:spPr bwMode="auto">
          <a:xfrm>
            <a:off x="751054" y="4824757"/>
            <a:ext cx="3973345" cy="598161"/>
          </a:xfrm>
          <a:prstGeom prst="roundRect">
            <a:avLst>
              <a:gd name="adj" fmla="val 0"/>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lvl="0" algn="ctr">
              <a:defRPr/>
            </a:pPr>
            <a:endParaRPr kumimoji="0" lang="ja-JP" altLang="en-US" sz="14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75" name="角丸四角形 10">
            <a:extLst>
              <a:ext uri="{FF2B5EF4-FFF2-40B4-BE49-F238E27FC236}">
                <a16:creationId xmlns:a16="http://schemas.microsoft.com/office/drawing/2014/main" id="{03DA9DAE-D7A5-61E0-D88A-DC2411DA145B}"/>
              </a:ext>
            </a:extLst>
          </p:cNvPr>
          <p:cNvSpPr/>
          <p:nvPr/>
        </p:nvSpPr>
        <p:spPr bwMode="auto">
          <a:xfrm>
            <a:off x="5208754" y="2827012"/>
            <a:ext cx="3973345" cy="2595906"/>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t"/>
          <a:lstStyle/>
          <a:p>
            <a:pPr algn="ctr"/>
            <a:endParaRPr lang="en-US" altLang="ja-JP" sz="2800" b="1" spc="300">
              <a:solidFill>
                <a:srgbClr val="ED7D31"/>
              </a:solidFill>
              <a:latin typeface="Meiryo UI" panose="020B0604030504040204" pitchFamily="50" charset="-128"/>
              <a:ea typeface="Meiryo UI" panose="020B0604030504040204" pitchFamily="50" charset="-128"/>
            </a:endParaRPr>
          </a:p>
        </p:txBody>
      </p:sp>
      <p:sp>
        <p:nvSpPr>
          <p:cNvPr id="76" name="角丸四角形 8">
            <a:extLst>
              <a:ext uri="{FF2B5EF4-FFF2-40B4-BE49-F238E27FC236}">
                <a16:creationId xmlns:a16="http://schemas.microsoft.com/office/drawing/2014/main" id="{BADE7F18-3964-C6DD-14AE-CC35C497E81A}"/>
              </a:ext>
            </a:extLst>
          </p:cNvPr>
          <p:cNvSpPr/>
          <p:nvPr/>
        </p:nvSpPr>
        <p:spPr bwMode="auto">
          <a:xfrm>
            <a:off x="5397601" y="4663096"/>
            <a:ext cx="3624378" cy="649219"/>
          </a:xfrm>
          <a:prstGeom prst="roundRect">
            <a:avLst>
              <a:gd name="adj" fmla="val 0"/>
            </a:avLst>
          </a:prstGeom>
          <a:solidFill>
            <a:schemeClr val="bg1"/>
          </a:solidFill>
          <a:ln w="63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algn="ctr"/>
            <a:endParaRPr lang="ja-JP" altLang="en-US" sz="1400">
              <a:solidFill>
                <a:schemeClr val="tx1"/>
              </a:solidFill>
              <a:latin typeface="Meiryo UI" panose="020B0604030504040204" pitchFamily="50" charset="-128"/>
              <a:ea typeface="Meiryo UI" panose="020B0604030504040204" pitchFamily="50" charset="-128"/>
            </a:endParaRPr>
          </a:p>
        </p:txBody>
      </p:sp>
      <p:sp>
        <p:nvSpPr>
          <p:cNvPr id="77" name="テキスト ボックス 76">
            <a:extLst>
              <a:ext uri="{FF2B5EF4-FFF2-40B4-BE49-F238E27FC236}">
                <a16:creationId xmlns:a16="http://schemas.microsoft.com/office/drawing/2014/main" id="{C3570982-5131-CB64-F5AB-D190345BBDD3}"/>
              </a:ext>
            </a:extLst>
          </p:cNvPr>
          <p:cNvSpPr txBox="1"/>
          <p:nvPr/>
        </p:nvSpPr>
        <p:spPr>
          <a:xfrm>
            <a:off x="5754092" y="2895801"/>
            <a:ext cx="2862664" cy="424732"/>
          </a:xfrm>
          <a:prstGeom prst="rect">
            <a:avLst/>
          </a:prstGeom>
          <a:noFill/>
        </p:spPr>
        <p:txBody>
          <a:bodyPr wrap="square" rtlCol="0">
            <a:spAutoFit/>
          </a:bodyPr>
          <a:lstStyle/>
          <a:p>
            <a:pPr algn="ctr">
              <a:lnSpc>
                <a:spcPct val="90000"/>
              </a:lnSpc>
            </a:pPr>
            <a:r>
              <a:rPr lang="ja-JP" altLang="en-US" sz="2400" b="1" spc="300">
                <a:solidFill>
                  <a:srgbClr val="002060"/>
                </a:solidFill>
                <a:latin typeface="Meiryo UI" panose="020B0604030504040204" pitchFamily="50" charset="-128"/>
                <a:ea typeface="Meiryo UI" panose="020B0604030504040204" pitchFamily="50" charset="-128"/>
              </a:rPr>
              <a:t>厚生年金</a:t>
            </a:r>
            <a:endParaRPr lang="en-US" altLang="ja-JP" sz="2400" b="1" spc="300">
              <a:solidFill>
                <a:srgbClr val="002060"/>
              </a:solidFill>
              <a:latin typeface="Meiryo UI" panose="020B0604030504040204" pitchFamily="50" charset="-128"/>
              <a:ea typeface="Meiryo UI" panose="020B0604030504040204" pitchFamily="50" charset="-128"/>
            </a:endParaRPr>
          </a:p>
        </p:txBody>
      </p:sp>
      <p:grpSp>
        <p:nvGrpSpPr>
          <p:cNvPr id="27" name="グループ化 26">
            <a:extLst>
              <a:ext uri="{FF2B5EF4-FFF2-40B4-BE49-F238E27FC236}">
                <a16:creationId xmlns:a16="http://schemas.microsoft.com/office/drawing/2014/main" id="{0F94FB62-5F6A-B170-B452-0E2C1A0ECFB1}"/>
              </a:ext>
            </a:extLst>
          </p:cNvPr>
          <p:cNvGrpSpPr/>
          <p:nvPr/>
        </p:nvGrpSpPr>
        <p:grpSpPr>
          <a:xfrm>
            <a:off x="3745171" y="4178411"/>
            <a:ext cx="869903" cy="441452"/>
            <a:chOff x="3658771" y="3877296"/>
            <a:chExt cx="869903" cy="441452"/>
          </a:xfrm>
        </p:grpSpPr>
        <p:pic>
          <p:nvPicPr>
            <p:cNvPr id="143" name="図 142">
              <a:extLst>
                <a:ext uri="{FF2B5EF4-FFF2-40B4-BE49-F238E27FC236}">
                  <a16:creationId xmlns:a16="http://schemas.microsoft.com/office/drawing/2014/main" id="{6CDC0E75-91A5-CD62-ABE5-1BA8849E76D9}"/>
                </a:ext>
              </a:extLst>
            </p:cNvPr>
            <p:cNvPicPr>
              <a:picLocks noChangeAspect="1"/>
            </p:cNvPicPr>
            <p:nvPr/>
          </p:nvPicPr>
          <p:blipFill>
            <a:blip r:embed="rId5"/>
            <a:stretch>
              <a:fillRect/>
            </a:stretch>
          </p:blipFill>
          <p:spPr>
            <a:xfrm>
              <a:off x="3658771" y="3877296"/>
              <a:ext cx="420688" cy="203835"/>
            </a:xfrm>
            <a:prstGeom prst="rect">
              <a:avLst/>
            </a:prstGeom>
          </p:spPr>
        </p:pic>
        <p:pic>
          <p:nvPicPr>
            <p:cNvPr id="144" name="図 143">
              <a:extLst>
                <a:ext uri="{FF2B5EF4-FFF2-40B4-BE49-F238E27FC236}">
                  <a16:creationId xmlns:a16="http://schemas.microsoft.com/office/drawing/2014/main" id="{539D8DDE-DCC7-A616-C91B-26F50F6F94E9}"/>
                </a:ext>
              </a:extLst>
            </p:cNvPr>
            <p:cNvPicPr>
              <a:picLocks noChangeAspect="1"/>
            </p:cNvPicPr>
            <p:nvPr/>
          </p:nvPicPr>
          <p:blipFill>
            <a:blip r:embed="rId5"/>
            <a:stretch>
              <a:fillRect/>
            </a:stretch>
          </p:blipFill>
          <p:spPr>
            <a:xfrm>
              <a:off x="4107986" y="3877296"/>
              <a:ext cx="420688" cy="203835"/>
            </a:xfrm>
            <a:prstGeom prst="rect">
              <a:avLst/>
            </a:prstGeom>
          </p:spPr>
        </p:pic>
        <p:pic>
          <p:nvPicPr>
            <p:cNvPr id="145" name="図 144">
              <a:extLst>
                <a:ext uri="{FF2B5EF4-FFF2-40B4-BE49-F238E27FC236}">
                  <a16:creationId xmlns:a16="http://schemas.microsoft.com/office/drawing/2014/main" id="{0C1BB403-6CE4-0B73-0ACA-E94E0DDC7738}"/>
                </a:ext>
              </a:extLst>
            </p:cNvPr>
            <p:cNvPicPr>
              <a:picLocks noChangeAspect="1"/>
            </p:cNvPicPr>
            <p:nvPr/>
          </p:nvPicPr>
          <p:blipFill>
            <a:blip r:embed="rId5"/>
            <a:stretch>
              <a:fillRect/>
            </a:stretch>
          </p:blipFill>
          <p:spPr>
            <a:xfrm>
              <a:off x="3658771" y="4114913"/>
              <a:ext cx="420688" cy="203835"/>
            </a:xfrm>
            <a:prstGeom prst="rect">
              <a:avLst/>
            </a:prstGeom>
          </p:spPr>
        </p:pic>
        <p:pic>
          <p:nvPicPr>
            <p:cNvPr id="146" name="図 145">
              <a:extLst>
                <a:ext uri="{FF2B5EF4-FFF2-40B4-BE49-F238E27FC236}">
                  <a16:creationId xmlns:a16="http://schemas.microsoft.com/office/drawing/2014/main" id="{C6FDA338-D1E9-D333-949B-08D2CAF85220}"/>
                </a:ext>
              </a:extLst>
            </p:cNvPr>
            <p:cNvPicPr>
              <a:picLocks noChangeAspect="1"/>
            </p:cNvPicPr>
            <p:nvPr/>
          </p:nvPicPr>
          <p:blipFill>
            <a:blip r:embed="rId5"/>
            <a:stretch>
              <a:fillRect/>
            </a:stretch>
          </p:blipFill>
          <p:spPr>
            <a:xfrm>
              <a:off x="4107986" y="4114913"/>
              <a:ext cx="420688" cy="203835"/>
            </a:xfrm>
            <a:prstGeom prst="rect">
              <a:avLst/>
            </a:prstGeom>
          </p:spPr>
        </p:pic>
      </p:grpSp>
      <p:sp>
        <p:nvSpPr>
          <p:cNvPr id="147" name="角丸四角形 25">
            <a:extLst>
              <a:ext uri="{FF2B5EF4-FFF2-40B4-BE49-F238E27FC236}">
                <a16:creationId xmlns:a16="http://schemas.microsoft.com/office/drawing/2014/main" id="{38677E11-038C-0A73-F76D-FAD8D64AFE05}"/>
              </a:ext>
            </a:extLst>
          </p:cNvPr>
          <p:cNvSpPr/>
          <p:nvPr/>
        </p:nvSpPr>
        <p:spPr bwMode="auto">
          <a:xfrm>
            <a:off x="1290126" y="4208888"/>
            <a:ext cx="2546546" cy="371969"/>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保険料</a:t>
            </a:r>
            <a:r>
              <a:rPr kumimoji="0" lang="en-US" altLang="ja-JP"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a:t>
            </a:r>
            <a:r>
              <a:rPr kumimoji="0" lang="ja-JP" altLang="en-US"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会社</a:t>
            </a:r>
            <a:r>
              <a:rPr kumimoji="0" lang="en-US" altLang="ja-JP"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a:t>
            </a:r>
            <a:r>
              <a:rPr kumimoji="0" lang="ja-JP" altLang="en-US" sz="1400" b="0"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 </a:t>
            </a:r>
            <a:r>
              <a:rPr kumimoji="0" lang="en-US" altLang="ja-JP" sz="1600" b="1"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43,005</a:t>
            </a:r>
            <a:r>
              <a:rPr kumimoji="0" lang="ja-JP" altLang="en-US" sz="14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円</a:t>
            </a:r>
          </a:p>
        </p:txBody>
      </p:sp>
      <p:sp>
        <p:nvSpPr>
          <p:cNvPr id="148" name="角丸四角形 25">
            <a:extLst>
              <a:ext uri="{FF2B5EF4-FFF2-40B4-BE49-F238E27FC236}">
                <a16:creationId xmlns:a16="http://schemas.microsoft.com/office/drawing/2014/main" id="{B153D820-F803-2BEA-8EFB-A77636EDB294}"/>
              </a:ext>
            </a:extLst>
          </p:cNvPr>
          <p:cNvSpPr/>
          <p:nvPr/>
        </p:nvSpPr>
        <p:spPr bwMode="auto">
          <a:xfrm>
            <a:off x="1290126" y="4937853"/>
            <a:ext cx="2546546" cy="371969"/>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lvl="0" algn="ctr">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保険料</a:t>
            </a:r>
            <a:r>
              <a:rPr kumimoji="0" lang="en-US" altLang="ja-JP"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a:t>
            </a:r>
            <a:r>
              <a:rPr kumimoji="0" lang="ja-JP" altLang="en-US"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本人</a:t>
            </a:r>
            <a:r>
              <a:rPr kumimoji="0" lang="en-US" altLang="ja-JP"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 </a:t>
            </a:r>
            <a:r>
              <a:rPr lang="en-US" altLang="ja-JP" sz="1600" b="1">
                <a:solidFill>
                  <a:schemeClr val="tx1"/>
                </a:solidFill>
                <a:latin typeface="Meiryo UI" panose="020B0604030504040204" pitchFamily="50" charset="-128"/>
                <a:ea typeface="Meiryo UI" panose="020B0604030504040204" pitchFamily="50" charset="-128"/>
              </a:rPr>
              <a:t>43,005</a:t>
            </a:r>
            <a:r>
              <a:rPr lang="ja-JP" altLang="en-US" sz="1400">
                <a:solidFill>
                  <a:schemeClr val="tx1"/>
                </a:solidFill>
                <a:latin typeface="Meiryo UI" panose="020B0604030504040204" pitchFamily="50" charset="-128"/>
                <a:ea typeface="Meiryo UI" panose="020B0604030504040204" pitchFamily="50" charset="-128"/>
              </a:rPr>
              <a:t>円</a:t>
            </a:r>
            <a:endParaRPr kumimoji="0" lang="ja-JP" altLang="en-US" sz="14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endParaRPr>
          </a:p>
        </p:txBody>
      </p:sp>
      <p:grpSp>
        <p:nvGrpSpPr>
          <p:cNvPr id="149" name="グループ化 148">
            <a:extLst>
              <a:ext uri="{FF2B5EF4-FFF2-40B4-BE49-F238E27FC236}">
                <a16:creationId xmlns:a16="http://schemas.microsoft.com/office/drawing/2014/main" id="{006A4BE8-24ED-27FA-B6B1-2D6D7F80CB68}"/>
              </a:ext>
            </a:extLst>
          </p:cNvPr>
          <p:cNvGrpSpPr/>
          <p:nvPr/>
        </p:nvGrpSpPr>
        <p:grpSpPr>
          <a:xfrm>
            <a:off x="3745171" y="4898411"/>
            <a:ext cx="869903" cy="441452"/>
            <a:chOff x="3658771" y="3877296"/>
            <a:chExt cx="869903" cy="441452"/>
          </a:xfrm>
        </p:grpSpPr>
        <p:pic>
          <p:nvPicPr>
            <p:cNvPr id="150" name="図 149">
              <a:extLst>
                <a:ext uri="{FF2B5EF4-FFF2-40B4-BE49-F238E27FC236}">
                  <a16:creationId xmlns:a16="http://schemas.microsoft.com/office/drawing/2014/main" id="{4DEC37B6-2E1B-66C9-E436-9D5E35EB92B3}"/>
                </a:ext>
              </a:extLst>
            </p:cNvPr>
            <p:cNvPicPr>
              <a:picLocks noChangeAspect="1"/>
            </p:cNvPicPr>
            <p:nvPr/>
          </p:nvPicPr>
          <p:blipFill>
            <a:blip r:embed="rId5"/>
            <a:stretch>
              <a:fillRect/>
            </a:stretch>
          </p:blipFill>
          <p:spPr>
            <a:xfrm>
              <a:off x="3658771" y="3877296"/>
              <a:ext cx="420688" cy="203835"/>
            </a:xfrm>
            <a:prstGeom prst="rect">
              <a:avLst/>
            </a:prstGeom>
          </p:spPr>
        </p:pic>
        <p:pic>
          <p:nvPicPr>
            <p:cNvPr id="151" name="図 150">
              <a:extLst>
                <a:ext uri="{FF2B5EF4-FFF2-40B4-BE49-F238E27FC236}">
                  <a16:creationId xmlns:a16="http://schemas.microsoft.com/office/drawing/2014/main" id="{0E05079D-E9B6-3E8D-E25F-556495A03996}"/>
                </a:ext>
              </a:extLst>
            </p:cNvPr>
            <p:cNvPicPr>
              <a:picLocks noChangeAspect="1"/>
            </p:cNvPicPr>
            <p:nvPr/>
          </p:nvPicPr>
          <p:blipFill>
            <a:blip r:embed="rId5"/>
            <a:stretch>
              <a:fillRect/>
            </a:stretch>
          </p:blipFill>
          <p:spPr>
            <a:xfrm>
              <a:off x="4107986" y="3877296"/>
              <a:ext cx="420688" cy="203835"/>
            </a:xfrm>
            <a:prstGeom prst="rect">
              <a:avLst/>
            </a:prstGeom>
          </p:spPr>
        </p:pic>
        <p:pic>
          <p:nvPicPr>
            <p:cNvPr id="152" name="図 151">
              <a:extLst>
                <a:ext uri="{FF2B5EF4-FFF2-40B4-BE49-F238E27FC236}">
                  <a16:creationId xmlns:a16="http://schemas.microsoft.com/office/drawing/2014/main" id="{6C560C66-EB8E-20EB-56A4-A00FB0723996}"/>
                </a:ext>
              </a:extLst>
            </p:cNvPr>
            <p:cNvPicPr>
              <a:picLocks noChangeAspect="1"/>
            </p:cNvPicPr>
            <p:nvPr/>
          </p:nvPicPr>
          <p:blipFill>
            <a:blip r:embed="rId5"/>
            <a:stretch>
              <a:fillRect/>
            </a:stretch>
          </p:blipFill>
          <p:spPr>
            <a:xfrm>
              <a:off x="3658771" y="4114913"/>
              <a:ext cx="420688" cy="203835"/>
            </a:xfrm>
            <a:prstGeom prst="rect">
              <a:avLst/>
            </a:prstGeom>
          </p:spPr>
        </p:pic>
        <p:pic>
          <p:nvPicPr>
            <p:cNvPr id="153" name="図 152">
              <a:extLst>
                <a:ext uri="{FF2B5EF4-FFF2-40B4-BE49-F238E27FC236}">
                  <a16:creationId xmlns:a16="http://schemas.microsoft.com/office/drawing/2014/main" id="{F502D5EB-5FFA-F852-2B9C-DA2076E361C5}"/>
                </a:ext>
              </a:extLst>
            </p:cNvPr>
            <p:cNvPicPr>
              <a:picLocks noChangeAspect="1"/>
            </p:cNvPicPr>
            <p:nvPr/>
          </p:nvPicPr>
          <p:blipFill>
            <a:blip r:embed="rId5"/>
            <a:stretch>
              <a:fillRect/>
            </a:stretch>
          </p:blipFill>
          <p:spPr>
            <a:xfrm>
              <a:off x="4107986" y="4114913"/>
              <a:ext cx="420688" cy="203835"/>
            </a:xfrm>
            <a:prstGeom prst="rect">
              <a:avLst/>
            </a:prstGeom>
          </p:spPr>
        </p:pic>
      </p:grpSp>
      <p:pic>
        <p:nvPicPr>
          <p:cNvPr id="99" name="図 98">
            <a:extLst>
              <a:ext uri="{FF2B5EF4-FFF2-40B4-BE49-F238E27FC236}">
                <a16:creationId xmlns:a16="http://schemas.microsoft.com/office/drawing/2014/main" id="{BCC715C0-4420-A8DB-F5BD-3FFF9E367CB7}"/>
              </a:ext>
            </a:extLst>
          </p:cNvPr>
          <p:cNvPicPr>
            <a:picLocks noChangeAspect="1"/>
          </p:cNvPicPr>
          <p:nvPr/>
        </p:nvPicPr>
        <p:blipFill>
          <a:blip r:embed="rId5"/>
          <a:stretch>
            <a:fillRect/>
          </a:stretch>
        </p:blipFill>
        <p:spPr>
          <a:xfrm>
            <a:off x="5397601" y="3816163"/>
            <a:ext cx="420688" cy="203835"/>
          </a:xfrm>
          <a:prstGeom prst="rect">
            <a:avLst/>
          </a:prstGeom>
        </p:spPr>
      </p:pic>
      <p:pic>
        <p:nvPicPr>
          <p:cNvPr id="109" name="図 108">
            <a:extLst>
              <a:ext uri="{FF2B5EF4-FFF2-40B4-BE49-F238E27FC236}">
                <a16:creationId xmlns:a16="http://schemas.microsoft.com/office/drawing/2014/main" id="{0B867D83-F2EF-56C5-46B0-6DD426A8738E}"/>
              </a:ext>
            </a:extLst>
          </p:cNvPr>
          <p:cNvPicPr>
            <a:picLocks noChangeAspect="1"/>
          </p:cNvPicPr>
          <p:nvPr/>
        </p:nvPicPr>
        <p:blipFill>
          <a:blip r:embed="rId5"/>
          <a:stretch>
            <a:fillRect/>
          </a:stretch>
        </p:blipFill>
        <p:spPr>
          <a:xfrm>
            <a:off x="5855271" y="3816163"/>
            <a:ext cx="420688" cy="203835"/>
          </a:xfrm>
          <a:prstGeom prst="rect">
            <a:avLst/>
          </a:prstGeom>
        </p:spPr>
      </p:pic>
      <p:pic>
        <p:nvPicPr>
          <p:cNvPr id="110" name="図 109">
            <a:extLst>
              <a:ext uri="{FF2B5EF4-FFF2-40B4-BE49-F238E27FC236}">
                <a16:creationId xmlns:a16="http://schemas.microsoft.com/office/drawing/2014/main" id="{3AB63E4A-1C92-BA06-2640-D5BEA8F37798}"/>
              </a:ext>
            </a:extLst>
          </p:cNvPr>
          <p:cNvPicPr>
            <a:picLocks noChangeAspect="1"/>
          </p:cNvPicPr>
          <p:nvPr/>
        </p:nvPicPr>
        <p:blipFill>
          <a:blip r:embed="rId5"/>
          <a:stretch>
            <a:fillRect/>
          </a:stretch>
        </p:blipFill>
        <p:spPr>
          <a:xfrm>
            <a:off x="6312941" y="3816163"/>
            <a:ext cx="420688" cy="203835"/>
          </a:xfrm>
          <a:prstGeom prst="rect">
            <a:avLst/>
          </a:prstGeom>
        </p:spPr>
      </p:pic>
      <p:pic>
        <p:nvPicPr>
          <p:cNvPr id="111" name="図 110">
            <a:extLst>
              <a:ext uri="{FF2B5EF4-FFF2-40B4-BE49-F238E27FC236}">
                <a16:creationId xmlns:a16="http://schemas.microsoft.com/office/drawing/2014/main" id="{7EA1620A-C34B-BBAA-8D0D-B3D33A9A995C}"/>
              </a:ext>
            </a:extLst>
          </p:cNvPr>
          <p:cNvPicPr>
            <a:picLocks noChangeAspect="1"/>
          </p:cNvPicPr>
          <p:nvPr/>
        </p:nvPicPr>
        <p:blipFill>
          <a:blip r:embed="rId5"/>
          <a:stretch>
            <a:fillRect/>
          </a:stretch>
        </p:blipFill>
        <p:spPr>
          <a:xfrm>
            <a:off x="6770610" y="3816163"/>
            <a:ext cx="420688" cy="203835"/>
          </a:xfrm>
          <a:prstGeom prst="rect">
            <a:avLst/>
          </a:prstGeom>
        </p:spPr>
      </p:pic>
      <p:pic>
        <p:nvPicPr>
          <p:cNvPr id="112" name="図 111">
            <a:extLst>
              <a:ext uri="{FF2B5EF4-FFF2-40B4-BE49-F238E27FC236}">
                <a16:creationId xmlns:a16="http://schemas.microsoft.com/office/drawing/2014/main" id="{41CA6B32-253D-0454-8665-2E4FCC25A396}"/>
              </a:ext>
            </a:extLst>
          </p:cNvPr>
          <p:cNvPicPr>
            <a:picLocks noChangeAspect="1"/>
          </p:cNvPicPr>
          <p:nvPr/>
        </p:nvPicPr>
        <p:blipFill>
          <a:blip r:embed="rId5"/>
          <a:stretch>
            <a:fillRect/>
          </a:stretch>
        </p:blipFill>
        <p:spPr>
          <a:xfrm>
            <a:off x="7228280" y="3816163"/>
            <a:ext cx="420688" cy="203835"/>
          </a:xfrm>
          <a:prstGeom prst="rect">
            <a:avLst/>
          </a:prstGeom>
        </p:spPr>
      </p:pic>
      <p:pic>
        <p:nvPicPr>
          <p:cNvPr id="113" name="図 112">
            <a:extLst>
              <a:ext uri="{FF2B5EF4-FFF2-40B4-BE49-F238E27FC236}">
                <a16:creationId xmlns:a16="http://schemas.microsoft.com/office/drawing/2014/main" id="{67361D33-EC3B-1E22-F0A5-5F227C9244C0}"/>
              </a:ext>
            </a:extLst>
          </p:cNvPr>
          <p:cNvPicPr>
            <a:picLocks noChangeAspect="1"/>
          </p:cNvPicPr>
          <p:nvPr/>
        </p:nvPicPr>
        <p:blipFill>
          <a:blip r:embed="rId5"/>
          <a:stretch>
            <a:fillRect/>
          </a:stretch>
        </p:blipFill>
        <p:spPr>
          <a:xfrm>
            <a:off x="7685950" y="3816163"/>
            <a:ext cx="420688" cy="203835"/>
          </a:xfrm>
          <a:prstGeom prst="rect">
            <a:avLst/>
          </a:prstGeom>
        </p:spPr>
      </p:pic>
      <p:pic>
        <p:nvPicPr>
          <p:cNvPr id="121" name="図 120">
            <a:extLst>
              <a:ext uri="{FF2B5EF4-FFF2-40B4-BE49-F238E27FC236}">
                <a16:creationId xmlns:a16="http://schemas.microsoft.com/office/drawing/2014/main" id="{64087095-483F-9FF6-5638-B96276560D94}"/>
              </a:ext>
            </a:extLst>
          </p:cNvPr>
          <p:cNvPicPr>
            <a:picLocks noChangeAspect="1"/>
          </p:cNvPicPr>
          <p:nvPr/>
        </p:nvPicPr>
        <p:blipFill>
          <a:blip r:embed="rId5"/>
          <a:stretch>
            <a:fillRect/>
          </a:stretch>
        </p:blipFill>
        <p:spPr>
          <a:xfrm>
            <a:off x="8143620" y="3816163"/>
            <a:ext cx="420688" cy="203835"/>
          </a:xfrm>
          <a:prstGeom prst="rect">
            <a:avLst/>
          </a:prstGeom>
        </p:spPr>
      </p:pic>
      <p:pic>
        <p:nvPicPr>
          <p:cNvPr id="123" name="図 122">
            <a:extLst>
              <a:ext uri="{FF2B5EF4-FFF2-40B4-BE49-F238E27FC236}">
                <a16:creationId xmlns:a16="http://schemas.microsoft.com/office/drawing/2014/main" id="{F342F716-1478-771D-83DB-96BBD3CA252B}"/>
              </a:ext>
            </a:extLst>
          </p:cNvPr>
          <p:cNvPicPr>
            <a:picLocks noChangeAspect="1"/>
          </p:cNvPicPr>
          <p:nvPr/>
        </p:nvPicPr>
        <p:blipFill>
          <a:blip r:embed="rId5"/>
          <a:stretch>
            <a:fillRect/>
          </a:stretch>
        </p:blipFill>
        <p:spPr>
          <a:xfrm>
            <a:off x="8601291" y="3816163"/>
            <a:ext cx="420688" cy="203835"/>
          </a:xfrm>
          <a:prstGeom prst="rect">
            <a:avLst/>
          </a:prstGeom>
        </p:spPr>
      </p:pic>
      <p:pic>
        <p:nvPicPr>
          <p:cNvPr id="154" name="図 153">
            <a:extLst>
              <a:ext uri="{FF2B5EF4-FFF2-40B4-BE49-F238E27FC236}">
                <a16:creationId xmlns:a16="http://schemas.microsoft.com/office/drawing/2014/main" id="{BFAE67EA-3B37-B433-F5AA-7B5024A276A9}"/>
              </a:ext>
            </a:extLst>
          </p:cNvPr>
          <p:cNvPicPr>
            <a:picLocks noChangeAspect="1"/>
          </p:cNvPicPr>
          <p:nvPr/>
        </p:nvPicPr>
        <p:blipFill>
          <a:blip r:embed="rId5"/>
          <a:stretch>
            <a:fillRect/>
          </a:stretch>
        </p:blipFill>
        <p:spPr>
          <a:xfrm>
            <a:off x="5397601" y="4060963"/>
            <a:ext cx="420688" cy="203835"/>
          </a:xfrm>
          <a:prstGeom prst="rect">
            <a:avLst/>
          </a:prstGeom>
        </p:spPr>
      </p:pic>
      <p:pic>
        <p:nvPicPr>
          <p:cNvPr id="155" name="図 154">
            <a:extLst>
              <a:ext uri="{FF2B5EF4-FFF2-40B4-BE49-F238E27FC236}">
                <a16:creationId xmlns:a16="http://schemas.microsoft.com/office/drawing/2014/main" id="{00FE7F9D-74C4-490F-41B5-0DA023DB6315}"/>
              </a:ext>
            </a:extLst>
          </p:cNvPr>
          <p:cNvPicPr>
            <a:picLocks noChangeAspect="1"/>
          </p:cNvPicPr>
          <p:nvPr/>
        </p:nvPicPr>
        <p:blipFill>
          <a:blip r:embed="rId5"/>
          <a:stretch>
            <a:fillRect/>
          </a:stretch>
        </p:blipFill>
        <p:spPr>
          <a:xfrm>
            <a:off x="5855271" y="4060963"/>
            <a:ext cx="420688" cy="203835"/>
          </a:xfrm>
          <a:prstGeom prst="rect">
            <a:avLst/>
          </a:prstGeom>
        </p:spPr>
      </p:pic>
      <p:pic>
        <p:nvPicPr>
          <p:cNvPr id="156" name="図 155">
            <a:extLst>
              <a:ext uri="{FF2B5EF4-FFF2-40B4-BE49-F238E27FC236}">
                <a16:creationId xmlns:a16="http://schemas.microsoft.com/office/drawing/2014/main" id="{FA4D48A9-F7C5-F239-0287-821DEA9C484E}"/>
              </a:ext>
            </a:extLst>
          </p:cNvPr>
          <p:cNvPicPr>
            <a:picLocks noChangeAspect="1"/>
          </p:cNvPicPr>
          <p:nvPr/>
        </p:nvPicPr>
        <p:blipFill>
          <a:blip r:embed="rId5"/>
          <a:stretch>
            <a:fillRect/>
          </a:stretch>
        </p:blipFill>
        <p:spPr>
          <a:xfrm>
            <a:off x="6312941" y="4060963"/>
            <a:ext cx="420688" cy="203835"/>
          </a:xfrm>
          <a:prstGeom prst="rect">
            <a:avLst/>
          </a:prstGeom>
        </p:spPr>
      </p:pic>
      <p:pic>
        <p:nvPicPr>
          <p:cNvPr id="157" name="図 156">
            <a:extLst>
              <a:ext uri="{FF2B5EF4-FFF2-40B4-BE49-F238E27FC236}">
                <a16:creationId xmlns:a16="http://schemas.microsoft.com/office/drawing/2014/main" id="{4431F1C7-E626-265B-1639-DBB8B3CF1088}"/>
              </a:ext>
            </a:extLst>
          </p:cNvPr>
          <p:cNvPicPr>
            <a:picLocks noChangeAspect="1"/>
          </p:cNvPicPr>
          <p:nvPr/>
        </p:nvPicPr>
        <p:blipFill>
          <a:blip r:embed="rId5"/>
          <a:stretch>
            <a:fillRect/>
          </a:stretch>
        </p:blipFill>
        <p:spPr>
          <a:xfrm>
            <a:off x="6770610" y="4060963"/>
            <a:ext cx="420688" cy="203835"/>
          </a:xfrm>
          <a:prstGeom prst="rect">
            <a:avLst/>
          </a:prstGeom>
        </p:spPr>
      </p:pic>
      <p:pic>
        <p:nvPicPr>
          <p:cNvPr id="158" name="図 157">
            <a:extLst>
              <a:ext uri="{FF2B5EF4-FFF2-40B4-BE49-F238E27FC236}">
                <a16:creationId xmlns:a16="http://schemas.microsoft.com/office/drawing/2014/main" id="{07A0AB30-07C2-E59F-9A17-87805CB0DC12}"/>
              </a:ext>
            </a:extLst>
          </p:cNvPr>
          <p:cNvPicPr>
            <a:picLocks noChangeAspect="1"/>
          </p:cNvPicPr>
          <p:nvPr/>
        </p:nvPicPr>
        <p:blipFill>
          <a:blip r:embed="rId5"/>
          <a:stretch>
            <a:fillRect/>
          </a:stretch>
        </p:blipFill>
        <p:spPr>
          <a:xfrm>
            <a:off x="7228280" y="4060963"/>
            <a:ext cx="420688" cy="203835"/>
          </a:xfrm>
          <a:prstGeom prst="rect">
            <a:avLst/>
          </a:prstGeom>
        </p:spPr>
      </p:pic>
      <p:pic>
        <p:nvPicPr>
          <p:cNvPr id="159" name="図 158">
            <a:extLst>
              <a:ext uri="{FF2B5EF4-FFF2-40B4-BE49-F238E27FC236}">
                <a16:creationId xmlns:a16="http://schemas.microsoft.com/office/drawing/2014/main" id="{A4DABA45-0770-1482-81E9-3A5A28476926}"/>
              </a:ext>
            </a:extLst>
          </p:cNvPr>
          <p:cNvPicPr>
            <a:picLocks noChangeAspect="1"/>
          </p:cNvPicPr>
          <p:nvPr/>
        </p:nvPicPr>
        <p:blipFill>
          <a:blip r:embed="rId5"/>
          <a:stretch>
            <a:fillRect/>
          </a:stretch>
        </p:blipFill>
        <p:spPr>
          <a:xfrm>
            <a:off x="7685950" y="4060963"/>
            <a:ext cx="420688" cy="203835"/>
          </a:xfrm>
          <a:prstGeom prst="rect">
            <a:avLst/>
          </a:prstGeom>
        </p:spPr>
      </p:pic>
      <p:pic>
        <p:nvPicPr>
          <p:cNvPr id="160" name="図 159">
            <a:extLst>
              <a:ext uri="{FF2B5EF4-FFF2-40B4-BE49-F238E27FC236}">
                <a16:creationId xmlns:a16="http://schemas.microsoft.com/office/drawing/2014/main" id="{5B7C3790-60A3-C3A3-15EA-7E918F5A04EB}"/>
              </a:ext>
            </a:extLst>
          </p:cNvPr>
          <p:cNvPicPr>
            <a:picLocks noChangeAspect="1"/>
          </p:cNvPicPr>
          <p:nvPr/>
        </p:nvPicPr>
        <p:blipFill>
          <a:blip r:embed="rId5"/>
          <a:stretch>
            <a:fillRect/>
          </a:stretch>
        </p:blipFill>
        <p:spPr>
          <a:xfrm>
            <a:off x="8143620" y="4060963"/>
            <a:ext cx="420688" cy="203835"/>
          </a:xfrm>
          <a:prstGeom prst="rect">
            <a:avLst/>
          </a:prstGeom>
        </p:spPr>
      </p:pic>
      <p:pic>
        <p:nvPicPr>
          <p:cNvPr id="161" name="図 160">
            <a:extLst>
              <a:ext uri="{FF2B5EF4-FFF2-40B4-BE49-F238E27FC236}">
                <a16:creationId xmlns:a16="http://schemas.microsoft.com/office/drawing/2014/main" id="{4450596C-D3BE-C5EE-70C3-C057D3E5B630}"/>
              </a:ext>
            </a:extLst>
          </p:cNvPr>
          <p:cNvPicPr>
            <a:picLocks noChangeAspect="1"/>
          </p:cNvPicPr>
          <p:nvPr/>
        </p:nvPicPr>
        <p:blipFill>
          <a:blip r:embed="rId5"/>
          <a:stretch>
            <a:fillRect/>
          </a:stretch>
        </p:blipFill>
        <p:spPr>
          <a:xfrm>
            <a:off x="8601291" y="4060963"/>
            <a:ext cx="420688" cy="203835"/>
          </a:xfrm>
          <a:prstGeom prst="rect">
            <a:avLst/>
          </a:prstGeom>
        </p:spPr>
      </p:pic>
      <p:pic>
        <p:nvPicPr>
          <p:cNvPr id="162" name="図 161">
            <a:extLst>
              <a:ext uri="{FF2B5EF4-FFF2-40B4-BE49-F238E27FC236}">
                <a16:creationId xmlns:a16="http://schemas.microsoft.com/office/drawing/2014/main" id="{1E6745D6-8A75-F010-8129-1247D825B7A5}"/>
              </a:ext>
            </a:extLst>
          </p:cNvPr>
          <p:cNvPicPr>
            <a:picLocks noChangeAspect="1"/>
          </p:cNvPicPr>
          <p:nvPr/>
        </p:nvPicPr>
        <p:blipFill>
          <a:blip r:embed="rId5"/>
          <a:stretch>
            <a:fillRect/>
          </a:stretch>
        </p:blipFill>
        <p:spPr>
          <a:xfrm>
            <a:off x="5397601" y="4305763"/>
            <a:ext cx="420688" cy="203835"/>
          </a:xfrm>
          <a:prstGeom prst="rect">
            <a:avLst/>
          </a:prstGeom>
        </p:spPr>
      </p:pic>
      <p:pic>
        <p:nvPicPr>
          <p:cNvPr id="163" name="図 162">
            <a:extLst>
              <a:ext uri="{FF2B5EF4-FFF2-40B4-BE49-F238E27FC236}">
                <a16:creationId xmlns:a16="http://schemas.microsoft.com/office/drawing/2014/main" id="{84D4E6A2-0B45-9EEC-8221-6E3D6D608B61}"/>
              </a:ext>
            </a:extLst>
          </p:cNvPr>
          <p:cNvPicPr>
            <a:picLocks noChangeAspect="1"/>
          </p:cNvPicPr>
          <p:nvPr/>
        </p:nvPicPr>
        <p:blipFill>
          <a:blip r:embed="rId5"/>
          <a:stretch>
            <a:fillRect/>
          </a:stretch>
        </p:blipFill>
        <p:spPr>
          <a:xfrm>
            <a:off x="5855271" y="4305763"/>
            <a:ext cx="420688" cy="203835"/>
          </a:xfrm>
          <a:prstGeom prst="rect">
            <a:avLst/>
          </a:prstGeom>
        </p:spPr>
      </p:pic>
      <p:pic>
        <p:nvPicPr>
          <p:cNvPr id="164" name="図 163">
            <a:extLst>
              <a:ext uri="{FF2B5EF4-FFF2-40B4-BE49-F238E27FC236}">
                <a16:creationId xmlns:a16="http://schemas.microsoft.com/office/drawing/2014/main" id="{D076FD9B-6B35-75F1-F0AD-9BCB77F6A8F3}"/>
              </a:ext>
            </a:extLst>
          </p:cNvPr>
          <p:cNvPicPr>
            <a:picLocks noChangeAspect="1"/>
          </p:cNvPicPr>
          <p:nvPr/>
        </p:nvPicPr>
        <p:blipFill>
          <a:blip r:embed="rId5"/>
          <a:stretch>
            <a:fillRect/>
          </a:stretch>
        </p:blipFill>
        <p:spPr>
          <a:xfrm>
            <a:off x="6312941" y="4305763"/>
            <a:ext cx="420688" cy="203835"/>
          </a:xfrm>
          <a:prstGeom prst="rect">
            <a:avLst/>
          </a:prstGeom>
        </p:spPr>
      </p:pic>
      <p:pic>
        <p:nvPicPr>
          <p:cNvPr id="165" name="図 164">
            <a:extLst>
              <a:ext uri="{FF2B5EF4-FFF2-40B4-BE49-F238E27FC236}">
                <a16:creationId xmlns:a16="http://schemas.microsoft.com/office/drawing/2014/main" id="{FF65A928-A75D-B3E3-FAAE-612E4150C972}"/>
              </a:ext>
            </a:extLst>
          </p:cNvPr>
          <p:cNvPicPr>
            <a:picLocks noChangeAspect="1"/>
          </p:cNvPicPr>
          <p:nvPr/>
        </p:nvPicPr>
        <p:blipFill>
          <a:blip r:embed="rId5"/>
          <a:stretch>
            <a:fillRect/>
          </a:stretch>
        </p:blipFill>
        <p:spPr>
          <a:xfrm>
            <a:off x="6770610" y="4305763"/>
            <a:ext cx="420688" cy="203835"/>
          </a:xfrm>
          <a:prstGeom prst="rect">
            <a:avLst/>
          </a:prstGeom>
        </p:spPr>
      </p:pic>
      <p:pic>
        <p:nvPicPr>
          <p:cNvPr id="166" name="図 165">
            <a:extLst>
              <a:ext uri="{FF2B5EF4-FFF2-40B4-BE49-F238E27FC236}">
                <a16:creationId xmlns:a16="http://schemas.microsoft.com/office/drawing/2014/main" id="{8DCC6B65-90B9-C65C-40C4-3E41B4E7E722}"/>
              </a:ext>
            </a:extLst>
          </p:cNvPr>
          <p:cNvPicPr>
            <a:picLocks noChangeAspect="1"/>
          </p:cNvPicPr>
          <p:nvPr/>
        </p:nvPicPr>
        <p:blipFill>
          <a:blip r:embed="rId5"/>
          <a:stretch>
            <a:fillRect/>
          </a:stretch>
        </p:blipFill>
        <p:spPr>
          <a:xfrm>
            <a:off x="7228280" y="4305763"/>
            <a:ext cx="420688" cy="203835"/>
          </a:xfrm>
          <a:prstGeom prst="rect">
            <a:avLst/>
          </a:prstGeom>
        </p:spPr>
      </p:pic>
      <p:pic>
        <p:nvPicPr>
          <p:cNvPr id="167" name="図 166">
            <a:extLst>
              <a:ext uri="{FF2B5EF4-FFF2-40B4-BE49-F238E27FC236}">
                <a16:creationId xmlns:a16="http://schemas.microsoft.com/office/drawing/2014/main" id="{D4FC7BE9-C4EA-2033-9BB7-05095458A194}"/>
              </a:ext>
            </a:extLst>
          </p:cNvPr>
          <p:cNvPicPr>
            <a:picLocks noChangeAspect="1"/>
          </p:cNvPicPr>
          <p:nvPr/>
        </p:nvPicPr>
        <p:blipFill>
          <a:blip r:embed="rId5"/>
          <a:stretch>
            <a:fillRect/>
          </a:stretch>
        </p:blipFill>
        <p:spPr>
          <a:xfrm>
            <a:off x="7685950" y="4305763"/>
            <a:ext cx="420688" cy="203835"/>
          </a:xfrm>
          <a:prstGeom prst="rect">
            <a:avLst/>
          </a:prstGeom>
        </p:spPr>
      </p:pic>
      <p:pic>
        <p:nvPicPr>
          <p:cNvPr id="32" name="図 31" descr="図形&#10;&#10;自動的に生成された説明">
            <a:extLst>
              <a:ext uri="{FF2B5EF4-FFF2-40B4-BE49-F238E27FC236}">
                <a16:creationId xmlns:a16="http://schemas.microsoft.com/office/drawing/2014/main" id="{AF0D58CA-C616-8BF7-61A6-5281BA764C2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4576" y="1998328"/>
            <a:ext cx="576117" cy="846000"/>
          </a:xfrm>
          <a:prstGeom prst="rect">
            <a:avLst/>
          </a:prstGeom>
        </p:spPr>
      </p:pic>
      <p:pic>
        <p:nvPicPr>
          <p:cNvPr id="34" name="図 33">
            <a:extLst>
              <a:ext uri="{FF2B5EF4-FFF2-40B4-BE49-F238E27FC236}">
                <a16:creationId xmlns:a16="http://schemas.microsoft.com/office/drawing/2014/main" id="{7724CF41-B960-F41F-DABA-76523244920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160204" y="1978226"/>
            <a:ext cx="601166" cy="846000"/>
          </a:xfrm>
          <a:prstGeom prst="rect">
            <a:avLst/>
          </a:prstGeom>
        </p:spPr>
      </p:pic>
      <p:pic>
        <p:nvPicPr>
          <p:cNvPr id="170" name="図 169" descr="図形&#10;&#10;自動的に生成された説明">
            <a:extLst>
              <a:ext uri="{FF2B5EF4-FFF2-40B4-BE49-F238E27FC236}">
                <a16:creationId xmlns:a16="http://schemas.microsoft.com/office/drawing/2014/main" id="{56B396D5-030F-BFB9-6F13-3F73DE857C0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56805" y="4884540"/>
            <a:ext cx="360223" cy="528970"/>
          </a:xfrm>
          <a:prstGeom prst="rect">
            <a:avLst/>
          </a:prstGeom>
        </p:spPr>
      </p:pic>
      <p:pic>
        <p:nvPicPr>
          <p:cNvPr id="171" name="グラフィックス 170">
            <a:extLst>
              <a:ext uri="{FF2B5EF4-FFF2-40B4-BE49-F238E27FC236}">
                <a16:creationId xmlns:a16="http://schemas.microsoft.com/office/drawing/2014/main" id="{5E34E8B9-7DB7-6D71-D0B4-8B00C1889A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9604" y="3981358"/>
            <a:ext cx="614625" cy="681739"/>
          </a:xfrm>
          <a:prstGeom prst="rect">
            <a:avLst/>
          </a:prstGeom>
        </p:spPr>
      </p:pic>
      <p:sp>
        <p:nvSpPr>
          <p:cNvPr id="172" name="テキスト ボックス 171">
            <a:extLst>
              <a:ext uri="{FF2B5EF4-FFF2-40B4-BE49-F238E27FC236}">
                <a16:creationId xmlns:a16="http://schemas.microsoft.com/office/drawing/2014/main" id="{FEDADCE2-8BB7-5C69-1550-03EE5FE9F263}"/>
              </a:ext>
            </a:extLst>
          </p:cNvPr>
          <p:cNvSpPr txBox="1"/>
          <p:nvPr/>
        </p:nvSpPr>
        <p:spPr>
          <a:xfrm>
            <a:off x="636559" y="3625231"/>
            <a:ext cx="406068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＜平均的な場合＞</a:t>
            </a:r>
            <a:endParaRPr kumimoji="1" lang="en-US" altLang="ja-JP" sz="12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BD31CA45-D3E4-4D5C-9660-2CA384876884}"/>
              </a:ext>
            </a:extLst>
          </p:cNvPr>
          <p:cNvSpPr txBox="1"/>
          <p:nvPr/>
        </p:nvSpPr>
        <p:spPr>
          <a:xfrm>
            <a:off x="5778458" y="3246327"/>
            <a:ext cx="2862664" cy="535531"/>
          </a:xfrm>
          <a:prstGeom prst="rect">
            <a:avLst/>
          </a:prstGeom>
          <a:noFill/>
        </p:spPr>
        <p:txBody>
          <a:bodyPr wrap="square" rtlCol="0">
            <a:spAutoFit/>
          </a:bodyPr>
          <a:lstStyle/>
          <a:p>
            <a:pPr algn="ctr">
              <a:lnSpc>
                <a:spcPct val="90000"/>
              </a:lnSpc>
            </a:pPr>
            <a:r>
              <a:rPr lang="ja-JP" altLang="en-US" sz="2400" b="1" spc="300">
                <a:solidFill>
                  <a:srgbClr val="002060"/>
                </a:solidFill>
                <a:latin typeface="Meiryo UI" panose="020B0604030504040204" pitchFamily="50" charset="-128"/>
                <a:ea typeface="Meiryo UI" panose="020B0604030504040204" pitchFamily="50" charset="-128"/>
              </a:rPr>
              <a:t>約</a:t>
            </a:r>
            <a:r>
              <a:rPr lang="en-US" altLang="ja-JP" sz="3200" b="1" spc="300">
                <a:solidFill>
                  <a:srgbClr val="ED7D31"/>
                </a:solidFill>
                <a:latin typeface="Meiryo UI" panose="020B0604030504040204" pitchFamily="50" charset="-128"/>
                <a:ea typeface="Meiryo UI" panose="020B0604030504040204" pitchFamily="50" charset="-128"/>
              </a:rPr>
              <a:t>23.7</a:t>
            </a:r>
            <a:r>
              <a:rPr lang="ja-JP" altLang="en-US" sz="2400" b="1" spc="300">
                <a:solidFill>
                  <a:srgbClr val="ED7D31"/>
                </a:solidFill>
                <a:latin typeface="Meiryo UI" panose="020B0604030504040204" pitchFamily="50" charset="-128"/>
                <a:ea typeface="Meiryo UI" panose="020B0604030504040204" pitchFamily="50" charset="-128"/>
              </a:rPr>
              <a:t>万</a:t>
            </a:r>
            <a:r>
              <a:rPr lang="ja-JP" altLang="en-US" sz="2400" b="1" spc="300">
                <a:solidFill>
                  <a:srgbClr val="002060"/>
                </a:solidFill>
                <a:latin typeface="Meiryo UI" panose="020B0604030504040204" pitchFamily="50" charset="-128"/>
                <a:ea typeface="Meiryo UI" panose="020B0604030504040204" pitchFamily="50" charset="-128"/>
              </a:rPr>
              <a:t>円</a:t>
            </a:r>
            <a:endParaRPr lang="en-US" altLang="ja-JP" sz="2400" b="1" spc="300">
              <a:solidFill>
                <a:srgbClr val="002060"/>
              </a:solidFill>
              <a:latin typeface="Meiryo UI" panose="020B0604030504040204" pitchFamily="50" charset="-128"/>
              <a:ea typeface="Meiryo UI" panose="020B0604030504040204" pitchFamily="50" charset="-128"/>
            </a:endParaRPr>
          </a:p>
        </p:txBody>
      </p:sp>
      <p:pic>
        <p:nvPicPr>
          <p:cNvPr id="4" name="Cash_Register-Drawer01-3">
            <a:hlinkClick r:id="" action="ppaction://media"/>
            <a:extLst>
              <a:ext uri="{FF2B5EF4-FFF2-40B4-BE49-F238E27FC236}">
                <a16:creationId xmlns:a16="http://schemas.microsoft.com/office/drawing/2014/main" id="{01AFF034-D7BE-1A7E-849E-16656AA78C23}"/>
              </a:ext>
            </a:extLst>
          </p:cNvPr>
          <p:cNvPicPr>
            <a:picLocks noChangeAspect="1"/>
          </p:cNvPicPr>
          <p:nvPr>
            <a:audioFile r:link="rId1"/>
            <p:extLst>
              <p:ext uri="{DAA4B4D4-6D71-4841-9C94-3DE7FCFB9230}">
                <p14:media xmlns:p14="http://schemas.microsoft.com/office/powerpoint/2010/main" r:embed="rId2">
                  <p14:trim st="113" end="1155.2244"/>
                </p14:media>
              </p:ext>
            </p:extLst>
          </p:nvPr>
        </p:nvPicPr>
        <p:blipFill>
          <a:blip r:embed="rId11"/>
          <a:stretch>
            <a:fillRect/>
          </a:stretch>
        </p:blipFill>
        <p:spPr>
          <a:xfrm>
            <a:off x="10854964" y="212782"/>
            <a:ext cx="609600" cy="609600"/>
          </a:xfrm>
          <a:prstGeom prst="rect">
            <a:avLst/>
          </a:prstGeom>
        </p:spPr>
      </p:pic>
      <p:pic>
        <p:nvPicPr>
          <p:cNvPr id="7" name="Cash_Register-Drawer01-1">
            <a:hlinkClick r:id="" action="ppaction://media"/>
            <a:extLst>
              <a:ext uri="{FF2B5EF4-FFF2-40B4-BE49-F238E27FC236}">
                <a16:creationId xmlns:a16="http://schemas.microsoft.com/office/drawing/2014/main" id="{025B1A62-0105-62C5-3A08-B55528E805AA}"/>
              </a:ext>
            </a:extLst>
          </p:cNvPr>
          <p:cNvPicPr>
            <a:picLocks noChangeAspect="1"/>
          </p:cNvPicPr>
          <p:nvPr>
            <a:audioFile r:link="rId1"/>
            <p:extLst>
              <p:ext uri="{DAA4B4D4-6D71-4841-9C94-3DE7FCFB9230}">
                <p14:media xmlns:p14="http://schemas.microsoft.com/office/powerpoint/2010/main" r:embed="rId3">
                  <p14:trim st="129"/>
                </p14:media>
              </p:ext>
            </p:extLst>
          </p:nvPr>
        </p:nvPicPr>
        <p:blipFill>
          <a:blip r:embed="rId11"/>
          <a:stretch>
            <a:fillRect/>
          </a:stretch>
        </p:blipFill>
        <p:spPr>
          <a:xfrm>
            <a:off x="10134818" y="212782"/>
            <a:ext cx="609600" cy="609600"/>
          </a:xfrm>
          <a:prstGeom prst="rect">
            <a:avLst/>
          </a:prstGeom>
        </p:spPr>
      </p:pic>
      <p:pic>
        <p:nvPicPr>
          <p:cNvPr id="1026" name="Picture 2" descr="おじいさんとおばあさんのイラスト">
            <a:extLst>
              <a:ext uri="{FF2B5EF4-FFF2-40B4-BE49-F238E27FC236}">
                <a16:creationId xmlns:a16="http://schemas.microsoft.com/office/drawing/2014/main" id="{07C6A63D-051A-2F9F-954C-9087BE85D27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0000" t="3476" b="20353"/>
          <a:stretch/>
        </p:blipFill>
        <p:spPr bwMode="auto">
          <a:xfrm>
            <a:off x="8710445" y="2014781"/>
            <a:ext cx="519558" cy="807663"/>
          </a:xfrm>
          <a:prstGeom prst="rect">
            <a:avLst/>
          </a:prstGeom>
          <a:noFill/>
          <a:extLst>
            <a:ext uri="{909E8E84-426E-40DD-AFC4-6F175D3DCCD1}">
              <a14:hiddenFill xmlns:a14="http://schemas.microsoft.com/office/drawing/2010/main">
                <a:solidFill>
                  <a:srgbClr val="FFFFFF"/>
                </a:solidFill>
              </a14:hiddenFill>
            </a:ext>
          </a:extLst>
        </p:spPr>
      </p:pic>
      <p:sp>
        <p:nvSpPr>
          <p:cNvPr id="9" name="角丸四角形 8">
            <a:extLst>
              <a:ext uri="{FF2B5EF4-FFF2-40B4-BE49-F238E27FC236}">
                <a16:creationId xmlns:a16="http://schemas.microsoft.com/office/drawing/2014/main" id="{EE758344-A926-F2F7-C434-F797E915ACF3}"/>
              </a:ext>
            </a:extLst>
          </p:cNvPr>
          <p:cNvSpPr/>
          <p:nvPr/>
        </p:nvSpPr>
        <p:spPr bwMode="auto">
          <a:xfrm>
            <a:off x="5789327" y="4708951"/>
            <a:ext cx="2775746" cy="618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a:solidFill>
                  <a:srgbClr val="002060"/>
                </a:solidFill>
                <a:latin typeface="Meiryo UI" panose="020B0604030504040204" pitchFamily="50" charset="-128"/>
                <a:ea typeface="Meiryo UI" panose="020B0604030504040204" pitchFamily="50" charset="-128"/>
              </a:rPr>
              <a:t>うち</a:t>
            </a:r>
            <a:r>
              <a:rPr kumimoji="0" lang="ja-JP" altLang="en-US"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老齢基礎年金（一人分）</a:t>
            </a:r>
            <a:endParaRPr kumimoji="0" lang="en-US" altLang="ja-JP"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約</a:t>
            </a:r>
            <a:r>
              <a:rPr kumimoji="0" lang="ja-JP" altLang="en-US"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７</a:t>
            </a:r>
            <a:r>
              <a:rPr kumimoji="0" lang="en-US" altLang="ja-JP"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r>
              <a:rPr lang="en-US" altLang="ja-JP">
                <a:solidFill>
                  <a:srgbClr val="002060"/>
                </a:solidFill>
                <a:latin typeface="Meiryo UI" panose="020B0604030504040204" pitchFamily="50" charset="-128"/>
                <a:ea typeface="Meiryo UI" panose="020B0604030504040204" pitchFamily="50" charset="-128"/>
              </a:rPr>
              <a:t>1</a:t>
            </a:r>
            <a:r>
              <a:rPr kumimoji="0" lang="ja-JP" altLang="en-US" sz="14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万円</a:t>
            </a:r>
            <a:endParaRPr kumimoji="0" lang="ja-JP" altLang="en-US" sz="16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46794705-CE4A-068B-1149-A69C6668A6C5}"/>
              </a:ext>
            </a:extLst>
          </p:cNvPr>
          <p:cNvSpPr/>
          <p:nvPr/>
        </p:nvSpPr>
        <p:spPr>
          <a:xfrm>
            <a:off x="3634155" y="1556859"/>
            <a:ext cx="5271936"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3B33CD9E-E118-DD37-04A7-18F6BACB2733}"/>
              </a:ext>
            </a:extLst>
          </p:cNvPr>
          <p:cNvSpPr/>
          <p:nvPr/>
        </p:nvSpPr>
        <p:spPr>
          <a:xfrm>
            <a:off x="698690" y="1877175"/>
            <a:ext cx="5271936"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DA9C9156-3CF9-58A9-309D-845A506A4567}"/>
              </a:ext>
            </a:extLst>
          </p:cNvPr>
          <p:cNvSpPr txBox="1"/>
          <p:nvPr/>
        </p:nvSpPr>
        <p:spPr>
          <a:xfrm>
            <a:off x="643736" y="681082"/>
            <a:ext cx="9018664" cy="1292662"/>
          </a:xfrm>
          <a:prstGeom prst="rect">
            <a:avLst/>
          </a:prstGeom>
          <a:noFill/>
        </p:spPr>
        <p:txBody>
          <a:bodyPr wrap="square" rtlCol="0">
            <a:spAutoFit/>
          </a:bodyPr>
          <a:lstStyle/>
          <a:p>
            <a:r>
              <a:rPr lang="ja-JP" altLang="en-US">
                <a:solidFill>
                  <a:srgbClr val="002060"/>
                </a:solidFill>
                <a:latin typeface="Meiryo UI" panose="020B0604030504040204" pitchFamily="50" charset="-128"/>
                <a:ea typeface="Meiryo UI" panose="020B0604030504040204" pitchFamily="50" charset="-128"/>
              </a:rPr>
              <a:t>年金額は、</a:t>
            </a:r>
            <a:r>
              <a:rPr lang="ja-JP" altLang="en-US" sz="2000" b="1">
                <a:solidFill>
                  <a:srgbClr val="ED7D31"/>
                </a:solidFill>
                <a:latin typeface="Meiryo UI" panose="020B0604030504040204" pitchFamily="50" charset="-128"/>
                <a:ea typeface="Meiryo UI" panose="020B0604030504040204" pitchFamily="50" charset="-128"/>
              </a:rPr>
              <a:t>保険料を納付した期間</a:t>
            </a:r>
            <a:r>
              <a:rPr lang="en-US" altLang="ja-JP" sz="2000" b="1">
                <a:solidFill>
                  <a:srgbClr val="ED7D31"/>
                </a:solidFill>
                <a:latin typeface="Meiryo UI" panose="020B0604030504040204" pitchFamily="50" charset="-128"/>
                <a:ea typeface="Meiryo UI" panose="020B0604030504040204" pitchFamily="50" charset="-128"/>
              </a:rPr>
              <a:t>(</a:t>
            </a:r>
            <a:r>
              <a:rPr lang="ja-JP" altLang="en-US" sz="2000" b="1">
                <a:solidFill>
                  <a:srgbClr val="ED7D31"/>
                </a:solidFill>
                <a:latin typeface="Meiryo UI" panose="020B0604030504040204" pitchFamily="50" charset="-128"/>
                <a:ea typeface="Meiryo UI" panose="020B0604030504040204" pitchFamily="50" charset="-128"/>
              </a:rPr>
              <a:t>月数</a:t>
            </a:r>
            <a:r>
              <a:rPr lang="en-US" altLang="ja-JP" sz="2000" b="1">
                <a:solidFill>
                  <a:srgbClr val="ED7D31"/>
                </a:solidFill>
                <a:latin typeface="Meiryo UI" panose="020B0604030504040204" pitchFamily="50" charset="-128"/>
                <a:ea typeface="Meiryo UI" panose="020B0604030504040204" pitchFamily="50" charset="-128"/>
              </a:rPr>
              <a:t>)</a:t>
            </a:r>
            <a:r>
              <a:rPr lang="ja-JP" altLang="en-US">
                <a:solidFill>
                  <a:srgbClr val="002060"/>
                </a:solidFill>
                <a:latin typeface="Meiryo UI" panose="020B0604030504040204" pitchFamily="50" charset="-128"/>
                <a:ea typeface="Meiryo UI" panose="020B0604030504040204" pitchFamily="50" charset="-128"/>
              </a:rPr>
              <a:t>と</a:t>
            </a:r>
            <a:r>
              <a:rPr lang="ja-JP" altLang="en-US" sz="2000" b="1">
                <a:solidFill>
                  <a:srgbClr val="ED7D31"/>
                </a:solidFill>
                <a:latin typeface="Meiryo UI" panose="020B0604030504040204" pitchFamily="50" charset="-128"/>
                <a:ea typeface="Meiryo UI" panose="020B0604030504040204" pitchFamily="50" charset="-128"/>
              </a:rPr>
              <a:t>現役時代の賃金額</a:t>
            </a:r>
            <a:r>
              <a:rPr lang="en-US" altLang="ja-JP" sz="2000" b="1">
                <a:solidFill>
                  <a:srgbClr val="ED7D31"/>
                </a:solidFill>
                <a:latin typeface="Meiryo UI" panose="020B0604030504040204" pitchFamily="50" charset="-128"/>
                <a:ea typeface="Meiryo UI" panose="020B0604030504040204" pitchFamily="50" charset="-128"/>
              </a:rPr>
              <a:t>(</a:t>
            </a:r>
            <a:r>
              <a:rPr lang="ja-JP" altLang="en-US" sz="2000" b="1">
                <a:solidFill>
                  <a:srgbClr val="ED7D31"/>
                </a:solidFill>
                <a:latin typeface="Meiryo UI" panose="020B0604030504040204" pitchFamily="50" charset="-128"/>
                <a:ea typeface="Meiryo UI" panose="020B0604030504040204" pitchFamily="50" charset="-128"/>
              </a:rPr>
              <a:t>標準報酬</a:t>
            </a:r>
            <a:r>
              <a:rPr lang="en-US" altLang="ja-JP" sz="2000" b="1">
                <a:solidFill>
                  <a:srgbClr val="ED7D31"/>
                </a:solidFill>
                <a:latin typeface="Meiryo UI" panose="020B0604030504040204" pitchFamily="50" charset="-128"/>
                <a:ea typeface="Meiryo UI" panose="020B0604030504040204" pitchFamily="50" charset="-128"/>
              </a:rPr>
              <a:t>)</a:t>
            </a:r>
            <a:r>
              <a:rPr lang="ja-JP" altLang="en-US">
                <a:solidFill>
                  <a:srgbClr val="002060"/>
                </a:solidFill>
                <a:latin typeface="Meiryo UI" panose="020B0604030504040204" pitchFamily="50" charset="-128"/>
                <a:ea typeface="Meiryo UI" panose="020B0604030504040204" pitchFamily="50" charset="-128"/>
              </a:rPr>
              <a:t>に</a:t>
            </a:r>
            <a:br>
              <a:rPr lang="en-US" altLang="ja-JP">
                <a:solidFill>
                  <a:srgbClr val="002060"/>
                </a:solidFill>
                <a:latin typeface="Meiryo UI" panose="020B0604030504040204" pitchFamily="50" charset="-128"/>
                <a:ea typeface="Meiryo UI" panose="020B0604030504040204" pitchFamily="50" charset="-128"/>
              </a:rPr>
            </a:br>
            <a:r>
              <a:rPr lang="ja-JP" altLang="en-US">
                <a:solidFill>
                  <a:srgbClr val="002060"/>
                </a:solidFill>
                <a:latin typeface="Meiryo UI" panose="020B0604030504040204" pitchFamily="50" charset="-128"/>
                <a:ea typeface="Meiryo UI" panose="020B0604030504040204" pitchFamily="50" charset="-128"/>
              </a:rPr>
              <a:t>基づいて計算します。</a:t>
            </a:r>
            <a:endParaRPr lang="en-US" altLang="ja-JP">
              <a:solidFill>
                <a:srgbClr val="002060"/>
              </a:solidFill>
              <a:latin typeface="Meiryo UI" panose="020B0604030504040204" pitchFamily="50" charset="-128"/>
              <a:ea typeface="Meiryo UI" panose="020B0604030504040204" pitchFamily="50" charset="-128"/>
            </a:endParaRPr>
          </a:p>
          <a:p>
            <a:r>
              <a:rPr lang="ja-JP" altLang="en-US">
                <a:solidFill>
                  <a:srgbClr val="002060"/>
                </a:solidFill>
                <a:uFill>
                  <a:solidFill>
                    <a:srgbClr val="FFFF00"/>
                  </a:solidFill>
                </a:uFill>
                <a:latin typeface="Meiryo UI" panose="020B0604030504040204" pitchFamily="50" charset="-128"/>
                <a:ea typeface="Meiryo UI" panose="020B0604030504040204" pitchFamily="50" charset="-128"/>
              </a:rPr>
              <a:t>保険料額は、厚生年金の場合、</a:t>
            </a:r>
            <a:r>
              <a:rPr lang="ja-JP" altLang="en-US" sz="2000" b="1">
                <a:solidFill>
                  <a:srgbClr val="ED7D31"/>
                </a:solidFill>
                <a:uFill>
                  <a:solidFill>
                    <a:srgbClr val="FFFF00"/>
                  </a:solidFill>
                </a:uFill>
                <a:latin typeface="Meiryo UI" panose="020B0604030504040204" pitchFamily="50" charset="-128"/>
                <a:ea typeface="Meiryo UI" panose="020B0604030504040204" pitchFamily="50" charset="-128"/>
              </a:rPr>
              <a:t>標準報酬に保険料率を乗じて計算</a:t>
            </a:r>
            <a:r>
              <a:rPr lang="ja-JP" altLang="en-US">
                <a:solidFill>
                  <a:srgbClr val="002060"/>
                </a:solidFill>
                <a:uFill>
                  <a:solidFill>
                    <a:srgbClr val="FFFF00"/>
                  </a:solidFill>
                </a:uFill>
                <a:latin typeface="Meiryo UI" panose="020B0604030504040204" pitchFamily="50" charset="-128"/>
                <a:ea typeface="Meiryo UI" panose="020B0604030504040204" pitchFamily="50" charset="-128"/>
              </a:rPr>
              <a:t>し、</a:t>
            </a:r>
            <a:r>
              <a:rPr lang="ja-JP" altLang="en-US" sz="2000" b="1">
                <a:solidFill>
                  <a:srgbClr val="ED7D31"/>
                </a:solidFill>
                <a:uFill>
                  <a:solidFill>
                    <a:srgbClr val="FFFF00"/>
                  </a:solidFill>
                </a:uFill>
                <a:latin typeface="Meiryo UI" panose="020B0604030504040204" pitchFamily="50" charset="-128"/>
                <a:ea typeface="Meiryo UI" panose="020B0604030504040204" pitchFamily="50" charset="-128"/>
              </a:rPr>
              <a:t>被保険者と</a:t>
            </a:r>
            <a:endParaRPr lang="en-US" altLang="ja-JP" sz="2000" b="1">
              <a:solidFill>
                <a:srgbClr val="ED7D31"/>
              </a:solidFill>
              <a:uFill>
                <a:solidFill>
                  <a:srgbClr val="FFFF00"/>
                </a:solidFill>
              </a:uFill>
              <a:latin typeface="Meiryo UI" panose="020B0604030504040204" pitchFamily="50" charset="-128"/>
              <a:ea typeface="Meiryo UI" panose="020B0604030504040204" pitchFamily="50" charset="-128"/>
            </a:endParaRPr>
          </a:p>
          <a:p>
            <a:r>
              <a:rPr lang="ja-JP" altLang="en-US" sz="2000" b="1">
                <a:solidFill>
                  <a:srgbClr val="ED7D31"/>
                </a:solidFill>
                <a:uFill>
                  <a:solidFill>
                    <a:srgbClr val="FFFF00"/>
                  </a:solidFill>
                </a:uFill>
                <a:latin typeface="Meiryo UI" panose="020B0604030504040204" pitchFamily="50" charset="-128"/>
                <a:ea typeface="Meiryo UI" panose="020B0604030504040204" pitchFamily="50" charset="-128"/>
              </a:rPr>
              <a:t>事業主は、厚生年金保険料の半額をそれぞれ負担</a:t>
            </a:r>
            <a:r>
              <a:rPr lang="ja-JP" altLang="en-US">
                <a:solidFill>
                  <a:srgbClr val="002060"/>
                </a:solidFill>
                <a:uFill>
                  <a:solidFill>
                    <a:srgbClr val="FFFF00"/>
                  </a:solidFill>
                </a:uFill>
                <a:latin typeface="Meiryo UI" panose="020B0604030504040204" pitchFamily="50" charset="-128"/>
                <a:ea typeface="Meiryo UI" panose="020B0604030504040204" pitchFamily="50" charset="-128"/>
              </a:rPr>
              <a:t>します。</a:t>
            </a:r>
          </a:p>
        </p:txBody>
      </p:sp>
      <p:pic>
        <p:nvPicPr>
          <p:cNvPr id="2" name="図 1">
            <a:extLst>
              <a:ext uri="{FF2B5EF4-FFF2-40B4-BE49-F238E27FC236}">
                <a16:creationId xmlns:a16="http://schemas.microsoft.com/office/drawing/2014/main" id="{A472DB05-6814-3534-DAF7-ACC278DD45CD}"/>
              </a:ext>
            </a:extLst>
          </p:cNvPr>
          <p:cNvPicPr>
            <a:picLocks noChangeAspect="1"/>
          </p:cNvPicPr>
          <p:nvPr/>
        </p:nvPicPr>
        <p:blipFill>
          <a:blip r:embed="rId5"/>
          <a:stretch>
            <a:fillRect/>
          </a:stretch>
        </p:blipFill>
        <p:spPr>
          <a:xfrm>
            <a:off x="8148450" y="4307094"/>
            <a:ext cx="420688" cy="203835"/>
          </a:xfrm>
          <a:prstGeom prst="rect">
            <a:avLst/>
          </a:prstGeom>
        </p:spPr>
      </p:pic>
    </p:spTree>
    <p:extLst>
      <p:ext uri="{BB962C8B-B14F-4D97-AF65-F5344CB8AC3E}">
        <p14:creationId xmlns:p14="http://schemas.microsoft.com/office/powerpoint/2010/main" val="16083397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33" fill="hold"/>
                                        <p:tgtEl>
                                          <p:spTgt spid="4"/>
                                        </p:tgtEl>
                                      </p:cBhvr>
                                    </p:cmd>
                                  </p:childTnLst>
                                </p:cTn>
                              </p:par>
                              <p:par>
                                <p:cTn id="15" presetID="10"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par>
                                <p:cTn id="18" presetID="10" presetClass="entr" presetSubtype="0" fill="hold" nodeType="with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250"/>
                                        <p:tgtEl>
                                          <p:spTgt spid="99"/>
                                        </p:tgtEl>
                                      </p:cBhvr>
                                    </p:animEffect>
                                  </p:childTnLst>
                                </p:cTn>
                              </p:par>
                              <p:par>
                                <p:cTn id="21" presetID="10" presetClass="entr" presetSubtype="0" fill="hold" nodeType="withEffect">
                                  <p:stCondLst>
                                    <p:cond delay="100"/>
                                  </p:stCondLst>
                                  <p:childTnLst>
                                    <p:set>
                                      <p:cBhvr>
                                        <p:cTn id="22" dur="1" fill="hold">
                                          <p:stCondLst>
                                            <p:cond delay="0"/>
                                          </p:stCondLst>
                                        </p:cTn>
                                        <p:tgtEl>
                                          <p:spTgt spid="109"/>
                                        </p:tgtEl>
                                        <p:attrNameLst>
                                          <p:attrName>style.visibility</p:attrName>
                                        </p:attrNameLst>
                                      </p:cBhvr>
                                      <p:to>
                                        <p:strVal val="visible"/>
                                      </p:to>
                                    </p:set>
                                    <p:animEffect transition="in" filter="fade">
                                      <p:cBhvr>
                                        <p:cTn id="23" dur="250"/>
                                        <p:tgtEl>
                                          <p:spTgt spid="109"/>
                                        </p:tgtEl>
                                      </p:cBhvr>
                                    </p:animEffect>
                                  </p:childTnLst>
                                </p:cTn>
                              </p:par>
                              <p:par>
                                <p:cTn id="24" presetID="10" presetClass="entr" presetSubtype="0" fill="hold" nodeType="withEffect">
                                  <p:stCondLst>
                                    <p:cond delay="200"/>
                                  </p:stCondLst>
                                  <p:childTnLst>
                                    <p:set>
                                      <p:cBhvr>
                                        <p:cTn id="25" dur="1" fill="hold">
                                          <p:stCondLst>
                                            <p:cond delay="0"/>
                                          </p:stCondLst>
                                        </p:cTn>
                                        <p:tgtEl>
                                          <p:spTgt spid="110"/>
                                        </p:tgtEl>
                                        <p:attrNameLst>
                                          <p:attrName>style.visibility</p:attrName>
                                        </p:attrNameLst>
                                      </p:cBhvr>
                                      <p:to>
                                        <p:strVal val="visible"/>
                                      </p:to>
                                    </p:set>
                                    <p:animEffect transition="in" filter="fade">
                                      <p:cBhvr>
                                        <p:cTn id="26" dur="250"/>
                                        <p:tgtEl>
                                          <p:spTgt spid="110"/>
                                        </p:tgtEl>
                                      </p:cBhvr>
                                    </p:animEffect>
                                  </p:childTnLst>
                                </p:cTn>
                              </p:par>
                              <p:par>
                                <p:cTn id="27" presetID="10" presetClass="entr" presetSubtype="0" fill="hold" nodeType="withEffect">
                                  <p:stCondLst>
                                    <p:cond delay="300"/>
                                  </p:stCondLst>
                                  <p:childTnLst>
                                    <p:set>
                                      <p:cBhvr>
                                        <p:cTn id="28" dur="1" fill="hold">
                                          <p:stCondLst>
                                            <p:cond delay="0"/>
                                          </p:stCondLst>
                                        </p:cTn>
                                        <p:tgtEl>
                                          <p:spTgt spid="111"/>
                                        </p:tgtEl>
                                        <p:attrNameLst>
                                          <p:attrName>style.visibility</p:attrName>
                                        </p:attrNameLst>
                                      </p:cBhvr>
                                      <p:to>
                                        <p:strVal val="visible"/>
                                      </p:to>
                                    </p:set>
                                    <p:animEffect transition="in" filter="fade">
                                      <p:cBhvr>
                                        <p:cTn id="29" dur="250"/>
                                        <p:tgtEl>
                                          <p:spTgt spid="111"/>
                                        </p:tgtEl>
                                      </p:cBhvr>
                                    </p:animEffect>
                                  </p:childTnLst>
                                </p:cTn>
                              </p:par>
                              <p:par>
                                <p:cTn id="30" presetID="10" presetClass="entr" presetSubtype="0" fill="hold" nodeType="withEffect">
                                  <p:stCondLst>
                                    <p:cond delay="400"/>
                                  </p:stCondLst>
                                  <p:childTnLst>
                                    <p:set>
                                      <p:cBhvr>
                                        <p:cTn id="31" dur="1" fill="hold">
                                          <p:stCondLst>
                                            <p:cond delay="0"/>
                                          </p:stCondLst>
                                        </p:cTn>
                                        <p:tgtEl>
                                          <p:spTgt spid="112"/>
                                        </p:tgtEl>
                                        <p:attrNameLst>
                                          <p:attrName>style.visibility</p:attrName>
                                        </p:attrNameLst>
                                      </p:cBhvr>
                                      <p:to>
                                        <p:strVal val="visible"/>
                                      </p:to>
                                    </p:set>
                                    <p:animEffect transition="in" filter="fade">
                                      <p:cBhvr>
                                        <p:cTn id="32" dur="250"/>
                                        <p:tgtEl>
                                          <p:spTgt spid="112"/>
                                        </p:tgtEl>
                                      </p:cBhvr>
                                    </p:animEffect>
                                  </p:childTnLst>
                                </p:cTn>
                              </p:par>
                              <p:par>
                                <p:cTn id="33" presetID="10" presetClass="entr" presetSubtype="0" fill="hold" nodeType="withEffect">
                                  <p:stCondLst>
                                    <p:cond delay="500"/>
                                  </p:stCondLst>
                                  <p:childTnLst>
                                    <p:set>
                                      <p:cBhvr>
                                        <p:cTn id="34" dur="1" fill="hold">
                                          <p:stCondLst>
                                            <p:cond delay="0"/>
                                          </p:stCondLst>
                                        </p:cTn>
                                        <p:tgtEl>
                                          <p:spTgt spid="113"/>
                                        </p:tgtEl>
                                        <p:attrNameLst>
                                          <p:attrName>style.visibility</p:attrName>
                                        </p:attrNameLst>
                                      </p:cBhvr>
                                      <p:to>
                                        <p:strVal val="visible"/>
                                      </p:to>
                                    </p:set>
                                    <p:animEffect transition="in" filter="fade">
                                      <p:cBhvr>
                                        <p:cTn id="35" dur="250"/>
                                        <p:tgtEl>
                                          <p:spTgt spid="113"/>
                                        </p:tgtEl>
                                      </p:cBhvr>
                                    </p:animEffect>
                                  </p:childTnLst>
                                </p:cTn>
                              </p:par>
                              <p:par>
                                <p:cTn id="36" presetID="10" presetClass="entr" presetSubtype="0" fill="hold" nodeType="withEffect">
                                  <p:stCondLst>
                                    <p:cond delay="600"/>
                                  </p:stCondLst>
                                  <p:childTnLst>
                                    <p:set>
                                      <p:cBhvr>
                                        <p:cTn id="37" dur="1" fill="hold">
                                          <p:stCondLst>
                                            <p:cond delay="0"/>
                                          </p:stCondLst>
                                        </p:cTn>
                                        <p:tgtEl>
                                          <p:spTgt spid="121"/>
                                        </p:tgtEl>
                                        <p:attrNameLst>
                                          <p:attrName>style.visibility</p:attrName>
                                        </p:attrNameLst>
                                      </p:cBhvr>
                                      <p:to>
                                        <p:strVal val="visible"/>
                                      </p:to>
                                    </p:set>
                                    <p:animEffect transition="in" filter="fade">
                                      <p:cBhvr>
                                        <p:cTn id="38" dur="250"/>
                                        <p:tgtEl>
                                          <p:spTgt spid="121"/>
                                        </p:tgtEl>
                                      </p:cBhvr>
                                    </p:animEffect>
                                  </p:childTnLst>
                                </p:cTn>
                              </p:par>
                              <p:par>
                                <p:cTn id="39" presetID="10" presetClass="entr" presetSubtype="0" fill="hold" nodeType="withEffect">
                                  <p:stCondLst>
                                    <p:cond delay="700"/>
                                  </p:stCondLst>
                                  <p:childTnLst>
                                    <p:set>
                                      <p:cBhvr>
                                        <p:cTn id="40" dur="1" fill="hold">
                                          <p:stCondLst>
                                            <p:cond delay="0"/>
                                          </p:stCondLst>
                                        </p:cTn>
                                        <p:tgtEl>
                                          <p:spTgt spid="123"/>
                                        </p:tgtEl>
                                        <p:attrNameLst>
                                          <p:attrName>style.visibility</p:attrName>
                                        </p:attrNameLst>
                                      </p:cBhvr>
                                      <p:to>
                                        <p:strVal val="visible"/>
                                      </p:to>
                                    </p:set>
                                    <p:animEffect transition="in" filter="fade">
                                      <p:cBhvr>
                                        <p:cTn id="41" dur="250"/>
                                        <p:tgtEl>
                                          <p:spTgt spid="123"/>
                                        </p:tgtEl>
                                      </p:cBhvr>
                                    </p:animEffect>
                                  </p:childTnLst>
                                </p:cTn>
                              </p:par>
                              <p:par>
                                <p:cTn id="42" presetID="10" presetClass="entr" presetSubtype="0" fill="hold" nodeType="withEffect">
                                  <p:stCondLst>
                                    <p:cond delay="800"/>
                                  </p:stCondLst>
                                  <p:childTnLst>
                                    <p:set>
                                      <p:cBhvr>
                                        <p:cTn id="43" dur="1" fill="hold">
                                          <p:stCondLst>
                                            <p:cond delay="0"/>
                                          </p:stCondLst>
                                        </p:cTn>
                                        <p:tgtEl>
                                          <p:spTgt spid="154"/>
                                        </p:tgtEl>
                                        <p:attrNameLst>
                                          <p:attrName>style.visibility</p:attrName>
                                        </p:attrNameLst>
                                      </p:cBhvr>
                                      <p:to>
                                        <p:strVal val="visible"/>
                                      </p:to>
                                    </p:set>
                                    <p:animEffect transition="in" filter="fade">
                                      <p:cBhvr>
                                        <p:cTn id="44" dur="250"/>
                                        <p:tgtEl>
                                          <p:spTgt spid="154"/>
                                        </p:tgtEl>
                                      </p:cBhvr>
                                    </p:animEffect>
                                  </p:childTnLst>
                                </p:cTn>
                              </p:par>
                              <p:par>
                                <p:cTn id="45" presetID="10" presetClass="entr" presetSubtype="0" fill="hold" nodeType="withEffect">
                                  <p:stCondLst>
                                    <p:cond delay="900"/>
                                  </p:stCondLst>
                                  <p:childTnLst>
                                    <p:set>
                                      <p:cBhvr>
                                        <p:cTn id="46" dur="1" fill="hold">
                                          <p:stCondLst>
                                            <p:cond delay="0"/>
                                          </p:stCondLst>
                                        </p:cTn>
                                        <p:tgtEl>
                                          <p:spTgt spid="155"/>
                                        </p:tgtEl>
                                        <p:attrNameLst>
                                          <p:attrName>style.visibility</p:attrName>
                                        </p:attrNameLst>
                                      </p:cBhvr>
                                      <p:to>
                                        <p:strVal val="visible"/>
                                      </p:to>
                                    </p:set>
                                    <p:animEffect transition="in" filter="fade">
                                      <p:cBhvr>
                                        <p:cTn id="47" dur="250"/>
                                        <p:tgtEl>
                                          <p:spTgt spid="155"/>
                                        </p:tgtEl>
                                      </p:cBhvr>
                                    </p:animEffect>
                                  </p:childTnLst>
                                </p:cTn>
                              </p:par>
                              <p:par>
                                <p:cTn id="48" presetID="10" presetClass="entr" presetSubtype="0" fill="hold" nodeType="withEffect">
                                  <p:stCondLst>
                                    <p:cond delay="1000"/>
                                  </p:stCondLst>
                                  <p:childTnLst>
                                    <p:set>
                                      <p:cBhvr>
                                        <p:cTn id="49" dur="1" fill="hold">
                                          <p:stCondLst>
                                            <p:cond delay="0"/>
                                          </p:stCondLst>
                                        </p:cTn>
                                        <p:tgtEl>
                                          <p:spTgt spid="156"/>
                                        </p:tgtEl>
                                        <p:attrNameLst>
                                          <p:attrName>style.visibility</p:attrName>
                                        </p:attrNameLst>
                                      </p:cBhvr>
                                      <p:to>
                                        <p:strVal val="visible"/>
                                      </p:to>
                                    </p:set>
                                    <p:animEffect transition="in" filter="fade">
                                      <p:cBhvr>
                                        <p:cTn id="50" dur="250"/>
                                        <p:tgtEl>
                                          <p:spTgt spid="156"/>
                                        </p:tgtEl>
                                      </p:cBhvr>
                                    </p:animEffect>
                                  </p:childTnLst>
                                </p:cTn>
                              </p:par>
                              <p:par>
                                <p:cTn id="51" presetID="10" presetClass="entr" presetSubtype="0" fill="hold" nodeType="withEffect">
                                  <p:stCondLst>
                                    <p:cond delay="1100"/>
                                  </p:stCondLst>
                                  <p:childTnLst>
                                    <p:set>
                                      <p:cBhvr>
                                        <p:cTn id="52" dur="1" fill="hold">
                                          <p:stCondLst>
                                            <p:cond delay="0"/>
                                          </p:stCondLst>
                                        </p:cTn>
                                        <p:tgtEl>
                                          <p:spTgt spid="157"/>
                                        </p:tgtEl>
                                        <p:attrNameLst>
                                          <p:attrName>style.visibility</p:attrName>
                                        </p:attrNameLst>
                                      </p:cBhvr>
                                      <p:to>
                                        <p:strVal val="visible"/>
                                      </p:to>
                                    </p:set>
                                    <p:animEffect transition="in" filter="fade">
                                      <p:cBhvr>
                                        <p:cTn id="53" dur="250"/>
                                        <p:tgtEl>
                                          <p:spTgt spid="157"/>
                                        </p:tgtEl>
                                      </p:cBhvr>
                                    </p:animEffect>
                                  </p:childTnLst>
                                </p:cTn>
                              </p:par>
                              <p:par>
                                <p:cTn id="54" presetID="10" presetClass="entr" presetSubtype="0" fill="hold" nodeType="withEffect">
                                  <p:stCondLst>
                                    <p:cond delay="1200"/>
                                  </p:stCondLst>
                                  <p:childTnLst>
                                    <p:set>
                                      <p:cBhvr>
                                        <p:cTn id="55" dur="1" fill="hold">
                                          <p:stCondLst>
                                            <p:cond delay="0"/>
                                          </p:stCondLst>
                                        </p:cTn>
                                        <p:tgtEl>
                                          <p:spTgt spid="158"/>
                                        </p:tgtEl>
                                        <p:attrNameLst>
                                          <p:attrName>style.visibility</p:attrName>
                                        </p:attrNameLst>
                                      </p:cBhvr>
                                      <p:to>
                                        <p:strVal val="visible"/>
                                      </p:to>
                                    </p:set>
                                    <p:animEffect transition="in" filter="fade">
                                      <p:cBhvr>
                                        <p:cTn id="56" dur="250"/>
                                        <p:tgtEl>
                                          <p:spTgt spid="158"/>
                                        </p:tgtEl>
                                      </p:cBhvr>
                                    </p:animEffect>
                                  </p:childTnLst>
                                </p:cTn>
                              </p:par>
                              <p:par>
                                <p:cTn id="57" presetID="10" presetClass="entr" presetSubtype="0" fill="hold" nodeType="withEffect">
                                  <p:stCondLst>
                                    <p:cond delay="1300"/>
                                  </p:stCondLst>
                                  <p:childTnLst>
                                    <p:set>
                                      <p:cBhvr>
                                        <p:cTn id="58" dur="1" fill="hold">
                                          <p:stCondLst>
                                            <p:cond delay="0"/>
                                          </p:stCondLst>
                                        </p:cTn>
                                        <p:tgtEl>
                                          <p:spTgt spid="159"/>
                                        </p:tgtEl>
                                        <p:attrNameLst>
                                          <p:attrName>style.visibility</p:attrName>
                                        </p:attrNameLst>
                                      </p:cBhvr>
                                      <p:to>
                                        <p:strVal val="visible"/>
                                      </p:to>
                                    </p:set>
                                    <p:animEffect transition="in" filter="fade">
                                      <p:cBhvr>
                                        <p:cTn id="59" dur="250"/>
                                        <p:tgtEl>
                                          <p:spTgt spid="159"/>
                                        </p:tgtEl>
                                      </p:cBhvr>
                                    </p:animEffect>
                                  </p:childTnLst>
                                </p:cTn>
                              </p:par>
                              <p:par>
                                <p:cTn id="60" presetID="10" presetClass="entr" presetSubtype="0" fill="hold" nodeType="withEffect">
                                  <p:stCondLst>
                                    <p:cond delay="1400"/>
                                  </p:stCondLst>
                                  <p:childTnLst>
                                    <p:set>
                                      <p:cBhvr>
                                        <p:cTn id="61" dur="1" fill="hold">
                                          <p:stCondLst>
                                            <p:cond delay="0"/>
                                          </p:stCondLst>
                                        </p:cTn>
                                        <p:tgtEl>
                                          <p:spTgt spid="160"/>
                                        </p:tgtEl>
                                        <p:attrNameLst>
                                          <p:attrName>style.visibility</p:attrName>
                                        </p:attrNameLst>
                                      </p:cBhvr>
                                      <p:to>
                                        <p:strVal val="visible"/>
                                      </p:to>
                                    </p:set>
                                    <p:animEffect transition="in" filter="fade">
                                      <p:cBhvr>
                                        <p:cTn id="62" dur="250"/>
                                        <p:tgtEl>
                                          <p:spTgt spid="160"/>
                                        </p:tgtEl>
                                      </p:cBhvr>
                                    </p:animEffect>
                                  </p:childTnLst>
                                </p:cTn>
                              </p:par>
                              <p:par>
                                <p:cTn id="63" presetID="10" presetClass="entr" presetSubtype="0" fill="hold" nodeType="withEffect">
                                  <p:stCondLst>
                                    <p:cond delay="1500"/>
                                  </p:stCondLst>
                                  <p:childTnLst>
                                    <p:set>
                                      <p:cBhvr>
                                        <p:cTn id="64" dur="1" fill="hold">
                                          <p:stCondLst>
                                            <p:cond delay="0"/>
                                          </p:stCondLst>
                                        </p:cTn>
                                        <p:tgtEl>
                                          <p:spTgt spid="161"/>
                                        </p:tgtEl>
                                        <p:attrNameLst>
                                          <p:attrName>style.visibility</p:attrName>
                                        </p:attrNameLst>
                                      </p:cBhvr>
                                      <p:to>
                                        <p:strVal val="visible"/>
                                      </p:to>
                                    </p:set>
                                    <p:animEffect transition="in" filter="fade">
                                      <p:cBhvr>
                                        <p:cTn id="65" dur="250"/>
                                        <p:tgtEl>
                                          <p:spTgt spid="161"/>
                                        </p:tgtEl>
                                      </p:cBhvr>
                                    </p:animEffect>
                                  </p:childTnLst>
                                </p:cTn>
                              </p:par>
                              <p:par>
                                <p:cTn id="66" presetID="10" presetClass="entr" presetSubtype="0" fill="hold" nodeType="withEffect">
                                  <p:stCondLst>
                                    <p:cond delay="1600"/>
                                  </p:stCondLst>
                                  <p:childTnLst>
                                    <p:set>
                                      <p:cBhvr>
                                        <p:cTn id="67" dur="1" fill="hold">
                                          <p:stCondLst>
                                            <p:cond delay="0"/>
                                          </p:stCondLst>
                                        </p:cTn>
                                        <p:tgtEl>
                                          <p:spTgt spid="162"/>
                                        </p:tgtEl>
                                        <p:attrNameLst>
                                          <p:attrName>style.visibility</p:attrName>
                                        </p:attrNameLst>
                                      </p:cBhvr>
                                      <p:to>
                                        <p:strVal val="visible"/>
                                      </p:to>
                                    </p:set>
                                    <p:animEffect transition="in" filter="fade">
                                      <p:cBhvr>
                                        <p:cTn id="68" dur="250"/>
                                        <p:tgtEl>
                                          <p:spTgt spid="162"/>
                                        </p:tgtEl>
                                      </p:cBhvr>
                                    </p:animEffect>
                                  </p:childTnLst>
                                </p:cTn>
                              </p:par>
                              <p:par>
                                <p:cTn id="69" presetID="10" presetClass="entr" presetSubtype="0" fill="hold" nodeType="withEffect">
                                  <p:stCondLst>
                                    <p:cond delay="1700"/>
                                  </p:stCondLst>
                                  <p:childTnLst>
                                    <p:set>
                                      <p:cBhvr>
                                        <p:cTn id="70" dur="1" fill="hold">
                                          <p:stCondLst>
                                            <p:cond delay="0"/>
                                          </p:stCondLst>
                                        </p:cTn>
                                        <p:tgtEl>
                                          <p:spTgt spid="163"/>
                                        </p:tgtEl>
                                        <p:attrNameLst>
                                          <p:attrName>style.visibility</p:attrName>
                                        </p:attrNameLst>
                                      </p:cBhvr>
                                      <p:to>
                                        <p:strVal val="visible"/>
                                      </p:to>
                                    </p:set>
                                    <p:animEffect transition="in" filter="fade">
                                      <p:cBhvr>
                                        <p:cTn id="71" dur="250"/>
                                        <p:tgtEl>
                                          <p:spTgt spid="163"/>
                                        </p:tgtEl>
                                      </p:cBhvr>
                                    </p:animEffect>
                                  </p:childTnLst>
                                </p:cTn>
                              </p:par>
                              <p:par>
                                <p:cTn id="72" presetID="10" presetClass="entr" presetSubtype="0" fill="hold" nodeType="withEffect">
                                  <p:stCondLst>
                                    <p:cond delay="1800"/>
                                  </p:stCondLst>
                                  <p:childTnLst>
                                    <p:set>
                                      <p:cBhvr>
                                        <p:cTn id="73" dur="1" fill="hold">
                                          <p:stCondLst>
                                            <p:cond delay="0"/>
                                          </p:stCondLst>
                                        </p:cTn>
                                        <p:tgtEl>
                                          <p:spTgt spid="164"/>
                                        </p:tgtEl>
                                        <p:attrNameLst>
                                          <p:attrName>style.visibility</p:attrName>
                                        </p:attrNameLst>
                                      </p:cBhvr>
                                      <p:to>
                                        <p:strVal val="visible"/>
                                      </p:to>
                                    </p:set>
                                    <p:animEffect transition="in" filter="fade">
                                      <p:cBhvr>
                                        <p:cTn id="74" dur="250"/>
                                        <p:tgtEl>
                                          <p:spTgt spid="164"/>
                                        </p:tgtEl>
                                      </p:cBhvr>
                                    </p:animEffect>
                                  </p:childTnLst>
                                </p:cTn>
                              </p:par>
                              <p:par>
                                <p:cTn id="75" presetID="10" presetClass="entr" presetSubtype="0" fill="hold" nodeType="withEffect">
                                  <p:stCondLst>
                                    <p:cond delay="1900"/>
                                  </p:stCondLst>
                                  <p:childTnLst>
                                    <p:set>
                                      <p:cBhvr>
                                        <p:cTn id="76" dur="1" fill="hold">
                                          <p:stCondLst>
                                            <p:cond delay="0"/>
                                          </p:stCondLst>
                                        </p:cTn>
                                        <p:tgtEl>
                                          <p:spTgt spid="165"/>
                                        </p:tgtEl>
                                        <p:attrNameLst>
                                          <p:attrName>style.visibility</p:attrName>
                                        </p:attrNameLst>
                                      </p:cBhvr>
                                      <p:to>
                                        <p:strVal val="visible"/>
                                      </p:to>
                                    </p:set>
                                    <p:animEffect transition="in" filter="fade">
                                      <p:cBhvr>
                                        <p:cTn id="77" dur="250"/>
                                        <p:tgtEl>
                                          <p:spTgt spid="165"/>
                                        </p:tgtEl>
                                      </p:cBhvr>
                                    </p:animEffect>
                                  </p:childTnLst>
                                </p:cTn>
                              </p:par>
                              <p:par>
                                <p:cTn id="78" presetID="10" presetClass="entr" presetSubtype="0" fill="hold" nodeType="withEffect">
                                  <p:stCondLst>
                                    <p:cond delay="2000"/>
                                  </p:stCondLst>
                                  <p:childTnLst>
                                    <p:set>
                                      <p:cBhvr>
                                        <p:cTn id="79" dur="1" fill="hold">
                                          <p:stCondLst>
                                            <p:cond delay="0"/>
                                          </p:stCondLst>
                                        </p:cTn>
                                        <p:tgtEl>
                                          <p:spTgt spid="166"/>
                                        </p:tgtEl>
                                        <p:attrNameLst>
                                          <p:attrName>style.visibility</p:attrName>
                                        </p:attrNameLst>
                                      </p:cBhvr>
                                      <p:to>
                                        <p:strVal val="visible"/>
                                      </p:to>
                                    </p:set>
                                    <p:animEffect transition="in" filter="fade">
                                      <p:cBhvr>
                                        <p:cTn id="80" dur="250"/>
                                        <p:tgtEl>
                                          <p:spTgt spid="166"/>
                                        </p:tgtEl>
                                      </p:cBhvr>
                                    </p:animEffect>
                                  </p:childTnLst>
                                </p:cTn>
                              </p:par>
                              <p:par>
                                <p:cTn id="81" presetID="10" presetClass="entr" presetSubtype="0" fill="hold" nodeType="withEffect">
                                  <p:stCondLst>
                                    <p:cond delay="2100"/>
                                  </p:stCondLst>
                                  <p:childTnLst>
                                    <p:set>
                                      <p:cBhvr>
                                        <p:cTn id="82" dur="1" fill="hold">
                                          <p:stCondLst>
                                            <p:cond delay="0"/>
                                          </p:stCondLst>
                                        </p:cTn>
                                        <p:tgtEl>
                                          <p:spTgt spid="167"/>
                                        </p:tgtEl>
                                        <p:attrNameLst>
                                          <p:attrName>style.visibility</p:attrName>
                                        </p:attrNameLst>
                                      </p:cBhvr>
                                      <p:to>
                                        <p:strVal val="visible"/>
                                      </p:to>
                                    </p:set>
                                    <p:animEffect transition="in" filter="fade">
                                      <p:cBhvr>
                                        <p:cTn id="83" dur="250"/>
                                        <p:tgtEl>
                                          <p:spTgt spid="167"/>
                                        </p:tgtEl>
                                      </p:cBhvr>
                                    </p:animEffect>
                                  </p:childTnLst>
                                </p:cTn>
                              </p:par>
                            </p:childTnLst>
                          </p:cTn>
                        </p:par>
                        <p:par>
                          <p:cTn id="84" fill="hold">
                            <p:stCondLst>
                              <p:cond delay="2833"/>
                            </p:stCondLst>
                            <p:childTnLst>
                              <p:par>
                                <p:cTn id="85" presetID="23" presetClass="entr" presetSubtype="16" fill="hold" grpId="0" nodeType="afterEffect">
                                  <p:stCondLst>
                                    <p:cond delay="0"/>
                                  </p:stCondLst>
                                  <p:childTnLst>
                                    <p:set>
                                      <p:cBhvr>
                                        <p:cTn id="86" dur="1" fill="hold">
                                          <p:stCondLst>
                                            <p:cond delay="0"/>
                                          </p:stCondLst>
                                        </p:cTn>
                                        <p:tgtEl>
                                          <p:spTgt spid="59"/>
                                        </p:tgtEl>
                                        <p:attrNameLst>
                                          <p:attrName>style.visibility</p:attrName>
                                        </p:attrNameLst>
                                      </p:cBhvr>
                                      <p:to>
                                        <p:strVal val="visible"/>
                                      </p:to>
                                    </p:set>
                                    <p:anim calcmode="lin" valueType="num">
                                      <p:cBhvr>
                                        <p:cTn id="87" dur="500" fill="hold"/>
                                        <p:tgtEl>
                                          <p:spTgt spid="59"/>
                                        </p:tgtEl>
                                        <p:attrNameLst>
                                          <p:attrName>ppt_w</p:attrName>
                                        </p:attrNameLst>
                                      </p:cBhvr>
                                      <p:tavLst>
                                        <p:tav tm="0">
                                          <p:val>
                                            <p:fltVal val="0"/>
                                          </p:val>
                                        </p:tav>
                                        <p:tav tm="100000">
                                          <p:val>
                                            <p:strVal val="#ppt_w"/>
                                          </p:val>
                                        </p:tav>
                                      </p:tavLst>
                                    </p:anim>
                                    <p:anim calcmode="lin" valueType="num">
                                      <p:cBhvr>
                                        <p:cTn id="88" dur="500" fill="hold"/>
                                        <p:tgtEl>
                                          <p:spTgt spid="59"/>
                                        </p:tgtEl>
                                        <p:attrNameLst>
                                          <p:attrName>ppt_h</p:attrName>
                                        </p:attrNameLst>
                                      </p:cBhvr>
                                      <p:tavLst>
                                        <p:tav tm="0">
                                          <p:val>
                                            <p:fltVal val="0"/>
                                          </p:val>
                                        </p:tav>
                                        <p:tav tm="100000">
                                          <p:val>
                                            <p:strVal val="#ppt_h"/>
                                          </p:val>
                                        </p:tav>
                                      </p:tavLst>
                                    </p:anim>
                                  </p:childTnLst>
                                </p:cTn>
                              </p:par>
                              <p:par>
                                <p:cTn id="89" presetID="1" presetClass="mediacall" presetSubtype="0" fill="hold" nodeType="withEffect">
                                  <p:stCondLst>
                                    <p:cond delay="500"/>
                                  </p:stCondLst>
                                  <p:childTnLst>
                                    <p:cmd type="call" cmd="playFrom(0.0)">
                                      <p:cBhvr>
                                        <p:cTn id="90" dur="2274" fill="hold"/>
                                        <p:tgtEl>
                                          <p:spTgt spid="7"/>
                                        </p:tgtEl>
                                      </p:cBhvr>
                                    </p:cmd>
                                  </p:childTnLst>
                                </p:cTn>
                              </p:par>
                              <p:par>
                                <p:cTn id="91" presetID="26" presetClass="emph" presetSubtype="0" fill="hold" grpId="1" nodeType="withEffect">
                                  <p:stCondLst>
                                    <p:cond delay="500"/>
                                  </p:stCondLst>
                                  <p:childTnLst>
                                    <p:animEffect transition="out" filter="fade">
                                      <p:cBhvr>
                                        <p:cTn id="92" dur="500" tmFilter="0, 0; .2, .5; .8, .5; 1, 0"/>
                                        <p:tgtEl>
                                          <p:spTgt spid="59"/>
                                        </p:tgtEl>
                                      </p:cBhvr>
                                    </p:animEffect>
                                    <p:animScale>
                                      <p:cBhvr>
                                        <p:cTn id="93" dur="250" autoRev="1" fill="hold"/>
                                        <p:tgtEl>
                                          <p:spTgt spid="59"/>
                                        </p:tgtEl>
                                      </p:cBhvr>
                                      <p:by x="105000" y="105000"/>
                                    </p:animScale>
                                  </p:childTnLst>
                                </p:cTn>
                              </p:par>
                              <p:par>
                                <p:cTn id="94" presetID="10" presetClass="entr" presetSubtype="0" fill="hold" grpId="0" nodeType="with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fade">
                                      <p:cBhvr>
                                        <p:cTn id="96" dur="500"/>
                                        <p:tgtEl>
                                          <p:spTgt spid="9"/>
                                        </p:tgtEl>
                                      </p:cBhvr>
                                    </p:animEffect>
                                  </p:childTnLst>
                                </p:cTn>
                              </p:par>
                              <p:par>
                                <p:cTn id="97" presetID="10" presetClass="entr" presetSubtype="0" fill="hold" nodeType="withEffect">
                                  <p:stCondLst>
                                    <p:cond delay="2100"/>
                                  </p:stCondLst>
                                  <p:childTnLst>
                                    <p:set>
                                      <p:cBhvr>
                                        <p:cTn id="98" dur="1" fill="hold">
                                          <p:stCondLst>
                                            <p:cond delay="0"/>
                                          </p:stCondLst>
                                        </p:cTn>
                                        <p:tgtEl>
                                          <p:spTgt spid="2"/>
                                        </p:tgtEl>
                                        <p:attrNameLst>
                                          <p:attrName>style.visibility</p:attrName>
                                        </p:attrNameLst>
                                      </p:cBhvr>
                                      <p:to>
                                        <p:strVal val="visible"/>
                                      </p:to>
                                    </p:set>
                                    <p:animEffect transition="in" filter="fade">
                                      <p:cBhvr>
                                        <p:cTn id="9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fill="hold" display="0">
                  <p:stCondLst>
                    <p:cond delay="indefinite"/>
                  </p:stCondLst>
                  <p:endCondLst>
                    <p:cond evt="onStopAudio" delay="0">
                      <p:tgtEl>
                        <p:sldTgt/>
                      </p:tgtEl>
                    </p:cond>
                  </p:endCondLst>
                </p:cTn>
                <p:tgtEl>
                  <p:spTgt spid="4"/>
                </p:tgtEl>
              </p:cMediaNode>
            </p:audio>
            <p:audio>
              <p:cMediaNode vol="80000">
                <p:cTn id="101" fill="hold" display="0">
                  <p:stCondLst>
                    <p:cond delay="indefinite"/>
                  </p:stCondLst>
                  <p:endCondLst>
                    <p:cond evt="onStopAudio" delay="0">
                      <p:tgtEl>
                        <p:sldTgt/>
                      </p:tgtEl>
                    </p:cond>
                  </p:endCondLst>
                </p:cTn>
                <p:tgtEl>
                  <p:spTgt spid="7"/>
                </p:tgtEl>
              </p:cMediaNode>
            </p:audio>
          </p:childTnLst>
        </p:cTn>
      </p:par>
    </p:tnLst>
    <p:bldLst>
      <p:bldP spid="75" grpId="0" animBg="1"/>
      <p:bldP spid="76" grpId="0" animBg="1"/>
      <p:bldP spid="77" grpId="0"/>
      <p:bldP spid="59" grpId="0"/>
      <p:bldP spid="59" grpId="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68FF1-5E5D-2F0E-1CB9-F38B9EB768E9}"/>
            </a:ext>
          </a:extLst>
        </p:cNvPr>
        <p:cNvGrpSpPr/>
        <p:nvPr/>
      </p:nvGrpSpPr>
      <p:grpSpPr>
        <a:xfrm>
          <a:off x="0" y="0"/>
          <a:ext cx="0" cy="0"/>
          <a:chOff x="0" y="0"/>
          <a:chExt cx="0" cy="0"/>
        </a:xfrm>
      </p:grpSpPr>
      <p:cxnSp>
        <p:nvCxnSpPr>
          <p:cNvPr id="56" name="直線コネクタ 55">
            <a:extLst>
              <a:ext uri="{FF2B5EF4-FFF2-40B4-BE49-F238E27FC236}">
                <a16:creationId xmlns:a16="http://schemas.microsoft.com/office/drawing/2014/main" id="{314EB6F9-67EB-C6CA-04D4-4CEFBA2C5D36}"/>
              </a:ext>
            </a:extLst>
          </p:cNvPr>
          <p:cNvCxnSpPr>
            <a:cxnSpLocks/>
            <a:stCxn id="37" idx="2"/>
          </p:cNvCxnSpPr>
          <p:nvPr/>
        </p:nvCxnSpPr>
        <p:spPr>
          <a:xfrm flipH="1">
            <a:off x="4475616" y="3366699"/>
            <a:ext cx="387124" cy="2640950"/>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5" name="正方形/長方形 54">
            <a:extLst>
              <a:ext uri="{FF2B5EF4-FFF2-40B4-BE49-F238E27FC236}">
                <a16:creationId xmlns:a16="http://schemas.microsoft.com/office/drawing/2014/main" id="{BB8A3F6C-EA80-4E5C-822B-1C6D0FD10F7F}"/>
              </a:ext>
            </a:extLst>
          </p:cNvPr>
          <p:cNvSpPr/>
          <p:nvPr/>
        </p:nvSpPr>
        <p:spPr>
          <a:xfrm>
            <a:off x="5371390" y="3438162"/>
            <a:ext cx="3805466" cy="27506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正方形/長方形 53">
            <a:extLst>
              <a:ext uri="{FF2B5EF4-FFF2-40B4-BE49-F238E27FC236}">
                <a16:creationId xmlns:a16="http://schemas.microsoft.com/office/drawing/2014/main" id="{D234A549-DB80-A3CB-DAF1-2DD4582D1506}"/>
              </a:ext>
            </a:extLst>
          </p:cNvPr>
          <p:cNvSpPr/>
          <p:nvPr/>
        </p:nvSpPr>
        <p:spPr>
          <a:xfrm>
            <a:off x="1304214" y="3457880"/>
            <a:ext cx="3814797" cy="27309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2" name="正方形/長方形 51">
            <a:extLst>
              <a:ext uri="{FF2B5EF4-FFF2-40B4-BE49-F238E27FC236}">
                <a16:creationId xmlns:a16="http://schemas.microsoft.com/office/drawing/2014/main" id="{D86C3546-2550-B33B-D87A-DEA1B64CC128}"/>
              </a:ext>
            </a:extLst>
          </p:cNvPr>
          <p:cNvSpPr/>
          <p:nvPr/>
        </p:nvSpPr>
        <p:spPr>
          <a:xfrm>
            <a:off x="5371389" y="1504238"/>
            <a:ext cx="3814797" cy="20035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1" name="正方形/長方形 50">
            <a:extLst>
              <a:ext uri="{FF2B5EF4-FFF2-40B4-BE49-F238E27FC236}">
                <a16:creationId xmlns:a16="http://schemas.microsoft.com/office/drawing/2014/main" id="{8F1D6471-1E10-4021-92AA-00E6CCE1E6D5}"/>
              </a:ext>
            </a:extLst>
          </p:cNvPr>
          <p:cNvSpPr/>
          <p:nvPr/>
        </p:nvSpPr>
        <p:spPr>
          <a:xfrm>
            <a:off x="1304214" y="1504237"/>
            <a:ext cx="3814797" cy="20768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角丸四角形 27">
            <a:extLst>
              <a:ext uri="{FF2B5EF4-FFF2-40B4-BE49-F238E27FC236}">
                <a16:creationId xmlns:a16="http://schemas.microsoft.com/office/drawing/2014/main" id="{D91BA517-F339-F6F2-E112-7E89EDCFAABB}"/>
              </a:ext>
            </a:extLst>
          </p:cNvPr>
          <p:cNvSpPr/>
          <p:nvPr/>
        </p:nvSpPr>
        <p:spPr bwMode="auto">
          <a:xfrm>
            <a:off x="1319513" y="4038872"/>
            <a:ext cx="3786912" cy="1620159"/>
          </a:xfrm>
          <a:prstGeom prst="roundRect">
            <a:avLst>
              <a:gd name="adj" fmla="val 0"/>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角丸四角形 27">
            <a:extLst>
              <a:ext uri="{FF2B5EF4-FFF2-40B4-BE49-F238E27FC236}">
                <a16:creationId xmlns:a16="http://schemas.microsoft.com/office/drawing/2014/main" id="{615FD1EE-3A62-1F6F-68BA-B49753DC91BA}"/>
              </a:ext>
            </a:extLst>
          </p:cNvPr>
          <p:cNvSpPr/>
          <p:nvPr/>
        </p:nvSpPr>
        <p:spPr bwMode="auto">
          <a:xfrm>
            <a:off x="5367811" y="3509876"/>
            <a:ext cx="3798100" cy="1365597"/>
          </a:xfrm>
          <a:prstGeom prst="roundRect">
            <a:avLst>
              <a:gd name="adj" fmla="val 0"/>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4" name="直線コネクタ 3">
            <a:extLst>
              <a:ext uri="{FF2B5EF4-FFF2-40B4-BE49-F238E27FC236}">
                <a16:creationId xmlns:a16="http://schemas.microsoft.com/office/drawing/2014/main" id="{41CD93B0-D6F9-DD68-AD09-B8259B825981}"/>
              </a:ext>
            </a:extLst>
          </p:cNvPr>
          <p:cNvCxnSpPr>
            <a:cxnSpLocks/>
          </p:cNvCxnSpPr>
          <p:nvPr/>
        </p:nvCxnSpPr>
        <p:spPr>
          <a:xfrm>
            <a:off x="5245331" y="1048558"/>
            <a:ext cx="0" cy="5140265"/>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D2BF77A9-7B53-7363-9E74-23AD6F2E07A7}"/>
              </a:ext>
            </a:extLst>
          </p:cNvPr>
          <p:cNvSpPr/>
          <p:nvPr/>
        </p:nvSpPr>
        <p:spPr>
          <a:xfrm>
            <a:off x="382926" y="0"/>
            <a:ext cx="8446749"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5A1A7DA2-A2AA-7B8B-D646-74603F77266D}"/>
              </a:ext>
            </a:extLst>
          </p:cNvPr>
          <p:cNvSpPr txBox="1"/>
          <p:nvPr/>
        </p:nvSpPr>
        <p:spPr bwMode="gray">
          <a:xfrm>
            <a:off x="1558468" y="55917"/>
            <a:ext cx="712246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30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保険料負担と年金給付 （国民年金・厚生年金）</a:t>
            </a:r>
          </a:p>
        </p:txBody>
      </p:sp>
      <p:sp>
        <p:nvSpPr>
          <p:cNvPr id="8" name="スライド番号プレースホルダー 7">
            <a:extLst>
              <a:ext uri="{FF2B5EF4-FFF2-40B4-BE49-F238E27FC236}">
                <a16:creationId xmlns:a16="http://schemas.microsoft.com/office/drawing/2014/main" id="{34B0E8FC-AD00-7E7E-E9F7-0CDD312B7A30}"/>
              </a:ext>
            </a:extLst>
          </p:cNvPr>
          <p:cNvSpPr>
            <a:spLocks noGrp="1"/>
          </p:cNvSpPr>
          <p:nvPr>
            <p:ph type="sldNum" sz="quarter" idx="12"/>
          </p:nvPr>
        </p:nvSpPr>
        <p:spPr>
          <a:xfrm>
            <a:off x="9581057" y="6623175"/>
            <a:ext cx="289677" cy="211203"/>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a:t>
            </a:r>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a:extLst>
              <a:ext uri="{FF2B5EF4-FFF2-40B4-BE49-F238E27FC236}">
                <a16:creationId xmlns:a16="http://schemas.microsoft.com/office/drawing/2014/main" id="{F3EEC99C-479B-334F-470D-A25475458221}"/>
              </a:ext>
            </a:extLst>
          </p:cNvPr>
          <p:cNvSpPr/>
          <p:nvPr/>
        </p:nvSpPr>
        <p:spPr bwMode="gray">
          <a:xfrm>
            <a:off x="539294" y="98888"/>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30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参考１</a:t>
            </a: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34637951-D9D4-A277-C5F1-088CA28ED403}"/>
              </a:ext>
            </a:extLst>
          </p:cNvPr>
          <p:cNvSpPr txBox="1"/>
          <p:nvPr/>
        </p:nvSpPr>
        <p:spPr>
          <a:xfrm>
            <a:off x="1304299" y="1048558"/>
            <a:ext cx="3815400" cy="419548"/>
          </a:xfrm>
          <a:prstGeom prst="rect">
            <a:avLst/>
          </a:prstGeom>
          <a:solidFill>
            <a:srgbClr val="00A9CC"/>
          </a:solidFill>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国民年金制度</a:t>
            </a:r>
          </a:p>
        </p:txBody>
      </p:sp>
      <p:sp>
        <p:nvSpPr>
          <p:cNvPr id="10" name="テキスト ボックス 9">
            <a:extLst>
              <a:ext uri="{FF2B5EF4-FFF2-40B4-BE49-F238E27FC236}">
                <a16:creationId xmlns:a16="http://schemas.microsoft.com/office/drawing/2014/main" id="{9669F547-B846-8EB4-0E9D-86709B6F0F17}"/>
              </a:ext>
            </a:extLst>
          </p:cNvPr>
          <p:cNvSpPr txBox="1"/>
          <p:nvPr/>
        </p:nvSpPr>
        <p:spPr>
          <a:xfrm>
            <a:off x="5366700" y="1048558"/>
            <a:ext cx="3815400" cy="419548"/>
          </a:xfrm>
          <a:prstGeom prst="rect">
            <a:avLst/>
          </a:prstGeom>
          <a:solidFill>
            <a:srgbClr val="00A9CC"/>
          </a:solidFill>
        </p:spPr>
        <p:txBody>
          <a:bodyPr wrap="square" lIns="91440" tIns="45720" rIns="91440" bIns="4572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a:ln>
                  <a:noFill/>
                </a:ln>
                <a:solidFill>
                  <a:prstClr val="white"/>
                </a:solidFill>
                <a:effectLst/>
                <a:uLnTx/>
                <a:uFillTx/>
                <a:latin typeface="Meiryo UI"/>
                <a:ea typeface="Meiryo UI"/>
                <a:cs typeface="メイリオ" panose="020B0604030504040204" pitchFamily="50" charset="-128"/>
              </a:rPr>
              <a:t>厚生年金制度</a:t>
            </a:r>
          </a:p>
        </p:txBody>
      </p:sp>
      <p:sp>
        <p:nvSpPr>
          <p:cNvPr id="11" name="テキスト ボックス 33">
            <a:extLst>
              <a:ext uri="{FF2B5EF4-FFF2-40B4-BE49-F238E27FC236}">
                <a16:creationId xmlns:a16="http://schemas.microsoft.com/office/drawing/2014/main" id="{62D3A54A-0CE6-5D78-ECB5-CB11C56A1D39}"/>
              </a:ext>
            </a:extLst>
          </p:cNvPr>
          <p:cNvSpPr txBox="1">
            <a:spLocks noChangeArrowheads="1"/>
          </p:cNvSpPr>
          <p:nvPr/>
        </p:nvSpPr>
        <p:spPr bwMode="auto">
          <a:xfrm>
            <a:off x="1725305" y="1990622"/>
            <a:ext cx="3189444" cy="400110"/>
          </a:xfrm>
          <a:prstGeom prst="rect">
            <a:avLst/>
          </a:prstGeom>
          <a:noFill/>
          <a:ln w="9525">
            <a:noFill/>
            <a:miter lim="800000"/>
            <a:headEnd/>
            <a:tailEnd/>
          </a:ln>
        </p:spPr>
        <p:txBody>
          <a:bodyPr wrap="square" lIns="91440" tIns="45720" rIns="91440" bIns="45720" anchor="t">
            <a:spAutoFit/>
          </a:bodyPr>
          <a:lstStyle/>
          <a:p>
            <a:pPr marL="262255" marR="0" lvl="0" indent="-262255" algn="ctr" defTabSz="931682" rtl="0" eaLnBrk="0" fontAlgn="auto" latinLnBrk="0" hangingPunct="0">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eiryo UI"/>
                <a:ea typeface="Meiryo UI"/>
              </a:rPr>
              <a:t>月</a:t>
            </a:r>
            <a:r>
              <a:rPr lang="en-US" altLang="ja-JP" sz="2000" b="1">
                <a:solidFill>
                  <a:prstClr val="black"/>
                </a:solidFill>
                <a:latin typeface="Meiryo UI"/>
                <a:ea typeface="Meiryo UI"/>
              </a:rPr>
              <a:t>17,920</a:t>
            </a:r>
            <a:r>
              <a:rPr kumimoji="0" lang="ja-JP" altLang="en-US" sz="1600" b="1" i="0" u="none" strike="noStrike" kern="1200" cap="none" spc="0" normalizeH="0" baseline="0" noProof="0">
                <a:ln>
                  <a:noFill/>
                </a:ln>
                <a:solidFill>
                  <a:prstClr val="black"/>
                </a:solidFill>
                <a:effectLst/>
                <a:uLnTx/>
                <a:uFillTx/>
                <a:latin typeface="Meiryo UI"/>
                <a:ea typeface="Meiryo UI"/>
              </a:rPr>
              <a:t>円</a:t>
            </a:r>
            <a:r>
              <a:rPr kumimoji="0" lang="ja-JP" altLang="en-US" sz="1600" b="0" i="0" u="none" strike="noStrike" kern="1200" cap="none" spc="0" normalizeH="0" baseline="0" noProof="0">
                <a:ln>
                  <a:noFill/>
                </a:ln>
                <a:solidFill>
                  <a:prstClr val="black"/>
                </a:solidFill>
                <a:effectLst/>
                <a:uLnTx/>
                <a:uFillTx/>
                <a:latin typeface="Meiryo UI"/>
                <a:ea typeface="Meiryo UI"/>
              </a:rPr>
              <a:t>（</a:t>
            </a:r>
            <a:r>
              <a:rPr lang="en-US" altLang="ja-JP" sz="1600">
                <a:solidFill>
                  <a:prstClr val="black"/>
                </a:solidFill>
                <a:latin typeface="Meiryo UI"/>
                <a:ea typeface="Meiryo UI"/>
              </a:rPr>
              <a:t>R</a:t>
            </a:r>
            <a:r>
              <a:rPr lang="ja-JP" altLang="en-US" sz="1600">
                <a:solidFill>
                  <a:prstClr val="black"/>
                </a:solidFill>
                <a:latin typeface="Meiryo UI"/>
                <a:ea typeface="Meiryo UI"/>
              </a:rPr>
              <a:t>８</a:t>
            </a:r>
            <a:r>
              <a:rPr lang="en-US" altLang="ja-JP" sz="1600">
                <a:solidFill>
                  <a:prstClr val="black"/>
                </a:solidFill>
                <a:latin typeface="Meiryo UI"/>
                <a:ea typeface="Meiryo UI"/>
              </a:rPr>
              <a:t>.4</a:t>
            </a:r>
            <a:r>
              <a:rPr kumimoji="0" lang="ja-JP" altLang="en-US" sz="1600" b="0" i="0" u="none" strike="noStrike" kern="1200" cap="none" spc="0" normalizeH="0" baseline="0" noProof="0">
                <a:ln>
                  <a:noFill/>
                </a:ln>
                <a:solidFill>
                  <a:prstClr val="black"/>
                </a:solidFill>
                <a:effectLst/>
                <a:uLnTx/>
                <a:uFillTx/>
                <a:latin typeface="Meiryo UI"/>
                <a:ea typeface="Meiryo UI"/>
              </a:rPr>
              <a:t>～）</a:t>
            </a:r>
            <a:endParaRPr lang="en-US" altLang="ja-JP">
              <a:solidFill>
                <a:prstClr val="black"/>
              </a:solidFill>
              <a:latin typeface="Meiryo UI"/>
              <a:ea typeface="Meiryo UI"/>
            </a:endParaRPr>
          </a:p>
        </p:txBody>
      </p:sp>
      <p:sp>
        <p:nvSpPr>
          <p:cNvPr id="12" name="テキスト ボックス 37">
            <a:extLst>
              <a:ext uri="{FF2B5EF4-FFF2-40B4-BE49-F238E27FC236}">
                <a16:creationId xmlns:a16="http://schemas.microsoft.com/office/drawing/2014/main" id="{9C77D2CB-783E-4482-5393-D21DE507422E}"/>
              </a:ext>
            </a:extLst>
          </p:cNvPr>
          <p:cNvSpPr txBox="1">
            <a:spLocks noChangeArrowheads="1"/>
          </p:cNvSpPr>
          <p:nvPr/>
        </p:nvSpPr>
        <p:spPr bwMode="auto">
          <a:xfrm>
            <a:off x="5366700" y="1630452"/>
            <a:ext cx="3815400" cy="400110"/>
          </a:xfrm>
          <a:prstGeom prst="rect">
            <a:avLst/>
          </a:prstGeom>
          <a:noFill/>
          <a:ln w="9525">
            <a:noFill/>
            <a:miter lim="800000"/>
            <a:headEnd/>
            <a:tailEnd/>
          </a:ln>
        </p:spPr>
        <p:txBody>
          <a:bodyPr wrap="square">
            <a:spAutoFit/>
          </a:bodyPr>
          <a:lstStyle/>
          <a:p>
            <a:pPr marL="262881" marR="0" lvl="0" indent="-262881" algn="r" defTabSz="931682" rtl="0" eaLnBrk="0" fontAlgn="auto" latinLnBrk="0" hangingPunct="0">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その月の報酬</a:t>
            </a:r>
            <a:r>
              <a:rPr kumimoji="0"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18.3</a:t>
            </a:r>
            <a:r>
              <a:rPr kumimoji="0"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H29.9</a:t>
            </a:r>
            <a:r>
              <a:rPr kumimoji="0"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46">
            <a:extLst>
              <a:ext uri="{FF2B5EF4-FFF2-40B4-BE49-F238E27FC236}">
                <a16:creationId xmlns:a16="http://schemas.microsoft.com/office/drawing/2014/main" id="{4BAFE9F9-BD2D-FE44-1E96-D8250E27B108}"/>
              </a:ext>
            </a:extLst>
          </p:cNvPr>
          <p:cNvSpPr txBox="1">
            <a:spLocks noChangeArrowheads="1"/>
          </p:cNvSpPr>
          <p:nvPr/>
        </p:nvSpPr>
        <p:spPr bwMode="auto">
          <a:xfrm>
            <a:off x="5441433" y="2052178"/>
            <a:ext cx="3665933" cy="338554"/>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所属企業と本人とで半額ずつ負担</a:t>
            </a:r>
          </a:p>
        </p:txBody>
      </p:sp>
      <p:sp>
        <p:nvSpPr>
          <p:cNvPr id="14" name="テキスト ボックス 48">
            <a:extLst>
              <a:ext uri="{FF2B5EF4-FFF2-40B4-BE49-F238E27FC236}">
                <a16:creationId xmlns:a16="http://schemas.microsoft.com/office/drawing/2014/main" id="{8B4EDF34-005B-63FA-84C8-6A1826603A3B}"/>
              </a:ext>
            </a:extLst>
          </p:cNvPr>
          <p:cNvSpPr txBox="1">
            <a:spLocks noChangeArrowheads="1"/>
          </p:cNvSpPr>
          <p:nvPr/>
        </p:nvSpPr>
        <p:spPr bwMode="auto">
          <a:xfrm>
            <a:off x="5414152" y="2500686"/>
            <a:ext cx="3724478" cy="430887"/>
          </a:xfrm>
          <a:prstGeom prst="rect">
            <a:avLst/>
          </a:prstGeom>
          <a:noFill/>
          <a:ln w="9525">
            <a:noFill/>
            <a:miter lim="800000"/>
            <a:headEnd/>
            <a:tailEnd/>
          </a:ln>
        </p:spPr>
        <p:txBody>
          <a:bodyPr wrap="square">
            <a:spAutoFit/>
          </a:bodyPr>
          <a:lstStyle/>
          <a:p>
            <a:pPr marL="171178" marR="0" lvl="0" indent="-171178" algn="l" defTabSz="931682" rtl="0" eaLnBrk="0" fontAlgn="auto" latinLnBrk="0" hangingPunct="0">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例：月</a:t>
            </a:r>
            <a: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万円稼いでいる人であれば、</a:t>
            </a:r>
            <a:b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1"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本人が</a:t>
            </a:r>
            <a:r>
              <a:rPr kumimoji="0" lang="ja-JP" altLang="en-US" sz="11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、月々</a:t>
            </a:r>
            <a:r>
              <a:rPr kumimoji="0" lang="en-US" altLang="ja-JP" sz="11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31,110</a:t>
            </a:r>
            <a:r>
              <a:rPr kumimoji="0" lang="ja-JP" altLang="en-US" sz="11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円</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×18.3</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）負担</a:t>
            </a:r>
            <a:endPar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テキスト ボックス 35">
            <a:extLst>
              <a:ext uri="{FF2B5EF4-FFF2-40B4-BE49-F238E27FC236}">
                <a16:creationId xmlns:a16="http://schemas.microsoft.com/office/drawing/2014/main" id="{640803FE-A832-88C6-6026-36B11F1821AE}"/>
              </a:ext>
            </a:extLst>
          </p:cNvPr>
          <p:cNvSpPr txBox="1">
            <a:spLocks noChangeArrowheads="1"/>
          </p:cNvSpPr>
          <p:nvPr/>
        </p:nvSpPr>
        <p:spPr bwMode="auto">
          <a:xfrm>
            <a:off x="1612885" y="4141316"/>
            <a:ext cx="3189444" cy="400110"/>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2000" b="1"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基礎年金</a:t>
            </a:r>
            <a:r>
              <a:rPr kumimoji="0" lang="ja-JP" altLang="en-US" sz="16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（老齢）</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(65</a:t>
            </a:r>
            <a:r>
              <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歳～</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a:t>
            </a:r>
            <a:endPar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40">
            <a:extLst>
              <a:ext uri="{FF2B5EF4-FFF2-40B4-BE49-F238E27FC236}">
                <a16:creationId xmlns:a16="http://schemas.microsoft.com/office/drawing/2014/main" id="{BCD835AB-97E4-721B-0010-91328E9FCEE0}"/>
              </a:ext>
            </a:extLst>
          </p:cNvPr>
          <p:cNvSpPr txBox="1">
            <a:spLocks noChangeArrowheads="1"/>
          </p:cNvSpPr>
          <p:nvPr/>
        </p:nvSpPr>
        <p:spPr bwMode="auto">
          <a:xfrm>
            <a:off x="5645171" y="3586090"/>
            <a:ext cx="3243380" cy="400110"/>
          </a:xfrm>
          <a:prstGeom prst="rect">
            <a:avLst/>
          </a:prstGeom>
          <a:noFill/>
          <a:ln w="9525">
            <a:noFill/>
            <a:miter lim="800000"/>
            <a:headEnd/>
            <a:tailEnd/>
          </a:ln>
        </p:spPr>
        <p:txBody>
          <a:bodyPr>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2000" b="1"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厚生年金</a:t>
            </a:r>
            <a:r>
              <a:rPr kumimoji="0" lang="ja-JP" altLang="en-US" sz="16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（老齢）</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(65</a:t>
            </a:r>
            <a:r>
              <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歳～</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a:t>
            </a:r>
            <a:endPar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50184165-F7E1-7833-D320-E8197E99C72F}"/>
              </a:ext>
            </a:extLst>
          </p:cNvPr>
          <p:cNvSpPr txBox="1"/>
          <p:nvPr/>
        </p:nvSpPr>
        <p:spPr>
          <a:xfrm>
            <a:off x="547099" y="1504238"/>
            <a:ext cx="691100" cy="1461544"/>
          </a:xfrm>
          <a:prstGeom prst="rect">
            <a:avLst/>
          </a:prstGeom>
          <a:solidFill>
            <a:srgbClr val="00A9CC"/>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（支払額）</a:t>
            </a:r>
            <a:br>
              <a:rPr kumimoji="0" lang="en-US" altLang="ja-JP" sz="18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br>
            <a:r>
              <a:rPr kumimoji="0" lang="ja-JP" altLang="en-US" sz="18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保険料</a:t>
            </a: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9" name="テキスト ボックス 18">
            <a:extLst>
              <a:ext uri="{FF2B5EF4-FFF2-40B4-BE49-F238E27FC236}">
                <a16:creationId xmlns:a16="http://schemas.microsoft.com/office/drawing/2014/main" id="{C92921C5-9655-A617-8019-3A7D019F156B}"/>
              </a:ext>
            </a:extLst>
          </p:cNvPr>
          <p:cNvSpPr txBox="1"/>
          <p:nvPr/>
        </p:nvSpPr>
        <p:spPr>
          <a:xfrm>
            <a:off x="547099" y="3457880"/>
            <a:ext cx="691100" cy="2730943"/>
          </a:xfrm>
          <a:prstGeom prst="rect">
            <a:avLst/>
          </a:prstGeom>
          <a:solidFill>
            <a:srgbClr val="00A9CC"/>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（受取額）</a:t>
            </a:r>
            <a:br>
              <a:rPr kumimoji="0" lang="en-US" altLang="ja-JP"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br>
            <a:r>
              <a:rPr kumimoji="0" lang="ja-JP" altLang="en-US" sz="18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年金給付</a:t>
            </a:r>
            <a:endParaRPr kumimoji="0"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0" name="テキスト ボックス 34">
            <a:extLst>
              <a:ext uri="{FF2B5EF4-FFF2-40B4-BE49-F238E27FC236}">
                <a16:creationId xmlns:a16="http://schemas.microsoft.com/office/drawing/2014/main" id="{89ECED49-6266-9FA3-EBE4-5C1E0B45F848}"/>
              </a:ext>
            </a:extLst>
          </p:cNvPr>
          <p:cNvSpPr txBox="1">
            <a:spLocks noChangeArrowheads="1"/>
          </p:cNvSpPr>
          <p:nvPr/>
        </p:nvSpPr>
        <p:spPr bwMode="auto">
          <a:xfrm>
            <a:off x="1500465" y="4504905"/>
            <a:ext cx="3414284" cy="261610"/>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給付額：保険料を納付した期間で決定</a:t>
            </a:r>
            <a:endPar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47">
            <a:extLst>
              <a:ext uri="{FF2B5EF4-FFF2-40B4-BE49-F238E27FC236}">
                <a16:creationId xmlns:a16="http://schemas.microsoft.com/office/drawing/2014/main" id="{0924A2B3-98A5-9A37-D7E6-47BD0DAA7574}"/>
              </a:ext>
            </a:extLst>
          </p:cNvPr>
          <p:cNvSpPr txBox="1">
            <a:spLocks noChangeArrowheads="1"/>
          </p:cNvSpPr>
          <p:nvPr/>
        </p:nvSpPr>
        <p:spPr bwMode="auto">
          <a:xfrm>
            <a:off x="5767989" y="3923570"/>
            <a:ext cx="2997744" cy="261610"/>
          </a:xfrm>
          <a:prstGeom prst="rect">
            <a:avLst/>
          </a:prstGeom>
          <a:noFill/>
          <a:ln w="9525">
            <a:noFill/>
            <a:miter lim="800000"/>
            <a:headEnd/>
            <a:tailEnd/>
          </a:ln>
        </p:spPr>
        <p:txBody>
          <a:bodyPr wrap="square">
            <a:spAutoFit/>
          </a:bodyPr>
          <a:lstStyle/>
          <a:p>
            <a:pPr marL="0" marR="0" lvl="0" indent="0" algn="ctr" defTabSz="931682" rtl="0" eaLnBrk="0" fontAlgn="auto" latinLnBrk="0" hangingPunct="0">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給付額：現役時代の報酬と加入期間で決定</a:t>
            </a:r>
          </a:p>
        </p:txBody>
      </p:sp>
      <p:grpSp>
        <p:nvGrpSpPr>
          <p:cNvPr id="48" name="グループ化 47">
            <a:extLst>
              <a:ext uri="{FF2B5EF4-FFF2-40B4-BE49-F238E27FC236}">
                <a16:creationId xmlns:a16="http://schemas.microsoft.com/office/drawing/2014/main" id="{F26FB8FB-C93C-7A9C-4F55-7F01A679BF22}"/>
              </a:ext>
            </a:extLst>
          </p:cNvPr>
          <p:cNvGrpSpPr/>
          <p:nvPr/>
        </p:nvGrpSpPr>
        <p:grpSpPr>
          <a:xfrm>
            <a:off x="5414152" y="4248971"/>
            <a:ext cx="3663664" cy="562897"/>
            <a:chOff x="5438065" y="4632366"/>
            <a:chExt cx="3663664" cy="562897"/>
          </a:xfrm>
        </p:grpSpPr>
        <p:sp>
          <p:nvSpPr>
            <p:cNvPr id="27" name="テキスト ボックス 53">
              <a:extLst>
                <a:ext uri="{FF2B5EF4-FFF2-40B4-BE49-F238E27FC236}">
                  <a16:creationId xmlns:a16="http://schemas.microsoft.com/office/drawing/2014/main" id="{C174F4FF-F862-174E-D327-040756DDD0C2}"/>
                </a:ext>
              </a:extLst>
            </p:cNvPr>
            <p:cNvSpPr txBox="1">
              <a:spLocks noChangeArrowheads="1"/>
            </p:cNvSpPr>
            <p:nvPr/>
          </p:nvSpPr>
          <p:spPr bwMode="auto">
            <a:xfrm>
              <a:off x="7426604" y="4664490"/>
              <a:ext cx="1280667" cy="523220"/>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被保険者</a:t>
              </a:r>
              <a:endPar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期間（月数）</a:t>
              </a:r>
              <a:r>
                <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28" name="テキスト ボックス 57">
              <a:extLst>
                <a:ext uri="{FF2B5EF4-FFF2-40B4-BE49-F238E27FC236}">
                  <a16:creationId xmlns:a16="http://schemas.microsoft.com/office/drawing/2014/main" id="{1120AFBA-8340-7B1C-7DBE-0747F59C3A06}"/>
                </a:ext>
              </a:extLst>
            </p:cNvPr>
            <p:cNvSpPr txBox="1">
              <a:spLocks noChangeArrowheads="1"/>
            </p:cNvSpPr>
            <p:nvPr/>
          </p:nvSpPr>
          <p:spPr bwMode="auto">
            <a:xfrm>
              <a:off x="5438065" y="4672043"/>
              <a:ext cx="1001136" cy="523220"/>
            </a:xfrm>
            <a:prstGeom prst="rect">
              <a:avLst/>
            </a:prstGeom>
            <a:noFill/>
            <a:ln w="9525">
              <a:noFill/>
              <a:miter lim="800000"/>
              <a:headEnd/>
              <a:tailEnd/>
            </a:ln>
          </p:spPr>
          <p:txBody>
            <a:bodyPr>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平均標準</a:t>
              </a:r>
              <a:endPar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報酬</a:t>
              </a:r>
            </a:p>
          </p:txBody>
        </p:sp>
        <p:sp>
          <p:nvSpPr>
            <p:cNvPr id="29" name="テキスト ボックス 58">
              <a:extLst>
                <a:ext uri="{FF2B5EF4-FFF2-40B4-BE49-F238E27FC236}">
                  <a16:creationId xmlns:a16="http://schemas.microsoft.com/office/drawing/2014/main" id="{3C59605F-6852-5988-C634-D25873CC2AE0}"/>
                </a:ext>
              </a:extLst>
            </p:cNvPr>
            <p:cNvSpPr txBox="1">
              <a:spLocks noChangeArrowheads="1"/>
            </p:cNvSpPr>
            <p:nvPr/>
          </p:nvSpPr>
          <p:spPr bwMode="auto">
            <a:xfrm>
              <a:off x="6245137" y="4732905"/>
              <a:ext cx="377602"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30" name="テキスト ボックス 59">
              <a:extLst>
                <a:ext uri="{FF2B5EF4-FFF2-40B4-BE49-F238E27FC236}">
                  <a16:creationId xmlns:a16="http://schemas.microsoft.com/office/drawing/2014/main" id="{77B9627E-662B-EAC2-B51B-B1666A44F77D}"/>
                </a:ext>
              </a:extLst>
            </p:cNvPr>
            <p:cNvSpPr txBox="1">
              <a:spLocks noChangeArrowheads="1"/>
            </p:cNvSpPr>
            <p:nvPr/>
          </p:nvSpPr>
          <p:spPr bwMode="auto">
            <a:xfrm>
              <a:off x="6490473" y="4873990"/>
              <a:ext cx="862784" cy="284822"/>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51"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1,000 </a:t>
              </a:r>
              <a:endParaRPr kumimoji="0" lang="ja-JP" altLang="en-US" sz="1251"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31" name="テキスト ボックス 60">
              <a:extLst>
                <a:ext uri="{FF2B5EF4-FFF2-40B4-BE49-F238E27FC236}">
                  <a16:creationId xmlns:a16="http://schemas.microsoft.com/office/drawing/2014/main" id="{238B5DDB-4A14-A79B-DB52-347805385CF6}"/>
                </a:ext>
              </a:extLst>
            </p:cNvPr>
            <p:cNvSpPr txBox="1">
              <a:spLocks noChangeArrowheads="1"/>
            </p:cNvSpPr>
            <p:nvPr/>
          </p:nvSpPr>
          <p:spPr bwMode="auto">
            <a:xfrm>
              <a:off x="6565520" y="4632366"/>
              <a:ext cx="712690" cy="290217"/>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51"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5.481</a:t>
              </a:r>
              <a:endParaRPr kumimoji="0" lang="ja-JP" altLang="en-US" sz="1251"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cxnSp>
          <p:nvCxnSpPr>
            <p:cNvPr id="32" name="直線コネクタ 31">
              <a:extLst>
                <a:ext uri="{FF2B5EF4-FFF2-40B4-BE49-F238E27FC236}">
                  <a16:creationId xmlns:a16="http://schemas.microsoft.com/office/drawing/2014/main" id="{4C17AEF4-B2C5-1187-D931-2D08AAE3F2BE}"/>
                </a:ext>
              </a:extLst>
            </p:cNvPr>
            <p:cNvCxnSpPr>
              <a:cxnSpLocks/>
            </p:cNvCxnSpPr>
            <p:nvPr/>
          </p:nvCxnSpPr>
          <p:spPr>
            <a:xfrm>
              <a:off x="6584077" y="4890590"/>
              <a:ext cx="675577" cy="0"/>
            </a:xfrm>
            <a:prstGeom prst="line">
              <a:avLst/>
            </a:prstGeom>
            <a:ln w="19050"/>
          </p:spPr>
          <p:style>
            <a:lnRef idx="1">
              <a:schemeClr val="dk1"/>
            </a:lnRef>
            <a:fillRef idx="0">
              <a:schemeClr val="dk1"/>
            </a:fillRef>
            <a:effectRef idx="0">
              <a:schemeClr val="dk1"/>
            </a:effectRef>
            <a:fontRef idx="minor">
              <a:schemeClr val="tx1"/>
            </a:fontRef>
          </p:style>
        </p:cxnSp>
        <p:sp>
          <p:nvSpPr>
            <p:cNvPr id="33" name="テキスト ボックス 74">
              <a:extLst>
                <a:ext uri="{FF2B5EF4-FFF2-40B4-BE49-F238E27FC236}">
                  <a16:creationId xmlns:a16="http://schemas.microsoft.com/office/drawing/2014/main" id="{E9DF202C-5A93-B4CA-55C5-462889558E58}"/>
                </a:ext>
              </a:extLst>
            </p:cNvPr>
            <p:cNvSpPr txBox="1">
              <a:spLocks noChangeArrowheads="1"/>
            </p:cNvSpPr>
            <p:nvPr/>
          </p:nvSpPr>
          <p:spPr bwMode="auto">
            <a:xfrm>
              <a:off x="8675372" y="4739402"/>
              <a:ext cx="426357"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12 </a:t>
              </a:r>
              <a:endPar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34" name="テキスト ボックス 75">
              <a:extLst>
                <a:ext uri="{FF2B5EF4-FFF2-40B4-BE49-F238E27FC236}">
                  <a16:creationId xmlns:a16="http://schemas.microsoft.com/office/drawing/2014/main" id="{DF34A9C4-CEB4-33B5-9E18-D434322BCD73}"/>
                </a:ext>
              </a:extLst>
            </p:cNvPr>
            <p:cNvSpPr txBox="1">
              <a:spLocks noChangeArrowheads="1"/>
            </p:cNvSpPr>
            <p:nvPr/>
          </p:nvSpPr>
          <p:spPr bwMode="auto">
            <a:xfrm>
              <a:off x="8444507" y="4735671"/>
              <a:ext cx="385168"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a:t>
              </a:r>
              <a:endPar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35" name="テキスト ボックス 58">
              <a:extLst>
                <a:ext uri="{FF2B5EF4-FFF2-40B4-BE49-F238E27FC236}">
                  <a16:creationId xmlns:a16="http://schemas.microsoft.com/office/drawing/2014/main" id="{AA75C683-4018-FAD4-D1D0-872AF8B6278D}"/>
                </a:ext>
              </a:extLst>
            </p:cNvPr>
            <p:cNvSpPr txBox="1">
              <a:spLocks noChangeArrowheads="1"/>
            </p:cNvSpPr>
            <p:nvPr/>
          </p:nvSpPr>
          <p:spPr bwMode="auto">
            <a:xfrm>
              <a:off x="7214870" y="4732905"/>
              <a:ext cx="377602"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grpSp>
      <p:grpSp>
        <p:nvGrpSpPr>
          <p:cNvPr id="46" name="グループ化 45">
            <a:extLst>
              <a:ext uri="{FF2B5EF4-FFF2-40B4-BE49-F238E27FC236}">
                <a16:creationId xmlns:a16="http://schemas.microsoft.com/office/drawing/2014/main" id="{21202D0F-0E72-8548-440E-DE55397ED6F5}"/>
              </a:ext>
            </a:extLst>
          </p:cNvPr>
          <p:cNvGrpSpPr/>
          <p:nvPr/>
        </p:nvGrpSpPr>
        <p:grpSpPr>
          <a:xfrm>
            <a:off x="1409822" y="4923568"/>
            <a:ext cx="3483686" cy="552605"/>
            <a:chOff x="1409822" y="4771994"/>
            <a:chExt cx="3483686" cy="552605"/>
          </a:xfrm>
        </p:grpSpPr>
        <p:sp>
          <p:nvSpPr>
            <p:cNvPr id="22" name="テキスト ボックス 50">
              <a:extLst>
                <a:ext uri="{FF2B5EF4-FFF2-40B4-BE49-F238E27FC236}">
                  <a16:creationId xmlns:a16="http://schemas.microsoft.com/office/drawing/2014/main" id="{A39D5D02-897A-BA66-A9A6-E29D3B92BCA7}"/>
                </a:ext>
              </a:extLst>
            </p:cNvPr>
            <p:cNvSpPr txBox="1">
              <a:spLocks noChangeArrowheads="1"/>
            </p:cNvSpPr>
            <p:nvPr/>
          </p:nvSpPr>
          <p:spPr bwMode="auto">
            <a:xfrm>
              <a:off x="1456474" y="4784170"/>
              <a:ext cx="1411124" cy="307777"/>
            </a:xfrm>
            <a:prstGeom prst="rect">
              <a:avLst/>
            </a:prstGeom>
            <a:noFill/>
            <a:ln w="9525">
              <a:noFill/>
              <a:miter lim="800000"/>
              <a:headEnd/>
              <a:tailEnd/>
            </a:ln>
          </p:spPr>
          <p:txBody>
            <a:bodyPr wrap="square" lIns="91440" tIns="45720" rIns="91440" bIns="45720" anchor="t">
              <a:spAutoFit/>
            </a:bodyPr>
            <a:lstStyle/>
            <a:p>
              <a:pPr marL="262255" marR="0" lvl="0" indent="-262255" algn="l"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a:ea typeface="Meiryo UI"/>
                </a:rPr>
                <a:t>月　</a:t>
              </a:r>
              <a:r>
                <a:rPr lang="en-US" altLang="ja-JP" sz="1400" b="1">
                  <a:solidFill>
                    <a:srgbClr val="002060"/>
                  </a:solidFill>
                  <a:latin typeface="Meiryo UI"/>
                  <a:ea typeface="Meiryo UI"/>
                </a:rPr>
                <a:t>70,608</a:t>
              </a:r>
              <a:r>
                <a:rPr kumimoji="0" lang="ja-JP" altLang="en-US" sz="1400" b="1" i="0" u="none" strike="noStrike" kern="1200" cap="none" spc="0" normalizeH="0" baseline="0" noProof="0">
                  <a:ln>
                    <a:noFill/>
                  </a:ln>
                  <a:solidFill>
                    <a:srgbClr val="002060"/>
                  </a:solidFill>
                  <a:effectLst/>
                  <a:uLnTx/>
                  <a:uFillTx/>
                  <a:latin typeface="Meiryo UI"/>
                  <a:ea typeface="Meiryo UI"/>
                </a:rPr>
                <a:t>円</a:t>
              </a:r>
              <a:r>
                <a:rPr kumimoji="0" lang="en-US" altLang="ja-JP" sz="1400" b="1" i="0" u="none" strike="noStrike" kern="1200" cap="none" spc="0" normalizeH="0" baseline="0" noProof="0">
                  <a:ln>
                    <a:noFill/>
                  </a:ln>
                  <a:solidFill>
                    <a:srgbClr val="002060"/>
                  </a:solidFill>
                  <a:effectLst/>
                  <a:uLnTx/>
                  <a:uFillTx/>
                  <a:latin typeface="Meiryo UI"/>
                  <a:ea typeface="Meiryo UI"/>
                </a:rPr>
                <a:t> </a:t>
              </a:r>
              <a:endParaRPr lang="ja-JP" altLang="en-US" sz="1400" b="1" i="0" u="none" strike="noStrike" kern="1200" cap="none" spc="0" normalizeH="0" baseline="0" noProof="0">
                <a:ln>
                  <a:noFill/>
                </a:ln>
                <a:solidFill>
                  <a:srgbClr val="002060"/>
                </a:solidFill>
                <a:effectLst/>
                <a:uLnTx/>
                <a:uFillTx/>
                <a:latin typeface="Meiryo UI"/>
                <a:ea typeface="Meiryo UI"/>
              </a:endParaRPr>
            </a:p>
          </p:txBody>
        </p:sp>
        <p:sp>
          <p:nvSpPr>
            <p:cNvPr id="23" name="テキスト ボックス 51">
              <a:extLst>
                <a:ext uri="{FF2B5EF4-FFF2-40B4-BE49-F238E27FC236}">
                  <a16:creationId xmlns:a16="http://schemas.microsoft.com/office/drawing/2014/main" id="{E2045A5D-4266-FDA7-A643-2471D53BDAF8}"/>
                </a:ext>
              </a:extLst>
            </p:cNvPr>
            <p:cNvSpPr txBox="1">
              <a:spLocks noChangeArrowheads="1"/>
            </p:cNvSpPr>
            <p:nvPr/>
          </p:nvSpPr>
          <p:spPr bwMode="auto">
            <a:xfrm>
              <a:off x="3487027" y="5016822"/>
              <a:ext cx="899873" cy="307777"/>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480</a:t>
              </a: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月</a:t>
              </a:r>
              <a:r>
                <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52">
              <a:extLst>
                <a:ext uri="{FF2B5EF4-FFF2-40B4-BE49-F238E27FC236}">
                  <a16:creationId xmlns:a16="http://schemas.microsoft.com/office/drawing/2014/main" id="{381F56F1-6F3F-E9DC-D346-869FFDD1DA74}"/>
                </a:ext>
              </a:extLst>
            </p:cNvPr>
            <p:cNvSpPr txBox="1">
              <a:spLocks noChangeArrowheads="1"/>
            </p:cNvSpPr>
            <p:nvPr/>
          </p:nvSpPr>
          <p:spPr bwMode="auto">
            <a:xfrm>
              <a:off x="2980419" y="4771994"/>
              <a:ext cx="1913089" cy="307777"/>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保険料を納付した月数</a:t>
              </a:r>
              <a:r>
                <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cxnSp>
          <p:nvCxnSpPr>
            <p:cNvPr id="25" name="直線コネクタ 24">
              <a:extLst>
                <a:ext uri="{FF2B5EF4-FFF2-40B4-BE49-F238E27FC236}">
                  <a16:creationId xmlns:a16="http://schemas.microsoft.com/office/drawing/2014/main" id="{E27AB6AC-30C0-A44A-6795-B86FA18128E4}"/>
                </a:ext>
              </a:extLst>
            </p:cNvPr>
            <p:cNvCxnSpPr>
              <a:cxnSpLocks/>
            </p:cNvCxnSpPr>
            <p:nvPr/>
          </p:nvCxnSpPr>
          <p:spPr>
            <a:xfrm>
              <a:off x="3008418" y="5050018"/>
              <a:ext cx="1857090"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テキスト ボックス 55">
              <a:extLst>
                <a:ext uri="{FF2B5EF4-FFF2-40B4-BE49-F238E27FC236}">
                  <a16:creationId xmlns:a16="http://schemas.microsoft.com/office/drawing/2014/main" id="{6CF78459-93CA-D3F5-A8FB-861A1D60E495}"/>
                </a:ext>
              </a:extLst>
            </p:cNvPr>
            <p:cNvSpPr txBox="1">
              <a:spLocks noChangeArrowheads="1"/>
            </p:cNvSpPr>
            <p:nvPr/>
          </p:nvSpPr>
          <p:spPr bwMode="auto">
            <a:xfrm>
              <a:off x="1409822" y="5018830"/>
              <a:ext cx="1465250" cy="253916"/>
            </a:xfrm>
            <a:prstGeom prst="rect">
              <a:avLst/>
            </a:prstGeom>
            <a:noFill/>
            <a:ln w="9525">
              <a:noFill/>
              <a:miter lim="800000"/>
              <a:headEnd/>
              <a:tailEnd/>
            </a:ln>
          </p:spPr>
          <p:txBody>
            <a:bodyPr wrap="square" lIns="91440" tIns="45720" rIns="91440" bIns="45720" anchor="t">
              <a:spAutoFit/>
            </a:bodyPr>
            <a:lstStyle/>
            <a:p>
              <a:pPr marL="262255" marR="0" lvl="0" indent="-262255" algn="l" defTabSz="931682"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srgbClr val="002060"/>
                  </a:solidFill>
                  <a:effectLst/>
                  <a:uLnTx/>
                  <a:uFillTx/>
                  <a:latin typeface="Meiryo UI"/>
                  <a:ea typeface="Meiryo UI"/>
                </a:rPr>
                <a:t>（令和８年度満額）</a:t>
              </a:r>
              <a:r>
                <a:rPr kumimoji="0" lang="en-US" altLang="ja-JP" sz="1050" b="0" i="0" u="none" strike="noStrike" kern="1200" cap="none" spc="0" normalizeH="0" baseline="0" noProof="0">
                  <a:ln>
                    <a:noFill/>
                  </a:ln>
                  <a:solidFill>
                    <a:srgbClr val="002060"/>
                  </a:solidFill>
                  <a:effectLst/>
                  <a:uLnTx/>
                  <a:uFillTx/>
                  <a:latin typeface="Meiryo UI"/>
                  <a:ea typeface="Meiryo UI"/>
                </a:rPr>
                <a:t> </a:t>
              </a:r>
              <a:endParaRPr lang="ja-JP" altLang="en-US" sz="1050" b="0" i="0" u="none" strike="noStrike" kern="1200" cap="none" spc="0" normalizeH="0" baseline="0" noProof="0">
                <a:ln>
                  <a:noFill/>
                </a:ln>
                <a:solidFill>
                  <a:srgbClr val="002060"/>
                </a:solidFill>
                <a:effectLst/>
                <a:uLnTx/>
                <a:uFillTx/>
                <a:latin typeface="Meiryo UI"/>
                <a:ea typeface="Meiryo UI"/>
              </a:endParaRPr>
            </a:p>
          </p:txBody>
        </p:sp>
        <p:sp>
          <p:nvSpPr>
            <p:cNvPr id="36" name="テキスト ボックス 58">
              <a:extLst>
                <a:ext uri="{FF2B5EF4-FFF2-40B4-BE49-F238E27FC236}">
                  <a16:creationId xmlns:a16="http://schemas.microsoft.com/office/drawing/2014/main" id="{84904F60-4728-D862-1ACE-E5BE39F498FA}"/>
                </a:ext>
              </a:extLst>
            </p:cNvPr>
            <p:cNvSpPr txBox="1">
              <a:spLocks noChangeArrowheads="1"/>
            </p:cNvSpPr>
            <p:nvPr/>
          </p:nvSpPr>
          <p:spPr bwMode="auto">
            <a:xfrm>
              <a:off x="2635987" y="4863265"/>
              <a:ext cx="377602"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37" name="テキスト ボックス 67">
            <a:extLst>
              <a:ext uri="{FF2B5EF4-FFF2-40B4-BE49-F238E27FC236}">
                <a16:creationId xmlns:a16="http://schemas.microsoft.com/office/drawing/2014/main" id="{7A2FE8CE-224D-717C-C47C-03C59EEF1818}"/>
              </a:ext>
            </a:extLst>
          </p:cNvPr>
          <p:cNvSpPr txBox="1">
            <a:spLocks noChangeArrowheads="1"/>
          </p:cNvSpPr>
          <p:nvPr/>
        </p:nvSpPr>
        <p:spPr bwMode="auto">
          <a:xfrm>
            <a:off x="539294" y="3076482"/>
            <a:ext cx="8646892" cy="290217"/>
          </a:xfrm>
          <a:prstGeom prst="rect">
            <a:avLst/>
          </a:prstGeom>
          <a:solidFill>
            <a:srgbClr val="C4EBF4"/>
          </a:solid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251"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受給資格期間（</a:t>
            </a:r>
            <a:r>
              <a:rPr kumimoji="0" lang="en-US" altLang="ja-JP" sz="1251"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251"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年）を満たすことが必要　</a:t>
            </a:r>
          </a:p>
        </p:txBody>
      </p:sp>
      <p:sp>
        <p:nvSpPr>
          <p:cNvPr id="38" name="テキスト ボックス 83">
            <a:extLst>
              <a:ext uri="{FF2B5EF4-FFF2-40B4-BE49-F238E27FC236}">
                <a16:creationId xmlns:a16="http://schemas.microsoft.com/office/drawing/2014/main" id="{C133DD12-365F-C94E-3A12-45ABA8257202}"/>
              </a:ext>
            </a:extLst>
          </p:cNvPr>
          <p:cNvSpPr txBox="1">
            <a:spLocks noChangeArrowheads="1"/>
          </p:cNvSpPr>
          <p:nvPr/>
        </p:nvSpPr>
        <p:spPr bwMode="auto">
          <a:xfrm>
            <a:off x="1304214" y="5788713"/>
            <a:ext cx="3816000" cy="400110"/>
          </a:xfrm>
          <a:prstGeom prst="rect">
            <a:avLst/>
          </a:prstGeom>
          <a:solidFill>
            <a:srgbClr val="C4EBF4"/>
          </a:solidFill>
          <a:ln w="9525">
            <a:noFill/>
            <a:miter lim="800000"/>
            <a:headEnd/>
            <a:tailEnd/>
          </a:ln>
        </p:spPr>
        <p:txBody>
          <a:bodyPr wrap="square" lIns="91440" tIns="45720" rIns="91440" bIns="45720" anchor="ctr">
            <a:spAutoFit/>
          </a:bodyPr>
          <a:lstStyle/>
          <a:p>
            <a:pPr marL="262255" marR="0" lvl="0" indent="-262255" algn="ctr" defTabSz="931682" rtl="0" eaLnBrk="0" fontAlgn="auto" latinLnBrk="0" hangingPunct="0">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eiryo UI"/>
                <a:ea typeface="Meiryo UI"/>
              </a:rPr>
              <a:t>平均額：</a:t>
            </a:r>
            <a:r>
              <a:rPr kumimoji="0" lang="ja-JP" altLang="en-US" sz="1600" b="1" i="0" u="none" strike="noStrike" kern="1200" cap="none" spc="0" normalizeH="0" baseline="0" noProof="0">
                <a:ln>
                  <a:noFill/>
                </a:ln>
                <a:solidFill>
                  <a:srgbClr val="C00000"/>
                </a:solidFill>
                <a:effectLst/>
                <a:uLnTx/>
                <a:uFillTx/>
                <a:latin typeface="Meiryo UI"/>
                <a:ea typeface="Meiryo UI"/>
              </a:rPr>
              <a:t>月</a:t>
            </a:r>
            <a:r>
              <a:rPr lang="en-US" altLang="ja-JP" sz="2000" b="1">
                <a:solidFill>
                  <a:srgbClr val="C00000"/>
                </a:solidFill>
                <a:latin typeface="Meiryo UI"/>
                <a:ea typeface="Meiryo UI"/>
              </a:rPr>
              <a:t>5.9</a:t>
            </a:r>
            <a:r>
              <a:rPr kumimoji="0" lang="ja-JP" altLang="en-US" sz="1600" b="1" i="0" u="none" strike="noStrike" kern="1200" cap="none" spc="0" normalizeH="0" baseline="0" noProof="0">
                <a:ln>
                  <a:noFill/>
                </a:ln>
                <a:solidFill>
                  <a:srgbClr val="C00000"/>
                </a:solidFill>
                <a:effectLst/>
                <a:uLnTx/>
                <a:uFillTx/>
                <a:latin typeface="Meiryo UI"/>
                <a:ea typeface="Meiryo UI"/>
              </a:rPr>
              <a:t>万円</a:t>
            </a:r>
            <a:r>
              <a:rPr kumimoji="0" lang="ja-JP" altLang="en-US" sz="1050" b="0" i="0" u="none" strike="noStrike" kern="1200" cap="none" spc="0" normalizeH="0" baseline="0" noProof="0">
                <a:ln>
                  <a:noFill/>
                </a:ln>
                <a:solidFill>
                  <a:prstClr val="black"/>
                </a:solidFill>
                <a:effectLst/>
                <a:uLnTx/>
                <a:uFillTx/>
                <a:latin typeface="Meiryo UI"/>
                <a:ea typeface="Meiryo UI"/>
              </a:rPr>
              <a:t>（令和</a:t>
            </a:r>
            <a:r>
              <a:rPr lang="ja-JP" altLang="en-US" sz="1050">
                <a:solidFill>
                  <a:prstClr val="black"/>
                </a:solidFill>
                <a:latin typeface="Meiryo UI"/>
                <a:ea typeface="Meiryo UI"/>
              </a:rPr>
              <a:t>６</a:t>
            </a:r>
            <a:r>
              <a:rPr kumimoji="0" lang="ja-JP" altLang="en-US" sz="1050" b="0" i="0" u="none" strike="noStrike" kern="1200" cap="none" spc="0" normalizeH="0" baseline="0" noProof="0">
                <a:ln>
                  <a:noFill/>
                </a:ln>
                <a:solidFill>
                  <a:prstClr val="black"/>
                </a:solidFill>
                <a:effectLst/>
                <a:uLnTx/>
                <a:uFillTx/>
                <a:latin typeface="Meiryo UI"/>
                <a:ea typeface="Meiryo UI"/>
              </a:rPr>
              <a:t>年度末）</a:t>
            </a:r>
            <a:endParaRPr lang="ja-JP" altLang="en-US" sz="1600" b="0" i="0" u="none" strike="noStrike" kern="1200" cap="none" spc="0" normalizeH="0" baseline="0" noProof="0">
              <a:ln>
                <a:noFill/>
              </a:ln>
              <a:solidFill>
                <a:prstClr val="black"/>
              </a:solidFill>
              <a:effectLst/>
              <a:uLnTx/>
              <a:uFillTx/>
              <a:latin typeface="Meiryo UI"/>
              <a:ea typeface="Meiryo UI"/>
            </a:endParaRPr>
          </a:p>
        </p:txBody>
      </p:sp>
      <p:sp>
        <p:nvSpPr>
          <p:cNvPr id="39" name="テキスト ボックス 84">
            <a:extLst>
              <a:ext uri="{FF2B5EF4-FFF2-40B4-BE49-F238E27FC236}">
                <a16:creationId xmlns:a16="http://schemas.microsoft.com/office/drawing/2014/main" id="{3E1A031D-824C-B1D7-306D-6514C6C9D786}"/>
              </a:ext>
            </a:extLst>
          </p:cNvPr>
          <p:cNvSpPr txBox="1">
            <a:spLocks noChangeArrowheads="1"/>
          </p:cNvSpPr>
          <p:nvPr/>
        </p:nvSpPr>
        <p:spPr bwMode="auto">
          <a:xfrm>
            <a:off x="5366699" y="5788713"/>
            <a:ext cx="3816000" cy="400110"/>
          </a:xfrm>
          <a:prstGeom prst="rect">
            <a:avLst/>
          </a:prstGeom>
          <a:solidFill>
            <a:srgbClr val="C4EBF4"/>
          </a:solidFill>
          <a:ln w="9525">
            <a:noFill/>
            <a:miter lim="800000"/>
            <a:headEnd/>
            <a:tailEnd/>
          </a:ln>
        </p:spPr>
        <p:txBody>
          <a:bodyPr wrap="square" lIns="91440" tIns="45720" rIns="91440" bIns="45720" anchor="ctr">
            <a:spAutoFit/>
          </a:bodyPr>
          <a:lstStyle/>
          <a:p>
            <a:pPr marL="262255" marR="0" lvl="0" indent="-262255" algn="ctr" defTabSz="931682" rtl="0" eaLnBrk="0" fontAlgn="auto" latinLnBrk="0" hangingPunct="0">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eiryo UI"/>
                <a:ea typeface="Meiryo UI"/>
              </a:rPr>
              <a:t>平均額：</a:t>
            </a:r>
            <a:r>
              <a:rPr kumimoji="0" lang="ja-JP" altLang="en-US" sz="1600" b="1" i="0" u="none" strike="noStrike" kern="1200" cap="none" spc="0" normalizeH="0" baseline="0" noProof="0">
                <a:ln>
                  <a:noFill/>
                </a:ln>
                <a:solidFill>
                  <a:srgbClr val="C00000"/>
                </a:solidFill>
                <a:effectLst/>
                <a:uLnTx/>
                <a:uFillTx/>
                <a:latin typeface="Meiryo UI"/>
                <a:ea typeface="Meiryo UI"/>
              </a:rPr>
              <a:t>月</a:t>
            </a:r>
            <a:r>
              <a:rPr lang="en-US" altLang="ja-JP" sz="2000" b="1">
                <a:solidFill>
                  <a:srgbClr val="C00000"/>
                </a:solidFill>
                <a:latin typeface="Meiryo UI"/>
                <a:ea typeface="Meiryo UI"/>
              </a:rPr>
              <a:t>15.1</a:t>
            </a:r>
            <a:r>
              <a:rPr kumimoji="0" lang="ja-JP" altLang="en-US" sz="1600" b="1" i="0" u="none" strike="noStrike" kern="1200" cap="none" spc="0" normalizeH="0" baseline="0" noProof="0">
                <a:ln>
                  <a:noFill/>
                </a:ln>
                <a:solidFill>
                  <a:srgbClr val="C00000"/>
                </a:solidFill>
                <a:effectLst/>
                <a:uLnTx/>
                <a:uFillTx/>
                <a:latin typeface="Meiryo UI"/>
                <a:ea typeface="Meiryo UI"/>
              </a:rPr>
              <a:t>万円</a:t>
            </a:r>
            <a:r>
              <a:rPr kumimoji="0" lang="ja-JP" altLang="en-US" sz="1800" b="1" i="0" u="none" strike="noStrike" kern="1200" cap="none" spc="0" normalizeH="0" baseline="0" noProof="0">
                <a:ln>
                  <a:noFill/>
                </a:ln>
                <a:solidFill>
                  <a:srgbClr val="C00000"/>
                </a:solidFill>
                <a:effectLst/>
                <a:uLnTx/>
                <a:uFillTx/>
                <a:latin typeface="Meiryo UI"/>
                <a:ea typeface="Meiryo UI"/>
              </a:rPr>
              <a:t> </a:t>
            </a:r>
            <a:r>
              <a:rPr kumimoji="0" lang="en-US" altLang="ja-JP" sz="1050" b="0" i="0" u="none" strike="noStrike" kern="1200" cap="none" spc="0" normalizeH="0" baseline="0" noProof="0">
                <a:ln>
                  <a:noFill/>
                </a:ln>
                <a:solidFill>
                  <a:prstClr val="black"/>
                </a:solidFill>
                <a:effectLst/>
                <a:uLnTx/>
                <a:uFillTx/>
                <a:latin typeface="Meiryo UI"/>
                <a:ea typeface="Meiryo UI"/>
              </a:rPr>
              <a:t>(</a:t>
            </a:r>
            <a:r>
              <a:rPr kumimoji="0" lang="ja-JP" altLang="en-US" sz="1050" b="0" i="0" u="none" strike="noStrike" kern="1200" cap="none" spc="0" normalizeH="0" baseline="0" noProof="0">
                <a:ln>
                  <a:noFill/>
                </a:ln>
                <a:solidFill>
                  <a:prstClr val="black"/>
                </a:solidFill>
                <a:effectLst/>
                <a:uLnTx/>
                <a:uFillTx/>
                <a:latin typeface="Meiryo UI"/>
                <a:ea typeface="Meiryo UI"/>
              </a:rPr>
              <a:t>令和</a:t>
            </a:r>
            <a:r>
              <a:rPr lang="ja-JP" altLang="en-US" sz="1050">
                <a:solidFill>
                  <a:prstClr val="black"/>
                </a:solidFill>
                <a:latin typeface="Meiryo UI"/>
                <a:ea typeface="Meiryo UI"/>
              </a:rPr>
              <a:t>５</a:t>
            </a:r>
            <a:r>
              <a:rPr kumimoji="0" lang="ja-JP" altLang="en-US" sz="1050" b="0" i="0" u="none" strike="noStrike" kern="1200" cap="none" spc="0" normalizeH="0" baseline="0" noProof="0">
                <a:ln>
                  <a:noFill/>
                </a:ln>
                <a:solidFill>
                  <a:prstClr val="black"/>
                </a:solidFill>
                <a:effectLst/>
                <a:uLnTx/>
                <a:uFillTx/>
                <a:latin typeface="Meiryo UI"/>
                <a:ea typeface="Meiryo UI"/>
              </a:rPr>
              <a:t>年度末</a:t>
            </a:r>
            <a:r>
              <a:rPr kumimoji="0" lang="en-US" altLang="ja-JP" sz="1050" b="0" i="0" u="none" strike="noStrike" kern="1200" cap="none" spc="0" normalizeH="0" baseline="0" noProof="0">
                <a:ln>
                  <a:noFill/>
                </a:ln>
                <a:solidFill>
                  <a:prstClr val="black"/>
                </a:solidFill>
                <a:effectLst/>
                <a:uLnTx/>
                <a:uFillTx/>
                <a:latin typeface="Meiryo UI"/>
                <a:ea typeface="Meiryo UI"/>
              </a:rPr>
              <a:t>)</a:t>
            </a:r>
            <a:endParaRPr lang="ja-JP" altLang="en-US" sz="1050" b="0" i="0" u="none" strike="noStrike" kern="1200" cap="none" spc="0" normalizeH="0" baseline="0" noProof="0">
              <a:ln>
                <a:noFill/>
              </a:ln>
              <a:solidFill>
                <a:prstClr val="black"/>
              </a:solidFill>
              <a:effectLst/>
              <a:uLnTx/>
              <a:uFillTx/>
              <a:latin typeface="Meiryo UI"/>
              <a:ea typeface="Meiryo UI"/>
            </a:endParaRPr>
          </a:p>
        </p:txBody>
      </p:sp>
      <p:sp>
        <p:nvSpPr>
          <p:cNvPr id="42" name="矢印: 右 41">
            <a:extLst>
              <a:ext uri="{FF2B5EF4-FFF2-40B4-BE49-F238E27FC236}">
                <a16:creationId xmlns:a16="http://schemas.microsoft.com/office/drawing/2014/main" id="{8E05E935-0BD9-54ED-3C36-842918D64E76}"/>
              </a:ext>
            </a:extLst>
          </p:cNvPr>
          <p:cNvSpPr/>
          <p:nvPr/>
        </p:nvSpPr>
        <p:spPr>
          <a:xfrm>
            <a:off x="5095702" y="5327601"/>
            <a:ext cx="270997" cy="18288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3" name="角丸四角形 27">
            <a:extLst>
              <a:ext uri="{FF2B5EF4-FFF2-40B4-BE49-F238E27FC236}">
                <a16:creationId xmlns:a16="http://schemas.microsoft.com/office/drawing/2014/main" id="{B52DF6C7-A3B1-9DE8-9263-9239717238CA}"/>
              </a:ext>
            </a:extLst>
          </p:cNvPr>
          <p:cNvSpPr/>
          <p:nvPr/>
        </p:nvSpPr>
        <p:spPr bwMode="auto">
          <a:xfrm>
            <a:off x="5367811" y="5181458"/>
            <a:ext cx="3798100" cy="477573"/>
          </a:xfrm>
          <a:prstGeom prst="roundRect">
            <a:avLst>
              <a:gd name="adj" fmla="val 0"/>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35">
            <a:extLst>
              <a:ext uri="{FF2B5EF4-FFF2-40B4-BE49-F238E27FC236}">
                <a16:creationId xmlns:a16="http://schemas.microsoft.com/office/drawing/2014/main" id="{DEEF221E-BE89-7D63-07D4-D7685D6E0329}"/>
              </a:ext>
            </a:extLst>
          </p:cNvPr>
          <p:cNvSpPr txBox="1">
            <a:spLocks noChangeArrowheads="1"/>
          </p:cNvSpPr>
          <p:nvPr/>
        </p:nvSpPr>
        <p:spPr bwMode="auto">
          <a:xfrm>
            <a:off x="5783765" y="5210571"/>
            <a:ext cx="3189444" cy="400110"/>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2000" b="1"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基礎年金</a:t>
            </a:r>
            <a:r>
              <a:rPr kumimoji="0" lang="ja-JP" altLang="en-US" sz="16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（老齢）</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(65</a:t>
            </a:r>
            <a:r>
              <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歳～</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a:t>
            </a:r>
            <a:endPar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endParaRPr>
          </a:p>
        </p:txBody>
      </p:sp>
      <p:sp>
        <p:nvSpPr>
          <p:cNvPr id="45" name="加算記号 44">
            <a:extLst>
              <a:ext uri="{FF2B5EF4-FFF2-40B4-BE49-F238E27FC236}">
                <a16:creationId xmlns:a16="http://schemas.microsoft.com/office/drawing/2014/main" id="{59114C89-128C-4D20-4E4C-8649F50F6B86}"/>
              </a:ext>
            </a:extLst>
          </p:cNvPr>
          <p:cNvSpPr/>
          <p:nvPr/>
        </p:nvSpPr>
        <p:spPr>
          <a:xfrm>
            <a:off x="7116466" y="4886837"/>
            <a:ext cx="291612" cy="291612"/>
          </a:xfrm>
          <a:prstGeom prst="mathPlus">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74227994"/>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8ADB0-05C2-31C9-248B-C1B71E1A929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0202EBA-9FC4-3669-362D-9B56B43B7519}"/>
              </a:ext>
            </a:extLst>
          </p:cNvPr>
          <p:cNvSpPr>
            <a:spLocks noGrp="1"/>
          </p:cNvSpPr>
          <p:nvPr>
            <p:ph type="sldNum" sz="quarter" idx="12"/>
          </p:nvPr>
        </p:nvSpPr>
        <p:spPr/>
        <p:txBody>
          <a:bodyPr/>
          <a:lstStyle/>
          <a:p>
            <a:fld id="{C7378CBE-A140-4EEA-9819-9CD0025EC3DF}" type="slidenum">
              <a:rPr kumimoji="1" lang="ja-JP" altLang="en-US" smtClean="0"/>
              <a:pPr/>
              <a:t>28</a:t>
            </a:fld>
            <a:endParaRPr kumimoji="1" lang="ja-JP" altLang="en-US"/>
          </a:p>
        </p:txBody>
      </p:sp>
      <p:sp>
        <p:nvSpPr>
          <p:cNvPr id="3" name="正方形/長方形 2">
            <a:extLst>
              <a:ext uri="{FF2B5EF4-FFF2-40B4-BE49-F238E27FC236}">
                <a16:creationId xmlns:a16="http://schemas.microsoft.com/office/drawing/2014/main" id="{1295D4A1-248B-5958-5EE6-FC15CE10B5BE}"/>
              </a:ext>
            </a:extLst>
          </p:cNvPr>
          <p:cNvSpPr/>
          <p:nvPr/>
        </p:nvSpPr>
        <p:spPr>
          <a:xfrm>
            <a:off x="382927" y="0"/>
            <a:ext cx="6673656"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EAB19BB-95DB-2AE2-16C3-AE9FDD7348D1}"/>
              </a:ext>
            </a:extLst>
          </p:cNvPr>
          <p:cNvSpPr txBox="1"/>
          <p:nvPr/>
        </p:nvSpPr>
        <p:spPr bwMode="gray">
          <a:xfrm>
            <a:off x="259123" y="42821"/>
            <a:ext cx="6526146"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 国民年金保険料を納められないときは？</a:t>
            </a:r>
          </a:p>
        </p:txBody>
      </p:sp>
      <p:sp>
        <p:nvSpPr>
          <p:cNvPr id="26" name="テキスト ボックス 25">
            <a:extLst>
              <a:ext uri="{FF2B5EF4-FFF2-40B4-BE49-F238E27FC236}">
                <a16:creationId xmlns:a16="http://schemas.microsoft.com/office/drawing/2014/main" id="{F7D84E35-E6A5-6244-7C20-CBE067596543}"/>
              </a:ext>
            </a:extLst>
          </p:cNvPr>
          <p:cNvSpPr txBox="1"/>
          <p:nvPr/>
        </p:nvSpPr>
        <p:spPr>
          <a:xfrm>
            <a:off x="1353753" y="5998113"/>
            <a:ext cx="7198491" cy="38741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Ins="0" rtlCol="0">
            <a:spAutoFit/>
          </a:bodyPr>
          <a:lstStyle/>
          <a:p>
            <a:pPr>
              <a:lnSpc>
                <a:spcPct val="120000"/>
              </a:lnSpc>
            </a:pPr>
            <a:r>
              <a:rPr kumimoji="1" lang="en-US" altLang="ja-JP" b="1" u="sng" spc="300">
                <a:solidFill>
                  <a:schemeClr val="accent2"/>
                </a:solidFill>
                <a:latin typeface="Meiryo UI" panose="020B0604030504040204" pitchFamily="50" charset="-128"/>
                <a:ea typeface="Meiryo UI" panose="020B0604030504040204" pitchFamily="50" charset="-128"/>
              </a:rPr>
              <a:t>※</a:t>
            </a:r>
            <a:r>
              <a:rPr kumimoji="1" lang="ja-JP" altLang="en-US" b="1" u="sng" spc="300">
                <a:solidFill>
                  <a:schemeClr val="accent2"/>
                </a:solidFill>
                <a:latin typeface="Meiryo UI" panose="020B0604030504040204" pitchFamily="50" charset="-128"/>
                <a:ea typeface="Meiryo UI" panose="020B0604030504040204" pitchFamily="50" charset="-128"/>
              </a:rPr>
              <a:t>　具体的な手続きは、お近くの年金事務所へご相談ください。</a:t>
            </a:r>
          </a:p>
        </p:txBody>
      </p:sp>
      <p:grpSp>
        <p:nvGrpSpPr>
          <p:cNvPr id="23" name="グループ化 22">
            <a:extLst>
              <a:ext uri="{FF2B5EF4-FFF2-40B4-BE49-F238E27FC236}">
                <a16:creationId xmlns:a16="http://schemas.microsoft.com/office/drawing/2014/main" id="{434DF47C-0022-E295-F1A7-1F0C7BD9A426}"/>
              </a:ext>
            </a:extLst>
          </p:cNvPr>
          <p:cNvGrpSpPr/>
          <p:nvPr/>
        </p:nvGrpSpPr>
        <p:grpSpPr>
          <a:xfrm>
            <a:off x="420780" y="4506247"/>
            <a:ext cx="8990547" cy="1088051"/>
            <a:chOff x="420780" y="4506247"/>
            <a:chExt cx="8990547" cy="1088051"/>
          </a:xfrm>
        </p:grpSpPr>
        <p:sp>
          <p:nvSpPr>
            <p:cNvPr id="17" name="正方形/長方形 16">
              <a:extLst>
                <a:ext uri="{FF2B5EF4-FFF2-40B4-BE49-F238E27FC236}">
                  <a16:creationId xmlns:a16="http://schemas.microsoft.com/office/drawing/2014/main" id="{D53515F7-40B7-BC57-6392-659DC1B6D5E6}"/>
                </a:ext>
              </a:extLst>
            </p:cNvPr>
            <p:cNvSpPr/>
            <p:nvPr/>
          </p:nvSpPr>
          <p:spPr>
            <a:xfrm>
              <a:off x="494399" y="4506247"/>
              <a:ext cx="8916928" cy="108805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FDD0771-866D-4F27-26C1-9F19B3613C6F}"/>
                </a:ext>
              </a:extLst>
            </p:cNvPr>
            <p:cNvSpPr txBox="1"/>
            <p:nvPr/>
          </p:nvSpPr>
          <p:spPr>
            <a:xfrm>
              <a:off x="420780" y="4524719"/>
              <a:ext cx="8064517" cy="369332"/>
            </a:xfrm>
            <a:prstGeom prst="rect">
              <a:avLst/>
            </a:prstGeom>
            <a:noFill/>
          </p:spPr>
          <p:txBody>
            <a:bodyPr wrap="square" rtlCol="0">
              <a:spAutoFit/>
            </a:bodyPr>
            <a:lstStyle/>
            <a:p>
              <a:r>
                <a:rPr kumimoji="1" lang="en-US" altLang="ja-JP" b="1">
                  <a:solidFill>
                    <a:srgbClr val="0070C0"/>
                  </a:solidFill>
                </a:rPr>
                <a:t>【</a:t>
              </a:r>
              <a:r>
                <a:rPr kumimoji="1" lang="ja-JP" altLang="en-US" b="1">
                  <a:solidFill>
                    <a:srgbClr val="0070C0"/>
                  </a:solidFill>
                </a:rPr>
                <a:t>産前産後期間・育児期間の保険料免除制度</a:t>
              </a:r>
              <a:r>
                <a:rPr kumimoji="1" lang="en-US" altLang="ja-JP" b="1">
                  <a:solidFill>
                    <a:srgbClr val="0070C0"/>
                  </a:solidFill>
                </a:rPr>
                <a:t>】       </a:t>
              </a:r>
              <a:r>
                <a:rPr kumimoji="1" lang="en-US" altLang="ja-JP" sz="1200" b="1">
                  <a:solidFill>
                    <a:srgbClr val="0070C0"/>
                  </a:solidFill>
                </a:rPr>
                <a:t>※</a:t>
              </a:r>
              <a:r>
                <a:rPr kumimoji="1" lang="ja-JP" altLang="en-US" sz="1200" b="1">
                  <a:solidFill>
                    <a:srgbClr val="0070C0"/>
                  </a:solidFill>
                </a:rPr>
                <a:t>育児期間免除は令和</a:t>
              </a:r>
              <a:r>
                <a:rPr kumimoji="1" lang="en-US" altLang="ja-JP" sz="1200" b="1">
                  <a:solidFill>
                    <a:srgbClr val="0070C0"/>
                  </a:solidFill>
                </a:rPr>
                <a:t>8</a:t>
              </a:r>
              <a:r>
                <a:rPr kumimoji="1" lang="ja-JP" altLang="en-US" sz="1200" b="1">
                  <a:solidFill>
                    <a:srgbClr val="0070C0"/>
                  </a:solidFill>
                </a:rPr>
                <a:t>年</a:t>
              </a:r>
              <a:r>
                <a:rPr kumimoji="1" lang="en-US" altLang="ja-JP" sz="1200" b="1">
                  <a:solidFill>
                    <a:srgbClr val="0070C0"/>
                  </a:solidFill>
                </a:rPr>
                <a:t>10</a:t>
              </a:r>
              <a:r>
                <a:rPr kumimoji="1" lang="ja-JP" altLang="en-US" sz="1200" b="1">
                  <a:solidFill>
                    <a:srgbClr val="0070C0"/>
                  </a:solidFill>
                </a:rPr>
                <a:t>月から開始</a:t>
              </a:r>
              <a:endParaRPr kumimoji="1" lang="ja-JP" altLang="en-US" b="1">
                <a:solidFill>
                  <a:srgbClr val="0070C0"/>
                </a:solidFill>
              </a:endParaRPr>
            </a:p>
          </p:txBody>
        </p:sp>
        <p:pic>
          <p:nvPicPr>
            <p:cNvPr id="34" name="図 33" descr="挿絵 が含まれている画像&#10;&#10;AI 生成コンテンツは誤りを含む可能性があります。">
              <a:extLst>
                <a:ext uri="{FF2B5EF4-FFF2-40B4-BE49-F238E27FC236}">
                  <a16:creationId xmlns:a16="http://schemas.microsoft.com/office/drawing/2014/main" id="{F60721C3-20A8-A955-AAE8-79F530524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6736" y="4674562"/>
              <a:ext cx="735939" cy="744493"/>
            </a:xfrm>
            <a:prstGeom prst="rect">
              <a:avLst/>
            </a:prstGeom>
          </p:spPr>
        </p:pic>
        <p:sp>
          <p:nvSpPr>
            <p:cNvPr id="22" name="テキスト ボックス 21">
              <a:extLst>
                <a:ext uri="{FF2B5EF4-FFF2-40B4-BE49-F238E27FC236}">
                  <a16:creationId xmlns:a16="http://schemas.microsoft.com/office/drawing/2014/main" id="{3F9AFB0D-7B47-1CA0-F957-8588FAC8A4F9}"/>
                </a:ext>
              </a:extLst>
            </p:cNvPr>
            <p:cNvSpPr txBox="1"/>
            <p:nvPr/>
          </p:nvSpPr>
          <p:spPr>
            <a:xfrm>
              <a:off x="595439" y="4995158"/>
              <a:ext cx="7667517" cy="523220"/>
            </a:xfrm>
            <a:prstGeom prst="rect">
              <a:avLst/>
            </a:prstGeom>
            <a:noFill/>
          </p:spPr>
          <p:txBody>
            <a:bodyPr wrap="square" rtlCol="0">
              <a:spAutoFit/>
            </a:bodyPr>
            <a:lstStyle/>
            <a:p>
              <a:r>
                <a:rPr kumimoji="1" lang="ja-JP" altLang="en-US" sz="1400" b="1"/>
                <a:t>産前産後期間免除では出産予定日の前月から４ヶ月間、</a:t>
              </a:r>
              <a:endParaRPr kumimoji="1" lang="en-US" altLang="ja-JP" sz="1400" b="1"/>
            </a:p>
            <a:p>
              <a:r>
                <a:rPr kumimoji="1" lang="ja-JP" altLang="en-US" sz="1400" b="1"/>
                <a:t>育児期間では１歳未満の子を養育している期間、保険料が免除されます。</a:t>
              </a:r>
              <a:endParaRPr kumimoji="1" lang="en-US" altLang="ja-JP" sz="1400" b="1"/>
            </a:p>
          </p:txBody>
        </p:sp>
      </p:grpSp>
      <p:grpSp>
        <p:nvGrpSpPr>
          <p:cNvPr id="20" name="グループ化 19">
            <a:extLst>
              <a:ext uri="{FF2B5EF4-FFF2-40B4-BE49-F238E27FC236}">
                <a16:creationId xmlns:a16="http://schemas.microsoft.com/office/drawing/2014/main" id="{87C973B4-A2FB-149A-3E7C-0F894141AA11}"/>
              </a:ext>
            </a:extLst>
          </p:cNvPr>
          <p:cNvGrpSpPr/>
          <p:nvPr/>
        </p:nvGrpSpPr>
        <p:grpSpPr>
          <a:xfrm>
            <a:off x="427327" y="3203758"/>
            <a:ext cx="8982412" cy="1088051"/>
            <a:chOff x="445800" y="2854361"/>
            <a:chExt cx="8982412" cy="1088051"/>
          </a:xfrm>
        </p:grpSpPr>
        <p:sp>
          <p:nvSpPr>
            <p:cNvPr id="14" name="正方形/長方形 13">
              <a:extLst>
                <a:ext uri="{FF2B5EF4-FFF2-40B4-BE49-F238E27FC236}">
                  <a16:creationId xmlns:a16="http://schemas.microsoft.com/office/drawing/2014/main" id="{72B8F7C4-083A-B8E0-3588-5574A0396480}"/>
                </a:ext>
              </a:extLst>
            </p:cNvPr>
            <p:cNvSpPr/>
            <p:nvPr/>
          </p:nvSpPr>
          <p:spPr>
            <a:xfrm>
              <a:off x="511285" y="2854361"/>
              <a:ext cx="8916927" cy="108805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C30C213E-93A3-FF96-0F92-62B3DA738DFE}"/>
                </a:ext>
              </a:extLst>
            </p:cNvPr>
            <p:cNvSpPr txBox="1"/>
            <p:nvPr/>
          </p:nvSpPr>
          <p:spPr>
            <a:xfrm>
              <a:off x="445800" y="2877007"/>
              <a:ext cx="3932236" cy="369332"/>
            </a:xfrm>
            <a:prstGeom prst="rect">
              <a:avLst/>
            </a:prstGeom>
            <a:noFill/>
          </p:spPr>
          <p:txBody>
            <a:bodyPr wrap="square" rtlCol="0">
              <a:spAutoFit/>
            </a:bodyPr>
            <a:lstStyle/>
            <a:p>
              <a:r>
                <a:rPr kumimoji="1" lang="en-US" altLang="ja-JP" b="1">
                  <a:solidFill>
                    <a:srgbClr val="0070C0"/>
                  </a:solidFill>
                </a:rPr>
                <a:t>【</a:t>
              </a:r>
              <a:r>
                <a:rPr kumimoji="1" lang="ja-JP" altLang="en-US" b="1">
                  <a:solidFill>
                    <a:srgbClr val="0070C0"/>
                  </a:solidFill>
                </a:rPr>
                <a:t>保険料免除制度・納付猶予制度</a:t>
              </a:r>
              <a:r>
                <a:rPr kumimoji="1" lang="en-US" altLang="ja-JP" b="1">
                  <a:solidFill>
                    <a:srgbClr val="0070C0"/>
                  </a:solidFill>
                </a:rPr>
                <a:t>】</a:t>
              </a:r>
              <a:endParaRPr kumimoji="1" lang="ja-JP" altLang="en-US" b="1">
                <a:solidFill>
                  <a:srgbClr val="0070C0"/>
                </a:solidFill>
              </a:endParaRPr>
            </a:p>
          </p:txBody>
        </p:sp>
        <p:sp>
          <p:nvSpPr>
            <p:cNvPr id="16" name="テキスト ボックス 15">
              <a:extLst>
                <a:ext uri="{FF2B5EF4-FFF2-40B4-BE49-F238E27FC236}">
                  <a16:creationId xmlns:a16="http://schemas.microsoft.com/office/drawing/2014/main" id="{9005A6DB-B085-50BE-C15E-41ECF2D9D8F5}"/>
                </a:ext>
              </a:extLst>
            </p:cNvPr>
            <p:cNvSpPr txBox="1"/>
            <p:nvPr/>
          </p:nvSpPr>
          <p:spPr>
            <a:xfrm>
              <a:off x="613912" y="3374818"/>
              <a:ext cx="7403253" cy="523220"/>
            </a:xfrm>
            <a:prstGeom prst="rect">
              <a:avLst/>
            </a:prstGeom>
            <a:noFill/>
          </p:spPr>
          <p:txBody>
            <a:bodyPr wrap="square" rtlCol="0">
              <a:spAutoFit/>
            </a:bodyPr>
            <a:lstStyle/>
            <a:p>
              <a:r>
                <a:rPr kumimoji="1" lang="ja-JP" altLang="en-US" sz="1400" b="1"/>
                <a:t>収入の減少や失業等により保険料を納付することが経済的に困難な場合、申請することができます。</a:t>
              </a:r>
              <a:endParaRPr kumimoji="1" lang="ja-JP" altLang="en-US" sz="1200" b="1"/>
            </a:p>
          </p:txBody>
        </p:sp>
        <p:pic>
          <p:nvPicPr>
            <p:cNvPr id="7" name="図 6" descr="挿絵, 抽象 が含まれている画像&#10;&#10;AI 生成コンテンツは誤りを含む可能性があります。">
              <a:extLst>
                <a:ext uri="{FF2B5EF4-FFF2-40B4-BE49-F238E27FC236}">
                  <a16:creationId xmlns:a16="http://schemas.microsoft.com/office/drawing/2014/main" id="{CE5C3580-ABDA-CDD5-B785-AE49D7A86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3622" y="3038335"/>
              <a:ext cx="735938" cy="742283"/>
            </a:xfrm>
            <a:prstGeom prst="rect">
              <a:avLst/>
            </a:prstGeom>
          </p:spPr>
        </p:pic>
      </p:grpSp>
      <p:grpSp>
        <p:nvGrpSpPr>
          <p:cNvPr id="5" name="グループ化 4">
            <a:extLst>
              <a:ext uri="{FF2B5EF4-FFF2-40B4-BE49-F238E27FC236}">
                <a16:creationId xmlns:a16="http://schemas.microsoft.com/office/drawing/2014/main" id="{08EBFD5C-5FBC-84A8-8191-3E6C7639EE9F}"/>
              </a:ext>
            </a:extLst>
          </p:cNvPr>
          <p:cNvGrpSpPr/>
          <p:nvPr/>
        </p:nvGrpSpPr>
        <p:grpSpPr>
          <a:xfrm>
            <a:off x="347303" y="878607"/>
            <a:ext cx="9062436" cy="1932302"/>
            <a:chOff x="365775" y="693887"/>
            <a:chExt cx="9062436" cy="1932302"/>
          </a:xfrm>
        </p:grpSpPr>
        <p:sp>
          <p:nvSpPr>
            <p:cNvPr id="8" name="正方形/長方形 7">
              <a:extLst>
                <a:ext uri="{FF2B5EF4-FFF2-40B4-BE49-F238E27FC236}">
                  <a16:creationId xmlns:a16="http://schemas.microsoft.com/office/drawing/2014/main" id="{ABAE0CDF-D6E8-6C91-8194-72C013FA8C48}"/>
                </a:ext>
              </a:extLst>
            </p:cNvPr>
            <p:cNvSpPr/>
            <p:nvPr/>
          </p:nvSpPr>
          <p:spPr>
            <a:xfrm>
              <a:off x="477787" y="693887"/>
              <a:ext cx="8950424" cy="1932302"/>
            </a:xfrm>
            <a:prstGeom prst="rect">
              <a:avLst/>
            </a:prstGeom>
            <a:solidFill>
              <a:schemeClr val="accent5">
                <a:lumMod val="20000"/>
                <a:lumOff val="8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E64E982-6386-3F7F-F80F-D8F453408E64}"/>
                </a:ext>
              </a:extLst>
            </p:cNvPr>
            <p:cNvSpPr txBox="1"/>
            <p:nvPr/>
          </p:nvSpPr>
          <p:spPr>
            <a:xfrm>
              <a:off x="365775" y="750061"/>
              <a:ext cx="2959315" cy="398680"/>
            </a:xfrm>
            <a:prstGeom prst="rect">
              <a:avLst/>
            </a:prstGeom>
            <a:noFill/>
          </p:spPr>
          <p:txBody>
            <a:bodyPr wrap="square" rtlCol="0">
              <a:spAutoFit/>
            </a:bodyPr>
            <a:lstStyle/>
            <a:p>
              <a:r>
                <a:rPr kumimoji="1" lang="en-US" altLang="ja-JP" sz="2000" b="1">
                  <a:solidFill>
                    <a:srgbClr val="0070C0"/>
                  </a:solidFill>
                </a:rPr>
                <a:t>【</a:t>
              </a:r>
              <a:r>
                <a:rPr kumimoji="1" lang="ja-JP" altLang="en-US" sz="2000" b="1">
                  <a:solidFill>
                    <a:srgbClr val="0070C0"/>
                  </a:solidFill>
                </a:rPr>
                <a:t>学生納付特例制度</a:t>
              </a:r>
              <a:r>
                <a:rPr kumimoji="1" lang="en-US" altLang="ja-JP" sz="2000" b="1">
                  <a:solidFill>
                    <a:srgbClr val="0070C0"/>
                  </a:solidFill>
                </a:rPr>
                <a:t>】</a:t>
              </a:r>
              <a:endParaRPr kumimoji="1" lang="ja-JP" altLang="en-US" sz="2000" b="1">
                <a:solidFill>
                  <a:srgbClr val="0070C0"/>
                </a:solidFill>
              </a:endParaRPr>
            </a:p>
          </p:txBody>
        </p:sp>
        <p:sp>
          <p:nvSpPr>
            <p:cNvPr id="10" name="テキスト ボックス 9">
              <a:extLst>
                <a:ext uri="{FF2B5EF4-FFF2-40B4-BE49-F238E27FC236}">
                  <a16:creationId xmlns:a16="http://schemas.microsoft.com/office/drawing/2014/main" id="{FD5D3932-9D85-488E-B6D1-513A9EBF6B61}"/>
                </a:ext>
              </a:extLst>
            </p:cNvPr>
            <p:cNvSpPr txBox="1"/>
            <p:nvPr/>
          </p:nvSpPr>
          <p:spPr>
            <a:xfrm>
              <a:off x="637310" y="1164271"/>
              <a:ext cx="7196425" cy="1392689"/>
            </a:xfrm>
            <a:prstGeom prst="rect">
              <a:avLst/>
            </a:prstGeom>
            <a:noFill/>
          </p:spPr>
          <p:txBody>
            <a:bodyPr wrap="square" rtlCol="0">
              <a:spAutoFit/>
            </a:bodyPr>
            <a:lstStyle/>
            <a:p>
              <a:r>
                <a:rPr kumimoji="1" lang="en-US" altLang="ja-JP" sz="1600" b="1">
                  <a:solidFill>
                    <a:schemeClr val="accent1">
                      <a:lumMod val="50000"/>
                    </a:schemeClr>
                  </a:solidFill>
                </a:rPr>
                <a:t>20</a:t>
              </a:r>
              <a:r>
                <a:rPr kumimoji="1" lang="ja-JP" altLang="en-US" sz="1600" b="1">
                  <a:solidFill>
                    <a:schemeClr val="accent1">
                      <a:lumMod val="50000"/>
                    </a:schemeClr>
                  </a:solidFill>
                </a:rPr>
                <a:t>歳以上で</a:t>
              </a:r>
              <a:r>
                <a:rPr kumimoji="1" lang="ja-JP" altLang="en-US" sz="1600" b="1">
                  <a:solidFill>
                    <a:schemeClr val="accent2"/>
                  </a:solidFill>
                </a:rPr>
                <a:t>大学などに在学</a:t>
              </a:r>
              <a:r>
                <a:rPr kumimoji="1" lang="ja-JP" altLang="en-US" sz="1600" b="1">
                  <a:solidFill>
                    <a:schemeClr val="accent1">
                      <a:lumMod val="50000"/>
                    </a:schemeClr>
                  </a:solidFill>
                </a:rPr>
                <a:t>しており、本人の</a:t>
              </a:r>
              <a:r>
                <a:rPr kumimoji="1" lang="ja-JP" altLang="en-US" sz="1600" b="1"/>
                <a:t>所得が一定以下の</a:t>
              </a:r>
              <a:r>
                <a:rPr kumimoji="1" lang="ja-JP" altLang="en-US" sz="1600" b="1">
                  <a:solidFill>
                    <a:schemeClr val="accent1">
                      <a:lumMod val="50000"/>
                    </a:schemeClr>
                  </a:solidFill>
                </a:rPr>
                <a:t>場合、在学中の</a:t>
              </a:r>
              <a:r>
                <a:rPr kumimoji="1" lang="ja-JP" altLang="en-US" sz="1600" b="1">
                  <a:solidFill>
                    <a:schemeClr val="accent2"/>
                  </a:solidFill>
                </a:rPr>
                <a:t>保険料の納付猶予</a:t>
              </a:r>
              <a:r>
                <a:rPr kumimoji="1" lang="ja-JP" altLang="en-US" sz="1600" b="1">
                  <a:solidFill>
                    <a:schemeClr val="accent1">
                      <a:lumMod val="50000"/>
                    </a:schemeClr>
                  </a:solidFill>
                </a:rPr>
                <a:t>を申請することができます。</a:t>
              </a:r>
              <a:endParaRPr kumimoji="1" lang="en-US" altLang="ja-JP" sz="1600" b="1">
                <a:solidFill>
                  <a:schemeClr val="accent1">
                    <a:lumMod val="50000"/>
                  </a:schemeClr>
                </a:solidFill>
              </a:endParaRPr>
            </a:p>
            <a:p>
              <a:endParaRPr kumimoji="1" lang="en-US" altLang="ja-JP" sz="1050" b="1">
                <a:solidFill>
                  <a:schemeClr val="accent1">
                    <a:lumMod val="50000"/>
                  </a:schemeClr>
                </a:solidFill>
              </a:endParaRPr>
            </a:p>
            <a:p>
              <a:r>
                <a:rPr kumimoji="1" lang="ja-JP" altLang="en-US" sz="1400" b="1">
                  <a:solidFill>
                    <a:schemeClr val="accent1">
                      <a:lumMod val="50000"/>
                    </a:schemeClr>
                  </a:solidFill>
                </a:rPr>
                <a:t>特例を利用した期間について、受給資格期間（老齢・障害・遺族年金を受け取るために必要な期間）には反映されますが、将来の老齢年金額には反映されません。</a:t>
              </a:r>
              <a:endParaRPr kumimoji="1" lang="en-US" altLang="ja-JP" sz="1400" b="1">
                <a:solidFill>
                  <a:schemeClr val="accent1">
                    <a:lumMod val="50000"/>
                  </a:schemeClr>
                </a:solidFill>
              </a:endParaRPr>
            </a:p>
            <a:p>
              <a:r>
                <a:rPr kumimoji="1" lang="en-US" altLang="ja-JP" sz="1400" b="1">
                  <a:solidFill>
                    <a:schemeClr val="accent1">
                      <a:lumMod val="50000"/>
                    </a:schemeClr>
                  </a:solidFill>
                </a:rPr>
                <a:t>10</a:t>
              </a:r>
              <a:r>
                <a:rPr kumimoji="1" lang="ja-JP" altLang="en-US" sz="1400" b="1">
                  <a:solidFill>
                    <a:schemeClr val="accent1">
                      <a:lumMod val="50000"/>
                    </a:schemeClr>
                  </a:solidFill>
                </a:rPr>
                <a:t>年以内に追納すれば、納付したものとして年金額に反映されます。</a:t>
              </a:r>
              <a:endParaRPr kumimoji="1" lang="en-US" altLang="ja-JP" sz="1400" b="1">
                <a:solidFill>
                  <a:schemeClr val="accent1">
                    <a:lumMod val="50000"/>
                  </a:schemeClr>
                </a:solidFill>
              </a:endParaRPr>
            </a:p>
          </p:txBody>
        </p:sp>
        <p:pic>
          <p:nvPicPr>
            <p:cNvPr id="36" name="図 35" descr="挿絵 が含まれている画像&#10;&#10;AI 生成コンテンツは誤りを含む可能性があります。">
              <a:extLst>
                <a:ext uri="{FF2B5EF4-FFF2-40B4-BE49-F238E27FC236}">
                  <a16:creationId xmlns:a16="http://schemas.microsoft.com/office/drawing/2014/main" id="{E4785ABD-0FEC-9730-754D-80B324C5F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3620" y="1287027"/>
              <a:ext cx="735939" cy="742283"/>
            </a:xfrm>
            <a:prstGeom prst="rect">
              <a:avLst/>
            </a:prstGeom>
          </p:spPr>
        </p:pic>
      </p:grpSp>
    </p:spTree>
    <p:extLst>
      <p:ext uri="{BB962C8B-B14F-4D97-AF65-F5344CB8AC3E}">
        <p14:creationId xmlns:p14="http://schemas.microsoft.com/office/powerpoint/2010/main" val="146936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p:cTn id="7" dur="750" fill="hold"/>
                                        <p:tgtEl>
                                          <p:spTgt spid="26">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2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グラフィックス 4">
            <a:extLst>
              <a:ext uri="{FF2B5EF4-FFF2-40B4-BE49-F238E27FC236}">
                <a16:creationId xmlns:a16="http://schemas.microsoft.com/office/drawing/2014/main" id="{13E78094-5A42-401F-83ED-646DB1AA43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719" y="849176"/>
            <a:ext cx="8474243" cy="5493549"/>
          </a:xfrm>
          <a:prstGeom prst="rect">
            <a:avLst/>
          </a:prstGeom>
        </p:spPr>
      </p:pic>
      <p:sp>
        <p:nvSpPr>
          <p:cNvPr id="2" name="スライド番号プレースホルダー 1">
            <a:extLst>
              <a:ext uri="{FF2B5EF4-FFF2-40B4-BE49-F238E27FC236}">
                <a16:creationId xmlns:a16="http://schemas.microsoft.com/office/drawing/2014/main" id="{B7E79CE8-9827-4C30-8C7A-F6D0BEF8437D}"/>
              </a:ext>
            </a:extLst>
          </p:cNvPr>
          <p:cNvSpPr>
            <a:spLocks noGrp="1"/>
          </p:cNvSpPr>
          <p:nvPr>
            <p:ph type="sldNum" sz="quarter" idx="12"/>
          </p:nvPr>
        </p:nvSpPr>
        <p:spPr/>
        <p:txBody>
          <a:bodyPr/>
          <a:lstStyle/>
          <a:p>
            <a:fld id="{C7378CBE-A140-4EEA-9819-9CD0025EC3DF}" type="slidenum">
              <a:rPr kumimoji="1" lang="ja-JP" altLang="en-US" smtClean="0"/>
              <a:pPr/>
              <a:t>29</a:t>
            </a:fld>
            <a:endParaRPr kumimoji="1" lang="ja-JP" altLang="en-US"/>
          </a:p>
        </p:txBody>
      </p:sp>
      <p:sp>
        <p:nvSpPr>
          <p:cNvPr id="3" name="テキスト ボックス 2">
            <a:extLst>
              <a:ext uri="{FF2B5EF4-FFF2-40B4-BE49-F238E27FC236}">
                <a16:creationId xmlns:a16="http://schemas.microsoft.com/office/drawing/2014/main" id="{14A85BF1-BDD4-439B-B750-4E6B6153B2F7}"/>
              </a:ext>
            </a:extLst>
          </p:cNvPr>
          <p:cNvSpPr txBox="1"/>
          <p:nvPr/>
        </p:nvSpPr>
        <p:spPr>
          <a:xfrm>
            <a:off x="2142688" y="1726186"/>
            <a:ext cx="5834290" cy="162621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none" rIns="0" rtlCol="0">
            <a:spAutoFit/>
          </a:bodyPr>
          <a:lstStyle/>
          <a:p>
            <a:pPr algn="ctr">
              <a:lnSpc>
                <a:spcPct val="120000"/>
              </a:lnSpc>
            </a:pPr>
            <a:r>
              <a:rPr kumimoji="1" lang="ja-JP" altLang="en-US" sz="4400" b="1" spc="300">
                <a:solidFill>
                  <a:schemeClr val="accent2"/>
                </a:solidFill>
                <a:latin typeface="Meiryo UI" panose="020B0604030504040204" pitchFamily="50" charset="-128"/>
                <a:ea typeface="Meiryo UI" panose="020B0604030504040204" pitchFamily="50" charset="-128"/>
              </a:rPr>
              <a:t>私たちは将来どれぐらい</a:t>
            </a:r>
            <a:endParaRPr kumimoji="1" lang="en-US" altLang="ja-JP" sz="4400" b="1" spc="300">
              <a:solidFill>
                <a:schemeClr val="accent2"/>
              </a:solidFill>
              <a:latin typeface="Meiryo UI" panose="020B0604030504040204" pitchFamily="50" charset="-128"/>
              <a:ea typeface="Meiryo UI" panose="020B0604030504040204" pitchFamily="50" charset="-128"/>
            </a:endParaRPr>
          </a:p>
          <a:p>
            <a:pPr algn="ctr">
              <a:lnSpc>
                <a:spcPct val="120000"/>
              </a:lnSpc>
            </a:pPr>
            <a:r>
              <a:rPr kumimoji="1" lang="ja-JP" altLang="en-US" sz="4400" b="1" spc="300">
                <a:solidFill>
                  <a:schemeClr val="accent2"/>
                </a:solidFill>
                <a:latin typeface="Meiryo UI" panose="020B0604030504040204" pitchFamily="50" charset="-128"/>
                <a:ea typeface="Meiryo UI" panose="020B0604030504040204" pitchFamily="50" charset="-128"/>
              </a:rPr>
              <a:t>年金がもらえるの？</a:t>
            </a:r>
          </a:p>
        </p:txBody>
      </p:sp>
      <p:sp>
        <p:nvSpPr>
          <p:cNvPr id="6" name="正方形/長方形 5">
            <a:extLst>
              <a:ext uri="{FF2B5EF4-FFF2-40B4-BE49-F238E27FC236}">
                <a16:creationId xmlns:a16="http://schemas.microsoft.com/office/drawing/2014/main" id="{BDDF62BA-9F4B-4356-B9D7-606E7946B533}"/>
              </a:ext>
            </a:extLst>
          </p:cNvPr>
          <p:cNvSpPr/>
          <p:nvPr/>
        </p:nvSpPr>
        <p:spPr bwMode="gray">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833C6CD-F165-4AC7-BE68-34F39EA2E9F2}"/>
              </a:ext>
            </a:extLst>
          </p:cNvPr>
          <p:cNvSpPr txBox="1"/>
          <p:nvPr/>
        </p:nvSpPr>
        <p:spPr bwMode="gray">
          <a:xfrm>
            <a:off x="564177" y="55917"/>
            <a:ext cx="354616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よくある疑問（その４）</a:t>
            </a:r>
          </a:p>
        </p:txBody>
      </p:sp>
      <p:pic>
        <p:nvPicPr>
          <p:cNvPr id="10" name="図 9">
            <a:extLst>
              <a:ext uri="{FF2B5EF4-FFF2-40B4-BE49-F238E27FC236}">
                <a16:creationId xmlns:a16="http://schemas.microsoft.com/office/drawing/2014/main" id="{60B93E1A-635B-442E-8732-15DE044C7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9833" y="3666511"/>
            <a:ext cx="1951324" cy="2956664"/>
          </a:xfrm>
          <a:prstGeom prst="rect">
            <a:avLst/>
          </a:prstGeom>
        </p:spPr>
      </p:pic>
      <p:pic>
        <p:nvPicPr>
          <p:cNvPr id="9" name="図 8" descr="挿絵 が含まれている画像&#10;&#10;AI 生成コンテンツは誤りを含む可能性があります。">
            <a:extLst>
              <a:ext uri="{FF2B5EF4-FFF2-40B4-BE49-F238E27FC236}">
                <a16:creationId xmlns:a16="http://schemas.microsoft.com/office/drawing/2014/main" id="{D6C381F3-50B7-92AE-C14E-25DB10D6E94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9560" y1="36338" x2="31332" y2="38278"/>
                      </a14:backgroundRemoval>
                    </a14:imgEffect>
                  </a14:imgLayer>
                </a14:imgProps>
              </a:ext>
              <a:ext uri="{28A0092B-C50C-407E-A947-70E740481C1C}">
                <a14:useLocalDpi xmlns:a14="http://schemas.microsoft.com/office/drawing/2010/main" val="0"/>
              </a:ext>
            </a:extLst>
          </a:blip>
          <a:stretch>
            <a:fillRect/>
          </a:stretch>
        </p:blipFill>
        <p:spPr>
          <a:xfrm>
            <a:off x="2690469" y="3176678"/>
            <a:ext cx="2839744" cy="4016265"/>
          </a:xfrm>
          <a:prstGeom prst="rect">
            <a:avLst/>
          </a:prstGeom>
        </p:spPr>
      </p:pic>
      <p:grpSp>
        <p:nvGrpSpPr>
          <p:cNvPr id="16" name="グループ化 15">
            <a:extLst>
              <a:ext uri="{FF2B5EF4-FFF2-40B4-BE49-F238E27FC236}">
                <a16:creationId xmlns:a16="http://schemas.microsoft.com/office/drawing/2014/main" id="{9116C68F-3134-384D-00ED-3C0143FF29F9}"/>
              </a:ext>
            </a:extLst>
          </p:cNvPr>
          <p:cNvGrpSpPr/>
          <p:nvPr/>
        </p:nvGrpSpPr>
        <p:grpSpPr>
          <a:xfrm>
            <a:off x="6946282" y="313200"/>
            <a:ext cx="2610730" cy="665766"/>
            <a:chOff x="6731093" y="483582"/>
            <a:chExt cx="2610730" cy="665766"/>
          </a:xfrm>
        </p:grpSpPr>
        <p:pic>
          <p:nvPicPr>
            <p:cNvPr id="13" name="図 12">
              <a:extLst>
                <a:ext uri="{FF2B5EF4-FFF2-40B4-BE49-F238E27FC236}">
                  <a16:creationId xmlns:a16="http://schemas.microsoft.com/office/drawing/2014/main" id="{3DD5E4B1-E67F-DBCB-B6EE-7345923B3EF1}"/>
                </a:ext>
              </a:extLst>
            </p:cNvPr>
            <p:cNvPicPr>
              <a:picLocks noChangeAspect="1"/>
            </p:cNvPicPr>
            <p:nvPr/>
          </p:nvPicPr>
          <p:blipFill>
            <a:blip r:embed="rId7"/>
            <a:stretch>
              <a:fillRect/>
            </a:stretch>
          </p:blipFill>
          <p:spPr>
            <a:xfrm>
              <a:off x="6731093" y="483582"/>
              <a:ext cx="1790403" cy="651609"/>
            </a:xfrm>
            <a:prstGeom prst="rect">
              <a:avLst/>
            </a:prstGeom>
          </p:spPr>
        </p:pic>
        <p:pic>
          <p:nvPicPr>
            <p:cNvPr id="15" name="図 14">
              <a:extLst>
                <a:ext uri="{FF2B5EF4-FFF2-40B4-BE49-F238E27FC236}">
                  <a16:creationId xmlns:a16="http://schemas.microsoft.com/office/drawing/2014/main" id="{6FD724F9-AC64-5BB0-A5EF-A590B2D5D9B1}"/>
                </a:ext>
              </a:extLst>
            </p:cNvPr>
            <p:cNvPicPr>
              <a:picLocks noChangeAspect="1"/>
            </p:cNvPicPr>
            <p:nvPr/>
          </p:nvPicPr>
          <p:blipFill>
            <a:blip r:embed="rId8"/>
            <a:stretch>
              <a:fillRect/>
            </a:stretch>
          </p:blipFill>
          <p:spPr>
            <a:xfrm>
              <a:off x="8676057" y="483582"/>
              <a:ext cx="665766" cy="665766"/>
            </a:xfrm>
            <a:prstGeom prst="rect">
              <a:avLst/>
            </a:prstGeom>
          </p:spPr>
        </p:pic>
      </p:grpSp>
    </p:spTree>
    <p:extLst>
      <p:ext uri="{BB962C8B-B14F-4D97-AF65-F5344CB8AC3E}">
        <p14:creationId xmlns:p14="http://schemas.microsoft.com/office/powerpoint/2010/main" val="36312393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childTnLst>
                          </p:cTn>
                        </p:par>
                        <p:par>
                          <p:cTn id="8" fill="hold">
                            <p:stCondLst>
                              <p:cond delay="750"/>
                            </p:stCondLst>
                            <p:childTnLst>
                              <p:par>
                                <p:cTn id="9" presetID="23"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3">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23" presetClass="entr" presetSubtype="16"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75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グラフィックス 2">
            <a:extLst>
              <a:ext uri="{FF2B5EF4-FFF2-40B4-BE49-F238E27FC236}">
                <a16:creationId xmlns:a16="http://schemas.microsoft.com/office/drawing/2014/main" id="{FF4048DF-4E30-4C4C-B9B4-5E63CED0CB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038" y="336889"/>
            <a:ext cx="9149533" cy="5931316"/>
          </a:xfrm>
          <a:prstGeom prst="rect">
            <a:avLst/>
          </a:prstGeom>
        </p:spPr>
      </p:pic>
      <p:sp>
        <p:nvSpPr>
          <p:cNvPr id="9" name="フリーフォーム: 図形 8">
            <a:extLst>
              <a:ext uri="{FF2B5EF4-FFF2-40B4-BE49-F238E27FC236}">
                <a16:creationId xmlns:a16="http://schemas.microsoft.com/office/drawing/2014/main" id="{1100A434-6AFC-4C9E-A914-F1F1B67B30C0}"/>
              </a:ext>
            </a:extLst>
          </p:cNvPr>
          <p:cNvSpPr/>
          <p:nvPr/>
        </p:nvSpPr>
        <p:spPr>
          <a:xfrm>
            <a:off x="1589446" y="1525824"/>
            <a:ext cx="7166353" cy="3469767"/>
          </a:xfrm>
          <a:custGeom>
            <a:avLst/>
            <a:gdLst>
              <a:gd name="connsiteX0" fmla="*/ 7978021 w 7987807"/>
              <a:gd name="connsiteY0" fmla="*/ 3837373 h 3867494"/>
              <a:gd name="connsiteX1" fmla="*/ 67226 w 7987807"/>
              <a:gd name="connsiteY1" fmla="*/ 3827584 h 3867494"/>
              <a:gd name="connsiteX2" fmla="*/ 84566 w 7987807"/>
              <a:gd name="connsiteY2" fmla="*/ -1049 h 3867494"/>
              <a:gd name="connsiteX3" fmla="*/ 7685917 w 7987807"/>
              <a:gd name="connsiteY3" fmla="*/ 55528 h 3867494"/>
              <a:gd name="connsiteX4" fmla="*/ 7978021 w 7987807"/>
              <a:gd name="connsiteY4" fmla="*/ 3837373 h 386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7807" h="3867494">
                <a:moveTo>
                  <a:pt x="7978021" y="3837373"/>
                </a:moveTo>
                <a:cubicBezTo>
                  <a:pt x="7948404" y="3875121"/>
                  <a:pt x="116339" y="3874207"/>
                  <a:pt x="67226" y="3827584"/>
                </a:cubicBezTo>
                <a:cubicBezTo>
                  <a:pt x="-30004" y="3735165"/>
                  <a:pt x="-24031" y="1321592"/>
                  <a:pt x="84566" y="-1049"/>
                </a:cubicBezTo>
                <a:cubicBezTo>
                  <a:pt x="2618432" y="-10093"/>
                  <a:pt x="5152215" y="8740"/>
                  <a:pt x="7685917" y="55528"/>
                </a:cubicBezTo>
                <a:cubicBezTo>
                  <a:pt x="7797000" y="1230252"/>
                  <a:pt x="8033272" y="3767189"/>
                  <a:pt x="7978021" y="3837373"/>
                </a:cubicBezTo>
                <a:close/>
              </a:path>
            </a:pathLst>
          </a:custGeom>
          <a:solidFill>
            <a:srgbClr val="F2E6CE"/>
          </a:solidFill>
          <a:ln w="8288" cap="flat">
            <a:noFill/>
            <a:prstDash val="solid"/>
            <a:miter/>
          </a:ln>
        </p:spPr>
        <p:txBody>
          <a:bodyPr rtlCol="0" anchor="ctr"/>
          <a:lstStyle/>
          <a:p>
            <a:endParaRPr lang="ja-JP" altLang="en-US"/>
          </a:p>
        </p:txBody>
      </p:sp>
      <p:sp>
        <p:nvSpPr>
          <p:cNvPr id="107" name="テキスト ボックス 106">
            <a:extLst>
              <a:ext uri="{FF2B5EF4-FFF2-40B4-BE49-F238E27FC236}">
                <a16:creationId xmlns:a16="http://schemas.microsoft.com/office/drawing/2014/main" id="{BC186C43-BB9A-41E0-8931-4393B0FB0A39}"/>
              </a:ext>
            </a:extLst>
          </p:cNvPr>
          <p:cNvSpPr txBox="1"/>
          <p:nvPr/>
        </p:nvSpPr>
        <p:spPr>
          <a:xfrm>
            <a:off x="1977796" y="2768662"/>
            <a:ext cx="5950409" cy="769441"/>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kumimoji="1" lang="ja-JP" altLang="en-US" sz="4400" b="1" spc="300">
                <a:solidFill>
                  <a:schemeClr val="accent2"/>
                </a:solidFill>
                <a:latin typeface="Meiryo UI" panose="020B0604030504040204" pitchFamily="50" charset="-128"/>
                <a:ea typeface="Meiryo UI" panose="020B0604030504040204" pitchFamily="50" charset="-128"/>
              </a:rPr>
              <a:t>公的年金制度とは</a:t>
            </a:r>
            <a:endParaRPr kumimoji="1" lang="en-US" altLang="ja-JP" sz="4400" b="1" spc="300">
              <a:solidFill>
                <a:schemeClr val="accent2"/>
              </a:solidFill>
              <a:latin typeface="Meiryo UI" panose="020B0604030504040204" pitchFamily="50" charset="-128"/>
              <a:ea typeface="Meiryo UI" panose="020B0604030504040204" pitchFamily="50" charset="-128"/>
            </a:endParaRPr>
          </a:p>
        </p:txBody>
      </p:sp>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3</a:t>
            </a:fld>
            <a:endParaRPr kumimoji="1" lang="ja-JP" altLang="en-US"/>
          </a:p>
        </p:txBody>
      </p:sp>
      <p:grpSp>
        <p:nvGrpSpPr>
          <p:cNvPr id="11" name="グラフィックス 6">
            <a:extLst>
              <a:ext uri="{FF2B5EF4-FFF2-40B4-BE49-F238E27FC236}">
                <a16:creationId xmlns:a16="http://schemas.microsoft.com/office/drawing/2014/main" id="{FD90A661-B20B-4ED3-9267-219CE72EA4F7}"/>
              </a:ext>
            </a:extLst>
          </p:cNvPr>
          <p:cNvGrpSpPr/>
          <p:nvPr/>
        </p:nvGrpSpPr>
        <p:grpSpPr>
          <a:xfrm>
            <a:off x="1373831" y="1393260"/>
            <a:ext cx="7172962" cy="3500431"/>
            <a:chOff x="1072603" y="1341732"/>
            <a:chExt cx="7995174" cy="3901673"/>
          </a:xfrm>
          <a:noFill/>
        </p:grpSpPr>
        <p:sp>
          <p:nvSpPr>
            <p:cNvPr id="12" name="フリーフォーム: 図形 11">
              <a:extLst>
                <a:ext uri="{FF2B5EF4-FFF2-40B4-BE49-F238E27FC236}">
                  <a16:creationId xmlns:a16="http://schemas.microsoft.com/office/drawing/2014/main" id="{CB79425B-3BCC-4C63-9DEF-589A97A804BB}"/>
                </a:ext>
              </a:extLst>
            </p:cNvPr>
            <p:cNvSpPr/>
            <p:nvPr/>
          </p:nvSpPr>
          <p:spPr>
            <a:xfrm>
              <a:off x="4572203" y="3926241"/>
              <a:ext cx="4495575" cy="1314531"/>
            </a:xfrm>
            <a:custGeom>
              <a:avLst/>
              <a:gdLst>
                <a:gd name="connsiteX0" fmla="*/ 4412883 w 4495575"/>
                <a:gd name="connsiteY0" fmla="*/ -3249 h 1314531"/>
                <a:gd name="connsiteX1" fmla="*/ 4461746 w 4495575"/>
                <a:gd name="connsiteY1" fmla="*/ 580710 h 1314531"/>
                <a:gd name="connsiteX2" fmla="*/ 4486634 w 4495575"/>
                <a:gd name="connsiteY2" fmla="*/ 1003809 h 1314531"/>
                <a:gd name="connsiteX3" fmla="*/ 4470042 w 4495575"/>
                <a:gd name="connsiteY3" fmla="*/ 1252691 h 1314531"/>
                <a:gd name="connsiteX4" fmla="*/ 4395378 w 4495575"/>
                <a:gd name="connsiteY4" fmla="*/ 1269283 h 1314531"/>
                <a:gd name="connsiteX5" fmla="*/ 869550 w 4495575"/>
                <a:gd name="connsiteY5" fmla="*/ 1310763 h 1314531"/>
                <a:gd name="connsiteX6" fmla="*/ -1536 w 4495575"/>
                <a:gd name="connsiteY6" fmla="*/ 1310763 h 131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575" h="1314531">
                  <a:moveTo>
                    <a:pt x="4412883" y="-3249"/>
                  </a:moveTo>
                  <a:cubicBezTo>
                    <a:pt x="4428562" y="190795"/>
                    <a:pt x="4436858" y="381604"/>
                    <a:pt x="4461746" y="580710"/>
                  </a:cubicBezTo>
                  <a:cubicBezTo>
                    <a:pt x="4470042" y="721743"/>
                    <a:pt x="4470042" y="862776"/>
                    <a:pt x="4486634" y="1003809"/>
                  </a:cubicBezTo>
                  <a:cubicBezTo>
                    <a:pt x="4486634" y="1086770"/>
                    <a:pt x="4511522" y="1178026"/>
                    <a:pt x="4470042" y="1252691"/>
                  </a:cubicBezTo>
                  <a:cubicBezTo>
                    <a:pt x="4461746" y="1269283"/>
                    <a:pt x="4420266" y="1260987"/>
                    <a:pt x="4395378" y="1269283"/>
                  </a:cubicBezTo>
                  <a:cubicBezTo>
                    <a:pt x="3217336" y="1319060"/>
                    <a:pt x="2047591" y="1310763"/>
                    <a:pt x="869550" y="1310763"/>
                  </a:cubicBezTo>
                  <a:cubicBezTo>
                    <a:pt x="861254" y="1310763"/>
                    <a:pt x="-1536" y="1302467"/>
                    <a:pt x="-1536" y="1310763"/>
                  </a:cubicBezTo>
                </a:path>
              </a:pathLst>
            </a:custGeom>
            <a:noFill/>
            <a:ln w="62986" cap="rnd">
              <a:solidFill>
                <a:srgbClr val="000000"/>
              </a:solidFill>
              <a:prstDash val="solid"/>
              <a:round/>
            </a:ln>
          </p:spPr>
          <p:txBody>
            <a:bodyPr rtlCol="0" anchor="ctr"/>
            <a:lstStyle/>
            <a:p>
              <a:endParaRPr lang="ja-JP" altLang="en-US"/>
            </a:p>
          </p:txBody>
        </p:sp>
        <p:sp>
          <p:nvSpPr>
            <p:cNvPr id="13" name="フリーフォーム: 図形 12">
              <a:extLst>
                <a:ext uri="{FF2B5EF4-FFF2-40B4-BE49-F238E27FC236}">
                  <a16:creationId xmlns:a16="http://schemas.microsoft.com/office/drawing/2014/main" id="{F10C4B91-8CB5-43FA-822E-0BFFC94031D6}"/>
                </a:ext>
              </a:extLst>
            </p:cNvPr>
            <p:cNvSpPr/>
            <p:nvPr/>
          </p:nvSpPr>
          <p:spPr>
            <a:xfrm>
              <a:off x="8915109" y="3130813"/>
              <a:ext cx="33184" cy="339061"/>
            </a:xfrm>
            <a:custGeom>
              <a:avLst/>
              <a:gdLst>
                <a:gd name="connsiteX0" fmla="*/ -1536 w 33184"/>
                <a:gd name="connsiteY0" fmla="*/ -3249 h 339061"/>
                <a:gd name="connsiteX1" fmla="*/ 31648 w 33184"/>
                <a:gd name="connsiteY1" fmla="*/ 335812 h 339061"/>
              </a:gdLst>
              <a:ahLst/>
              <a:cxnLst>
                <a:cxn ang="0">
                  <a:pos x="connsiteX0" y="connsiteY0"/>
                </a:cxn>
                <a:cxn ang="0">
                  <a:pos x="connsiteX1" y="connsiteY1"/>
                </a:cxn>
              </a:cxnLst>
              <a:rect l="l" t="t" r="r" b="b"/>
              <a:pathLst>
                <a:path w="33184" h="339061">
                  <a:moveTo>
                    <a:pt x="-1536" y="-3249"/>
                  </a:moveTo>
                  <a:cubicBezTo>
                    <a:pt x="9083" y="109827"/>
                    <a:pt x="20117" y="222902"/>
                    <a:pt x="31648" y="335812"/>
                  </a:cubicBezTo>
                </a:path>
              </a:pathLst>
            </a:custGeom>
            <a:noFill/>
            <a:ln w="62986" cap="rnd">
              <a:solidFill>
                <a:srgbClr val="000000"/>
              </a:solidFill>
              <a:prstDash val="solid"/>
              <a:round/>
            </a:ln>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C08F98E1-6D39-492F-8EAD-40B8ED3C088A}"/>
                </a:ext>
              </a:extLst>
            </p:cNvPr>
            <p:cNvSpPr/>
            <p:nvPr/>
          </p:nvSpPr>
          <p:spPr>
            <a:xfrm>
              <a:off x="3333683" y="1343012"/>
              <a:ext cx="5539779" cy="1327370"/>
            </a:xfrm>
            <a:custGeom>
              <a:avLst/>
              <a:gdLst>
                <a:gd name="connsiteX0" fmla="*/ -1536 w 5539779"/>
                <a:gd name="connsiteY0" fmla="*/ -3249 h 1327370"/>
                <a:gd name="connsiteX1" fmla="*/ 2705387 w 5539779"/>
                <a:gd name="connsiteY1" fmla="*/ 19731 h 1327370"/>
                <a:gd name="connsiteX2" fmla="*/ 5426496 w 5539779"/>
                <a:gd name="connsiteY2" fmla="*/ 61211 h 1327370"/>
                <a:gd name="connsiteX3" fmla="*/ 5538243 w 5539779"/>
                <a:gd name="connsiteY3" fmla="*/ 1324121 h 1327370"/>
              </a:gdLst>
              <a:ahLst/>
              <a:cxnLst>
                <a:cxn ang="0">
                  <a:pos x="connsiteX0" y="connsiteY0"/>
                </a:cxn>
                <a:cxn ang="0">
                  <a:pos x="connsiteX1" y="connsiteY1"/>
                </a:cxn>
                <a:cxn ang="0">
                  <a:pos x="connsiteX2" y="connsiteY2"/>
                </a:cxn>
                <a:cxn ang="0">
                  <a:pos x="connsiteX3" y="connsiteY3"/>
                </a:cxn>
              </a:cxnLst>
              <a:rect l="l" t="t" r="r" b="b"/>
              <a:pathLst>
                <a:path w="5539779" h="1327370">
                  <a:moveTo>
                    <a:pt x="-1536" y="-3249"/>
                  </a:moveTo>
                  <a:cubicBezTo>
                    <a:pt x="905141" y="3139"/>
                    <a:pt x="1801116" y="3139"/>
                    <a:pt x="2705387" y="19731"/>
                  </a:cubicBezTo>
                  <a:cubicBezTo>
                    <a:pt x="3609658" y="36323"/>
                    <a:pt x="4522225" y="28027"/>
                    <a:pt x="5426496" y="61211"/>
                  </a:cubicBezTo>
                  <a:cubicBezTo>
                    <a:pt x="5459680" y="484311"/>
                    <a:pt x="5509456" y="899114"/>
                    <a:pt x="5538243" y="1324121"/>
                  </a:cubicBezTo>
                </a:path>
              </a:pathLst>
            </a:custGeom>
            <a:noFill/>
            <a:ln w="62986" cap="rnd">
              <a:solidFill>
                <a:srgbClr val="000000"/>
              </a:solidFill>
              <a:prstDash val="solid"/>
              <a:round/>
            </a:ln>
          </p:spPr>
          <p:txBody>
            <a:bodyPr rtlCol="0" anchor="ctr"/>
            <a:lstStyle/>
            <a:p>
              <a:endParaRPr lang="ja-JP" altLang="en-US"/>
            </a:p>
          </p:txBody>
        </p:sp>
        <p:sp>
          <p:nvSpPr>
            <p:cNvPr id="15" name="フリーフォーム: 図形 14">
              <a:extLst>
                <a:ext uri="{FF2B5EF4-FFF2-40B4-BE49-F238E27FC236}">
                  <a16:creationId xmlns:a16="http://schemas.microsoft.com/office/drawing/2014/main" id="{BA4A2757-11B8-4B73-B11F-6FB14E361D98}"/>
                </a:ext>
              </a:extLst>
            </p:cNvPr>
            <p:cNvSpPr/>
            <p:nvPr/>
          </p:nvSpPr>
          <p:spPr>
            <a:xfrm>
              <a:off x="1072603" y="1341732"/>
              <a:ext cx="3294770" cy="3901673"/>
            </a:xfrm>
            <a:custGeom>
              <a:avLst/>
              <a:gdLst>
                <a:gd name="connsiteX0" fmla="*/ 3293234 w 3294770"/>
                <a:gd name="connsiteY0" fmla="*/ 3898424 h 3901673"/>
                <a:gd name="connsiteX1" fmla="*/ 67226 w 3294770"/>
                <a:gd name="connsiteY1" fmla="*/ 3827578 h 3901673"/>
                <a:gd name="connsiteX2" fmla="*/ 84566 w 3294770"/>
                <a:gd name="connsiteY2" fmla="*/ -1056 h 3901673"/>
                <a:gd name="connsiteX3" fmla="*/ 1635930 w 3294770"/>
                <a:gd name="connsiteY3" fmla="*/ -3130 h 3901673"/>
              </a:gdLst>
              <a:ahLst/>
              <a:cxnLst>
                <a:cxn ang="0">
                  <a:pos x="connsiteX0" y="connsiteY0"/>
                </a:cxn>
                <a:cxn ang="0">
                  <a:pos x="connsiteX1" y="connsiteY1"/>
                </a:cxn>
                <a:cxn ang="0">
                  <a:pos x="connsiteX2" y="connsiteY2"/>
                </a:cxn>
                <a:cxn ang="0">
                  <a:pos x="connsiteX3" y="connsiteY3"/>
                </a:cxn>
              </a:cxnLst>
              <a:rect l="l" t="t" r="r" b="b"/>
              <a:pathLst>
                <a:path w="3294770" h="3901673">
                  <a:moveTo>
                    <a:pt x="3293234" y="3898424"/>
                  </a:moveTo>
                  <a:cubicBezTo>
                    <a:pt x="1612037" y="3893365"/>
                    <a:pt x="112854" y="3870883"/>
                    <a:pt x="67226" y="3827578"/>
                  </a:cubicBezTo>
                  <a:cubicBezTo>
                    <a:pt x="-30004" y="3735158"/>
                    <a:pt x="-24031" y="1321585"/>
                    <a:pt x="84566" y="-1056"/>
                  </a:cubicBezTo>
                  <a:cubicBezTo>
                    <a:pt x="601825" y="-2881"/>
                    <a:pt x="1119001" y="-3545"/>
                    <a:pt x="1635930" y="-3130"/>
                  </a:cubicBezTo>
                </a:path>
              </a:pathLst>
            </a:custGeom>
            <a:noFill/>
            <a:ln w="62986" cap="rnd">
              <a:solidFill>
                <a:srgbClr val="000000"/>
              </a:solidFill>
              <a:prstDash val="solid"/>
              <a:round/>
            </a:ln>
          </p:spPr>
          <p:txBody>
            <a:bodyPr rtlCol="0" anchor="ctr"/>
            <a:lstStyle/>
            <a:p>
              <a:endParaRPr lang="ja-JP" altLang="en-US"/>
            </a:p>
          </p:txBody>
        </p:sp>
      </p:grpSp>
      <p:pic>
        <p:nvPicPr>
          <p:cNvPr id="16" name="グラフィックス 15">
            <a:extLst>
              <a:ext uri="{FF2B5EF4-FFF2-40B4-BE49-F238E27FC236}">
                <a16:creationId xmlns:a16="http://schemas.microsoft.com/office/drawing/2014/main" id="{E36F493E-5E6D-40C6-BE6C-C113D3A5DC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97128" y="3782797"/>
            <a:ext cx="1711741" cy="2876677"/>
          </a:xfrm>
          <a:prstGeom prst="rect">
            <a:avLst/>
          </a:prstGeom>
        </p:spPr>
      </p:pic>
    </p:spTree>
    <p:extLst>
      <p:ext uri="{BB962C8B-B14F-4D97-AF65-F5344CB8AC3E}">
        <p14:creationId xmlns:p14="http://schemas.microsoft.com/office/powerpoint/2010/main" val="8972266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utoRev="1" fill="hold" nodeType="withEffect">
                                  <p:stCondLst>
                                    <p:cond delay="0"/>
                                  </p:stCondLst>
                                  <p:childTnLst>
                                    <p:animMotion origin="layout" path="M 3.58974E-6 -2.22222E-6 L 3.58974E-6 -0.00787 " pathEditMode="relative" rAng="0" ptsTypes="AA">
                                      <p:cBhvr>
                                        <p:cTn id="6" dur="500" fill="hold"/>
                                        <p:tgtEl>
                                          <p:spTgt spid="16"/>
                                        </p:tgtEl>
                                        <p:attrNameLst>
                                          <p:attrName>ppt_x</p:attrName>
                                          <p:attrName>ppt_y</p:attrName>
                                        </p:attrNameLst>
                                      </p:cBhvr>
                                      <p:rCtr x="0"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22F5F-79F5-B997-7D77-67D917415173}"/>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2EBF526-4218-F478-9699-244546396E79}"/>
              </a:ext>
            </a:extLst>
          </p:cNvPr>
          <p:cNvSpPr txBox="1"/>
          <p:nvPr/>
        </p:nvSpPr>
        <p:spPr bwMode="gray">
          <a:xfrm>
            <a:off x="172158" y="471534"/>
            <a:ext cx="8337539" cy="461665"/>
          </a:xfrm>
          <a:prstGeom prst="rect">
            <a:avLst/>
          </a:prstGeom>
          <a:noFill/>
        </p:spPr>
        <p:txBody>
          <a:bodyPr wrap="none" rtlCol="0">
            <a:spAutoFit/>
          </a:bodyPr>
          <a:lstStyle/>
          <a:p>
            <a:pPr algn="ctr"/>
            <a:r>
              <a:rPr lang="ja-JP" altLang="en-US" sz="2400" b="1" spc="300">
                <a:solidFill>
                  <a:srgbClr val="002060"/>
                </a:solidFill>
                <a:latin typeface="BIZ UDPゴシック" panose="020B0400000000000000" pitchFamily="50" charset="-128"/>
                <a:ea typeface="BIZ UDPゴシック" panose="020B0400000000000000" pitchFamily="50" charset="-128"/>
              </a:rPr>
              <a:t> 公的年金シミュレーターで</a:t>
            </a:r>
            <a:r>
              <a:rPr lang="ja-JP" altLang="en-US" sz="2400" b="1" u="sng" spc="300">
                <a:solidFill>
                  <a:srgbClr val="002060"/>
                </a:solidFill>
                <a:latin typeface="BIZ UDPゴシック" panose="020B0400000000000000" pitchFamily="50" charset="-128"/>
                <a:ea typeface="BIZ UDPゴシック" panose="020B0400000000000000" pitchFamily="50" charset="-128"/>
              </a:rPr>
              <a:t>老齢年金</a:t>
            </a:r>
            <a:r>
              <a:rPr lang="ja-JP" altLang="en-US" sz="2400" b="1" spc="300">
                <a:solidFill>
                  <a:srgbClr val="002060"/>
                </a:solidFill>
                <a:latin typeface="BIZ UDPゴシック" panose="020B0400000000000000" pitchFamily="50" charset="-128"/>
                <a:ea typeface="BIZ UDPゴシック" panose="020B0400000000000000" pitchFamily="50" charset="-128"/>
              </a:rPr>
              <a:t>を試算してみよう</a:t>
            </a:r>
          </a:p>
        </p:txBody>
      </p:sp>
      <p:sp>
        <p:nvSpPr>
          <p:cNvPr id="8" name="スライド番号プレースホルダー 7">
            <a:extLst>
              <a:ext uri="{FF2B5EF4-FFF2-40B4-BE49-F238E27FC236}">
                <a16:creationId xmlns:a16="http://schemas.microsoft.com/office/drawing/2014/main" id="{32AF988A-CCCB-46FC-1A68-60FF188E95BC}"/>
              </a:ext>
            </a:extLst>
          </p:cNvPr>
          <p:cNvSpPr>
            <a:spLocks noGrp="1"/>
          </p:cNvSpPr>
          <p:nvPr>
            <p:ph type="sldNum" sz="quarter" idx="12"/>
          </p:nvPr>
        </p:nvSpPr>
        <p:spPr/>
        <p:txBody>
          <a:bodyPr/>
          <a:lstStyle/>
          <a:p>
            <a:fld id="{C7378CBE-A140-4EEA-9819-9CD0025EC3DF}" type="slidenum">
              <a:rPr kumimoji="1" lang="ja-JP" altLang="en-US" smtClean="0"/>
              <a:t>30</a:t>
            </a:fld>
            <a:endParaRPr kumimoji="1" lang="ja-JP" altLang="en-US"/>
          </a:p>
        </p:txBody>
      </p:sp>
      <p:sp>
        <p:nvSpPr>
          <p:cNvPr id="10" name="テキスト ボックス 9">
            <a:extLst>
              <a:ext uri="{FF2B5EF4-FFF2-40B4-BE49-F238E27FC236}">
                <a16:creationId xmlns:a16="http://schemas.microsoft.com/office/drawing/2014/main" id="{4C27CFF8-F455-1F2D-BAFA-C38B82180236}"/>
              </a:ext>
            </a:extLst>
          </p:cNvPr>
          <p:cNvSpPr txBox="1"/>
          <p:nvPr/>
        </p:nvSpPr>
        <p:spPr>
          <a:xfrm>
            <a:off x="321184" y="1455134"/>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ADB9BBC0-7778-76CD-A69B-0AD1D6158D8A}"/>
              </a:ext>
            </a:extLst>
          </p:cNvPr>
          <p:cNvSpPr txBox="1"/>
          <p:nvPr/>
        </p:nvSpPr>
        <p:spPr>
          <a:xfrm>
            <a:off x="364188" y="1442809"/>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１</a:t>
            </a:r>
          </a:p>
        </p:txBody>
      </p:sp>
      <p:sp>
        <p:nvSpPr>
          <p:cNvPr id="13" name="テキスト ボックス 12">
            <a:extLst>
              <a:ext uri="{FF2B5EF4-FFF2-40B4-BE49-F238E27FC236}">
                <a16:creationId xmlns:a16="http://schemas.microsoft.com/office/drawing/2014/main" id="{C288BC07-3A6C-082A-FA0B-DA47697AD376}"/>
              </a:ext>
            </a:extLst>
          </p:cNvPr>
          <p:cNvSpPr txBox="1"/>
          <p:nvPr/>
        </p:nvSpPr>
        <p:spPr>
          <a:xfrm>
            <a:off x="374413" y="2008821"/>
            <a:ext cx="2191763" cy="584775"/>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公的年金シミュレーターにアクセス</a:t>
            </a:r>
          </a:p>
        </p:txBody>
      </p:sp>
      <p:pic>
        <p:nvPicPr>
          <p:cNvPr id="9" name="図 8">
            <a:extLst>
              <a:ext uri="{FF2B5EF4-FFF2-40B4-BE49-F238E27FC236}">
                <a16:creationId xmlns:a16="http://schemas.microsoft.com/office/drawing/2014/main" id="{90ED407D-5CA5-42F5-A555-E518F9F86CC4}"/>
              </a:ext>
            </a:extLst>
          </p:cNvPr>
          <p:cNvPicPr>
            <a:picLocks noChangeAspect="1"/>
          </p:cNvPicPr>
          <p:nvPr/>
        </p:nvPicPr>
        <p:blipFill>
          <a:blip r:embed="rId2"/>
          <a:stretch>
            <a:fillRect/>
          </a:stretch>
        </p:blipFill>
        <p:spPr>
          <a:xfrm>
            <a:off x="8495460" y="291519"/>
            <a:ext cx="1092275" cy="1092275"/>
          </a:xfrm>
          <a:prstGeom prst="rect">
            <a:avLst/>
          </a:prstGeom>
        </p:spPr>
      </p:pic>
      <p:pic>
        <p:nvPicPr>
          <p:cNvPr id="31" name="図 30">
            <a:extLst>
              <a:ext uri="{FF2B5EF4-FFF2-40B4-BE49-F238E27FC236}">
                <a16:creationId xmlns:a16="http://schemas.microsoft.com/office/drawing/2014/main" id="{37162975-3341-4596-0A9E-E7901F19F9EE}"/>
              </a:ext>
            </a:extLst>
          </p:cNvPr>
          <p:cNvPicPr>
            <a:picLocks noChangeAspect="1"/>
          </p:cNvPicPr>
          <p:nvPr/>
        </p:nvPicPr>
        <p:blipFill>
          <a:blip r:embed="rId3"/>
          <a:stretch>
            <a:fillRect/>
          </a:stretch>
        </p:blipFill>
        <p:spPr>
          <a:xfrm>
            <a:off x="526757" y="2551819"/>
            <a:ext cx="1891496" cy="2887426"/>
          </a:xfrm>
          <a:prstGeom prst="rect">
            <a:avLst/>
          </a:prstGeom>
        </p:spPr>
      </p:pic>
      <p:sp>
        <p:nvSpPr>
          <p:cNvPr id="38" name="テキスト ボックス 37">
            <a:extLst>
              <a:ext uri="{FF2B5EF4-FFF2-40B4-BE49-F238E27FC236}">
                <a16:creationId xmlns:a16="http://schemas.microsoft.com/office/drawing/2014/main" id="{7AF7D4F8-7A32-052E-CE41-D5B00AA79D74}"/>
              </a:ext>
            </a:extLst>
          </p:cNvPr>
          <p:cNvSpPr txBox="1"/>
          <p:nvPr/>
        </p:nvSpPr>
        <p:spPr>
          <a:xfrm>
            <a:off x="512135" y="886695"/>
            <a:ext cx="4954656" cy="369332"/>
          </a:xfrm>
          <a:prstGeom prst="rect">
            <a:avLst/>
          </a:prstGeom>
          <a:noFill/>
        </p:spPr>
        <p:txBody>
          <a:bodyPr wrap="square">
            <a:spAutoFit/>
          </a:bodyPr>
          <a:lstStyle/>
          <a:p>
            <a:r>
              <a:rPr lang="en-US" altLang="ja-JP"/>
              <a:t>https://nenkin-shisan.mhlw.go.jp/</a:t>
            </a:r>
          </a:p>
        </p:txBody>
      </p:sp>
      <p:sp>
        <p:nvSpPr>
          <p:cNvPr id="40" name="テキスト ボックス 39">
            <a:extLst>
              <a:ext uri="{FF2B5EF4-FFF2-40B4-BE49-F238E27FC236}">
                <a16:creationId xmlns:a16="http://schemas.microsoft.com/office/drawing/2014/main" id="{62BC0DF1-D24C-A9AC-5AE4-AFF4DE982D86}"/>
              </a:ext>
            </a:extLst>
          </p:cNvPr>
          <p:cNvSpPr txBox="1"/>
          <p:nvPr/>
        </p:nvSpPr>
        <p:spPr>
          <a:xfrm>
            <a:off x="655345" y="5512918"/>
            <a:ext cx="1845447" cy="553998"/>
          </a:xfrm>
          <a:prstGeom prst="rect">
            <a:avLst/>
          </a:prstGeom>
          <a:noFill/>
        </p:spPr>
        <p:txBody>
          <a:bodyPr wrap="square">
            <a:spAutoFit/>
          </a:bodyPr>
          <a:lstStyle/>
          <a:p>
            <a:r>
              <a:rPr lang="ja-JP" altLang="en-US" sz="1200" b="1" i="0">
                <a:solidFill>
                  <a:srgbClr val="222222"/>
                </a:solidFill>
                <a:effectLst/>
                <a:latin typeface="Meiryo UI" panose="020B0604030504040204" pitchFamily="50" charset="-128"/>
                <a:ea typeface="Meiryo UI" panose="020B0604030504040204" pitchFamily="50" charset="-128"/>
              </a:rPr>
              <a:t>老齢年金を選択し、</a:t>
            </a:r>
            <a:endParaRPr lang="en-US" altLang="ja-JP" sz="1200" b="1" i="0">
              <a:solidFill>
                <a:srgbClr val="222222"/>
              </a:solidFill>
              <a:effectLst/>
              <a:latin typeface="Meiryo UI" panose="020B0604030504040204" pitchFamily="50" charset="-128"/>
              <a:ea typeface="Meiryo UI" panose="020B0604030504040204" pitchFamily="50" charset="-128"/>
            </a:endParaRPr>
          </a:p>
          <a:p>
            <a:r>
              <a:rPr lang="ja-JP" altLang="en-US" sz="1200" b="1" i="0">
                <a:solidFill>
                  <a:srgbClr val="222222"/>
                </a:solidFill>
                <a:effectLst/>
                <a:latin typeface="Meiryo UI" panose="020B0604030504040204" pitchFamily="50" charset="-128"/>
                <a:ea typeface="Meiryo UI" panose="020B0604030504040204" pitchFamily="50" charset="-128"/>
              </a:rPr>
              <a:t>生年月日を入力します</a:t>
            </a:r>
            <a:r>
              <a:rPr lang="ja-JP" altLang="en-US" b="1" i="0">
                <a:solidFill>
                  <a:srgbClr val="222222"/>
                </a:solidFill>
                <a:effectLst/>
                <a:latin typeface="Noto Sans JP" panose="020B0200000000000000" pitchFamily="50" charset="-128"/>
                <a:ea typeface="Noto Sans JP" panose="020B0200000000000000" pitchFamily="50" charset="-128"/>
              </a:rPr>
              <a:t>。</a:t>
            </a:r>
            <a:endParaRPr lang="ja-JP" altLang="en-US" b="1"/>
          </a:p>
        </p:txBody>
      </p:sp>
      <p:pic>
        <p:nvPicPr>
          <p:cNvPr id="45" name="図 44">
            <a:extLst>
              <a:ext uri="{FF2B5EF4-FFF2-40B4-BE49-F238E27FC236}">
                <a16:creationId xmlns:a16="http://schemas.microsoft.com/office/drawing/2014/main" id="{BE636FE8-3708-2511-747C-405B454D0B60}"/>
              </a:ext>
            </a:extLst>
          </p:cNvPr>
          <p:cNvPicPr>
            <a:picLocks noChangeAspect="1"/>
          </p:cNvPicPr>
          <p:nvPr/>
        </p:nvPicPr>
        <p:blipFill>
          <a:blip r:embed="rId4"/>
          <a:stretch>
            <a:fillRect/>
          </a:stretch>
        </p:blipFill>
        <p:spPr>
          <a:xfrm>
            <a:off x="2830798" y="2562732"/>
            <a:ext cx="1891496" cy="2883006"/>
          </a:xfrm>
          <a:prstGeom prst="rect">
            <a:avLst/>
          </a:prstGeom>
        </p:spPr>
      </p:pic>
      <p:sp>
        <p:nvSpPr>
          <p:cNvPr id="48" name="テキスト ボックス 47">
            <a:extLst>
              <a:ext uri="{FF2B5EF4-FFF2-40B4-BE49-F238E27FC236}">
                <a16:creationId xmlns:a16="http://schemas.microsoft.com/office/drawing/2014/main" id="{EA92A8D5-E987-6B8B-DB56-75B2B57F3F69}"/>
              </a:ext>
            </a:extLst>
          </p:cNvPr>
          <p:cNvSpPr txBox="1"/>
          <p:nvPr/>
        </p:nvSpPr>
        <p:spPr>
          <a:xfrm>
            <a:off x="2756495" y="5512918"/>
            <a:ext cx="2208704" cy="1015663"/>
          </a:xfrm>
          <a:prstGeom prst="rect">
            <a:avLst/>
          </a:prstGeom>
          <a:noFill/>
        </p:spPr>
        <p:txBody>
          <a:bodyPr wrap="square">
            <a:spAutoFit/>
          </a:bodyPr>
          <a:lstStyle/>
          <a:p>
            <a:r>
              <a:rPr lang="ja-JP" altLang="en-US" sz="1200" b="1" i="0">
                <a:solidFill>
                  <a:srgbClr val="222222"/>
                </a:solidFill>
                <a:effectLst/>
                <a:latin typeface="Meiryo UI" panose="020B0604030504040204" pitchFamily="50" charset="-128"/>
                <a:ea typeface="Meiryo UI" panose="020B0604030504040204" pitchFamily="50" charset="-128"/>
              </a:rPr>
              <a:t>働き方の期間を入力します。</a:t>
            </a:r>
            <a:br>
              <a:rPr lang="ja-JP" altLang="en-US" sz="1200" b="1">
                <a:latin typeface="Meiryo UI" panose="020B0604030504040204" pitchFamily="50" charset="-128"/>
                <a:ea typeface="Meiryo UI" panose="020B0604030504040204" pitchFamily="50" charset="-128"/>
              </a:rPr>
            </a:br>
            <a:r>
              <a:rPr lang="ja-JP" altLang="en-US" sz="1200" b="1" i="0">
                <a:solidFill>
                  <a:srgbClr val="222222"/>
                </a:solidFill>
                <a:effectLst/>
                <a:latin typeface="Meiryo UI" panose="020B0604030504040204" pitchFamily="50" charset="-128"/>
                <a:ea typeface="Meiryo UI" panose="020B0604030504040204" pitchFamily="50" charset="-128"/>
              </a:rPr>
              <a:t>例えば、学生の期間が</a:t>
            </a:r>
            <a:r>
              <a:rPr lang="en-US" altLang="ja-JP" sz="1200" b="1" i="0">
                <a:solidFill>
                  <a:srgbClr val="222222"/>
                </a:solidFill>
                <a:effectLst/>
                <a:latin typeface="Meiryo UI" panose="020B0604030504040204" pitchFamily="50" charset="-128"/>
                <a:ea typeface="Meiryo UI" panose="020B0604030504040204" pitchFamily="50" charset="-128"/>
              </a:rPr>
              <a:t>20</a:t>
            </a:r>
            <a:r>
              <a:rPr lang="ja-JP" altLang="en-US" sz="1200" b="1" i="0">
                <a:solidFill>
                  <a:srgbClr val="222222"/>
                </a:solidFill>
                <a:effectLst/>
                <a:latin typeface="Meiryo UI" panose="020B0604030504040204" pitchFamily="50" charset="-128"/>
                <a:ea typeface="Meiryo UI" panose="020B0604030504040204" pitchFamily="50" charset="-128"/>
              </a:rPr>
              <a:t>～</a:t>
            </a:r>
            <a:r>
              <a:rPr lang="en-US" altLang="ja-JP" sz="1200" b="1" i="0">
                <a:solidFill>
                  <a:srgbClr val="222222"/>
                </a:solidFill>
                <a:effectLst/>
                <a:latin typeface="Meiryo UI" panose="020B0604030504040204" pitchFamily="50" charset="-128"/>
                <a:ea typeface="Meiryo UI" panose="020B0604030504040204" pitchFamily="50" charset="-128"/>
              </a:rPr>
              <a:t>21</a:t>
            </a:r>
            <a:r>
              <a:rPr lang="ja-JP" altLang="en-US" sz="1200" b="1" i="0">
                <a:solidFill>
                  <a:srgbClr val="222222"/>
                </a:solidFill>
                <a:effectLst/>
                <a:latin typeface="Meiryo UI" panose="020B0604030504040204" pitchFamily="50" charset="-128"/>
                <a:ea typeface="Meiryo UI" panose="020B0604030504040204" pitchFamily="50" charset="-128"/>
              </a:rPr>
              <a:t>歳の間の場合は、</a:t>
            </a:r>
            <a:r>
              <a:rPr lang="en-US" altLang="ja-JP" sz="1200" b="1" i="0">
                <a:solidFill>
                  <a:srgbClr val="222222"/>
                </a:solidFill>
                <a:effectLst/>
                <a:latin typeface="Meiryo UI" panose="020B0604030504040204" pitchFamily="50" charset="-128"/>
                <a:ea typeface="Meiryo UI" panose="020B0604030504040204" pitchFamily="50" charset="-128"/>
              </a:rPr>
              <a:t>20</a:t>
            </a:r>
            <a:r>
              <a:rPr lang="ja-JP" altLang="en-US" sz="1200" b="1" i="0">
                <a:solidFill>
                  <a:srgbClr val="222222"/>
                </a:solidFill>
                <a:effectLst/>
                <a:latin typeface="Meiryo UI" panose="020B0604030504040204" pitchFamily="50" charset="-128"/>
                <a:ea typeface="Meiryo UI" panose="020B0604030504040204" pitchFamily="50" charset="-128"/>
              </a:rPr>
              <a:t>～</a:t>
            </a:r>
            <a:r>
              <a:rPr lang="en-US" altLang="ja-JP" sz="1200" b="1" i="0">
                <a:solidFill>
                  <a:srgbClr val="222222"/>
                </a:solidFill>
                <a:effectLst/>
                <a:latin typeface="Meiryo UI" panose="020B0604030504040204" pitchFamily="50" charset="-128"/>
                <a:ea typeface="Meiryo UI" panose="020B0604030504040204" pitchFamily="50" charset="-128"/>
              </a:rPr>
              <a:t>21</a:t>
            </a:r>
            <a:r>
              <a:rPr lang="ja-JP" altLang="en-US" sz="1200" b="1" i="0">
                <a:solidFill>
                  <a:srgbClr val="222222"/>
                </a:solidFill>
                <a:effectLst/>
                <a:latin typeface="Meiryo UI" panose="020B0604030504040204" pitchFamily="50" charset="-128"/>
                <a:ea typeface="Meiryo UI" panose="020B0604030504040204" pitchFamily="50" charset="-128"/>
              </a:rPr>
              <a:t>歳と入力します。国民年金の場合は、付加納付の有無を入力します。</a:t>
            </a:r>
            <a:endParaRPr lang="ja-JP" altLang="en-US" sz="1200" b="1">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13E04AE3-08C1-B636-767B-FA4478C8BA28}"/>
              </a:ext>
            </a:extLst>
          </p:cNvPr>
          <p:cNvSpPr txBox="1"/>
          <p:nvPr/>
        </p:nvSpPr>
        <p:spPr>
          <a:xfrm>
            <a:off x="2652612" y="1448009"/>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0" name="テキスト ボックス 49">
            <a:extLst>
              <a:ext uri="{FF2B5EF4-FFF2-40B4-BE49-F238E27FC236}">
                <a16:creationId xmlns:a16="http://schemas.microsoft.com/office/drawing/2014/main" id="{EB29E939-1554-E198-89CC-B0CA98B2E28A}"/>
              </a:ext>
            </a:extLst>
          </p:cNvPr>
          <p:cNvSpPr txBox="1"/>
          <p:nvPr/>
        </p:nvSpPr>
        <p:spPr>
          <a:xfrm>
            <a:off x="2695616" y="1435684"/>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２</a:t>
            </a:r>
          </a:p>
        </p:txBody>
      </p:sp>
      <p:sp>
        <p:nvSpPr>
          <p:cNvPr id="51" name="テキスト ボックス 50">
            <a:extLst>
              <a:ext uri="{FF2B5EF4-FFF2-40B4-BE49-F238E27FC236}">
                <a16:creationId xmlns:a16="http://schemas.microsoft.com/office/drawing/2014/main" id="{777A5324-B158-7C4F-53CB-885CDF89DE6A}"/>
              </a:ext>
            </a:extLst>
          </p:cNvPr>
          <p:cNvSpPr txBox="1"/>
          <p:nvPr/>
        </p:nvSpPr>
        <p:spPr>
          <a:xfrm>
            <a:off x="3000876" y="2090612"/>
            <a:ext cx="1606114"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働き方１を入力</a:t>
            </a:r>
          </a:p>
        </p:txBody>
      </p:sp>
      <p:pic>
        <p:nvPicPr>
          <p:cNvPr id="52" name="図 51">
            <a:extLst>
              <a:ext uri="{FF2B5EF4-FFF2-40B4-BE49-F238E27FC236}">
                <a16:creationId xmlns:a16="http://schemas.microsoft.com/office/drawing/2014/main" id="{28DB8A99-86FB-9D50-E533-3615F565FBFF}"/>
              </a:ext>
            </a:extLst>
          </p:cNvPr>
          <p:cNvPicPr>
            <a:picLocks noChangeAspect="1"/>
          </p:cNvPicPr>
          <p:nvPr/>
        </p:nvPicPr>
        <p:blipFill>
          <a:blip r:embed="rId4"/>
          <a:stretch>
            <a:fillRect/>
          </a:stretch>
        </p:blipFill>
        <p:spPr>
          <a:xfrm>
            <a:off x="5162523" y="2574531"/>
            <a:ext cx="1891496" cy="2883006"/>
          </a:xfrm>
          <a:prstGeom prst="rect">
            <a:avLst/>
          </a:prstGeom>
        </p:spPr>
      </p:pic>
      <p:sp>
        <p:nvSpPr>
          <p:cNvPr id="54" name="テキスト ボックス 53">
            <a:extLst>
              <a:ext uri="{FF2B5EF4-FFF2-40B4-BE49-F238E27FC236}">
                <a16:creationId xmlns:a16="http://schemas.microsoft.com/office/drawing/2014/main" id="{3C9C77D2-1F06-0A36-BAEE-979F69794BFE}"/>
              </a:ext>
            </a:extLst>
          </p:cNvPr>
          <p:cNvSpPr txBox="1"/>
          <p:nvPr/>
        </p:nvSpPr>
        <p:spPr>
          <a:xfrm>
            <a:off x="4984337" y="1441336"/>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5" name="テキスト ボックス 54">
            <a:extLst>
              <a:ext uri="{FF2B5EF4-FFF2-40B4-BE49-F238E27FC236}">
                <a16:creationId xmlns:a16="http://schemas.microsoft.com/office/drawing/2014/main" id="{130E81B2-F70A-91D2-3331-406E30874E77}"/>
              </a:ext>
            </a:extLst>
          </p:cNvPr>
          <p:cNvSpPr txBox="1"/>
          <p:nvPr/>
        </p:nvSpPr>
        <p:spPr>
          <a:xfrm>
            <a:off x="5027341" y="1429011"/>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３</a:t>
            </a:r>
          </a:p>
        </p:txBody>
      </p:sp>
      <p:sp>
        <p:nvSpPr>
          <p:cNvPr id="56" name="テキスト ボックス 55">
            <a:extLst>
              <a:ext uri="{FF2B5EF4-FFF2-40B4-BE49-F238E27FC236}">
                <a16:creationId xmlns:a16="http://schemas.microsoft.com/office/drawing/2014/main" id="{9CD6FE03-082A-06BC-9E65-B5CC22E2C7E3}"/>
              </a:ext>
            </a:extLst>
          </p:cNvPr>
          <p:cNvSpPr txBox="1"/>
          <p:nvPr/>
        </p:nvSpPr>
        <p:spPr>
          <a:xfrm>
            <a:off x="5268938" y="2081060"/>
            <a:ext cx="1678665"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働き方２を入力</a:t>
            </a:r>
          </a:p>
        </p:txBody>
      </p:sp>
      <p:sp>
        <p:nvSpPr>
          <p:cNvPr id="58" name="テキスト ボックス 57">
            <a:extLst>
              <a:ext uri="{FF2B5EF4-FFF2-40B4-BE49-F238E27FC236}">
                <a16:creationId xmlns:a16="http://schemas.microsoft.com/office/drawing/2014/main" id="{5393099C-7F15-646A-18CA-35C4F0E10933}"/>
              </a:ext>
            </a:extLst>
          </p:cNvPr>
          <p:cNvSpPr txBox="1"/>
          <p:nvPr/>
        </p:nvSpPr>
        <p:spPr>
          <a:xfrm>
            <a:off x="5122119" y="5512918"/>
            <a:ext cx="2005271" cy="830997"/>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会社員の場合には、「会社員・公務員（厚生年金）」を選択し、会社員・公務員の期間を入力します。</a:t>
            </a:r>
          </a:p>
        </p:txBody>
      </p:sp>
      <p:sp>
        <p:nvSpPr>
          <p:cNvPr id="65" name="テキスト ボックス 64">
            <a:extLst>
              <a:ext uri="{FF2B5EF4-FFF2-40B4-BE49-F238E27FC236}">
                <a16:creationId xmlns:a16="http://schemas.microsoft.com/office/drawing/2014/main" id="{0ECCC552-1E24-512C-4881-69185702D488}"/>
              </a:ext>
            </a:extLst>
          </p:cNvPr>
          <p:cNvSpPr txBox="1"/>
          <p:nvPr/>
        </p:nvSpPr>
        <p:spPr>
          <a:xfrm>
            <a:off x="7314636" y="1446798"/>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67" name="テキスト ボックス 66">
            <a:extLst>
              <a:ext uri="{FF2B5EF4-FFF2-40B4-BE49-F238E27FC236}">
                <a16:creationId xmlns:a16="http://schemas.microsoft.com/office/drawing/2014/main" id="{9ACB98D7-CB66-7AB7-FFF7-B6FD3814324E}"/>
              </a:ext>
            </a:extLst>
          </p:cNvPr>
          <p:cNvSpPr txBox="1"/>
          <p:nvPr/>
        </p:nvSpPr>
        <p:spPr>
          <a:xfrm>
            <a:off x="7357640" y="1434473"/>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４</a:t>
            </a:r>
          </a:p>
        </p:txBody>
      </p:sp>
      <p:sp>
        <p:nvSpPr>
          <p:cNvPr id="68" name="テキスト ボックス 67">
            <a:extLst>
              <a:ext uri="{FF2B5EF4-FFF2-40B4-BE49-F238E27FC236}">
                <a16:creationId xmlns:a16="http://schemas.microsoft.com/office/drawing/2014/main" id="{B0CEEF3C-47D2-66BE-AE98-FA0B02F33630}"/>
              </a:ext>
            </a:extLst>
          </p:cNvPr>
          <p:cNvSpPr txBox="1"/>
          <p:nvPr/>
        </p:nvSpPr>
        <p:spPr>
          <a:xfrm>
            <a:off x="7441819" y="5512918"/>
            <a:ext cx="2005271" cy="1015663"/>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年金受給見込み額がグラフで表示されます。</a:t>
            </a:r>
          </a:p>
          <a:p>
            <a:r>
              <a:rPr lang="ja-JP" altLang="en-US" sz="1200" b="1">
                <a:latin typeface="Meiryo UI" panose="020B0604030504040204" pitchFamily="50" charset="-128"/>
                <a:ea typeface="Meiryo UI" panose="020B0604030504040204" pitchFamily="50" charset="-128"/>
              </a:rPr>
              <a:t>また、スライドバーを左右に動かすと、今後の年収等を変更し試算することができます。</a:t>
            </a:r>
          </a:p>
        </p:txBody>
      </p:sp>
      <p:pic>
        <p:nvPicPr>
          <p:cNvPr id="70" name="図 69">
            <a:extLst>
              <a:ext uri="{FF2B5EF4-FFF2-40B4-BE49-F238E27FC236}">
                <a16:creationId xmlns:a16="http://schemas.microsoft.com/office/drawing/2014/main" id="{7573F311-B540-4F0C-2034-154A1197D912}"/>
              </a:ext>
            </a:extLst>
          </p:cNvPr>
          <p:cNvPicPr>
            <a:picLocks noChangeAspect="1"/>
          </p:cNvPicPr>
          <p:nvPr/>
        </p:nvPicPr>
        <p:blipFill>
          <a:blip r:embed="rId5"/>
          <a:stretch>
            <a:fillRect/>
          </a:stretch>
        </p:blipFill>
        <p:spPr>
          <a:xfrm>
            <a:off x="7243975" y="2524682"/>
            <a:ext cx="2324453" cy="2882507"/>
          </a:xfrm>
          <a:prstGeom prst="rect">
            <a:avLst/>
          </a:prstGeom>
        </p:spPr>
      </p:pic>
      <p:sp>
        <p:nvSpPr>
          <p:cNvPr id="79" name="テキスト ボックス 78">
            <a:extLst>
              <a:ext uri="{FF2B5EF4-FFF2-40B4-BE49-F238E27FC236}">
                <a16:creationId xmlns:a16="http://schemas.microsoft.com/office/drawing/2014/main" id="{62D70381-5901-DB63-6258-0340586E3670}"/>
              </a:ext>
            </a:extLst>
          </p:cNvPr>
          <p:cNvSpPr txBox="1"/>
          <p:nvPr/>
        </p:nvSpPr>
        <p:spPr>
          <a:xfrm>
            <a:off x="7382303" y="2081060"/>
            <a:ext cx="2196196"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試算をはじめるをタップ</a:t>
            </a:r>
          </a:p>
        </p:txBody>
      </p:sp>
    </p:spTree>
    <p:extLst>
      <p:ext uri="{BB962C8B-B14F-4D97-AF65-F5344CB8AC3E}">
        <p14:creationId xmlns:p14="http://schemas.microsoft.com/office/powerpoint/2010/main" val="3079239904"/>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1A2F7-4B6F-C6F1-A5A1-83565CFBE238}"/>
            </a:ext>
          </a:extLst>
        </p:cNvPr>
        <p:cNvGrpSpPr/>
        <p:nvPr/>
      </p:nvGrpSpPr>
      <p:grpSpPr>
        <a:xfrm>
          <a:off x="0" y="0"/>
          <a:ext cx="0" cy="0"/>
          <a:chOff x="0" y="0"/>
          <a:chExt cx="0" cy="0"/>
        </a:xfrm>
      </p:grpSpPr>
      <p:sp>
        <p:nvSpPr>
          <p:cNvPr id="8" name="スライド番号プレースホルダー 7">
            <a:extLst>
              <a:ext uri="{FF2B5EF4-FFF2-40B4-BE49-F238E27FC236}">
                <a16:creationId xmlns:a16="http://schemas.microsoft.com/office/drawing/2014/main" id="{89D6AC0E-1F87-9422-9BEA-4487F5F5BCB4}"/>
              </a:ext>
            </a:extLst>
          </p:cNvPr>
          <p:cNvSpPr>
            <a:spLocks noGrp="1"/>
          </p:cNvSpPr>
          <p:nvPr>
            <p:ph type="sldNum" sz="quarter" idx="12"/>
          </p:nvPr>
        </p:nvSpPr>
        <p:spPr/>
        <p:txBody>
          <a:bodyPr/>
          <a:lstStyle/>
          <a:p>
            <a:fld id="{C7378CBE-A140-4EEA-9819-9CD0025EC3DF}" type="slidenum">
              <a:rPr kumimoji="1" lang="ja-JP" altLang="en-US" smtClean="0"/>
              <a:t>31</a:t>
            </a:fld>
            <a:endParaRPr kumimoji="1" lang="ja-JP" altLang="en-US"/>
          </a:p>
        </p:txBody>
      </p:sp>
      <p:pic>
        <p:nvPicPr>
          <p:cNvPr id="9" name="図 8">
            <a:extLst>
              <a:ext uri="{FF2B5EF4-FFF2-40B4-BE49-F238E27FC236}">
                <a16:creationId xmlns:a16="http://schemas.microsoft.com/office/drawing/2014/main" id="{58A4DD7A-E78E-04DD-80F2-EF5E91318964}"/>
              </a:ext>
            </a:extLst>
          </p:cNvPr>
          <p:cNvPicPr>
            <a:picLocks noChangeAspect="1"/>
          </p:cNvPicPr>
          <p:nvPr/>
        </p:nvPicPr>
        <p:blipFill>
          <a:blip r:embed="rId2"/>
          <a:stretch>
            <a:fillRect/>
          </a:stretch>
        </p:blipFill>
        <p:spPr>
          <a:xfrm>
            <a:off x="8490635" y="294394"/>
            <a:ext cx="1092275" cy="1092275"/>
          </a:xfrm>
          <a:prstGeom prst="rect">
            <a:avLst/>
          </a:prstGeom>
        </p:spPr>
      </p:pic>
      <p:sp>
        <p:nvSpPr>
          <p:cNvPr id="40" name="テキスト ボックス 39">
            <a:extLst>
              <a:ext uri="{FF2B5EF4-FFF2-40B4-BE49-F238E27FC236}">
                <a16:creationId xmlns:a16="http://schemas.microsoft.com/office/drawing/2014/main" id="{24925D59-1A1D-CA01-E872-6E3FE3156E25}"/>
              </a:ext>
            </a:extLst>
          </p:cNvPr>
          <p:cNvSpPr txBox="1"/>
          <p:nvPr/>
        </p:nvSpPr>
        <p:spPr>
          <a:xfrm>
            <a:off x="663425" y="5429806"/>
            <a:ext cx="1893284" cy="646331"/>
          </a:xfrm>
          <a:prstGeom prst="rect">
            <a:avLst/>
          </a:prstGeom>
          <a:noFill/>
        </p:spPr>
        <p:txBody>
          <a:bodyPr wrap="square">
            <a:spAutoFit/>
          </a:bodyPr>
          <a:lstStyle/>
          <a:p>
            <a:r>
              <a:rPr lang="ja-JP" altLang="en-US" sz="1200" b="1" i="0">
                <a:solidFill>
                  <a:srgbClr val="222222"/>
                </a:solidFill>
                <a:effectLst/>
                <a:latin typeface="Meiryo UI" panose="020B0604030504040204" pitchFamily="50" charset="-128"/>
                <a:ea typeface="Meiryo UI" panose="020B0604030504040204" pitchFamily="50" charset="-128"/>
              </a:rPr>
              <a:t>「障害年金」を選択します。</a:t>
            </a:r>
          </a:p>
          <a:p>
            <a:r>
              <a:rPr lang="ja-JP" altLang="en-US" sz="1200" b="1" i="0">
                <a:solidFill>
                  <a:srgbClr val="222222"/>
                </a:solidFill>
                <a:effectLst/>
                <a:latin typeface="Meiryo UI" panose="020B0604030504040204" pitchFamily="50" charset="-128"/>
                <a:ea typeface="Meiryo UI" panose="020B0604030504040204" pitchFamily="50" charset="-128"/>
              </a:rPr>
              <a:t>生年月日を入力して、</a:t>
            </a:r>
            <a:endParaRPr lang="en-US" altLang="ja-JP" sz="1200" b="1" i="0">
              <a:solidFill>
                <a:srgbClr val="222222"/>
              </a:solidFill>
              <a:effectLst/>
              <a:latin typeface="Meiryo UI" panose="020B0604030504040204" pitchFamily="50" charset="-128"/>
              <a:ea typeface="Meiryo UI" panose="020B0604030504040204" pitchFamily="50" charset="-128"/>
            </a:endParaRPr>
          </a:p>
          <a:p>
            <a:r>
              <a:rPr lang="ja-JP" altLang="en-US" sz="1200" b="1" i="0">
                <a:solidFill>
                  <a:srgbClr val="222222"/>
                </a:solidFill>
                <a:effectLst/>
                <a:latin typeface="Meiryo UI" panose="020B0604030504040204" pitchFamily="50" charset="-128"/>
                <a:ea typeface="Meiryo UI" panose="020B0604030504040204" pitchFamily="50" charset="-128"/>
              </a:rPr>
              <a:t>「次に進む」をタップします。</a:t>
            </a:r>
            <a:endParaRPr lang="ja-JP" altLang="en-US" b="1"/>
          </a:p>
        </p:txBody>
      </p:sp>
      <p:sp>
        <p:nvSpPr>
          <p:cNvPr id="48" name="テキスト ボックス 47">
            <a:extLst>
              <a:ext uri="{FF2B5EF4-FFF2-40B4-BE49-F238E27FC236}">
                <a16:creationId xmlns:a16="http://schemas.microsoft.com/office/drawing/2014/main" id="{7136B148-D9B9-7835-754E-6C95D7AA5B28}"/>
              </a:ext>
            </a:extLst>
          </p:cNvPr>
          <p:cNvSpPr txBox="1"/>
          <p:nvPr/>
        </p:nvSpPr>
        <p:spPr>
          <a:xfrm>
            <a:off x="2796809" y="5416664"/>
            <a:ext cx="2208704" cy="1200329"/>
          </a:xfrm>
          <a:prstGeom prst="rect">
            <a:avLst/>
          </a:prstGeom>
          <a:noFill/>
        </p:spPr>
        <p:txBody>
          <a:bodyPr wrap="square">
            <a:spAutoFit/>
          </a:bodyPr>
          <a:lstStyle/>
          <a:p>
            <a:r>
              <a:rPr lang="ja-JP" altLang="en-US" sz="1200" b="1" i="0">
                <a:solidFill>
                  <a:srgbClr val="222222"/>
                </a:solidFill>
                <a:effectLst/>
                <a:latin typeface="Meiryo UI" panose="020B0604030504040204" pitchFamily="50" charset="-128"/>
                <a:ea typeface="Meiryo UI" panose="020B0604030504040204" pitchFamily="50" charset="-128"/>
              </a:rPr>
              <a:t>「障害の有無」を選択します。</a:t>
            </a:r>
            <a:endParaRPr lang="en-US" altLang="ja-JP" sz="1200" b="1" i="0">
              <a:solidFill>
                <a:srgbClr val="222222"/>
              </a:solidFill>
              <a:effectLst/>
              <a:latin typeface="Meiryo UI" panose="020B0604030504040204" pitchFamily="50" charset="-128"/>
              <a:ea typeface="Meiryo UI" panose="020B0604030504040204" pitchFamily="50" charset="-128"/>
            </a:endParaRPr>
          </a:p>
          <a:p>
            <a:r>
              <a:rPr lang="ja-JP" altLang="en-US" sz="1200" b="1" i="0">
                <a:solidFill>
                  <a:srgbClr val="222222"/>
                </a:solidFill>
                <a:effectLst/>
                <a:latin typeface="Meiryo UI" panose="020B0604030504040204" pitchFamily="50" charset="-128"/>
                <a:ea typeface="Meiryo UI" panose="020B0604030504040204" pitchFamily="50" charset="-128"/>
              </a:rPr>
              <a:t>現在の加入制度の選択画面において、現在、加入している年金制度を選択します。</a:t>
            </a:r>
          </a:p>
          <a:p>
            <a:r>
              <a:rPr lang="ja-JP" altLang="en-US" sz="1200" b="1" i="0">
                <a:solidFill>
                  <a:srgbClr val="222222"/>
                </a:solidFill>
                <a:effectLst/>
                <a:latin typeface="Meiryo UI" panose="020B0604030504040204" pitchFamily="50" charset="-128"/>
                <a:ea typeface="Meiryo UI" panose="020B0604030504040204" pitchFamily="50" charset="-128"/>
              </a:rPr>
              <a:t>「国民年金」を選択した場合は、「試算結果をみる」をタップします。</a:t>
            </a:r>
            <a:endParaRPr lang="en-US" altLang="ja-JP" sz="1200" b="1" i="0">
              <a:solidFill>
                <a:srgbClr val="222222"/>
              </a:solidFill>
              <a:effectLst/>
              <a:latin typeface="Meiryo UI" panose="020B0604030504040204" pitchFamily="50" charset="-128"/>
              <a:ea typeface="Meiryo UI" panose="020B0604030504040204" pitchFamily="50" charset="-128"/>
            </a:endParaRPr>
          </a:p>
        </p:txBody>
      </p:sp>
      <p:pic>
        <p:nvPicPr>
          <p:cNvPr id="52" name="図 51">
            <a:extLst>
              <a:ext uri="{FF2B5EF4-FFF2-40B4-BE49-F238E27FC236}">
                <a16:creationId xmlns:a16="http://schemas.microsoft.com/office/drawing/2014/main" id="{6AB5EC91-E1F4-1CB0-F07C-7F7685EC9D76}"/>
              </a:ext>
            </a:extLst>
          </p:cNvPr>
          <p:cNvPicPr>
            <a:picLocks noChangeAspect="1"/>
          </p:cNvPicPr>
          <p:nvPr/>
        </p:nvPicPr>
        <p:blipFill>
          <a:blip r:embed="rId3"/>
          <a:stretch>
            <a:fillRect/>
          </a:stretch>
        </p:blipFill>
        <p:spPr>
          <a:xfrm>
            <a:off x="5208703" y="2546823"/>
            <a:ext cx="1891496" cy="2883006"/>
          </a:xfrm>
          <a:prstGeom prst="rect">
            <a:avLst/>
          </a:prstGeom>
        </p:spPr>
      </p:pic>
      <p:sp>
        <p:nvSpPr>
          <p:cNvPr id="58" name="テキスト ボックス 57">
            <a:extLst>
              <a:ext uri="{FF2B5EF4-FFF2-40B4-BE49-F238E27FC236}">
                <a16:creationId xmlns:a16="http://schemas.microsoft.com/office/drawing/2014/main" id="{7FD27E3C-AFC0-2E92-2447-6439943942EF}"/>
              </a:ext>
            </a:extLst>
          </p:cNvPr>
          <p:cNvSpPr txBox="1"/>
          <p:nvPr/>
        </p:nvSpPr>
        <p:spPr>
          <a:xfrm>
            <a:off x="5208703" y="5417760"/>
            <a:ext cx="2005271" cy="830997"/>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会社員の場合には、「会社員・公務員（厚生年金）」を選択し、会社員・公務員の期間を入力します。</a:t>
            </a:r>
          </a:p>
        </p:txBody>
      </p:sp>
      <p:sp>
        <p:nvSpPr>
          <p:cNvPr id="68" name="テキスト ボックス 67">
            <a:extLst>
              <a:ext uri="{FF2B5EF4-FFF2-40B4-BE49-F238E27FC236}">
                <a16:creationId xmlns:a16="http://schemas.microsoft.com/office/drawing/2014/main" id="{2F205A89-4D64-5866-3D33-D4F4F8B05780}"/>
              </a:ext>
            </a:extLst>
          </p:cNvPr>
          <p:cNvSpPr txBox="1"/>
          <p:nvPr/>
        </p:nvSpPr>
        <p:spPr>
          <a:xfrm>
            <a:off x="7551741" y="5411202"/>
            <a:ext cx="2005271" cy="1015663"/>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試算結果は障害年金１級、２級、３級とならんでおり、グラフには障害基礎年金及び障害厚生年金の金額が示されています。</a:t>
            </a:r>
          </a:p>
        </p:txBody>
      </p:sp>
      <p:sp>
        <p:nvSpPr>
          <p:cNvPr id="79" name="テキスト ボックス 78">
            <a:extLst>
              <a:ext uri="{FF2B5EF4-FFF2-40B4-BE49-F238E27FC236}">
                <a16:creationId xmlns:a16="http://schemas.microsoft.com/office/drawing/2014/main" id="{D1E3F3B5-7E72-0874-3929-30CD04F58CF5}"/>
              </a:ext>
            </a:extLst>
          </p:cNvPr>
          <p:cNvSpPr txBox="1"/>
          <p:nvPr/>
        </p:nvSpPr>
        <p:spPr>
          <a:xfrm>
            <a:off x="7365467" y="2092967"/>
            <a:ext cx="2254987"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この条件で試算をタップ</a:t>
            </a:r>
          </a:p>
        </p:txBody>
      </p:sp>
      <p:pic>
        <p:nvPicPr>
          <p:cNvPr id="3" name="図 2">
            <a:extLst>
              <a:ext uri="{FF2B5EF4-FFF2-40B4-BE49-F238E27FC236}">
                <a16:creationId xmlns:a16="http://schemas.microsoft.com/office/drawing/2014/main" id="{9A666AB5-1D70-CB95-F72A-2DDC1B254A3D}"/>
              </a:ext>
            </a:extLst>
          </p:cNvPr>
          <p:cNvPicPr>
            <a:picLocks noChangeAspect="1"/>
          </p:cNvPicPr>
          <p:nvPr/>
        </p:nvPicPr>
        <p:blipFill>
          <a:blip r:embed="rId4"/>
          <a:stretch>
            <a:fillRect/>
          </a:stretch>
        </p:blipFill>
        <p:spPr>
          <a:xfrm>
            <a:off x="731240" y="2592591"/>
            <a:ext cx="1478107" cy="2779548"/>
          </a:xfrm>
          <a:prstGeom prst="rect">
            <a:avLst/>
          </a:prstGeom>
        </p:spPr>
      </p:pic>
      <p:pic>
        <p:nvPicPr>
          <p:cNvPr id="5" name="図 4">
            <a:extLst>
              <a:ext uri="{FF2B5EF4-FFF2-40B4-BE49-F238E27FC236}">
                <a16:creationId xmlns:a16="http://schemas.microsoft.com/office/drawing/2014/main" id="{4F80E8F3-FB80-944D-2941-191B27DDED2B}"/>
              </a:ext>
            </a:extLst>
          </p:cNvPr>
          <p:cNvPicPr>
            <a:picLocks noChangeAspect="1"/>
          </p:cNvPicPr>
          <p:nvPr/>
        </p:nvPicPr>
        <p:blipFill>
          <a:blip r:embed="rId5"/>
          <a:stretch>
            <a:fillRect/>
          </a:stretch>
        </p:blipFill>
        <p:spPr>
          <a:xfrm>
            <a:off x="3064879" y="2584074"/>
            <a:ext cx="1478108" cy="2796581"/>
          </a:xfrm>
          <a:prstGeom prst="rect">
            <a:avLst/>
          </a:prstGeom>
        </p:spPr>
      </p:pic>
      <p:pic>
        <p:nvPicPr>
          <p:cNvPr id="11" name="図 10">
            <a:extLst>
              <a:ext uri="{FF2B5EF4-FFF2-40B4-BE49-F238E27FC236}">
                <a16:creationId xmlns:a16="http://schemas.microsoft.com/office/drawing/2014/main" id="{42B0A049-7E6D-DB98-4BE9-93EB027E8F68}"/>
              </a:ext>
            </a:extLst>
          </p:cNvPr>
          <p:cNvPicPr>
            <a:picLocks noChangeAspect="1"/>
          </p:cNvPicPr>
          <p:nvPr/>
        </p:nvPicPr>
        <p:blipFill>
          <a:blip r:embed="rId6"/>
          <a:stretch>
            <a:fillRect/>
          </a:stretch>
        </p:blipFill>
        <p:spPr>
          <a:xfrm>
            <a:off x="7574153" y="2533802"/>
            <a:ext cx="1824402" cy="2883006"/>
          </a:xfrm>
          <a:prstGeom prst="rect">
            <a:avLst/>
          </a:prstGeom>
        </p:spPr>
      </p:pic>
      <p:sp>
        <p:nvSpPr>
          <p:cNvPr id="4" name="テキスト ボックス 3">
            <a:extLst>
              <a:ext uri="{FF2B5EF4-FFF2-40B4-BE49-F238E27FC236}">
                <a16:creationId xmlns:a16="http://schemas.microsoft.com/office/drawing/2014/main" id="{3E7F8F81-7B45-9135-FC61-ABB821BD8FB1}"/>
              </a:ext>
            </a:extLst>
          </p:cNvPr>
          <p:cNvSpPr txBox="1"/>
          <p:nvPr/>
        </p:nvSpPr>
        <p:spPr bwMode="gray">
          <a:xfrm>
            <a:off x="156931" y="471534"/>
            <a:ext cx="8367995" cy="461665"/>
          </a:xfrm>
          <a:prstGeom prst="rect">
            <a:avLst/>
          </a:prstGeom>
          <a:noFill/>
        </p:spPr>
        <p:txBody>
          <a:bodyPr wrap="none" rtlCol="0">
            <a:spAutoFit/>
          </a:bodyPr>
          <a:lstStyle/>
          <a:p>
            <a:pPr algn="ctr"/>
            <a:r>
              <a:rPr lang="ja-JP" altLang="en-US" sz="2400" b="1" spc="300">
                <a:solidFill>
                  <a:srgbClr val="002060"/>
                </a:solidFill>
                <a:latin typeface="BIZ UDPゴシック" panose="020B0400000000000000" pitchFamily="50" charset="-128"/>
                <a:ea typeface="BIZ UDPゴシック" panose="020B0400000000000000" pitchFamily="50" charset="-128"/>
              </a:rPr>
              <a:t> 公的年金シミュレーターで</a:t>
            </a:r>
            <a:r>
              <a:rPr lang="ja-JP" altLang="en-US" sz="2400" b="1" u="sng" spc="300">
                <a:solidFill>
                  <a:srgbClr val="002060"/>
                </a:solidFill>
                <a:latin typeface="BIZ UDPゴシック" panose="020B0400000000000000" pitchFamily="50" charset="-128"/>
                <a:ea typeface="BIZ UDPゴシック" panose="020B0400000000000000" pitchFamily="50" charset="-128"/>
              </a:rPr>
              <a:t>障害年金</a:t>
            </a:r>
            <a:r>
              <a:rPr lang="ja-JP" altLang="en-US" sz="2400" b="1" spc="300">
                <a:solidFill>
                  <a:srgbClr val="002060"/>
                </a:solidFill>
                <a:latin typeface="BIZ UDPゴシック" panose="020B0400000000000000" pitchFamily="50" charset="-128"/>
                <a:ea typeface="BIZ UDPゴシック" panose="020B0400000000000000" pitchFamily="50" charset="-128"/>
              </a:rPr>
              <a:t>を試算してみよう</a:t>
            </a:r>
          </a:p>
        </p:txBody>
      </p:sp>
      <p:sp>
        <p:nvSpPr>
          <p:cNvPr id="7" name="テキスト ボックス 6">
            <a:extLst>
              <a:ext uri="{FF2B5EF4-FFF2-40B4-BE49-F238E27FC236}">
                <a16:creationId xmlns:a16="http://schemas.microsoft.com/office/drawing/2014/main" id="{59EE9EAC-3098-D090-8403-EF37726DFBFC}"/>
              </a:ext>
            </a:extLst>
          </p:cNvPr>
          <p:cNvSpPr txBox="1"/>
          <p:nvPr/>
        </p:nvSpPr>
        <p:spPr>
          <a:xfrm>
            <a:off x="512135" y="886695"/>
            <a:ext cx="4954656" cy="369332"/>
          </a:xfrm>
          <a:prstGeom prst="rect">
            <a:avLst/>
          </a:prstGeom>
          <a:noFill/>
        </p:spPr>
        <p:txBody>
          <a:bodyPr wrap="square">
            <a:spAutoFit/>
          </a:bodyPr>
          <a:lstStyle/>
          <a:p>
            <a:r>
              <a:rPr lang="en-US" altLang="ja-JP"/>
              <a:t>https://nenkin-shisan.mhlw.go.jp/</a:t>
            </a:r>
          </a:p>
        </p:txBody>
      </p:sp>
      <p:sp>
        <p:nvSpPr>
          <p:cNvPr id="14" name="テキスト ボックス 13">
            <a:extLst>
              <a:ext uri="{FF2B5EF4-FFF2-40B4-BE49-F238E27FC236}">
                <a16:creationId xmlns:a16="http://schemas.microsoft.com/office/drawing/2014/main" id="{C146CD95-7216-25C2-939C-09BBB529E7C1}"/>
              </a:ext>
            </a:extLst>
          </p:cNvPr>
          <p:cNvSpPr txBox="1"/>
          <p:nvPr/>
        </p:nvSpPr>
        <p:spPr>
          <a:xfrm>
            <a:off x="321184" y="1455134"/>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5" name="テキスト ボックス 14">
            <a:extLst>
              <a:ext uri="{FF2B5EF4-FFF2-40B4-BE49-F238E27FC236}">
                <a16:creationId xmlns:a16="http://schemas.microsoft.com/office/drawing/2014/main" id="{7B277EE7-2A51-C9A7-CBAC-253A88F9EC7C}"/>
              </a:ext>
            </a:extLst>
          </p:cNvPr>
          <p:cNvSpPr txBox="1"/>
          <p:nvPr/>
        </p:nvSpPr>
        <p:spPr>
          <a:xfrm>
            <a:off x="364188" y="1442809"/>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１</a:t>
            </a:r>
          </a:p>
        </p:txBody>
      </p:sp>
      <p:sp>
        <p:nvSpPr>
          <p:cNvPr id="16" name="テキスト ボックス 15">
            <a:extLst>
              <a:ext uri="{FF2B5EF4-FFF2-40B4-BE49-F238E27FC236}">
                <a16:creationId xmlns:a16="http://schemas.microsoft.com/office/drawing/2014/main" id="{4D76A218-7307-F7D2-D920-28838C4F3C16}"/>
              </a:ext>
            </a:extLst>
          </p:cNvPr>
          <p:cNvSpPr txBox="1"/>
          <p:nvPr/>
        </p:nvSpPr>
        <p:spPr>
          <a:xfrm>
            <a:off x="2652612" y="1448009"/>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7" name="テキスト ボックス 16">
            <a:extLst>
              <a:ext uri="{FF2B5EF4-FFF2-40B4-BE49-F238E27FC236}">
                <a16:creationId xmlns:a16="http://schemas.microsoft.com/office/drawing/2014/main" id="{2E364E39-DB41-25F7-4B2F-41A2A2D3EC7F}"/>
              </a:ext>
            </a:extLst>
          </p:cNvPr>
          <p:cNvSpPr txBox="1"/>
          <p:nvPr/>
        </p:nvSpPr>
        <p:spPr>
          <a:xfrm>
            <a:off x="2695616" y="1435684"/>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２</a:t>
            </a:r>
          </a:p>
        </p:txBody>
      </p:sp>
      <p:sp>
        <p:nvSpPr>
          <p:cNvPr id="18" name="テキスト ボックス 17">
            <a:extLst>
              <a:ext uri="{FF2B5EF4-FFF2-40B4-BE49-F238E27FC236}">
                <a16:creationId xmlns:a16="http://schemas.microsoft.com/office/drawing/2014/main" id="{C0AD52CA-2FAD-E356-F9D5-692923C6428E}"/>
              </a:ext>
            </a:extLst>
          </p:cNvPr>
          <p:cNvSpPr txBox="1"/>
          <p:nvPr/>
        </p:nvSpPr>
        <p:spPr>
          <a:xfrm>
            <a:off x="2894651" y="2092967"/>
            <a:ext cx="1818564"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ご確認内容を確認</a:t>
            </a:r>
          </a:p>
        </p:txBody>
      </p:sp>
      <p:sp>
        <p:nvSpPr>
          <p:cNvPr id="19" name="テキスト ボックス 18">
            <a:extLst>
              <a:ext uri="{FF2B5EF4-FFF2-40B4-BE49-F238E27FC236}">
                <a16:creationId xmlns:a16="http://schemas.microsoft.com/office/drawing/2014/main" id="{266210F7-E271-481D-2FBD-43B357B02F66}"/>
              </a:ext>
            </a:extLst>
          </p:cNvPr>
          <p:cNvSpPr txBox="1"/>
          <p:nvPr/>
        </p:nvSpPr>
        <p:spPr>
          <a:xfrm>
            <a:off x="4984337" y="1441336"/>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9D817CFC-E7A6-926C-9917-98C036C8DEA7}"/>
              </a:ext>
            </a:extLst>
          </p:cNvPr>
          <p:cNvSpPr txBox="1"/>
          <p:nvPr/>
        </p:nvSpPr>
        <p:spPr>
          <a:xfrm>
            <a:off x="5027341" y="1429011"/>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３</a:t>
            </a:r>
          </a:p>
        </p:txBody>
      </p:sp>
      <p:sp>
        <p:nvSpPr>
          <p:cNvPr id="21" name="テキスト ボックス 20">
            <a:extLst>
              <a:ext uri="{FF2B5EF4-FFF2-40B4-BE49-F238E27FC236}">
                <a16:creationId xmlns:a16="http://schemas.microsoft.com/office/drawing/2014/main" id="{BCEC31ED-AD12-A3C8-C5DD-437CAA1A7DB0}"/>
              </a:ext>
            </a:extLst>
          </p:cNvPr>
          <p:cNvSpPr txBox="1"/>
          <p:nvPr/>
        </p:nvSpPr>
        <p:spPr>
          <a:xfrm>
            <a:off x="5466791" y="2092967"/>
            <a:ext cx="1324359"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働き方を入力</a:t>
            </a:r>
          </a:p>
        </p:txBody>
      </p:sp>
      <p:sp>
        <p:nvSpPr>
          <p:cNvPr id="22" name="テキスト ボックス 21">
            <a:extLst>
              <a:ext uri="{FF2B5EF4-FFF2-40B4-BE49-F238E27FC236}">
                <a16:creationId xmlns:a16="http://schemas.microsoft.com/office/drawing/2014/main" id="{FCDD9419-8850-B088-8097-F5CCF4539F7A}"/>
              </a:ext>
            </a:extLst>
          </p:cNvPr>
          <p:cNvSpPr txBox="1"/>
          <p:nvPr/>
        </p:nvSpPr>
        <p:spPr>
          <a:xfrm>
            <a:off x="7314636" y="1446798"/>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3" name="テキスト ボックス 22">
            <a:extLst>
              <a:ext uri="{FF2B5EF4-FFF2-40B4-BE49-F238E27FC236}">
                <a16:creationId xmlns:a16="http://schemas.microsoft.com/office/drawing/2014/main" id="{CEDA3E37-2CA6-A198-F828-F584CDE83357}"/>
              </a:ext>
            </a:extLst>
          </p:cNvPr>
          <p:cNvSpPr txBox="1"/>
          <p:nvPr/>
        </p:nvSpPr>
        <p:spPr>
          <a:xfrm>
            <a:off x="7357640" y="1434473"/>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４</a:t>
            </a:r>
          </a:p>
        </p:txBody>
      </p:sp>
      <p:sp>
        <p:nvSpPr>
          <p:cNvPr id="25" name="テキスト ボックス 24">
            <a:extLst>
              <a:ext uri="{FF2B5EF4-FFF2-40B4-BE49-F238E27FC236}">
                <a16:creationId xmlns:a16="http://schemas.microsoft.com/office/drawing/2014/main" id="{7420B8CC-2967-C635-6FFF-1F60CA032F83}"/>
              </a:ext>
            </a:extLst>
          </p:cNvPr>
          <p:cNvSpPr txBox="1"/>
          <p:nvPr/>
        </p:nvSpPr>
        <p:spPr>
          <a:xfrm>
            <a:off x="374413" y="2008821"/>
            <a:ext cx="2191763" cy="584775"/>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公的年金シミュレーターにアクセス</a:t>
            </a:r>
          </a:p>
        </p:txBody>
      </p:sp>
    </p:spTree>
    <p:extLst>
      <p:ext uri="{BB962C8B-B14F-4D97-AF65-F5344CB8AC3E}">
        <p14:creationId xmlns:p14="http://schemas.microsoft.com/office/powerpoint/2010/main" val="2250162876"/>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86C7537A-D32B-E245-05B7-DEC6A28907A6}"/>
              </a:ext>
            </a:extLst>
          </p:cNvPr>
          <p:cNvSpPr>
            <a:spLocks/>
          </p:cNvSpPr>
          <p:nvPr/>
        </p:nvSpPr>
        <p:spPr>
          <a:xfrm>
            <a:off x="5050020" y="3089508"/>
            <a:ext cx="4446000" cy="3240000"/>
          </a:xfrm>
          <a:prstGeom prst="rect">
            <a:avLst/>
          </a:prstGeom>
          <a:solidFill>
            <a:srgbClr val="EB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340FB510-26E0-2868-5B89-245CF8287A49}"/>
              </a:ext>
            </a:extLst>
          </p:cNvPr>
          <p:cNvSpPr>
            <a:spLocks/>
          </p:cNvSpPr>
          <p:nvPr/>
        </p:nvSpPr>
        <p:spPr>
          <a:xfrm>
            <a:off x="443122" y="3085935"/>
            <a:ext cx="4446000" cy="3240000"/>
          </a:xfrm>
          <a:prstGeom prst="rect">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44F3E8B6-3733-D563-941C-BA34032706C0}"/>
              </a:ext>
            </a:extLst>
          </p:cNvPr>
          <p:cNvSpPr txBox="1"/>
          <p:nvPr/>
        </p:nvSpPr>
        <p:spPr>
          <a:xfrm>
            <a:off x="7613127" y="480216"/>
            <a:ext cx="1600200"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＜男性の平均年金額＞</a:t>
            </a:r>
          </a:p>
        </p:txBody>
      </p:sp>
      <p:sp>
        <p:nvSpPr>
          <p:cNvPr id="49" name="テキスト ボックス 48">
            <a:extLst>
              <a:ext uri="{FF2B5EF4-FFF2-40B4-BE49-F238E27FC236}">
                <a16:creationId xmlns:a16="http://schemas.microsoft.com/office/drawing/2014/main" id="{1EE2C144-020C-1A43-C7A8-3E6B60F5B3FC}"/>
              </a:ext>
            </a:extLst>
          </p:cNvPr>
          <p:cNvSpPr txBox="1"/>
          <p:nvPr/>
        </p:nvSpPr>
        <p:spPr>
          <a:xfrm>
            <a:off x="7613127" y="1464526"/>
            <a:ext cx="1600200"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＜女性の平均年金額＞</a:t>
            </a:r>
          </a:p>
        </p:txBody>
      </p:sp>
      <p:sp>
        <p:nvSpPr>
          <p:cNvPr id="28" name="正方形/長方形 27">
            <a:extLst>
              <a:ext uri="{FF2B5EF4-FFF2-40B4-BE49-F238E27FC236}">
                <a16:creationId xmlns:a16="http://schemas.microsoft.com/office/drawing/2014/main" id="{0A95BB4D-0745-9B10-1213-A23AD2425E3E}"/>
              </a:ext>
            </a:extLst>
          </p:cNvPr>
          <p:cNvSpPr/>
          <p:nvPr/>
        </p:nvSpPr>
        <p:spPr>
          <a:xfrm>
            <a:off x="4250383" y="2096003"/>
            <a:ext cx="324000" cy="108000"/>
          </a:xfrm>
          <a:prstGeom prst="rect">
            <a:avLst/>
          </a:prstGeom>
          <a:solidFill>
            <a:srgbClr val="FFF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6" name="正方形/長方形 25">
            <a:extLst>
              <a:ext uri="{FF2B5EF4-FFF2-40B4-BE49-F238E27FC236}">
                <a16:creationId xmlns:a16="http://schemas.microsoft.com/office/drawing/2014/main" id="{90B3AD4F-9B3F-9CD7-8D20-7A005EEAB7A5}"/>
              </a:ext>
            </a:extLst>
          </p:cNvPr>
          <p:cNvSpPr/>
          <p:nvPr/>
        </p:nvSpPr>
        <p:spPr>
          <a:xfrm>
            <a:off x="633829" y="2338455"/>
            <a:ext cx="1620000" cy="108000"/>
          </a:xfrm>
          <a:prstGeom prst="rect">
            <a:avLst/>
          </a:prstGeom>
          <a:solidFill>
            <a:srgbClr val="FFF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7" name="正方形/長方形 26">
            <a:extLst>
              <a:ext uri="{FF2B5EF4-FFF2-40B4-BE49-F238E27FC236}">
                <a16:creationId xmlns:a16="http://schemas.microsoft.com/office/drawing/2014/main" id="{E64E6B3B-35DE-133D-9F6B-31C714527393}"/>
              </a:ext>
            </a:extLst>
          </p:cNvPr>
          <p:cNvSpPr/>
          <p:nvPr/>
        </p:nvSpPr>
        <p:spPr>
          <a:xfrm>
            <a:off x="2872504" y="1817377"/>
            <a:ext cx="3960000" cy="108000"/>
          </a:xfrm>
          <a:prstGeom prst="rect">
            <a:avLst/>
          </a:prstGeom>
          <a:solidFill>
            <a:srgbClr val="FFF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a:extLst>
              <a:ext uri="{FF2B5EF4-FFF2-40B4-BE49-F238E27FC236}">
                <a16:creationId xmlns:a16="http://schemas.microsoft.com/office/drawing/2014/main" id="{1924A0A8-D102-6A0E-63B0-88282B28C89E}"/>
              </a:ext>
            </a:extLst>
          </p:cNvPr>
          <p:cNvSpPr/>
          <p:nvPr/>
        </p:nvSpPr>
        <p:spPr>
          <a:xfrm>
            <a:off x="313102" y="0"/>
            <a:ext cx="7300025" cy="5622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4400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10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b="1" i="0" u="none" strike="noStrike" kern="1200" cap="none" spc="10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世代別にみた将来の平均年金額や年金額分布の変化</a:t>
            </a:r>
          </a:p>
        </p:txBody>
      </p:sp>
      <p:sp>
        <p:nvSpPr>
          <p:cNvPr id="11" name="スライド番号プレースホルダー 3">
            <a:extLst>
              <a:ext uri="{FF2B5EF4-FFF2-40B4-BE49-F238E27FC236}">
                <a16:creationId xmlns:a16="http://schemas.microsoft.com/office/drawing/2014/main" id="{25F026AF-AD6E-4023-398F-F47F52F1B846}"/>
              </a:ext>
            </a:extLst>
          </p:cNvPr>
          <p:cNvSpPr>
            <a:spLocks noGrp="1"/>
          </p:cNvSpPr>
          <p:nvPr>
            <p:ph type="sldNum" sz="quarter" idx="12"/>
          </p:nvPr>
        </p:nvSpPr>
        <p:spPr>
          <a:xfrm>
            <a:off x="9557012" y="6623175"/>
            <a:ext cx="337767" cy="211203"/>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DBB2F7-2C7C-461D-B70D-217E141D3FEC}" type="slidenum">
              <a:rPr kumimoji="1" lang="ja-JP" altLang="en-US" sz="9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32</a:t>
            </a:fld>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5" name="テキスト ボックス 84">
            <a:extLst>
              <a:ext uri="{FF2B5EF4-FFF2-40B4-BE49-F238E27FC236}">
                <a16:creationId xmlns:a16="http://schemas.microsoft.com/office/drawing/2014/main" id="{86612FA7-461B-0BEB-F3AE-8CF890B5CD15}"/>
              </a:ext>
            </a:extLst>
          </p:cNvPr>
          <p:cNvSpPr txBox="1"/>
          <p:nvPr/>
        </p:nvSpPr>
        <p:spPr>
          <a:xfrm>
            <a:off x="415778" y="2726976"/>
            <a:ext cx="9075886" cy="241233"/>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45715" rIns="7200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過去</a:t>
            </a:r>
            <a:r>
              <a:rPr kumimoji="0" lang="en-US" altLang="ja-JP" sz="1400" b="1"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30</a:t>
            </a:r>
            <a:r>
              <a:rPr kumimoji="0" lang="ja-JP" altLang="en-US" sz="1400" b="1"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年投影ケース </a:t>
            </a:r>
            <a:r>
              <a:rPr kumimoji="0" lang="en-US" altLang="ja-JP" sz="1200" b="0"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年金額は物価上昇率で</a:t>
            </a:r>
            <a:r>
              <a:rPr kumimoji="0" lang="en-US" altLang="ja-JP" sz="1200" b="0"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2024</a:t>
            </a:r>
            <a:r>
              <a:rPr kumimoji="0" lang="ja-JP" altLang="en-US" sz="1200" b="0"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年度に割り戻した実質額。</a:t>
            </a:r>
            <a:endParaRPr kumimoji="0" lang="ja-JP" altLang="en-US" sz="1400" b="0"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graphicFrame>
        <p:nvGraphicFramePr>
          <p:cNvPr id="31" name="グラフ 30">
            <a:extLst>
              <a:ext uri="{FF2B5EF4-FFF2-40B4-BE49-F238E27FC236}">
                <a16:creationId xmlns:a16="http://schemas.microsoft.com/office/drawing/2014/main" id="{4249B538-BEAC-08D5-5A2C-8170E185F7B2}"/>
              </a:ext>
            </a:extLst>
          </p:cNvPr>
          <p:cNvGraphicFramePr/>
          <p:nvPr/>
        </p:nvGraphicFramePr>
        <p:xfrm>
          <a:off x="412773" y="3089508"/>
          <a:ext cx="4446000" cy="324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0" name="グラフ 49">
            <a:extLst>
              <a:ext uri="{FF2B5EF4-FFF2-40B4-BE49-F238E27FC236}">
                <a16:creationId xmlns:a16="http://schemas.microsoft.com/office/drawing/2014/main" id="{19DAAAD3-03E8-5A25-CD40-EF5051E406CB}"/>
              </a:ext>
            </a:extLst>
          </p:cNvPr>
          <p:cNvGraphicFramePr/>
          <p:nvPr/>
        </p:nvGraphicFramePr>
        <p:xfrm>
          <a:off x="5047229" y="3089508"/>
          <a:ext cx="4446000" cy="3240000"/>
        </p:xfrm>
        <a:graphic>
          <a:graphicData uri="http://schemas.openxmlformats.org/drawingml/2006/chart">
            <c:chart xmlns:c="http://schemas.openxmlformats.org/drawingml/2006/chart" xmlns:r="http://schemas.openxmlformats.org/officeDocument/2006/relationships" r:id="rId3"/>
          </a:graphicData>
        </a:graphic>
      </p:graphicFrame>
      <p:sp>
        <p:nvSpPr>
          <p:cNvPr id="53" name="右矢印 48">
            <a:extLst>
              <a:ext uri="{FF2B5EF4-FFF2-40B4-BE49-F238E27FC236}">
                <a16:creationId xmlns:a16="http://schemas.microsoft.com/office/drawing/2014/main" id="{FFFB0D88-41D8-CCB1-1000-771A3CDE662D}"/>
              </a:ext>
            </a:extLst>
          </p:cNvPr>
          <p:cNvSpPr/>
          <p:nvPr/>
        </p:nvSpPr>
        <p:spPr>
          <a:xfrm>
            <a:off x="6789434" y="4067224"/>
            <a:ext cx="360000" cy="206935"/>
          </a:xfrm>
          <a:prstGeom prst="rightArrow">
            <a:avLst>
              <a:gd name="adj1" fmla="val 44622"/>
              <a:gd name="adj2" fmla="val 52191"/>
            </a:avLst>
          </a:prstGeom>
          <a:solidFill>
            <a:schemeClr val="accent2">
              <a:lumMod val="60000"/>
              <a:lumOff val="40000"/>
            </a:schemeClr>
          </a:solidFill>
          <a:ln w="25400" cap="flat" cmpd="sng" algn="ctr">
            <a:noFill/>
            <a:prstDash val="solid"/>
          </a:ln>
          <a:effectLst/>
        </p:spPr>
        <p:txBody>
          <a:bodyPr wrap="none" lIns="108000" rIns="72000"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en-US" altLang="ja-JP" sz="923"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aphicFrame>
        <p:nvGraphicFramePr>
          <p:cNvPr id="10" name="表 9">
            <a:extLst>
              <a:ext uri="{FF2B5EF4-FFF2-40B4-BE49-F238E27FC236}">
                <a16:creationId xmlns:a16="http://schemas.microsoft.com/office/drawing/2014/main" id="{3EEDFE29-F989-6B3B-9810-E96BA29345FE}"/>
              </a:ext>
            </a:extLst>
          </p:cNvPr>
          <p:cNvGraphicFramePr>
            <a:graphicFrameLocks noGrp="1"/>
          </p:cNvGraphicFramePr>
          <p:nvPr/>
        </p:nvGraphicFramePr>
        <p:xfrm>
          <a:off x="7333227" y="743147"/>
          <a:ext cx="2160000" cy="640080"/>
        </p:xfrm>
        <a:graphic>
          <a:graphicData uri="http://schemas.openxmlformats.org/drawingml/2006/table">
            <a:tbl>
              <a:tblPr firstRow="1" bandRow="1">
                <a:tableStyleId>{5C22544A-7EE6-4342-B048-85BDC9FD1C3A}</a:tableStyleId>
              </a:tblPr>
              <a:tblGrid>
                <a:gridCol w="1241500">
                  <a:extLst>
                    <a:ext uri="{9D8B030D-6E8A-4147-A177-3AD203B41FA5}">
                      <a16:colId xmlns:a16="http://schemas.microsoft.com/office/drawing/2014/main" val="1834227299"/>
                    </a:ext>
                  </a:extLst>
                </a:gridCol>
                <a:gridCol w="918500">
                  <a:extLst>
                    <a:ext uri="{9D8B030D-6E8A-4147-A177-3AD203B41FA5}">
                      <a16:colId xmlns:a16="http://schemas.microsoft.com/office/drawing/2014/main" val="1126356886"/>
                    </a:ext>
                  </a:extLst>
                </a:gridCol>
              </a:tblGrid>
              <a:tr h="198609">
                <a:tc>
                  <a:txBody>
                    <a:bodyPr/>
                    <a:lstStyle/>
                    <a:p>
                      <a:endParaRPr kumimoji="1" lang="ja-JP" altLang="en-US" sz="800" b="0" kern="120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平均年金月額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42847521"/>
                  </a:ext>
                </a:extLst>
              </a:tr>
              <a:tr h="198609">
                <a:tc>
                  <a:txBody>
                    <a:bodyPr/>
                    <a:lstStyle/>
                    <a:p>
                      <a:r>
                        <a:rPr kumimoji="1" lang="en-US" altLang="ja-JP" sz="800" b="0" kern="1200">
                          <a:solidFill>
                            <a:schemeClr val="tx1"/>
                          </a:solidFill>
                          <a:latin typeface="メイリオ" panose="020B0604030504040204" pitchFamily="50" charset="-128"/>
                          <a:ea typeface="メイリオ" panose="020B0604030504040204" pitchFamily="50" charset="-128"/>
                          <a:cs typeface="+mn-cs"/>
                        </a:rPr>
                        <a:t>1959</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年度生＜</a:t>
                      </a:r>
                      <a:r>
                        <a:rPr kumimoji="1" lang="en-US" altLang="ja-JP" sz="800" b="0" kern="1200">
                          <a:solidFill>
                            <a:schemeClr val="tx1"/>
                          </a:solidFill>
                          <a:latin typeface="メイリオ" panose="020B0604030504040204" pitchFamily="50" charset="-128"/>
                          <a:ea typeface="メイリオ" panose="020B0604030504040204" pitchFamily="50" charset="-128"/>
                          <a:cs typeface="+mn-cs"/>
                        </a:rPr>
                        <a:t>65</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歳＞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800" b="0" kern="1200">
                          <a:solidFill>
                            <a:schemeClr val="tx1"/>
                          </a:solidFill>
                          <a:latin typeface="メイリオ" panose="020B0604030504040204" pitchFamily="50" charset="-128"/>
                          <a:ea typeface="メイリオ" panose="020B0604030504040204" pitchFamily="50" charset="-128"/>
                          <a:cs typeface="+mn-cs"/>
                        </a:rPr>
                        <a:t>14.9</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万円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24005079"/>
                  </a:ext>
                </a:extLst>
              </a:tr>
              <a:tr h="198609">
                <a:tc>
                  <a:txBody>
                    <a:bodyPr/>
                    <a:lstStyle/>
                    <a:p>
                      <a:r>
                        <a:rPr kumimoji="1" lang="en-US" altLang="ja-JP" sz="800" b="0" kern="1200">
                          <a:solidFill>
                            <a:schemeClr val="tx1"/>
                          </a:solidFill>
                          <a:latin typeface="メイリオ" panose="020B0604030504040204" pitchFamily="50" charset="-128"/>
                          <a:ea typeface="メイリオ" panose="020B0604030504040204" pitchFamily="50" charset="-128"/>
                          <a:cs typeface="+mn-cs"/>
                        </a:rPr>
                        <a:t>1994</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年度生＜</a:t>
                      </a:r>
                      <a:r>
                        <a:rPr kumimoji="1" lang="en-US" altLang="ja-JP" sz="800" b="0" kern="1200">
                          <a:solidFill>
                            <a:schemeClr val="tx1"/>
                          </a:solidFill>
                          <a:latin typeface="メイリオ" panose="020B0604030504040204" pitchFamily="50" charset="-128"/>
                          <a:ea typeface="メイリオ" panose="020B0604030504040204" pitchFamily="50" charset="-128"/>
                          <a:cs typeface="+mn-cs"/>
                        </a:rPr>
                        <a:t>30</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歳＞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800" b="0" kern="1200">
                          <a:solidFill>
                            <a:schemeClr val="tx1"/>
                          </a:solidFill>
                          <a:latin typeface="メイリオ" panose="020B0604030504040204" pitchFamily="50" charset="-128"/>
                          <a:ea typeface="メイリオ" panose="020B0604030504040204" pitchFamily="50" charset="-128"/>
                          <a:cs typeface="+mn-cs"/>
                        </a:rPr>
                        <a:t>14.7</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万円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2541869"/>
                  </a:ext>
                </a:extLst>
              </a:tr>
            </a:tbl>
          </a:graphicData>
        </a:graphic>
      </p:graphicFrame>
      <p:graphicFrame>
        <p:nvGraphicFramePr>
          <p:cNvPr id="12" name="表 11">
            <a:extLst>
              <a:ext uri="{FF2B5EF4-FFF2-40B4-BE49-F238E27FC236}">
                <a16:creationId xmlns:a16="http://schemas.microsoft.com/office/drawing/2014/main" id="{6C5750E2-4F7C-0762-3E04-6A88256A7D80}"/>
              </a:ext>
            </a:extLst>
          </p:cNvPr>
          <p:cNvGraphicFramePr>
            <a:graphicFrameLocks noGrp="1"/>
          </p:cNvGraphicFramePr>
          <p:nvPr/>
        </p:nvGraphicFramePr>
        <p:xfrm>
          <a:off x="7333227" y="1731662"/>
          <a:ext cx="2160000" cy="640080"/>
        </p:xfrm>
        <a:graphic>
          <a:graphicData uri="http://schemas.openxmlformats.org/drawingml/2006/table">
            <a:tbl>
              <a:tblPr firstRow="1" bandRow="1">
                <a:tableStyleId>{5C22544A-7EE6-4342-B048-85BDC9FD1C3A}</a:tableStyleId>
              </a:tblPr>
              <a:tblGrid>
                <a:gridCol w="1241499">
                  <a:extLst>
                    <a:ext uri="{9D8B030D-6E8A-4147-A177-3AD203B41FA5}">
                      <a16:colId xmlns:a16="http://schemas.microsoft.com/office/drawing/2014/main" val="1834227299"/>
                    </a:ext>
                  </a:extLst>
                </a:gridCol>
                <a:gridCol w="918501">
                  <a:extLst>
                    <a:ext uri="{9D8B030D-6E8A-4147-A177-3AD203B41FA5}">
                      <a16:colId xmlns:a16="http://schemas.microsoft.com/office/drawing/2014/main" val="1126356886"/>
                    </a:ext>
                  </a:extLst>
                </a:gridCol>
              </a:tblGrid>
              <a:tr h="0">
                <a:tc>
                  <a:txBody>
                    <a:bodyPr/>
                    <a:lstStyle/>
                    <a:p>
                      <a:endParaRPr kumimoji="1" lang="ja-JP" altLang="en-US" sz="800" b="0" kern="120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EFF"/>
                    </a:solidFill>
                  </a:tcPr>
                </a:tc>
                <a:tc>
                  <a:txBody>
                    <a:bodyPr/>
                    <a:lstStyle/>
                    <a:p>
                      <a:pPr algn="ct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平均年金月額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EFF"/>
                    </a:solidFill>
                  </a:tcPr>
                </a:tc>
                <a:extLst>
                  <a:ext uri="{0D108BD9-81ED-4DB2-BD59-A6C34878D82A}">
                    <a16:rowId xmlns:a16="http://schemas.microsoft.com/office/drawing/2014/main" val="3842847521"/>
                  </a:ext>
                </a:extLst>
              </a:tr>
              <a:tr h="0">
                <a:tc>
                  <a:txBody>
                    <a:bodyPr/>
                    <a:lstStyle/>
                    <a:p>
                      <a:r>
                        <a:rPr kumimoji="1" lang="en-US" altLang="ja-JP" sz="800" b="0" kern="1200">
                          <a:solidFill>
                            <a:schemeClr val="tx1"/>
                          </a:solidFill>
                          <a:latin typeface="メイリオ" panose="020B0604030504040204" pitchFamily="50" charset="-128"/>
                          <a:ea typeface="メイリオ" panose="020B0604030504040204" pitchFamily="50" charset="-128"/>
                          <a:cs typeface="+mn-cs"/>
                        </a:rPr>
                        <a:t>1959</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年度生＜</a:t>
                      </a:r>
                      <a:r>
                        <a:rPr kumimoji="1" lang="en-US" altLang="ja-JP" sz="800" b="0" kern="1200">
                          <a:solidFill>
                            <a:schemeClr val="tx1"/>
                          </a:solidFill>
                          <a:latin typeface="メイリオ" panose="020B0604030504040204" pitchFamily="50" charset="-128"/>
                          <a:ea typeface="メイリオ" panose="020B0604030504040204" pitchFamily="50" charset="-128"/>
                          <a:cs typeface="+mn-cs"/>
                        </a:rPr>
                        <a:t>65</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歳＞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EFF"/>
                    </a:solidFill>
                  </a:tcPr>
                </a:tc>
                <a:tc>
                  <a:txBody>
                    <a:bodyPr/>
                    <a:lstStyle/>
                    <a:p>
                      <a:pPr algn="ctr"/>
                      <a:r>
                        <a:rPr kumimoji="1" lang="en-US" altLang="ja-JP" sz="800" b="0" kern="1200">
                          <a:solidFill>
                            <a:schemeClr val="tx1"/>
                          </a:solidFill>
                          <a:latin typeface="メイリオ" panose="020B0604030504040204" pitchFamily="50" charset="-128"/>
                          <a:ea typeface="メイリオ" panose="020B0604030504040204" pitchFamily="50" charset="-128"/>
                          <a:cs typeface="+mn-cs"/>
                        </a:rPr>
                        <a:t>9.3</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万円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EFF"/>
                    </a:solidFill>
                  </a:tcPr>
                </a:tc>
                <a:extLst>
                  <a:ext uri="{0D108BD9-81ED-4DB2-BD59-A6C34878D82A}">
                    <a16:rowId xmlns:a16="http://schemas.microsoft.com/office/drawing/2014/main" val="3124005079"/>
                  </a:ext>
                </a:extLst>
              </a:tr>
              <a:tr h="173450">
                <a:tc>
                  <a:txBody>
                    <a:bodyPr/>
                    <a:lstStyle/>
                    <a:p>
                      <a:r>
                        <a:rPr kumimoji="1" lang="en-US" altLang="ja-JP" sz="800" b="0" kern="1200">
                          <a:solidFill>
                            <a:schemeClr val="tx1"/>
                          </a:solidFill>
                          <a:latin typeface="メイリオ" panose="020B0604030504040204" pitchFamily="50" charset="-128"/>
                          <a:ea typeface="メイリオ" panose="020B0604030504040204" pitchFamily="50" charset="-128"/>
                          <a:cs typeface="+mn-cs"/>
                        </a:rPr>
                        <a:t>1994</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年度生＜</a:t>
                      </a:r>
                      <a:r>
                        <a:rPr kumimoji="1" lang="en-US" altLang="ja-JP" sz="800" b="0" kern="1200">
                          <a:solidFill>
                            <a:schemeClr val="tx1"/>
                          </a:solidFill>
                          <a:latin typeface="メイリオ" panose="020B0604030504040204" pitchFamily="50" charset="-128"/>
                          <a:ea typeface="メイリオ" panose="020B0604030504040204" pitchFamily="50" charset="-128"/>
                          <a:cs typeface="+mn-cs"/>
                        </a:rPr>
                        <a:t>30</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歳＞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EFF"/>
                    </a:solidFill>
                  </a:tcPr>
                </a:tc>
                <a:tc>
                  <a:txBody>
                    <a:bodyPr/>
                    <a:lstStyle/>
                    <a:p>
                      <a:pPr algn="ctr"/>
                      <a:r>
                        <a:rPr kumimoji="1" lang="en-US" altLang="ja-JP" sz="800" b="0" kern="1200">
                          <a:solidFill>
                            <a:schemeClr val="tx1"/>
                          </a:solidFill>
                          <a:latin typeface="メイリオ" panose="020B0604030504040204" pitchFamily="50" charset="-128"/>
                          <a:ea typeface="メイリオ" panose="020B0604030504040204" pitchFamily="50" charset="-128"/>
                          <a:cs typeface="+mn-cs"/>
                        </a:rPr>
                        <a:t>10.7</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万円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EFF"/>
                    </a:solidFill>
                  </a:tcPr>
                </a:tc>
                <a:extLst>
                  <a:ext uri="{0D108BD9-81ED-4DB2-BD59-A6C34878D82A}">
                    <a16:rowId xmlns:a16="http://schemas.microsoft.com/office/drawing/2014/main" val="52541869"/>
                  </a:ext>
                </a:extLst>
              </a:tr>
            </a:tbl>
          </a:graphicData>
        </a:graphic>
      </p:graphicFrame>
      <p:sp>
        <p:nvSpPr>
          <p:cNvPr id="51" name="テキスト ボックス 50">
            <a:extLst>
              <a:ext uri="{FF2B5EF4-FFF2-40B4-BE49-F238E27FC236}">
                <a16:creationId xmlns:a16="http://schemas.microsoft.com/office/drawing/2014/main" id="{3747734C-9C6E-754F-D23A-D22739592C62}"/>
              </a:ext>
            </a:extLst>
          </p:cNvPr>
          <p:cNvSpPr txBox="1"/>
          <p:nvPr/>
        </p:nvSpPr>
        <p:spPr>
          <a:xfrm>
            <a:off x="313101" y="612782"/>
            <a:ext cx="7640555" cy="1891543"/>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現在</a:t>
            </a:r>
            <a:r>
              <a:rPr kumimoji="0" lang="en-US" altLang="ja-JP"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65</a:t>
            </a:r>
            <a:r>
              <a:rPr kumimoji="0" lang="ja-JP" altLang="en-US"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歳の人の受け取る年金額と、現在</a:t>
            </a:r>
            <a:r>
              <a:rPr kumimoji="0" lang="en-US" altLang="ja-JP"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30</a:t>
            </a:r>
            <a:r>
              <a:rPr kumimoji="0" lang="ja-JP" altLang="en-US"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歳の人が将来受け取る年金額を比較すると、</a:t>
            </a:r>
            <a:endParaRPr kumimoji="0" lang="en-US" altLang="ja-JP"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過去</a:t>
            </a:r>
            <a:r>
              <a:rPr kumimoji="0" lang="en-US" altLang="ja-JP"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30</a:t>
            </a:r>
            <a:r>
              <a:rPr kumimoji="0" lang="ja-JP" altLang="en-US"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年投影ケースでは、</a:t>
            </a:r>
            <a:endParaRPr kumimoji="0" lang="en-US" altLang="ja-JP"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US" altLang="ja-JP" sz="7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auto" latinLnBrk="0" hangingPunct="1">
              <a:lnSpc>
                <a:spcPct val="120000"/>
              </a:lnSpc>
              <a:spcBef>
                <a:spcPts val="0"/>
              </a:spcBef>
              <a:spcAft>
                <a:spcPts val="0"/>
              </a:spcAft>
              <a:buClrTx/>
              <a:buSzTx/>
              <a:tabLst/>
              <a:defRPr/>
            </a:pPr>
            <a:r>
              <a:rPr kumimoji="0" lang="ja-JP" altLang="en-US"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■男性は、平均年金額は概ね横ばいです。</a:t>
            </a:r>
            <a:endParaRPr lang="en-US" altLang="ja-JP" sz="1400" spc="50">
              <a:solidFill>
                <a:srgbClr val="002060"/>
              </a:solidFill>
              <a:latin typeface="Meiryo UI" panose="020B0604030504040204" pitchFamily="50" charset="-128"/>
              <a:ea typeface="Meiryo UI" panose="020B0604030504040204" pitchFamily="50" charset="-128"/>
            </a:endParaRPr>
          </a:p>
          <a:p>
            <a:pPr marR="0" lvl="0" algn="l" defTabSz="457200" rtl="0" eaLnBrk="1" fontAlgn="auto" latinLnBrk="0" hangingPunct="1">
              <a:lnSpc>
                <a:spcPct val="120000"/>
              </a:lnSpc>
              <a:spcBef>
                <a:spcPts val="0"/>
              </a:spcBef>
              <a:spcAft>
                <a:spcPts val="0"/>
              </a:spcAft>
              <a:buClrTx/>
              <a:buSzTx/>
              <a:tabLst/>
              <a:defRPr/>
            </a:pPr>
            <a:endParaRPr kumimoji="0" lang="en-US" altLang="ja-JP" sz="7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auto" latinLnBrk="0" hangingPunct="1">
              <a:lnSpc>
                <a:spcPct val="120000"/>
              </a:lnSpc>
              <a:spcBef>
                <a:spcPts val="0"/>
              </a:spcBef>
              <a:spcAft>
                <a:spcPts val="0"/>
              </a:spcAft>
              <a:buClrTx/>
              <a:buSzTx/>
              <a:tabLst/>
              <a:defRPr/>
            </a:pPr>
            <a:r>
              <a:rPr kumimoji="0" lang="ja-JP" altLang="en-US" sz="1400" b="1"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0" lang="ja-JP" altLang="en-US" sz="140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女性は、働く人の増加を背景に</a:t>
            </a:r>
            <a:r>
              <a:rPr kumimoji="0" lang="ja-JP" altLang="en-US" sz="1400" b="1"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厚生年金の加入期間が伸びる</a:t>
            </a:r>
            <a:r>
              <a:rPr kumimoji="0" lang="ja-JP" altLang="en-US" sz="140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ことで、</a:t>
            </a:r>
            <a:r>
              <a:rPr kumimoji="0" lang="ja-JP" altLang="en-US" sz="1400" b="1"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平均年金額は</a:t>
            </a:r>
            <a:endParaRPr kumimoji="0" lang="en-US" altLang="ja-JP" sz="1400" b="1"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auto" latinLnBrk="0" hangingPunct="1">
              <a:lnSpc>
                <a:spcPct val="120000"/>
              </a:lnSpc>
              <a:spcBef>
                <a:spcPts val="0"/>
              </a:spcBef>
              <a:spcAft>
                <a:spcPts val="0"/>
              </a:spcAft>
              <a:buClrTx/>
              <a:buSzTx/>
              <a:tabLst/>
              <a:defRPr/>
            </a:pPr>
            <a:r>
              <a:rPr kumimoji="0" lang="ja-JP" altLang="en-US" sz="140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物価の伸びを上回って賃金と同じくらいのペースで</a:t>
            </a:r>
            <a:r>
              <a:rPr kumimoji="0" lang="ja-JP" altLang="en-US" sz="1400" b="1"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上昇</a:t>
            </a:r>
            <a:r>
              <a:rPr kumimoji="0" lang="ja-JP" altLang="en-US" sz="140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し、年金額の分布も、</a:t>
            </a:r>
            <a:endParaRPr kumimoji="0" lang="en-US" altLang="ja-JP" sz="140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auto" latinLnBrk="0" hangingPunct="1">
              <a:lnSpc>
                <a:spcPct val="120000"/>
              </a:lnSpc>
              <a:spcBef>
                <a:spcPts val="0"/>
              </a:spcBef>
              <a:spcAft>
                <a:spcPts val="0"/>
              </a:spcAft>
              <a:buClrTx/>
              <a:buSzTx/>
              <a:tabLst/>
              <a:defRPr/>
            </a:pPr>
            <a:r>
              <a:rPr kumimoji="0" lang="ja-JP" altLang="en-US" sz="1400" b="1"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低年金者が減少する</a:t>
            </a:r>
            <a:r>
              <a:rPr kumimoji="0" lang="ja-JP" altLang="en-US" sz="140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見通しです。</a:t>
            </a:r>
            <a:r>
              <a:rPr kumimoji="0" lang="ja-JP" altLang="en-US" sz="1400" b="1"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grpSp>
        <p:nvGrpSpPr>
          <p:cNvPr id="2" name="グループ化 1">
            <a:extLst>
              <a:ext uri="{FF2B5EF4-FFF2-40B4-BE49-F238E27FC236}">
                <a16:creationId xmlns:a16="http://schemas.microsoft.com/office/drawing/2014/main" id="{2C7C3D7E-A260-D06C-4892-297139376F1F}"/>
              </a:ext>
            </a:extLst>
          </p:cNvPr>
          <p:cNvGrpSpPr/>
          <p:nvPr/>
        </p:nvGrpSpPr>
        <p:grpSpPr>
          <a:xfrm>
            <a:off x="5779879" y="3506824"/>
            <a:ext cx="1188000" cy="588930"/>
            <a:chOff x="5779879" y="3506824"/>
            <a:chExt cx="1188000" cy="588930"/>
          </a:xfrm>
        </p:grpSpPr>
        <p:sp>
          <p:nvSpPr>
            <p:cNvPr id="18" name="吹き出し: 四角形 17">
              <a:extLst>
                <a:ext uri="{FF2B5EF4-FFF2-40B4-BE49-F238E27FC236}">
                  <a16:creationId xmlns:a16="http://schemas.microsoft.com/office/drawing/2014/main" id="{49DD45AF-8D0E-10CE-DAA3-354E241C7B85}"/>
                </a:ext>
              </a:extLst>
            </p:cNvPr>
            <p:cNvSpPr/>
            <p:nvPr/>
          </p:nvSpPr>
          <p:spPr>
            <a:xfrm>
              <a:off x="5791202" y="3506824"/>
              <a:ext cx="1165354" cy="588930"/>
            </a:xfrm>
            <a:custGeom>
              <a:avLst/>
              <a:gdLst>
                <a:gd name="connsiteX0" fmla="*/ 0 w 1165354"/>
                <a:gd name="connsiteY0" fmla="*/ 0 h 468000"/>
                <a:gd name="connsiteX1" fmla="*/ 679790 w 1165354"/>
                <a:gd name="connsiteY1" fmla="*/ 0 h 468000"/>
                <a:gd name="connsiteX2" fmla="*/ 679790 w 1165354"/>
                <a:gd name="connsiteY2" fmla="*/ 0 h 468000"/>
                <a:gd name="connsiteX3" fmla="*/ 971128 w 1165354"/>
                <a:gd name="connsiteY3" fmla="*/ 0 h 468000"/>
                <a:gd name="connsiteX4" fmla="*/ 1165354 w 1165354"/>
                <a:gd name="connsiteY4" fmla="*/ 0 h 468000"/>
                <a:gd name="connsiteX5" fmla="*/ 1165354 w 1165354"/>
                <a:gd name="connsiteY5" fmla="*/ 273000 h 468000"/>
                <a:gd name="connsiteX6" fmla="*/ 1165354 w 1165354"/>
                <a:gd name="connsiteY6" fmla="*/ 273000 h 468000"/>
                <a:gd name="connsiteX7" fmla="*/ 1165354 w 1165354"/>
                <a:gd name="connsiteY7" fmla="*/ 390000 h 468000"/>
                <a:gd name="connsiteX8" fmla="*/ 1165354 w 1165354"/>
                <a:gd name="connsiteY8" fmla="*/ 468000 h 468000"/>
                <a:gd name="connsiteX9" fmla="*/ 971128 w 1165354"/>
                <a:gd name="connsiteY9" fmla="*/ 468000 h 468000"/>
                <a:gd name="connsiteX10" fmla="*/ 1134169 w 1165354"/>
                <a:gd name="connsiteY10" fmla="*/ 584335 h 468000"/>
                <a:gd name="connsiteX11" fmla="*/ 679790 w 1165354"/>
                <a:gd name="connsiteY11" fmla="*/ 468000 h 468000"/>
                <a:gd name="connsiteX12" fmla="*/ 0 w 1165354"/>
                <a:gd name="connsiteY12" fmla="*/ 468000 h 468000"/>
                <a:gd name="connsiteX13" fmla="*/ 0 w 1165354"/>
                <a:gd name="connsiteY13" fmla="*/ 390000 h 468000"/>
                <a:gd name="connsiteX14" fmla="*/ 0 w 1165354"/>
                <a:gd name="connsiteY14" fmla="*/ 273000 h 468000"/>
                <a:gd name="connsiteX15" fmla="*/ 0 w 1165354"/>
                <a:gd name="connsiteY15" fmla="*/ 273000 h 468000"/>
                <a:gd name="connsiteX16" fmla="*/ 0 w 1165354"/>
                <a:gd name="connsiteY16" fmla="*/ 0 h 468000"/>
                <a:gd name="connsiteX0" fmla="*/ 0 w 1165354"/>
                <a:gd name="connsiteY0" fmla="*/ 0 h 584335"/>
                <a:gd name="connsiteX1" fmla="*/ 679790 w 1165354"/>
                <a:gd name="connsiteY1" fmla="*/ 0 h 584335"/>
                <a:gd name="connsiteX2" fmla="*/ 679790 w 1165354"/>
                <a:gd name="connsiteY2" fmla="*/ 0 h 584335"/>
                <a:gd name="connsiteX3" fmla="*/ 971128 w 1165354"/>
                <a:gd name="connsiteY3" fmla="*/ 0 h 584335"/>
                <a:gd name="connsiteX4" fmla="*/ 1165354 w 1165354"/>
                <a:gd name="connsiteY4" fmla="*/ 0 h 584335"/>
                <a:gd name="connsiteX5" fmla="*/ 1165354 w 1165354"/>
                <a:gd name="connsiteY5" fmla="*/ 273000 h 584335"/>
                <a:gd name="connsiteX6" fmla="*/ 1165354 w 1165354"/>
                <a:gd name="connsiteY6" fmla="*/ 273000 h 584335"/>
                <a:gd name="connsiteX7" fmla="*/ 1165354 w 1165354"/>
                <a:gd name="connsiteY7" fmla="*/ 390000 h 584335"/>
                <a:gd name="connsiteX8" fmla="*/ 1165354 w 1165354"/>
                <a:gd name="connsiteY8" fmla="*/ 468000 h 584335"/>
                <a:gd name="connsiteX9" fmla="*/ 971128 w 1165354"/>
                <a:gd name="connsiteY9" fmla="*/ 468000 h 584335"/>
                <a:gd name="connsiteX10" fmla="*/ 1134169 w 1165354"/>
                <a:gd name="connsiteY10" fmla="*/ 584335 h 584335"/>
                <a:gd name="connsiteX11" fmla="*/ 803854 w 1165354"/>
                <a:gd name="connsiteY11" fmla="*/ 477190 h 584335"/>
                <a:gd name="connsiteX12" fmla="*/ 0 w 1165354"/>
                <a:gd name="connsiteY12" fmla="*/ 468000 h 584335"/>
                <a:gd name="connsiteX13" fmla="*/ 0 w 1165354"/>
                <a:gd name="connsiteY13" fmla="*/ 390000 h 584335"/>
                <a:gd name="connsiteX14" fmla="*/ 0 w 1165354"/>
                <a:gd name="connsiteY14" fmla="*/ 273000 h 584335"/>
                <a:gd name="connsiteX15" fmla="*/ 0 w 1165354"/>
                <a:gd name="connsiteY15" fmla="*/ 273000 h 584335"/>
                <a:gd name="connsiteX16" fmla="*/ 0 w 1165354"/>
                <a:gd name="connsiteY16" fmla="*/ 0 h 584335"/>
                <a:gd name="connsiteX0" fmla="*/ 0 w 1165354"/>
                <a:gd name="connsiteY0" fmla="*/ 0 h 584335"/>
                <a:gd name="connsiteX1" fmla="*/ 679790 w 1165354"/>
                <a:gd name="connsiteY1" fmla="*/ 0 h 584335"/>
                <a:gd name="connsiteX2" fmla="*/ 679790 w 1165354"/>
                <a:gd name="connsiteY2" fmla="*/ 0 h 584335"/>
                <a:gd name="connsiteX3" fmla="*/ 971128 w 1165354"/>
                <a:gd name="connsiteY3" fmla="*/ 0 h 584335"/>
                <a:gd name="connsiteX4" fmla="*/ 1165354 w 1165354"/>
                <a:gd name="connsiteY4" fmla="*/ 0 h 584335"/>
                <a:gd name="connsiteX5" fmla="*/ 1165354 w 1165354"/>
                <a:gd name="connsiteY5" fmla="*/ 273000 h 584335"/>
                <a:gd name="connsiteX6" fmla="*/ 1165354 w 1165354"/>
                <a:gd name="connsiteY6" fmla="*/ 273000 h 584335"/>
                <a:gd name="connsiteX7" fmla="*/ 1165354 w 1165354"/>
                <a:gd name="connsiteY7" fmla="*/ 390000 h 584335"/>
                <a:gd name="connsiteX8" fmla="*/ 1165354 w 1165354"/>
                <a:gd name="connsiteY8" fmla="*/ 468000 h 584335"/>
                <a:gd name="connsiteX9" fmla="*/ 971128 w 1165354"/>
                <a:gd name="connsiteY9" fmla="*/ 468000 h 584335"/>
                <a:gd name="connsiteX10" fmla="*/ 1083624 w 1165354"/>
                <a:gd name="connsiteY10" fmla="*/ 584335 h 584335"/>
                <a:gd name="connsiteX11" fmla="*/ 803854 w 1165354"/>
                <a:gd name="connsiteY11" fmla="*/ 477190 h 584335"/>
                <a:gd name="connsiteX12" fmla="*/ 0 w 1165354"/>
                <a:gd name="connsiteY12" fmla="*/ 468000 h 584335"/>
                <a:gd name="connsiteX13" fmla="*/ 0 w 1165354"/>
                <a:gd name="connsiteY13" fmla="*/ 390000 h 584335"/>
                <a:gd name="connsiteX14" fmla="*/ 0 w 1165354"/>
                <a:gd name="connsiteY14" fmla="*/ 273000 h 584335"/>
                <a:gd name="connsiteX15" fmla="*/ 0 w 1165354"/>
                <a:gd name="connsiteY15" fmla="*/ 273000 h 584335"/>
                <a:gd name="connsiteX16" fmla="*/ 0 w 1165354"/>
                <a:gd name="connsiteY16" fmla="*/ 0 h 584335"/>
                <a:gd name="connsiteX0" fmla="*/ 0 w 1165354"/>
                <a:gd name="connsiteY0" fmla="*/ 0 h 575145"/>
                <a:gd name="connsiteX1" fmla="*/ 679790 w 1165354"/>
                <a:gd name="connsiteY1" fmla="*/ 0 h 575145"/>
                <a:gd name="connsiteX2" fmla="*/ 679790 w 1165354"/>
                <a:gd name="connsiteY2" fmla="*/ 0 h 575145"/>
                <a:gd name="connsiteX3" fmla="*/ 971128 w 1165354"/>
                <a:gd name="connsiteY3" fmla="*/ 0 h 575145"/>
                <a:gd name="connsiteX4" fmla="*/ 1165354 w 1165354"/>
                <a:gd name="connsiteY4" fmla="*/ 0 h 575145"/>
                <a:gd name="connsiteX5" fmla="*/ 1165354 w 1165354"/>
                <a:gd name="connsiteY5" fmla="*/ 273000 h 575145"/>
                <a:gd name="connsiteX6" fmla="*/ 1165354 w 1165354"/>
                <a:gd name="connsiteY6" fmla="*/ 273000 h 575145"/>
                <a:gd name="connsiteX7" fmla="*/ 1165354 w 1165354"/>
                <a:gd name="connsiteY7" fmla="*/ 390000 h 575145"/>
                <a:gd name="connsiteX8" fmla="*/ 1165354 w 1165354"/>
                <a:gd name="connsiteY8" fmla="*/ 468000 h 575145"/>
                <a:gd name="connsiteX9" fmla="*/ 971128 w 1165354"/>
                <a:gd name="connsiteY9" fmla="*/ 468000 h 575145"/>
                <a:gd name="connsiteX10" fmla="*/ 1115789 w 1165354"/>
                <a:gd name="connsiteY10" fmla="*/ 575145 h 575145"/>
                <a:gd name="connsiteX11" fmla="*/ 803854 w 1165354"/>
                <a:gd name="connsiteY11" fmla="*/ 477190 h 575145"/>
                <a:gd name="connsiteX12" fmla="*/ 0 w 1165354"/>
                <a:gd name="connsiteY12" fmla="*/ 468000 h 575145"/>
                <a:gd name="connsiteX13" fmla="*/ 0 w 1165354"/>
                <a:gd name="connsiteY13" fmla="*/ 390000 h 575145"/>
                <a:gd name="connsiteX14" fmla="*/ 0 w 1165354"/>
                <a:gd name="connsiteY14" fmla="*/ 273000 h 575145"/>
                <a:gd name="connsiteX15" fmla="*/ 0 w 1165354"/>
                <a:gd name="connsiteY15" fmla="*/ 273000 h 575145"/>
                <a:gd name="connsiteX16" fmla="*/ 0 w 1165354"/>
                <a:gd name="connsiteY16" fmla="*/ 0 h 575145"/>
                <a:gd name="connsiteX0" fmla="*/ 0 w 1165354"/>
                <a:gd name="connsiteY0" fmla="*/ 0 h 598120"/>
                <a:gd name="connsiteX1" fmla="*/ 679790 w 1165354"/>
                <a:gd name="connsiteY1" fmla="*/ 0 h 598120"/>
                <a:gd name="connsiteX2" fmla="*/ 679790 w 1165354"/>
                <a:gd name="connsiteY2" fmla="*/ 0 h 598120"/>
                <a:gd name="connsiteX3" fmla="*/ 971128 w 1165354"/>
                <a:gd name="connsiteY3" fmla="*/ 0 h 598120"/>
                <a:gd name="connsiteX4" fmla="*/ 1165354 w 1165354"/>
                <a:gd name="connsiteY4" fmla="*/ 0 h 598120"/>
                <a:gd name="connsiteX5" fmla="*/ 1165354 w 1165354"/>
                <a:gd name="connsiteY5" fmla="*/ 273000 h 598120"/>
                <a:gd name="connsiteX6" fmla="*/ 1165354 w 1165354"/>
                <a:gd name="connsiteY6" fmla="*/ 273000 h 598120"/>
                <a:gd name="connsiteX7" fmla="*/ 1165354 w 1165354"/>
                <a:gd name="connsiteY7" fmla="*/ 390000 h 598120"/>
                <a:gd name="connsiteX8" fmla="*/ 1165354 w 1165354"/>
                <a:gd name="connsiteY8" fmla="*/ 468000 h 598120"/>
                <a:gd name="connsiteX9" fmla="*/ 971128 w 1165354"/>
                <a:gd name="connsiteY9" fmla="*/ 468000 h 598120"/>
                <a:gd name="connsiteX10" fmla="*/ 1129574 w 1165354"/>
                <a:gd name="connsiteY10" fmla="*/ 598120 h 598120"/>
                <a:gd name="connsiteX11" fmla="*/ 803854 w 1165354"/>
                <a:gd name="connsiteY11" fmla="*/ 477190 h 598120"/>
                <a:gd name="connsiteX12" fmla="*/ 0 w 1165354"/>
                <a:gd name="connsiteY12" fmla="*/ 468000 h 598120"/>
                <a:gd name="connsiteX13" fmla="*/ 0 w 1165354"/>
                <a:gd name="connsiteY13" fmla="*/ 390000 h 598120"/>
                <a:gd name="connsiteX14" fmla="*/ 0 w 1165354"/>
                <a:gd name="connsiteY14" fmla="*/ 273000 h 598120"/>
                <a:gd name="connsiteX15" fmla="*/ 0 w 1165354"/>
                <a:gd name="connsiteY15" fmla="*/ 273000 h 598120"/>
                <a:gd name="connsiteX16" fmla="*/ 0 w 1165354"/>
                <a:gd name="connsiteY16" fmla="*/ 0 h 598120"/>
                <a:gd name="connsiteX0" fmla="*/ 0 w 1165354"/>
                <a:gd name="connsiteY0" fmla="*/ 0 h 593525"/>
                <a:gd name="connsiteX1" fmla="*/ 679790 w 1165354"/>
                <a:gd name="connsiteY1" fmla="*/ 0 h 593525"/>
                <a:gd name="connsiteX2" fmla="*/ 679790 w 1165354"/>
                <a:gd name="connsiteY2" fmla="*/ 0 h 593525"/>
                <a:gd name="connsiteX3" fmla="*/ 971128 w 1165354"/>
                <a:gd name="connsiteY3" fmla="*/ 0 h 593525"/>
                <a:gd name="connsiteX4" fmla="*/ 1165354 w 1165354"/>
                <a:gd name="connsiteY4" fmla="*/ 0 h 593525"/>
                <a:gd name="connsiteX5" fmla="*/ 1165354 w 1165354"/>
                <a:gd name="connsiteY5" fmla="*/ 273000 h 593525"/>
                <a:gd name="connsiteX6" fmla="*/ 1165354 w 1165354"/>
                <a:gd name="connsiteY6" fmla="*/ 273000 h 593525"/>
                <a:gd name="connsiteX7" fmla="*/ 1165354 w 1165354"/>
                <a:gd name="connsiteY7" fmla="*/ 390000 h 593525"/>
                <a:gd name="connsiteX8" fmla="*/ 1165354 w 1165354"/>
                <a:gd name="connsiteY8" fmla="*/ 468000 h 593525"/>
                <a:gd name="connsiteX9" fmla="*/ 971128 w 1165354"/>
                <a:gd name="connsiteY9" fmla="*/ 468000 h 593525"/>
                <a:gd name="connsiteX10" fmla="*/ 1147954 w 1165354"/>
                <a:gd name="connsiteY10" fmla="*/ 593525 h 593525"/>
                <a:gd name="connsiteX11" fmla="*/ 803854 w 1165354"/>
                <a:gd name="connsiteY11" fmla="*/ 477190 h 593525"/>
                <a:gd name="connsiteX12" fmla="*/ 0 w 1165354"/>
                <a:gd name="connsiteY12" fmla="*/ 468000 h 593525"/>
                <a:gd name="connsiteX13" fmla="*/ 0 w 1165354"/>
                <a:gd name="connsiteY13" fmla="*/ 390000 h 593525"/>
                <a:gd name="connsiteX14" fmla="*/ 0 w 1165354"/>
                <a:gd name="connsiteY14" fmla="*/ 273000 h 593525"/>
                <a:gd name="connsiteX15" fmla="*/ 0 w 1165354"/>
                <a:gd name="connsiteY15" fmla="*/ 273000 h 593525"/>
                <a:gd name="connsiteX16" fmla="*/ 0 w 1165354"/>
                <a:gd name="connsiteY16" fmla="*/ 0 h 593525"/>
                <a:gd name="connsiteX0" fmla="*/ 0 w 1165354"/>
                <a:gd name="connsiteY0" fmla="*/ 0 h 588930"/>
                <a:gd name="connsiteX1" fmla="*/ 679790 w 1165354"/>
                <a:gd name="connsiteY1" fmla="*/ 0 h 588930"/>
                <a:gd name="connsiteX2" fmla="*/ 679790 w 1165354"/>
                <a:gd name="connsiteY2" fmla="*/ 0 h 588930"/>
                <a:gd name="connsiteX3" fmla="*/ 971128 w 1165354"/>
                <a:gd name="connsiteY3" fmla="*/ 0 h 588930"/>
                <a:gd name="connsiteX4" fmla="*/ 1165354 w 1165354"/>
                <a:gd name="connsiteY4" fmla="*/ 0 h 588930"/>
                <a:gd name="connsiteX5" fmla="*/ 1165354 w 1165354"/>
                <a:gd name="connsiteY5" fmla="*/ 273000 h 588930"/>
                <a:gd name="connsiteX6" fmla="*/ 1165354 w 1165354"/>
                <a:gd name="connsiteY6" fmla="*/ 273000 h 588930"/>
                <a:gd name="connsiteX7" fmla="*/ 1165354 w 1165354"/>
                <a:gd name="connsiteY7" fmla="*/ 390000 h 588930"/>
                <a:gd name="connsiteX8" fmla="*/ 1165354 w 1165354"/>
                <a:gd name="connsiteY8" fmla="*/ 468000 h 588930"/>
                <a:gd name="connsiteX9" fmla="*/ 971128 w 1165354"/>
                <a:gd name="connsiteY9" fmla="*/ 468000 h 588930"/>
                <a:gd name="connsiteX10" fmla="*/ 1129574 w 1165354"/>
                <a:gd name="connsiteY10" fmla="*/ 588930 h 588930"/>
                <a:gd name="connsiteX11" fmla="*/ 803854 w 1165354"/>
                <a:gd name="connsiteY11" fmla="*/ 477190 h 588930"/>
                <a:gd name="connsiteX12" fmla="*/ 0 w 1165354"/>
                <a:gd name="connsiteY12" fmla="*/ 468000 h 588930"/>
                <a:gd name="connsiteX13" fmla="*/ 0 w 1165354"/>
                <a:gd name="connsiteY13" fmla="*/ 390000 h 588930"/>
                <a:gd name="connsiteX14" fmla="*/ 0 w 1165354"/>
                <a:gd name="connsiteY14" fmla="*/ 273000 h 588930"/>
                <a:gd name="connsiteX15" fmla="*/ 0 w 1165354"/>
                <a:gd name="connsiteY15" fmla="*/ 273000 h 588930"/>
                <a:gd name="connsiteX16" fmla="*/ 0 w 1165354"/>
                <a:gd name="connsiteY16" fmla="*/ 0 h 588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5354" h="588930">
                  <a:moveTo>
                    <a:pt x="0" y="0"/>
                  </a:moveTo>
                  <a:lnTo>
                    <a:pt x="679790" y="0"/>
                  </a:lnTo>
                  <a:lnTo>
                    <a:pt x="679790" y="0"/>
                  </a:lnTo>
                  <a:lnTo>
                    <a:pt x="971128" y="0"/>
                  </a:lnTo>
                  <a:lnTo>
                    <a:pt x="1165354" y="0"/>
                  </a:lnTo>
                  <a:lnTo>
                    <a:pt x="1165354" y="273000"/>
                  </a:lnTo>
                  <a:lnTo>
                    <a:pt x="1165354" y="273000"/>
                  </a:lnTo>
                  <a:lnTo>
                    <a:pt x="1165354" y="390000"/>
                  </a:lnTo>
                  <a:lnTo>
                    <a:pt x="1165354" y="468000"/>
                  </a:lnTo>
                  <a:lnTo>
                    <a:pt x="971128" y="468000"/>
                  </a:lnTo>
                  <a:lnTo>
                    <a:pt x="1129574" y="588930"/>
                  </a:lnTo>
                  <a:lnTo>
                    <a:pt x="803854" y="477190"/>
                  </a:lnTo>
                  <a:lnTo>
                    <a:pt x="0" y="468000"/>
                  </a:lnTo>
                  <a:lnTo>
                    <a:pt x="0" y="390000"/>
                  </a:lnTo>
                  <a:lnTo>
                    <a:pt x="0" y="273000"/>
                  </a:lnTo>
                  <a:lnTo>
                    <a:pt x="0" y="273000"/>
                  </a:lnTo>
                  <a:lnTo>
                    <a:pt x="0" y="0"/>
                  </a:lnTo>
                  <a:close/>
                </a:path>
              </a:pathLst>
            </a:cu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吹き出し: 四角形 22">
              <a:extLst>
                <a:ext uri="{FF2B5EF4-FFF2-40B4-BE49-F238E27FC236}">
                  <a16:creationId xmlns:a16="http://schemas.microsoft.com/office/drawing/2014/main" id="{5CFC2C04-ED5C-7E0E-772B-06854FE6A4A7}"/>
                </a:ext>
              </a:extLst>
            </p:cNvPr>
            <p:cNvSpPr/>
            <p:nvPr/>
          </p:nvSpPr>
          <p:spPr>
            <a:xfrm>
              <a:off x="5779879" y="3561901"/>
              <a:ext cx="1188000" cy="360000"/>
            </a:xfrm>
            <a:prstGeom prst="wedgeRectCallout">
              <a:avLst>
                <a:gd name="adj1" fmla="val -12567"/>
                <a:gd name="adj2" fmla="val -4196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ja-JP" altLang="en-US" sz="1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働く人の増加により</a:t>
              </a:r>
              <a:endParaRPr kumimoji="0" lang="en-US" altLang="ja-JP" sz="1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ja-JP" altLang="en-US" sz="1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年金額が増加</a:t>
              </a:r>
            </a:p>
          </p:txBody>
        </p:sp>
      </p:grpSp>
      <p:sp>
        <p:nvSpPr>
          <p:cNvPr id="54" name="テキスト ボックス 53">
            <a:extLst>
              <a:ext uri="{FF2B5EF4-FFF2-40B4-BE49-F238E27FC236}">
                <a16:creationId xmlns:a16="http://schemas.microsoft.com/office/drawing/2014/main" id="{9D9FA0CF-8DB4-2AB8-2EF9-823EE3547CA4}"/>
              </a:ext>
            </a:extLst>
          </p:cNvPr>
          <p:cNvSpPr txBox="1"/>
          <p:nvPr/>
        </p:nvSpPr>
        <p:spPr>
          <a:xfrm>
            <a:off x="6919945" y="6345745"/>
            <a:ext cx="1199597" cy="215444"/>
          </a:xfrm>
          <a:prstGeom prst="rect">
            <a:avLst/>
          </a:prstGeom>
          <a:noFill/>
        </p:spPr>
        <p:txBody>
          <a:bodyPr wrap="square" rtlCol="0">
            <a:spAutoFit/>
          </a:bodyPr>
          <a:lstStyle/>
          <a:p>
            <a:pPr algn="ctr" defTabSz="914400">
              <a:defRPr/>
            </a:pPr>
            <a:r>
              <a:rPr lang="en-US" altLang="ja-JP" sz="800">
                <a:solidFill>
                  <a:prstClr val="black"/>
                </a:solidFill>
                <a:latin typeface="Meiryo UI" panose="020B0604030504040204" pitchFamily="50" charset="-128"/>
                <a:ea typeface="Meiryo UI" panose="020B0604030504040204" pitchFamily="50" charset="-128"/>
              </a:rPr>
              <a:t>1959</a:t>
            </a:r>
            <a:r>
              <a:rPr lang="ja-JP" altLang="en-US" sz="800">
                <a:solidFill>
                  <a:prstClr val="black"/>
                </a:solidFill>
                <a:latin typeface="Meiryo UI" panose="020B0604030504040204" pitchFamily="50" charset="-128"/>
                <a:ea typeface="Meiryo UI" panose="020B0604030504040204" pitchFamily="50" charset="-128"/>
              </a:rPr>
              <a:t>年度生</a:t>
            </a:r>
            <a:r>
              <a:rPr lang="en-US" altLang="ja-JP" sz="800">
                <a:solidFill>
                  <a:prstClr val="black"/>
                </a:solidFill>
                <a:latin typeface="Meiryo UI" panose="020B0604030504040204" pitchFamily="50" charset="-128"/>
                <a:ea typeface="Meiryo UI" panose="020B0604030504040204" pitchFamily="50" charset="-128"/>
              </a:rPr>
              <a:t>&lt;65</a:t>
            </a:r>
            <a:r>
              <a:rPr lang="ja-JP" altLang="en-US" sz="800">
                <a:solidFill>
                  <a:prstClr val="black"/>
                </a:solidFill>
                <a:latin typeface="Meiryo UI" panose="020B0604030504040204" pitchFamily="50" charset="-128"/>
                <a:ea typeface="Meiryo UI" panose="020B0604030504040204" pitchFamily="50" charset="-128"/>
              </a:rPr>
              <a:t>歳</a:t>
            </a:r>
            <a:r>
              <a:rPr lang="en-US" altLang="ja-JP" sz="800">
                <a:solidFill>
                  <a:prstClr val="black"/>
                </a:solidFill>
                <a:latin typeface="Meiryo UI" panose="020B0604030504040204" pitchFamily="50" charset="-128"/>
                <a:ea typeface="Meiryo UI" panose="020B0604030504040204" pitchFamily="50" charset="-128"/>
              </a:rPr>
              <a:t>&gt;</a:t>
            </a:r>
          </a:p>
        </p:txBody>
      </p:sp>
      <p:cxnSp>
        <p:nvCxnSpPr>
          <p:cNvPr id="55" name="直線コネクタ 54">
            <a:extLst>
              <a:ext uri="{FF2B5EF4-FFF2-40B4-BE49-F238E27FC236}">
                <a16:creationId xmlns:a16="http://schemas.microsoft.com/office/drawing/2014/main" id="{C61CBEC7-4268-69CD-3B0D-474E27BDCECB}"/>
              </a:ext>
            </a:extLst>
          </p:cNvPr>
          <p:cNvCxnSpPr>
            <a:cxnSpLocks/>
          </p:cNvCxnSpPr>
          <p:nvPr/>
        </p:nvCxnSpPr>
        <p:spPr>
          <a:xfrm>
            <a:off x="6638898" y="6453467"/>
            <a:ext cx="360000" cy="0"/>
          </a:xfrm>
          <a:prstGeom prst="line">
            <a:avLst/>
          </a:prstGeom>
          <a:ln w="19050" cap="rnd">
            <a:solidFill>
              <a:schemeClr val="bg1">
                <a:lumMod val="5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E72C8F9C-6E13-57E4-5A5E-7476AA298F79}"/>
              </a:ext>
            </a:extLst>
          </p:cNvPr>
          <p:cNvSpPr txBox="1"/>
          <p:nvPr/>
        </p:nvSpPr>
        <p:spPr>
          <a:xfrm>
            <a:off x="8427610" y="6345745"/>
            <a:ext cx="1199597" cy="215444"/>
          </a:xfrm>
          <a:prstGeom prst="rect">
            <a:avLst/>
          </a:prstGeom>
          <a:noFill/>
        </p:spPr>
        <p:txBody>
          <a:bodyPr wrap="square" rtlCol="0">
            <a:spAutoFit/>
          </a:bodyPr>
          <a:lstStyle/>
          <a:p>
            <a:pPr algn="ctr" defTabSz="914400">
              <a:defRPr/>
            </a:pPr>
            <a:r>
              <a:rPr lang="en-US" altLang="ja-JP" sz="800">
                <a:solidFill>
                  <a:prstClr val="black"/>
                </a:solidFill>
                <a:latin typeface="Meiryo UI" panose="020B0604030504040204" pitchFamily="50" charset="-128"/>
                <a:ea typeface="Meiryo UI" panose="020B0604030504040204" pitchFamily="50" charset="-128"/>
              </a:rPr>
              <a:t>1994</a:t>
            </a:r>
            <a:r>
              <a:rPr lang="ja-JP" altLang="en-US" sz="800">
                <a:solidFill>
                  <a:prstClr val="black"/>
                </a:solidFill>
                <a:latin typeface="Meiryo UI" panose="020B0604030504040204" pitchFamily="50" charset="-128"/>
                <a:ea typeface="Meiryo UI" panose="020B0604030504040204" pitchFamily="50" charset="-128"/>
              </a:rPr>
              <a:t>年度生</a:t>
            </a:r>
            <a:r>
              <a:rPr lang="en-US" altLang="ja-JP" sz="800">
                <a:solidFill>
                  <a:prstClr val="black"/>
                </a:solidFill>
                <a:latin typeface="Meiryo UI" panose="020B0604030504040204" pitchFamily="50" charset="-128"/>
                <a:ea typeface="Meiryo UI" panose="020B0604030504040204" pitchFamily="50" charset="-128"/>
              </a:rPr>
              <a:t>&lt;30</a:t>
            </a:r>
            <a:r>
              <a:rPr lang="ja-JP" altLang="en-US" sz="800">
                <a:solidFill>
                  <a:prstClr val="black"/>
                </a:solidFill>
                <a:latin typeface="Meiryo UI" panose="020B0604030504040204" pitchFamily="50" charset="-128"/>
                <a:ea typeface="Meiryo UI" panose="020B0604030504040204" pitchFamily="50" charset="-128"/>
              </a:rPr>
              <a:t>歳</a:t>
            </a:r>
            <a:r>
              <a:rPr lang="en-US" altLang="ja-JP" sz="800">
                <a:solidFill>
                  <a:prstClr val="black"/>
                </a:solidFill>
                <a:latin typeface="Meiryo UI" panose="020B0604030504040204" pitchFamily="50" charset="-128"/>
                <a:ea typeface="Meiryo UI" panose="020B0604030504040204" pitchFamily="50" charset="-128"/>
              </a:rPr>
              <a:t>&gt;</a:t>
            </a:r>
          </a:p>
        </p:txBody>
      </p:sp>
      <p:cxnSp>
        <p:nvCxnSpPr>
          <p:cNvPr id="57" name="直線コネクタ 56">
            <a:extLst>
              <a:ext uri="{FF2B5EF4-FFF2-40B4-BE49-F238E27FC236}">
                <a16:creationId xmlns:a16="http://schemas.microsoft.com/office/drawing/2014/main" id="{CE80F54E-E825-3740-545C-FB13E98AFD81}"/>
              </a:ext>
            </a:extLst>
          </p:cNvPr>
          <p:cNvCxnSpPr>
            <a:cxnSpLocks/>
          </p:cNvCxnSpPr>
          <p:nvPr/>
        </p:nvCxnSpPr>
        <p:spPr>
          <a:xfrm>
            <a:off x="8119542" y="6453467"/>
            <a:ext cx="360000" cy="0"/>
          </a:xfrm>
          <a:prstGeom prst="line">
            <a:avLst/>
          </a:prstGeom>
          <a:ln w="19050" cap="rnd">
            <a:solidFill>
              <a:srgbClr val="002060"/>
            </a:solidFill>
            <a:prstDash val="solid"/>
            <a:round/>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3265A170-173C-2E85-FC6F-440FBA376764}"/>
              </a:ext>
            </a:extLst>
          </p:cNvPr>
          <p:cNvSpPr txBox="1"/>
          <p:nvPr/>
        </p:nvSpPr>
        <p:spPr>
          <a:xfrm>
            <a:off x="313101" y="6345745"/>
            <a:ext cx="2118107" cy="215444"/>
          </a:xfrm>
          <a:prstGeom prst="rect">
            <a:avLst/>
          </a:prstGeom>
          <a:noFill/>
        </p:spPr>
        <p:txBody>
          <a:bodyPr wrap="square">
            <a:spAutoFit/>
          </a:bodyPr>
          <a:lstStyle/>
          <a:p>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注：試算における人口の前提は、中位推計。</a:t>
            </a:r>
            <a:endParaRPr lang="ja-JP" altLang="en-US" sz="800">
              <a:latin typeface="メイリオ" panose="020B0604030504040204" pitchFamily="50" charset="-128"/>
              <a:ea typeface="メイリオ" panose="020B0604030504040204" pitchFamily="50" charset="-128"/>
            </a:endParaRPr>
          </a:p>
        </p:txBody>
      </p:sp>
      <p:sp>
        <p:nvSpPr>
          <p:cNvPr id="62" name="テキスト ボックス 61">
            <a:extLst>
              <a:ext uri="{FF2B5EF4-FFF2-40B4-BE49-F238E27FC236}">
                <a16:creationId xmlns:a16="http://schemas.microsoft.com/office/drawing/2014/main" id="{E7FF0F07-7622-A2F6-99EA-4359EF5A0E79}"/>
              </a:ext>
            </a:extLst>
          </p:cNvPr>
          <p:cNvSpPr txBox="1"/>
          <p:nvPr/>
        </p:nvSpPr>
        <p:spPr>
          <a:xfrm>
            <a:off x="1866022" y="3117591"/>
            <a:ext cx="16002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＜男性＞</a:t>
            </a:r>
          </a:p>
        </p:txBody>
      </p:sp>
      <p:sp>
        <p:nvSpPr>
          <p:cNvPr id="63" name="テキスト ボックス 62">
            <a:extLst>
              <a:ext uri="{FF2B5EF4-FFF2-40B4-BE49-F238E27FC236}">
                <a16:creationId xmlns:a16="http://schemas.microsoft.com/office/drawing/2014/main" id="{1576C2D5-1BA4-5C0A-D536-8E5EE1FE27E2}"/>
              </a:ext>
            </a:extLst>
          </p:cNvPr>
          <p:cNvSpPr txBox="1"/>
          <p:nvPr/>
        </p:nvSpPr>
        <p:spPr>
          <a:xfrm>
            <a:off x="6472920" y="3117591"/>
            <a:ext cx="16002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＜女性＞</a:t>
            </a:r>
          </a:p>
        </p:txBody>
      </p:sp>
      <p:pic>
        <p:nvPicPr>
          <p:cNvPr id="65" name="グラフィックス 1110">
            <a:extLst>
              <a:ext uri="{FF2B5EF4-FFF2-40B4-BE49-F238E27FC236}">
                <a16:creationId xmlns:a16="http://schemas.microsoft.com/office/drawing/2014/main" id="{2ECDF053-0F17-CFC9-1382-C09404A171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600000" flipH="1" flipV="1">
            <a:off x="6919421" y="1961074"/>
            <a:ext cx="360000" cy="254849"/>
          </a:xfrm>
          <a:prstGeom prst="rect">
            <a:avLst/>
          </a:prstGeom>
        </p:spPr>
      </p:pic>
      <p:pic>
        <p:nvPicPr>
          <p:cNvPr id="66" name="グラフィックス 1110">
            <a:extLst>
              <a:ext uri="{FF2B5EF4-FFF2-40B4-BE49-F238E27FC236}">
                <a16:creationId xmlns:a16="http://schemas.microsoft.com/office/drawing/2014/main" id="{AB257A98-CFEF-36FF-97D6-D5C0EAA06F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000000" flipH="1">
            <a:off x="6919421" y="1121252"/>
            <a:ext cx="360000" cy="254849"/>
          </a:xfrm>
          <a:prstGeom prst="rect">
            <a:avLst/>
          </a:prstGeom>
        </p:spPr>
      </p:pic>
      <p:sp>
        <p:nvSpPr>
          <p:cNvPr id="3" name="正方形/長方形 2">
            <a:extLst>
              <a:ext uri="{FF2B5EF4-FFF2-40B4-BE49-F238E27FC236}">
                <a16:creationId xmlns:a16="http://schemas.microsoft.com/office/drawing/2014/main" id="{AFED5AD8-F97C-7B42-5216-866FDDD50D6F}"/>
              </a:ext>
            </a:extLst>
          </p:cNvPr>
          <p:cNvSpPr/>
          <p:nvPr/>
        </p:nvSpPr>
        <p:spPr bwMode="gray">
          <a:xfrm>
            <a:off x="400559" y="66806"/>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algn="ctr"/>
            <a:r>
              <a:rPr lang="ja-JP" altLang="en-US" sz="1800" b="1" spc="300">
                <a:solidFill>
                  <a:schemeClr val="bg1"/>
                </a:solidFill>
                <a:latin typeface="BIZ UDPゴシック" panose="020B0400000000000000" pitchFamily="50" charset="-128"/>
                <a:ea typeface="BIZ UDPゴシック" panose="020B0400000000000000" pitchFamily="50" charset="-128"/>
              </a:rPr>
              <a:t>参考２</a:t>
            </a:r>
            <a:endParaRPr kumimoji="1" lang="ja-JP" altLang="en-US"/>
          </a:p>
        </p:txBody>
      </p:sp>
    </p:spTree>
    <p:extLst>
      <p:ext uri="{BB962C8B-B14F-4D97-AF65-F5344CB8AC3E}">
        <p14:creationId xmlns:p14="http://schemas.microsoft.com/office/powerpoint/2010/main" val="244215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35" presetClass="path" presetSubtype="0" fill="hold" nodeType="withEffect">
                                  <p:stCondLst>
                                    <p:cond delay="0"/>
                                  </p:stCondLst>
                                  <p:childTnLst>
                                    <p:animMotion origin="layout" path="M 0.05513 0.04305 L 5.12821E-7 3.33333E-6 " pathEditMode="relative" rAng="0" ptsTypes="AA">
                                      <p:cBhvr>
                                        <p:cTn id="10" dur="1000" fill="hold"/>
                                        <p:tgtEl>
                                          <p:spTgt spid="2"/>
                                        </p:tgtEl>
                                        <p:attrNameLst>
                                          <p:attrName>ppt_x</p:attrName>
                                          <p:attrName>ppt_y</p:attrName>
                                        </p:attrNameLst>
                                      </p:cBhvr>
                                      <p:rCtr x="-2756" y="-2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2930EEB9-A6FC-451F-BFA3-88A110D3480E}"/>
              </a:ext>
            </a:extLst>
          </p:cNvPr>
          <p:cNvSpPr/>
          <p:nvPr/>
        </p:nvSpPr>
        <p:spPr>
          <a:xfrm>
            <a:off x="645468" y="3582638"/>
            <a:ext cx="4580582" cy="21466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33</a:t>
            </a:fld>
            <a:endParaRPr kumimoji="1" lang="ja-JP" altLang="en-US"/>
          </a:p>
        </p:txBody>
      </p:sp>
      <p:sp>
        <p:nvSpPr>
          <p:cNvPr id="37" name="テキスト ボックス 36">
            <a:extLst>
              <a:ext uri="{FF2B5EF4-FFF2-40B4-BE49-F238E27FC236}">
                <a16:creationId xmlns:a16="http://schemas.microsoft.com/office/drawing/2014/main" id="{53E15675-FBAF-48D3-BF55-FA53570DF876}"/>
              </a:ext>
            </a:extLst>
          </p:cNvPr>
          <p:cNvSpPr txBox="1"/>
          <p:nvPr/>
        </p:nvSpPr>
        <p:spPr>
          <a:xfrm>
            <a:off x="582962" y="2089199"/>
            <a:ext cx="7605109" cy="1810880"/>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nSpc>
                <a:spcPct val="120000"/>
              </a:lnSpc>
            </a:pPr>
            <a:r>
              <a:rPr kumimoji="1" lang="ja-JP" altLang="en-US" sz="5400" b="1" spc="300">
                <a:solidFill>
                  <a:srgbClr val="002060"/>
                </a:solidFill>
                <a:latin typeface="Meiryo UI" panose="020B0604030504040204" pitchFamily="50" charset="-128"/>
                <a:ea typeface="Meiryo UI" panose="020B0604030504040204" pitchFamily="50" charset="-128"/>
              </a:rPr>
              <a:t>「わたし</a:t>
            </a:r>
            <a:r>
              <a:rPr kumimoji="1" lang="ja-JP" altLang="en-US" sz="4800" b="1" spc="300">
                <a:solidFill>
                  <a:srgbClr val="002060"/>
                </a:solidFill>
                <a:latin typeface="Meiryo UI" panose="020B0604030504040204" pitchFamily="50" charset="-128"/>
                <a:ea typeface="Meiryo UI" panose="020B0604030504040204" pitchFamily="50" charset="-128"/>
              </a:rPr>
              <a:t>の</a:t>
            </a:r>
            <a:r>
              <a:rPr kumimoji="1" lang="ja-JP" altLang="en-US" sz="5400" b="1" spc="300">
                <a:solidFill>
                  <a:srgbClr val="002060"/>
                </a:solidFill>
                <a:latin typeface="Meiryo UI" panose="020B0604030504040204" pitchFamily="50" charset="-128"/>
                <a:ea typeface="Meiryo UI" panose="020B0604030504040204" pitchFamily="50" charset="-128"/>
              </a:rPr>
              <a:t>年金」</a:t>
            </a:r>
            <a:r>
              <a:rPr kumimoji="1" lang="ja-JP" altLang="en-US" sz="4400" b="1" spc="300">
                <a:solidFill>
                  <a:srgbClr val="002060"/>
                </a:solidFill>
                <a:latin typeface="Meiryo UI" panose="020B0604030504040204" pitchFamily="50" charset="-128"/>
                <a:ea typeface="Meiryo UI" panose="020B0604030504040204" pitchFamily="50" charset="-128"/>
              </a:rPr>
              <a:t>に</a:t>
            </a:r>
            <a:br>
              <a:rPr kumimoji="1" lang="en-US" altLang="ja-JP" sz="4400" b="1" spc="300">
                <a:solidFill>
                  <a:srgbClr val="002060"/>
                </a:solidFill>
                <a:latin typeface="Meiryo UI" panose="020B0604030504040204" pitchFamily="50" charset="-128"/>
                <a:ea typeface="Meiryo UI" panose="020B0604030504040204" pitchFamily="50" charset="-128"/>
              </a:rPr>
            </a:br>
            <a:r>
              <a:rPr kumimoji="1" lang="ja-JP" altLang="en-US" sz="4400" b="1" spc="300">
                <a:solidFill>
                  <a:srgbClr val="002060"/>
                </a:solidFill>
                <a:latin typeface="Meiryo UI" panose="020B0604030504040204" pitchFamily="50" charset="-128"/>
                <a:ea typeface="Meiryo UI" panose="020B0604030504040204" pitchFamily="50" charset="-128"/>
              </a:rPr>
              <a:t>ついてさらに考えてみよう</a:t>
            </a:r>
            <a:r>
              <a:rPr kumimoji="1" lang="en-US" altLang="ja-JP" sz="4400" b="1" spc="300">
                <a:solidFill>
                  <a:srgbClr val="002060"/>
                </a:solidFill>
                <a:latin typeface="Meiryo UI" panose="020B0604030504040204" pitchFamily="50" charset="-128"/>
                <a:ea typeface="Meiryo UI" panose="020B0604030504040204" pitchFamily="50" charset="-128"/>
              </a:rPr>
              <a:t>!</a:t>
            </a:r>
            <a:endParaRPr kumimoji="1" lang="ja-JP" altLang="en-US" sz="4400" b="1" spc="300">
              <a:solidFill>
                <a:srgbClr val="002060"/>
              </a:solidFill>
              <a:latin typeface="Meiryo UI" panose="020B0604030504040204" pitchFamily="50" charset="-128"/>
              <a:ea typeface="Meiryo UI" panose="020B0604030504040204" pitchFamily="50" charset="-128"/>
            </a:endParaRPr>
          </a:p>
        </p:txBody>
      </p:sp>
      <p:pic>
        <p:nvPicPr>
          <p:cNvPr id="5" name="図 4" descr="おもちゃの人形と人の絵&#10;&#10;低い精度で自動的に生成された説明">
            <a:extLst>
              <a:ext uri="{FF2B5EF4-FFF2-40B4-BE49-F238E27FC236}">
                <a16:creationId xmlns:a16="http://schemas.microsoft.com/office/drawing/2014/main" id="{1FD4A153-3796-40BD-92A8-EED62CDDE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0656" y="2787818"/>
            <a:ext cx="3275344" cy="4046560"/>
          </a:xfrm>
          <a:prstGeom prst="rect">
            <a:avLst/>
          </a:prstGeom>
        </p:spPr>
      </p:pic>
    </p:spTree>
    <p:extLst>
      <p:ext uri="{BB962C8B-B14F-4D97-AF65-F5344CB8AC3E}">
        <p14:creationId xmlns:p14="http://schemas.microsoft.com/office/powerpoint/2010/main" val="2369038368"/>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5109126"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24357" y="151682"/>
            <a:ext cx="4624984"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何を考えたらいいの？</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34</a:t>
            </a:fld>
            <a:endParaRPr kumimoji="1" lang="ja-JP" altLang="en-US"/>
          </a:p>
        </p:txBody>
      </p:sp>
      <p:sp>
        <p:nvSpPr>
          <p:cNvPr id="5" name="テキスト ボックス 4">
            <a:extLst>
              <a:ext uri="{FF2B5EF4-FFF2-40B4-BE49-F238E27FC236}">
                <a16:creationId xmlns:a16="http://schemas.microsoft.com/office/drawing/2014/main" id="{48BB2CA5-DBE9-4045-9511-916F7FAA7562}"/>
              </a:ext>
            </a:extLst>
          </p:cNvPr>
          <p:cNvSpPr txBox="1"/>
          <p:nvPr/>
        </p:nvSpPr>
        <p:spPr>
          <a:xfrm>
            <a:off x="521600" y="1173092"/>
            <a:ext cx="3787882" cy="1158907"/>
          </a:xfrm>
          <a:prstGeom prst="rect">
            <a:avLst/>
          </a:prstGeom>
          <a:noFill/>
        </p:spPr>
        <p:txBody>
          <a:bodyPr wrap="square" rtlCol="0">
            <a:spAutoFit/>
          </a:bodyPr>
          <a:lstStyle/>
          <a:p>
            <a:pPr>
              <a:lnSpc>
                <a:spcPct val="120000"/>
              </a:lnSpc>
            </a:pPr>
            <a:r>
              <a:rPr lang="ja-JP" altLang="en-US" sz="1400">
                <a:latin typeface="Meiryo UI" panose="020B0604030504040204" pitchFamily="50" charset="-128"/>
                <a:ea typeface="Meiryo UI" panose="020B0604030504040204" pitchFamily="50" charset="-128"/>
              </a:rPr>
              <a:t>どんな</a:t>
            </a:r>
            <a:r>
              <a:rPr lang="ja-JP" altLang="en-US" sz="2000" b="1">
                <a:latin typeface="Meiryo UI" panose="020B0604030504040204" pitchFamily="50" charset="-128"/>
                <a:ea typeface="Meiryo UI" panose="020B0604030504040204" pitchFamily="50" charset="-128"/>
              </a:rPr>
              <a:t>仕事</a:t>
            </a:r>
            <a:r>
              <a:rPr lang="ja-JP" altLang="en-US" sz="1400">
                <a:latin typeface="Meiryo UI" panose="020B0604030504040204" pitchFamily="50" charset="-128"/>
                <a:ea typeface="Meiryo UI" panose="020B0604030504040204" pitchFamily="50" charset="-128"/>
              </a:rPr>
              <a:t>をしたいですか？</a:t>
            </a:r>
          </a:p>
          <a:p>
            <a:pPr>
              <a:lnSpc>
                <a:spcPct val="120000"/>
              </a:lnSpc>
            </a:pPr>
            <a:r>
              <a:rPr lang="ja-JP" altLang="en-US" sz="2000" b="1">
                <a:latin typeface="Meiryo UI" panose="020B0604030504040204" pitchFamily="50" charset="-128"/>
                <a:ea typeface="Meiryo UI" panose="020B0604030504040204" pitchFamily="50" charset="-128"/>
              </a:rPr>
              <a:t>何歳まで働きたい</a:t>
            </a:r>
            <a:r>
              <a:rPr lang="ja-JP" altLang="en-US" sz="1400">
                <a:latin typeface="Meiryo UI" panose="020B0604030504040204" pitchFamily="50" charset="-128"/>
                <a:ea typeface="Meiryo UI" panose="020B0604030504040204" pitchFamily="50" charset="-128"/>
              </a:rPr>
              <a:t>ですか？</a:t>
            </a:r>
          </a:p>
          <a:p>
            <a:pPr>
              <a:lnSpc>
                <a:spcPct val="120000"/>
              </a:lnSpc>
            </a:pPr>
            <a:r>
              <a:rPr lang="ja-JP" altLang="en-US" sz="2000" b="1">
                <a:latin typeface="Meiryo UI" panose="020B0604030504040204" pitchFamily="50" charset="-128"/>
                <a:ea typeface="Meiryo UI" panose="020B0604030504040204" pitchFamily="50" charset="-128"/>
              </a:rPr>
              <a:t>退職後はどんな暮らし</a:t>
            </a:r>
            <a:r>
              <a:rPr lang="ja-JP" altLang="en-US" sz="1400">
                <a:latin typeface="Meiryo UI" panose="020B0604030504040204" pitchFamily="50" charset="-128"/>
                <a:ea typeface="Meiryo UI" panose="020B0604030504040204" pitchFamily="50" charset="-128"/>
              </a:rPr>
              <a:t>がしたいですか？</a:t>
            </a:r>
            <a:endParaRPr lang="ja-JP" altLang="en-US" sz="105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2E6F8826-E7ED-458C-85F9-E1D32BFB86A6}"/>
              </a:ext>
            </a:extLst>
          </p:cNvPr>
          <p:cNvSpPr txBox="1"/>
          <p:nvPr/>
        </p:nvSpPr>
        <p:spPr>
          <a:xfrm>
            <a:off x="5596519" y="1357757"/>
            <a:ext cx="3787881" cy="789575"/>
          </a:xfrm>
          <a:prstGeom prst="rect">
            <a:avLst/>
          </a:prstGeom>
          <a:noFill/>
        </p:spPr>
        <p:txBody>
          <a:bodyPr wrap="square" rtlCol="0">
            <a:spAutoFit/>
          </a:bodyPr>
          <a:lstStyle/>
          <a:p>
            <a:pPr>
              <a:lnSpc>
                <a:spcPct val="120000"/>
              </a:lnSpc>
            </a:pPr>
            <a:r>
              <a:rPr lang="ja-JP" altLang="en-US" sz="2000" b="1">
                <a:solidFill>
                  <a:srgbClr val="ED7D31"/>
                </a:solidFill>
                <a:latin typeface="Meiryo UI" panose="020B0604030504040204" pitchFamily="50" charset="-128"/>
                <a:ea typeface="Meiryo UI" panose="020B0604030504040204" pitchFamily="50" charset="-128"/>
              </a:rPr>
              <a:t>そのために、</a:t>
            </a:r>
            <a:endParaRPr lang="en-US" altLang="ja-JP" sz="2000" b="1">
              <a:solidFill>
                <a:srgbClr val="ED7D31"/>
              </a:solidFill>
              <a:latin typeface="Meiryo UI" panose="020B0604030504040204" pitchFamily="50" charset="-128"/>
              <a:ea typeface="Meiryo UI" panose="020B0604030504040204" pitchFamily="50" charset="-128"/>
            </a:endParaRPr>
          </a:p>
          <a:p>
            <a:pPr>
              <a:lnSpc>
                <a:spcPct val="120000"/>
              </a:lnSpc>
            </a:pPr>
            <a:r>
              <a:rPr lang="ja-JP" altLang="en-US" sz="2000" b="1">
                <a:solidFill>
                  <a:srgbClr val="ED7D31"/>
                </a:solidFill>
                <a:latin typeface="Meiryo UI" panose="020B0604030504040204" pitchFamily="50" charset="-128"/>
                <a:ea typeface="Meiryo UI" panose="020B0604030504040204" pitchFamily="50" charset="-128"/>
              </a:rPr>
              <a:t>どれくらいのお金が必要ですか？</a:t>
            </a:r>
          </a:p>
        </p:txBody>
      </p:sp>
      <p:sp>
        <p:nvSpPr>
          <p:cNvPr id="7" name="矢印: 右 6">
            <a:extLst>
              <a:ext uri="{FF2B5EF4-FFF2-40B4-BE49-F238E27FC236}">
                <a16:creationId xmlns:a16="http://schemas.microsoft.com/office/drawing/2014/main" id="{37A1549A-07DD-4460-B598-5B68D6C5814C}"/>
              </a:ext>
            </a:extLst>
          </p:cNvPr>
          <p:cNvSpPr/>
          <p:nvPr/>
        </p:nvSpPr>
        <p:spPr>
          <a:xfrm>
            <a:off x="4402317" y="1489435"/>
            <a:ext cx="829559" cy="526220"/>
          </a:xfrm>
          <a:prstGeom prst="rightArrow">
            <a:avLst>
              <a:gd name="adj1" fmla="val 50000"/>
              <a:gd name="adj2" fmla="val 7807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A6AB6412-6680-4DAF-965E-0940D33389F8}"/>
              </a:ext>
            </a:extLst>
          </p:cNvPr>
          <p:cNvSpPr txBox="1"/>
          <p:nvPr/>
        </p:nvSpPr>
        <p:spPr>
          <a:xfrm>
            <a:off x="7459873" y="6215290"/>
            <a:ext cx="2004349" cy="239874"/>
          </a:xfrm>
          <a:prstGeom prst="rect">
            <a:avLst/>
          </a:prstGeom>
          <a:noFill/>
        </p:spPr>
        <p:txBody>
          <a:bodyPr wrap="square" rtlCol="0">
            <a:spAutoFit/>
          </a:bodyPr>
          <a:lstStyle/>
          <a:p>
            <a:pPr algn="r">
              <a:lnSpc>
                <a:spcPct val="120000"/>
              </a:lnSpc>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lang="ja-JP" altLang="en-US" sz="900">
                <a:latin typeface="Meiryo UI" panose="020B0604030504040204" pitchFamily="50" charset="-128"/>
                <a:ea typeface="Meiryo UI" panose="020B0604030504040204" pitchFamily="50" charset="-128"/>
              </a:rPr>
              <a:t>出典：総務省「家計調査」</a:t>
            </a:r>
          </a:p>
        </p:txBody>
      </p:sp>
      <p:pic>
        <p:nvPicPr>
          <p:cNvPr id="36" name="図 35" descr="ダイアグラム, 設計図&#10;&#10;自動的に生成された説明">
            <a:extLst>
              <a:ext uri="{FF2B5EF4-FFF2-40B4-BE49-F238E27FC236}">
                <a16:creationId xmlns:a16="http://schemas.microsoft.com/office/drawing/2014/main" id="{D163DD56-FD95-4398-B146-9C8C66E45E9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30728" y="773355"/>
            <a:ext cx="1276598" cy="937433"/>
          </a:xfrm>
          <a:prstGeom prst="rect">
            <a:avLst/>
          </a:prstGeom>
        </p:spPr>
      </p:pic>
      <p:grpSp>
        <p:nvGrpSpPr>
          <p:cNvPr id="41" name="グループ化 40">
            <a:extLst>
              <a:ext uri="{FF2B5EF4-FFF2-40B4-BE49-F238E27FC236}">
                <a16:creationId xmlns:a16="http://schemas.microsoft.com/office/drawing/2014/main" id="{B48399B2-DC75-1311-3329-A1ADC826CB4D}"/>
              </a:ext>
            </a:extLst>
          </p:cNvPr>
          <p:cNvGrpSpPr/>
          <p:nvPr/>
        </p:nvGrpSpPr>
        <p:grpSpPr>
          <a:xfrm>
            <a:off x="703644" y="2489305"/>
            <a:ext cx="8785225" cy="3614211"/>
            <a:chOff x="560388" y="2611225"/>
            <a:chExt cx="8785225" cy="3614211"/>
          </a:xfrm>
        </p:grpSpPr>
        <p:sp>
          <p:nvSpPr>
            <p:cNvPr id="42" name="正方形/長方形 41">
              <a:extLst>
                <a:ext uri="{FF2B5EF4-FFF2-40B4-BE49-F238E27FC236}">
                  <a16:creationId xmlns:a16="http://schemas.microsoft.com/office/drawing/2014/main" id="{6AFCF0B1-AB10-7C3A-3FBB-BF16B0DDD973}"/>
                </a:ext>
              </a:extLst>
            </p:cNvPr>
            <p:cNvSpPr/>
            <p:nvPr/>
          </p:nvSpPr>
          <p:spPr>
            <a:xfrm>
              <a:off x="560388" y="2611225"/>
              <a:ext cx="8785225" cy="36142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aphicFrame>
          <p:nvGraphicFramePr>
            <p:cNvPr id="43" name="グラフ 42">
              <a:extLst>
                <a:ext uri="{FF2B5EF4-FFF2-40B4-BE49-F238E27FC236}">
                  <a16:creationId xmlns:a16="http://schemas.microsoft.com/office/drawing/2014/main" id="{5468C02F-F24E-6476-9D8C-6B043ED7520D}"/>
                </a:ext>
              </a:extLst>
            </p:cNvPr>
            <p:cNvGraphicFramePr/>
            <p:nvPr/>
          </p:nvGraphicFramePr>
          <p:xfrm>
            <a:off x="631596" y="3553744"/>
            <a:ext cx="8606672" cy="2621334"/>
          </p:xfrm>
          <a:graphic>
            <a:graphicData uri="http://schemas.openxmlformats.org/drawingml/2006/chart">
              <c:chart xmlns:c="http://schemas.openxmlformats.org/drawingml/2006/chart" xmlns:r="http://schemas.openxmlformats.org/officeDocument/2006/relationships" r:id="rId3"/>
            </a:graphicData>
          </a:graphic>
        </p:graphicFrame>
        <p:sp>
          <p:nvSpPr>
            <p:cNvPr id="44" name="テキスト ボックス 43">
              <a:extLst>
                <a:ext uri="{FF2B5EF4-FFF2-40B4-BE49-F238E27FC236}">
                  <a16:creationId xmlns:a16="http://schemas.microsoft.com/office/drawing/2014/main" id="{D87F91BE-ED2D-3113-8B06-02291C6D8E22}"/>
                </a:ext>
              </a:extLst>
            </p:cNvPr>
            <p:cNvSpPr txBox="1"/>
            <p:nvPr/>
          </p:nvSpPr>
          <p:spPr>
            <a:xfrm>
              <a:off x="862697" y="3850888"/>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73,000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5" name="テキスト ボックス 44">
              <a:extLst>
                <a:ext uri="{FF2B5EF4-FFF2-40B4-BE49-F238E27FC236}">
                  <a16:creationId xmlns:a16="http://schemas.microsoft.com/office/drawing/2014/main" id="{C00D0CAA-53D1-9A8C-19CB-715A9BB35731}"/>
                </a:ext>
              </a:extLst>
            </p:cNvPr>
            <p:cNvSpPr txBox="1"/>
            <p:nvPr/>
          </p:nvSpPr>
          <p:spPr>
            <a:xfrm>
              <a:off x="1912325" y="5376905"/>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17,000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6" name="テキスト ボックス 45">
              <a:extLst>
                <a:ext uri="{FF2B5EF4-FFF2-40B4-BE49-F238E27FC236}">
                  <a16:creationId xmlns:a16="http://schemas.microsoft.com/office/drawing/2014/main" id="{9225D045-BE92-EBE6-C72E-735742559D34}"/>
                </a:ext>
              </a:extLst>
            </p:cNvPr>
            <p:cNvSpPr txBox="1"/>
            <p:nvPr/>
          </p:nvSpPr>
          <p:spPr>
            <a:xfrm>
              <a:off x="2942635" y="5200824"/>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22,000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7" name="テキスト ボックス 46">
              <a:extLst>
                <a:ext uri="{FF2B5EF4-FFF2-40B4-BE49-F238E27FC236}">
                  <a16:creationId xmlns:a16="http://schemas.microsoft.com/office/drawing/2014/main" id="{F526B50B-66E9-743E-1F92-E477FA777B02}"/>
                </a:ext>
              </a:extLst>
            </p:cNvPr>
            <p:cNvSpPr txBox="1"/>
            <p:nvPr/>
          </p:nvSpPr>
          <p:spPr>
            <a:xfrm>
              <a:off x="4017434" y="5512662"/>
              <a:ext cx="769763"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5,000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8" name="テキスト ボックス 47">
              <a:extLst>
                <a:ext uri="{FF2B5EF4-FFF2-40B4-BE49-F238E27FC236}">
                  <a16:creationId xmlns:a16="http://schemas.microsoft.com/office/drawing/2014/main" id="{FAE01908-D432-CB7F-1172-641B6A82453E}"/>
                </a:ext>
              </a:extLst>
            </p:cNvPr>
            <p:cNvSpPr txBox="1"/>
            <p:nvPr/>
          </p:nvSpPr>
          <p:spPr>
            <a:xfrm>
              <a:off x="5032400" y="5326446"/>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17,000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9" name="テキスト ボックス 48">
              <a:extLst>
                <a:ext uri="{FF2B5EF4-FFF2-40B4-BE49-F238E27FC236}">
                  <a16:creationId xmlns:a16="http://schemas.microsoft.com/office/drawing/2014/main" id="{500568C6-4963-018E-F68F-D4809648F5CF}"/>
                </a:ext>
              </a:extLst>
            </p:cNvPr>
            <p:cNvSpPr txBox="1"/>
            <p:nvPr/>
          </p:nvSpPr>
          <p:spPr>
            <a:xfrm>
              <a:off x="6071133" y="4950675"/>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31,000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50" name="テキスト ボックス 49">
              <a:extLst>
                <a:ext uri="{FF2B5EF4-FFF2-40B4-BE49-F238E27FC236}">
                  <a16:creationId xmlns:a16="http://schemas.microsoft.com/office/drawing/2014/main" id="{B843F520-0C61-594B-57A1-10443DDEB64E}"/>
                </a:ext>
              </a:extLst>
            </p:cNvPr>
            <p:cNvSpPr txBox="1"/>
            <p:nvPr/>
          </p:nvSpPr>
          <p:spPr>
            <a:xfrm>
              <a:off x="7115726" y="5097626"/>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25,000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51" name="テキスト ボックス 50">
              <a:extLst>
                <a:ext uri="{FF2B5EF4-FFF2-40B4-BE49-F238E27FC236}">
                  <a16:creationId xmlns:a16="http://schemas.microsoft.com/office/drawing/2014/main" id="{B9CCBA0D-BCC8-9001-5067-E3507BB72A7C}"/>
                </a:ext>
              </a:extLst>
            </p:cNvPr>
            <p:cNvSpPr txBox="1"/>
            <p:nvPr/>
          </p:nvSpPr>
          <p:spPr>
            <a:xfrm>
              <a:off x="8159017" y="3899891"/>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61,000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pic>
          <p:nvPicPr>
            <p:cNvPr id="52" name="グラフィックス 51">
              <a:extLst>
                <a:ext uri="{FF2B5EF4-FFF2-40B4-BE49-F238E27FC236}">
                  <a16:creationId xmlns:a16="http://schemas.microsoft.com/office/drawing/2014/main" id="{C90A0F0D-5CEA-F9C9-2552-18741B142C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488" y="3168089"/>
              <a:ext cx="467530" cy="577536"/>
            </a:xfrm>
            <a:prstGeom prst="rect">
              <a:avLst/>
            </a:prstGeom>
          </p:spPr>
        </p:pic>
        <p:pic>
          <p:nvPicPr>
            <p:cNvPr id="53" name="グラフィックス 52">
              <a:extLst>
                <a:ext uri="{FF2B5EF4-FFF2-40B4-BE49-F238E27FC236}">
                  <a16:creationId xmlns:a16="http://schemas.microsoft.com/office/drawing/2014/main" id="{2A364690-7BC2-B54B-C054-C7ABE4E93D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63747" y="4689276"/>
              <a:ext cx="723826" cy="568901"/>
            </a:xfrm>
            <a:prstGeom prst="rect">
              <a:avLst/>
            </a:prstGeom>
          </p:spPr>
        </p:pic>
        <p:pic>
          <p:nvPicPr>
            <p:cNvPr id="54" name="グラフィックス 53">
              <a:extLst>
                <a:ext uri="{FF2B5EF4-FFF2-40B4-BE49-F238E27FC236}">
                  <a16:creationId xmlns:a16="http://schemas.microsoft.com/office/drawing/2014/main" id="{E4A69647-33DF-6F39-ED49-3CE17D45EB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42951" y="4462364"/>
              <a:ext cx="447675" cy="619125"/>
            </a:xfrm>
            <a:prstGeom prst="rect">
              <a:avLst/>
            </a:prstGeom>
          </p:spPr>
        </p:pic>
        <p:pic>
          <p:nvPicPr>
            <p:cNvPr id="55" name="グラフィックス 54">
              <a:extLst>
                <a:ext uri="{FF2B5EF4-FFF2-40B4-BE49-F238E27FC236}">
                  <a16:creationId xmlns:a16="http://schemas.microsoft.com/office/drawing/2014/main" id="{6D386645-EE38-C644-2B37-40B7881224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47127" y="4887463"/>
              <a:ext cx="724702" cy="558486"/>
            </a:xfrm>
            <a:prstGeom prst="rect">
              <a:avLst/>
            </a:prstGeom>
          </p:spPr>
        </p:pic>
        <p:grpSp>
          <p:nvGrpSpPr>
            <p:cNvPr id="56" name="グループ化 55">
              <a:extLst>
                <a:ext uri="{FF2B5EF4-FFF2-40B4-BE49-F238E27FC236}">
                  <a16:creationId xmlns:a16="http://schemas.microsoft.com/office/drawing/2014/main" id="{DCEAB80F-7A9C-659C-7EB0-225F3A62B9DD}"/>
                </a:ext>
              </a:extLst>
            </p:cNvPr>
            <p:cNvGrpSpPr/>
            <p:nvPr/>
          </p:nvGrpSpPr>
          <p:grpSpPr>
            <a:xfrm>
              <a:off x="5055226" y="4592315"/>
              <a:ext cx="742931" cy="607835"/>
              <a:chOff x="5055226" y="4592315"/>
              <a:chExt cx="742931" cy="607835"/>
            </a:xfrm>
          </p:grpSpPr>
          <p:pic>
            <p:nvPicPr>
              <p:cNvPr id="62" name="グラフィックス 61">
                <a:extLst>
                  <a:ext uri="{FF2B5EF4-FFF2-40B4-BE49-F238E27FC236}">
                    <a16:creationId xmlns:a16="http://schemas.microsoft.com/office/drawing/2014/main" id="{F8947995-BAA4-C881-3D74-BCBA1542E1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165872">
                <a:off x="5055226" y="4592315"/>
                <a:ext cx="544193" cy="544193"/>
              </a:xfrm>
              <a:prstGeom prst="rect">
                <a:avLst/>
              </a:prstGeom>
            </p:spPr>
          </p:pic>
          <p:pic>
            <p:nvPicPr>
              <p:cNvPr id="63" name="グラフィックス 62">
                <a:extLst>
                  <a:ext uri="{FF2B5EF4-FFF2-40B4-BE49-F238E27FC236}">
                    <a16:creationId xmlns:a16="http://schemas.microsoft.com/office/drawing/2014/main" id="{04B209AC-97BE-7C96-3877-4718FCE6C3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12124" y="4887463"/>
                <a:ext cx="386033" cy="312687"/>
              </a:xfrm>
              <a:prstGeom prst="rect">
                <a:avLst/>
              </a:prstGeom>
            </p:spPr>
          </p:pic>
        </p:grpSp>
        <p:sp>
          <p:nvSpPr>
            <p:cNvPr id="57" name="テキスト ボックス 56">
              <a:extLst>
                <a:ext uri="{FF2B5EF4-FFF2-40B4-BE49-F238E27FC236}">
                  <a16:creationId xmlns:a16="http://schemas.microsoft.com/office/drawing/2014/main" id="{9954EA5B-263B-2B7D-1E9A-BFC98D7B8488}"/>
                </a:ext>
              </a:extLst>
            </p:cNvPr>
            <p:cNvSpPr txBox="1"/>
            <p:nvPr/>
          </p:nvSpPr>
          <p:spPr>
            <a:xfrm>
              <a:off x="2042688" y="3076043"/>
              <a:ext cx="3988592" cy="646331"/>
            </a:xfrm>
            <a:prstGeom prst="rect">
              <a:avLst/>
            </a:prstGeom>
            <a:noFill/>
          </p:spPr>
          <p:txBody>
            <a:bodyPr wrap="none" rtlCol="0">
              <a:spAutoFit/>
            </a:bodyPr>
            <a:lstStyle/>
            <a:p>
              <a:pPr algn="ctr"/>
              <a:r>
                <a:rPr kumimoji="1" lang="ja-JP" altLang="en-US" sz="2000" b="1" spc="600">
                  <a:solidFill>
                    <a:schemeClr val="accent2"/>
                  </a:solidFill>
                  <a:latin typeface="Meiryo UI" panose="020B0604030504040204" pitchFamily="50" charset="-128"/>
                  <a:ea typeface="Meiryo UI" panose="020B0604030504040204" pitchFamily="50" charset="-128"/>
                </a:rPr>
                <a:t>約</a:t>
              </a:r>
              <a:r>
                <a:rPr kumimoji="1" lang="en-US" altLang="ja-JP" sz="3600" b="1" spc="600">
                  <a:solidFill>
                    <a:schemeClr val="accent2"/>
                  </a:solidFill>
                  <a:latin typeface="Meiryo UI" panose="020B0604030504040204" pitchFamily="50" charset="-128"/>
                  <a:ea typeface="Meiryo UI" panose="020B0604030504040204" pitchFamily="50" charset="-128"/>
                </a:rPr>
                <a:t>251,000</a:t>
              </a:r>
              <a:r>
                <a:rPr kumimoji="1" lang="ja-JP" altLang="en-US" sz="2000" b="1" spc="600">
                  <a:solidFill>
                    <a:schemeClr val="accent2"/>
                  </a:solidFill>
                  <a:latin typeface="Meiryo UI" panose="020B0604030504040204" pitchFamily="50" charset="-128"/>
                  <a:ea typeface="Meiryo UI" panose="020B0604030504040204" pitchFamily="50" charset="-128"/>
                </a:rPr>
                <a:t>円</a:t>
              </a:r>
              <a:r>
                <a:rPr kumimoji="1" lang="en-US" altLang="ja-JP" sz="2000" b="1" spc="600">
                  <a:solidFill>
                    <a:schemeClr val="accent2"/>
                  </a:solidFill>
                  <a:latin typeface="Meiryo UI" panose="020B0604030504040204" pitchFamily="50" charset="-128"/>
                  <a:ea typeface="Meiryo UI" panose="020B0604030504040204" pitchFamily="50" charset="-128"/>
                </a:rPr>
                <a:t>/</a:t>
              </a:r>
              <a:r>
                <a:rPr kumimoji="1" lang="ja-JP" altLang="en-US" sz="2000" b="1" spc="600">
                  <a:solidFill>
                    <a:schemeClr val="accent2"/>
                  </a:solidFill>
                  <a:latin typeface="Meiryo UI" panose="020B0604030504040204" pitchFamily="50" charset="-128"/>
                  <a:ea typeface="Meiryo UI" panose="020B0604030504040204" pitchFamily="50" charset="-128"/>
                </a:rPr>
                <a:t>月</a:t>
              </a:r>
              <a:endParaRPr kumimoji="1" lang="ja-JP" altLang="en-US" sz="3200" b="1" spc="600">
                <a:solidFill>
                  <a:schemeClr val="accent2"/>
                </a:solidFill>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37F80A99-7C8F-3BFB-25AA-177B231C5BEE}"/>
                </a:ext>
              </a:extLst>
            </p:cNvPr>
            <p:cNvSpPr txBox="1"/>
            <p:nvPr/>
          </p:nvSpPr>
          <p:spPr>
            <a:xfrm>
              <a:off x="1321244" y="2757926"/>
              <a:ext cx="3787882" cy="321883"/>
            </a:xfrm>
            <a:prstGeom prst="rect">
              <a:avLst/>
            </a:prstGeom>
            <a:noFill/>
          </p:spPr>
          <p:txBody>
            <a:bodyPr wrap="square" rtlCol="0">
              <a:spAutoFit/>
            </a:bodyPr>
            <a:lstStyle/>
            <a:p>
              <a:pPr algn="ctr">
                <a:lnSpc>
                  <a:spcPct val="120000"/>
                </a:lnSpc>
              </a:pPr>
              <a:r>
                <a:rPr lang="ja-JP" altLang="en-US" sz="1400">
                  <a:latin typeface="Meiryo UI" panose="020B0604030504040204" pitchFamily="50" charset="-128"/>
                  <a:ea typeface="Meiryo UI" panose="020B0604030504040204" pitchFamily="50" charset="-128"/>
                </a:rPr>
                <a:t>標準的な</a:t>
              </a:r>
              <a:r>
                <a:rPr lang="en-US" altLang="ja-JP" sz="1400">
                  <a:latin typeface="Meiryo UI" panose="020B0604030504040204" pitchFamily="50" charset="-128"/>
                  <a:ea typeface="Meiryo UI" panose="020B0604030504040204" pitchFamily="50" charset="-128"/>
                </a:rPr>
                <a:t>65</a:t>
              </a:r>
              <a:r>
                <a:rPr lang="ja-JP" altLang="en-US" sz="1400">
                  <a:latin typeface="Meiryo UI" panose="020B0604030504040204" pitchFamily="50" charset="-128"/>
                  <a:ea typeface="Meiryo UI" panose="020B0604030504040204" pitchFamily="50" charset="-128"/>
                </a:rPr>
                <a:t>歳夫婦の生活費</a:t>
              </a:r>
            </a:p>
          </p:txBody>
        </p:sp>
        <p:cxnSp>
          <p:nvCxnSpPr>
            <p:cNvPr id="59" name="直線コネクタ 58">
              <a:extLst>
                <a:ext uri="{FF2B5EF4-FFF2-40B4-BE49-F238E27FC236}">
                  <a16:creationId xmlns:a16="http://schemas.microsoft.com/office/drawing/2014/main" id="{1FE29813-63CF-1488-0BA8-EC0011664A31}"/>
                </a:ext>
              </a:extLst>
            </p:cNvPr>
            <p:cNvCxnSpPr>
              <a:cxnSpLocks/>
            </p:cNvCxnSpPr>
            <p:nvPr/>
          </p:nvCxnSpPr>
          <p:spPr>
            <a:xfrm>
              <a:off x="2068076" y="3722374"/>
              <a:ext cx="381263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0" name="グラフィックス 59">
              <a:extLst>
                <a:ext uri="{FF2B5EF4-FFF2-40B4-BE49-F238E27FC236}">
                  <a16:creationId xmlns:a16="http://schemas.microsoft.com/office/drawing/2014/main" id="{1B14828A-9216-9C87-617B-3E1F088AB80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37429" y="4180746"/>
              <a:ext cx="466325" cy="649313"/>
            </a:xfrm>
            <a:prstGeom prst="rect">
              <a:avLst/>
            </a:prstGeom>
          </p:spPr>
        </p:pic>
        <p:pic>
          <p:nvPicPr>
            <p:cNvPr id="61" name="グラフィックス 60">
              <a:extLst>
                <a:ext uri="{FF2B5EF4-FFF2-40B4-BE49-F238E27FC236}">
                  <a16:creationId xmlns:a16="http://schemas.microsoft.com/office/drawing/2014/main" id="{F20F90DC-0F21-5063-4E2A-421038D25C1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210237" y="4447849"/>
              <a:ext cx="630258" cy="519891"/>
            </a:xfrm>
            <a:prstGeom prst="rect">
              <a:avLst/>
            </a:prstGeom>
          </p:spPr>
        </p:pic>
      </p:grpSp>
      <p:sp>
        <p:nvSpPr>
          <p:cNvPr id="64" name="矢印: 右 63">
            <a:extLst>
              <a:ext uri="{FF2B5EF4-FFF2-40B4-BE49-F238E27FC236}">
                <a16:creationId xmlns:a16="http://schemas.microsoft.com/office/drawing/2014/main" id="{B0437D51-7313-42AE-6C7C-DE7D60BF26F2}"/>
              </a:ext>
            </a:extLst>
          </p:cNvPr>
          <p:cNvSpPr/>
          <p:nvPr/>
        </p:nvSpPr>
        <p:spPr>
          <a:xfrm>
            <a:off x="6245744" y="3196892"/>
            <a:ext cx="525456" cy="333316"/>
          </a:xfrm>
          <a:prstGeom prst="rightArrow">
            <a:avLst>
              <a:gd name="adj1" fmla="val 50000"/>
              <a:gd name="adj2" fmla="val 7807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2AAFFD96-5EF4-78EB-C90E-0CA865A36BEF}"/>
              </a:ext>
            </a:extLst>
          </p:cNvPr>
          <p:cNvSpPr txBox="1"/>
          <p:nvPr/>
        </p:nvSpPr>
        <p:spPr>
          <a:xfrm>
            <a:off x="6788524" y="3157700"/>
            <a:ext cx="2201244" cy="400110"/>
          </a:xfrm>
          <a:prstGeom prst="rect">
            <a:avLst/>
          </a:prstGeom>
          <a:noFill/>
        </p:spPr>
        <p:txBody>
          <a:bodyPr wrap="none" rtlCol="0">
            <a:spAutoFit/>
          </a:bodyPr>
          <a:lstStyle/>
          <a:p>
            <a:pPr algn="ctr"/>
            <a:r>
              <a:rPr kumimoji="1" lang="ja-JP" altLang="en-US" sz="2000" b="1" spc="300">
                <a:latin typeface="Meiryo UI" panose="020B0604030504040204" pitchFamily="50" charset="-128"/>
                <a:ea typeface="Meiryo UI" panose="020B0604030504040204" pitchFamily="50" charset="-128"/>
              </a:rPr>
              <a:t>自分の場合は？</a:t>
            </a:r>
            <a:endParaRPr kumimoji="1" lang="ja-JP" altLang="en-US" sz="3200" b="1" spc="3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01920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par>
                          <p:cTn id="8" fill="hold">
                            <p:stCondLst>
                              <p:cond delay="250"/>
                            </p:stCondLst>
                            <p:childTnLst>
                              <p:par>
                                <p:cTn id="9" presetID="2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26" presetClass="emph" presetSubtype="0" fill="hold" grpId="1" nodeType="withEffect">
                                  <p:stCondLst>
                                    <p:cond delay="500"/>
                                  </p:stCondLst>
                                  <p:childTnLst>
                                    <p:animEffect transition="out" filter="fade">
                                      <p:cBhvr>
                                        <p:cTn id="17" dur="500" tmFilter="0, 0; .2, .5; .8, .5; 1, 0"/>
                                        <p:tgtEl>
                                          <p:spTgt spid="6"/>
                                        </p:tgtEl>
                                      </p:cBhvr>
                                    </p:animEffect>
                                    <p:animScale>
                                      <p:cBhvr>
                                        <p:cTn id="18" dur="250" autoRev="1" fill="hold"/>
                                        <p:tgtEl>
                                          <p:spTgt spid="6"/>
                                        </p:tgtEl>
                                      </p:cBhvr>
                                      <p:by x="105000" y="105000"/>
                                    </p:animScale>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wipe(left)">
                                      <p:cBhvr>
                                        <p:cTn id="30" dur="250"/>
                                        <p:tgtEl>
                                          <p:spTgt spid="64"/>
                                        </p:tgtEl>
                                      </p:cBhvr>
                                    </p:animEffect>
                                  </p:childTnLst>
                                </p:cTn>
                              </p:par>
                            </p:childTnLst>
                          </p:cTn>
                        </p:par>
                        <p:par>
                          <p:cTn id="31" fill="hold">
                            <p:stCondLst>
                              <p:cond delay="750"/>
                            </p:stCondLst>
                            <p:childTnLst>
                              <p:par>
                                <p:cTn id="32" presetID="10" presetClass="entr" presetSubtype="0" fill="hold" grpId="0"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34" grpId="0"/>
      <p:bldP spid="64" grpId="0" animBg="1"/>
      <p:bldP spid="6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6115050"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14833" y="151682"/>
            <a:ext cx="5704968" cy="584775"/>
          </a:xfrm>
          <a:prstGeom prst="rect">
            <a:avLst/>
          </a:prstGeom>
          <a:noFill/>
        </p:spPr>
        <p:txBody>
          <a:bodyPr wrap="squar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老後を支える様々な選択肢　</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35</a:t>
            </a:fld>
            <a:endParaRPr kumimoji="1" lang="ja-JP" altLang="en-US"/>
          </a:p>
        </p:txBody>
      </p:sp>
      <p:sp>
        <p:nvSpPr>
          <p:cNvPr id="5" name="正方形/長方形 4">
            <a:extLst>
              <a:ext uri="{FF2B5EF4-FFF2-40B4-BE49-F238E27FC236}">
                <a16:creationId xmlns:a16="http://schemas.microsoft.com/office/drawing/2014/main" id="{050CBAB7-9981-4655-8201-296ECB526460}"/>
              </a:ext>
            </a:extLst>
          </p:cNvPr>
          <p:cNvSpPr/>
          <p:nvPr/>
        </p:nvSpPr>
        <p:spPr>
          <a:xfrm>
            <a:off x="560389" y="1646329"/>
            <a:ext cx="4281703" cy="218975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14462B64-A0AB-4A75-AAF0-5142CA9E31E1}"/>
              </a:ext>
            </a:extLst>
          </p:cNvPr>
          <p:cNvSpPr/>
          <p:nvPr/>
        </p:nvSpPr>
        <p:spPr>
          <a:xfrm>
            <a:off x="560389" y="4028814"/>
            <a:ext cx="4281703" cy="218975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690860F0-E029-4450-9760-0092FBFB29A7}"/>
              </a:ext>
            </a:extLst>
          </p:cNvPr>
          <p:cNvSpPr/>
          <p:nvPr/>
        </p:nvSpPr>
        <p:spPr>
          <a:xfrm>
            <a:off x="5063910" y="1646329"/>
            <a:ext cx="4281703" cy="218975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16D2F15E-8595-4AAC-A6AD-A4C99CD9DFBA}"/>
              </a:ext>
            </a:extLst>
          </p:cNvPr>
          <p:cNvSpPr/>
          <p:nvPr/>
        </p:nvSpPr>
        <p:spPr>
          <a:xfrm>
            <a:off x="5063910" y="4028814"/>
            <a:ext cx="4281703" cy="218975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5" name="図 14" descr="ホイール が含まれている画像&#10;&#10;自動的に生成された説明">
            <a:extLst>
              <a:ext uri="{FF2B5EF4-FFF2-40B4-BE49-F238E27FC236}">
                <a16:creationId xmlns:a16="http://schemas.microsoft.com/office/drawing/2014/main" id="{EB2ABCE8-C525-4250-AEDB-56F6969D45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43597" y="2101506"/>
            <a:ext cx="1262265" cy="1424779"/>
          </a:xfrm>
          <a:prstGeom prst="rect">
            <a:avLst/>
          </a:prstGeom>
        </p:spPr>
      </p:pic>
      <p:pic>
        <p:nvPicPr>
          <p:cNvPr id="18" name="図 17" descr="挿絵 が含まれている画像&#10;&#10;自動的に生成された説明">
            <a:extLst>
              <a:ext uri="{FF2B5EF4-FFF2-40B4-BE49-F238E27FC236}">
                <a16:creationId xmlns:a16="http://schemas.microsoft.com/office/drawing/2014/main" id="{DC0B2D37-FDB8-4161-8C36-3532E7A1D1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05738" y="4645309"/>
            <a:ext cx="1387765" cy="1269805"/>
          </a:xfrm>
          <a:prstGeom prst="rect">
            <a:avLst/>
          </a:prstGeom>
        </p:spPr>
      </p:pic>
      <p:sp>
        <p:nvSpPr>
          <p:cNvPr id="21" name="テキスト ボックス 20">
            <a:extLst>
              <a:ext uri="{FF2B5EF4-FFF2-40B4-BE49-F238E27FC236}">
                <a16:creationId xmlns:a16="http://schemas.microsoft.com/office/drawing/2014/main" id="{0EAC3677-44E3-4EFE-BBF2-6C98225E3C57}"/>
              </a:ext>
            </a:extLst>
          </p:cNvPr>
          <p:cNvSpPr txBox="1"/>
          <p:nvPr/>
        </p:nvSpPr>
        <p:spPr>
          <a:xfrm>
            <a:off x="616738" y="1695733"/>
            <a:ext cx="2095224" cy="523220"/>
          </a:xfrm>
          <a:prstGeom prst="rect">
            <a:avLst/>
          </a:prstGeom>
          <a:noFill/>
        </p:spPr>
        <p:txBody>
          <a:bodyPr wrap="square" rtlCol="0">
            <a:spAutoFit/>
          </a:bodyPr>
          <a:lstStyle/>
          <a:p>
            <a:r>
              <a:rPr kumimoji="1" lang="ja-JP" altLang="en-US" sz="2800" b="1" spc="300">
                <a:solidFill>
                  <a:srgbClr val="ED7D31"/>
                </a:solidFill>
                <a:latin typeface="Meiryo UI" panose="020B0604030504040204" pitchFamily="50" charset="-128"/>
                <a:ea typeface="Meiryo UI" panose="020B0604030504040204" pitchFamily="50" charset="-128"/>
              </a:rPr>
              <a:t>公的年金</a:t>
            </a:r>
          </a:p>
        </p:txBody>
      </p:sp>
      <p:sp>
        <p:nvSpPr>
          <p:cNvPr id="22" name="テキスト ボックス 21">
            <a:extLst>
              <a:ext uri="{FF2B5EF4-FFF2-40B4-BE49-F238E27FC236}">
                <a16:creationId xmlns:a16="http://schemas.microsoft.com/office/drawing/2014/main" id="{70FED180-CC4B-49CB-B426-64BEB5000F80}"/>
              </a:ext>
            </a:extLst>
          </p:cNvPr>
          <p:cNvSpPr txBox="1"/>
          <p:nvPr/>
        </p:nvSpPr>
        <p:spPr>
          <a:xfrm>
            <a:off x="5117256" y="1695733"/>
            <a:ext cx="2043583" cy="523220"/>
          </a:xfrm>
          <a:prstGeom prst="rect">
            <a:avLst/>
          </a:prstGeom>
          <a:noFill/>
        </p:spPr>
        <p:txBody>
          <a:bodyPr wrap="square" rtlCol="0">
            <a:spAutoFit/>
          </a:bodyPr>
          <a:lstStyle/>
          <a:p>
            <a:r>
              <a:rPr lang="ja-JP" altLang="en-US" sz="2800" b="1" spc="300">
                <a:solidFill>
                  <a:srgbClr val="ED7D31"/>
                </a:solidFill>
                <a:latin typeface="Meiryo UI" panose="020B0604030504040204" pitchFamily="50" charset="-128"/>
                <a:ea typeface="Meiryo UI" panose="020B0604030504040204" pitchFamily="50" charset="-128"/>
              </a:rPr>
              <a:t>私的年金</a:t>
            </a:r>
            <a:endParaRPr lang="en-US" altLang="ja-JP" sz="2800" b="1" spc="300">
              <a:solidFill>
                <a:srgbClr val="ED7D31"/>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0357A683-3AB0-4190-A44C-579898DFB114}"/>
              </a:ext>
            </a:extLst>
          </p:cNvPr>
          <p:cNvSpPr txBox="1"/>
          <p:nvPr/>
        </p:nvSpPr>
        <p:spPr>
          <a:xfrm>
            <a:off x="5117256" y="4073430"/>
            <a:ext cx="2034500" cy="523220"/>
          </a:xfrm>
          <a:prstGeom prst="rect">
            <a:avLst/>
          </a:prstGeom>
          <a:noFill/>
        </p:spPr>
        <p:txBody>
          <a:bodyPr wrap="square" rtlCol="0">
            <a:spAutoFit/>
          </a:bodyPr>
          <a:lstStyle/>
          <a:p>
            <a:r>
              <a:rPr kumimoji="1" lang="ja-JP" altLang="en-US" sz="2800" b="1" spc="300">
                <a:solidFill>
                  <a:srgbClr val="ED7D31"/>
                </a:solidFill>
                <a:latin typeface="Meiryo UI" panose="020B0604030504040204" pitchFamily="50" charset="-128"/>
                <a:ea typeface="Meiryo UI" panose="020B0604030504040204" pitchFamily="50" charset="-128"/>
              </a:rPr>
              <a:t>資産運用</a:t>
            </a:r>
            <a:endParaRPr kumimoji="1" lang="en-US" altLang="ja-JP" sz="2800" b="1" spc="300">
              <a:solidFill>
                <a:srgbClr val="ED7D31"/>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A26B9378-F16B-4159-A252-E5921B59CA3D}"/>
              </a:ext>
            </a:extLst>
          </p:cNvPr>
          <p:cNvSpPr txBox="1"/>
          <p:nvPr/>
        </p:nvSpPr>
        <p:spPr>
          <a:xfrm>
            <a:off x="616738" y="4073430"/>
            <a:ext cx="2025388" cy="523220"/>
          </a:xfrm>
          <a:prstGeom prst="rect">
            <a:avLst/>
          </a:prstGeom>
          <a:noFill/>
        </p:spPr>
        <p:txBody>
          <a:bodyPr wrap="square" rtlCol="0">
            <a:spAutoFit/>
          </a:bodyPr>
          <a:lstStyle/>
          <a:p>
            <a:r>
              <a:rPr kumimoji="1" lang="ja-JP" altLang="en-US" sz="2800" b="1" spc="300">
                <a:solidFill>
                  <a:srgbClr val="ED7D31"/>
                </a:solidFill>
                <a:latin typeface="Meiryo UI" panose="020B0604030504040204" pitchFamily="50" charset="-128"/>
                <a:ea typeface="Meiryo UI" panose="020B0604030504040204" pitchFamily="50" charset="-128"/>
              </a:rPr>
              <a:t>長く働く</a:t>
            </a:r>
          </a:p>
        </p:txBody>
      </p:sp>
      <p:grpSp>
        <p:nvGrpSpPr>
          <p:cNvPr id="60" name="グループ化 59">
            <a:extLst>
              <a:ext uri="{FF2B5EF4-FFF2-40B4-BE49-F238E27FC236}">
                <a16:creationId xmlns:a16="http://schemas.microsoft.com/office/drawing/2014/main" id="{600EB85B-7194-41F2-BAF9-B1676F090A5B}"/>
              </a:ext>
            </a:extLst>
          </p:cNvPr>
          <p:cNvGrpSpPr/>
          <p:nvPr/>
        </p:nvGrpSpPr>
        <p:grpSpPr>
          <a:xfrm>
            <a:off x="754647" y="2306914"/>
            <a:ext cx="1826287" cy="1361585"/>
            <a:chOff x="754647" y="2096723"/>
            <a:chExt cx="1826287" cy="1365710"/>
          </a:xfrm>
        </p:grpSpPr>
        <p:sp>
          <p:nvSpPr>
            <p:cNvPr id="25" name="正方形/長方形 24">
              <a:extLst>
                <a:ext uri="{FF2B5EF4-FFF2-40B4-BE49-F238E27FC236}">
                  <a16:creationId xmlns:a16="http://schemas.microsoft.com/office/drawing/2014/main" id="{B60DD0F6-78C4-44EB-BE76-A4D2703976DF}"/>
                </a:ext>
              </a:extLst>
            </p:cNvPr>
            <p:cNvSpPr/>
            <p:nvPr/>
          </p:nvSpPr>
          <p:spPr>
            <a:xfrm>
              <a:off x="754647" y="2802349"/>
              <a:ext cx="1407625" cy="66008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kumimoji="1" lang="ja-JP" altLang="en-US" b="1">
                  <a:latin typeface="メイリオ" panose="020B0604030504040204" pitchFamily="50" charset="-128"/>
                  <a:ea typeface="メイリオ" panose="020B0604030504040204" pitchFamily="50" charset="-128"/>
                </a:rPr>
                <a:t>基礎年金</a:t>
              </a:r>
              <a:endParaRPr kumimoji="1" lang="ja-JP" altLang="en-US" sz="1400" b="1">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5683EE41-39C6-49DD-8CD3-B690CECB816E}"/>
                </a:ext>
              </a:extLst>
            </p:cNvPr>
            <p:cNvSpPr/>
            <p:nvPr/>
          </p:nvSpPr>
          <p:spPr>
            <a:xfrm>
              <a:off x="754647" y="2096723"/>
              <a:ext cx="1407625" cy="662041"/>
            </a:xfrm>
            <a:prstGeom prst="rect">
              <a:avLst/>
            </a:prstGeom>
            <a:solidFill>
              <a:srgbClr val="87CB3D"/>
            </a:solidFill>
            <a:ln>
              <a:noFill/>
            </a:ln>
          </p:spPr>
          <p:style>
            <a:lnRef idx="2">
              <a:schemeClr val="accent6">
                <a:shade val="50000"/>
              </a:schemeClr>
            </a:lnRef>
            <a:fillRef idx="1">
              <a:schemeClr val="accent6"/>
            </a:fillRef>
            <a:effectRef idx="0">
              <a:schemeClr val="accent6"/>
            </a:effectRef>
            <a:fontRef idx="minor">
              <a:schemeClr val="lt1"/>
            </a:fontRef>
          </p:style>
          <p:txBody>
            <a:bodyPr bIns="0" rtlCol="0" anchor="ctr"/>
            <a:lstStyle/>
            <a:p>
              <a:pPr algn="ctr"/>
              <a:r>
                <a:rPr kumimoji="1" lang="ja-JP" altLang="en-US" b="1">
                  <a:latin typeface="メイリオ" panose="020B0604030504040204" pitchFamily="50" charset="-128"/>
                  <a:ea typeface="メイリオ" panose="020B0604030504040204" pitchFamily="50" charset="-128"/>
                </a:rPr>
                <a:t>厚生年金</a:t>
              </a:r>
              <a:endParaRPr kumimoji="1" lang="en-US" altLang="ja-JP" sz="1200" b="1">
                <a:latin typeface="メイリオ" panose="020B0604030504040204" pitchFamily="50" charset="-128"/>
                <a:ea typeface="メイリオ" panose="020B0604030504040204" pitchFamily="50" charset="-128"/>
              </a:endParaRPr>
            </a:p>
            <a:p>
              <a:pPr algn="ctr"/>
              <a:r>
                <a:rPr kumimoji="1" lang="ja-JP" altLang="en-US" sz="1200" b="1">
                  <a:latin typeface="メイリオ" panose="020B0604030504040204" pitchFamily="50" charset="-128"/>
                  <a:ea typeface="メイリオ" panose="020B0604030504040204" pitchFamily="50" charset="-128"/>
                </a:rPr>
                <a:t>（報酬比例年金）</a:t>
              </a:r>
              <a:endParaRPr kumimoji="1" lang="ja-JP" altLang="en-US" b="1">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7EF85724-1311-4F8F-A7CC-8836B53F1EFA}"/>
                </a:ext>
              </a:extLst>
            </p:cNvPr>
            <p:cNvSpPr txBox="1"/>
            <p:nvPr/>
          </p:nvSpPr>
          <p:spPr>
            <a:xfrm>
              <a:off x="2082661" y="2993891"/>
              <a:ext cx="498273" cy="276999"/>
            </a:xfrm>
            <a:prstGeom prst="rect">
              <a:avLst/>
            </a:prstGeom>
            <a:noFill/>
          </p:spPr>
          <p:txBody>
            <a:bodyPr wrap="square" rtlCol="0">
              <a:spAutoFit/>
            </a:bodyPr>
            <a:lstStyle/>
            <a:p>
              <a:pPr algn="ctr"/>
              <a:r>
                <a:rPr kumimoji="1" lang="ja-JP" altLang="en-US" sz="1200" b="1">
                  <a:solidFill>
                    <a:srgbClr val="00AEEF"/>
                  </a:solidFill>
                  <a:latin typeface="メイリオ" panose="020B0604030504040204" pitchFamily="50" charset="-128"/>
                  <a:ea typeface="メイリオ" panose="020B0604030504040204" pitchFamily="50" charset="-128"/>
                </a:rPr>
                <a:t>１階</a:t>
              </a:r>
            </a:p>
          </p:txBody>
        </p:sp>
        <p:sp>
          <p:nvSpPr>
            <p:cNvPr id="30" name="テキスト ボックス 29">
              <a:extLst>
                <a:ext uri="{FF2B5EF4-FFF2-40B4-BE49-F238E27FC236}">
                  <a16:creationId xmlns:a16="http://schemas.microsoft.com/office/drawing/2014/main" id="{4CEDFBCD-4B65-4A1A-88FD-A4EE018651C7}"/>
                </a:ext>
              </a:extLst>
            </p:cNvPr>
            <p:cNvSpPr txBox="1"/>
            <p:nvPr/>
          </p:nvSpPr>
          <p:spPr>
            <a:xfrm>
              <a:off x="2082661" y="2330091"/>
              <a:ext cx="498273" cy="276999"/>
            </a:xfrm>
            <a:prstGeom prst="rect">
              <a:avLst/>
            </a:prstGeom>
            <a:noFill/>
          </p:spPr>
          <p:txBody>
            <a:bodyPr wrap="square" rtlCol="0">
              <a:spAutoFit/>
            </a:bodyPr>
            <a:lstStyle/>
            <a:p>
              <a:pPr algn="ctr"/>
              <a:r>
                <a:rPr kumimoji="1" lang="ja-JP" altLang="en-US" sz="1200" b="1">
                  <a:solidFill>
                    <a:srgbClr val="87CB3D"/>
                  </a:solidFill>
                  <a:latin typeface="メイリオ" panose="020B0604030504040204" pitchFamily="50" charset="-128"/>
                  <a:ea typeface="メイリオ" panose="020B0604030504040204" pitchFamily="50" charset="-128"/>
                </a:rPr>
                <a:t>２階</a:t>
              </a:r>
            </a:p>
          </p:txBody>
        </p:sp>
      </p:grpSp>
      <p:sp>
        <p:nvSpPr>
          <p:cNvPr id="31" name="テキスト ボックス 30">
            <a:extLst>
              <a:ext uri="{FF2B5EF4-FFF2-40B4-BE49-F238E27FC236}">
                <a16:creationId xmlns:a16="http://schemas.microsoft.com/office/drawing/2014/main" id="{764914E0-450B-4402-B788-C2393CDA77EF}"/>
              </a:ext>
            </a:extLst>
          </p:cNvPr>
          <p:cNvSpPr txBox="1"/>
          <p:nvPr/>
        </p:nvSpPr>
        <p:spPr>
          <a:xfrm>
            <a:off x="2594063" y="2605164"/>
            <a:ext cx="2413712" cy="1097480"/>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a:t>会社員や公務員になると、</a:t>
            </a:r>
            <a:endParaRPr lang="en-US" altLang="ja-JP"/>
          </a:p>
          <a:p>
            <a:r>
              <a:rPr lang="ja-JP" altLang="en-US" b="1"/>
              <a:t>基礎年金</a:t>
            </a:r>
            <a:r>
              <a:rPr lang="ja-JP" altLang="en-US"/>
              <a:t>に加え、</a:t>
            </a:r>
            <a:endParaRPr lang="en-US" altLang="ja-JP"/>
          </a:p>
          <a:p>
            <a:r>
              <a:rPr lang="ja-JP" altLang="en-US" b="1"/>
              <a:t>厚生年金（報酬比例年金）</a:t>
            </a:r>
            <a:r>
              <a:rPr lang="ja-JP" altLang="en-US"/>
              <a:t>を受け取れます。</a:t>
            </a:r>
            <a:endParaRPr lang="en-US" altLang="ja-JP"/>
          </a:p>
        </p:txBody>
      </p:sp>
      <p:grpSp>
        <p:nvGrpSpPr>
          <p:cNvPr id="19" name="グループ化 18">
            <a:extLst>
              <a:ext uri="{FF2B5EF4-FFF2-40B4-BE49-F238E27FC236}">
                <a16:creationId xmlns:a16="http://schemas.microsoft.com/office/drawing/2014/main" id="{C61E50BB-7952-4FCC-9C8D-886B4A82E04C}"/>
              </a:ext>
            </a:extLst>
          </p:cNvPr>
          <p:cNvGrpSpPr/>
          <p:nvPr/>
        </p:nvGrpSpPr>
        <p:grpSpPr>
          <a:xfrm>
            <a:off x="879231" y="4771234"/>
            <a:ext cx="3923179" cy="1367518"/>
            <a:chOff x="858247" y="4668298"/>
            <a:chExt cx="3317311" cy="1367518"/>
          </a:xfrm>
        </p:grpSpPr>
        <p:sp>
          <p:nvSpPr>
            <p:cNvPr id="36" name="正方形/長方形 35">
              <a:extLst>
                <a:ext uri="{FF2B5EF4-FFF2-40B4-BE49-F238E27FC236}">
                  <a16:creationId xmlns:a16="http://schemas.microsoft.com/office/drawing/2014/main" id="{B164CCD3-4C97-4F6B-A63D-BA16B502563E}"/>
                </a:ext>
              </a:extLst>
            </p:cNvPr>
            <p:cNvSpPr/>
            <p:nvPr/>
          </p:nvSpPr>
          <p:spPr>
            <a:xfrm>
              <a:off x="1040928" y="5241778"/>
              <a:ext cx="2403296" cy="406375"/>
            </a:xfrm>
            <a:prstGeom prst="rect">
              <a:avLst/>
            </a:prstGeom>
            <a:solidFill>
              <a:srgbClr val="00AEE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DC8499B0-8E1C-4133-925D-0A6A7B04BA82}"/>
                </a:ext>
              </a:extLst>
            </p:cNvPr>
            <p:cNvSpPr/>
            <p:nvPr/>
          </p:nvSpPr>
          <p:spPr>
            <a:xfrm>
              <a:off x="1352753" y="4957888"/>
              <a:ext cx="2091471" cy="661991"/>
            </a:xfrm>
            <a:prstGeom prst="rect">
              <a:avLst/>
            </a:prstGeom>
            <a:solidFill>
              <a:srgbClr val="FFFF99">
                <a:alpha val="49804"/>
              </a:srgbClr>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7C2A0DE6-12FE-49A8-967F-F4C139716B9B}"/>
                </a:ext>
              </a:extLst>
            </p:cNvPr>
            <p:cNvSpPr/>
            <p:nvPr/>
          </p:nvSpPr>
          <p:spPr>
            <a:xfrm>
              <a:off x="1784801" y="4668298"/>
              <a:ext cx="1661393" cy="958742"/>
            </a:xfrm>
            <a:prstGeom prst="rect">
              <a:avLst/>
            </a:prstGeom>
            <a:solidFill>
              <a:srgbClr val="87CB3D">
                <a:alpha val="27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cxnSp>
          <p:nvCxnSpPr>
            <p:cNvPr id="39" name="直線矢印コネクタ 38">
              <a:extLst>
                <a:ext uri="{FF2B5EF4-FFF2-40B4-BE49-F238E27FC236}">
                  <a16:creationId xmlns:a16="http://schemas.microsoft.com/office/drawing/2014/main" id="{76E5EECE-FDA9-4D5E-91B5-3B77622C13BE}"/>
                </a:ext>
              </a:extLst>
            </p:cNvPr>
            <p:cNvCxnSpPr>
              <a:cxnSpLocks/>
            </p:cNvCxnSpPr>
            <p:nvPr/>
          </p:nvCxnSpPr>
          <p:spPr>
            <a:xfrm flipH="1">
              <a:off x="1038978" y="5240317"/>
              <a:ext cx="4265" cy="374538"/>
            </a:xfrm>
            <a:prstGeom prst="straightConnector1">
              <a:avLst/>
            </a:prstGeom>
            <a:ln>
              <a:solidFill>
                <a:srgbClr val="00AEEF"/>
              </a:solidFill>
              <a:headEnd type="triangle"/>
              <a:tailEnd type="triangle"/>
            </a:ln>
          </p:spPr>
          <p:style>
            <a:lnRef idx="3">
              <a:schemeClr val="accent4"/>
            </a:lnRef>
            <a:fillRef idx="0">
              <a:schemeClr val="accent4"/>
            </a:fillRef>
            <a:effectRef idx="2">
              <a:schemeClr val="accent4"/>
            </a:effectRef>
            <a:fontRef idx="minor">
              <a:schemeClr val="tx1"/>
            </a:fontRef>
          </p:style>
        </p:cxnSp>
        <p:cxnSp>
          <p:nvCxnSpPr>
            <p:cNvPr id="40" name="直線矢印コネクタ 39">
              <a:extLst>
                <a:ext uri="{FF2B5EF4-FFF2-40B4-BE49-F238E27FC236}">
                  <a16:creationId xmlns:a16="http://schemas.microsoft.com/office/drawing/2014/main" id="{9ACFCB1A-7B85-46B6-BE72-24A57B7809E9}"/>
                </a:ext>
              </a:extLst>
            </p:cNvPr>
            <p:cNvCxnSpPr/>
            <p:nvPr/>
          </p:nvCxnSpPr>
          <p:spPr>
            <a:xfrm>
              <a:off x="1785438" y="4672296"/>
              <a:ext cx="0" cy="943804"/>
            </a:xfrm>
            <a:prstGeom prst="straightConnector1">
              <a:avLst/>
            </a:prstGeom>
            <a:ln>
              <a:solidFill>
                <a:srgbClr val="87CB3D"/>
              </a:solidFill>
              <a:headEnd type="triangle"/>
              <a:tailEnd type="triangle"/>
            </a:ln>
          </p:spPr>
          <p:style>
            <a:lnRef idx="3">
              <a:schemeClr val="accent5"/>
            </a:lnRef>
            <a:fillRef idx="0">
              <a:schemeClr val="accent5"/>
            </a:fillRef>
            <a:effectRef idx="2">
              <a:schemeClr val="accent5"/>
            </a:effectRef>
            <a:fontRef idx="minor">
              <a:schemeClr val="tx1"/>
            </a:fontRef>
          </p:style>
        </p:cxnSp>
        <p:sp>
          <p:nvSpPr>
            <p:cNvPr id="41" name="テキスト ボックス 40">
              <a:extLst>
                <a:ext uri="{FF2B5EF4-FFF2-40B4-BE49-F238E27FC236}">
                  <a16:creationId xmlns:a16="http://schemas.microsoft.com/office/drawing/2014/main" id="{02D0D949-8716-44A4-8EA5-7FB971B2B96A}"/>
                </a:ext>
              </a:extLst>
            </p:cNvPr>
            <p:cNvSpPr txBox="1"/>
            <p:nvPr/>
          </p:nvSpPr>
          <p:spPr>
            <a:xfrm>
              <a:off x="2912790" y="5758817"/>
              <a:ext cx="1080120" cy="276999"/>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平均余命</a:t>
              </a:r>
            </a:p>
          </p:txBody>
        </p:sp>
        <p:sp>
          <p:nvSpPr>
            <p:cNvPr id="42" name="テキスト ボックス 41">
              <a:extLst>
                <a:ext uri="{FF2B5EF4-FFF2-40B4-BE49-F238E27FC236}">
                  <a16:creationId xmlns:a16="http://schemas.microsoft.com/office/drawing/2014/main" id="{7C3403E0-9CD3-4E9A-8242-D5D826805BA8}"/>
                </a:ext>
              </a:extLst>
            </p:cNvPr>
            <p:cNvSpPr txBox="1"/>
            <p:nvPr/>
          </p:nvSpPr>
          <p:spPr>
            <a:xfrm>
              <a:off x="3236826" y="5578643"/>
              <a:ext cx="432048" cy="307777"/>
            </a:xfrm>
            <a:prstGeom prst="rect">
              <a:avLst/>
            </a:prstGeom>
            <a:noFill/>
          </p:spPr>
          <p:txBody>
            <a:bodyPr wrap="square" rtlCol="0">
              <a:spAutoFit/>
            </a:bodyPr>
            <a:lstStyle/>
            <a:p>
              <a:pPr algn="ctr"/>
              <a:r>
                <a:rPr kumimoji="1" lang="ja-JP" altLang="en-US" sz="1400">
                  <a:latin typeface="メイリオ" panose="020B0604030504040204" pitchFamily="50" charset="-128"/>
                  <a:ea typeface="メイリオ" panose="020B0604030504040204" pitchFamily="50" charset="-128"/>
                </a:rPr>
                <a:t>▲</a:t>
              </a:r>
            </a:p>
          </p:txBody>
        </p:sp>
        <p:sp>
          <p:nvSpPr>
            <p:cNvPr id="43" name="テキスト ボックス 42">
              <a:extLst>
                <a:ext uri="{FF2B5EF4-FFF2-40B4-BE49-F238E27FC236}">
                  <a16:creationId xmlns:a16="http://schemas.microsoft.com/office/drawing/2014/main" id="{A951042A-DF20-4215-B67D-15C02EBF28F4}"/>
                </a:ext>
              </a:extLst>
            </p:cNvPr>
            <p:cNvSpPr txBox="1"/>
            <p:nvPr/>
          </p:nvSpPr>
          <p:spPr>
            <a:xfrm>
              <a:off x="1084321" y="5758817"/>
              <a:ext cx="576064" cy="276999"/>
            </a:xfrm>
            <a:prstGeom prst="rect">
              <a:avLst/>
            </a:prstGeom>
            <a:noFill/>
          </p:spPr>
          <p:txBody>
            <a:bodyPr wrap="square" rtlCol="0">
              <a:spAutoFit/>
            </a:bodyPr>
            <a:lstStyle/>
            <a:p>
              <a:r>
                <a:rPr kumimoji="1" lang="en-US" altLang="ja-JP" sz="1200" b="1" u="sng">
                  <a:latin typeface="メイリオ" panose="020B0604030504040204" pitchFamily="50" charset="-128"/>
                  <a:ea typeface="メイリオ" panose="020B0604030504040204" pitchFamily="50" charset="-128"/>
                </a:rPr>
                <a:t>65</a:t>
              </a:r>
              <a:r>
                <a:rPr kumimoji="1" lang="ja-JP" altLang="en-US" sz="1200" b="1" u="sng">
                  <a:latin typeface="メイリオ" panose="020B0604030504040204" pitchFamily="50" charset="-128"/>
                  <a:ea typeface="メイリオ" panose="020B0604030504040204" pitchFamily="50" charset="-128"/>
                </a:rPr>
                <a:t>歳</a:t>
              </a:r>
              <a:endParaRPr kumimoji="1" lang="ja-JP" altLang="en-US" sz="1200">
                <a:latin typeface="メイリオ" panose="020B0604030504040204" pitchFamily="50" charset="-128"/>
                <a:ea typeface="メイリオ" panose="020B0604030504040204" pitchFamily="50" charset="-128"/>
              </a:endParaRPr>
            </a:p>
          </p:txBody>
        </p:sp>
        <p:cxnSp>
          <p:nvCxnSpPr>
            <p:cNvPr id="44" name="直線矢印コネクタ 43">
              <a:extLst>
                <a:ext uri="{FF2B5EF4-FFF2-40B4-BE49-F238E27FC236}">
                  <a16:creationId xmlns:a16="http://schemas.microsoft.com/office/drawing/2014/main" id="{3E8603B1-E0BC-44F5-ADE0-6EAD519C53EE}"/>
                </a:ext>
              </a:extLst>
            </p:cNvPr>
            <p:cNvCxnSpPr>
              <a:cxnSpLocks/>
            </p:cNvCxnSpPr>
            <p:nvPr/>
          </p:nvCxnSpPr>
          <p:spPr>
            <a:xfrm>
              <a:off x="858247" y="5634106"/>
              <a:ext cx="298352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5" name="テキスト ボックス 44">
              <a:extLst>
                <a:ext uri="{FF2B5EF4-FFF2-40B4-BE49-F238E27FC236}">
                  <a16:creationId xmlns:a16="http://schemas.microsoft.com/office/drawing/2014/main" id="{77621B71-3893-4EFB-A37A-EE0BA3E42F55}"/>
                </a:ext>
              </a:extLst>
            </p:cNvPr>
            <p:cNvSpPr txBox="1"/>
            <p:nvPr/>
          </p:nvSpPr>
          <p:spPr>
            <a:xfrm>
              <a:off x="1156329" y="5583666"/>
              <a:ext cx="432048" cy="307777"/>
            </a:xfrm>
            <a:prstGeom prst="rect">
              <a:avLst/>
            </a:prstGeom>
            <a:noFill/>
          </p:spPr>
          <p:txBody>
            <a:bodyPr wrap="square" rtlCol="0">
              <a:spAutoFit/>
            </a:bodyPr>
            <a:lstStyle/>
            <a:p>
              <a:pPr algn="ctr"/>
              <a:r>
                <a:rPr kumimoji="1" lang="ja-JP" altLang="en-US" sz="1400">
                  <a:latin typeface="メイリオ" panose="020B0604030504040204" pitchFamily="50" charset="-128"/>
                  <a:ea typeface="メイリオ" panose="020B0604030504040204" pitchFamily="50" charset="-128"/>
                </a:rPr>
                <a:t>▲</a:t>
              </a:r>
            </a:p>
          </p:txBody>
        </p:sp>
        <p:sp>
          <p:nvSpPr>
            <p:cNvPr id="46" name="右中かっこ 45">
              <a:extLst>
                <a:ext uri="{FF2B5EF4-FFF2-40B4-BE49-F238E27FC236}">
                  <a16:creationId xmlns:a16="http://schemas.microsoft.com/office/drawing/2014/main" id="{85D6B13B-D0F9-4AB4-88A5-24428C7A5704}"/>
                </a:ext>
              </a:extLst>
            </p:cNvPr>
            <p:cNvSpPr/>
            <p:nvPr/>
          </p:nvSpPr>
          <p:spPr>
            <a:xfrm>
              <a:off x="3466822" y="4675375"/>
              <a:ext cx="133044" cy="903268"/>
            </a:xfrm>
            <a:prstGeom prst="rightBrace">
              <a:avLst>
                <a:gd name="adj1" fmla="val 52259"/>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43A38AB1-E51C-4F06-AE63-E242453F3164}"/>
                </a:ext>
              </a:extLst>
            </p:cNvPr>
            <p:cNvSpPr txBox="1"/>
            <p:nvPr/>
          </p:nvSpPr>
          <p:spPr>
            <a:xfrm>
              <a:off x="3499202" y="5050294"/>
              <a:ext cx="676356" cy="276999"/>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年金額</a:t>
              </a:r>
            </a:p>
          </p:txBody>
        </p:sp>
        <p:sp>
          <p:nvSpPr>
            <p:cNvPr id="48" name="テキスト ボックス 47">
              <a:extLst>
                <a:ext uri="{FF2B5EF4-FFF2-40B4-BE49-F238E27FC236}">
                  <a16:creationId xmlns:a16="http://schemas.microsoft.com/office/drawing/2014/main" id="{86CD80AF-5831-4CBD-B34F-993CDCA00938}"/>
                </a:ext>
              </a:extLst>
            </p:cNvPr>
            <p:cNvSpPr txBox="1"/>
            <p:nvPr/>
          </p:nvSpPr>
          <p:spPr>
            <a:xfrm>
              <a:off x="1581084" y="5605034"/>
              <a:ext cx="432048" cy="307777"/>
            </a:xfrm>
            <a:prstGeom prst="rect">
              <a:avLst/>
            </a:prstGeom>
            <a:noFill/>
          </p:spPr>
          <p:txBody>
            <a:bodyPr wrap="square" rtlCol="0">
              <a:spAutoFit/>
            </a:bodyPr>
            <a:lstStyle/>
            <a:p>
              <a:pPr algn="ctr"/>
              <a:r>
                <a:rPr kumimoji="1" lang="ja-JP" altLang="en-US" sz="1400">
                  <a:latin typeface="メイリオ" panose="020B0604030504040204" pitchFamily="50" charset="-128"/>
                  <a:ea typeface="メイリオ" panose="020B0604030504040204" pitchFamily="50" charset="-128"/>
                </a:rPr>
                <a:t>▲</a:t>
              </a:r>
            </a:p>
          </p:txBody>
        </p:sp>
        <p:sp>
          <p:nvSpPr>
            <p:cNvPr id="49" name="テキスト ボックス 48">
              <a:extLst>
                <a:ext uri="{FF2B5EF4-FFF2-40B4-BE49-F238E27FC236}">
                  <a16:creationId xmlns:a16="http://schemas.microsoft.com/office/drawing/2014/main" id="{A36C71B3-7448-4235-B64F-74156807A0F3}"/>
                </a:ext>
              </a:extLst>
            </p:cNvPr>
            <p:cNvSpPr txBox="1"/>
            <p:nvPr/>
          </p:nvSpPr>
          <p:spPr>
            <a:xfrm>
              <a:off x="1581084" y="5758817"/>
              <a:ext cx="576064" cy="276999"/>
            </a:xfrm>
            <a:prstGeom prst="rect">
              <a:avLst/>
            </a:prstGeom>
            <a:noFill/>
          </p:spPr>
          <p:txBody>
            <a:bodyPr wrap="square" rtlCol="0">
              <a:spAutoFit/>
            </a:bodyPr>
            <a:lstStyle/>
            <a:p>
              <a:r>
                <a:rPr kumimoji="1" lang="en-US" altLang="ja-JP" sz="1200" b="1" u="sng">
                  <a:latin typeface="メイリオ" panose="020B0604030504040204" pitchFamily="50" charset="-128"/>
                  <a:ea typeface="メイリオ" panose="020B0604030504040204" pitchFamily="50" charset="-128"/>
                </a:rPr>
                <a:t>75</a:t>
              </a:r>
              <a:r>
                <a:rPr kumimoji="1" lang="ja-JP" altLang="en-US" sz="1200" b="1" u="sng">
                  <a:latin typeface="メイリオ" panose="020B0604030504040204" pitchFamily="50" charset="-128"/>
                  <a:ea typeface="メイリオ" panose="020B0604030504040204" pitchFamily="50" charset="-128"/>
                </a:rPr>
                <a:t>歳</a:t>
              </a:r>
              <a:endParaRPr kumimoji="1" lang="ja-JP" altLang="en-US" sz="1200">
                <a:latin typeface="メイリオ" panose="020B0604030504040204" pitchFamily="50" charset="-128"/>
                <a:ea typeface="メイリオ" panose="020B0604030504040204" pitchFamily="50" charset="-128"/>
              </a:endParaRPr>
            </a:p>
          </p:txBody>
        </p:sp>
      </p:grpSp>
      <p:sp>
        <p:nvSpPr>
          <p:cNvPr id="50" name="テキスト ボックス 49">
            <a:extLst>
              <a:ext uri="{FF2B5EF4-FFF2-40B4-BE49-F238E27FC236}">
                <a16:creationId xmlns:a16="http://schemas.microsoft.com/office/drawing/2014/main" id="{BA35F27D-4FF3-4DF0-853D-5348E52D7207}"/>
              </a:ext>
            </a:extLst>
          </p:cNvPr>
          <p:cNvSpPr txBox="1"/>
          <p:nvPr/>
        </p:nvSpPr>
        <p:spPr>
          <a:xfrm>
            <a:off x="2173211" y="4096645"/>
            <a:ext cx="2668880" cy="594778"/>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a:t>年金をもらう時期を遅くすると、</a:t>
            </a:r>
            <a:endParaRPr lang="en-US" altLang="ja-JP"/>
          </a:p>
          <a:p>
            <a:r>
              <a:rPr lang="ja-JP" altLang="en-US"/>
              <a:t>その分、</a:t>
            </a:r>
            <a:r>
              <a:rPr lang="ja-JP" altLang="en-US" b="1"/>
              <a:t>年金額が増えます</a:t>
            </a:r>
            <a:r>
              <a:rPr lang="ja-JP" altLang="en-US"/>
              <a:t>。</a:t>
            </a:r>
            <a:endParaRPr lang="en-US" altLang="ja-JP"/>
          </a:p>
        </p:txBody>
      </p:sp>
      <p:sp>
        <p:nvSpPr>
          <p:cNvPr id="52" name="テキスト ボックス 51">
            <a:extLst>
              <a:ext uri="{FF2B5EF4-FFF2-40B4-BE49-F238E27FC236}">
                <a16:creationId xmlns:a16="http://schemas.microsoft.com/office/drawing/2014/main" id="{BA8509F6-2D42-4BBF-B870-5FC7A0B37559}"/>
              </a:ext>
            </a:extLst>
          </p:cNvPr>
          <p:cNvSpPr txBox="1"/>
          <p:nvPr/>
        </p:nvSpPr>
        <p:spPr>
          <a:xfrm>
            <a:off x="5142467" y="4695949"/>
            <a:ext cx="3593569" cy="580415"/>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b="1"/>
              <a:t>資産形成のための制度</a:t>
            </a:r>
            <a:r>
              <a:rPr lang="ja-JP" altLang="en-US"/>
              <a:t>も</a:t>
            </a:r>
            <a:endParaRPr lang="en-US" altLang="ja-JP"/>
          </a:p>
          <a:p>
            <a:r>
              <a:rPr lang="ja-JP" altLang="en-US"/>
              <a:t>整備されてきました。</a:t>
            </a:r>
            <a:endParaRPr lang="en-US" altLang="ja-JP"/>
          </a:p>
        </p:txBody>
      </p:sp>
      <p:sp>
        <p:nvSpPr>
          <p:cNvPr id="53" name="テキスト ボックス 52">
            <a:extLst>
              <a:ext uri="{FF2B5EF4-FFF2-40B4-BE49-F238E27FC236}">
                <a16:creationId xmlns:a16="http://schemas.microsoft.com/office/drawing/2014/main" id="{66B7BA27-B0B3-47D9-8C4B-A2672ED45A66}"/>
              </a:ext>
            </a:extLst>
          </p:cNvPr>
          <p:cNvSpPr txBox="1"/>
          <p:nvPr/>
        </p:nvSpPr>
        <p:spPr>
          <a:xfrm>
            <a:off x="5142468" y="5313711"/>
            <a:ext cx="2529874" cy="510653"/>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sz="1200"/>
              <a:t>例）少額からの運用を支援する</a:t>
            </a:r>
            <a:endParaRPr lang="en-US" altLang="ja-JP" sz="1200"/>
          </a:p>
          <a:p>
            <a:r>
              <a:rPr lang="ja-JP" altLang="en-US" sz="1200"/>
              <a:t>　　　非課税制度「つみたて</a:t>
            </a:r>
            <a:r>
              <a:rPr lang="en-US" altLang="ja-JP" sz="1200"/>
              <a:t>NISA</a:t>
            </a:r>
            <a:r>
              <a:rPr lang="ja-JP" altLang="en-US" sz="1200"/>
              <a:t>」等</a:t>
            </a:r>
            <a:endParaRPr lang="en-US" altLang="ja-JP" sz="1200"/>
          </a:p>
        </p:txBody>
      </p:sp>
      <p:sp>
        <p:nvSpPr>
          <p:cNvPr id="54" name="テキスト ボックス 53">
            <a:extLst>
              <a:ext uri="{FF2B5EF4-FFF2-40B4-BE49-F238E27FC236}">
                <a16:creationId xmlns:a16="http://schemas.microsoft.com/office/drawing/2014/main" id="{C841F386-D18C-4BB3-BAAA-1540439B303F}"/>
              </a:ext>
            </a:extLst>
          </p:cNvPr>
          <p:cNvSpPr txBox="1"/>
          <p:nvPr/>
        </p:nvSpPr>
        <p:spPr>
          <a:xfrm>
            <a:off x="5163015" y="2595170"/>
            <a:ext cx="2853765" cy="838948"/>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pPr marL="174625" indent="-174625">
              <a:buClr>
                <a:srgbClr val="C3D507"/>
              </a:buClr>
              <a:buFont typeface="Wingdings" panose="05000000000000000000" pitchFamily="2" charset="2"/>
              <a:buChar char="l"/>
              <a:tabLst>
                <a:tab pos="174625" algn="l"/>
              </a:tabLst>
            </a:pPr>
            <a:r>
              <a:rPr lang="ja-JP" altLang="en-US" b="1"/>
              <a:t>掛金全額所得控除</a:t>
            </a:r>
            <a:endParaRPr lang="en-US" altLang="ja-JP" b="1"/>
          </a:p>
          <a:p>
            <a:pPr marL="174625" indent="-174625">
              <a:buClr>
                <a:srgbClr val="C3D507"/>
              </a:buClr>
              <a:buFont typeface="Wingdings" panose="05000000000000000000" pitchFamily="2" charset="2"/>
              <a:buChar char="l"/>
              <a:tabLst>
                <a:tab pos="174625" algn="l"/>
              </a:tabLst>
            </a:pPr>
            <a:r>
              <a:rPr lang="ja-JP" altLang="en-US" b="1"/>
              <a:t>運用利益も非課税</a:t>
            </a:r>
            <a:r>
              <a:rPr lang="ja-JP" altLang="en-US"/>
              <a:t>で再投資</a:t>
            </a:r>
            <a:endParaRPr lang="en-US" altLang="ja-JP"/>
          </a:p>
          <a:p>
            <a:pPr marL="174625" indent="-174625">
              <a:buClr>
                <a:srgbClr val="C3D507"/>
              </a:buClr>
              <a:buFont typeface="Wingdings" panose="05000000000000000000" pitchFamily="2" charset="2"/>
              <a:buChar char="l"/>
              <a:tabLst>
                <a:tab pos="174625" algn="l"/>
              </a:tabLst>
            </a:pPr>
            <a:r>
              <a:rPr lang="ja-JP" altLang="en-US"/>
              <a:t>受け取るときも</a:t>
            </a:r>
            <a:r>
              <a:rPr lang="ja-JP" altLang="en-US" b="1"/>
              <a:t>大きな控除</a:t>
            </a:r>
            <a:endParaRPr lang="en-US" altLang="ja-JP" b="1"/>
          </a:p>
        </p:txBody>
      </p:sp>
      <p:sp>
        <p:nvSpPr>
          <p:cNvPr id="55" name="テキスト ボックス 54">
            <a:extLst>
              <a:ext uri="{FF2B5EF4-FFF2-40B4-BE49-F238E27FC236}">
                <a16:creationId xmlns:a16="http://schemas.microsoft.com/office/drawing/2014/main" id="{C0B0A62B-4501-4D1A-9FE3-9195F223C243}"/>
              </a:ext>
            </a:extLst>
          </p:cNvPr>
          <p:cNvSpPr txBox="1"/>
          <p:nvPr/>
        </p:nvSpPr>
        <p:spPr>
          <a:xfrm>
            <a:off x="7893378" y="5964649"/>
            <a:ext cx="1212484" cy="253916"/>
          </a:xfrm>
          <a:prstGeom prst="rect">
            <a:avLst/>
          </a:prstGeom>
          <a:noFill/>
        </p:spPr>
        <p:txBody>
          <a:bodyPr wrap="square" rtlCol="0">
            <a:spAutoFit/>
          </a:bodyPr>
          <a:lstStyle/>
          <a:p>
            <a:pPr algn="ctr"/>
            <a:r>
              <a:rPr lang="ja-JP" altLang="en-US" sz="1050">
                <a:latin typeface="Meiryo UI" panose="020B0604030504040204" pitchFamily="50" charset="-128"/>
                <a:ea typeface="Meiryo UI" panose="020B0604030504040204" pitchFamily="50" charset="-128"/>
              </a:rPr>
              <a:t>つみたてワニーサ</a:t>
            </a:r>
            <a:endParaRPr lang="en-US" altLang="ja-JP" sz="1050">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F24B51A8-AE55-4CA1-941A-2536673E8FDC}"/>
              </a:ext>
            </a:extLst>
          </p:cNvPr>
          <p:cNvSpPr txBox="1"/>
          <p:nvPr/>
        </p:nvSpPr>
        <p:spPr>
          <a:xfrm>
            <a:off x="7908591" y="3530970"/>
            <a:ext cx="1132276" cy="253916"/>
          </a:xfrm>
          <a:prstGeom prst="rect">
            <a:avLst/>
          </a:prstGeom>
          <a:noFill/>
        </p:spPr>
        <p:txBody>
          <a:bodyPr wrap="square" rtlCol="0">
            <a:spAutoFit/>
          </a:bodyPr>
          <a:lstStyle/>
          <a:p>
            <a:pPr algn="ctr"/>
            <a:r>
              <a:rPr lang="ja-JP" altLang="en-US" sz="1050">
                <a:latin typeface="Meiryo UI" panose="020B0604030504040204" pitchFamily="50" charset="-128"/>
                <a:ea typeface="Meiryo UI" panose="020B0604030504040204" pitchFamily="50" charset="-128"/>
              </a:rPr>
              <a:t>イデコちゃん</a:t>
            </a:r>
            <a:endParaRPr lang="en-US" altLang="ja-JP" sz="1050">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A356E56F-060B-4305-8D87-BACF454008F5}"/>
              </a:ext>
            </a:extLst>
          </p:cNvPr>
          <p:cNvSpPr txBox="1"/>
          <p:nvPr/>
        </p:nvSpPr>
        <p:spPr>
          <a:xfrm>
            <a:off x="5142467" y="2257545"/>
            <a:ext cx="2853765" cy="350865"/>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en-US" altLang="ja-JP" b="1" err="1"/>
              <a:t>iDeCo</a:t>
            </a:r>
            <a:r>
              <a:rPr lang="ja-JP" altLang="en-US" b="1"/>
              <a:t>は３つの税制優遇</a:t>
            </a:r>
            <a:endParaRPr lang="en-US" altLang="ja-JP" b="1"/>
          </a:p>
        </p:txBody>
      </p:sp>
      <p:sp>
        <p:nvSpPr>
          <p:cNvPr id="62" name="テキスト ボックス 61">
            <a:extLst>
              <a:ext uri="{FF2B5EF4-FFF2-40B4-BE49-F238E27FC236}">
                <a16:creationId xmlns:a16="http://schemas.microsoft.com/office/drawing/2014/main" id="{6597E892-C991-4A64-A670-17F4F0E6F1CF}"/>
              </a:ext>
            </a:extLst>
          </p:cNvPr>
          <p:cNvSpPr txBox="1"/>
          <p:nvPr/>
        </p:nvSpPr>
        <p:spPr>
          <a:xfrm>
            <a:off x="469553" y="1075640"/>
            <a:ext cx="3891615" cy="369332"/>
          </a:xfrm>
          <a:prstGeom prst="rect">
            <a:avLst/>
          </a:prstGeom>
          <a:noFill/>
        </p:spPr>
        <p:txBody>
          <a:bodyPr wrap="square">
            <a:spAutoFit/>
          </a:bodyPr>
          <a:lstStyle/>
          <a:p>
            <a:r>
              <a:rPr lang="ja-JP" altLang="en-US" sz="1800" b="1">
                <a:solidFill>
                  <a:srgbClr val="002060"/>
                </a:solidFill>
                <a:latin typeface="Meiryo UI" panose="020B0604030504040204" pitchFamily="50" charset="-128"/>
                <a:ea typeface="Meiryo UI" panose="020B0604030504040204" pitchFamily="50" charset="-128"/>
              </a:rPr>
              <a:t>「わたしの年金」を考える武器です！</a:t>
            </a:r>
          </a:p>
        </p:txBody>
      </p:sp>
      <p:grpSp>
        <p:nvGrpSpPr>
          <p:cNvPr id="8" name="グループ化 7">
            <a:extLst>
              <a:ext uri="{FF2B5EF4-FFF2-40B4-BE49-F238E27FC236}">
                <a16:creationId xmlns:a16="http://schemas.microsoft.com/office/drawing/2014/main" id="{AB1B58F5-3EC4-5C30-6EB0-DE5F913E069D}"/>
              </a:ext>
            </a:extLst>
          </p:cNvPr>
          <p:cNvGrpSpPr/>
          <p:nvPr/>
        </p:nvGrpSpPr>
        <p:grpSpPr>
          <a:xfrm>
            <a:off x="6361086" y="316643"/>
            <a:ext cx="3090980" cy="842664"/>
            <a:chOff x="6361086" y="316643"/>
            <a:chExt cx="3090980" cy="842664"/>
          </a:xfrm>
        </p:grpSpPr>
        <p:pic>
          <p:nvPicPr>
            <p:cNvPr id="3" name="図 2">
              <a:extLst>
                <a:ext uri="{FF2B5EF4-FFF2-40B4-BE49-F238E27FC236}">
                  <a16:creationId xmlns:a16="http://schemas.microsoft.com/office/drawing/2014/main" id="{39361513-1113-E56D-7316-B12F43204AC6}"/>
                </a:ext>
              </a:extLst>
            </p:cNvPr>
            <p:cNvPicPr>
              <a:picLocks noChangeAspect="1"/>
            </p:cNvPicPr>
            <p:nvPr/>
          </p:nvPicPr>
          <p:blipFill>
            <a:blip r:embed="rId4"/>
            <a:stretch>
              <a:fillRect/>
            </a:stretch>
          </p:blipFill>
          <p:spPr>
            <a:xfrm>
              <a:off x="8582792" y="316643"/>
              <a:ext cx="869274" cy="842664"/>
            </a:xfrm>
            <a:prstGeom prst="rect">
              <a:avLst/>
            </a:prstGeom>
          </p:spPr>
        </p:pic>
        <p:pic>
          <p:nvPicPr>
            <p:cNvPr id="7" name="図 6">
              <a:extLst>
                <a:ext uri="{FF2B5EF4-FFF2-40B4-BE49-F238E27FC236}">
                  <a16:creationId xmlns:a16="http://schemas.microsoft.com/office/drawing/2014/main" id="{0EF41BE4-3A75-1BB2-8666-43C1A70644DD}"/>
                </a:ext>
              </a:extLst>
            </p:cNvPr>
            <p:cNvPicPr>
              <a:picLocks noChangeAspect="1"/>
            </p:cNvPicPr>
            <p:nvPr/>
          </p:nvPicPr>
          <p:blipFill>
            <a:blip r:embed="rId5"/>
            <a:stretch>
              <a:fillRect/>
            </a:stretch>
          </p:blipFill>
          <p:spPr>
            <a:xfrm>
              <a:off x="6361086" y="316644"/>
              <a:ext cx="2206457" cy="803030"/>
            </a:xfrm>
            <a:prstGeom prst="rect">
              <a:avLst/>
            </a:prstGeom>
          </p:spPr>
        </p:pic>
      </p:grpSp>
    </p:spTree>
    <p:extLst>
      <p:ext uri="{BB962C8B-B14F-4D97-AF65-F5344CB8AC3E}">
        <p14:creationId xmlns:p14="http://schemas.microsoft.com/office/powerpoint/2010/main" val="287396888"/>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7BA68-71E1-4985-6F0C-BC3433C42515}"/>
            </a:ext>
          </a:extLst>
        </p:cNvPr>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E52A6BC9-05F7-6BAD-05D9-4ED45A2EACE2}"/>
              </a:ext>
            </a:extLst>
          </p:cNvPr>
          <p:cNvSpPr/>
          <p:nvPr/>
        </p:nvSpPr>
        <p:spPr>
          <a:xfrm>
            <a:off x="-1" y="28599"/>
            <a:ext cx="7546429"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5069BF72-605E-5471-27B0-E4A8500755AA}"/>
              </a:ext>
            </a:extLst>
          </p:cNvPr>
          <p:cNvSpPr txBox="1"/>
          <p:nvPr/>
        </p:nvSpPr>
        <p:spPr>
          <a:xfrm>
            <a:off x="314833" y="151682"/>
            <a:ext cx="706343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30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企業年金・個人年金制度の仕組み　</a:t>
            </a:r>
          </a:p>
        </p:txBody>
      </p:sp>
      <p:sp>
        <p:nvSpPr>
          <p:cNvPr id="7" name="タイトル 1">
            <a:extLst>
              <a:ext uri="{FF2B5EF4-FFF2-40B4-BE49-F238E27FC236}">
                <a16:creationId xmlns:a16="http://schemas.microsoft.com/office/drawing/2014/main" id="{580CAF69-4C33-2A34-B237-DC3AA3F39C02}"/>
              </a:ext>
            </a:extLst>
          </p:cNvPr>
          <p:cNvSpPr txBox="1">
            <a:spLocks/>
          </p:cNvSpPr>
          <p:nvPr/>
        </p:nvSpPr>
        <p:spPr>
          <a:xfrm>
            <a:off x="6161441" y="1602398"/>
            <a:ext cx="2968405" cy="636910"/>
          </a:xfrm>
          <a:prstGeom prst="rect">
            <a:avLst/>
          </a:prstGeom>
        </p:spPr>
        <p:txBody>
          <a:bodyPr lIns="91407" tIns="45704" rIns="91407" bIns="45704" anchor="ctr">
            <a:normAutofit fontScale="775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3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国民年金基金</a:t>
            </a:r>
            <a:endParaRPr kumimoji="1" lang="en-US" altLang="ja-JP" sz="23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3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加入員数：</a:t>
            </a:r>
            <a:r>
              <a:rPr kumimoji="1" lang="en-US" altLang="ja-JP" sz="2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32</a:t>
            </a: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万人</a:t>
            </a:r>
          </a:p>
        </p:txBody>
      </p:sp>
      <p:sp>
        <p:nvSpPr>
          <p:cNvPr id="8" name="タイトル 1">
            <a:extLst>
              <a:ext uri="{FF2B5EF4-FFF2-40B4-BE49-F238E27FC236}">
                <a16:creationId xmlns:a16="http://schemas.microsoft.com/office/drawing/2014/main" id="{C0775748-1A8D-0E9C-152A-F50F89081B46}"/>
              </a:ext>
            </a:extLst>
          </p:cNvPr>
          <p:cNvSpPr txBox="1">
            <a:spLocks/>
          </p:cNvSpPr>
          <p:nvPr/>
        </p:nvSpPr>
        <p:spPr>
          <a:xfrm>
            <a:off x="6598565" y="4337857"/>
            <a:ext cx="2044003" cy="428625"/>
          </a:xfrm>
          <a:prstGeom prst="rect">
            <a:avLst/>
          </a:prstGeom>
        </p:spPr>
        <p:txBody>
          <a:bodyPr lIns="91407" tIns="45704" rIns="91407" bIns="45704"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加入者数：</a:t>
            </a:r>
            <a:r>
              <a:rPr kumimoji="1" lang="en-US" altLang="ja-JP" sz="24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363</a:t>
            </a:r>
            <a:r>
              <a:rPr kumimoji="1" lang="ja-JP" altLang="en-US" sz="16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71" name="タイトル 1">
            <a:extLst>
              <a:ext uri="{FF2B5EF4-FFF2-40B4-BE49-F238E27FC236}">
                <a16:creationId xmlns:a16="http://schemas.microsoft.com/office/drawing/2014/main" id="{7D66A92C-CD5B-1877-052C-02B872F6A523}"/>
              </a:ext>
            </a:extLst>
          </p:cNvPr>
          <p:cNvSpPr txBox="1">
            <a:spLocks/>
          </p:cNvSpPr>
          <p:nvPr/>
        </p:nvSpPr>
        <p:spPr>
          <a:xfrm>
            <a:off x="2323091" y="1704145"/>
            <a:ext cx="3063711" cy="428625"/>
          </a:xfrm>
          <a:prstGeom prst="rect">
            <a:avLst/>
          </a:prstGeom>
        </p:spPr>
        <p:txBody>
          <a:bodyPr lIns="91407" tIns="45704" rIns="91407" bIns="45704"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確定給付企業年金（</a:t>
            </a:r>
            <a:r>
              <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DB</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加入者数：</a:t>
            </a:r>
            <a:r>
              <a:rPr kumimoji="1" lang="en-US" altLang="ja-JP" sz="2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887</a:t>
            </a: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万人</a:t>
            </a:r>
          </a:p>
        </p:txBody>
      </p:sp>
      <p:sp>
        <p:nvSpPr>
          <p:cNvPr id="74" name="Text Box 30">
            <a:extLst>
              <a:ext uri="{FF2B5EF4-FFF2-40B4-BE49-F238E27FC236}">
                <a16:creationId xmlns:a16="http://schemas.microsoft.com/office/drawing/2014/main" id="{BD337B94-7635-F09B-B92A-72AACD564FAF}"/>
              </a:ext>
            </a:extLst>
          </p:cNvPr>
          <p:cNvSpPr txBox="1">
            <a:spLocks noChangeArrowheads="1"/>
          </p:cNvSpPr>
          <p:nvPr/>
        </p:nvSpPr>
        <p:spPr bwMode="auto">
          <a:xfrm>
            <a:off x="7868672" y="648306"/>
            <a:ext cx="1722495" cy="246692"/>
          </a:xfrm>
          <a:prstGeom prst="rect">
            <a:avLst/>
          </a:prstGeom>
          <a:noFill/>
          <a:ln w="9525">
            <a:noFill/>
            <a:miter lim="800000"/>
            <a:headEnd/>
            <a:tailEnd/>
          </a:ln>
        </p:spPr>
        <p:txBody>
          <a:bodyPr wrap="square" lIns="91906" tIns="45953" rIns="91906" bIns="45953">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令和７年３月末時点）</a:t>
            </a:r>
            <a:endParaRPr kumimoji="1" lang="en-US" altLang="ja-JP"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8" name="正方形/長方形 77">
            <a:extLst>
              <a:ext uri="{FF2B5EF4-FFF2-40B4-BE49-F238E27FC236}">
                <a16:creationId xmlns:a16="http://schemas.microsoft.com/office/drawing/2014/main" id="{BE4DBCBE-3C5F-C330-0BEF-FE0BBEE00CC0}"/>
              </a:ext>
            </a:extLst>
          </p:cNvPr>
          <p:cNvSpPr/>
          <p:nvPr/>
        </p:nvSpPr>
        <p:spPr>
          <a:xfrm>
            <a:off x="5869076" y="902636"/>
            <a:ext cx="3596555" cy="520867"/>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個人で加入</a:t>
            </a:r>
          </a:p>
        </p:txBody>
      </p:sp>
      <p:sp>
        <p:nvSpPr>
          <p:cNvPr id="79" name="正方形/長方形 78">
            <a:extLst>
              <a:ext uri="{FF2B5EF4-FFF2-40B4-BE49-F238E27FC236}">
                <a16:creationId xmlns:a16="http://schemas.microsoft.com/office/drawing/2014/main" id="{97A213A6-51D7-6D16-3EAE-C621367F3307}"/>
              </a:ext>
            </a:extLst>
          </p:cNvPr>
          <p:cNvSpPr/>
          <p:nvPr/>
        </p:nvSpPr>
        <p:spPr>
          <a:xfrm>
            <a:off x="2146819" y="913246"/>
            <a:ext cx="3439653" cy="516599"/>
          </a:xfrm>
          <a:prstGeom prst="rect">
            <a:avLst/>
          </a:prstGeom>
          <a:solidFill>
            <a:srgbClr val="87CB3D"/>
          </a:solidFill>
          <a:ln>
            <a:noFill/>
          </a:ln>
        </p:spPr>
        <p:style>
          <a:lnRef idx="2">
            <a:schemeClr val="accent6">
              <a:shade val="50000"/>
            </a:schemeClr>
          </a:lnRef>
          <a:fillRef idx="1">
            <a:schemeClr val="accent6"/>
          </a:fillRef>
          <a:effectRef idx="0">
            <a:schemeClr val="accent6"/>
          </a:effectRef>
          <a:fontRef idx="minor">
            <a:schemeClr val="lt1"/>
          </a:fontRef>
        </p:style>
        <p:txBody>
          <a:bodyPr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企業が従業員のために実施</a:t>
            </a:r>
            <a:endParaRPr kumimoji="1" lang="en-US" altLang="ja-JP" sz="20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83" name="テキスト ボックス 82">
            <a:extLst>
              <a:ext uri="{FF2B5EF4-FFF2-40B4-BE49-F238E27FC236}">
                <a16:creationId xmlns:a16="http://schemas.microsoft.com/office/drawing/2014/main" id="{E61CD7F7-FEDA-851C-CB0D-7487A1514555}"/>
              </a:ext>
            </a:extLst>
          </p:cNvPr>
          <p:cNvSpPr txBox="1"/>
          <p:nvPr/>
        </p:nvSpPr>
        <p:spPr>
          <a:xfrm>
            <a:off x="290510" y="1830745"/>
            <a:ext cx="1787672" cy="166199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0" lang="ja-JP" altLang="en-US" sz="16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確定給付型</a:t>
            </a:r>
            <a:r>
              <a:rPr kumimoji="0" lang="en-US" altLang="ja-JP" sz="16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6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あらかじめ加入者が</a:t>
            </a:r>
            <a:r>
              <a:rPr kumimoji="0" lang="ja-JP" altLang="en-US" sz="1400" b="1" i="0" u="sng"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将来受け取る年金給付の算定方法が決まっている制度</a:t>
            </a:r>
            <a:r>
              <a:rPr kumimoji="0"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endParaRPr kumimoji="0" lang="en-US" altLang="ja-JP"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sng"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資産は企業等が運用</a:t>
            </a:r>
            <a:r>
              <a:rPr kumimoji="0"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p>
        </p:txBody>
      </p:sp>
      <p:sp>
        <p:nvSpPr>
          <p:cNvPr id="85" name="テキスト ボックス 84">
            <a:extLst>
              <a:ext uri="{FF2B5EF4-FFF2-40B4-BE49-F238E27FC236}">
                <a16:creationId xmlns:a16="http://schemas.microsoft.com/office/drawing/2014/main" id="{67C1263E-B273-17CA-71E1-51C75F0CC44A}"/>
              </a:ext>
            </a:extLst>
          </p:cNvPr>
          <p:cNvSpPr txBox="1"/>
          <p:nvPr/>
        </p:nvSpPr>
        <p:spPr>
          <a:xfrm>
            <a:off x="290510" y="4386082"/>
            <a:ext cx="1785080" cy="187743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a:t>
            </a: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確定拠出型</a:t>
            </a:r>
            <a:r>
              <a:rPr kumimoji="1"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a:t>
            </a:r>
          </a:p>
          <a:p>
            <a:pPr marL="0" marR="0" lvl="0" indent="0" algn="dist"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あらかじめ事業主・加入者が</a:t>
            </a:r>
            <a:r>
              <a:rPr kumimoji="1" lang="ja-JP" altLang="en-US" sz="1400" b="1"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拠出する掛金の額が決まっている制度</a:t>
            </a:r>
            <a:r>
              <a:rPr kumimoji="1" lang="ja-JP" altLang="en-US"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a:t>
            </a:r>
            <a:endParaRPr kumimoji="1" lang="en-US" altLang="ja-JP"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資産は加入者個人が運用</a:t>
            </a:r>
            <a:r>
              <a:rPr kumimoji="1" lang="ja-JP" altLang="en-US"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a:t>
            </a:r>
            <a:endParaRPr kumimoji="1" lang="en-US" altLang="ja-JP"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86" name="正方形/長方形 85">
            <a:extLst>
              <a:ext uri="{FF2B5EF4-FFF2-40B4-BE49-F238E27FC236}">
                <a16:creationId xmlns:a16="http://schemas.microsoft.com/office/drawing/2014/main" id="{E4BF209F-D7F2-FF71-FF61-1FD24C1D967E}"/>
              </a:ext>
            </a:extLst>
          </p:cNvPr>
          <p:cNvSpPr/>
          <p:nvPr/>
        </p:nvSpPr>
        <p:spPr>
          <a:xfrm>
            <a:off x="2155218" y="1491306"/>
            <a:ext cx="3431254" cy="244798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7" name="正方形/長方形 86">
            <a:extLst>
              <a:ext uri="{FF2B5EF4-FFF2-40B4-BE49-F238E27FC236}">
                <a16:creationId xmlns:a16="http://schemas.microsoft.com/office/drawing/2014/main" id="{79332CE3-7A38-69EE-C185-9D85523F262E}"/>
              </a:ext>
            </a:extLst>
          </p:cNvPr>
          <p:cNvSpPr/>
          <p:nvPr/>
        </p:nvSpPr>
        <p:spPr>
          <a:xfrm>
            <a:off x="2146819" y="4086279"/>
            <a:ext cx="3427605" cy="2487265"/>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8" name="正方形/長方形 87">
            <a:extLst>
              <a:ext uri="{FF2B5EF4-FFF2-40B4-BE49-F238E27FC236}">
                <a16:creationId xmlns:a16="http://schemas.microsoft.com/office/drawing/2014/main" id="{EBD5BF12-031C-0520-A823-78A89F81B03D}"/>
              </a:ext>
            </a:extLst>
          </p:cNvPr>
          <p:cNvSpPr/>
          <p:nvPr/>
        </p:nvSpPr>
        <p:spPr>
          <a:xfrm>
            <a:off x="5869076" y="1506638"/>
            <a:ext cx="3522303" cy="2432647"/>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9" name="正方形/長方形 88">
            <a:extLst>
              <a:ext uri="{FF2B5EF4-FFF2-40B4-BE49-F238E27FC236}">
                <a16:creationId xmlns:a16="http://schemas.microsoft.com/office/drawing/2014/main" id="{8B87EB45-B43C-0FBC-3426-CC889F2242FA}"/>
              </a:ext>
            </a:extLst>
          </p:cNvPr>
          <p:cNvSpPr/>
          <p:nvPr/>
        </p:nvSpPr>
        <p:spPr>
          <a:xfrm>
            <a:off x="5869076" y="4084923"/>
            <a:ext cx="3509011" cy="2472648"/>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109" name="図 108">
            <a:extLst>
              <a:ext uri="{FF2B5EF4-FFF2-40B4-BE49-F238E27FC236}">
                <a16:creationId xmlns:a16="http://schemas.microsoft.com/office/drawing/2014/main" id="{8198AEAC-D5BB-EADB-5EB6-3F588DB6A8CF}"/>
              </a:ext>
            </a:extLst>
          </p:cNvPr>
          <p:cNvPicPr>
            <a:picLocks noChangeAspect="1"/>
          </p:cNvPicPr>
          <p:nvPr/>
        </p:nvPicPr>
        <p:blipFill>
          <a:blip r:embed="rId3"/>
          <a:stretch>
            <a:fillRect/>
          </a:stretch>
        </p:blipFill>
        <p:spPr>
          <a:xfrm>
            <a:off x="2811109" y="2274515"/>
            <a:ext cx="1948386" cy="1621365"/>
          </a:xfrm>
          <a:prstGeom prst="rect">
            <a:avLst/>
          </a:prstGeom>
        </p:spPr>
      </p:pic>
      <p:sp>
        <p:nvSpPr>
          <p:cNvPr id="112" name="タイトル 1">
            <a:extLst>
              <a:ext uri="{FF2B5EF4-FFF2-40B4-BE49-F238E27FC236}">
                <a16:creationId xmlns:a16="http://schemas.microsoft.com/office/drawing/2014/main" id="{DF113B45-7DBB-5EA5-638C-4172A95ABCEC}"/>
              </a:ext>
            </a:extLst>
          </p:cNvPr>
          <p:cNvSpPr txBox="1">
            <a:spLocks/>
          </p:cNvSpPr>
          <p:nvPr/>
        </p:nvSpPr>
        <p:spPr>
          <a:xfrm>
            <a:off x="2811109" y="4337857"/>
            <a:ext cx="2466005" cy="428625"/>
          </a:xfrm>
          <a:prstGeom prst="rect">
            <a:avLst/>
          </a:prstGeom>
        </p:spPr>
        <p:txBody>
          <a:bodyPr lIns="91407" tIns="45704" rIns="91407" bIns="45704"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加入者数：</a:t>
            </a:r>
            <a:r>
              <a:rPr kumimoji="1" lang="en-US" altLang="ja-JP" sz="24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862</a:t>
            </a:r>
            <a:r>
              <a:rPr kumimoji="1" lang="ja-JP" altLang="en-US" sz="16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114" name="テキスト ボックス 113">
            <a:extLst>
              <a:ext uri="{FF2B5EF4-FFF2-40B4-BE49-F238E27FC236}">
                <a16:creationId xmlns:a16="http://schemas.microsoft.com/office/drawing/2014/main" id="{F3C8402A-FD5E-914F-3BCA-6E68B9C022BA}"/>
              </a:ext>
            </a:extLst>
          </p:cNvPr>
          <p:cNvSpPr txBox="1"/>
          <p:nvPr/>
        </p:nvSpPr>
        <p:spPr>
          <a:xfrm>
            <a:off x="2180664" y="4064103"/>
            <a:ext cx="3431254"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effectLst/>
                <a:uLnTx/>
                <a:uFillTx/>
                <a:latin typeface="ＭＳ Ｐゴシック" panose="020B0600070205080204" pitchFamily="50" charset="-128"/>
                <a:ea typeface="ＭＳ Ｐゴシック" panose="020B0600070205080204" pitchFamily="50" charset="-128"/>
                <a:cs typeface="+mn-cs"/>
              </a:rPr>
              <a:t>企業型</a:t>
            </a:r>
            <a:r>
              <a:rPr kumimoji="1" lang="ja-JP" altLang="en-US" sz="16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確定拠出年金（企業型</a:t>
            </a:r>
            <a:r>
              <a:rPr kumimoji="1" lang="en-US" altLang="ja-JP" sz="16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DC</a:t>
            </a:r>
            <a:r>
              <a:rPr kumimoji="1" lang="ja-JP" altLang="en-US" sz="16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ja-JP" altLang="en-US" sz="1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35" name="図 134">
            <a:extLst>
              <a:ext uri="{FF2B5EF4-FFF2-40B4-BE49-F238E27FC236}">
                <a16:creationId xmlns:a16="http://schemas.microsoft.com/office/drawing/2014/main" id="{0F8F7890-0F0C-A2AF-5111-7AA5672F2EFA}"/>
              </a:ext>
            </a:extLst>
          </p:cNvPr>
          <p:cNvPicPr>
            <a:picLocks noChangeAspect="1"/>
          </p:cNvPicPr>
          <p:nvPr/>
        </p:nvPicPr>
        <p:blipFill>
          <a:blip r:embed="rId4"/>
          <a:stretch>
            <a:fillRect/>
          </a:stretch>
        </p:blipFill>
        <p:spPr>
          <a:xfrm>
            <a:off x="2803293" y="4817012"/>
            <a:ext cx="2170364" cy="1740559"/>
          </a:xfrm>
          <a:prstGeom prst="rect">
            <a:avLst/>
          </a:prstGeom>
        </p:spPr>
      </p:pic>
      <p:sp>
        <p:nvSpPr>
          <p:cNvPr id="137" name="テキスト ボックス 136">
            <a:extLst>
              <a:ext uri="{FF2B5EF4-FFF2-40B4-BE49-F238E27FC236}">
                <a16:creationId xmlns:a16="http://schemas.microsoft.com/office/drawing/2014/main" id="{199D86CB-0A54-BB4C-5BF5-8A8A2E9ECAEF}"/>
              </a:ext>
            </a:extLst>
          </p:cNvPr>
          <p:cNvSpPr txBox="1"/>
          <p:nvPr/>
        </p:nvSpPr>
        <p:spPr>
          <a:xfrm>
            <a:off x="6109607" y="4107604"/>
            <a:ext cx="3325277"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個人型確定拠出年金（</a:t>
            </a:r>
            <a:r>
              <a:rPr kumimoji="1" lang="en-US" altLang="ja-JP" sz="18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iDeCo</a:t>
            </a:r>
            <a:r>
              <a:rPr kumimoji="1" lang="ja-JP" altLang="en-US" sz="18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a:t>
            </a:r>
            <a:endParaRPr kumimoji="0"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sp>
        <p:nvSpPr>
          <p:cNvPr id="139" name="テキスト ボックス 138">
            <a:extLst>
              <a:ext uri="{FF2B5EF4-FFF2-40B4-BE49-F238E27FC236}">
                <a16:creationId xmlns:a16="http://schemas.microsoft.com/office/drawing/2014/main" id="{E499B6B1-C4EC-A092-72D7-F0BF02C8C55C}"/>
              </a:ext>
            </a:extLst>
          </p:cNvPr>
          <p:cNvSpPr txBox="1"/>
          <p:nvPr/>
        </p:nvSpPr>
        <p:spPr>
          <a:xfrm>
            <a:off x="5929608" y="5244847"/>
            <a:ext cx="2002823" cy="646331"/>
          </a:xfrm>
          <a:prstGeom prst="rect">
            <a:avLst/>
          </a:prstGeom>
          <a:noFill/>
        </p:spPr>
        <p:txBody>
          <a:bodyPr wrap="square">
            <a:spAutoFit/>
          </a:bodyPr>
          <a:lstStyle/>
          <a:p>
            <a:pPr marL="0" marR="0" lvl="0" indent="0" algn="just" defTabSz="923592"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加入者自ら掛金を拠出して運用。国民年金被保険者</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（会社員なども）が加入可</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能。</a:t>
            </a:r>
          </a:p>
        </p:txBody>
      </p:sp>
      <p:pic>
        <p:nvPicPr>
          <p:cNvPr id="140" name="図 139" descr="ホイール が含まれている画像&#10;&#10;自動的に生成された説明">
            <a:extLst>
              <a:ext uri="{FF2B5EF4-FFF2-40B4-BE49-F238E27FC236}">
                <a16:creationId xmlns:a16="http://schemas.microsoft.com/office/drawing/2014/main" id="{251A215F-DD66-ACBF-ABAB-BA3C376F0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89228" y="4974901"/>
            <a:ext cx="1262265" cy="1424779"/>
          </a:xfrm>
          <a:prstGeom prst="rect">
            <a:avLst/>
          </a:prstGeom>
        </p:spPr>
      </p:pic>
      <p:pic>
        <p:nvPicPr>
          <p:cNvPr id="142" name="図 141" descr="アイコン が含まれている画像&#10;&#10;AI 生成コンテンツは誤りを含む可能性があります。">
            <a:extLst>
              <a:ext uri="{FF2B5EF4-FFF2-40B4-BE49-F238E27FC236}">
                <a16:creationId xmlns:a16="http://schemas.microsoft.com/office/drawing/2014/main" id="{120ECAE4-EE99-1FEC-9661-847F43DDEA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4219" y="2147276"/>
            <a:ext cx="2810825" cy="1801784"/>
          </a:xfrm>
          <a:prstGeom prst="rect">
            <a:avLst/>
          </a:prstGeom>
        </p:spPr>
      </p:pic>
      <p:sp>
        <p:nvSpPr>
          <p:cNvPr id="10" name="角丸四角形吹き出し 16">
            <a:extLst>
              <a:ext uri="{FF2B5EF4-FFF2-40B4-BE49-F238E27FC236}">
                <a16:creationId xmlns:a16="http://schemas.microsoft.com/office/drawing/2014/main" id="{74312608-5BB2-7F56-6856-A57959E0B3E6}"/>
              </a:ext>
            </a:extLst>
          </p:cNvPr>
          <p:cNvSpPr/>
          <p:nvPr/>
        </p:nvSpPr>
        <p:spPr>
          <a:xfrm>
            <a:off x="7315005" y="2296448"/>
            <a:ext cx="935055" cy="454863"/>
          </a:xfrm>
          <a:prstGeom prst="wedgeRoundRectCallout">
            <a:avLst>
              <a:gd name="adj1" fmla="val -5805"/>
              <a:gd name="adj2" fmla="val 111781"/>
              <a:gd name="adj3" fmla="val 16667"/>
            </a:avLst>
          </a:prstGeom>
          <a:pattFill prst="pct50">
            <a:fgClr>
              <a:srgbClr val="FFFFCC"/>
            </a:fgClr>
            <a:bgClr>
              <a:schemeClr val="bg1"/>
            </a:bgClr>
          </a:pattFill>
          <a:ln w="12700" cap="flat" cmpd="sng" algn="ctr">
            <a:solidFill>
              <a:schemeClr val="accent6">
                <a:lumMod val="60000"/>
                <a:lumOff val="40000"/>
              </a:schemeClr>
            </a:solidFill>
            <a:prstDash val="solid"/>
          </a:ln>
          <a:effectLst/>
        </p:spPr>
        <p:txBody>
          <a:bodyPr lIns="0" tIns="43200" rIns="0" bIns="0" rtlCol="0" anchor="t" anchorCtr="0"/>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国民年金基金が運用して給付</a:t>
            </a:r>
          </a:p>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04E225EB-3BF4-047B-4215-96988BCDAED0}"/>
              </a:ext>
            </a:extLst>
          </p:cNvPr>
          <p:cNvSpPr>
            <a:spLocks noGrp="1"/>
          </p:cNvSpPr>
          <p:nvPr>
            <p:ph type="sldNum" sz="quarter" idx="12"/>
          </p:nvPr>
        </p:nvSpPr>
        <p:spPr/>
        <p:txBody>
          <a:bodyPr/>
          <a:lstStyle/>
          <a:p>
            <a:fld id="{C7378CBE-A140-4EEA-9819-9CD0025EC3DF}" type="slidenum">
              <a:rPr kumimoji="1" lang="ja-JP" altLang="en-US" smtClean="0"/>
              <a:pPr/>
              <a:t>36</a:t>
            </a:fld>
            <a:endParaRPr kumimoji="1" lang="ja-JP" altLang="en-US"/>
          </a:p>
        </p:txBody>
      </p:sp>
    </p:spTree>
    <p:extLst>
      <p:ext uri="{BB962C8B-B14F-4D97-AF65-F5344CB8AC3E}">
        <p14:creationId xmlns:p14="http://schemas.microsoft.com/office/powerpoint/2010/main" val="1449351673"/>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D64A84F-25C4-CCD7-5277-C4B3A42AB1A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7378CBE-A140-4EEA-9819-9CD0025EC3DF}" type="slidenum">
              <a:rPr kumimoji="1" lang="ja-JP" altLang="en-US" sz="9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四角形: 角を丸くする 2">
            <a:extLst>
              <a:ext uri="{FF2B5EF4-FFF2-40B4-BE49-F238E27FC236}">
                <a16:creationId xmlns:a16="http://schemas.microsoft.com/office/drawing/2014/main" id="{1D27CC67-4F54-3645-4E9D-7D820734C165}"/>
              </a:ext>
            </a:extLst>
          </p:cNvPr>
          <p:cNvSpPr/>
          <p:nvPr/>
        </p:nvSpPr>
        <p:spPr>
          <a:xfrm>
            <a:off x="-1" y="28599"/>
            <a:ext cx="7546429" cy="1298890"/>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29D18D25-3F2C-F66C-69BB-11C11728379B}"/>
              </a:ext>
            </a:extLst>
          </p:cNvPr>
          <p:cNvSpPr txBox="1"/>
          <p:nvPr/>
        </p:nvSpPr>
        <p:spPr>
          <a:xfrm>
            <a:off x="314833" y="151682"/>
            <a:ext cx="706343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3200" b="1" i="0" u="none" strike="noStrike" kern="1200" cap="none" spc="0" normalizeH="0" baseline="0" noProof="0" err="1">
                <a:ln>
                  <a:noFill/>
                </a:ln>
                <a:solidFill>
                  <a:prstClr val="white"/>
                </a:solidFill>
                <a:effectLst/>
                <a:uLnTx/>
                <a:uFillTx/>
                <a:latin typeface="BIZ UDPゴシック" panose="020B0400000000000000" pitchFamily="50" charset="-128"/>
                <a:ea typeface="BIZ UDPゴシック" panose="020B0400000000000000" pitchFamily="50" charset="-128"/>
                <a:cs typeface="+mn-cs"/>
              </a:rPr>
              <a:t>iDeCo</a:t>
            </a:r>
            <a:r>
              <a:rPr kumimoji="0" lang="en-US" altLang="ja-JP" sz="32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32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年収別</a:t>
            </a:r>
            <a:br>
              <a:rPr kumimoji="0" lang="en-US" altLang="ja-JP" sz="32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br>
            <a:r>
              <a:rPr kumimoji="0" lang="ja-JP" altLang="en-US" sz="32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拠出時の税制優遇のメリット　～</a:t>
            </a:r>
          </a:p>
        </p:txBody>
      </p:sp>
      <p:sp>
        <p:nvSpPr>
          <p:cNvPr id="5" name="タイトル 1">
            <a:extLst>
              <a:ext uri="{FF2B5EF4-FFF2-40B4-BE49-F238E27FC236}">
                <a16:creationId xmlns:a16="http://schemas.microsoft.com/office/drawing/2014/main" id="{415C54AF-7383-3062-E066-5D8B1C10FD75}"/>
              </a:ext>
            </a:extLst>
          </p:cNvPr>
          <p:cNvSpPr txBox="1">
            <a:spLocks/>
          </p:cNvSpPr>
          <p:nvPr/>
        </p:nvSpPr>
        <p:spPr>
          <a:xfrm>
            <a:off x="686717" y="1703615"/>
            <a:ext cx="8480078" cy="474554"/>
          </a:xfrm>
          <a:prstGeom prst="rect">
            <a:avLst/>
          </a:prstGeom>
        </p:spPr>
        <p:txBody>
          <a:bodyPr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ja-JP" altLang="en-US" sz="4400" b="1" i="0" u="none" strike="noStrike" kern="1200" cap="none" spc="0" normalizeH="0" baseline="0" noProof="0">
              <a:ln>
                <a:noFill/>
              </a:ln>
              <a:solidFill>
                <a:srgbClr val="44546A"/>
              </a:solidFill>
              <a:effectLst/>
              <a:uLnTx/>
              <a:uFillTx/>
              <a:latin typeface="BIZ UDPゴシック" panose="020B0400000000000000" pitchFamily="50" charset="-128"/>
              <a:ea typeface="BIZ UDPゴシック" panose="020B0400000000000000" pitchFamily="50" charset="-128"/>
              <a:cs typeface="+mj-cs"/>
            </a:endParaRPr>
          </a:p>
        </p:txBody>
      </p:sp>
      <p:sp>
        <p:nvSpPr>
          <p:cNvPr id="7" name="楕円 6">
            <a:extLst>
              <a:ext uri="{FF2B5EF4-FFF2-40B4-BE49-F238E27FC236}">
                <a16:creationId xmlns:a16="http://schemas.microsoft.com/office/drawing/2014/main" id="{091E25BB-4ADB-E143-7E35-4DE292FA6680}"/>
              </a:ext>
            </a:extLst>
          </p:cNvPr>
          <p:cNvSpPr/>
          <p:nvPr/>
        </p:nvSpPr>
        <p:spPr>
          <a:xfrm>
            <a:off x="446569" y="1928982"/>
            <a:ext cx="1171798" cy="1298890"/>
          </a:xfrm>
          <a:prstGeom prst="ellipse">
            <a:avLst/>
          </a:pr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コンテンツ プレースホルダー 2">
            <a:extLst>
              <a:ext uri="{FF2B5EF4-FFF2-40B4-BE49-F238E27FC236}">
                <a16:creationId xmlns:a16="http://schemas.microsoft.com/office/drawing/2014/main" id="{A99A0F46-07D0-86BD-D2AC-6C4DF664E0B7}"/>
              </a:ext>
            </a:extLst>
          </p:cNvPr>
          <p:cNvSpPr txBox="1">
            <a:spLocks/>
          </p:cNvSpPr>
          <p:nvPr/>
        </p:nvSpPr>
        <p:spPr>
          <a:xfrm>
            <a:off x="1658626" y="2006875"/>
            <a:ext cx="4264578" cy="1049242"/>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kumimoji="1"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ts val="2000"/>
              </a:lnSpc>
              <a:spcBef>
                <a:spcPts val="1000"/>
              </a:spcBef>
              <a:spcAft>
                <a:spcPts val="0"/>
              </a:spcAft>
              <a:buClr>
                <a:srgbClr val="4472C4"/>
              </a:buClr>
              <a:buSzPct val="80000"/>
              <a:buFont typeface="Wingdings 3" charset="2"/>
              <a:buNone/>
              <a:tabLst/>
              <a:defRPr/>
            </a:pP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収入</a:t>
            </a: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　　　 </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i="0" u="none" strike="noStrike" kern="1200" cap="none" spc="0" normalizeH="0" baseline="0" noProof="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　</a:t>
            </a:r>
            <a:r>
              <a:rPr kumimoji="1" lang="en-US" altLang="zh-TW"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300</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万</a:t>
            </a: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円</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（年収）</a:t>
            </a:r>
          </a:p>
          <a:p>
            <a:pPr marL="0" marR="0" lvl="0" indent="0" algn="l" defTabSz="457200" rtl="0" eaLnBrk="1" fontAlgn="auto" latinLnBrk="0" hangingPunct="1">
              <a:lnSpc>
                <a:spcPts val="2000"/>
              </a:lnSpc>
              <a:spcBef>
                <a:spcPts val="1000"/>
              </a:spcBef>
              <a:spcAft>
                <a:spcPts val="0"/>
              </a:spcAft>
              <a:buClr>
                <a:srgbClr val="4472C4"/>
              </a:buClr>
              <a:buSzPct val="80000"/>
              <a:buFont typeface="Wingdings 3" charset="2"/>
              <a:buNone/>
              <a:tabLst/>
              <a:defRPr/>
            </a:pP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毎月掛金　</a:t>
            </a:r>
            <a:r>
              <a:rPr kumimoji="1" lang="ja-JP" altLang="en-US" sz="1800" b="1" i="0" u="none" strike="noStrike" kern="1200" cap="none" spc="0" normalizeH="0" baseline="0" noProof="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　</a:t>
            </a:r>
            <a:r>
              <a:rPr kumimoji="1" lang="en-US" altLang="zh-TW"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5,000</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円</a:t>
            </a:r>
            <a:endParaRPr kumimoji="1" lang="en-US" altLang="zh-TW"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2000"/>
              </a:lnSpc>
              <a:spcBef>
                <a:spcPts val="1000"/>
              </a:spcBef>
              <a:spcAft>
                <a:spcPts val="0"/>
              </a:spcAft>
              <a:buClr>
                <a:srgbClr val="4472C4"/>
              </a:buClr>
              <a:buSzPct val="80000"/>
              <a:buFont typeface="Wingdings 3" charset="2"/>
              <a:buNone/>
              <a:tabLst/>
              <a:defRPr/>
            </a:pP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年間掛金　</a:t>
            </a:r>
            <a:r>
              <a:rPr kumimoji="1" lang="ja-JP" altLang="en-US" sz="1800" b="1" i="0" u="none" strike="noStrike" kern="1200" cap="none" spc="0" normalizeH="0" baseline="0" noProof="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　</a:t>
            </a:r>
            <a:r>
              <a:rPr kumimoji="1" lang="en-US" altLang="zh-TW"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60,000</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円</a:t>
            </a:r>
          </a:p>
        </p:txBody>
      </p:sp>
      <p:sp>
        <p:nvSpPr>
          <p:cNvPr id="9" name="楕円 8">
            <a:extLst>
              <a:ext uri="{FF2B5EF4-FFF2-40B4-BE49-F238E27FC236}">
                <a16:creationId xmlns:a16="http://schemas.microsoft.com/office/drawing/2014/main" id="{0B3187F3-04A5-726E-B03D-F7D004B30E80}"/>
              </a:ext>
            </a:extLst>
          </p:cNvPr>
          <p:cNvSpPr/>
          <p:nvPr/>
        </p:nvSpPr>
        <p:spPr>
          <a:xfrm>
            <a:off x="4983718" y="1958440"/>
            <a:ext cx="1171467" cy="1212863"/>
          </a:xfrm>
          <a:prstGeom prst="ellipse">
            <a:avLst/>
          </a:pr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コンテンツ プレースホルダー 2">
            <a:extLst>
              <a:ext uri="{FF2B5EF4-FFF2-40B4-BE49-F238E27FC236}">
                <a16:creationId xmlns:a16="http://schemas.microsoft.com/office/drawing/2014/main" id="{7FB95CCA-4C1D-C239-D3EF-ECDF51B95D1B}"/>
              </a:ext>
            </a:extLst>
          </p:cNvPr>
          <p:cNvSpPr txBox="1">
            <a:spLocks/>
          </p:cNvSpPr>
          <p:nvPr/>
        </p:nvSpPr>
        <p:spPr>
          <a:xfrm>
            <a:off x="6226707" y="2169132"/>
            <a:ext cx="3330896" cy="740114"/>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kumimoji="1"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ts val="2000"/>
              </a:lnSpc>
              <a:spcBef>
                <a:spcPts val="1000"/>
              </a:spcBef>
              <a:spcAft>
                <a:spcPts val="0"/>
              </a:spcAft>
              <a:buClr>
                <a:srgbClr val="4472C4"/>
              </a:buClr>
              <a:buSzPct val="80000"/>
              <a:buFont typeface="Wingdings 3" charset="2"/>
              <a:buNone/>
              <a:tabLst/>
              <a:defRPr/>
            </a:pP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収入</a:t>
            </a: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　　　 </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i="0" u="none" strike="noStrike" kern="1200" cap="none" spc="0" normalizeH="0" baseline="0" noProof="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800</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万</a:t>
            </a: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円</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（年収）</a:t>
            </a:r>
          </a:p>
          <a:p>
            <a:pPr marL="0" marR="0" lvl="0" indent="0" algn="l" defTabSz="457200" rtl="0" eaLnBrk="1" fontAlgn="auto" latinLnBrk="0" hangingPunct="1">
              <a:lnSpc>
                <a:spcPts val="2000"/>
              </a:lnSpc>
              <a:spcBef>
                <a:spcPts val="1000"/>
              </a:spcBef>
              <a:spcAft>
                <a:spcPts val="0"/>
              </a:spcAft>
              <a:buClr>
                <a:srgbClr val="4472C4"/>
              </a:buClr>
              <a:buSzPct val="80000"/>
              <a:buFont typeface="Wingdings 3" charset="2"/>
              <a:buNone/>
              <a:tabLst/>
              <a:defRPr/>
            </a:pP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毎月掛金　</a:t>
            </a:r>
            <a:r>
              <a:rPr kumimoji="1" lang="ja-JP" altLang="en-US" sz="1800" b="1" i="0" u="none" strike="noStrike" kern="1200" cap="none" spc="0" normalizeH="0" baseline="0" noProof="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20,000</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円</a:t>
            </a:r>
            <a:endParaRPr kumimoji="1" lang="en-US" altLang="zh-TW"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2000"/>
              </a:lnSpc>
              <a:spcBef>
                <a:spcPts val="1000"/>
              </a:spcBef>
              <a:spcAft>
                <a:spcPts val="0"/>
              </a:spcAft>
              <a:buClr>
                <a:srgbClr val="4472C4"/>
              </a:buClr>
              <a:buSzPct val="80000"/>
              <a:buFont typeface="Wingdings 3" charset="2"/>
              <a:buNone/>
              <a:tabLst/>
              <a:defRPr/>
            </a:pP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年間掛金　</a:t>
            </a:r>
            <a:r>
              <a:rPr kumimoji="1" lang="ja-JP" altLang="en-US" sz="1800" b="1" i="0" u="none" strike="noStrike" kern="1200" cap="none" spc="0" normalizeH="0" baseline="0" noProof="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240,000</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円</a:t>
            </a:r>
          </a:p>
        </p:txBody>
      </p:sp>
      <p:sp>
        <p:nvSpPr>
          <p:cNvPr id="12" name="正方形/長方形 11">
            <a:extLst>
              <a:ext uri="{FF2B5EF4-FFF2-40B4-BE49-F238E27FC236}">
                <a16:creationId xmlns:a16="http://schemas.microsoft.com/office/drawing/2014/main" id="{8C5EF3C3-89A0-6816-5052-AA9843EFE571}"/>
              </a:ext>
            </a:extLst>
          </p:cNvPr>
          <p:cNvSpPr/>
          <p:nvPr/>
        </p:nvSpPr>
        <p:spPr>
          <a:xfrm>
            <a:off x="2982304" y="4832320"/>
            <a:ext cx="708557" cy="925997"/>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3B3AB3D9-89EC-60E4-BEF8-06043E8EA5DC}"/>
              </a:ext>
            </a:extLst>
          </p:cNvPr>
          <p:cNvSpPr/>
          <p:nvPr/>
        </p:nvSpPr>
        <p:spPr>
          <a:xfrm>
            <a:off x="1562862" y="5563257"/>
            <a:ext cx="708557" cy="20099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2E5F6219-783C-F678-A344-F2EFC2EE65DC}"/>
              </a:ext>
            </a:extLst>
          </p:cNvPr>
          <p:cNvSpPr txBox="1"/>
          <p:nvPr/>
        </p:nvSpPr>
        <p:spPr>
          <a:xfrm>
            <a:off x="1935483" y="4000441"/>
            <a:ext cx="2932043"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控除額（年間）</a:t>
            </a:r>
            <a:endParaRPr kumimoji="1" lang="en-US" altLang="zh-TW"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3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9,000</a:t>
            </a:r>
            <a:r>
              <a:rPr kumimoji="1" lang="zh-TW" altLang="en-US" sz="2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円</a:t>
            </a:r>
            <a:endParaRPr kumimoji="0" lang="ja-JP" altLang="en-US" sz="2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39624913-890F-A315-22C6-FDAFEB3FFBAA}"/>
              </a:ext>
            </a:extLst>
          </p:cNvPr>
          <p:cNvSpPr txBox="1"/>
          <p:nvPr/>
        </p:nvSpPr>
        <p:spPr>
          <a:xfrm>
            <a:off x="1182765" y="4798749"/>
            <a:ext cx="150543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控除額（月</a:t>
            </a:r>
            <a:r>
              <a:rPr kumimoji="1"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換算</a:t>
            </a:r>
            <a:r>
              <a:rPr kumimoji="1" lang="zh-TW"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zh-TW"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2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750</a:t>
            </a:r>
            <a:r>
              <a:rPr kumimoji="1" lang="zh-TW"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円</a:t>
            </a:r>
          </a:p>
        </p:txBody>
      </p:sp>
      <p:cxnSp>
        <p:nvCxnSpPr>
          <p:cNvPr id="16" name="直線コネクタ 15">
            <a:extLst>
              <a:ext uri="{FF2B5EF4-FFF2-40B4-BE49-F238E27FC236}">
                <a16:creationId xmlns:a16="http://schemas.microsoft.com/office/drawing/2014/main" id="{4CF28D76-29CB-505D-0F5F-C1C5BD9D1D22}"/>
              </a:ext>
            </a:extLst>
          </p:cNvPr>
          <p:cNvCxnSpPr>
            <a:cxnSpLocks/>
          </p:cNvCxnSpPr>
          <p:nvPr/>
        </p:nvCxnSpPr>
        <p:spPr>
          <a:xfrm flipV="1">
            <a:off x="1030332" y="5758318"/>
            <a:ext cx="3582983" cy="5936"/>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7631A8AA-5930-7CA5-ACC9-B5EDDF752780}"/>
              </a:ext>
            </a:extLst>
          </p:cNvPr>
          <p:cNvSpPr txBox="1"/>
          <p:nvPr/>
        </p:nvSpPr>
        <p:spPr>
          <a:xfrm>
            <a:off x="607166" y="5814939"/>
            <a:ext cx="4162070"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zh-TW"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税率</a:t>
            </a:r>
            <a:r>
              <a:rPr kumimoji="1" lang="en-US" altLang="zh-TW"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15%(</a:t>
            </a:r>
            <a:r>
              <a:rPr kumimoji="1" lang="zh-TW"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所得税率</a:t>
            </a:r>
            <a:r>
              <a:rPr kumimoji="1" lang="en-US" altLang="zh-TW"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1" lang="zh-TW"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住民税率</a:t>
            </a:r>
            <a:r>
              <a:rPr kumimoji="1" lang="en-US" altLang="zh-TW"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zh-TW"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の場合</a:t>
            </a:r>
            <a:endParaRPr kumimoji="0"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1678DAE9-C3B0-7132-0861-64CC439B1B4C}"/>
              </a:ext>
            </a:extLst>
          </p:cNvPr>
          <p:cNvSpPr/>
          <p:nvPr/>
        </p:nvSpPr>
        <p:spPr>
          <a:xfrm>
            <a:off x="7537877" y="4110217"/>
            <a:ext cx="708557" cy="164216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5CF6C9B3-590B-BA29-020A-4BF17BBC14C1}"/>
              </a:ext>
            </a:extLst>
          </p:cNvPr>
          <p:cNvSpPr/>
          <p:nvPr/>
        </p:nvSpPr>
        <p:spPr>
          <a:xfrm>
            <a:off x="6052407" y="5235322"/>
            <a:ext cx="708557" cy="5070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CB1349C1-0C2E-C498-AE8C-B191D8B29CDD}"/>
              </a:ext>
            </a:extLst>
          </p:cNvPr>
          <p:cNvSpPr txBox="1"/>
          <p:nvPr/>
        </p:nvSpPr>
        <p:spPr>
          <a:xfrm>
            <a:off x="6574291" y="3322029"/>
            <a:ext cx="2932043"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控除額（年間）</a:t>
            </a:r>
            <a:endParaRPr kumimoji="1" lang="en-US" altLang="zh-TW"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3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72,000</a:t>
            </a:r>
            <a:r>
              <a:rPr kumimoji="1" lang="zh-TW" altLang="en-US" sz="3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円</a:t>
            </a:r>
            <a:endParaRPr kumimoji="0" lang="ja-JP" altLang="en-US" sz="3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30AA2E88-6609-8D01-D0B2-A95C67C5AA09}"/>
              </a:ext>
            </a:extLst>
          </p:cNvPr>
          <p:cNvSpPr txBox="1"/>
          <p:nvPr/>
        </p:nvSpPr>
        <p:spPr>
          <a:xfrm>
            <a:off x="5480121" y="4464024"/>
            <a:ext cx="200486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控除額（月</a:t>
            </a:r>
            <a:r>
              <a:rPr kumimoji="1"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換算</a:t>
            </a:r>
            <a:r>
              <a:rPr kumimoji="1" lang="zh-TW"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zh-TW"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2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6,000</a:t>
            </a:r>
            <a:r>
              <a:rPr kumimoji="1" lang="zh-TW"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円</a:t>
            </a:r>
          </a:p>
        </p:txBody>
      </p:sp>
      <p:cxnSp>
        <p:nvCxnSpPr>
          <p:cNvPr id="22" name="直線コネクタ 21">
            <a:extLst>
              <a:ext uri="{FF2B5EF4-FFF2-40B4-BE49-F238E27FC236}">
                <a16:creationId xmlns:a16="http://schemas.microsoft.com/office/drawing/2014/main" id="{A254490E-721D-8C71-3D8B-496168BD0E2C}"/>
              </a:ext>
            </a:extLst>
          </p:cNvPr>
          <p:cNvCxnSpPr>
            <a:cxnSpLocks/>
          </p:cNvCxnSpPr>
          <p:nvPr/>
        </p:nvCxnSpPr>
        <p:spPr>
          <a:xfrm flipV="1">
            <a:off x="5480121" y="5752381"/>
            <a:ext cx="3582983" cy="5936"/>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2DE40F8E-F81A-9A33-E129-AA47744B4265}"/>
              </a:ext>
            </a:extLst>
          </p:cNvPr>
          <p:cNvSpPr txBox="1"/>
          <p:nvPr/>
        </p:nvSpPr>
        <p:spPr>
          <a:xfrm>
            <a:off x="5246463" y="5811101"/>
            <a:ext cx="4259871"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zh-TW"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税率</a:t>
            </a:r>
            <a:r>
              <a:rPr kumimoji="1" lang="en-US" altLang="zh-TW"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30%(</a:t>
            </a:r>
            <a:r>
              <a:rPr kumimoji="1" lang="zh-TW"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所得税率</a:t>
            </a:r>
            <a:r>
              <a:rPr kumimoji="1" lang="en-US" altLang="zh-TW"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1" lang="zh-TW"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住民税率</a:t>
            </a:r>
            <a:r>
              <a:rPr kumimoji="1" lang="en-US" altLang="zh-TW"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zh-TW"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の場合</a:t>
            </a:r>
            <a:endParaRPr kumimoji="0"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5" name="グラフィックス 24" descr="オフィス ワーカー (男性) 枠線">
            <a:extLst>
              <a:ext uri="{FF2B5EF4-FFF2-40B4-BE49-F238E27FC236}">
                <a16:creationId xmlns:a16="http://schemas.microsoft.com/office/drawing/2014/main" id="{18DC4A2E-F311-249A-38BB-F69080A414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6587" y="1995931"/>
            <a:ext cx="1047489" cy="1047489"/>
          </a:xfrm>
          <a:prstGeom prst="rect">
            <a:avLst/>
          </a:prstGeom>
        </p:spPr>
      </p:pic>
      <p:pic>
        <p:nvPicPr>
          <p:cNvPr id="26" name="グラフィックス 25" descr="オフィス ワーカー (女性) 枠線">
            <a:extLst>
              <a:ext uri="{FF2B5EF4-FFF2-40B4-BE49-F238E27FC236}">
                <a16:creationId xmlns:a16="http://schemas.microsoft.com/office/drawing/2014/main" id="{EAEB8E1A-2D39-3F72-B44B-87C53306F7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3470" y="1995931"/>
            <a:ext cx="1086517" cy="1086517"/>
          </a:xfrm>
          <a:prstGeom prst="rect">
            <a:avLst/>
          </a:prstGeom>
        </p:spPr>
      </p:pic>
    </p:spTree>
    <p:extLst>
      <p:ext uri="{BB962C8B-B14F-4D97-AF65-F5344CB8AC3E}">
        <p14:creationId xmlns:p14="http://schemas.microsoft.com/office/powerpoint/2010/main" val="486725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192930F-D3DC-90EF-894B-59A56FACDBCC}"/>
              </a:ext>
            </a:extLst>
          </p:cNvPr>
          <p:cNvSpPr>
            <a:spLocks noGrp="1"/>
          </p:cNvSpPr>
          <p:nvPr>
            <p:ph type="sldNum" sz="quarter" idx="12"/>
          </p:nvPr>
        </p:nvSpPr>
        <p:spPr/>
        <p:txBody>
          <a:bodyPr/>
          <a:lstStyle/>
          <a:p>
            <a:fld id="{C7378CBE-A140-4EEA-9819-9CD0025EC3DF}" type="slidenum">
              <a:rPr kumimoji="1" lang="ja-JP" altLang="en-US" smtClean="0"/>
              <a:pPr/>
              <a:t>38</a:t>
            </a:fld>
            <a:endParaRPr kumimoji="1" lang="ja-JP" altLang="en-US"/>
          </a:p>
        </p:txBody>
      </p:sp>
      <p:sp>
        <p:nvSpPr>
          <p:cNvPr id="3" name="テキスト ボックス 2">
            <a:extLst>
              <a:ext uri="{FF2B5EF4-FFF2-40B4-BE49-F238E27FC236}">
                <a16:creationId xmlns:a16="http://schemas.microsoft.com/office/drawing/2014/main" id="{707AD89F-8D65-9CBD-4894-B8F510062FC6}"/>
              </a:ext>
            </a:extLst>
          </p:cNvPr>
          <p:cNvSpPr txBox="1"/>
          <p:nvPr/>
        </p:nvSpPr>
        <p:spPr bwMode="gray">
          <a:xfrm>
            <a:off x="123425" y="486021"/>
            <a:ext cx="8180446" cy="461665"/>
          </a:xfrm>
          <a:prstGeom prst="rect">
            <a:avLst/>
          </a:prstGeom>
          <a:noFill/>
        </p:spPr>
        <p:txBody>
          <a:bodyPr wrap="none" rtlCol="0">
            <a:spAutoFit/>
          </a:bodyPr>
          <a:lstStyle/>
          <a:p>
            <a:pPr algn="ctr"/>
            <a:r>
              <a:rPr lang="ja-JP" altLang="en-US" sz="2400" b="1" spc="300">
                <a:solidFill>
                  <a:srgbClr val="002060"/>
                </a:solidFill>
                <a:latin typeface="BIZ UDPゴシック" panose="020B0400000000000000" pitchFamily="50" charset="-128"/>
                <a:ea typeface="BIZ UDPゴシック" panose="020B0400000000000000" pitchFamily="50" charset="-128"/>
              </a:rPr>
              <a:t> 公的年金シミュレーターで</a:t>
            </a:r>
            <a:r>
              <a:rPr lang="en-US" altLang="ja-JP" sz="2400" b="1" u="sng" spc="300">
                <a:solidFill>
                  <a:srgbClr val="002060"/>
                </a:solidFill>
                <a:latin typeface="BIZ UDPゴシック" panose="020B0400000000000000" pitchFamily="50" charset="-128"/>
                <a:ea typeface="BIZ UDPゴシック" panose="020B0400000000000000" pitchFamily="50" charset="-128"/>
              </a:rPr>
              <a:t>iDeCo</a:t>
            </a:r>
            <a:r>
              <a:rPr lang="ja-JP" altLang="en-US" sz="2400" b="1" spc="300">
                <a:solidFill>
                  <a:srgbClr val="002060"/>
                </a:solidFill>
                <a:latin typeface="BIZ UDPゴシック" panose="020B0400000000000000" pitchFamily="50" charset="-128"/>
                <a:ea typeface="BIZ UDPゴシック" panose="020B0400000000000000" pitchFamily="50" charset="-128"/>
              </a:rPr>
              <a:t>を試算してみよう</a:t>
            </a:r>
          </a:p>
        </p:txBody>
      </p:sp>
      <p:sp>
        <p:nvSpPr>
          <p:cNvPr id="4" name="スライド番号プレースホルダー 7">
            <a:extLst>
              <a:ext uri="{FF2B5EF4-FFF2-40B4-BE49-F238E27FC236}">
                <a16:creationId xmlns:a16="http://schemas.microsoft.com/office/drawing/2014/main" id="{F13EB27C-79A4-E975-CECD-BFE4D507EE09}"/>
              </a:ext>
            </a:extLst>
          </p:cNvPr>
          <p:cNvSpPr txBox="1">
            <a:spLocks/>
          </p:cNvSpPr>
          <p:nvPr/>
        </p:nvSpPr>
        <p:spPr>
          <a:xfrm>
            <a:off x="9557012" y="6623175"/>
            <a:ext cx="337767" cy="211203"/>
          </a:xfrm>
          <a:prstGeom prst="rect">
            <a:avLst/>
          </a:prstGeom>
        </p:spPr>
        <p:txBody>
          <a:bodyPr vert="horz" wrap="none" lIns="72000" tIns="36000" rIns="72000" bIns="36000" rtlCol="0" anchor="ctr">
            <a:spAutoFit/>
          </a:bodyPr>
          <a:lstStyle>
            <a:defPPr>
              <a:defRPr lang="en-US"/>
            </a:defPPr>
            <a:lvl1pPr marL="0" algn="ctr" defTabSz="457200" rtl="0" eaLnBrk="1" latinLnBrk="0" hangingPunct="1">
              <a:defRPr sz="900" kern="1200">
                <a:solidFill>
                  <a:schemeClr val="tx1"/>
                </a:solidFill>
                <a:latin typeface="Meiryo UI" panose="020B0604030504040204" pitchFamily="50" charset="-128"/>
                <a:ea typeface="Meiryo UI" panose="020B0604030504040204"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7378CBE-A140-4EEA-9819-9CD0025EC3DF}" type="slidenum">
              <a:rPr kumimoji="1" lang="ja-JP" altLang="en-US" smtClean="0"/>
              <a:pPr/>
              <a:t>38</a:t>
            </a:fld>
            <a:endParaRPr kumimoji="1" lang="ja-JP" altLang="en-US"/>
          </a:p>
        </p:txBody>
      </p:sp>
      <p:sp>
        <p:nvSpPr>
          <p:cNvPr id="5" name="テキスト ボックス 4">
            <a:extLst>
              <a:ext uri="{FF2B5EF4-FFF2-40B4-BE49-F238E27FC236}">
                <a16:creationId xmlns:a16="http://schemas.microsoft.com/office/drawing/2014/main" id="{B8EBFD2D-A821-9461-686C-474BC2E40FAF}"/>
              </a:ext>
            </a:extLst>
          </p:cNvPr>
          <p:cNvSpPr txBox="1"/>
          <p:nvPr/>
        </p:nvSpPr>
        <p:spPr>
          <a:xfrm>
            <a:off x="311948" y="1455134"/>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6FCB7191-C790-64A2-63F2-FC7D7043C2A3}"/>
              </a:ext>
            </a:extLst>
          </p:cNvPr>
          <p:cNvSpPr txBox="1"/>
          <p:nvPr/>
        </p:nvSpPr>
        <p:spPr>
          <a:xfrm>
            <a:off x="354952" y="1442809"/>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１</a:t>
            </a:r>
          </a:p>
        </p:txBody>
      </p:sp>
      <p:sp>
        <p:nvSpPr>
          <p:cNvPr id="7" name="テキスト ボックス 6">
            <a:extLst>
              <a:ext uri="{FF2B5EF4-FFF2-40B4-BE49-F238E27FC236}">
                <a16:creationId xmlns:a16="http://schemas.microsoft.com/office/drawing/2014/main" id="{DFE00707-7557-A81F-F575-BCC0450CBF44}"/>
              </a:ext>
            </a:extLst>
          </p:cNvPr>
          <p:cNvSpPr txBox="1"/>
          <p:nvPr/>
        </p:nvSpPr>
        <p:spPr>
          <a:xfrm>
            <a:off x="724034" y="2050476"/>
            <a:ext cx="1413118"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働き方を選択</a:t>
            </a:r>
          </a:p>
        </p:txBody>
      </p:sp>
      <p:pic>
        <p:nvPicPr>
          <p:cNvPr id="8" name="図 7">
            <a:extLst>
              <a:ext uri="{FF2B5EF4-FFF2-40B4-BE49-F238E27FC236}">
                <a16:creationId xmlns:a16="http://schemas.microsoft.com/office/drawing/2014/main" id="{80AE99A0-45B8-8F49-DEC3-3B2D925B7306}"/>
              </a:ext>
            </a:extLst>
          </p:cNvPr>
          <p:cNvPicPr>
            <a:picLocks noChangeAspect="1"/>
          </p:cNvPicPr>
          <p:nvPr/>
        </p:nvPicPr>
        <p:blipFill>
          <a:blip r:embed="rId2"/>
          <a:stretch>
            <a:fillRect/>
          </a:stretch>
        </p:blipFill>
        <p:spPr>
          <a:xfrm>
            <a:off x="8422497" y="291711"/>
            <a:ext cx="1092275" cy="1092275"/>
          </a:xfrm>
          <a:prstGeom prst="rect">
            <a:avLst/>
          </a:prstGeom>
        </p:spPr>
      </p:pic>
      <p:sp>
        <p:nvSpPr>
          <p:cNvPr id="10" name="テキスト ボックス 9">
            <a:extLst>
              <a:ext uri="{FF2B5EF4-FFF2-40B4-BE49-F238E27FC236}">
                <a16:creationId xmlns:a16="http://schemas.microsoft.com/office/drawing/2014/main" id="{FEBBD92D-F9DC-F802-A8DB-81B2B2D541E0}"/>
              </a:ext>
            </a:extLst>
          </p:cNvPr>
          <p:cNvSpPr txBox="1"/>
          <p:nvPr/>
        </p:nvSpPr>
        <p:spPr>
          <a:xfrm>
            <a:off x="512135" y="886695"/>
            <a:ext cx="4954656" cy="369332"/>
          </a:xfrm>
          <a:prstGeom prst="rect">
            <a:avLst/>
          </a:prstGeom>
          <a:noFill/>
        </p:spPr>
        <p:txBody>
          <a:bodyPr wrap="square">
            <a:spAutoFit/>
          </a:bodyPr>
          <a:lstStyle/>
          <a:p>
            <a:r>
              <a:rPr lang="en-US" altLang="ja-JP"/>
              <a:t>https://nenkin-shisan.mhlw.go.jp/</a:t>
            </a:r>
          </a:p>
        </p:txBody>
      </p:sp>
      <p:sp>
        <p:nvSpPr>
          <p:cNvPr id="11" name="テキスト ボックス 10">
            <a:extLst>
              <a:ext uri="{FF2B5EF4-FFF2-40B4-BE49-F238E27FC236}">
                <a16:creationId xmlns:a16="http://schemas.microsoft.com/office/drawing/2014/main" id="{5369D599-D2B2-B7CD-2E69-A39A954B59C3}"/>
              </a:ext>
            </a:extLst>
          </p:cNvPr>
          <p:cNvSpPr txBox="1"/>
          <p:nvPr/>
        </p:nvSpPr>
        <p:spPr>
          <a:xfrm>
            <a:off x="325061" y="5392993"/>
            <a:ext cx="2259638" cy="1200329"/>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職業選択欄で入力した情報を元に、</a:t>
            </a:r>
            <a:r>
              <a:rPr lang="en-US" altLang="ja-JP" sz="1200" b="1">
                <a:latin typeface="Meiryo UI" panose="020B0604030504040204" pitchFamily="50" charset="-128"/>
                <a:ea typeface="Meiryo UI" panose="020B0604030504040204" pitchFamily="50" charset="-128"/>
              </a:rPr>
              <a:t>iDeCo</a:t>
            </a:r>
            <a:r>
              <a:rPr lang="ja-JP" altLang="en-US" sz="1200" b="1">
                <a:latin typeface="Meiryo UI" panose="020B0604030504040204" pitchFamily="50" charset="-128"/>
                <a:ea typeface="Meiryo UI" panose="020B0604030504040204" pitchFamily="50" charset="-128"/>
              </a:rPr>
              <a:t>の毎月の掛金額の入力可能な範囲が表示されますので、表示された範囲内で掛金額を設定します。（初期設定は</a:t>
            </a:r>
            <a:r>
              <a:rPr lang="en-US" altLang="ja-JP" sz="1200" b="1">
                <a:latin typeface="Meiryo UI" panose="020B0604030504040204" pitchFamily="50" charset="-128"/>
                <a:ea typeface="Meiryo UI" panose="020B0604030504040204" pitchFamily="50" charset="-128"/>
              </a:rPr>
              <a:t>5000</a:t>
            </a:r>
            <a:r>
              <a:rPr lang="ja-JP" altLang="en-US" sz="1200" b="1">
                <a:latin typeface="Meiryo UI" panose="020B0604030504040204" pitchFamily="50" charset="-128"/>
                <a:ea typeface="Meiryo UI" panose="020B0604030504040204" pitchFamily="50" charset="-128"/>
              </a:rPr>
              <a:t>円。）</a:t>
            </a:r>
          </a:p>
        </p:txBody>
      </p:sp>
      <p:sp>
        <p:nvSpPr>
          <p:cNvPr id="13" name="テキスト ボックス 12">
            <a:extLst>
              <a:ext uri="{FF2B5EF4-FFF2-40B4-BE49-F238E27FC236}">
                <a16:creationId xmlns:a16="http://schemas.microsoft.com/office/drawing/2014/main" id="{1D2D3CCA-6455-7413-B60A-E918D4470AE5}"/>
              </a:ext>
            </a:extLst>
          </p:cNvPr>
          <p:cNvSpPr txBox="1"/>
          <p:nvPr/>
        </p:nvSpPr>
        <p:spPr>
          <a:xfrm>
            <a:off x="2694310" y="5391950"/>
            <a:ext cx="2208704" cy="1015663"/>
          </a:xfrm>
          <a:prstGeom prst="rect">
            <a:avLst/>
          </a:prstGeom>
          <a:noFill/>
        </p:spPr>
        <p:txBody>
          <a:bodyPr wrap="square">
            <a:spAutoFit/>
          </a:bodyPr>
          <a:lstStyle/>
          <a:p>
            <a:r>
              <a:rPr lang="ja-JP" altLang="en-US" sz="1200" b="1" i="0">
                <a:solidFill>
                  <a:srgbClr val="222222"/>
                </a:solidFill>
                <a:effectLst/>
                <a:latin typeface="Meiryo UI" panose="020B0604030504040204" pitchFamily="50" charset="-128"/>
                <a:ea typeface="Meiryo UI" panose="020B0604030504040204" pitchFamily="50" charset="-128"/>
              </a:rPr>
              <a:t>現年齢以降の</a:t>
            </a:r>
            <a:r>
              <a:rPr lang="en-US" altLang="ja-JP" sz="1200" b="1" i="0">
                <a:solidFill>
                  <a:srgbClr val="222222"/>
                </a:solidFill>
                <a:effectLst/>
                <a:latin typeface="Meiryo UI" panose="020B0604030504040204" pitchFamily="50" charset="-128"/>
                <a:ea typeface="Meiryo UI" panose="020B0604030504040204" pitchFamily="50" charset="-128"/>
              </a:rPr>
              <a:t>iDeCo</a:t>
            </a:r>
            <a:r>
              <a:rPr lang="ja-JP" altLang="en-US" sz="1200" b="1" i="0">
                <a:solidFill>
                  <a:srgbClr val="222222"/>
                </a:solidFill>
                <a:effectLst/>
                <a:latin typeface="Meiryo UI" panose="020B0604030504040204" pitchFamily="50" charset="-128"/>
                <a:ea typeface="Meiryo UI" panose="020B0604030504040204" pitchFamily="50" charset="-128"/>
              </a:rPr>
              <a:t>の掛金拠出予定期間を設定します。</a:t>
            </a:r>
            <a:endParaRPr lang="en-US" altLang="ja-JP" sz="1200" b="1" i="0">
              <a:solidFill>
                <a:srgbClr val="222222"/>
              </a:solidFill>
              <a:effectLst/>
              <a:latin typeface="Meiryo UI" panose="020B0604030504040204" pitchFamily="50" charset="-128"/>
              <a:ea typeface="Meiryo UI" panose="020B0604030504040204" pitchFamily="50" charset="-128"/>
            </a:endParaRPr>
          </a:p>
          <a:p>
            <a:r>
              <a:rPr lang="ja-JP" altLang="en-US" sz="1200" b="1" i="0">
                <a:solidFill>
                  <a:srgbClr val="222222"/>
                </a:solidFill>
                <a:effectLst/>
                <a:latin typeface="Meiryo UI" panose="020B0604030504040204" pitchFamily="50" charset="-128"/>
                <a:ea typeface="Meiryo UI" panose="020B0604030504040204" pitchFamily="50" charset="-128"/>
              </a:rPr>
              <a:t>想定運用利回り（年率）を０％、１％、３％、５％から選択します。</a:t>
            </a:r>
            <a:endParaRPr lang="ja-JP" altLang="en-US" sz="1200" b="1">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A21ABE4D-AD9C-4566-30F0-70DE519EFA9F}"/>
              </a:ext>
            </a:extLst>
          </p:cNvPr>
          <p:cNvSpPr txBox="1"/>
          <p:nvPr/>
        </p:nvSpPr>
        <p:spPr>
          <a:xfrm>
            <a:off x="2643376" y="1448009"/>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5" name="テキスト ボックス 14">
            <a:extLst>
              <a:ext uri="{FF2B5EF4-FFF2-40B4-BE49-F238E27FC236}">
                <a16:creationId xmlns:a16="http://schemas.microsoft.com/office/drawing/2014/main" id="{2A707E93-11CD-7585-C984-6F63EB25F897}"/>
              </a:ext>
            </a:extLst>
          </p:cNvPr>
          <p:cNvSpPr txBox="1"/>
          <p:nvPr/>
        </p:nvSpPr>
        <p:spPr>
          <a:xfrm>
            <a:off x="2686380" y="1435684"/>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２</a:t>
            </a:r>
          </a:p>
        </p:txBody>
      </p:sp>
      <p:sp>
        <p:nvSpPr>
          <p:cNvPr id="16" name="テキスト ボックス 15">
            <a:extLst>
              <a:ext uri="{FF2B5EF4-FFF2-40B4-BE49-F238E27FC236}">
                <a16:creationId xmlns:a16="http://schemas.microsoft.com/office/drawing/2014/main" id="{C4E4BBC9-9D39-F566-1A04-DE080C20E91F}"/>
              </a:ext>
            </a:extLst>
          </p:cNvPr>
          <p:cNvSpPr txBox="1"/>
          <p:nvPr/>
        </p:nvSpPr>
        <p:spPr>
          <a:xfrm>
            <a:off x="2797944" y="2053854"/>
            <a:ext cx="1913557"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掛金と利回りを入力</a:t>
            </a:r>
          </a:p>
        </p:txBody>
      </p:sp>
      <p:sp>
        <p:nvSpPr>
          <p:cNvPr id="18" name="テキスト ボックス 17">
            <a:extLst>
              <a:ext uri="{FF2B5EF4-FFF2-40B4-BE49-F238E27FC236}">
                <a16:creationId xmlns:a16="http://schemas.microsoft.com/office/drawing/2014/main" id="{F7ED31C7-83BF-B300-62CF-8E074256D49F}"/>
              </a:ext>
            </a:extLst>
          </p:cNvPr>
          <p:cNvSpPr txBox="1"/>
          <p:nvPr/>
        </p:nvSpPr>
        <p:spPr>
          <a:xfrm>
            <a:off x="5002809" y="1441336"/>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9" name="テキスト ボックス 18">
            <a:extLst>
              <a:ext uri="{FF2B5EF4-FFF2-40B4-BE49-F238E27FC236}">
                <a16:creationId xmlns:a16="http://schemas.microsoft.com/office/drawing/2014/main" id="{B1C64E60-A572-BAF3-0EC3-EC36396A4886}"/>
              </a:ext>
            </a:extLst>
          </p:cNvPr>
          <p:cNvSpPr txBox="1"/>
          <p:nvPr/>
        </p:nvSpPr>
        <p:spPr>
          <a:xfrm>
            <a:off x="5036577" y="1438247"/>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３</a:t>
            </a:r>
          </a:p>
        </p:txBody>
      </p:sp>
      <p:sp>
        <p:nvSpPr>
          <p:cNvPr id="20" name="テキスト ボックス 19">
            <a:extLst>
              <a:ext uri="{FF2B5EF4-FFF2-40B4-BE49-F238E27FC236}">
                <a16:creationId xmlns:a16="http://schemas.microsoft.com/office/drawing/2014/main" id="{D418FE15-AA06-7324-2ACE-B67639977842}"/>
              </a:ext>
            </a:extLst>
          </p:cNvPr>
          <p:cNvSpPr txBox="1"/>
          <p:nvPr/>
        </p:nvSpPr>
        <p:spPr>
          <a:xfrm>
            <a:off x="5340258" y="2050476"/>
            <a:ext cx="1742160"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受け取り方を選択</a:t>
            </a:r>
          </a:p>
        </p:txBody>
      </p:sp>
      <p:sp>
        <p:nvSpPr>
          <p:cNvPr id="21" name="テキスト ボックス 20">
            <a:extLst>
              <a:ext uri="{FF2B5EF4-FFF2-40B4-BE49-F238E27FC236}">
                <a16:creationId xmlns:a16="http://schemas.microsoft.com/office/drawing/2014/main" id="{D1EDC12E-9C4E-07A0-EAEE-090BD70DFAB1}"/>
              </a:ext>
            </a:extLst>
          </p:cNvPr>
          <p:cNvSpPr txBox="1"/>
          <p:nvPr/>
        </p:nvSpPr>
        <p:spPr>
          <a:xfrm>
            <a:off x="5191186" y="5391950"/>
            <a:ext cx="2005271" cy="830997"/>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受け取り方について「有期年金」か「一時金」のどちらかを選択します。選択したら、「この条件で試算」をタップします。</a:t>
            </a:r>
          </a:p>
        </p:txBody>
      </p:sp>
      <p:sp>
        <p:nvSpPr>
          <p:cNvPr id="22" name="テキスト ボックス 21">
            <a:extLst>
              <a:ext uri="{FF2B5EF4-FFF2-40B4-BE49-F238E27FC236}">
                <a16:creationId xmlns:a16="http://schemas.microsoft.com/office/drawing/2014/main" id="{6BF87CFA-952A-5D69-678C-4B71901BC491}"/>
              </a:ext>
            </a:extLst>
          </p:cNvPr>
          <p:cNvSpPr txBox="1"/>
          <p:nvPr/>
        </p:nvSpPr>
        <p:spPr>
          <a:xfrm>
            <a:off x="7333108" y="1446798"/>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3" name="テキスト ボックス 22">
            <a:extLst>
              <a:ext uri="{FF2B5EF4-FFF2-40B4-BE49-F238E27FC236}">
                <a16:creationId xmlns:a16="http://schemas.microsoft.com/office/drawing/2014/main" id="{CE3D6004-4024-8779-1DCB-1556358D1E07}"/>
              </a:ext>
            </a:extLst>
          </p:cNvPr>
          <p:cNvSpPr txBox="1"/>
          <p:nvPr/>
        </p:nvSpPr>
        <p:spPr>
          <a:xfrm>
            <a:off x="7376112" y="1425237"/>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４</a:t>
            </a:r>
          </a:p>
        </p:txBody>
      </p:sp>
      <p:sp>
        <p:nvSpPr>
          <p:cNvPr id="24" name="テキスト ボックス 23">
            <a:extLst>
              <a:ext uri="{FF2B5EF4-FFF2-40B4-BE49-F238E27FC236}">
                <a16:creationId xmlns:a16="http://schemas.microsoft.com/office/drawing/2014/main" id="{4A274FBC-B1DD-0A56-2614-926385E46CA7}"/>
              </a:ext>
            </a:extLst>
          </p:cNvPr>
          <p:cNvSpPr txBox="1"/>
          <p:nvPr/>
        </p:nvSpPr>
        <p:spPr>
          <a:xfrm>
            <a:off x="7509501" y="5391950"/>
            <a:ext cx="2005271" cy="646331"/>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グラフで表示される積立見込額は、現在の条件にもとづく“目安”です。</a:t>
            </a:r>
          </a:p>
        </p:txBody>
      </p:sp>
      <p:pic>
        <p:nvPicPr>
          <p:cNvPr id="27" name="図 26">
            <a:extLst>
              <a:ext uri="{FF2B5EF4-FFF2-40B4-BE49-F238E27FC236}">
                <a16:creationId xmlns:a16="http://schemas.microsoft.com/office/drawing/2014/main" id="{C0B7D03E-414D-9352-68D6-6F67266D2932}"/>
              </a:ext>
            </a:extLst>
          </p:cNvPr>
          <p:cNvPicPr>
            <a:picLocks noChangeAspect="1"/>
          </p:cNvPicPr>
          <p:nvPr/>
        </p:nvPicPr>
        <p:blipFill>
          <a:blip r:embed="rId3"/>
          <a:stretch>
            <a:fillRect/>
          </a:stretch>
        </p:blipFill>
        <p:spPr>
          <a:xfrm>
            <a:off x="664742" y="2445769"/>
            <a:ext cx="1490882" cy="2890485"/>
          </a:xfrm>
          <a:prstGeom prst="rect">
            <a:avLst/>
          </a:prstGeom>
        </p:spPr>
      </p:pic>
      <p:pic>
        <p:nvPicPr>
          <p:cNvPr id="31" name="図 30">
            <a:extLst>
              <a:ext uri="{FF2B5EF4-FFF2-40B4-BE49-F238E27FC236}">
                <a16:creationId xmlns:a16="http://schemas.microsoft.com/office/drawing/2014/main" id="{7FB9CF74-2F97-03CA-9E93-7B207D01F500}"/>
              </a:ext>
            </a:extLst>
          </p:cNvPr>
          <p:cNvPicPr>
            <a:picLocks noChangeAspect="1"/>
          </p:cNvPicPr>
          <p:nvPr/>
        </p:nvPicPr>
        <p:blipFill>
          <a:blip r:embed="rId4"/>
          <a:stretch>
            <a:fillRect/>
          </a:stretch>
        </p:blipFill>
        <p:spPr>
          <a:xfrm>
            <a:off x="2989463" y="2445769"/>
            <a:ext cx="1490882" cy="2844052"/>
          </a:xfrm>
          <a:prstGeom prst="rect">
            <a:avLst/>
          </a:prstGeom>
        </p:spPr>
      </p:pic>
      <p:pic>
        <p:nvPicPr>
          <p:cNvPr id="33" name="図 32">
            <a:extLst>
              <a:ext uri="{FF2B5EF4-FFF2-40B4-BE49-F238E27FC236}">
                <a16:creationId xmlns:a16="http://schemas.microsoft.com/office/drawing/2014/main" id="{724845A4-0D0F-D4C3-E50F-0054B0F89A67}"/>
              </a:ext>
            </a:extLst>
          </p:cNvPr>
          <p:cNvPicPr>
            <a:picLocks noChangeAspect="1"/>
          </p:cNvPicPr>
          <p:nvPr/>
        </p:nvPicPr>
        <p:blipFill>
          <a:blip r:embed="rId5"/>
          <a:stretch>
            <a:fillRect/>
          </a:stretch>
        </p:blipFill>
        <p:spPr>
          <a:xfrm>
            <a:off x="5407780" y="2426395"/>
            <a:ext cx="1505111" cy="2912329"/>
          </a:xfrm>
          <a:prstGeom prst="rect">
            <a:avLst/>
          </a:prstGeom>
        </p:spPr>
      </p:pic>
      <p:pic>
        <p:nvPicPr>
          <p:cNvPr id="35" name="図 34">
            <a:extLst>
              <a:ext uri="{FF2B5EF4-FFF2-40B4-BE49-F238E27FC236}">
                <a16:creationId xmlns:a16="http://schemas.microsoft.com/office/drawing/2014/main" id="{7676BC9E-4EB7-BA2B-EBFD-5D4CEBAF774B}"/>
              </a:ext>
            </a:extLst>
          </p:cNvPr>
          <p:cNvPicPr>
            <a:picLocks noChangeAspect="1"/>
          </p:cNvPicPr>
          <p:nvPr/>
        </p:nvPicPr>
        <p:blipFill>
          <a:blip r:embed="rId6"/>
          <a:stretch>
            <a:fillRect/>
          </a:stretch>
        </p:blipFill>
        <p:spPr>
          <a:xfrm>
            <a:off x="7599737" y="2395964"/>
            <a:ext cx="1742160" cy="2879335"/>
          </a:xfrm>
          <a:prstGeom prst="rect">
            <a:avLst/>
          </a:prstGeom>
        </p:spPr>
      </p:pic>
      <p:sp>
        <p:nvSpPr>
          <p:cNvPr id="36" name="テキスト ボックス 35">
            <a:extLst>
              <a:ext uri="{FF2B5EF4-FFF2-40B4-BE49-F238E27FC236}">
                <a16:creationId xmlns:a16="http://schemas.microsoft.com/office/drawing/2014/main" id="{3962082C-7DFB-AA88-1EA3-BA23705FC76C}"/>
              </a:ext>
            </a:extLst>
          </p:cNvPr>
          <p:cNvSpPr txBox="1"/>
          <p:nvPr/>
        </p:nvSpPr>
        <p:spPr>
          <a:xfrm>
            <a:off x="7711175" y="2056524"/>
            <a:ext cx="1630722" cy="338554"/>
          </a:xfrm>
          <a:prstGeom prst="rect">
            <a:avLst/>
          </a:prstGeom>
          <a:noFill/>
        </p:spPr>
        <p:txBody>
          <a:bodyPr wrap="square">
            <a:spAutoFit/>
          </a:bodyPr>
          <a:lstStyle/>
          <a:p>
            <a:pPr algn="ctr"/>
            <a:r>
              <a:rPr lang="ja-JP" altLang="en-US" sz="1600" b="1">
                <a:latin typeface="Meiryo UI" panose="020B0604030504040204" pitchFamily="50" charset="-128"/>
                <a:ea typeface="Meiryo UI" panose="020B0604030504040204" pitchFamily="50" charset="-128"/>
              </a:rPr>
              <a:t>シミュレーション</a:t>
            </a:r>
          </a:p>
        </p:txBody>
      </p:sp>
    </p:spTree>
    <p:extLst>
      <p:ext uri="{BB962C8B-B14F-4D97-AF65-F5344CB8AC3E}">
        <p14:creationId xmlns:p14="http://schemas.microsoft.com/office/powerpoint/2010/main" val="2351954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グラフィックス 16">
            <a:extLst>
              <a:ext uri="{FF2B5EF4-FFF2-40B4-BE49-F238E27FC236}">
                <a16:creationId xmlns:a16="http://schemas.microsoft.com/office/drawing/2014/main" id="{C115D5D0-EB3A-4ED4-B371-A142245FC0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785243"/>
            <a:ext cx="9906000" cy="3072757"/>
          </a:xfrm>
          <a:prstGeom prst="rect">
            <a:avLst/>
          </a:prstGeom>
        </p:spPr>
      </p:pic>
      <p:sp>
        <p:nvSpPr>
          <p:cNvPr id="3" name="テキスト ボックス 2">
            <a:extLst>
              <a:ext uri="{FF2B5EF4-FFF2-40B4-BE49-F238E27FC236}">
                <a16:creationId xmlns:a16="http://schemas.microsoft.com/office/drawing/2014/main" id="{14A85BF1-BDD4-439B-B750-4E6B6153B2F7}"/>
              </a:ext>
            </a:extLst>
          </p:cNvPr>
          <p:cNvSpPr txBox="1"/>
          <p:nvPr/>
        </p:nvSpPr>
        <p:spPr>
          <a:xfrm>
            <a:off x="1150446" y="1802786"/>
            <a:ext cx="7605109" cy="1765676"/>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20000"/>
              </a:lnSpc>
            </a:pPr>
            <a:r>
              <a:rPr kumimoji="1" lang="ja-JP" altLang="en-US" sz="4800" b="1" spc="300">
                <a:solidFill>
                  <a:srgbClr val="00A9CC"/>
                </a:solidFill>
                <a:latin typeface="Meiryo UI" panose="020B0604030504040204" pitchFamily="50" charset="-128"/>
                <a:ea typeface="Meiryo UI" panose="020B0604030504040204" pitchFamily="50" charset="-128"/>
              </a:rPr>
              <a:t>「みんなの年金」について</a:t>
            </a:r>
            <a:br>
              <a:rPr kumimoji="1" lang="en-US" altLang="ja-JP" sz="4800" b="1" spc="300">
                <a:solidFill>
                  <a:srgbClr val="00A9CC"/>
                </a:solidFill>
                <a:latin typeface="Meiryo UI" panose="020B0604030504040204" pitchFamily="50" charset="-128"/>
                <a:ea typeface="Meiryo UI" panose="020B0604030504040204" pitchFamily="50" charset="-128"/>
              </a:rPr>
            </a:br>
            <a:r>
              <a:rPr kumimoji="1" lang="ja-JP" altLang="en-US" sz="4800" b="1" spc="300">
                <a:solidFill>
                  <a:srgbClr val="00A9CC"/>
                </a:solidFill>
                <a:latin typeface="Meiryo UI" panose="020B0604030504040204" pitchFamily="50" charset="-128"/>
                <a:ea typeface="Meiryo UI" panose="020B0604030504040204" pitchFamily="50" charset="-128"/>
              </a:rPr>
              <a:t>考えてみよう</a:t>
            </a:r>
          </a:p>
        </p:txBody>
      </p:sp>
      <p:sp>
        <p:nvSpPr>
          <p:cNvPr id="15" name="スライド番号プレースホルダー 1">
            <a:extLst>
              <a:ext uri="{FF2B5EF4-FFF2-40B4-BE49-F238E27FC236}">
                <a16:creationId xmlns:a16="http://schemas.microsoft.com/office/drawing/2014/main" id="{5A664CCB-75D2-4792-B154-4A32E224F9D6}"/>
              </a:ext>
            </a:extLst>
          </p:cNvPr>
          <p:cNvSpPr>
            <a:spLocks noGrp="1"/>
          </p:cNvSpPr>
          <p:nvPr>
            <p:ph type="sldNum" sz="quarter" idx="12"/>
          </p:nvPr>
        </p:nvSpPr>
        <p:spPr>
          <a:xfrm>
            <a:off x="9557012" y="6623175"/>
            <a:ext cx="337767" cy="211203"/>
          </a:xfrm>
        </p:spPr>
        <p:txBody>
          <a:bodyPr/>
          <a:lstStyle/>
          <a:p>
            <a:fld id="{C7378CBE-A140-4EEA-9819-9CD0025EC3DF}" type="slidenum">
              <a:rPr kumimoji="1" lang="ja-JP" altLang="en-US" smtClean="0"/>
              <a:pPr/>
              <a:t>39</a:t>
            </a:fld>
            <a:endParaRPr kumimoji="1" lang="ja-JP" altLang="en-US"/>
          </a:p>
        </p:txBody>
      </p:sp>
    </p:spTree>
    <p:extLst>
      <p:ext uri="{BB962C8B-B14F-4D97-AF65-F5344CB8AC3E}">
        <p14:creationId xmlns:p14="http://schemas.microsoft.com/office/powerpoint/2010/main" val="24027697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par>
                                <p:cTn id="9" presetID="35" presetClass="path" presetSubtype="0" fill="hold" grpId="1" nodeType="withEffect">
                                  <p:stCondLst>
                                    <p:cond delay="0"/>
                                  </p:stCondLst>
                                  <p:childTnLst>
                                    <p:animMotion origin="layout" path="M 0 0.16018 L 0 3.33333E-6 " pathEditMode="relative" rAng="0" ptsTypes="AA">
                                      <p:cBhvr>
                                        <p:cTn id="10" dur="1000" fill="hold"/>
                                        <p:tgtEl>
                                          <p:spTgt spid="3"/>
                                        </p:tgtEl>
                                        <p:attrNameLst>
                                          <p:attrName>ppt_x</p:attrName>
                                          <p:attrName>ppt_y</p:attrName>
                                        </p:attrNameLst>
                                      </p:cBhvr>
                                      <p:rCtr x="0" y="-8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4</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963" y="453424"/>
            <a:ext cx="4780153"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1788076" y="590790"/>
            <a:ext cx="1923925"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年金クイズ</a:t>
            </a:r>
          </a:p>
        </p:txBody>
      </p:sp>
      <p:sp>
        <p:nvSpPr>
          <p:cNvPr id="18" name="テキスト ボックス 17">
            <a:extLst>
              <a:ext uri="{FF2B5EF4-FFF2-40B4-BE49-F238E27FC236}">
                <a16:creationId xmlns:a16="http://schemas.microsoft.com/office/drawing/2014/main" id="{6002BC95-F08D-4800-A9C1-8555B265E4B8}"/>
              </a:ext>
            </a:extLst>
          </p:cNvPr>
          <p:cNvSpPr txBox="1"/>
          <p:nvPr/>
        </p:nvSpPr>
        <p:spPr>
          <a:xfrm>
            <a:off x="467102" y="2020814"/>
            <a:ext cx="9089910" cy="81368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en-US"/>
            </a:defPPr>
            <a:lvl1pPr algn="ctr">
              <a:defRPr kumimoji="1" sz="4400" b="1" spc="300">
                <a:solidFill>
                  <a:schemeClr val="accent2"/>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ja-JP" altLang="en-US"/>
              <a:t>年金の「年」って何？</a:t>
            </a:r>
            <a:endParaRPr lang="en-US" altLang="ja-JP"/>
          </a:p>
        </p:txBody>
      </p:sp>
      <p:sp>
        <p:nvSpPr>
          <p:cNvPr id="8" name="正方形/長方形 7">
            <a:extLst>
              <a:ext uri="{FF2B5EF4-FFF2-40B4-BE49-F238E27FC236}">
                <a16:creationId xmlns:a16="http://schemas.microsoft.com/office/drawing/2014/main" id="{583CA13E-0B65-4145-B171-F5A72D4B3F60}"/>
              </a:ext>
            </a:extLst>
          </p:cNvPr>
          <p:cNvSpPr/>
          <p:nvPr/>
        </p:nvSpPr>
        <p:spPr>
          <a:xfrm>
            <a:off x="1493690" y="3327400"/>
            <a:ext cx="800735" cy="774840"/>
          </a:xfrm>
          <a:prstGeom prst="rect">
            <a:avLst/>
          </a:prstGeom>
          <a:solidFill>
            <a:srgbClr val="ED8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a:t>A</a:t>
            </a:r>
            <a:endParaRPr kumimoji="1" lang="ja-JP" altLang="en-US" sz="4000"/>
          </a:p>
        </p:txBody>
      </p:sp>
      <p:sp>
        <p:nvSpPr>
          <p:cNvPr id="11" name="正方形/長方形 10">
            <a:extLst>
              <a:ext uri="{FF2B5EF4-FFF2-40B4-BE49-F238E27FC236}">
                <a16:creationId xmlns:a16="http://schemas.microsoft.com/office/drawing/2014/main" id="{583CA13E-0B65-4145-B171-F5A72D4B3F60}"/>
              </a:ext>
            </a:extLst>
          </p:cNvPr>
          <p:cNvSpPr/>
          <p:nvPr/>
        </p:nvSpPr>
        <p:spPr>
          <a:xfrm>
            <a:off x="4552632" y="3327400"/>
            <a:ext cx="800735" cy="774840"/>
          </a:xfrm>
          <a:prstGeom prst="rect">
            <a:avLst/>
          </a:prstGeom>
          <a:solidFill>
            <a:srgbClr val="ED8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a:t>B</a:t>
            </a:r>
            <a:endParaRPr kumimoji="1" lang="ja-JP" altLang="en-US" sz="4000"/>
          </a:p>
        </p:txBody>
      </p:sp>
      <p:sp>
        <p:nvSpPr>
          <p:cNvPr id="12" name="正方形/長方形 11">
            <a:extLst>
              <a:ext uri="{FF2B5EF4-FFF2-40B4-BE49-F238E27FC236}">
                <a16:creationId xmlns:a16="http://schemas.microsoft.com/office/drawing/2014/main" id="{583CA13E-0B65-4145-B171-F5A72D4B3F60}"/>
              </a:ext>
            </a:extLst>
          </p:cNvPr>
          <p:cNvSpPr/>
          <p:nvPr/>
        </p:nvSpPr>
        <p:spPr>
          <a:xfrm>
            <a:off x="7780190" y="3327400"/>
            <a:ext cx="800735" cy="774840"/>
          </a:xfrm>
          <a:prstGeom prst="rect">
            <a:avLst/>
          </a:prstGeom>
          <a:solidFill>
            <a:srgbClr val="ED8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a:t>C</a:t>
            </a:r>
            <a:endParaRPr kumimoji="1" lang="ja-JP" altLang="en-US" sz="4000"/>
          </a:p>
        </p:txBody>
      </p:sp>
      <p:sp>
        <p:nvSpPr>
          <p:cNvPr id="13" name="正方形/長方形 12">
            <a:extLst>
              <a:ext uri="{FF2B5EF4-FFF2-40B4-BE49-F238E27FC236}">
                <a16:creationId xmlns:a16="http://schemas.microsoft.com/office/drawing/2014/main" id="{CC476899-D8E6-41DF-AB12-9E9068E5A73F}"/>
              </a:ext>
            </a:extLst>
          </p:cNvPr>
          <p:cNvSpPr/>
          <p:nvPr/>
        </p:nvSpPr>
        <p:spPr>
          <a:xfrm>
            <a:off x="762001" y="4848666"/>
            <a:ext cx="2349500" cy="800735"/>
          </a:xfrm>
          <a:prstGeom prst="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rgbClr val="ED7D31"/>
                </a:solidFill>
              </a:rPr>
              <a:t>年齢</a:t>
            </a:r>
          </a:p>
        </p:txBody>
      </p:sp>
      <p:sp>
        <p:nvSpPr>
          <p:cNvPr id="14" name="正方形/長方形 13">
            <a:extLst>
              <a:ext uri="{FF2B5EF4-FFF2-40B4-BE49-F238E27FC236}">
                <a16:creationId xmlns:a16="http://schemas.microsoft.com/office/drawing/2014/main" id="{CC476899-D8E6-41DF-AB12-9E9068E5A73F}"/>
              </a:ext>
            </a:extLst>
          </p:cNvPr>
          <p:cNvSpPr/>
          <p:nvPr/>
        </p:nvSpPr>
        <p:spPr>
          <a:xfrm>
            <a:off x="3778249" y="4848666"/>
            <a:ext cx="2349500" cy="800735"/>
          </a:xfrm>
          <a:prstGeom prst="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rgbClr val="ED7D31"/>
                </a:solidFill>
              </a:rPr>
              <a:t>年配</a:t>
            </a:r>
          </a:p>
        </p:txBody>
      </p:sp>
      <p:sp>
        <p:nvSpPr>
          <p:cNvPr id="15" name="正方形/長方形 14">
            <a:extLst>
              <a:ext uri="{FF2B5EF4-FFF2-40B4-BE49-F238E27FC236}">
                <a16:creationId xmlns:a16="http://schemas.microsoft.com/office/drawing/2014/main" id="{CC476899-D8E6-41DF-AB12-9E9068E5A73F}"/>
              </a:ext>
            </a:extLst>
          </p:cNvPr>
          <p:cNvSpPr/>
          <p:nvPr/>
        </p:nvSpPr>
        <p:spPr>
          <a:xfrm>
            <a:off x="7071595" y="4848666"/>
            <a:ext cx="2349500" cy="800735"/>
          </a:xfrm>
          <a:prstGeom prst="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rgbClr val="ED7D31"/>
                </a:solidFill>
              </a:rPr>
              <a:t>１年</a:t>
            </a:r>
          </a:p>
        </p:txBody>
      </p:sp>
      <p:grpSp>
        <p:nvGrpSpPr>
          <p:cNvPr id="2" name="グループ化 1">
            <a:extLst>
              <a:ext uri="{FF2B5EF4-FFF2-40B4-BE49-F238E27FC236}">
                <a16:creationId xmlns:a16="http://schemas.microsoft.com/office/drawing/2014/main" id="{E99AB519-40A2-F461-1829-FAEA2D18862A}"/>
              </a:ext>
            </a:extLst>
          </p:cNvPr>
          <p:cNvGrpSpPr/>
          <p:nvPr/>
        </p:nvGrpSpPr>
        <p:grpSpPr>
          <a:xfrm>
            <a:off x="6929876" y="459246"/>
            <a:ext cx="2588504" cy="724132"/>
            <a:chOff x="6846079" y="349993"/>
            <a:chExt cx="2588504" cy="724132"/>
          </a:xfrm>
        </p:grpSpPr>
        <p:pic>
          <p:nvPicPr>
            <p:cNvPr id="3" name="図 2">
              <a:extLst>
                <a:ext uri="{FF2B5EF4-FFF2-40B4-BE49-F238E27FC236}">
                  <a16:creationId xmlns:a16="http://schemas.microsoft.com/office/drawing/2014/main" id="{59049A36-3C50-B9B0-530B-53F17FFC4F15}"/>
                </a:ext>
              </a:extLst>
            </p:cNvPr>
            <p:cNvPicPr>
              <a:picLocks noChangeAspect="1"/>
            </p:cNvPicPr>
            <p:nvPr/>
          </p:nvPicPr>
          <p:blipFill>
            <a:blip r:embed="rId4"/>
            <a:stretch>
              <a:fillRect/>
            </a:stretch>
          </p:blipFill>
          <p:spPr>
            <a:xfrm>
              <a:off x="8710451" y="349993"/>
              <a:ext cx="724132" cy="724132"/>
            </a:xfrm>
            <a:prstGeom prst="rect">
              <a:avLst/>
            </a:prstGeom>
          </p:spPr>
        </p:pic>
        <p:pic>
          <p:nvPicPr>
            <p:cNvPr id="4" name="図 3">
              <a:extLst>
                <a:ext uri="{FF2B5EF4-FFF2-40B4-BE49-F238E27FC236}">
                  <a16:creationId xmlns:a16="http://schemas.microsoft.com/office/drawing/2014/main" id="{5F72F366-E98A-D092-0D09-BE512266F719}"/>
                </a:ext>
              </a:extLst>
            </p:cNvPr>
            <p:cNvPicPr>
              <a:picLocks noChangeAspect="1"/>
            </p:cNvPicPr>
            <p:nvPr/>
          </p:nvPicPr>
          <p:blipFill>
            <a:blip r:embed="rId5"/>
            <a:stretch>
              <a:fillRect/>
            </a:stretch>
          </p:blipFill>
          <p:spPr>
            <a:xfrm>
              <a:off x="6846079" y="393080"/>
              <a:ext cx="1790403" cy="651609"/>
            </a:xfrm>
            <a:prstGeom prst="rect">
              <a:avLst/>
            </a:prstGeom>
          </p:spPr>
        </p:pic>
      </p:grpSp>
    </p:spTree>
    <p:extLst>
      <p:ext uri="{BB962C8B-B14F-4D97-AF65-F5344CB8AC3E}">
        <p14:creationId xmlns:p14="http://schemas.microsoft.com/office/powerpoint/2010/main" val="15182026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75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1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グラフィックス 4">
            <a:extLst>
              <a:ext uri="{FF2B5EF4-FFF2-40B4-BE49-F238E27FC236}">
                <a16:creationId xmlns:a16="http://schemas.microsoft.com/office/drawing/2014/main" id="{13E78094-5A42-401F-83ED-646DB1AA43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719" y="849176"/>
            <a:ext cx="8474243" cy="5493549"/>
          </a:xfrm>
          <a:prstGeom prst="rect">
            <a:avLst/>
          </a:prstGeom>
        </p:spPr>
      </p:pic>
      <p:sp>
        <p:nvSpPr>
          <p:cNvPr id="2" name="スライド番号プレースホルダー 1">
            <a:extLst>
              <a:ext uri="{FF2B5EF4-FFF2-40B4-BE49-F238E27FC236}">
                <a16:creationId xmlns:a16="http://schemas.microsoft.com/office/drawing/2014/main" id="{B7E79CE8-9827-4C30-8C7A-F6D0BEF8437D}"/>
              </a:ext>
            </a:extLst>
          </p:cNvPr>
          <p:cNvSpPr>
            <a:spLocks noGrp="1"/>
          </p:cNvSpPr>
          <p:nvPr>
            <p:ph type="sldNum" sz="quarter" idx="12"/>
          </p:nvPr>
        </p:nvSpPr>
        <p:spPr/>
        <p:txBody>
          <a:bodyPr/>
          <a:lstStyle/>
          <a:p>
            <a:fld id="{C7378CBE-A140-4EEA-9819-9CD0025EC3DF}" type="slidenum">
              <a:rPr kumimoji="1" lang="ja-JP" altLang="en-US" smtClean="0"/>
              <a:pPr/>
              <a:t>40</a:t>
            </a:fld>
            <a:endParaRPr kumimoji="1" lang="ja-JP" altLang="en-US"/>
          </a:p>
        </p:txBody>
      </p:sp>
      <p:grpSp>
        <p:nvGrpSpPr>
          <p:cNvPr id="42" name="グループ化 41">
            <a:extLst>
              <a:ext uri="{FF2B5EF4-FFF2-40B4-BE49-F238E27FC236}">
                <a16:creationId xmlns:a16="http://schemas.microsoft.com/office/drawing/2014/main" id="{C34786BC-2AFF-4FEB-B7B1-28677CE2ADC7}"/>
              </a:ext>
            </a:extLst>
          </p:cNvPr>
          <p:cNvGrpSpPr/>
          <p:nvPr/>
        </p:nvGrpSpPr>
        <p:grpSpPr>
          <a:xfrm>
            <a:off x="436619" y="1073930"/>
            <a:ext cx="9120594" cy="3095692"/>
            <a:chOff x="438328" y="827201"/>
            <a:chExt cx="9120594" cy="3095692"/>
          </a:xfrm>
        </p:grpSpPr>
        <p:grpSp>
          <p:nvGrpSpPr>
            <p:cNvPr id="19" name="グループ化 18">
              <a:extLst>
                <a:ext uri="{FF2B5EF4-FFF2-40B4-BE49-F238E27FC236}">
                  <a16:creationId xmlns:a16="http://schemas.microsoft.com/office/drawing/2014/main" id="{38B19E34-9265-49DF-9354-70DB496B00ED}"/>
                </a:ext>
              </a:extLst>
            </p:cNvPr>
            <p:cNvGrpSpPr/>
            <p:nvPr/>
          </p:nvGrpSpPr>
          <p:grpSpPr>
            <a:xfrm>
              <a:off x="438328" y="827201"/>
              <a:ext cx="9120594" cy="3095692"/>
              <a:chOff x="438328" y="827201"/>
              <a:chExt cx="9120594" cy="3095692"/>
            </a:xfrm>
          </p:grpSpPr>
          <p:sp>
            <p:nvSpPr>
              <p:cNvPr id="12" name="フリーフォーム: 図形 11">
                <a:extLst>
                  <a:ext uri="{FF2B5EF4-FFF2-40B4-BE49-F238E27FC236}">
                    <a16:creationId xmlns:a16="http://schemas.microsoft.com/office/drawing/2014/main" id="{325E30B2-F467-495F-908F-82E33C9506AB}"/>
                  </a:ext>
                </a:extLst>
              </p:cNvPr>
              <p:cNvSpPr/>
              <p:nvPr/>
            </p:nvSpPr>
            <p:spPr>
              <a:xfrm>
                <a:off x="667432" y="982423"/>
                <a:ext cx="8891490" cy="2940470"/>
              </a:xfrm>
              <a:custGeom>
                <a:avLst/>
                <a:gdLst>
                  <a:gd name="connsiteX0" fmla="*/ 8542938 w 8891490"/>
                  <a:gd name="connsiteY0" fmla="*/ 2333889 h 3677809"/>
                  <a:gd name="connsiteX1" fmla="*/ 6453794 w 8891490"/>
                  <a:gd name="connsiteY1" fmla="*/ 3076202 h 3677809"/>
                  <a:gd name="connsiteX2" fmla="*/ 4781749 w 8891490"/>
                  <a:gd name="connsiteY2" fmla="*/ 3185847 h 3677809"/>
                  <a:gd name="connsiteX3" fmla="*/ 4408901 w 8891490"/>
                  <a:gd name="connsiteY3" fmla="*/ 3678557 h 3677809"/>
                  <a:gd name="connsiteX4" fmla="*/ 4120153 w 8891490"/>
                  <a:gd name="connsiteY4" fmla="*/ 3182469 h 3677809"/>
                  <a:gd name="connsiteX5" fmla="*/ 3189556 w 8891490"/>
                  <a:gd name="connsiteY5" fmla="*/ 3147826 h 3677809"/>
                  <a:gd name="connsiteX6" fmla="*/ 2533937 w 8891490"/>
                  <a:gd name="connsiteY6" fmla="*/ 3115175 h 3677809"/>
                  <a:gd name="connsiteX7" fmla="*/ 505848 w 8891490"/>
                  <a:gd name="connsiteY7" fmla="*/ 2597176 h 3677809"/>
                  <a:gd name="connsiteX8" fmla="*/ 502384 w 8891490"/>
                  <a:gd name="connsiteY8" fmla="*/ 2594750 h 3677809"/>
                  <a:gd name="connsiteX9" fmla="*/ 431193 w 8891490"/>
                  <a:gd name="connsiteY9" fmla="*/ 2539581 h 3677809"/>
                  <a:gd name="connsiteX10" fmla="*/ 19201 w 8891490"/>
                  <a:gd name="connsiteY10" fmla="*/ 1495182 h 3677809"/>
                  <a:gd name="connsiteX11" fmla="*/ 836948 w 8891490"/>
                  <a:gd name="connsiteY11" fmla="*/ 558435 h 3677809"/>
                  <a:gd name="connsiteX12" fmla="*/ 2922718 w 8891490"/>
                  <a:gd name="connsiteY12" fmla="*/ 73433 h 3677809"/>
                  <a:gd name="connsiteX13" fmla="*/ 6630557 w 8891490"/>
                  <a:gd name="connsiteY13" fmla="*/ 130247 h 3677809"/>
                  <a:gd name="connsiteX14" fmla="*/ 8366691 w 8891490"/>
                  <a:gd name="connsiteY14" fmla="*/ 670765 h 3677809"/>
                  <a:gd name="connsiteX15" fmla="*/ 8542938 w 8891490"/>
                  <a:gd name="connsiteY15" fmla="*/ 2333889 h 367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91490" h="3677809">
                    <a:moveTo>
                      <a:pt x="8542938" y="2333889"/>
                    </a:moveTo>
                    <a:cubicBezTo>
                      <a:pt x="8071536" y="2776280"/>
                      <a:pt x="7245386" y="2972879"/>
                      <a:pt x="6453794" y="3076202"/>
                    </a:cubicBezTo>
                    <a:cubicBezTo>
                      <a:pt x="5904353" y="3147913"/>
                      <a:pt x="5343742" y="3179524"/>
                      <a:pt x="4781749" y="3185847"/>
                    </a:cubicBezTo>
                    <a:cubicBezTo>
                      <a:pt x="4700166" y="3343819"/>
                      <a:pt x="4439476" y="3684879"/>
                      <a:pt x="4408901" y="3678557"/>
                    </a:cubicBezTo>
                    <a:cubicBezTo>
                      <a:pt x="4388205" y="3674226"/>
                      <a:pt x="4203729" y="3336631"/>
                      <a:pt x="4120153" y="3182469"/>
                    </a:cubicBezTo>
                    <a:cubicBezTo>
                      <a:pt x="3808366" y="3176233"/>
                      <a:pt x="3497877" y="3163935"/>
                      <a:pt x="3189556" y="3147826"/>
                    </a:cubicBezTo>
                    <a:cubicBezTo>
                      <a:pt x="2976240" y="3136827"/>
                      <a:pt x="2755565" y="3128080"/>
                      <a:pt x="2533937" y="3115175"/>
                    </a:cubicBezTo>
                    <a:cubicBezTo>
                      <a:pt x="1789113" y="3071438"/>
                      <a:pt x="1033202" y="2979981"/>
                      <a:pt x="505848" y="2597176"/>
                    </a:cubicBezTo>
                    <a:lnTo>
                      <a:pt x="502384" y="2594750"/>
                    </a:lnTo>
                    <a:cubicBezTo>
                      <a:pt x="477874" y="2576849"/>
                      <a:pt x="454143" y="2558462"/>
                      <a:pt x="431193" y="2539581"/>
                    </a:cubicBezTo>
                    <a:cubicBezTo>
                      <a:pt x="81991" y="2253257"/>
                      <a:pt x="-63943" y="1862051"/>
                      <a:pt x="19201" y="1495182"/>
                    </a:cubicBezTo>
                    <a:cubicBezTo>
                      <a:pt x="102345" y="1128313"/>
                      <a:pt x="407550" y="789504"/>
                      <a:pt x="836948" y="558435"/>
                    </a:cubicBezTo>
                    <a:cubicBezTo>
                      <a:pt x="1419731" y="244656"/>
                      <a:pt x="2183695" y="135964"/>
                      <a:pt x="2922718" y="73433"/>
                    </a:cubicBezTo>
                    <a:cubicBezTo>
                      <a:pt x="4154712" y="-30496"/>
                      <a:pt x="5412512" y="-32314"/>
                      <a:pt x="6630557" y="130247"/>
                    </a:cubicBezTo>
                    <a:cubicBezTo>
                      <a:pt x="7265566" y="214950"/>
                      <a:pt x="7917114" y="355427"/>
                      <a:pt x="8366691" y="670765"/>
                    </a:cubicBezTo>
                    <a:cubicBezTo>
                      <a:pt x="8985935" y="1105101"/>
                      <a:pt x="9064401" y="1844470"/>
                      <a:pt x="8542938" y="2333889"/>
                    </a:cubicBezTo>
                    <a:close/>
                  </a:path>
                </a:pathLst>
              </a:custGeom>
              <a:solidFill>
                <a:schemeClr val="bg1"/>
              </a:solidFill>
              <a:ln w="8659" cap="flat">
                <a:noFill/>
                <a:prstDash val="solid"/>
                <a:miter/>
              </a:ln>
            </p:spPr>
            <p:txBody>
              <a:bodyPr rtlCol="0" anchor="ctr"/>
              <a:lstStyle/>
              <a:p>
                <a:endParaRPr lang="ja-JP" altLang="en-US"/>
              </a:p>
            </p:txBody>
          </p:sp>
          <p:grpSp>
            <p:nvGrpSpPr>
              <p:cNvPr id="13" name="グラフィックス 8">
                <a:extLst>
                  <a:ext uri="{FF2B5EF4-FFF2-40B4-BE49-F238E27FC236}">
                    <a16:creationId xmlns:a16="http://schemas.microsoft.com/office/drawing/2014/main" id="{79A5AF4C-475E-4A84-93F4-CFADE0F05326}"/>
                  </a:ext>
                </a:extLst>
              </p:cNvPr>
              <p:cNvGrpSpPr/>
              <p:nvPr/>
            </p:nvGrpSpPr>
            <p:grpSpPr>
              <a:xfrm>
                <a:off x="438328" y="827201"/>
                <a:ext cx="8899533" cy="2943415"/>
                <a:chOff x="438328" y="827201"/>
                <a:chExt cx="8899533" cy="3681491"/>
              </a:xfrm>
              <a:noFill/>
            </p:grpSpPr>
            <p:sp>
              <p:nvSpPr>
                <p:cNvPr id="14" name="フリーフォーム: 図形 13">
                  <a:extLst>
                    <a:ext uri="{FF2B5EF4-FFF2-40B4-BE49-F238E27FC236}">
                      <a16:creationId xmlns:a16="http://schemas.microsoft.com/office/drawing/2014/main" id="{50FE7477-7A54-40B3-9BD5-C621829373C3}"/>
                    </a:ext>
                  </a:extLst>
                </p:cNvPr>
                <p:cNvSpPr/>
                <p:nvPr/>
              </p:nvSpPr>
              <p:spPr>
                <a:xfrm>
                  <a:off x="4565994" y="3239633"/>
                  <a:ext cx="4346398" cy="1269059"/>
                </a:xfrm>
                <a:custGeom>
                  <a:avLst/>
                  <a:gdLst>
                    <a:gd name="connsiteX0" fmla="*/ 4342810 w 4346398"/>
                    <a:gd name="connsiteY0" fmla="*/ 833 h 1269059"/>
                    <a:gd name="connsiteX1" fmla="*/ 4131920 w 4346398"/>
                    <a:gd name="connsiteY1" fmla="*/ 150751 h 1269059"/>
                    <a:gd name="connsiteX2" fmla="*/ 3820133 w 4346398"/>
                    <a:gd name="connsiteY2" fmla="*/ 308983 h 1269059"/>
                    <a:gd name="connsiteX3" fmla="*/ 2339144 w 4346398"/>
                    <a:gd name="connsiteY3" fmla="*/ 678104 h 1269059"/>
                    <a:gd name="connsiteX4" fmla="*/ 667619 w 4346398"/>
                    <a:gd name="connsiteY4" fmla="*/ 783592 h 1269059"/>
                    <a:gd name="connsiteX5" fmla="*/ 650298 w 4346398"/>
                    <a:gd name="connsiteY5" fmla="*/ 795284 h 1269059"/>
                    <a:gd name="connsiteX6" fmla="*/ 286546 w 4346398"/>
                    <a:gd name="connsiteY6" fmla="*/ 1269893 h 1269059"/>
                    <a:gd name="connsiteX7" fmla="*/ 208600 w 4346398"/>
                    <a:gd name="connsiteY7" fmla="*/ 1164405 h 1269059"/>
                    <a:gd name="connsiteX8" fmla="*/ 199939 w 4346398"/>
                    <a:gd name="connsiteY8" fmla="*/ 1135132 h 1269059"/>
                    <a:gd name="connsiteX9" fmla="*/ -3589 w 4346398"/>
                    <a:gd name="connsiteY9" fmla="*/ 777096 h 126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6398" h="1269059">
                      <a:moveTo>
                        <a:pt x="4342810" y="833"/>
                      </a:moveTo>
                      <a:cubicBezTo>
                        <a:pt x="4275774" y="55283"/>
                        <a:pt x="4205363" y="105360"/>
                        <a:pt x="4131920" y="150751"/>
                      </a:cubicBezTo>
                      <a:cubicBezTo>
                        <a:pt x="4036652" y="215274"/>
                        <a:pt x="3932723" y="256239"/>
                        <a:pt x="3820133" y="308983"/>
                      </a:cubicBezTo>
                      <a:cubicBezTo>
                        <a:pt x="3352452" y="502377"/>
                        <a:pt x="2876111" y="607779"/>
                        <a:pt x="2339144" y="678104"/>
                      </a:cubicBezTo>
                      <a:cubicBezTo>
                        <a:pt x="1767535" y="748429"/>
                        <a:pt x="1230568" y="766011"/>
                        <a:pt x="667619" y="783592"/>
                      </a:cubicBezTo>
                      <a:cubicBezTo>
                        <a:pt x="658959" y="783592"/>
                        <a:pt x="650298" y="789481"/>
                        <a:pt x="650298" y="795284"/>
                      </a:cubicBezTo>
                      <a:cubicBezTo>
                        <a:pt x="555030" y="959405"/>
                        <a:pt x="459761" y="1129329"/>
                        <a:pt x="286546" y="1269893"/>
                      </a:cubicBezTo>
                      <a:cubicBezTo>
                        <a:pt x="251903" y="1240620"/>
                        <a:pt x="234582" y="1199568"/>
                        <a:pt x="208600" y="1164405"/>
                      </a:cubicBezTo>
                      <a:cubicBezTo>
                        <a:pt x="199939" y="1152713"/>
                        <a:pt x="208600" y="1147084"/>
                        <a:pt x="199939" y="1135132"/>
                      </a:cubicBezTo>
                      <a:cubicBezTo>
                        <a:pt x="122599" y="1021425"/>
                        <a:pt x="54525" y="901690"/>
                        <a:pt x="-3589" y="777096"/>
                      </a:cubicBezTo>
                    </a:path>
                  </a:pathLst>
                </a:custGeom>
                <a:noFill/>
                <a:ln w="54119" cap="rnd">
                  <a:solidFill>
                    <a:srgbClr val="404855"/>
                  </a:solidFill>
                  <a:prstDash val="solid"/>
                  <a:round/>
                </a:ln>
              </p:spPr>
              <p:txBody>
                <a:bodyPr rtlCol="0" anchor="ctr"/>
                <a:lstStyle/>
                <a:p>
                  <a:endParaRPr lang="ja-JP" altLang="en-US"/>
                </a:p>
              </p:txBody>
            </p:sp>
            <p:sp>
              <p:nvSpPr>
                <p:cNvPr id="16" name="フリーフォーム: 図形 15">
                  <a:extLst>
                    <a:ext uri="{FF2B5EF4-FFF2-40B4-BE49-F238E27FC236}">
                      <a16:creationId xmlns:a16="http://schemas.microsoft.com/office/drawing/2014/main" id="{FBAFA5B1-05B3-4945-8976-6F28943186B7}"/>
                    </a:ext>
                  </a:extLst>
                </p:cNvPr>
                <p:cNvSpPr/>
                <p:nvPr/>
              </p:nvSpPr>
              <p:spPr>
                <a:xfrm>
                  <a:off x="2430512" y="827201"/>
                  <a:ext cx="6907349" cy="2116234"/>
                </a:xfrm>
                <a:custGeom>
                  <a:avLst/>
                  <a:gdLst>
                    <a:gd name="connsiteX0" fmla="*/ -3589 w 6907349"/>
                    <a:gd name="connsiteY0" fmla="*/ 200011 h 2116234"/>
                    <a:gd name="connsiteX1" fmla="*/ 767825 w 6907349"/>
                    <a:gd name="connsiteY1" fmla="*/ 96082 h 2116234"/>
                    <a:gd name="connsiteX2" fmla="*/ 2370064 w 6907349"/>
                    <a:gd name="connsiteY2" fmla="*/ 2373 h 2116234"/>
                    <a:gd name="connsiteX3" fmla="*/ 3513283 w 6907349"/>
                    <a:gd name="connsiteY3" fmla="*/ 25757 h 2116234"/>
                    <a:gd name="connsiteX4" fmla="*/ 3807749 w 6907349"/>
                    <a:gd name="connsiteY4" fmla="*/ 43079 h 2116234"/>
                    <a:gd name="connsiteX5" fmla="*/ 4881682 w 6907349"/>
                    <a:gd name="connsiteY5" fmla="*/ 166148 h 2116234"/>
                    <a:gd name="connsiteX6" fmla="*/ 4916325 w 6907349"/>
                    <a:gd name="connsiteY6" fmla="*/ 177840 h 2116234"/>
                    <a:gd name="connsiteX7" fmla="*/ 4985611 w 6907349"/>
                    <a:gd name="connsiteY7" fmla="*/ 183729 h 2116234"/>
                    <a:gd name="connsiteX8" fmla="*/ 5037575 w 6907349"/>
                    <a:gd name="connsiteY8" fmla="*/ 201051 h 2116234"/>
                    <a:gd name="connsiteX9" fmla="*/ 6206777 w 6907349"/>
                    <a:gd name="connsiteY9" fmla="*/ 570172 h 2116234"/>
                    <a:gd name="connsiteX10" fmla="*/ 6241420 w 6907349"/>
                    <a:gd name="connsiteY10" fmla="*/ 581864 h 2116234"/>
                    <a:gd name="connsiteX11" fmla="*/ 6735083 w 6907349"/>
                    <a:gd name="connsiteY11" fmla="*/ 1027200 h 2116234"/>
                    <a:gd name="connsiteX12" fmla="*/ 6899637 w 6907349"/>
                    <a:gd name="connsiteY12" fmla="*/ 1466646 h 2116234"/>
                    <a:gd name="connsiteX13" fmla="*/ 6745908 w 6907349"/>
                    <a:gd name="connsiteY13" fmla="*/ 2117068 h 211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7349" h="2116234">
                      <a:moveTo>
                        <a:pt x="-3589" y="200011"/>
                      </a:moveTo>
                      <a:cubicBezTo>
                        <a:pt x="248180" y="143284"/>
                        <a:pt x="499342" y="137481"/>
                        <a:pt x="767825" y="96082"/>
                      </a:cubicBezTo>
                      <a:cubicBezTo>
                        <a:pt x="1313452" y="25757"/>
                        <a:pt x="1833097" y="19954"/>
                        <a:pt x="2370064" y="2373"/>
                      </a:cubicBezTo>
                      <a:cubicBezTo>
                        <a:pt x="2751137" y="-3516"/>
                        <a:pt x="3132210" y="8176"/>
                        <a:pt x="3513283" y="25757"/>
                      </a:cubicBezTo>
                      <a:cubicBezTo>
                        <a:pt x="3608551" y="31646"/>
                        <a:pt x="3712480" y="37536"/>
                        <a:pt x="3807749" y="43079"/>
                      </a:cubicBezTo>
                      <a:cubicBezTo>
                        <a:pt x="4171500" y="72352"/>
                        <a:pt x="4517930" y="113404"/>
                        <a:pt x="4881682" y="166148"/>
                      </a:cubicBezTo>
                      <a:cubicBezTo>
                        <a:pt x="4893979" y="167386"/>
                        <a:pt x="4905846" y="171379"/>
                        <a:pt x="4916325" y="177840"/>
                      </a:cubicBezTo>
                      <a:cubicBezTo>
                        <a:pt x="4939102" y="182716"/>
                        <a:pt x="4962399" y="184699"/>
                        <a:pt x="4985611" y="183729"/>
                      </a:cubicBezTo>
                      <a:cubicBezTo>
                        <a:pt x="5002932" y="183729"/>
                        <a:pt x="5020254" y="195421"/>
                        <a:pt x="5037575" y="201051"/>
                      </a:cubicBezTo>
                      <a:cubicBezTo>
                        <a:pt x="5461952" y="277178"/>
                        <a:pt x="5869007" y="370975"/>
                        <a:pt x="6206777" y="570172"/>
                      </a:cubicBezTo>
                      <a:cubicBezTo>
                        <a:pt x="6215437" y="576061"/>
                        <a:pt x="6232759" y="576061"/>
                        <a:pt x="6241420" y="581864"/>
                      </a:cubicBezTo>
                      <a:cubicBezTo>
                        <a:pt x="6457939" y="710822"/>
                        <a:pt x="6613832" y="857276"/>
                        <a:pt x="6735083" y="1027200"/>
                      </a:cubicBezTo>
                      <a:cubicBezTo>
                        <a:pt x="6821690" y="1167850"/>
                        <a:pt x="6882315" y="1314303"/>
                        <a:pt x="6899637" y="1466646"/>
                      </a:cubicBezTo>
                      <a:cubicBezTo>
                        <a:pt x="6916958" y="1689314"/>
                        <a:pt x="6882315" y="1911982"/>
                        <a:pt x="6745908" y="2117068"/>
                      </a:cubicBezTo>
                    </a:path>
                  </a:pathLst>
                </a:custGeom>
                <a:noFill/>
                <a:ln w="54119" cap="rnd">
                  <a:solidFill>
                    <a:srgbClr val="404855"/>
                  </a:solidFill>
                  <a:prstDash val="solid"/>
                  <a:round/>
                </a:ln>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92484B98-6CA8-413E-82F2-252D15916372}"/>
                    </a:ext>
                  </a:extLst>
                </p:cNvPr>
                <p:cNvSpPr/>
                <p:nvPr/>
              </p:nvSpPr>
              <p:spPr>
                <a:xfrm>
                  <a:off x="1457391" y="1124245"/>
                  <a:ext cx="514707" cy="182308"/>
                </a:xfrm>
                <a:custGeom>
                  <a:avLst/>
                  <a:gdLst>
                    <a:gd name="connsiteX0" fmla="*/ -3589 w 514707"/>
                    <a:gd name="connsiteY0" fmla="*/ 183142 h 182308"/>
                    <a:gd name="connsiteX1" fmla="*/ 511119 w 514707"/>
                    <a:gd name="connsiteY1" fmla="*/ 833 h 182308"/>
                  </a:gdLst>
                  <a:ahLst/>
                  <a:cxnLst>
                    <a:cxn ang="0">
                      <a:pos x="connsiteX0" y="connsiteY0"/>
                    </a:cxn>
                    <a:cxn ang="0">
                      <a:pos x="connsiteX1" y="connsiteY1"/>
                    </a:cxn>
                  </a:cxnLst>
                  <a:rect l="l" t="t" r="r" b="b"/>
                  <a:pathLst>
                    <a:path w="514707" h="182308">
                      <a:moveTo>
                        <a:pt x="-3589" y="183142"/>
                      </a:moveTo>
                      <a:cubicBezTo>
                        <a:pt x="163735" y="110955"/>
                        <a:pt x="335652" y="50052"/>
                        <a:pt x="511119" y="833"/>
                      </a:cubicBezTo>
                    </a:path>
                  </a:pathLst>
                </a:custGeom>
                <a:noFill/>
                <a:ln w="54119" cap="rnd">
                  <a:solidFill>
                    <a:srgbClr val="404855"/>
                  </a:solidFill>
                  <a:prstDash val="solid"/>
                  <a:round/>
                </a:ln>
              </p:spPr>
              <p:txBody>
                <a:bodyPr rtlCol="0" anchor="ctr"/>
                <a:lstStyle/>
                <a:p>
                  <a:endParaRPr lang="ja-JP" altLang="en-US"/>
                </a:p>
              </p:txBody>
            </p:sp>
            <p:sp>
              <p:nvSpPr>
                <p:cNvPr id="18" name="フリーフォーム: 図形 17">
                  <a:extLst>
                    <a:ext uri="{FF2B5EF4-FFF2-40B4-BE49-F238E27FC236}">
                      <a16:creationId xmlns:a16="http://schemas.microsoft.com/office/drawing/2014/main" id="{8F5B943E-638A-4447-9216-30599F5CB982}"/>
                    </a:ext>
                  </a:extLst>
                </p:cNvPr>
                <p:cNvSpPr/>
                <p:nvPr/>
              </p:nvSpPr>
              <p:spPr>
                <a:xfrm>
                  <a:off x="438328" y="1532339"/>
                  <a:ext cx="3716280" cy="2472037"/>
                </a:xfrm>
                <a:custGeom>
                  <a:avLst/>
                  <a:gdLst>
                    <a:gd name="connsiteX0" fmla="*/ 3712692 w 3716280"/>
                    <a:gd name="connsiteY0" fmla="*/ 2472871 h 2472037"/>
                    <a:gd name="connsiteX1" fmla="*/ 3123761 w 3716280"/>
                    <a:gd name="connsiteY1" fmla="*/ 2444031 h 2472037"/>
                    <a:gd name="connsiteX2" fmla="*/ 1261699 w 3716280"/>
                    <a:gd name="connsiteY2" fmla="*/ 2238944 h 2472037"/>
                    <a:gd name="connsiteX3" fmla="*/ 1218396 w 3716280"/>
                    <a:gd name="connsiteY3" fmla="*/ 2233055 h 2472037"/>
                    <a:gd name="connsiteX4" fmla="*/ 534196 w 3716280"/>
                    <a:gd name="connsiteY4" fmla="*/ 1922567 h 2472037"/>
                    <a:gd name="connsiteX5" fmla="*/ 516875 w 3716280"/>
                    <a:gd name="connsiteY5" fmla="*/ 1899096 h 2472037"/>
                    <a:gd name="connsiteX6" fmla="*/ -2770 w 3716280"/>
                    <a:gd name="connsiteY6" fmla="*/ 1043588 h 2472037"/>
                    <a:gd name="connsiteX7" fmla="*/ 153123 w 3716280"/>
                    <a:gd name="connsiteY7" fmla="*/ 475270 h 2472037"/>
                    <a:gd name="connsiteX8" fmla="*/ 614048 w 3716280"/>
                    <a:gd name="connsiteY8" fmla="*/ 833 h 247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6280" h="2472037">
                      <a:moveTo>
                        <a:pt x="3712692" y="2472871"/>
                      </a:moveTo>
                      <a:cubicBezTo>
                        <a:pt x="3513495" y="2461612"/>
                        <a:pt x="3322958" y="2455550"/>
                        <a:pt x="3123761" y="2444031"/>
                      </a:cubicBezTo>
                      <a:cubicBezTo>
                        <a:pt x="2491526" y="2408868"/>
                        <a:pt x="1850630" y="2402979"/>
                        <a:pt x="1261699" y="2238944"/>
                      </a:cubicBezTo>
                      <a:cubicBezTo>
                        <a:pt x="1244378" y="2233055"/>
                        <a:pt x="1235717" y="2238944"/>
                        <a:pt x="1218396" y="2233055"/>
                      </a:cubicBezTo>
                      <a:cubicBezTo>
                        <a:pt x="958573" y="2156927"/>
                        <a:pt x="742054" y="2057329"/>
                        <a:pt x="534196" y="1922567"/>
                      </a:cubicBezTo>
                      <a:cubicBezTo>
                        <a:pt x="525535" y="1916678"/>
                        <a:pt x="525535" y="1905246"/>
                        <a:pt x="516875" y="1899096"/>
                      </a:cubicBezTo>
                      <a:cubicBezTo>
                        <a:pt x="179105" y="1670539"/>
                        <a:pt x="23212" y="1354162"/>
                        <a:pt x="-2770" y="1043588"/>
                      </a:cubicBezTo>
                      <a:cubicBezTo>
                        <a:pt x="-11431" y="850280"/>
                        <a:pt x="49194" y="656885"/>
                        <a:pt x="153123" y="475270"/>
                      </a:cubicBezTo>
                      <a:cubicBezTo>
                        <a:pt x="257052" y="299456"/>
                        <a:pt x="421606" y="141311"/>
                        <a:pt x="614048" y="833"/>
                      </a:cubicBezTo>
                    </a:path>
                  </a:pathLst>
                </a:custGeom>
                <a:noFill/>
                <a:ln w="54119" cap="rnd">
                  <a:solidFill>
                    <a:srgbClr val="404855"/>
                  </a:solidFill>
                  <a:prstDash val="solid"/>
                  <a:round/>
                </a:ln>
              </p:spPr>
              <p:txBody>
                <a:bodyPr rtlCol="0" anchor="ctr"/>
                <a:lstStyle/>
                <a:p>
                  <a:endParaRPr lang="ja-JP" altLang="en-US"/>
                </a:p>
              </p:txBody>
            </p:sp>
          </p:grpSp>
        </p:grpSp>
        <p:sp>
          <p:nvSpPr>
            <p:cNvPr id="3" name="テキスト ボックス 2">
              <a:extLst>
                <a:ext uri="{FF2B5EF4-FFF2-40B4-BE49-F238E27FC236}">
                  <a16:creationId xmlns:a16="http://schemas.microsoft.com/office/drawing/2014/main" id="{14A85BF1-BDD4-439B-B750-4E6B6153B2F7}"/>
                </a:ext>
              </a:extLst>
            </p:cNvPr>
            <p:cNvSpPr txBox="1"/>
            <p:nvPr/>
          </p:nvSpPr>
          <p:spPr>
            <a:xfrm>
              <a:off x="1362656" y="1268245"/>
              <a:ext cx="6936354" cy="1798826"/>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Ins="0" rtlCol="0">
              <a:spAutoFit/>
            </a:bodyPr>
            <a:lstStyle/>
            <a:p>
              <a:pPr algn="ctr">
                <a:lnSpc>
                  <a:spcPct val="120000"/>
                </a:lnSpc>
              </a:pPr>
              <a:r>
                <a:rPr kumimoji="1" lang="ja-JP" altLang="en-US" sz="3200" b="1" spc="300">
                  <a:solidFill>
                    <a:schemeClr val="accent2"/>
                  </a:solidFill>
                  <a:latin typeface="Meiryo UI" panose="020B0604030504040204" pitchFamily="50" charset="-128"/>
                  <a:ea typeface="Meiryo UI" panose="020B0604030504040204" pitchFamily="50" charset="-128"/>
                </a:rPr>
                <a:t>年金って破たんするんじゃないの？</a:t>
              </a:r>
            </a:p>
            <a:p>
              <a:pPr algn="ctr">
                <a:lnSpc>
                  <a:spcPct val="120000"/>
                </a:lnSpc>
              </a:pPr>
              <a:r>
                <a:rPr kumimoji="1" lang="ja-JP" altLang="en-US" sz="3200" b="1" spc="300">
                  <a:solidFill>
                    <a:schemeClr val="accent2"/>
                  </a:solidFill>
                  <a:latin typeface="Meiryo UI" panose="020B0604030504040204" pitchFamily="50" charset="-128"/>
                  <a:ea typeface="Meiryo UI" panose="020B0604030504040204" pitchFamily="50" charset="-128"/>
                </a:rPr>
                <a:t>将来、先細っていくんじゃないの？</a:t>
              </a:r>
              <a:endParaRPr kumimoji="1" lang="en-US" altLang="ja-JP" sz="3200" b="1" spc="300">
                <a:solidFill>
                  <a:schemeClr val="accent2"/>
                </a:solidFill>
                <a:latin typeface="Meiryo UI" panose="020B0604030504040204" pitchFamily="50" charset="-128"/>
                <a:ea typeface="Meiryo UI" panose="020B0604030504040204" pitchFamily="50" charset="-128"/>
              </a:endParaRPr>
            </a:p>
            <a:p>
              <a:pPr algn="ctr">
                <a:lnSpc>
                  <a:spcPct val="120000"/>
                </a:lnSpc>
              </a:pPr>
              <a:r>
                <a:rPr kumimoji="1" lang="ja-JP" altLang="en-US" sz="3200" b="1" spc="300">
                  <a:solidFill>
                    <a:schemeClr val="accent2"/>
                  </a:solidFill>
                  <a:latin typeface="Meiryo UI" panose="020B0604030504040204" pitchFamily="50" charset="-128"/>
                  <a:ea typeface="Meiryo UI" panose="020B0604030504040204" pitchFamily="50" charset="-128"/>
                </a:rPr>
                <a:t>現役世代の負担が重くならないの？</a:t>
              </a:r>
            </a:p>
          </p:txBody>
        </p:sp>
      </p:grpSp>
      <p:sp>
        <p:nvSpPr>
          <p:cNvPr id="6" name="正方形/長方形 5">
            <a:extLst>
              <a:ext uri="{FF2B5EF4-FFF2-40B4-BE49-F238E27FC236}">
                <a16:creationId xmlns:a16="http://schemas.microsoft.com/office/drawing/2014/main" id="{BDDF62BA-9F4B-4356-B9D7-606E7946B533}"/>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833C6CD-F165-4AC7-BE68-34F39EA2E9F2}"/>
              </a:ext>
            </a:extLst>
          </p:cNvPr>
          <p:cNvSpPr txBox="1"/>
          <p:nvPr/>
        </p:nvSpPr>
        <p:spPr bwMode="gray">
          <a:xfrm>
            <a:off x="564177" y="55917"/>
            <a:ext cx="354616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よくある疑問（その５）</a:t>
            </a:r>
          </a:p>
        </p:txBody>
      </p:sp>
      <p:grpSp>
        <p:nvGrpSpPr>
          <p:cNvPr id="21" name="グラフィックス 6">
            <a:extLst>
              <a:ext uri="{FF2B5EF4-FFF2-40B4-BE49-F238E27FC236}">
                <a16:creationId xmlns:a16="http://schemas.microsoft.com/office/drawing/2014/main" id="{1212CAB7-3AE9-4FFC-B9E1-E01CD80BB09B}"/>
              </a:ext>
            </a:extLst>
          </p:cNvPr>
          <p:cNvGrpSpPr/>
          <p:nvPr/>
        </p:nvGrpSpPr>
        <p:grpSpPr>
          <a:xfrm>
            <a:off x="4110309" y="4046210"/>
            <a:ext cx="1660880" cy="2568167"/>
            <a:chOff x="4110309" y="4046210"/>
            <a:chExt cx="1660880" cy="2568167"/>
          </a:xfrm>
        </p:grpSpPr>
        <p:sp>
          <p:nvSpPr>
            <p:cNvPr id="22" name="フリーフォーム: 図形 21">
              <a:extLst>
                <a:ext uri="{FF2B5EF4-FFF2-40B4-BE49-F238E27FC236}">
                  <a16:creationId xmlns:a16="http://schemas.microsoft.com/office/drawing/2014/main" id="{71F5AC38-5B6D-4B5D-833F-43E9FE7BF7BA}"/>
                </a:ext>
              </a:extLst>
            </p:cNvPr>
            <p:cNvSpPr/>
            <p:nvPr/>
          </p:nvSpPr>
          <p:spPr>
            <a:xfrm>
              <a:off x="4132517" y="5560917"/>
              <a:ext cx="1635291" cy="1053460"/>
            </a:xfrm>
            <a:custGeom>
              <a:avLst/>
              <a:gdLst>
                <a:gd name="connsiteX0" fmla="*/ 440106 w 1635291"/>
                <a:gd name="connsiteY0" fmla="*/ -621 h 1053460"/>
                <a:gd name="connsiteX1" fmla="*/ -133 w 1635291"/>
                <a:gd name="connsiteY1" fmla="*/ 1052840 h 1053460"/>
                <a:gd name="connsiteX2" fmla="*/ 1635159 w 1635291"/>
                <a:gd name="connsiteY2" fmla="*/ 1052840 h 1053460"/>
                <a:gd name="connsiteX3" fmla="*/ 1211668 w 1635291"/>
                <a:gd name="connsiteY3" fmla="*/ 14556 h 1053460"/>
                <a:gd name="connsiteX4" fmla="*/ 440106 w 1635291"/>
                <a:gd name="connsiteY4" fmla="*/ -621 h 105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1" h="1053460">
                  <a:moveTo>
                    <a:pt x="440106" y="-621"/>
                  </a:moveTo>
                  <a:cubicBezTo>
                    <a:pt x="66503" y="123474"/>
                    <a:pt x="133924" y="182289"/>
                    <a:pt x="-133" y="1052840"/>
                  </a:cubicBezTo>
                  <a:lnTo>
                    <a:pt x="1635159" y="1052840"/>
                  </a:lnTo>
                  <a:cubicBezTo>
                    <a:pt x="1590771" y="965099"/>
                    <a:pt x="1573808" y="-12084"/>
                    <a:pt x="1211668" y="14556"/>
                  </a:cubicBezTo>
                  <a:cubicBezTo>
                    <a:pt x="1211704" y="14521"/>
                    <a:pt x="831672" y="245532"/>
                    <a:pt x="440106" y="-621"/>
                  </a:cubicBezTo>
                  <a:close/>
                </a:path>
              </a:pathLst>
            </a:custGeom>
            <a:solidFill>
              <a:srgbClr val="FFFFFF"/>
            </a:solidFill>
            <a:ln w="3564" cap="flat">
              <a:noFill/>
              <a:prstDash val="solid"/>
              <a:miter/>
            </a:ln>
          </p:spPr>
          <p:txBody>
            <a:bodyPr rtlCol="0" anchor="ctr"/>
            <a:lstStyle/>
            <a:p>
              <a:endParaRPr lang="ja-JP" altLang="en-US"/>
            </a:p>
          </p:txBody>
        </p:sp>
        <p:sp>
          <p:nvSpPr>
            <p:cNvPr id="23" name="フリーフォーム: 図形 22">
              <a:extLst>
                <a:ext uri="{FF2B5EF4-FFF2-40B4-BE49-F238E27FC236}">
                  <a16:creationId xmlns:a16="http://schemas.microsoft.com/office/drawing/2014/main" id="{A7C76020-CD1C-4C10-820F-DE4B9F8A8171}"/>
                </a:ext>
              </a:extLst>
            </p:cNvPr>
            <p:cNvSpPr/>
            <p:nvPr/>
          </p:nvSpPr>
          <p:spPr>
            <a:xfrm>
              <a:off x="4430893" y="4430607"/>
              <a:ext cx="1021293" cy="1255134"/>
            </a:xfrm>
            <a:custGeom>
              <a:avLst/>
              <a:gdLst>
                <a:gd name="connsiteX0" fmla="*/ 78451 w 1021293"/>
                <a:gd name="connsiteY0" fmla="*/ 436263 h 1255134"/>
                <a:gd name="connsiteX1" fmla="*/ 113769 w 1021293"/>
                <a:gd name="connsiteY1" fmla="*/ 655454 h 1255134"/>
                <a:gd name="connsiteX2" fmla="*/ 398703 w 1021293"/>
                <a:gd name="connsiteY2" fmla="*/ 911963 h 1255134"/>
                <a:gd name="connsiteX3" fmla="*/ 213009 w 1021293"/>
                <a:gd name="connsiteY3" fmla="*/ 1181649 h 1255134"/>
                <a:gd name="connsiteX4" fmla="*/ 851156 w 1021293"/>
                <a:gd name="connsiteY4" fmla="*/ 1181649 h 1255134"/>
                <a:gd name="connsiteX5" fmla="*/ 600146 w 1021293"/>
                <a:gd name="connsiteY5" fmla="*/ 917855 h 1255134"/>
                <a:gd name="connsiteX6" fmla="*/ 838443 w 1021293"/>
                <a:gd name="connsiteY6" fmla="*/ 725018 h 1255134"/>
                <a:gd name="connsiteX7" fmla="*/ 977071 w 1021293"/>
                <a:gd name="connsiteY7" fmla="*/ 436335 h 1255134"/>
                <a:gd name="connsiteX8" fmla="*/ 78451 w 1021293"/>
                <a:gd name="connsiteY8" fmla="*/ 436263 h 12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293" h="1255134">
                  <a:moveTo>
                    <a:pt x="78451" y="436263"/>
                  </a:moveTo>
                  <a:cubicBezTo>
                    <a:pt x="-67569" y="373091"/>
                    <a:pt x="16994" y="628636"/>
                    <a:pt x="113769" y="655454"/>
                  </a:cubicBezTo>
                  <a:cubicBezTo>
                    <a:pt x="113769" y="655454"/>
                    <a:pt x="238399" y="872967"/>
                    <a:pt x="398703" y="911963"/>
                  </a:cubicBezTo>
                  <a:cubicBezTo>
                    <a:pt x="398703" y="911963"/>
                    <a:pt x="442163" y="1174471"/>
                    <a:pt x="213009" y="1181649"/>
                  </a:cubicBezTo>
                  <a:cubicBezTo>
                    <a:pt x="213009" y="1181649"/>
                    <a:pt x="483444" y="1345596"/>
                    <a:pt x="851156" y="1181649"/>
                  </a:cubicBezTo>
                  <a:cubicBezTo>
                    <a:pt x="851156" y="1181649"/>
                    <a:pt x="604753" y="1236929"/>
                    <a:pt x="600146" y="917855"/>
                  </a:cubicBezTo>
                  <a:cubicBezTo>
                    <a:pt x="600146" y="917855"/>
                    <a:pt x="791983" y="849077"/>
                    <a:pt x="838443" y="725018"/>
                  </a:cubicBezTo>
                  <a:cubicBezTo>
                    <a:pt x="887902" y="665453"/>
                    <a:pt x="1115592" y="542895"/>
                    <a:pt x="977071" y="436335"/>
                  </a:cubicBezTo>
                  <a:cubicBezTo>
                    <a:pt x="1110093" y="-158745"/>
                    <a:pt x="-48428" y="-133641"/>
                    <a:pt x="78451" y="436263"/>
                  </a:cubicBezTo>
                  <a:close/>
                </a:path>
              </a:pathLst>
            </a:custGeom>
            <a:solidFill>
              <a:srgbClr val="FFFFFF"/>
            </a:solidFill>
            <a:ln w="3564"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EC322E1F-7FA4-411D-B6DE-6143DD3CABF0}"/>
                </a:ext>
              </a:extLst>
            </p:cNvPr>
            <p:cNvSpPr/>
            <p:nvPr/>
          </p:nvSpPr>
          <p:spPr>
            <a:xfrm>
              <a:off x="4330389" y="4069764"/>
              <a:ext cx="1220335" cy="1227562"/>
            </a:xfrm>
            <a:custGeom>
              <a:avLst/>
              <a:gdLst>
                <a:gd name="connsiteX0" fmla="*/ 504421 w 1220335"/>
                <a:gd name="connsiteY0" fmla="*/ 198241 h 1227562"/>
                <a:gd name="connsiteX1" fmla="*/ 119426 w 1220335"/>
                <a:gd name="connsiteY1" fmla="*/ 805820 h 1227562"/>
                <a:gd name="connsiteX2" fmla="*/ 167707 w 1220335"/>
                <a:gd name="connsiteY2" fmla="*/ 811998 h 1227562"/>
                <a:gd name="connsiteX3" fmla="*/ -133 w 1220335"/>
                <a:gd name="connsiteY3" fmla="*/ 1182137 h 1227562"/>
                <a:gd name="connsiteX4" fmla="*/ 88893 w 1220335"/>
                <a:gd name="connsiteY4" fmla="*/ 1207563 h 1227562"/>
                <a:gd name="connsiteX5" fmla="*/ 163886 w 1220335"/>
                <a:gd name="connsiteY5" fmla="*/ 1207563 h 1227562"/>
                <a:gd name="connsiteX6" fmla="*/ 271017 w 1220335"/>
                <a:gd name="connsiteY6" fmla="*/ 1087504 h 1227562"/>
                <a:gd name="connsiteX7" fmla="*/ 304406 w 1220335"/>
                <a:gd name="connsiteY7" fmla="*/ 824317 h 1227562"/>
                <a:gd name="connsiteX8" fmla="*/ 448748 w 1220335"/>
                <a:gd name="connsiteY8" fmla="*/ 470034 h 1227562"/>
                <a:gd name="connsiteX9" fmla="*/ 565843 w 1220335"/>
                <a:gd name="connsiteY9" fmla="*/ 463677 h 1227562"/>
                <a:gd name="connsiteX10" fmla="*/ 796069 w 1220335"/>
                <a:gd name="connsiteY10" fmla="*/ 508101 h 1227562"/>
                <a:gd name="connsiteX11" fmla="*/ 1104822 w 1220335"/>
                <a:gd name="connsiteY11" fmla="*/ 1189850 h 1227562"/>
                <a:gd name="connsiteX12" fmla="*/ 1220203 w 1220335"/>
                <a:gd name="connsiteY12" fmla="*/ 1194671 h 1227562"/>
                <a:gd name="connsiteX13" fmla="*/ 1077575 w 1220335"/>
                <a:gd name="connsiteY13" fmla="*/ 961267 h 1227562"/>
                <a:gd name="connsiteX14" fmla="*/ 1077575 w 1220335"/>
                <a:gd name="connsiteY14" fmla="*/ 796999 h 1227562"/>
                <a:gd name="connsiteX15" fmla="*/ 1106822 w 1220335"/>
                <a:gd name="connsiteY15" fmla="*/ 815212 h 1227562"/>
                <a:gd name="connsiteX16" fmla="*/ 829137 w 1220335"/>
                <a:gd name="connsiteY16" fmla="*/ 239451 h 1227562"/>
                <a:gd name="connsiteX17" fmla="*/ 829137 w 1220335"/>
                <a:gd name="connsiteY17" fmla="*/ 113178 h 1227562"/>
                <a:gd name="connsiteX18" fmla="*/ 715292 w 1220335"/>
                <a:gd name="connsiteY18" fmla="*/ 58648 h 1227562"/>
                <a:gd name="connsiteX19" fmla="*/ 603446 w 1220335"/>
                <a:gd name="connsiteY19" fmla="*/ 54363 h 1227562"/>
                <a:gd name="connsiteX20" fmla="*/ 504421 w 1220335"/>
                <a:gd name="connsiteY20" fmla="*/ 198241 h 122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0335" h="1227562">
                  <a:moveTo>
                    <a:pt x="504421" y="198241"/>
                  </a:moveTo>
                  <a:cubicBezTo>
                    <a:pt x="204453" y="266769"/>
                    <a:pt x="108213" y="529027"/>
                    <a:pt x="119426" y="805820"/>
                  </a:cubicBezTo>
                  <a:lnTo>
                    <a:pt x="167707" y="811998"/>
                  </a:lnTo>
                  <a:cubicBezTo>
                    <a:pt x="167707" y="811998"/>
                    <a:pt x="129282" y="1165853"/>
                    <a:pt x="-133" y="1182137"/>
                  </a:cubicBezTo>
                  <a:cubicBezTo>
                    <a:pt x="-133" y="1182137"/>
                    <a:pt x="1867" y="1257129"/>
                    <a:pt x="88893" y="1207563"/>
                  </a:cubicBezTo>
                  <a:cubicBezTo>
                    <a:pt x="88893" y="1207563"/>
                    <a:pt x="109284" y="1251165"/>
                    <a:pt x="163886" y="1207563"/>
                  </a:cubicBezTo>
                  <a:cubicBezTo>
                    <a:pt x="163886" y="1207563"/>
                    <a:pt x="252912" y="1160746"/>
                    <a:pt x="271017" y="1087504"/>
                  </a:cubicBezTo>
                  <a:cubicBezTo>
                    <a:pt x="289122" y="1014262"/>
                    <a:pt x="304406" y="824317"/>
                    <a:pt x="304406" y="824317"/>
                  </a:cubicBezTo>
                  <a:cubicBezTo>
                    <a:pt x="304406" y="824317"/>
                    <a:pt x="328761" y="452107"/>
                    <a:pt x="448748" y="470034"/>
                  </a:cubicBezTo>
                  <a:cubicBezTo>
                    <a:pt x="448748" y="470034"/>
                    <a:pt x="534846" y="409540"/>
                    <a:pt x="565843" y="463677"/>
                  </a:cubicBezTo>
                  <a:cubicBezTo>
                    <a:pt x="565843" y="463677"/>
                    <a:pt x="697794" y="374401"/>
                    <a:pt x="796069" y="508101"/>
                  </a:cubicBezTo>
                  <a:cubicBezTo>
                    <a:pt x="956445" y="625946"/>
                    <a:pt x="874632" y="1273056"/>
                    <a:pt x="1104822" y="1189850"/>
                  </a:cubicBezTo>
                  <a:cubicBezTo>
                    <a:pt x="1104822" y="1189850"/>
                    <a:pt x="1147353" y="1255665"/>
                    <a:pt x="1220203" y="1194671"/>
                  </a:cubicBezTo>
                  <a:cubicBezTo>
                    <a:pt x="1220203" y="1194671"/>
                    <a:pt x="1115107" y="1173245"/>
                    <a:pt x="1077575" y="961267"/>
                  </a:cubicBezTo>
                  <a:cubicBezTo>
                    <a:pt x="1040043" y="749290"/>
                    <a:pt x="1077575" y="796999"/>
                    <a:pt x="1077575" y="796999"/>
                  </a:cubicBezTo>
                  <a:lnTo>
                    <a:pt x="1106822" y="815212"/>
                  </a:lnTo>
                  <a:cubicBezTo>
                    <a:pt x="1189420" y="642194"/>
                    <a:pt x="999405" y="338797"/>
                    <a:pt x="829137" y="239451"/>
                  </a:cubicBezTo>
                  <a:cubicBezTo>
                    <a:pt x="829137" y="239451"/>
                    <a:pt x="878596" y="158924"/>
                    <a:pt x="829137" y="113178"/>
                  </a:cubicBezTo>
                  <a:cubicBezTo>
                    <a:pt x="829137" y="113178"/>
                    <a:pt x="840778" y="40579"/>
                    <a:pt x="715292" y="58648"/>
                  </a:cubicBezTo>
                  <a:cubicBezTo>
                    <a:pt x="715292" y="58648"/>
                    <a:pt x="695794" y="-71802"/>
                    <a:pt x="603446" y="54363"/>
                  </a:cubicBezTo>
                  <a:cubicBezTo>
                    <a:pt x="599661" y="59470"/>
                    <a:pt x="473103" y="7975"/>
                    <a:pt x="504421" y="198241"/>
                  </a:cubicBezTo>
                  <a:close/>
                </a:path>
              </a:pathLst>
            </a:custGeom>
            <a:solidFill>
              <a:srgbClr val="EA5E7F"/>
            </a:solidFill>
            <a:ln w="3564" cap="flat">
              <a:no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CB5AA117-59FB-4F28-B3F9-70CE80A13B75}"/>
                </a:ext>
              </a:extLst>
            </p:cNvPr>
            <p:cNvSpPr/>
            <p:nvPr/>
          </p:nvSpPr>
          <p:spPr>
            <a:xfrm>
              <a:off x="4873364" y="4441845"/>
              <a:ext cx="158687" cy="100825"/>
            </a:xfrm>
            <a:custGeom>
              <a:avLst/>
              <a:gdLst>
                <a:gd name="connsiteX0" fmla="*/ 134427 w 158687"/>
                <a:gd name="connsiteY0" fmla="*/ 76455 h 100825"/>
                <a:gd name="connsiteX1" fmla="*/ 135213 w 158687"/>
                <a:gd name="connsiteY1" fmla="*/ 75634 h 100825"/>
                <a:gd name="connsiteX2" fmla="*/ 136177 w 158687"/>
                <a:gd name="connsiteY2" fmla="*/ 75062 h 100825"/>
                <a:gd name="connsiteX3" fmla="*/ 136606 w 158687"/>
                <a:gd name="connsiteY3" fmla="*/ 74884 h 100825"/>
                <a:gd name="connsiteX4" fmla="*/ 151569 w 158687"/>
                <a:gd name="connsiteY4" fmla="*/ 33638 h 100825"/>
                <a:gd name="connsiteX5" fmla="*/ 113037 w 158687"/>
                <a:gd name="connsiteY5" fmla="*/ 32317 h 100825"/>
                <a:gd name="connsiteX6" fmla="*/ 89682 w 158687"/>
                <a:gd name="connsiteY6" fmla="*/ 11176 h 100825"/>
                <a:gd name="connsiteX7" fmla="*/ 77362 w 158687"/>
                <a:gd name="connsiteY7" fmla="*/ 15926 h 100825"/>
                <a:gd name="connsiteX8" fmla="*/ 70934 w 158687"/>
                <a:gd name="connsiteY8" fmla="*/ 5463 h 100825"/>
                <a:gd name="connsiteX9" fmla="*/ 1906 w 158687"/>
                <a:gd name="connsiteY9" fmla="*/ 88239 h 100825"/>
                <a:gd name="connsiteX10" fmla="*/ 43258 w 158687"/>
                <a:gd name="connsiteY10" fmla="*/ 89275 h 100825"/>
                <a:gd name="connsiteX11" fmla="*/ 86968 w 158687"/>
                <a:gd name="connsiteY11" fmla="*/ 82704 h 100825"/>
                <a:gd name="connsiteX12" fmla="*/ 89218 w 158687"/>
                <a:gd name="connsiteY12" fmla="*/ 75562 h 100825"/>
                <a:gd name="connsiteX13" fmla="*/ 90932 w 158687"/>
                <a:gd name="connsiteY13" fmla="*/ 71991 h 100825"/>
                <a:gd name="connsiteX14" fmla="*/ 134427 w 158687"/>
                <a:gd name="connsiteY14" fmla="*/ 76455 h 10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687" h="100825">
                  <a:moveTo>
                    <a:pt x="134427" y="76455"/>
                  </a:moveTo>
                  <a:lnTo>
                    <a:pt x="135213" y="75634"/>
                  </a:lnTo>
                  <a:lnTo>
                    <a:pt x="136177" y="75062"/>
                  </a:lnTo>
                  <a:lnTo>
                    <a:pt x="136606" y="74884"/>
                  </a:lnTo>
                  <a:cubicBezTo>
                    <a:pt x="155997" y="73491"/>
                    <a:pt x="166317" y="47565"/>
                    <a:pt x="151569" y="33638"/>
                  </a:cubicBezTo>
                  <a:cubicBezTo>
                    <a:pt x="140855" y="24032"/>
                    <a:pt x="125750" y="25425"/>
                    <a:pt x="113037" y="32317"/>
                  </a:cubicBezTo>
                  <a:cubicBezTo>
                    <a:pt x="112823" y="21782"/>
                    <a:pt x="106145" y="12855"/>
                    <a:pt x="89682" y="11176"/>
                  </a:cubicBezTo>
                  <a:cubicBezTo>
                    <a:pt x="85358" y="12119"/>
                    <a:pt x="81201" y="13722"/>
                    <a:pt x="77362" y="15926"/>
                  </a:cubicBezTo>
                  <a:cubicBezTo>
                    <a:pt x="76194" y="11926"/>
                    <a:pt x="73973" y="8312"/>
                    <a:pt x="70934" y="5463"/>
                  </a:cubicBezTo>
                  <a:cubicBezTo>
                    <a:pt x="34295" y="-23392"/>
                    <a:pt x="-10236" y="58136"/>
                    <a:pt x="1906" y="88239"/>
                  </a:cubicBezTo>
                  <a:cubicBezTo>
                    <a:pt x="10512" y="104166"/>
                    <a:pt x="34295" y="103274"/>
                    <a:pt x="43258" y="89275"/>
                  </a:cubicBezTo>
                  <a:cubicBezTo>
                    <a:pt x="53614" y="106523"/>
                    <a:pt x="82147" y="102631"/>
                    <a:pt x="86968" y="82704"/>
                  </a:cubicBezTo>
                  <a:cubicBezTo>
                    <a:pt x="87611" y="80312"/>
                    <a:pt x="88361" y="77991"/>
                    <a:pt x="89218" y="75562"/>
                  </a:cubicBezTo>
                  <a:cubicBezTo>
                    <a:pt x="89754" y="74384"/>
                    <a:pt x="90361" y="73241"/>
                    <a:pt x="90932" y="71991"/>
                  </a:cubicBezTo>
                  <a:cubicBezTo>
                    <a:pt x="97110" y="88918"/>
                    <a:pt x="124178" y="94560"/>
                    <a:pt x="134427" y="76455"/>
                  </a:cubicBezTo>
                  <a:close/>
                </a:path>
              </a:pathLst>
            </a:custGeom>
            <a:solidFill>
              <a:srgbClr val="404855"/>
            </a:solidFill>
            <a:ln w="3564" cap="flat">
              <a:noFill/>
              <a:prstDash val="solid"/>
              <a:miter/>
            </a:ln>
          </p:spPr>
          <p:txBody>
            <a:bodyPr rtlCol="0" anchor="ctr"/>
            <a:lstStyle/>
            <a:p>
              <a:endParaRPr lang="ja-JP" altLang="en-US"/>
            </a:p>
          </p:txBody>
        </p:sp>
        <p:sp>
          <p:nvSpPr>
            <p:cNvPr id="26" name="フリーフォーム: 図形 25">
              <a:extLst>
                <a:ext uri="{FF2B5EF4-FFF2-40B4-BE49-F238E27FC236}">
                  <a16:creationId xmlns:a16="http://schemas.microsoft.com/office/drawing/2014/main" id="{3FDD48F1-54F1-494E-B65E-93887F81C369}"/>
                </a:ext>
              </a:extLst>
            </p:cNvPr>
            <p:cNvSpPr/>
            <p:nvPr/>
          </p:nvSpPr>
          <p:spPr>
            <a:xfrm>
              <a:off x="4280275" y="4390056"/>
              <a:ext cx="311661" cy="887777"/>
            </a:xfrm>
            <a:custGeom>
              <a:avLst/>
              <a:gdLst>
                <a:gd name="connsiteX0" fmla="*/ 132580 w 311661"/>
                <a:gd name="connsiteY0" fmla="*/ 839954 h 887777"/>
                <a:gd name="connsiteX1" fmla="*/ 243282 w 311661"/>
                <a:gd name="connsiteY1" fmla="*/ 479278 h 887777"/>
                <a:gd name="connsiteX2" fmla="*/ 253317 w 311661"/>
                <a:gd name="connsiteY2" fmla="*/ 329293 h 887777"/>
                <a:gd name="connsiteX3" fmla="*/ 229141 w 311661"/>
                <a:gd name="connsiteY3" fmla="*/ 305118 h 887777"/>
                <a:gd name="connsiteX4" fmla="*/ 204965 w 311661"/>
                <a:gd name="connsiteY4" fmla="*/ 329293 h 887777"/>
                <a:gd name="connsiteX5" fmla="*/ 197109 w 311661"/>
                <a:gd name="connsiteY5" fmla="*/ 453816 h 887777"/>
                <a:gd name="connsiteX6" fmla="*/ 195644 w 311661"/>
                <a:gd name="connsiteY6" fmla="*/ 454137 h 887777"/>
                <a:gd name="connsiteX7" fmla="*/ 255960 w 311661"/>
                <a:gd name="connsiteY7" fmla="*/ 125958 h 887777"/>
                <a:gd name="connsiteX8" fmla="*/ 300883 w 311661"/>
                <a:gd name="connsiteY8" fmla="*/ -243 h 887777"/>
                <a:gd name="connsiteX9" fmla="*/ 145793 w 311661"/>
                <a:gd name="connsiteY9" fmla="*/ 381859 h 887777"/>
                <a:gd name="connsiteX10" fmla="*/ 149364 w 311661"/>
                <a:gd name="connsiteY10" fmla="*/ 485420 h 887777"/>
                <a:gd name="connsiteX11" fmla="*/ 168540 w 311661"/>
                <a:gd name="connsiteY11" fmla="*/ 644367 h 887777"/>
                <a:gd name="connsiteX12" fmla="*/ 138472 w 311661"/>
                <a:gd name="connsiteY12" fmla="*/ 740143 h 887777"/>
                <a:gd name="connsiteX13" fmla="*/ 106690 w 311661"/>
                <a:gd name="connsiteY13" fmla="*/ 795994 h 887777"/>
                <a:gd name="connsiteX14" fmla="*/ 46374 w 311661"/>
                <a:gd name="connsiteY14" fmla="*/ 837169 h 887777"/>
                <a:gd name="connsiteX15" fmla="*/ 38340 w 311661"/>
                <a:gd name="connsiteY15" fmla="*/ 837169 h 887777"/>
                <a:gd name="connsiteX16" fmla="*/ 132580 w 311661"/>
                <a:gd name="connsiteY16" fmla="*/ 839954 h 887777"/>
                <a:gd name="connsiteX17" fmla="*/ 186145 w 311661"/>
                <a:gd name="connsiteY17" fmla="*/ 517381 h 887777"/>
                <a:gd name="connsiteX18" fmla="*/ 189716 w 311661"/>
                <a:gd name="connsiteY18" fmla="*/ 510739 h 887777"/>
                <a:gd name="connsiteX19" fmla="*/ 191859 w 311661"/>
                <a:gd name="connsiteY19" fmla="*/ 509096 h 887777"/>
                <a:gd name="connsiteX20" fmla="*/ 184431 w 311661"/>
                <a:gd name="connsiteY20" fmla="*/ 565126 h 887777"/>
                <a:gd name="connsiteX21" fmla="*/ 186038 w 311661"/>
                <a:gd name="connsiteY21" fmla="*/ 517381 h 88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1661" h="887777">
                  <a:moveTo>
                    <a:pt x="132580" y="839954"/>
                  </a:moveTo>
                  <a:cubicBezTo>
                    <a:pt x="215321" y="741071"/>
                    <a:pt x="228641" y="603014"/>
                    <a:pt x="243282" y="479278"/>
                  </a:cubicBezTo>
                  <a:cubicBezTo>
                    <a:pt x="247960" y="429283"/>
                    <a:pt x="250674" y="379288"/>
                    <a:pt x="253317" y="329293"/>
                  </a:cubicBezTo>
                  <a:cubicBezTo>
                    <a:pt x="253238" y="315973"/>
                    <a:pt x="242461" y="305196"/>
                    <a:pt x="229141" y="305118"/>
                  </a:cubicBezTo>
                  <a:cubicBezTo>
                    <a:pt x="215899" y="305382"/>
                    <a:pt x="205229" y="316052"/>
                    <a:pt x="204965" y="329293"/>
                  </a:cubicBezTo>
                  <a:cubicBezTo>
                    <a:pt x="202608" y="371182"/>
                    <a:pt x="200394" y="412678"/>
                    <a:pt x="197109" y="453816"/>
                  </a:cubicBezTo>
                  <a:lnTo>
                    <a:pt x="195644" y="454137"/>
                  </a:lnTo>
                  <a:cubicBezTo>
                    <a:pt x="187374" y="341389"/>
                    <a:pt x="208140" y="228401"/>
                    <a:pt x="255960" y="125958"/>
                  </a:cubicBezTo>
                  <a:cubicBezTo>
                    <a:pt x="263102" y="92461"/>
                    <a:pt x="338986" y="20147"/>
                    <a:pt x="300883" y="-243"/>
                  </a:cubicBezTo>
                  <a:cubicBezTo>
                    <a:pt x="218963" y="-13206"/>
                    <a:pt x="139293" y="311581"/>
                    <a:pt x="145793" y="381859"/>
                  </a:cubicBezTo>
                  <a:cubicBezTo>
                    <a:pt x="148435" y="403286"/>
                    <a:pt x="141864" y="453030"/>
                    <a:pt x="149364" y="485420"/>
                  </a:cubicBezTo>
                  <a:cubicBezTo>
                    <a:pt x="122831" y="528630"/>
                    <a:pt x="133580" y="603979"/>
                    <a:pt x="168540" y="644367"/>
                  </a:cubicBezTo>
                  <a:cubicBezTo>
                    <a:pt x="160680" y="676935"/>
                    <a:pt x="150635" y="708932"/>
                    <a:pt x="138472" y="740143"/>
                  </a:cubicBezTo>
                  <a:cubicBezTo>
                    <a:pt x="134901" y="749571"/>
                    <a:pt x="118688" y="781531"/>
                    <a:pt x="106690" y="795994"/>
                  </a:cubicBezTo>
                  <a:cubicBezTo>
                    <a:pt x="93941" y="811778"/>
                    <a:pt x="70979" y="833276"/>
                    <a:pt x="46374" y="837169"/>
                  </a:cubicBezTo>
                  <a:cubicBezTo>
                    <a:pt x="44268" y="837169"/>
                    <a:pt x="39875" y="837169"/>
                    <a:pt x="38340" y="837169"/>
                  </a:cubicBezTo>
                  <a:cubicBezTo>
                    <a:pt x="-44580" y="821135"/>
                    <a:pt x="15592" y="955192"/>
                    <a:pt x="132580" y="839954"/>
                  </a:cubicBezTo>
                  <a:close/>
                  <a:moveTo>
                    <a:pt x="186145" y="517381"/>
                  </a:moveTo>
                  <a:cubicBezTo>
                    <a:pt x="187181" y="515095"/>
                    <a:pt x="188374" y="512881"/>
                    <a:pt x="189716" y="510739"/>
                  </a:cubicBezTo>
                  <a:cubicBezTo>
                    <a:pt x="190470" y="510239"/>
                    <a:pt x="191184" y="509703"/>
                    <a:pt x="191859" y="509096"/>
                  </a:cubicBezTo>
                  <a:cubicBezTo>
                    <a:pt x="189788" y="527844"/>
                    <a:pt x="187360" y="546556"/>
                    <a:pt x="184431" y="565126"/>
                  </a:cubicBezTo>
                  <a:cubicBezTo>
                    <a:pt x="181432" y="546092"/>
                    <a:pt x="182824" y="526987"/>
                    <a:pt x="186038" y="517381"/>
                  </a:cubicBezTo>
                  <a:close/>
                </a:path>
              </a:pathLst>
            </a:custGeom>
            <a:solidFill>
              <a:srgbClr val="404855"/>
            </a:solidFill>
            <a:ln w="3564" cap="flat">
              <a:noFill/>
              <a:prstDash val="solid"/>
              <a:miter/>
            </a:ln>
          </p:spPr>
          <p:txBody>
            <a:bodyPr rtlCol="0" anchor="ctr"/>
            <a:lstStyle/>
            <a:p>
              <a:endParaRPr lang="ja-JP" altLang="en-US"/>
            </a:p>
          </p:txBody>
        </p:sp>
        <p:sp>
          <p:nvSpPr>
            <p:cNvPr id="27" name="フリーフォーム: 図形 26">
              <a:extLst>
                <a:ext uri="{FF2B5EF4-FFF2-40B4-BE49-F238E27FC236}">
                  <a16:creationId xmlns:a16="http://schemas.microsoft.com/office/drawing/2014/main" id="{1D1842C0-BE2B-456C-AA53-079AB0A30581}"/>
                </a:ext>
              </a:extLst>
            </p:cNvPr>
            <p:cNvSpPr/>
            <p:nvPr/>
          </p:nvSpPr>
          <p:spPr>
            <a:xfrm>
              <a:off x="4657864" y="4046210"/>
              <a:ext cx="939905" cy="1227493"/>
            </a:xfrm>
            <a:custGeom>
              <a:avLst/>
              <a:gdLst>
                <a:gd name="connsiteX0" fmla="*/ 35175 w 939905"/>
                <a:gd name="connsiteY0" fmla="*/ 306643 h 1227493"/>
                <a:gd name="connsiteX1" fmla="*/ 175089 w 939905"/>
                <a:gd name="connsiteY1" fmla="*/ 247077 h 1227493"/>
                <a:gd name="connsiteX2" fmla="*/ 200087 w 939905"/>
                <a:gd name="connsiteY2" fmla="*/ 272468 h 1227493"/>
                <a:gd name="connsiteX3" fmla="*/ 231155 w 939905"/>
                <a:gd name="connsiteY3" fmla="*/ 236364 h 1227493"/>
                <a:gd name="connsiteX4" fmla="*/ 328894 w 939905"/>
                <a:gd name="connsiteY4" fmla="*/ 235115 h 1227493"/>
                <a:gd name="connsiteX5" fmla="*/ 353285 w 939905"/>
                <a:gd name="connsiteY5" fmla="*/ 193333 h 1227493"/>
                <a:gd name="connsiteX6" fmla="*/ 199229 w 939905"/>
                <a:gd name="connsiteY6" fmla="*/ 192333 h 1227493"/>
                <a:gd name="connsiteX7" fmla="*/ 198158 w 939905"/>
                <a:gd name="connsiteY7" fmla="*/ 189655 h 1227493"/>
                <a:gd name="connsiteX8" fmla="*/ 193016 w 939905"/>
                <a:gd name="connsiteY8" fmla="*/ 170657 h 1227493"/>
                <a:gd name="connsiteX9" fmla="*/ 196194 w 939905"/>
                <a:gd name="connsiteY9" fmla="*/ 148481 h 1227493"/>
                <a:gd name="connsiteX10" fmla="*/ 218013 w 939905"/>
                <a:gd name="connsiteY10" fmla="*/ 119448 h 1227493"/>
                <a:gd name="connsiteX11" fmla="*/ 222370 w 939905"/>
                <a:gd name="connsiteY11" fmla="*/ 115877 h 1227493"/>
                <a:gd name="connsiteX12" fmla="*/ 242439 w 939905"/>
                <a:gd name="connsiteY12" fmla="*/ 104414 h 1227493"/>
                <a:gd name="connsiteX13" fmla="*/ 249796 w 939905"/>
                <a:gd name="connsiteY13" fmla="*/ 102164 h 1227493"/>
                <a:gd name="connsiteX14" fmla="*/ 283578 w 939905"/>
                <a:gd name="connsiteY14" fmla="*/ 113877 h 1227493"/>
                <a:gd name="connsiteX15" fmla="*/ 303040 w 939905"/>
                <a:gd name="connsiteY15" fmla="*/ 78417 h 1227493"/>
                <a:gd name="connsiteX16" fmla="*/ 304361 w 939905"/>
                <a:gd name="connsiteY16" fmla="*/ 76274 h 1227493"/>
                <a:gd name="connsiteX17" fmla="*/ 306004 w 939905"/>
                <a:gd name="connsiteY17" fmla="*/ 74096 h 1227493"/>
                <a:gd name="connsiteX18" fmla="*/ 319181 w 939905"/>
                <a:gd name="connsiteY18" fmla="*/ 60847 h 1227493"/>
                <a:gd name="connsiteX19" fmla="*/ 321752 w 939905"/>
                <a:gd name="connsiteY19" fmla="*/ 58919 h 1227493"/>
                <a:gd name="connsiteX20" fmla="*/ 345607 w 939905"/>
                <a:gd name="connsiteY20" fmla="*/ 48027 h 1227493"/>
                <a:gd name="connsiteX21" fmla="*/ 346000 w 939905"/>
                <a:gd name="connsiteY21" fmla="*/ 47849 h 1227493"/>
                <a:gd name="connsiteX22" fmla="*/ 346607 w 939905"/>
                <a:gd name="connsiteY22" fmla="*/ 47849 h 1227493"/>
                <a:gd name="connsiteX23" fmla="*/ 355177 w 939905"/>
                <a:gd name="connsiteY23" fmla="*/ 47849 h 1227493"/>
                <a:gd name="connsiteX24" fmla="*/ 355749 w 939905"/>
                <a:gd name="connsiteY24" fmla="*/ 47849 h 1227493"/>
                <a:gd name="connsiteX25" fmla="*/ 362462 w 939905"/>
                <a:gd name="connsiteY25" fmla="*/ 50241 h 1227493"/>
                <a:gd name="connsiteX26" fmla="*/ 365176 w 939905"/>
                <a:gd name="connsiteY26" fmla="*/ 51705 h 1227493"/>
                <a:gd name="connsiteX27" fmla="*/ 365462 w 939905"/>
                <a:gd name="connsiteY27" fmla="*/ 51705 h 1227493"/>
                <a:gd name="connsiteX28" fmla="*/ 365676 w 939905"/>
                <a:gd name="connsiteY28" fmla="*/ 51920 h 1227493"/>
                <a:gd name="connsiteX29" fmla="*/ 366997 w 939905"/>
                <a:gd name="connsiteY29" fmla="*/ 53312 h 1227493"/>
                <a:gd name="connsiteX30" fmla="*/ 367926 w 939905"/>
                <a:gd name="connsiteY30" fmla="*/ 54205 h 1227493"/>
                <a:gd name="connsiteX31" fmla="*/ 368390 w 939905"/>
                <a:gd name="connsiteY31" fmla="*/ 54633 h 1227493"/>
                <a:gd name="connsiteX32" fmla="*/ 368140 w 939905"/>
                <a:gd name="connsiteY32" fmla="*/ 54419 h 1227493"/>
                <a:gd name="connsiteX33" fmla="*/ 368569 w 939905"/>
                <a:gd name="connsiteY33" fmla="*/ 55062 h 1227493"/>
                <a:gd name="connsiteX34" fmla="*/ 369640 w 939905"/>
                <a:gd name="connsiteY34" fmla="*/ 56955 h 1227493"/>
                <a:gd name="connsiteX35" fmla="*/ 370568 w 939905"/>
                <a:gd name="connsiteY35" fmla="*/ 60526 h 1227493"/>
                <a:gd name="connsiteX36" fmla="*/ 370568 w 939905"/>
                <a:gd name="connsiteY36" fmla="*/ 63276 h 1227493"/>
                <a:gd name="connsiteX37" fmla="*/ 370568 w 939905"/>
                <a:gd name="connsiteY37" fmla="*/ 63276 h 1227493"/>
                <a:gd name="connsiteX38" fmla="*/ 369819 w 939905"/>
                <a:gd name="connsiteY38" fmla="*/ 65275 h 1227493"/>
                <a:gd name="connsiteX39" fmla="*/ 369033 w 939905"/>
                <a:gd name="connsiteY39" fmla="*/ 66632 h 1227493"/>
                <a:gd name="connsiteX40" fmla="*/ 404743 w 939905"/>
                <a:gd name="connsiteY40" fmla="*/ 99022 h 1227493"/>
                <a:gd name="connsiteX41" fmla="*/ 405600 w 939905"/>
                <a:gd name="connsiteY41" fmla="*/ 98272 h 1227493"/>
                <a:gd name="connsiteX42" fmla="*/ 405779 w 939905"/>
                <a:gd name="connsiteY42" fmla="*/ 98272 h 1227493"/>
                <a:gd name="connsiteX43" fmla="*/ 413850 w 939905"/>
                <a:gd name="connsiteY43" fmla="*/ 93486 h 1227493"/>
                <a:gd name="connsiteX44" fmla="*/ 414528 w 939905"/>
                <a:gd name="connsiteY44" fmla="*/ 93094 h 1227493"/>
                <a:gd name="connsiteX45" fmla="*/ 414957 w 939905"/>
                <a:gd name="connsiteY45" fmla="*/ 93094 h 1227493"/>
                <a:gd name="connsiteX46" fmla="*/ 424920 w 939905"/>
                <a:gd name="connsiteY46" fmla="*/ 90237 h 1227493"/>
                <a:gd name="connsiteX47" fmla="*/ 426384 w 939905"/>
                <a:gd name="connsiteY47" fmla="*/ 89844 h 1227493"/>
                <a:gd name="connsiteX48" fmla="*/ 440061 w 939905"/>
                <a:gd name="connsiteY48" fmla="*/ 89844 h 1227493"/>
                <a:gd name="connsiteX49" fmla="*/ 440383 w 939905"/>
                <a:gd name="connsiteY49" fmla="*/ 89844 h 1227493"/>
                <a:gd name="connsiteX50" fmla="*/ 441097 w 939905"/>
                <a:gd name="connsiteY50" fmla="*/ 89844 h 1227493"/>
                <a:gd name="connsiteX51" fmla="*/ 450167 w 939905"/>
                <a:gd name="connsiteY51" fmla="*/ 92272 h 1227493"/>
                <a:gd name="connsiteX52" fmla="*/ 451024 w 939905"/>
                <a:gd name="connsiteY52" fmla="*/ 92522 h 1227493"/>
                <a:gd name="connsiteX53" fmla="*/ 451310 w 939905"/>
                <a:gd name="connsiteY53" fmla="*/ 92522 h 1227493"/>
                <a:gd name="connsiteX54" fmla="*/ 467558 w 939905"/>
                <a:gd name="connsiteY54" fmla="*/ 105092 h 1227493"/>
                <a:gd name="connsiteX55" fmla="*/ 467558 w 939905"/>
                <a:gd name="connsiteY55" fmla="*/ 105092 h 1227493"/>
                <a:gd name="connsiteX56" fmla="*/ 473308 w 939905"/>
                <a:gd name="connsiteY56" fmla="*/ 115020 h 1227493"/>
                <a:gd name="connsiteX57" fmla="*/ 476879 w 939905"/>
                <a:gd name="connsiteY57" fmla="*/ 139125 h 1227493"/>
                <a:gd name="connsiteX58" fmla="*/ 476879 w 939905"/>
                <a:gd name="connsiteY58" fmla="*/ 139339 h 1227493"/>
                <a:gd name="connsiteX59" fmla="*/ 476879 w 939905"/>
                <a:gd name="connsiteY59" fmla="*/ 139089 h 1227493"/>
                <a:gd name="connsiteX60" fmla="*/ 476879 w 939905"/>
                <a:gd name="connsiteY60" fmla="*/ 139375 h 1227493"/>
                <a:gd name="connsiteX61" fmla="*/ 476879 w 939905"/>
                <a:gd name="connsiteY61" fmla="*/ 139375 h 1227493"/>
                <a:gd name="connsiteX62" fmla="*/ 478664 w 939905"/>
                <a:gd name="connsiteY62" fmla="*/ 171514 h 1227493"/>
                <a:gd name="connsiteX63" fmla="*/ 485556 w 939905"/>
                <a:gd name="connsiteY63" fmla="*/ 190191 h 1227493"/>
                <a:gd name="connsiteX64" fmla="*/ 491949 w 939905"/>
                <a:gd name="connsiteY64" fmla="*/ 196226 h 1227493"/>
                <a:gd name="connsiteX65" fmla="*/ 498305 w 939905"/>
                <a:gd name="connsiteY65" fmla="*/ 211724 h 1227493"/>
                <a:gd name="connsiteX66" fmla="*/ 496520 w 939905"/>
                <a:gd name="connsiteY66" fmla="*/ 226722 h 1227493"/>
                <a:gd name="connsiteX67" fmla="*/ 492948 w 939905"/>
                <a:gd name="connsiteY67" fmla="*/ 232258 h 1227493"/>
                <a:gd name="connsiteX68" fmla="*/ 410421 w 939905"/>
                <a:gd name="connsiteY68" fmla="*/ 230365 h 1227493"/>
                <a:gd name="connsiteX69" fmla="*/ 427313 w 939905"/>
                <a:gd name="connsiteY69" fmla="*/ 260148 h 1227493"/>
                <a:gd name="connsiteX70" fmla="*/ 466951 w 939905"/>
                <a:gd name="connsiteY70" fmla="*/ 272932 h 1227493"/>
                <a:gd name="connsiteX71" fmla="*/ 561191 w 939905"/>
                <a:gd name="connsiteY71" fmla="*/ 328283 h 1227493"/>
                <a:gd name="connsiteX72" fmla="*/ 721174 w 939905"/>
                <a:gd name="connsiteY72" fmla="*/ 543903 h 1227493"/>
                <a:gd name="connsiteX73" fmla="*/ 759849 w 939905"/>
                <a:gd name="connsiteY73" fmla="*/ 685746 h 1227493"/>
                <a:gd name="connsiteX74" fmla="*/ 764384 w 939905"/>
                <a:gd name="connsiteY74" fmla="*/ 790842 h 1227493"/>
                <a:gd name="connsiteX75" fmla="*/ 769598 w 939905"/>
                <a:gd name="connsiteY75" fmla="*/ 806090 h 1227493"/>
                <a:gd name="connsiteX76" fmla="*/ 743101 w 939905"/>
                <a:gd name="connsiteY76" fmla="*/ 797662 h 1227493"/>
                <a:gd name="connsiteX77" fmla="*/ 735280 w 939905"/>
                <a:gd name="connsiteY77" fmla="*/ 673318 h 1227493"/>
                <a:gd name="connsiteX78" fmla="*/ 686892 w 939905"/>
                <a:gd name="connsiteY78" fmla="*/ 673318 h 1227493"/>
                <a:gd name="connsiteX79" fmla="*/ 922153 w 939905"/>
                <a:gd name="connsiteY79" fmla="*/ 1225796 h 1227493"/>
                <a:gd name="connsiteX80" fmla="*/ 902227 w 939905"/>
                <a:gd name="connsiteY80" fmla="*/ 1181336 h 1227493"/>
                <a:gd name="connsiteX81" fmla="*/ 900941 w 939905"/>
                <a:gd name="connsiteY81" fmla="*/ 1181336 h 1227493"/>
                <a:gd name="connsiteX82" fmla="*/ 894406 w 939905"/>
                <a:gd name="connsiteY82" fmla="*/ 1181336 h 1227493"/>
                <a:gd name="connsiteX83" fmla="*/ 893549 w 939905"/>
                <a:gd name="connsiteY83" fmla="*/ 1181336 h 1227493"/>
                <a:gd name="connsiteX84" fmla="*/ 891049 w 939905"/>
                <a:gd name="connsiteY84" fmla="*/ 1180836 h 1227493"/>
                <a:gd name="connsiteX85" fmla="*/ 883550 w 939905"/>
                <a:gd name="connsiteY85" fmla="*/ 1178765 h 1227493"/>
                <a:gd name="connsiteX86" fmla="*/ 879801 w 939905"/>
                <a:gd name="connsiteY86" fmla="*/ 1177444 h 1227493"/>
                <a:gd name="connsiteX87" fmla="*/ 857196 w 939905"/>
                <a:gd name="connsiteY87" fmla="*/ 1163945 h 1227493"/>
                <a:gd name="connsiteX88" fmla="*/ 834591 w 939905"/>
                <a:gd name="connsiteY88" fmla="*/ 1141519 h 1227493"/>
                <a:gd name="connsiteX89" fmla="*/ 832805 w 939905"/>
                <a:gd name="connsiteY89" fmla="*/ 1139340 h 1227493"/>
                <a:gd name="connsiteX90" fmla="*/ 800666 w 939905"/>
                <a:gd name="connsiteY90" fmla="*/ 1082204 h 1227493"/>
                <a:gd name="connsiteX91" fmla="*/ 773169 w 939905"/>
                <a:gd name="connsiteY91" fmla="*/ 994677 h 1227493"/>
                <a:gd name="connsiteX92" fmla="*/ 785275 w 939905"/>
                <a:gd name="connsiteY92" fmla="*/ 818196 h 1227493"/>
                <a:gd name="connsiteX93" fmla="*/ 779383 w 939905"/>
                <a:gd name="connsiteY93" fmla="*/ 812732 h 1227493"/>
                <a:gd name="connsiteX94" fmla="*/ 812629 w 939905"/>
                <a:gd name="connsiteY94" fmla="*/ 790770 h 1227493"/>
                <a:gd name="connsiteX95" fmla="*/ 537658 w 939905"/>
                <a:gd name="connsiteY95" fmla="*/ 255648 h 1227493"/>
                <a:gd name="connsiteX96" fmla="*/ 543907 w 939905"/>
                <a:gd name="connsiteY96" fmla="*/ 238828 h 1227493"/>
                <a:gd name="connsiteX97" fmla="*/ 523374 w 939905"/>
                <a:gd name="connsiteY97" fmla="*/ 159515 h 1227493"/>
                <a:gd name="connsiteX98" fmla="*/ 415814 w 939905"/>
                <a:gd name="connsiteY98" fmla="*/ 42278 h 1227493"/>
                <a:gd name="connsiteX99" fmla="*/ 295826 w 939905"/>
                <a:gd name="connsiteY99" fmla="*/ 18066 h 1227493"/>
                <a:gd name="connsiteX100" fmla="*/ 261116 w 939905"/>
                <a:gd name="connsiteY100" fmla="*/ 52669 h 1227493"/>
                <a:gd name="connsiteX101" fmla="*/ 163447 w 939905"/>
                <a:gd name="connsiteY101" fmla="*/ 108235 h 1227493"/>
                <a:gd name="connsiteX102" fmla="*/ 151520 w 939905"/>
                <a:gd name="connsiteY102" fmla="*/ 203796 h 1227493"/>
                <a:gd name="connsiteX103" fmla="*/ 77778 w 939905"/>
                <a:gd name="connsiteY103" fmla="*/ 229508 h 1227493"/>
                <a:gd name="connsiteX104" fmla="*/ 2179 w 939905"/>
                <a:gd name="connsiteY104" fmla="*/ 297965 h 1227493"/>
                <a:gd name="connsiteX105" fmla="*/ 35175 w 939905"/>
                <a:gd name="connsiteY105" fmla="*/ 306643 h 1227493"/>
                <a:gd name="connsiteX106" fmla="*/ 751957 w 939905"/>
                <a:gd name="connsiteY106" fmla="*/ 883653 h 1227493"/>
                <a:gd name="connsiteX107" fmla="*/ 747886 w 939905"/>
                <a:gd name="connsiteY107" fmla="*/ 849585 h 1227493"/>
                <a:gd name="connsiteX108" fmla="*/ 748457 w 939905"/>
                <a:gd name="connsiteY108" fmla="*/ 849943 h 1227493"/>
                <a:gd name="connsiteX109" fmla="*/ 751100 w 939905"/>
                <a:gd name="connsiteY109" fmla="*/ 852442 h 1227493"/>
                <a:gd name="connsiteX110" fmla="*/ 751778 w 939905"/>
                <a:gd name="connsiteY110" fmla="*/ 853014 h 1227493"/>
                <a:gd name="connsiteX111" fmla="*/ 751778 w 939905"/>
                <a:gd name="connsiteY111" fmla="*/ 853014 h 1227493"/>
                <a:gd name="connsiteX112" fmla="*/ 755706 w 939905"/>
                <a:gd name="connsiteY112" fmla="*/ 860156 h 1227493"/>
                <a:gd name="connsiteX113" fmla="*/ 757063 w 939905"/>
                <a:gd name="connsiteY113" fmla="*/ 918614 h 1227493"/>
                <a:gd name="connsiteX114" fmla="*/ 751957 w 939905"/>
                <a:gd name="connsiteY114" fmla="*/ 883653 h 1227493"/>
                <a:gd name="connsiteX115" fmla="*/ 491520 w 939905"/>
                <a:gd name="connsiteY115" fmla="*/ 195690 h 1227493"/>
                <a:gd name="connsiteX116" fmla="*/ 492163 w 939905"/>
                <a:gd name="connsiteY116" fmla="*/ 196761 h 1227493"/>
                <a:gd name="connsiteX117" fmla="*/ 491520 w 939905"/>
                <a:gd name="connsiteY117" fmla="*/ 195690 h 1227493"/>
                <a:gd name="connsiteX118" fmla="*/ 492413 w 939905"/>
                <a:gd name="connsiteY118" fmla="*/ 197083 h 1227493"/>
                <a:gd name="connsiteX119" fmla="*/ 492841 w 939905"/>
                <a:gd name="connsiteY119" fmla="*/ 197511 h 1227493"/>
                <a:gd name="connsiteX120" fmla="*/ 492413 w 939905"/>
                <a:gd name="connsiteY120" fmla="*/ 197083 h 1227493"/>
                <a:gd name="connsiteX121" fmla="*/ 370604 w 939905"/>
                <a:gd name="connsiteY121" fmla="*/ 60133 h 1227493"/>
                <a:gd name="connsiteX122" fmla="*/ 370604 w 939905"/>
                <a:gd name="connsiteY122" fmla="*/ 60133 h 1227493"/>
                <a:gd name="connsiteX123" fmla="*/ 370604 w 939905"/>
                <a:gd name="connsiteY123" fmla="*/ 60133 h 1227493"/>
                <a:gd name="connsiteX124" fmla="*/ 369604 w 939905"/>
                <a:gd name="connsiteY124" fmla="*/ 56812 h 1227493"/>
                <a:gd name="connsiteX125" fmla="*/ 369104 w 939905"/>
                <a:gd name="connsiteY125" fmla="*/ 55419 h 1227493"/>
                <a:gd name="connsiteX126" fmla="*/ 369604 w 939905"/>
                <a:gd name="connsiteY126" fmla="*/ 56812 h 122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939905" h="1227493">
                  <a:moveTo>
                    <a:pt x="35175" y="306643"/>
                  </a:moveTo>
                  <a:cubicBezTo>
                    <a:pt x="78239" y="279267"/>
                    <a:pt x="125505" y="259144"/>
                    <a:pt x="175089" y="247077"/>
                  </a:cubicBezTo>
                  <a:cubicBezTo>
                    <a:pt x="182356" y="256526"/>
                    <a:pt x="190752" y="265054"/>
                    <a:pt x="200087" y="272468"/>
                  </a:cubicBezTo>
                  <a:cubicBezTo>
                    <a:pt x="223941" y="287109"/>
                    <a:pt x="246225" y="254862"/>
                    <a:pt x="231155" y="236364"/>
                  </a:cubicBezTo>
                  <a:cubicBezTo>
                    <a:pt x="255866" y="232793"/>
                    <a:pt x="319252" y="232579"/>
                    <a:pt x="328894" y="235115"/>
                  </a:cubicBezTo>
                  <a:cubicBezTo>
                    <a:pt x="355677" y="251113"/>
                    <a:pt x="380389" y="209081"/>
                    <a:pt x="353285" y="193333"/>
                  </a:cubicBezTo>
                  <a:cubicBezTo>
                    <a:pt x="303647" y="180299"/>
                    <a:pt x="250831" y="182263"/>
                    <a:pt x="199229" y="192333"/>
                  </a:cubicBezTo>
                  <a:cubicBezTo>
                    <a:pt x="198765" y="191226"/>
                    <a:pt x="198265" y="190048"/>
                    <a:pt x="198158" y="189655"/>
                  </a:cubicBezTo>
                  <a:cubicBezTo>
                    <a:pt x="195916" y="183477"/>
                    <a:pt x="194198" y="177121"/>
                    <a:pt x="193016" y="170657"/>
                  </a:cubicBezTo>
                  <a:cubicBezTo>
                    <a:pt x="192266" y="159730"/>
                    <a:pt x="192409" y="159765"/>
                    <a:pt x="196194" y="148481"/>
                  </a:cubicBezTo>
                  <a:cubicBezTo>
                    <a:pt x="201065" y="137211"/>
                    <a:pt x="208543" y="127262"/>
                    <a:pt x="218013" y="119448"/>
                  </a:cubicBezTo>
                  <a:cubicBezTo>
                    <a:pt x="218620" y="118877"/>
                    <a:pt x="222727" y="115877"/>
                    <a:pt x="222370" y="115877"/>
                  </a:cubicBezTo>
                  <a:cubicBezTo>
                    <a:pt x="228659" y="111392"/>
                    <a:pt x="235383" y="107553"/>
                    <a:pt x="242439" y="104414"/>
                  </a:cubicBezTo>
                  <a:cubicBezTo>
                    <a:pt x="242439" y="104414"/>
                    <a:pt x="246010" y="103307"/>
                    <a:pt x="249796" y="102164"/>
                  </a:cubicBezTo>
                  <a:cubicBezTo>
                    <a:pt x="255152" y="114199"/>
                    <a:pt x="269008" y="122626"/>
                    <a:pt x="283578" y="113877"/>
                  </a:cubicBezTo>
                  <a:cubicBezTo>
                    <a:pt x="296683" y="99593"/>
                    <a:pt x="302504" y="87737"/>
                    <a:pt x="303040" y="78417"/>
                  </a:cubicBezTo>
                  <a:cubicBezTo>
                    <a:pt x="303504" y="77702"/>
                    <a:pt x="303897" y="76952"/>
                    <a:pt x="304361" y="76274"/>
                  </a:cubicBezTo>
                  <a:cubicBezTo>
                    <a:pt x="304825" y="75595"/>
                    <a:pt x="305540" y="74703"/>
                    <a:pt x="306004" y="74096"/>
                  </a:cubicBezTo>
                  <a:cubicBezTo>
                    <a:pt x="310021" y="69321"/>
                    <a:pt x="314428" y="64890"/>
                    <a:pt x="319181" y="60847"/>
                  </a:cubicBezTo>
                  <a:cubicBezTo>
                    <a:pt x="319681" y="60419"/>
                    <a:pt x="322002" y="58776"/>
                    <a:pt x="321752" y="58919"/>
                  </a:cubicBezTo>
                  <a:cubicBezTo>
                    <a:pt x="328744" y="53473"/>
                    <a:pt x="336915" y="49745"/>
                    <a:pt x="345607" y="48027"/>
                  </a:cubicBezTo>
                  <a:lnTo>
                    <a:pt x="346000" y="47849"/>
                  </a:lnTo>
                  <a:lnTo>
                    <a:pt x="346607" y="47849"/>
                  </a:lnTo>
                  <a:cubicBezTo>
                    <a:pt x="349464" y="47849"/>
                    <a:pt x="352285" y="47849"/>
                    <a:pt x="355177" y="47849"/>
                  </a:cubicBezTo>
                  <a:lnTo>
                    <a:pt x="355749" y="47849"/>
                  </a:lnTo>
                  <a:cubicBezTo>
                    <a:pt x="358073" y="48381"/>
                    <a:pt x="360327" y="49184"/>
                    <a:pt x="362462" y="50241"/>
                  </a:cubicBezTo>
                  <a:cubicBezTo>
                    <a:pt x="363391" y="50777"/>
                    <a:pt x="364319" y="51312"/>
                    <a:pt x="365176" y="51705"/>
                  </a:cubicBezTo>
                  <a:lnTo>
                    <a:pt x="365462" y="51705"/>
                  </a:lnTo>
                  <a:lnTo>
                    <a:pt x="365676" y="51920"/>
                  </a:lnTo>
                  <a:lnTo>
                    <a:pt x="366997" y="53312"/>
                  </a:lnTo>
                  <a:cubicBezTo>
                    <a:pt x="367344" y="53569"/>
                    <a:pt x="367655" y="53869"/>
                    <a:pt x="367926" y="54205"/>
                  </a:cubicBezTo>
                  <a:lnTo>
                    <a:pt x="368390" y="54633"/>
                  </a:lnTo>
                  <a:lnTo>
                    <a:pt x="368140" y="54419"/>
                  </a:lnTo>
                  <a:cubicBezTo>
                    <a:pt x="368294" y="54626"/>
                    <a:pt x="368437" y="54841"/>
                    <a:pt x="368569" y="55062"/>
                  </a:cubicBezTo>
                  <a:cubicBezTo>
                    <a:pt x="369140" y="55990"/>
                    <a:pt x="369497" y="56669"/>
                    <a:pt x="369640" y="56955"/>
                  </a:cubicBezTo>
                  <a:cubicBezTo>
                    <a:pt x="369961" y="58097"/>
                    <a:pt x="370319" y="59454"/>
                    <a:pt x="370568" y="60526"/>
                  </a:cubicBezTo>
                  <a:cubicBezTo>
                    <a:pt x="370818" y="61597"/>
                    <a:pt x="370568" y="62847"/>
                    <a:pt x="370568" y="63276"/>
                  </a:cubicBezTo>
                  <a:lnTo>
                    <a:pt x="370568" y="63276"/>
                  </a:lnTo>
                  <a:cubicBezTo>
                    <a:pt x="370265" y="63922"/>
                    <a:pt x="370015" y="64590"/>
                    <a:pt x="369819" y="65275"/>
                  </a:cubicBezTo>
                  <a:cubicBezTo>
                    <a:pt x="369247" y="66132"/>
                    <a:pt x="368747" y="66918"/>
                    <a:pt x="369033" y="66632"/>
                  </a:cubicBezTo>
                  <a:cubicBezTo>
                    <a:pt x="350892" y="89308"/>
                    <a:pt x="382532" y="119984"/>
                    <a:pt x="404743" y="99022"/>
                  </a:cubicBezTo>
                  <a:lnTo>
                    <a:pt x="405600" y="98272"/>
                  </a:lnTo>
                  <a:lnTo>
                    <a:pt x="405779" y="98272"/>
                  </a:lnTo>
                  <a:cubicBezTo>
                    <a:pt x="408368" y="96511"/>
                    <a:pt x="411064" y="94915"/>
                    <a:pt x="413850" y="93486"/>
                  </a:cubicBezTo>
                  <a:cubicBezTo>
                    <a:pt x="414089" y="93379"/>
                    <a:pt x="414317" y="93247"/>
                    <a:pt x="414528" y="93094"/>
                  </a:cubicBezTo>
                  <a:lnTo>
                    <a:pt x="414957" y="93094"/>
                  </a:lnTo>
                  <a:cubicBezTo>
                    <a:pt x="418217" y="91947"/>
                    <a:pt x="421545" y="90994"/>
                    <a:pt x="424920" y="90237"/>
                  </a:cubicBezTo>
                  <a:cubicBezTo>
                    <a:pt x="425598" y="90237"/>
                    <a:pt x="426027" y="89951"/>
                    <a:pt x="426384" y="89844"/>
                  </a:cubicBezTo>
                  <a:cubicBezTo>
                    <a:pt x="430937" y="89487"/>
                    <a:pt x="435508" y="89487"/>
                    <a:pt x="440061" y="89844"/>
                  </a:cubicBezTo>
                  <a:lnTo>
                    <a:pt x="440383" y="89844"/>
                  </a:lnTo>
                  <a:lnTo>
                    <a:pt x="441097" y="89844"/>
                  </a:lnTo>
                  <a:cubicBezTo>
                    <a:pt x="444161" y="90494"/>
                    <a:pt x="447189" y="91305"/>
                    <a:pt x="450167" y="92272"/>
                  </a:cubicBezTo>
                  <a:lnTo>
                    <a:pt x="451024" y="92522"/>
                  </a:lnTo>
                  <a:lnTo>
                    <a:pt x="451310" y="92522"/>
                  </a:lnTo>
                  <a:cubicBezTo>
                    <a:pt x="460166" y="97522"/>
                    <a:pt x="460559" y="97343"/>
                    <a:pt x="467558" y="105092"/>
                  </a:cubicBezTo>
                  <a:lnTo>
                    <a:pt x="467558" y="105092"/>
                  </a:lnTo>
                  <a:cubicBezTo>
                    <a:pt x="469672" y="108285"/>
                    <a:pt x="471590" y="111599"/>
                    <a:pt x="473308" y="115020"/>
                  </a:cubicBezTo>
                  <a:cubicBezTo>
                    <a:pt x="476536" y="122619"/>
                    <a:pt x="477764" y="130918"/>
                    <a:pt x="476879" y="139125"/>
                  </a:cubicBezTo>
                  <a:lnTo>
                    <a:pt x="476879" y="139339"/>
                  </a:lnTo>
                  <a:cubicBezTo>
                    <a:pt x="476879" y="139339"/>
                    <a:pt x="476879" y="139089"/>
                    <a:pt x="476879" y="139089"/>
                  </a:cubicBezTo>
                  <a:lnTo>
                    <a:pt x="476879" y="139375"/>
                  </a:lnTo>
                  <a:cubicBezTo>
                    <a:pt x="476557" y="143695"/>
                    <a:pt x="476665" y="140374"/>
                    <a:pt x="476879" y="139375"/>
                  </a:cubicBezTo>
                  <a:cubicBezTo>
                    <a:pt x="472522" y="149374"/>
                    <a:pt x="472272" y="162801"/>
                    <a:pt x="478664" y="171514"/>
                  </a:cubicBezTo>
                  <a:cubicBezTo>
                    <a:pt x="477793" y="178488"/>
                    <a:pt x="480360" y="185455"/>
                    <a:pt x="485556" y="190191"/>
                  </a:cubicBezTo>
                  <a:cubicBezTo>
                    <a:pt x="487856" y="192015"/>
                    <a:pt x="489995" y="194033"/>
                    <a:pt x="491949" y="196226"/>
                  </a:cubicBezTo>
                  <a:cubicBezTo>
                    <a:pt x="496769" y="203975"/>
                    <a:pt x="496520" y="202654"/>
                    <a:pt x="498305" y="211724"/>
                  </a:cubicBezTo>
                  <a:cubicBezTo>
                    <a:pt x="499033" y="216795"/>
                    <a:pt x="498419" y="221966"/>
                    <a:pt x="496520" y="226722"/>
                  </a:cubicBezTo>
                  <a:cubicBezTo>
                    <a:pt x="495198" y="228615"/>
                    <a:pt x="494020" y="230293"/>
                    <a:pt x="492948" y="232258"/>
                  </a:cubicBezTo>
                  <a:cubicBezTo>
                    <a:pt x="463416" y="217652"/>
                    <a:pt x="425741" y="198511"/>
                    <a:pt x="410421" y="230365"/>
                  </a:cubicBezTo>
                  <a:cubicBezTo>
                    <a:pt x="407600" y="242649"/>
                    <a:pt x="413992" y="257184"/>
                    <a:pt x="427313" y="260148"/>
                  </a:cubicBezTo>
                  <a:cubicBezTo>
                    <a:pt x="440829" y="263408"/>
                    <a:pt x="454078" y="267682"/>
                    <a:pt x="466951" y="272932"/>
                  </a:cubicBezTo>
                  <a:cubicBezTo>
                    <a:pt x="500455" y="287570"/>
                    <a:pt x="532091" y="306153"/>
                    <a:pt x="561191" y="328283"/>
                  </a:cubicBezTo>
                  <a:cubicBezTo>
                    <a:pt x="622292" y="377135"/>
                    <a:pt x="691428" y="470697"/>
                    <a:pt x="721174" y="543903"/>
                  </a:cubicBezTo>
                  <a:cubicBezTo>
                    <a:pt x="740047" y="589345"/>
                    <a:pt x="753046" y="637011"/>
                    <a:pt x="759849" y="685746"/>
                  </a:cubicBezTo>
                  <a:cubicBezTo>
                    <a:pt x="764163" y="720599"/>
                    <a:pt x="765677" y="755738"/>
                    <a:pt x="764384" y="790842"/>
                  </a:cubicBezTo>
                  <a:cubicBezTo>
                    <a:pt x="764181" y="796377"/>
                    <a:pt x="766038" y="801840"/>
                    <a:pt x="769598" y="806090"/>
                  </a:cubicBezTo>
                  <a:cubicBezTo>
                    <a:pt x="761384" y="801626"/>
                    <a:pt x="752389" y="798769"/>
                    <a:pt x="743101" y="797662"/>
                  </a:cubicBezTo>
                  <a:cubicBezTo>
                    <a:pt x="739744" y="756274"/>
                    <a:pt x="737494" y="714778"/>
                    <a:pt x="735280" y="673318"/>
                  </a:cubicBezTo>
                  <a:cubicBezTo>
                    <a:pt x="735280" y="642107"/>
                    <a:pt x="686571" y="641964"/>
                    <a:pt x="686892" y="673318"/>
                  </a:cubicBezTo>
                  <a:cubicBezTo>
                    <a:pt x="697891" y="820803"/>
                    <a:pt x="704748" y="1251186"/>
                    <a:pt x="922153" y="1225796"/>
                  </a:cubicBezTo>
                  <a:cubicBezTo>
                    <a:pt x="959578" y="1211012"/>
                    <a:pt x="929902" y="1165088"/>
                    <a:pt x="902227" y="1181336"/>
                  </a:cubicBezTo>
                  <a:lnTo>
                    <a:pt x="900941" y="1181336"/>
                  </a:lnTo>
                  <a:cubicBezTo>
                    <a:pt x="898763" y="1181336"/>
                    <a:pt x="896584" y="1181336"/>
                    <a:pt x="894406" y="1181336"/>
                  </a:cubicBezTo>
                  <a:lnTo>
                    <a:pt x="893549" y="1181336"/>
                  </a:lnTo>
                  <a:lnTo>
                    <a:pt x="891049" y="1180836"/>
                  </a:lnTo>
                  <a:cubicBezTo>
                    <a:pt x="888517" y="1180265"/>
                    <a:pt x="886014" y="1179586"/>
                    <a:pt x="883550" y="1178765"/>
                  </a:cubicBezTo>
                  <a:cubicBezTo>
                    <a:pt x="882729" y="1178479"/>
                    <a:pt x="880372" y="1177587"/>
                    <a:pt x="879801" y="1177444"/>
                  </a:cubicBezTo>
                  <a:cubicBezTo>
                    <a:pt x="871830" y="1173730"/>
                    <a:pt x="864256" y="1169194"/>
                    <a:pt x="857196" y="1163945"/>
                  </a:cubicBezTo>
                  <a:cubicBezTo>
                    <a:pt x="848939" y="1157231"/>
                    <a:pt x="841369" y="1149732"/>
                    <a:pt x="834591" y="1141519"/>
                  </a:cubicBezTo>
                  <a:lnTo>
                    <a:pt x="832805" y="1139340"/>
                  </a:lnTo>
                  <a:cubicBezTo>
                    <a:pt x="819828" y="1121664"/>
                    <a:pt x="809036" y="1102487"/>
                    <a:pt x="800666" y="1082204"/>
                  </a:cubicBezTo>
                  <a:cubicBezTo>
                    <a:pt x="789424" y="1053707"/>
                    <a:pt x="780232" y="1024460"/>
                    <a:pt x="773169" y="994677"/>
                  </a:cubicBezTo>
                  <a:cubicBezTo>
                    <a:pt x="811093" y="947361"/>
                    <a:pt x="824985" y="867655"/>
                    <a:pt x="785275" y="818196"/>
                  </a:cubicBezTo>
                  <a:cubicBezTo>
                    <a:pt x="783436" y="816232"/>
                    <a:pt x="781464" y="814410"/>
                    <a:pt x="779383" y="812732"/>
                  </a:cubicBezTo>
                  <a:cubicBezTo>
                    <a:pt x="793667" y="817660"/>
                    <a:pt x="812629" y="810411"/>
                    <a:pt x="812629" y="790770"/>
                  </a:cubicBezTo>
                  <a:cubicBezTo>
                    <a:pt x="821985" y="582328"/>
                    <a:pt x="718746" y="363851"/>
                    <a:pt x="537658" y="255648"/>
                  </a:cubicBezTo>
                  <a:cubicBezTo>
                    <a:pt x="540436" y="250324"/>
                    <a:pt x="542536" y="244674"/>
                    <a:pt x="543907" y="238828"/>
                  </a:cubicBezTo>
                  <a:cubicBezTo>
                    <a:pt x="551657" y="213617"/>
                    <a:pt x="544515" y="177335"/>
                    <a:pt x="523374" y="159515"/>
                  </a:cubicBezTo>
                  <a:cubicBezTo>
                    <a:pt x="541229" y="116663"/>
                    <a:pt x="492056" y="24101"/>
                    <a:pt x="415814" y="42278"/>
                  </a:cubicBezTo>
                  <a:cubicBezTo>
                    <a:pt x="400673" y="2175"/>
                    <a:pt x="336429" y="-17787"/>
                    <a:pt x="295826" y="18066"/>
                  </a:cubicBezTo>
                  <a:cubicBezTo>
                    <a:pt x="281821" y="26869"/>
                    <a:pt x="269961" y="38692"/>
                    <a:pt x="261116" y="52669"/>
                  </a:cubicBezTo>
                  <a:cubicBezTo>
                    <a:pt x="228155" y="53741"/>
                    <a:pt x="184374" y="72060"/>
                    <a:pt x="163447" y="108235"/>
                  </a:cubicBezTo>
                  <a:cubicBezTo>
                    <a:pt x="141628" y="136553"/>
                    <a:pt x="140486" y="171693"/>
                    <a:pt x="151520" y="203796"/>
                  </a:cubicBezTo>
                  <a:cubicBezTo>
                    <a:pt x="126512" y="211085"/>
                    <a:pt x="101897" y="219670"/>
                    <a:pt x="77778" y="229508"/>
                  </a:cubicBezTo>
                  <a:cubicBezTo>
                    <a:pt x="52352" y="246042"/>
                    <a:pt x="-13212" y="257505"/>
                    <a:pt x="2179" y="297965"/>
                  </a:cubicBezTo>
                  <a:cubicBezTo>
                    <a:pt x="8999" y="308714"/>
                    <a:pt x="23712" y="313856"/>
                    <a:pt x="35175" y="306643"/>
                  </a:cubicBezTo>
                  <a:close/>
                  <a:moveTo>
                    <a:pt x="751957" y="883653"/>
                  </a:moveTo>
                  <a:cubicBezTo>
                    <a:pt x="750457" y="872333"/>
                    <a:pt x="749136" y="860941"/>
                    <a:pt x="747886" y="849585"/>
                  </a:cubicBezTo>
                  <a:lnTo>
                    <a:pt x="748457" y="849943"/>
                  </a:lnTo>
                  <a:cubicBezTo>
                    <a:pt x="749257" y="850871"/>
                    <a:pt x="750139" y="851692"/>
                    <a:pt x="751100" y="852442"/>
                  </a:cubicBezTo>
                  <a:lnTo>
                    <a:pt x="751778" y="853014"/>
                  </a:lnTo>
                  <a:lnTo>
                    <a:pt x="751778" y="853014"/>
                  </a:lnTo>
                  <a:cubicBezTo>
                    <a:pt x="753264" y="855299"/>
                    <a:pt x="754574" y="857692"/>
                    <a:pt x="755706" y="860156"/>
                  </a:cubicBezTo>
                  <a:cubicBezTo>
                    <a:pt x="760913" y="879225"/>
                    <a:pt x="761381" y="899294"/>
                    <a:pt x="757063" y="918614"/>
                  </a:cubicBezTo>
                  <a:cubicBezTo>
                    <a:pt x="755028" y="906187"/>
                    <a:pt x="753242" y="894366"/>
                    <a:pt x="751957" y="883653"/>
                  </a:cubicBezTo>
                  <a:close/>
                  <a:moveTo>
                    <a:pt x="491520" y="195690"/>
                  </a:moveTo>
                  <a:lnTo>
                    <a:pt x="492163" y="196761"/>
                  </a:lnTo>
                  <a:cubicBezTo>
                    <a:pt x="491888" y="196443"/>
                    <a:pt x="491670" y="196083"/>
                    <a:pt x="491520" y="195690"/>
                  </a:cubicBezTo>
                  <a:close/>
                  <a:moveTo>
                    <a:pt x="492413" y="197083"/>
                  </a:moveTo>
                  <a:lnTo>
                    <a:pt x="492841" y="197511"/>
                  </a:lnTo>
                  <a:cubicBezTo>
                    <a:pt x="494698" y="199654"/>
                    <a:pt x="493448" y="198368"/>
                    <a:pt x="492413" y="197083"/>
                  </a:cubicBezTo>
                  <a:close/>
                  <a:moveTo>
                    <a:pt x="370604" y="60133"/>
                  </a:moveTo>
                  <a:lnTo>
                    <a:pt x="370604" y="60133"/>
                  </a:lnTo>
                  <a:cubicBezTo>
                    <a:pt x="370604" y="60133"/>
                    <a:pt x="370604" y="60061"/>
                    <a:pt x="370604" y="60133"/>
                  </a:cubicBezTo>
                  <a:close/>
                  <a:moveTo>
                    <a:pt x="369604" y="56812"/>
                  </a:moveTo>
                  <a:cubicBezTo>
                    <a:pt x="369604" y="56490"/>
                    <a:pt x="369319" y="56062"/>
                    <a:pt x="369104" y="55419"/>
                  </a:cubicBezTo>
                  <a:cubicBezTo>
                    <a:pt x="369319" y="55866"/>
                    <a:pt x="369487" y="56333"/>
                    <a:pt x="369604" y="56812"/>
                  </a:cubicBezTo>
                  <a:close/>
                </a:path>
              </a:pathLst>
            </a:custGeom>
            <a:solidFill>
              <a:srgbClr val="404855"/>
            </a:solidFill>
            <a:ln w="3564" cap="flat">
              <a:noFill/>
              <a:prstDash val="solid"/>
              <a:miter/>
            </a:ln>
          </p:spPr>
          <p:txBody>
            <a:bodyPr rtlCol="0" anchor="ctr"/>
            <a:lstStyle/>
            <a:p>
              <a:endParaRPr lang="ja-JP" altLang="en-US"/>
            </a:p>
          </p:txBody>
        </p:sp>
        <p:sp>
          <p:nvSpPr>
            <p:cNvPr id="28" name="フリーフォーム: 図形 27">
              <a:extLst>
                <a:ext uri="{FF2B5EF4-FFF2-40B4-BE49-F238E27FC236}">
                  <a16:creationId xmlns:a16="http://schemas.microsoft.com/office/drawing/2014/main" id="{CB03B880-205B-411B-937D-382CBED5A7E8}"/>
                </a:ext>
              </a:extLst>
            </p:cNvPr>
            <p:cNvSpPr/>
            <p:nvPr/>
          </p:nvSpPr>
          <p:spPr>
            <a:xfrm>
              <a:off x="5135197" y="4186920"/>
              <a:ext cx="3571" cy="3571"/>
            </a:xfrm>
            <a:custGeom>
              <a:avLst/>
              <a:gdLst>
                <a:gd name="connsiteX0" fmla="*/ 0 w 3571"/>
                <a:gd name="connsiteY0" fmla="*/ 0 h 3571"/>
                <a:gd name="connsiteX1" fmla="*/ 0 w 3571"/>
                <a:gd name="connsiteY1" fmla="*/ 0 h 3571"/>
                <a:gd name="connsiteX2" fmla="*/ 0 w 3571"/>
                <a:gd name="connsiteY2" fmla="*/ 0 h 3571"/>
                <a:gd name="connsiteX3" fmla="*/ 0 w 3571"/>
                <a:gd name="connsiteY3" fmla="*/ 0 h 3571"/>
              </a:gdLst>
              <a:ahLst/>
              <a:cxnLst>
                <a:cxn ang="0">
                  <a:pos x="connsiteX0" y="connsiteY0"/>
                </a:cxn>
                <a:cxn ang="0">
                  <a:pos x="connsiteX1" y="connsiteY1"/>
                </a:cxn>
                <a:cxn ang="0">
                  <a:pos x="connsiteX2" y="connsiteY2"/>
                </a:cxn>
                <a:cxn ang="0">
                  <a:pos x="connsiteX3" y="connsiteY3"/>
                </a:cxn>
              </a:cxnLst>
              <a:rect l="l" t="t" r="r" b="b"/>
              <a:pathLst>
                <a:path w="3571" h="3571">
                  <a:moveTo>
                    <a:pt x="0" y="0"/>
                  </a:moveTo>
                  <a:lnTo>
                    <a:pt x="0" y="0"/>
                  </a:lnTo>
                  <a:lnTo>
                    <a:pt x="0" y="0"/>
                  </a:lnTo>
                  <a:lnTo>
                    <a:pt x="0" y="0"/>
                  </a:lnTo>
                  <a:close/>
                </a:path>
              </a:pathLst>
            </a:custGeom>
            <a:solidFill>
              <a:srgbClr val="404855"/>
            </a:solidFill>
            <a:ln w="3564" cap="flat">
              <a:noFill/>
              <a:prstDash val="solid"/>
              <a:miter/>
            </a:ln>
          </p:spPr>
          <p:txBody>
            <a:bodyPr rtlCol="0" anchor="ctr"/>
            <a:lstStyle/>
            <a:p>
              <a:endParaRPr lang="ja-JP" altLang="en-US"/>
            </a:p>
          </p:txBody>
        </p:sp>
        <p:sp>
          <p:nvSpPr>
            <p:cNvPr id="29" name="フリーフォーム: 図形 28">
              <a:extLst>
                <a:ext uri="{FF2B5EF4-FFF2-40B4-BE49-F238E27FC236}">
                  <a16:creationId xmlns:a16="http://schemas.microsoft.com/office/drawing/2014/main" id="{FF82A661-9D33-40B8-A497-2371B95B3ACE}"/>
                </a:ext>
              </a:extLst>
            </p:cNvPr>
            <p:cNvSpPr/>
            <p:nvPr/>
          </p:nvSpPr>
          <p:spPr>
            <a:xfrm>
              <a:off x="5024856" y="4100289"/>
              <a:ext cx="1316" cy="1210"/>
            </a:xfrm>
            <a:custGeom>
              <a:avLst/>
              <a:gdLst>
                <a:gd name="connsiteX0" fmla="*/ 41 w 1316"/>
                <a:gd name="connsiteY0" fmla="*/ -517 h 1210"/>
                <a:gd name="connsiteX1" fmla="*/ 1184 w 1316"/>
                <a:gd name="connsiteY1" fmla="*/ 590 h 1210"/>
                <a:gd name="connsiteX2" fmla="*/ 970 w 1316"/>
                <a:gd name="connsiteY2" fmla="*/ 376 h 1210"/>
              </a:gdLst>
              <a:ahLst/>
              <a:cxnLst>
                <a:cxn ang="0">
                  <a:pos x="connsiteX0" y="connsiteY0"/>
                </a:cxn>
                <a:cxn ang="0">
                  <a:pos x="connsiteX1" y="connsiteY1"/>
                </a:cxn>
                <a:cxn ang="0">
                  <a:pos x="connsiteX2" y="connsiteY2"/>
                </a:cxn>
              </a:cxnLst>
              <a:rect l="l" t="t" r="r" b="b"/>
              <a:pathLst>
                <a:path w="1316" h="1210">
                  <a:moveTo>
                    <a:pt x="41" y="-517"/>
                  </a:moveTo>
                  <a:cubicBezTo>
                    <a:pt x="-316" y="-803"/>
                    <a:pt x="-209" y="-517"/>
                    <a:pt x="1184" y="590"/>
                  </a:cubicBezTo>
                  <a:lnTo>
                    <a:pt x="970" y="376"/>
                  </a:lnTo>
                  <a:close/>
                </a:path>
              </a:pathLst>
            </a:custGeom>
            <a:solidFill>
              <a:srgbClr val="404855"/>
            </a:solidFill>
            <a:ln w="3564" cap="flat">
              <a:noFill/>
              <a:prstDash val="solid"/>
              <a:miter/>
            </a:ln>
          </p:spPr>
          <p:txBody>
            <a:bodyPr rtlCol="0" anchor="ctr"/>
            <a:lstStyle/>
            <a:p>
              <a:endParaRPr lang="ja-JP" altLang="en-US"/>
            </a:p>
          </p:txBody>
        </p:sp>
        <p:sp>
          <p:nvSpPr>
            <p:cNvPr id="30" name="フリーフォーム: 図形 29">
              <a:extLst>
                <a:ext uri="{FF2B5EF4-FFF2-40B4-BE49-F238E27FC236}">
                  <a16:creationId xmlns:a16="http://schemas.microsoft.com/office/drawing/2014/main" id="{E39454BD-B93C-4331-89EA-F58424A51D4F}"/>
                </a:ext>
              </a:extLst>
            </p:cNvPr>
            <p:cNvSpPr/>
            <p:nvPr/>
          </p:nvSpPr>
          <p:spPr>
            <a:xfrm>
              <a:off x="5052066" y="4149813"/>
              <a:ext cx="69456" cy="85700"/>
            </a:xfrm>
            <a:custGeom>
              <a:avLst/>
              <a:gdLst>
                <a:gd name="connsiteX0" fmla="*/ 46037 w 69456"/>
                <a:gd name="connsiteY0" fmla="*/ 66626 h 85700"/>
                <a:gd name="connsiteX1" fmla="*/ 47787 w 69456"/>
                <a:gd name="connsiteY1" fmla="*/ 61912 h 85700"/>
                <a:gd name="connsiteX2" fmla="*/ 54036 w 69456"/>
                <a:gd name="connsiteY2" fmla="*/ 50913 h 85700"/>
                <a:gd name="connsiteX3" fmla="*/ 29039 w 69456"/>
                <a:gd name="connsiteY3" fmla="*/ 6454 h 85700"/>
                <a:gd name="connsiteX4" fmla="*/ 46037 w 69456"/>
                <a:gd name="connsiteY4" fmla="*/ 66626 h 8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6" h="85700">
                  <a:moveTo>
                    <a:pt x="46037" y="66626"/>
                  </a:moveTo>
                  <a:cubicBezTo>
                    <a:pt x="46537" y="65019"/>
                    <a:pt x="47180" y="63483"/>
                    <a:pt x="47787" y="61912"/>
                  </a:cubicBezTo>
                  <a:cubicBezTo>
                    <a:pt x="49597" y="58098"/>
                    <a:pt x="51686" y="54420"/>
                    <a:pt x="54036" y="50913"/>
                  </a:cubicBezTo>
                  <a:cubicBezTo>
                    <a:pt x="85961" y="29773"/>
                    <a:pt x="63142" y="-18722"/>
                    <a:pt x="29039" y="6454"/>
                  </a:cubicBezTo>
                  <a:cubicBezTo>
                    <a:pt x="-32812" y="61019"/>
                    <a:pt x="18754" y="114192"/>
                    <a:pt x="46037" y="66626"/>
                  </a:cubicBezTo>
                  <a:close/>
                </a:path>
              </a:pathLst>
            </a:custGeom>
            <a:solidFill>
              <a:srgbClr val="404855"/>
            </a:solidFill>
            <a:ln w="3564" cap="flat">
              <a:noFill/>
              <a:prstDash val="solid"/>
              <a:miter/>
            </a:ln>
          </p:spPr>
          <p:txBody>
            <a:bodyPr rtlCol="0" anchor="ctr"/>
            <a:lstStyle/>
            <a:p>
              <a:endParaRPr lang="ja-JP" altLang="en-US"/>
            </a:p>
          </p:txBody>
        </p:sp>
        <p:sp>
          <p:nvSpPr>
            <p:cNvPr id="31" name="フリーフォーム: 図形 30">
              <a:extLst>
                <a:ext uri="{FF2B5EF4-FFF2-40B4-BE49-F238E27FC236}">
                  <a16:creationId xmlns:a16="http://schemas.microsoft.com/office/drawing/2014/main" id="{9CC4272E-DC34-4436-A7EE-4D6C50365C04}"/>
                </a:ext>
              </a:extLst>
            </p:cNvPr>
            <p:cNvSpPr/>
            <p:nvPr/>
          </p:nvSpPr>
          <p:spPr>
            <a:xfrm>
              <a:off x="4110309" y="5537511"/>
              <a:ext cx="487118" cy="1072912"/>
            </a:xfrm>
            <a:custGeom>
              <a:avLst/>
              <a:gdLst>
                <a:gd name="connsiteX0" fmla="*/ 455886 w 487118"/>
                <a:gd name="connsiteY0" fmla="*/ -569 h 1072912"/>
                <a:gd name="connsiteX1" fmla="*/ 72177 w 487118"/>
                <a:gd name="connsiteY1" fmla="*/ 558229 h 1072912"/>
                <a:gd name="connsiteX2" fmla="*/ 756 w 487118"/>
                <a:gd name="connsiteY2" fmla="*/ 1042142 h 1072912"/>
                <a:gd name="connsiteX3" fmla="*/ 47394 w 487118"/>
                <a:gd name="connsiteY3" fmla="*/ 1055034 h 1072912"/>
                <a:gd name="connsiteX4" fmla="*/ 90603 w 487118"/>
                <a:gd name="connsiteY4" fmla="*/ 762208 h 1072912"/>
                <a:gd name="connsiteX5" fmla="*/ 440138 w 487118"/>
                <a:gd name="connsiteY5" fmla="*/ 51568 h 1072912"/>
                <a:gd name="connsiteX6" fmla="*/ 455886 w 487118"/>
                <a:gd name="connsiteY6" fmla="*/ -569 h 107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118" h="1072912">
                  <a:moveTo>
                    <a:pt x="455886" y="-569"/>
                  </a:moveTo>
                  <a:cubicBezTo>
                    <a:pt x="178630" y="40105"/>
                    <a:pt x="96210" y="316541"/>
                    <a:pt x="72177" y="558229"/>
                  </a:cubicBezTo>
                  <a:cubicBezTo>
                    <a:pt x="48369" y="719534"/>
                    <a:pt x="24564" y="880838"/>
                    <a:pt x="756" y="1042142"/>
                  </a:cubicBezTo>
                  <a:cubicBezTo>
                    <a:pt x="-7101" y="1071854"/>
                    <a:pt x="39502" y="1085674"/>
                    <a:pt x="47394" y="1055034"/>
                  </a:cubicBezTo>
                  <a:cubicBezTo>
                    <a:pt x="61678" y="957437"/>
                    <a:pt x="76080" y="859805"/>
                    <a:pt x="90603" y="762208"/>
                  </a:cubicBezTo>
                  <a:cubicBezTo>
                    <a:pt x="135456" y="490058"/>
                    <a:pt x="132706" y="119418"/>
                    <a:pt x="440138" y="51568"/>
                  </a:cubicBezTo>
                  <a:cubicBezTo>
                    <a:pt x="500346" y="50318"/>
                    <a:pt x="499096" y="-2497"/>
                    <a:pt x="455886" y="-569"/>
                  </a:cubicBezTo>
                  <a:close/>
                </a:path>
              </a:pathLst>
            </a:custGeom>
            <a:solidFill>
              <a:srgbClr val="404855"/>
            </a:solidFill>
            <a:ln w="3564" cap="flat">
              <a:noFill/>
              <a:prstDash val="solid"/>
              <a:miter/>
            </a:ln>
          </p:spPr>
          <p:txBody>
            <a:bodyPr rtlCol="0" anchor="ctr"/>
            <a:lstStyle/>
            <a:p>
              <a:endParaRPr lang="ja-JP" altLang="en-US"/>
            </a:p>
          </p:txBody>
        </p:sp>
        <p:sp>
          <p:nvSpPr>
            <p:cNvPr id="32" name="フリーフォーム: 図形 31">
              <a:extLst>
                <a:ext uri="{FF2B5EF4-FFF2-40B4-BE49-F238E27FC236}">
                  <a16:creationId xmlns:a16="http://schemas.microsoft.com/office/drawing/2014/main" id="{E0D52F4F-F675-4C1C-A326-4F38F65FF4CD}"/>
                </a:ext>
              </a:extLst>
            </p:cNvPr>
            <p:cNvSpPr/>
            <p:nvPr/>
          </p:nvSpPr>
          <p:spPr>
            <a:xfrm>
              <a:off x="4477726" y="4500095"/>
              <a:ext cx="1293463" cy="2110299"/>
            </a:xfrm>
            <a:custGeom>
              <a:avLst/>
              <a:gdLst>
                <a:gd name="connsiteX0" fmla="*/ 1292413 w 1293463"/>
                <a:gd name="connsiteY0" fmla="*/ 2079594 h 2110299"/>
                <a:gd name="connsiteX1" fmla="*/ 1204601 w 1293463"/>
                <a:gd name="connsiteY1" fmla="*/ 1489013 h 2110299"/>
                <a:gd name="connsiteX2" fmla="*/ 865887 w 1293463"/>
                <a:gd name="connsiteY2" fmla="*/ 1042382 h 2110299"/>
                <a:gd name="connsiteX3" fmla="*/ 807572 w 1293463"/>
                <a:gd name="connsiteY3" fmla="*/ 1053774 h 2110299"/>
                <a:gd name="connsiteX4" fmla="*/ 818785 w 1293463"/>
                <a:gd name="connsiteY4" fmla="*/ 1081592 h 2110299"/>
                <a:gd name="connsiteX5" fmla="*/ 785645 w 1293463"/>
                <a:gd name="connsiteY5" fmla="*/ 1094162 h 2110299"/>
                <a:gd name="connsiteX6" fmla="*/ 762826 w 1293463"/>
                <a:gd name="connsiteY6" fmla="*/ 1075879 h 2110299"/>
                <a:gd name="connsiteX7" fmla="*/ 637839 w 1293463"/>
                <a:gd name="connsiteY7" fmla="*/ 1024063 h 2110299"/>
                <a:gd name="connsiteX8" fmla="*/ 601629 w 1293463"/>
                <a:gd name="connsiteY8" fmla="*/ 928787 h 2110299"/>
                <a:gd name="connsiteX9" fmla="*/ 602307 w 1293463"/>
                <a:gd name="connsiteY9" fmla="*/ 932965 h 2110299"/>
                <a:gd name="connsiteX10" fmla="*/ 600558 w 1293463"/>
                <a:gd name="connsiteY10" fmla="*/ 872257 h 2110299"/>
                <a:gd name="connsiteX11" fmla="*/ 595344 w 1293463"/>
                <a:gd name="connsiteY11" fmla="*/ 856866 h 2110299"/>
                <a:gd name="connsiteX12" fmla="*/ 796501 w 1293463"/>
                <a:gd name="connsiteY12" fmla="*/ 691669 h 2110299"/>
                <a:gd name="connsiteX13" fmla="*/ 901419 w 1293463"/>
                <a:gd name="connsiteY13" fmla="*/ 800550 h 2110299"/>
                <a:gd name="connsiteX14" fmla="*/ 910918 w 1293463"/>
                <a:gd name="connsiteY14" fmla="*/ 752591 h 2110299"/>
                <a:gd name="connsiteX15" fmla="*/ 904597 w 1293463"/>
                <a:gd name="connsiteY15" fmla="*/ 749449 h 2110299"/>
                <a:gd name="connsiteX16" fmla="*/ 889027 w 1293463"/>
                <a:gd name="connsiteY16" fmla="*/ 739735 h 2110299"/>
                <a:gd name="connsiteX17" fmla="*/ 889027 w 1293463"/>
                <a:gd name="connsiteY17" fmla="*/ 739735 h 2110299"/>
                <a:gd name="connsiteX18" fmla="*/ 840175 w 1293463"/>
                <a:gd name="connsiteY18" fmla="*/ 670778 h 2110299"/>
                <a:gd name="connsiteX19" fmla="*/ 756363 w 1293463"/>
                <a:gd name="connsiteY19" fmla="*/ 219469 h 2110299"/>
                <a:gd name="connsiteX20" fmla="*/ 637732 w 1293463"/>
                <a:gd name="connsiteY20" fmla="*/ 60735 h 2110299"/>
                <a:gd name="connsiteX21" fmla="*/ 637732 w 1293463"/>
                <a:gd name="connsiteY21" fmla="*/ 94946 h 2110299"/>
                <a:gd name="connsiteX22" fmla="*/ 643375 w 1293463"/>
                <a:gd name="connsiteY22" fmla="*/ 102088 h 2110299"/>
                <a:gd name="connsiteX23" fmla="*/ 694726 w 1293463"/>
                <a:gd name="connsiteY23" fmla="*/ 191793 h 2110299"/>
                <a:gd name="connsiteX24" fmla="*/ 744007 w 1293463"/>
                <a:gd name="connsiteY24" fmla="*/ 392486 h 2110299"/>
                <a:gd name="connsiteX25" fmla="*/ 776575 w 1293463"/>
                <a:gd name="connsiteY25" fmla="*/ 631032 h 2110299"/>
                <a:gd name="connsiteX26" fmla="*/ 770647 w 1293463"/>
                <a:gd name="connsiteY26" fmla="*/ 638175 h 2110299"/>
                <a:gd name="connsiteX27" fmla="*/ 735401 w 1293463"/>
                <a:gd name="connsiteY27" fmla="*/ 695990 h 2110299"/>
                <a:gd name="connsiteX28" fmla="*/ 677264 w 1293463"/>
                <a:gd name="connsiteY28" fmla="*/ 755948 h 2110299"/>
                <a:gd name="connsiteX29" fmla="*/ 593880 w 1293463"/>
                <a:gd name="connsiteY29" fmla="*/ 803122 h 2110299"/>
                <a:gd name="connsiteX30" fmla="*/ 490819 w 1293463"/>
                <a:gd name="connsiteY30" fmla="*/ 832583 h 2110299"/>
                <a:gd name="connsiteX31" fmla="*/ 333372 w 1293463"/>
                <a:gd name="connsiteY31" fmla="*/ 804443 h 2110299"/>
                <a:gd name="connsiteX32" fmla="*/ 250309 w 1293463"/>
                <a:gd name="connsiteY32" fmla="*/ 757805 h 2110299"/>
                <a:gd name="connsiteX33" fmla="*/ 181245 w 1293463"/>
                <a:gd name="connsiteY33" fmla="*/ 686384 h 2110299"/>
                <a:gd name="connsiteX34" fmla="*/ 156247 w 1293463"/>
                <a:gd name="connsiteY34" fmla="*/ 647674 h 2110299"/>
                <a:gd name="connsiteX35" fmla="*/ 146248 w 1293463"/>
                <a:gd name="connsiteY35" fmla="*/ 637960 h 2110299"/>
                <a:gd name="connsiteX36" fmla="*/ 183745 w 1293463"/>
                <a:gd name="connsiteY36" fmla="*/ 298710 h 2110299"/>
                <a:gd name="connsiteX37" fmla="*/ 239846 w 1293463"/>
                <a:gd name="connsiteY37" fmla="*/ 81162 h 2110299"/>
                <a:gd name="connsiteX38" fmla="*/ 257344 w 1293463"/>
                <a:gd name="connsiteY38" fmla="*/ 63057 h 2110299"/>
                <a:gd name="connsiteX39" fmla="*/ 258915 w 1293463"/>
                <a:gd name="connsiteY39" fmla="*/ 61807 h 2110299"/>
                <a:gd name="connsiteX40" fmla="*/ 273199 w 1293463"/>
                <a:gd name="connsiteY40" fmla="*/ 53094 h 2110299"/>
                <a:gd name="connsiteX41" fmla="*/ 276770 w 1293463"/>
                <a:gd name="connsiteY41" fmla="*/ 51558 h 2110299"/>
                <a:gd name="connsiteX42" fmla="*/ 287841 w 1293463"/>
                <a:gd name="connsiteY42" fmla="*/ 48237 h 2110299"/>
                <a:gd name="connsiteX43" fmla="*/ 291733 w 1293463"/>
                <a:gd name="connsiteY43" fmla="*/ 47523 h 2110299"/>
                <a:gd name="connsiteX44" fmla="*/ 289269 w 1293463"/>
                <a:gd name="connsiteY44" fmla="*/ -615 h 2110299"/>
                <a:gd name="connsiteX45" fmla="*/ 89290 w 1293463"/>
                <a:gd name="connsiteY45" fmla="*/ 656244 h 2110299"/>
                <a:gd name="connsiteX46" fmla="*/ 56936 w 1293463"/>
                <a:gd name="connsiteY46" fmla="*/ 712845 h 2110299"/>
                <a:gd name="connsiteX47" fmla="*/ 56508 w 1293463"/>
                <a:gd name="connsiteY47" fmla="*/ 713345 h 2110299"/>
                <a:gd name="connsiteX48" fmla="*/ 38867 w 1293463"/>
                <a:gd name="connsiteY48" fmla="*/ 731522 h 2110299"/>
                <a:gd name="connsiteX49" fmla="*/ 38688 w 1293463"/>
                <a:gd name="connsiteY49" fmla="*/ 731522 h 2110299"/>
                <a:gd name="connsiteX50" fmla="*/ 30046 w 1293463"/>
                <a:gd name="connsiteY50" fmla="*/ 736950 h 2110299"/>
                <a:gd name="connsiteX51" fmla="*/ 26475 w 1293463"/>
                <a:gd name="connsiteY51" fmla="*/ 738628 h 2110299"/>
                <a:gd name="connsiteX52" fmla="*/ 97182 w 1293463"/>
                <a:gd name="connsiteY52" fmla="*/ 739200 h 2110299"/>
                <a:gd name="connsiteX53" fmla="*/ 126143 w 1293463"/>
                <a:gd name="connsiteY53" fmla="*/ 691133 h 2110299"/>
                <a:gd name="connsiteX54" fmla="*/ 331979 w 1293463"/>
                <a:gd name="connsiteY54" fmla="*/ 855616 h 2110299"/>
                <a:gd name="connsiteX55" fmla="*/ 325408 w 1293463"/>
                <a:gd name="connsiteY55" fmla="*/ 872043 h 2110299"/>
                <a:gd name="connsiteX56" fmla="*/ 195779 w 1293463"/>
                <a:gd name="connsiteY56" fmla="*/ 1073700 h 2110299"/>
                <a:gd name="connsiteX57" fmla="*/ 152462 w 1293463"/>
                <a:gd name="connsiteY57" fmla="*/ 1078842 h 2110299"/>
                <a:gd name="connsiteX58" fmla="*/ 118608 w 1293463"/>
                <a:gd name="connsiteY58" fmla="*/ 1113339 h 2110299"/>
                <a:gd name="connsiteX59" fmla="*/ 678585 w 1293463"/>
                <a:gd name="connsiteY59" fmla="*/ 1180260 h 2110299"/>
                <a:gd name="connsiteX60" fmla="*/ 841497 w 1293463"/>
                <a:gd name="connsiteY60" fmla="*/ 1092448 h 2110299"/>
                <a:gd name="connsiteX61" fmla="*/ 834604 w 1293463"/>
                <a:gd name="connsiteY61" fmla="*/ 1084913 h 2110299"/>
                <a:gd name="connsiteX62" fmla="*/ 913346 w 1293463"/>
                <a:gd name="connsiteY62" fmla="*/ 1107732 h 2110299"/>
                <a:gd name="connsiteX63" fmla="*/ 1175747 w 1293463"/>
                <a:gd name="connsiteY63" fmla="*/ 1616178 h 2110299"/>
                <a:gd name="connsiteX64" fmla="*/ 1245990 w 1293463"/>
                <a:gd name="connsiteY64" fmla="*/ 2092271 h 2110299"/>
                <a:gd name="connsiteX65" fmla="*/ 1292413 w 1293463"/>
                <a:gd name="connsiteY65" fmla="*/ 2079594 h 2110299"/>
                <a:gd name="connsiteX66" fmla="*/ 38474 w 1293463"/>
                <a:gd name="connsiteY66" fmla="*/ 731807 h 2110299"/>
                <a:gd name="connsiteX67" fmla="*/ 38474 w 1293463"/>
                <a:gd name="connsiteY67" fmla="*/ 731807 h 2110299"/>
                <a:gd name="connsiteX68" fmla="*/ 580917 w 1293463"/>
                <a:gd name="connsiteY68" fmla="*/ 1150192 h 2110299"/>
                <a:gd name="connsiteX69" fmla="*/ 363083 w 1293463"/>
                <a:gd name="connsiteY69" fmla="*/ 1150692 h 2110299"/>
                <a:gd name="connsiteX70" fmla="*/ 221098 w 1293463"/>
                <a:gd name="connsiteY70" fmla="*/ 1117695 h 2110299"/>
                <a:gd name="connsiteX71" fmla="*/ 324015 w 1293463"/>
                <a:gd name="connsiteY71" fmla="*/ 1055774 h 2110299"/>
                <a:gd name="connsiteX72" fmla="*/ 371653 w 1293463"/>
                <a:gd name="connsiteY72" fmla="*/ 867793 h 2110299"/>
                <a:gd name="connsiteX73" fmla="*/ 552456 w 1293463"/>
                <a:gd name="connsiteY73" fmla="*/ 869507 h 2110299"/>
                <a:gd name="connsiteX74" fmla="*/ 552170 w 1293463"/>
                <a:gd name="connsiteY74" fmla="*/ 872257 h 2110299"/>
                <a:gd name="connsiteX75" fmla="*/ 713260 w 1293463"/>
                <a:gd name="connsiteY75" fmla="*/ 1120374 h 2110299"/>
                <a:gd name="connsiteX76" fmla="*/ 580917 w 1293463"/>
                <a:gd name="connsiteY76" fmla="*/ 1150192 h 211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93463" h="2110299">
                  <a:moveTo>
                    <a:pt x="1292413" y="2079594"/>
                  </a:moveTo>
                  <a:cubicBezTo>
                    <a:pt x="1262416" y="1882865"/>
                    <a:pt x="1236348" y="1685457"/>
                    <a:pt x="1204601" y="1489013"/>
                  </a:cubicBezTo>
                  <a:cubicBezTo>
                    <a:pt x="1180818" y="1293713"/>
                    <a:pt x="1074436" y="1084663"/>
                    <a:pt x="865887" y="1042382"/>
                  </a:cubicBezTo>
                  <a:cubicBezTo>
                    <a:pt x="846496" y="1038489"/>
                    <a:pt x="815249" y="1027383"/>
                    <a:pt x="807572" y="1053774"/>
                  </a:cubicBezTo>
                  <a:cubicBezTo>
                    <a:pt x="805357" y="1063594"/>
                    <a:pt x="809428" y="1076485"/>
                    <a:pt x="818785" y="1081592"/>
                  </a:cubicBezTo>
                  <a:cubicBezTo>
                    <a:pt x="807214" y="1082806"/>
                    <a:pt x="794751" y="1090056"/>
                    <a:pt x="785645" y="1094162"/>
                  </a:cubicBezTo>
                  <a:cubicBezTo>
                    <a:pt x="781860" y="1088520"/>
                    <a:pt x="774539" y="1082306"/>
                    <a:pt x="762826" y="1075879"/>
                  </a:cubicBezTo>
                  <a:cubicBezTo>
                    <a:pt x="711367" y="1078592"/>
                    <a:pt x="658409" y="1053381"/>
                    <a:pt x="637839" y="1024063"/>
                  </a:cubicBezTo>
                  <a:cubicBezTo>
                    <a:pt x="615413" y="992852"/>
                    <a:pt x="608057" y="969568"/>
                    <a:pt x="601629" y="928787"/>
                  </a:cubicBezTo>
                  <a:cubicBezTo>
                    <a:pt x="602236" y="932572"/>
                    <a:pt x="602379" y="933465"/>
                    <a:pt x="602307" y="932965"/>
                  </a:cubicBezTo>
                  <a:cubicBezTo>
                    <a:pt x="599536" y="912860"/>
                    <a:pt x="598951" y="892505"/>
                    <a:pt x="600558" y="872257"/>
                  </a:cubicBezTo>
                  <a:cubicBezTo>
                    <a:pt x="600825" y="866650"/>
                    <a:pt x="598965" y="861151"/>
                    <a:pt x="595344" y="856866"/>
                  </a:cubicBezTo>
                  <a:cubicBezTo>
                    <a:pt x="678699" y="825369"/>
                    <a:pt x="749381" y="767304"/>
                    <a:pt x="796501" y="691669"/>
                  </a:cubicBezTo>
                  <a:cubicBezTo>
                    <a:pt x="817142" y="738914"/>
                    <a:pt x="849246" y="778231"/>
                    <a:pt x="901419" y="800550"/>
                  </a:cubicBezTo>
                  <a:cubicBezTo>
                    <a:pt x="933951" y="809156"/>
                    <a:pt x="943736" y="758912"/>
                    <a:pt x="910918" y="752591"/>
                  </a:cubicBezTo>
                  <a:cubicBezTo>
                    <a:pt x="918060" y="756626"/>
                    <a:pt x="906240" y="750020"/>
                    <a:pt x="904597" y="749449"/>
                  </a:cubicBezTo>
                  <a:cubicBezTo>
                    <a:pt x="899187" y="746592"/>
                    <a:pt x="893987" y="743342"/>
                    <a:pt x="889027" y="739735"/>
                  </a:cubicBezTo>
                  <a:lnTo>
                    <a:pt x="889027" y="739735"/>
                  </a:lnTo>
                  <a:cubicBezTo>
                    <a:pt x="864994" y="720023"/>
                    <a:pt x="853959" y="701347"/>
                    <a:pt x="840175" y="670778"/>
                  </a:cubicBezTo>
                  <a:cubicBezTo>
                    <a:pt x="791359" y="536435"/>
                    <a:pt x="806643" y="366025"/>
                    <a:pt x="756363" y="219469"/>
                  </a:cubicBezTo>
                  <a:cubicBezTo>
                    <a:pt x="743185" y="184865"/>
                    <a:pt x="684942" y="22168"/>
                    <a:pt x="637732" y="60735"/>
                  </a:cubicBezTo>
                  <a:cubicBezTo>
                    <a:pt x="628126" y="71199"/>
                    <a:pt x="629126" y="84483"/>
                    <a:pt x="637732" y="94946"/>
                  </a:cubicBezTo>
                  <a:cubicBezTo>
                    <a:pt x="639625" y="97267"/>
                    <a:pt x="641518" y="99588"/>
                    <a:pt x="643375" y="102088"/>
                  </a:cubicBezTo>
                  <a:cubicBezTo>
                    <a:pt x="663944" y="129878"/>
                    <a:pt x="681178" y="159986"/>
                    <a:pt x="694726" y="191793"/>
                  </a:cubicBezTo>
                  <a:cubicBezTo>
                    <a:pt x="719081" y="248930"/>
                    <a:pt x="735401" y="325815"/>
                    <a:pt x="744007" y="392486"/>
                  </a:cubicBezTo>
                  <a:cubicBezTo>
                    <a:pt x="756541" y="460550"/>
                    <a:pt x="757113" y="550862"/>
                    <a:pt x="776575" y="631032"/>
                  </a:cubicBezTo>
                  <a:cubicBezTo>
                    <a:pt x="774179" y="633032"/>
                    <a:pt x="772172" y="635460"/>
                    <a:pt x="770647" y="638175"/>
                  </a:cubicBezTo>
                  <a:cubicBezTo>
                    <a:pt x="763005" y="656030"/>
                    <a:pt x="742078" y="687455"/>
                    <a:pt x="735401" y="695990"/>
                  </a:cubicBezTo>
                  <a:cubicBezTo>
                    <a:pt x="722330" y="714988"/>
                    <a:pt x="684834" y="749984"/>
                    <a:pt x="677264" y="755948"/>
                  </a:cubicBezTo>
                  <a:cubicBezTo>
                    <a:pt x="654302" y="774160"/>
                    <a:pt x="613413" y="795229"/>
                    <a:pt x="593880" y="803122"/>
                  </a:cubicBezTo>
                  <a:cubicBezTo>
                    <a:pt x="560883" y="817191"/>
                    <a:pt x="526262" y="827083"/>
                    <a:pt x="490819" y="832583"/>
                  </a:cubicBezTo>
                  <a:cubicBezTo>
                    <a:pt x="447574" y="839725"/>
                    <a:pt x="385045" y="827262"/>
                    <a:pt x="333372" y="804443"/>
                  </a:cubicBezTo>
                  <a:cubicBezTo>
                    <a:pt x="317552" y="798765"/>
                    <a:pt x="260165" y="767089"/>
                    <a:pt x="250309" y="757805"/>
                  </a:cubicBezTo>
                  <a:cubicBezTo>
                    <a:pt x="226240" y="738985"/>
                    <a:pt x="195422" y="705024"/>
                    <a:pt x="181245" y="686384"/>
                  </a:cubicBezTo>
                  <a:cubicBezTo>
                    <a:pt x="171860" y="674206"/>
                    <a:pt x="163497" y="661243"/>
                    <a:pt x="156247" y="647674"/>
                  </a:cubicBezTo>
                  <a:cubicBezTo>
                    <a:pt x="154001" y="643495"/>
                    <a:pt x="150505" y="640103"/>
                    <a:pt x="146248" y="637960"/>
                  </a:cubicBezTo>
                  <a:cubicBezTo>
                    <a:pt x="178388" y="528686"/>
                    <a:pt x="166389" y="402271"/>
                    <a:pt x="183745" y="298710"/>
                  </a:cubicBezTo>
                  <a:cubicBezTo>
                    <a:pt x="195743" y="226504"/>
                    <a:pt x="205385" y="130621"/>
                    <a:pt x="239846" y="81162"/>
                  </a:cubicBezTo>
                  <a:cubicBezTo>
                    <a:pt x="245063" y="74563"/>
                    <a:pt x="250927" y="68499"/>
                    <a:pt x="257344" y="63057"/>
                  </a:cubicBezTo>
                  <a:lnTo>
                    <a:pt x="258915" y="61807"/>
                  </a:lnTo>
                  <a:cubicBezTo>
                    <a:pt x="263433" y="58521"/>
                    <a:pt x="268211" y="55607"/>
                    <a:pt x="273199" y="53094"/>
                  </a:cubicBezTo>
                  <a:cubicBezTo>
                    <a:pt x="273806" y="52808"/>
                    <a:pt x="277127" y="51487"/>
                    <a:pt x="276770" y="51558"/>
                  </a:cubicBezTo>
                  <a:cubicBezTo>
                    <a:pt x="280388" y="50219"/>
                    <a:pt x="284084" y="49112"/>
                    <a:pt x="287841" y="48237"/>
                  </a:cubicBezTo>
                  <a:lnTo>
                    <a:pt x="291733" y="47523"/>
                  </a:lnTo>
                  <a:cubicBezTo>
                    <a:pt x="320301" y="44594"/>
                    <a:pt x="319659" y="-1187"/>
                    <a:pt x="289269" y="-615"/>
                  </a:cubicBezTo>
                  <a:cubicBezTo>
                    <a:pt x="75649" y="36845"/>
                    <a:pt x="160711" y="505260"/>
                    <a:pt x="89290" y="656244"/>
                  </a:cubicBezTo>
                  <a:cubicBezTo>
                    <a:pt x="80887" y="676385"/>
                    <a:pt x="70021" y="695383"/>
                    <a:pt x="56936" y="712845"/>
                  </a:cubicBezTo>
                  <a:lnTo>
                    <a:pt x="56508" y="713345"/>
                  </a:lnTo>
                  <a:cubicBezTo>
                    <a:pt x="51230" y="719952"/>
                    <a:pt x="45323" y="726058"/>
                    <a:pt x="38867" y="731522"/>
                  </a:cubicBezTo>
                  <a:lnTo>
                    <a:pt x="38688" y="731522"/>
                  </a:lnTo>
                  <a:cubicBezTo>
                    <a:pt x="35917" y="733486"/>
                    <a:pt x="33032" y="735307"/>
                    <a:pt x="30046" y="736950"/>
                  </a:cubicBezTo>
                  <a:cubicBezTo>
                    <a:pt x="29296" y="737343"/>
                    <a:pt x="26475" y="738521"/>
                    <a:pt x="26475" y="738628"/>
                  </a:cubicBezTo>
                  <a:cubicBezTo>
                    <a:pt x="-39053" y="760055"/>
                    <a:pt x="28761" y="835047"/>
                    <a:pt x="97182" y="739200"/>
                  </a:cubicBezTo>
                  <a:cubicBezTo>
                    <a:pt x="108335" y="724130"/>
                    <a:pt x="118030" y="708024"/>
                    <a:pt x="126143" y="691133"/>
                  </a:cubicBezTo>
                  <a:cubicBezTo>
                    <a:pt x="174242" y="767589"/>
                    <a:pt x="246781" y="825583"/>
                    <a:pt x="331979" y="855616"/>
                  </a:cubicBezTo>
                  <a:cubicBezTo>
                    <a:pt x="327401" y="859794"/>
                    <a:pt x="324980" y="865865"/>
                    <a:pt x="325408" y="872043"/>
                  </a:cubicBezTo>
                  <a:cubicBezTo>
                    <a:pt x="334371" y="972747"/>
                    <a:pt x="288519" y="1063987"/>
                    <a:pt x="195779" y="1073700"/>
                  </a:cubicBezTo>
                  <a:cubicBezTo>
                    <a:pt x="183173" y="1075771"/>
                    <a:pt x="164889" y="1073700"/>
                    <a:pt x="152462" y="1078842"/>
                  </a:cubicBezTo>
                  <a:cubicBezTo>
                    <a:pt x="130393" y="1057416"/>
                    <a:pt x="96361" y="1091520"/>
                    <a:pt x="118608" y="1113339"/>
                  </a:cubicBezTo>
                  <a:cubicBezTo>
                    <a:pt x="276092" y="1225577"/>
                    <a:pt x="496533" y="1219542"/>
                    <a:pt x="678585" y="1180260"/>
                  </a:cubicBezTo>
                  <a:cubicBezTo>
                    <a:pt x="710010" y="1167797"/>
                    <a:pt x="868886" y="1138836"/>
                    <a:pt x="841497" y="1092448"/>
                  </a:cubicBezTo>
                  <a:cubicBezTo>
                    <a:pt x="839754" y="1089484"/>
                    <a:pt x="837404" y="1086913"/>
                    <a:pt x="834604" y="1084913"/>
                  </a:cubicBezTo>
                  <a:cubicBezTo>
                    <a:pt x="861523" y="1089984"/>
                    <a:pt x="887892" y="1097626"/>
                    <a:pt x="913346" y="1107732"/>
                  </a:cubicBezTo>
                  <a:cubicBezTo>
                    <a:pt x="1112289" y="1190581"/>
                    <a:pt x="1148857" y="1412879"/>
                    <a:pt x="1175747" y="1616178"/>
                  </a:cubicBezTo>
                  <a:cubicBezTo>
                    <a:pt x="1199173" y="1774876"/>
                    <a:pt x="1222589" y="1933574"/>
                    <a:pt x="1245990" y="2092271"/>
                  </a:cubicBezTo>
                  <a:cubicBezTo>
                    <a:pt x="1253239" y="2122447"/>
                    <a:pt x="1300448" y="2110269"/>
                    <a:pt x="1292413" y="2079594"/>
                  </a:cubicBezTo>
                  <a:close/>
                  <a:moveTo>
                    <a:pt x="38474" y="731807"/>
                  </a:moveTo>
                  <a:cubicBezTo>
                    <a:pt x="35653" y="734200"/>
                    <a:pt x="37581" y="732486"/>
                    <a:pt x="38474" y="731807"/>
                  </a:cubicBezTo>
                  <a:close/>
                  <a:moveTo>
                    <a:pt x="580917" y="1150192"/>
                  </a:moveTo>
                  <a:cubicBezTo>
                    <a:pt x="508624" y="1159655"/>
                    <a:pt x="435418" y="1159798"/>
                    <a:pt x="363083" y="1150692"/>
                  </a:cubicBezTo>
                  <a:cubicBezTo>
                    <a:pt x="316659" y="1144193"/>
                    <a:pt x="264129" y="1133051"/>
                    <a:pt x="221098" y="1117695"/>
                  </a:cubicBezTo>
                  <a:cubicBezTo>
                    <a:pt x="260951" y="1108447"/>
                    <a:pt x="297768" y="1088913"/>
                    <a:pt x="324015" y="1055774"/>
                  </a:cubicBezTo>
                  <a:cubicBezTo>
                    <a:pt x="349013" y="1032633"/>
                    <a:pt x="389866" y="915395"/>
                    <a:pt x="371653" y="867793"/>
                  </a:cubicBezTo>
                  <a:cubicBezTo>
                    <a:pt x="430958" y="882470"/>
                    <a:pt x="492883" y="883077"/>
                    <a:pt x="552456" y="869507"/>
                  </a:cubicBezTo>
                  <a:cubicBezTo>
                    <a:pt x="552306" y="870400"/>
                    <a:pt x="552209" y="871329"/>
                    <a:pt x="552170" y="872257"/>
                  </a:cubicBezTo>
                  <a:cubicBezTo>
                    <a:pt x="540635" y="1041203"/>
                    <a:pt x="639768" y="1106625"/>
                    <a:pt x="713260" y="1120374"/>
                  </a:cubicBezTo>
                  <a:cubicBezTo>
                    <a:pt x="670011" y="1133837"/>
                    <a:pt x="625755" y="1143800"/>
                    <a:pt x="580917" y="1150192"/>
                  </a:cubicBezTo>
                  <a:close/>
                </a:path>
              </a:pathLst>
            </a:custGeom>
            <a:solidFill>
              <a:srgbClr val="404855"/>
            </a:solidFill>
            <a:ln w="3564" cap="flat">
              <a:noFill/>
              <a:prstDash val="solid"/>
              <a:miter/>
            </a:ln>
          </p:spPr>
          <p:txBody>
            <a:bodyPr rtlCol="0" anchor="ctr"/>
            <a:lstStyle/>
            <a:p>
              <a:endParaRPr lang="ja-JP" altLang="en-US"/>
            </a:p>
          </p:txBody>
        </p:sp>
        <p:sp>
          <p:nvSpPr>
            <p:cNvPr id="33" name="フリーフォーム: 図形 32">
              <a:extLst>
                <a:ext uri="{FF2B5EF4-FFF2-40B4-BE49-F238E27FC236}">
                  <a16:creationId xmlns:a16="http://schemas.microsoft.com/office/drawing/2014/main" id="{C69BB189-D971-45CA-A772-C44BC2EFAB62}"/>
                </a:ext>
              </a:extLst>
            </p:cNvPr>
            <p:cNvSpPr/>
            <p:nvPr/>
          </p:nvSpPr>
          <p:spPr>
            <a:xfrm>
              <a:off x="4772663" y="4861484"/>
              <a:ext cx="56461" cy="57820"/>
            </a:xfrm>
            <a:custGeom>
              <a:avLst/>
              <a:gdLst>
                <a:gd name="connsiteX0" fmla="*/ 45112 w 56461"/>
                <a:gd name="connsiteY0" fmla="*/ 5886 h 57820"/>
                <a:gd name="connsiteX1" fmla="*/ 4938 w 56461"/>
                <a:gd name="connsiteY1" fmla="*/ 13028 h 57820"/>
                <a:gd name="connsiteX2" fmla="*/ 4331 w 56461"/>
                <a:gd name="connsiteY2" fmla="*/ 44025 h 57820"/>
                <a:gd name="connsiteX3" fmla="*/ 56183 w 56461"/>
                <a:gd name="connsiteY3" fmla="*/ 31133 h 57820"/>
                <a:gd name="connsiteX4" fmla="*/ 56183 w 56461"/>
                <a:gd name="connsiteY4" fmla="*/ 31133 h 57820"/>
                <a:gd name="connsiteX5" fmla="*/ 56183 w 56461"/>
                <a:gd name="connsiteY5" fmla="*/ 30740 h 57820"/>
                <a:gd name="connsiteX6" fmla="*/ 52112 w 56461"/>
                <a:gd name="connsiteY6" fmla="*/ 13706 h 57820"/>
                <a:gd name="connsiteX7" fmla="*/ 45112 w 56461"/>
                <a:gd name="connsiteY7" fmla="*/ 5886 h 5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61" h="57820">
                  <a:moveTo>
                    <a:pt x="45112" y="5886"/>
                  </a:moveTo>
                  <a:cubicBezTo>
                    <a:pt x="31150" y="-6327"/>
                    <a:pt x="13187" y="137"/>
                    <a:pt x="4938" y="13028"/>
                  </a:cubicBezTo>
                  <a:cubicBezTo>
                    <a:pt x="-1593" y="22277"/>
                    <a:pt x="-1836" y="34562"/>
                    <a:pt x="4331" y="44025"/>
                  </a:cubicBezTo>
                  <a:cubicBezTo>
                    <a:pt x="20436" y="69308"/>
                    <a:pt x="54004" y="54417"/>
                    <a:pt x="56183" y="31133"/>
                  </a:cubicBezTo>
                  <a:lnTo>
                    <a:pt x="56183" y="31133"/>
                  </a:lnTo>
                  <a:cubicBezTo>
                    <a:pt x="56183" y="31133"/>
                    <a:pt x="56183" y="30883"/>
                    <a:pt x="56183" y="30740"/>
                  </a:cubicBezTo>
                  <a:cubicBezTo>
                    <a:pt x="56815" y="24777"/>
                    <a:pt x="55376" y="18742"/>
                    <a:pt x="52112" y="13706"/>
                  </a:cubicBezTo>
                  <a:cubicBezTo>
                    <a:pt x="50219" y="10743"/>
                    <a:pt x="47855" y="8100"/>
                    <a:pt x="45112" y="5886"/>
                  </a:cubicBezTo>
                  <a:close/>
                </a:path>
              </a:pathLst>
            </a:custGeom>
            <a:solidFill>
              <a:srgbClr val="404855"/>
            </a:solidFill>
            <a:ln w="3564" cap="flat">
              <a:noFill/>
              <a:prstDash val="solid"/>
              <a:miter/>
            </a:ln>
          </p:spPr>
          <p:txBody>
            <a:bodyPr rtlCol="0" anchor="ctr"/>
            <a:lstStyle/>
            <a:p>
              <a:endParaRPr lang="ja-JP" altLang="en-US"/>
            </a:p>
          </p:txBody>
        </p:sp>
        <p:sp>
          <p:nvSpPr>
            <p:cNvPr id="34" name="フリーフォーム: 図形 33">
              <a:extLst>
                <a:ext uri="{FF2B5EF4-FFF2-40B4-BE49-F238E27FC236}">
                  <a16:creationId xmlns:a16="http://schemas.microsoft.com/office/drawing/2014/main" id="{3A81822B-74A7-498E-ABA3-0E815EF425C9}"/>
                </a:ext>
              </a:extLst>
            </p:cNvPr>
            <p:cNvSpPr/>
            <p:nvPr/>
          </p:nvSpPr>
          <p:spPr>
            <a:xfrm>
              <a:off x="5051804" y="4861413"/>
              <a:ext cx="56119" cy="57872"/>
            </a:xfrm>
            <a:custGeom>
              <a:avLst/>
              <a:gdLst>
                <a:gd name="connsiteX0" fmla="*/ 1661 w 56119"/>
                <a:gd name="connsiteY0" fmla="*/ 37667 h 57872"/>
                <a:gd name="connsiteX1" fmla="*/ 14624 w 56119"/>
                <a:gd name="connsiteY1" fmla="*/ 53809 h 57872"/>
                <a:gd name="connsiteX2" fmla="*/ 35229 w 56119"/>
                <a:gd name="connsiteY2" fmla="*/ 56487 h 57872"/>
                <a:gd name="connsiteX3" fmla="*/ 55905 w 56119"/>
                <a:gd name="connsiteY3" fmla="*/ 27490 h 57872"/>
                <a:gd name="connsiteX4" fmla="*/ 53619 w 56119"/>
                <a:gd name="connsiteY4" fmla="*/ 16777 h 57872"/>
                <a:gd name="connsiteX5" fmla="*/ 28622 w 56119"/>
                <a:gd name="connsiteY5" fmla="*/ -614 h 57872"/>
                <a:gd name="connsiteX6" fmla="*/ 10767 w 56119"/>
                <a:gd name="connsiteY6" fmla="*/ 5992 h 57872"/>
                <a:gd name="connsiteX7" fmla="*/ 2482 w 56119"/>
                <a:gd name="connsiteY7" fmla="*/ 17134 h 57872"/>
                <a:gd name="connsiteX8" fmla="*/ 1661 w 56119"/>
                <a:gd name="connsiteY8" fmla="*/ 37667 h 5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19" h="57872">
                  <a:moveTo>
                    <a:pt x="1661" y="37667"/>
                  </a:moveTo>
                  <a:cubicBezTo>
                    <a:pt x="3478" y="44666"/>
                    <a:pt x="8196" y="50523"/>
                    <a:pt x="14624" y="53809"/>
                  </a:cubicBezTo>
                  <a:cubicBezTo>
                    <a:pt x="17945" y="56665"/>
                    <a:pt x="31336" y="58308"/>
                    <a:pt x="35229" y="56487"/>
                  </a:cubicBezTo>
                  <a:cubicBezTo>
                    <a:pt x="48224" y="53094"/>
                    <a:pt x="56930" y="40881"/>
                    <a:pt x="55905" y="27490"/>
                  </a:cubicBezTo>
                  <a:cubicBezTo>
                    <a:pt x="55794" y="23812"/>
                    <a:pt x="55019" y="20169"/>
                    <a:pt x="53619" y="16777"/>
                  </a:cubicBezTo>
                  <a:cubicBezTo>
                    <a:pt x="50620" y="7242"/>
                    <a:pt x="42692" y="-329"/>
                    <a:pt x="28622" y="-614"/>
                  </a:cubicBezTo>
                  <a:cubicBezTo>
                    <a:pt x="22051" y="-757"/>
                    <a:pt x="15674" y="1600"/>
                    <a:pt x="10767" y="5992"/>
                  </a:cubicBezTo>
                  <a:cubicBezTo>
                    <a:pt x="6889" y="8742"/>
                    <a:pt x="3985" y="12634"/>
                    <a:pt x="2482" y="17134"/>
                  </a:cubicBezTo>
                  <a:cubicBezTo>
                    <a:pt x="-693" y="23562"/>
                    <a:pt x="-989" y="31025"/>
                    <a:pt x="1661" y="37667"/>
                  </a:cubicBezTo>
                  <a:close/>
                </a:path>
              </a:pathLst>
            </a:custGeom>
            <a:solidFill>
              <a:srgbClr val="404855"/>
            </a:solidFill>
            <a:ln w="3564" cap="flat">
              <a:noFill/>
              <a:prstDash val="solid"/>
              <a:miter/>
            </a:ln>
          </p:spPr>
          <p:txBody>
            <a:bodyPr rtlCol="0" anchor="ctr"/>
            <a:lstStyle/>
            <a:p>
              <a:endParaRPr lang="ja-JP" altLang="en-US"/>
            </a:p>
          </p:txBody>
        </p:sp>
        <p:sp>
          <p:nvSpPr>
            <p:cNvPr id="35" name="フリーフォーム: 図形 34">
              <a:extLst>
                <a:ext uri="{FF2B5EF4-FFF2-40B4-BE49-F238E27FC236}">
                  <a16:creationId xmlns:a16="http://schemas.microsoft.com/office/drawing/2014/main" id="{D7C9FAB7-70F9-45F6-9F3C-B6A8C8E85A3C}"/>
                </a:ext>
              </a:extLst>
            </p:cNvPr>
            <p:cNvSpPr/>
            <p:nvPr/>
          </p:nvSpPr>
          <p:spPr>
            <a:xfrm>
              <a:off x="4923594" y="4972131"/>
              <a:ext cx="32434" cy="32272"/>
            </a:xfrm>
            <a:custGeom>
              <a:avLst/>
              <a:gdLst>
                <a:gd name="connsiteX0" fmla="*/ 16704 w 32434"/>
                <a:gd name="connsiteY0" fmla="*/ -558 h 32272"/>
                <a:gd name="connsiteX1" fmla="*/ 15490 w 32434"/>
                <a:gd name="connsiteY1" fmla="*/ 31581 h 32272"/>
                <a:gd name="connsiteX2" fmla="*/ 16704 w 32434"/>
                <a:gd name="connsiteY2" fmla="*/ -558 h 32272"/>
              </a:gdLst>
              <a:ahLst/>
              <a:cxnLst>
                <a:cxn ang="0">
                  <a:pos x="connsiteX0" y="connsiteY0"/>
                </a:cxn>
                <a:cxn ang="0">
                  <a:pos x="connsiteX1" y="connsiteY1"/>
                </a:cxn>
                <a:cxn ang="0">
                  <a:pos x="connsiteX2" y="connsiteY2"/>
                </a:cxn>
              </a:cxnLst>
              <a:rect l="l" t="t" r="r" b="b"/>
              <a:pathLst>
                <a:path w="32434" h="32272">
                  <a:moveTo>
                    <a:pt x="16704" y="-558"/>
                  </a:moveTo>
                  <a:cubicBezTo>
                    <a:pt x="-4900" y="-2272"/>
                    <a:pt x="-6150" y="31831"/>
                    <a:pt x="15490" y="31581"/>
                  </a:cubicBezTo>
                  <a:cubicBezTo>
                    <a:pt x="37024" y="33402"/>
                    <a:pt x="38345" y="-701"/>
                    <a:pt x="16704" y="-558"/>
                  </a:cubicBezTo>
                  <a:close/>
                </a:path>
              </a:pathLst>
            </a:custGeom>
            <a:solidFill>
              <a:srgbClr val="404855"/>
            </a:solidFill>
            <a:ln w="3564" cap="flat">
              <a:noFill/>
              <a:prstDash val="solid"/>
              <a:miter/>
            </a:ln>
          </p:spPr>
          <p:txBody>
            <a:bodyPr rtlCol="0" anchor="ctr"/>
            <a:lstStyle/>
            <a:p>
              <a:endParaRPr lang="ja-JP" altLang="en-US"/>
            </a:p>
          </p:txBody>
        </p:sp>
        <p:sp>
          <p:nvSpPr>
            <p:cNvPr id="36" name="フリーフォーム: 図形 35">
              <a:extLst>
                <a:ext uri="{FF2B5EF4-FFF2-40B4-BE49-F238E27FC236}">
                  <a16:creationId xmlns:a16="http://schemas.microsoft.com/office/drawing/2014/main" id="{B778740E-DD25-4F34-BC06-F74C6DE6B296}"/>
                </a:ext>
              </a:extLst>
            </p:cNvPr>
            <p:cNvSpPr/>
            <p:nvPr/>
          </p:nvSpPr>
          <p:spPr>
            <a:xfrm>
              <a:off x="4875664" y="5096161"/>
              <a:ext cx="121252" cy="75256"/>
            </a:xfrm>
            <a:custGeom>
              <a:avLst/>
              <a:gdLst>
                <a:gd name="connsiteX0" fmla="*/ 73634 w 121252"/>
                <a:gd name="connsiteY0" fmla="*/ 40823 h 75256"/>
                <a:gd name="connsiteX1" fmla="*/ 78062 w 121252"/>
                <a:gd name="connsiteY1" fmla="*/ 43430 h 75256"/>
                <a:gd name="connsiteX2" fmla="*/ 80205 w 121252"/>
                <a:gd name="connsiteY2" fmla="*/ 45680 h 75256"/>
                <a:gd name="connsiteX3" fmla="*/ 82312 w 121252"/>
                <a:gd name="connsiteY3" fmla="*/ 49251 h 75256"/>
                <a:gd name="connsiteX4" fmla="*/ 120986 w 121252"/>
                <a:gd name="connsiteY4" fmla="*/ 41038 h 75256"/>
                <a:gd name="connsiteX5" fmla="*/ 62528 w 121252"/>
                <a:gd name="connsiteY5" fmla="*/ -458 h 75256"/>
                <a:gd name="connsiteX6" fmla="*/ -108 w 121252"/>
                <a:gd name="connsiteY6" fmla="*/ 60249 h 75256"/>
                <a:gd name="connsiteX7" fmla="*/ 36245 w 121252"/>
                <a:gd name="connsiteY7" fmla="*/ 64999 h 75256"/>
                <a:gd name="connsiteX8" fmla="*/ 43101 w 121252"/>
                <a:gd name="connsiteY8" fmla="*/ 52822 h 75256"/>
                <a:gd name="connsiteX9" fmla="*/ 51136 w 121252"/>
                <a:gd name="connsiteY9" fmla="*/ 44751 h 75256"/>
                <a:gd name="connsiteX10" fmla="*/ 51136 w 121252"/>
                <a:gd name="connsiteY10" fmla="*/ 44751 h 75256"/>
                <a:gd name="connsiteX11" fmla="*/ 57671 w 121252"/>
                <a:gd name="connsiteY11" fmla="*/ 40966 h 75256"/>
                <a:gd name="connsiteX12" fmla="*/ 59207 w 121252"/>
                <a:gd name="connsiteY12" fmla="*/ 40538 h 75256"/>
                <a:gd name="connsiteX13" fmla="*/ 63885 w 121252"/>
                <a:gd name="connsiteY13" fmla="*/ 39681 h 75256"/>
                <a:gd name="connsiteX14" fmla="*/ 61314 w 121252"/>
                <a:gd name="connsiteY14" fmla="*/ 39681 h 75256"/>
                <a:gd name="connsiteX15" fmla="*/ 67706 w 121252"/>
                <a:gd name="connsiteY15" fmla="*/ 39681 h 75256"/>
                <a:gd name="connsiteX16" fmla="*/ 73634 w 121252"/>
                <a:gd name="connsiteY16" fmla="*/ 40823 h 75256"/>
                <a:gd name="connsiteX17" fmla="*/ 51101 w 121252"/>
                <a:gd name="connsiteY17" fmla="*/ 44394 h 75256"/>
                <a:gd name="connsiteX18" fmla="*/ 51101 w 121252"/>
                <a:gd name="connsiteY18" fmla="*/ 44394 h 7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252" h="75256">
                  <a:moveTo>
                    <a:pt x="73634" y="40823"/>
                  </a:moveTo>
                  <a:cubicBezTo>
                    <a:pt x="75162" y="41609"/>
                    <a:pt x="76641" y="42466"/>
                    <a:pt x="78062" y="43430"/>
                  </a:cubicBezTo>
                  <a:cubicBezTo>
                    <a:pt x="78562" y="43894"/>
                    <a:pt x="79455" y="44858"/>
                    <a:pt x="80205" y="45680"/>
                  </a:cubicBezTo>
                  <a:lnTo>
                    <a:pt x="82312" y="49251"/>
                  </a:lnTo>
                  <a:cubicBezTo>
                    <a:pt x="80848" y="67356"/>
                    <a:pt x="123807" y="78355"/>
                    <a:pt x="120986" y="41038"/>
                  </a:cubicBezTo>
                  <a:cubicBezTo>
                    <a:pt x="115701" y="15469"/>
                    <a:pt x="87990" y="-2530"/>
                    <a:pt x="62528" y="-458"/>
                  </a:cubicBezTo>
                  <a:cubicBezTo>
                    <a:pt x="32924" y="2184"/>
                    <a:pt x="-1180" y="28610"/>
                    <a:pt x="-108" y="60249"/>
                  </a:cubicBezTo>
                  <a:cubicBezTo>
                    <a:pt x="3463" y="76319"/>
                    <a:pt x="28782" y="80354"/>
                    <a:pt x="36245" y="64999"/>
                  </a:cubicBezTo>
                  <a:cubicBezTo>
                    <a:pt x="38184" y="60749"/>
                    <a:pt x="40477" y="56678"/>
                    <a:pt x="43101" y="52822"/>
                  </a:cubicBezTo>
                  <a:cubicBezTo>
                    <a:pt x="45562" y="49929"/>
                    <a:pt x="48247" y="47215"/>
                    <a:pt x="51136" y="44751"/>
                  </a:cubicBezTo>
                  <a:lnTo>
                    <a:pt x="51136" y="44751"/>
                  </a:lnTo>
                  <a:cubicBezTo>
                    <a:pt x="52172" y="43823"/>
                    <a:pt x="61242" y="39038"/>
                    <a:pt x="57671" y="40966"/>
                  </a:cubicBezTo>
                  <a:cubicBezTo>
                    <a:pt x="54743" y="42573"/>
                    <a:pt x="58386" y="40966"/>
                    <a:pt x="59207" y="40538"/>
                  </a:cubicBezTo>
                  <a:cubicBezTo>
                    <a:pt x="60700" y="39966"/>
                    <a:pt x="62285" y="39681"/>
                    <a:pt x="63885" y="39681"/>
                  </a:cubicBezTo>
                  <a:lnTo>
                    <a:pt x="61314" y="39681"/>
                  </a:lnTo>
                  <a:cubicBezTo>
                    <a:pt x="63421" y="39681"/>
                    <a:pt x="65563" y="39430"/>
                    <a:pt x="67706" y="39681"/>
                  </a:cubicBezTo>
                  <a:cubicBezTo>
                    <a:pt x="69849" y="39930"/>
                    <a:pt x="71741" y="40430"/>
                    <a:pt x="73634" y="40823"/>
                  </a:cubicBezTo>
                  <a:close/>
                  <a:moveTo>
                    <a:pt x="51101" y="44394"/>
                  </a:moveTo>
                  <a:cubicBezTo>
                    <a:pt x="50136" y="45180"/>
                    <a:pt x="49387" y="45537"/>
                    <a:pt x="51101" y="44394"/>
                  </a:cubicBezTo>
                  <a:close/>
                </a:path>
              </a:pathLst>
            </a:custGeom>
            <a:solidFill>
              <a:srgbClr val="404855"/>
            </a:solidFill>
            <a:ln w="3564" cap="flat">
              <a:noFill/>
              <a:prstDash val="solid"/>
              <a:miter/>
            </a:ln>
          </p:spPr>
          <p:txBody>
            <a:bodyPr rtlCol="0" anchor="ctr"/>
            <a:lstStyle/>
            <a:p>
              <a:endParaRPr lang="ja-JP" altLang="en-US"/>
            </a:p>
          </p:txBody>
        </p:sp>
        <p:sp>
          <p:nvSpPr>
            <p:cNvPr id="37" name="フリーフォーム: 図形 36">
              <a:extLst>
                <a:ext uri="{FF2B5EF4-FFF2-40B4-BE49-F238E27FC236}">
                  <a16:creationId xmlns:a16="http://schemas.microsoft.com/office/drawing/2014/main" id="{24FE2020-0444-40FE-AA67-F1CFDC324F29}"/>
                </a:ext>
              </a:extLst>
            </p:cNvPr>
            <p:cNvSpPr/>
            <p:nvPr/>
          </p:nvSpPr>
          <p:spPr>
            <a:xfrm>
              <a:off x="4733206" y="4726755"/>
              <a:ext cx="120269" cy="77395"/>
            </a:xfrm>
            <a:custGeom>
              <a:avLst/>
              <a:gdLst>
                <a:gd name="connsiteX0" fmla="*/ 82428 w 120269"/>
                <a:gd name="connsiteY0" fmla="*/ 14556 h 77395"/>
                <a:gd name="connsiteX1" fmla="*/ 82106 w 120269"/>
                <a:gd name="connsiteY1" fmla="*/ 15413 h 77395"/>
                <a:gd name="connsiteX2" fmla="*/ 79392 w 120269"/>
                <a:gd name="connsiteY2" fmla="*/ 20163 h 77395"/>
                <a:gd name="connsiteX3" fmla="*/ 74179 w 120269"/>
                <a:gd name="connsiteY3" fmla="*/ 25341 h 77395"/>
                <a:gd name="connsiteX4" fmla="*/ 65679 w 120269"/>
                <a:gd name="connsiteY4" fmla="*/ 30305 h 77395"/>
                <a:gd name="connsiteX5" fmla="*/ 43503 w 120269"/>
                <a:gd name="connsiteY5" fmla="*/ 35769 h 77395"/>
                <a:gd name="connsiteX6" fmla="*/ 44539 w 120269"/>
                <a:gd name="connsiteY6" fmla="*/ 35769 h 77395"/>
                <a:gd name="connsiteX7" fmla="*/ 32397 w 120269"/>
                <a:gd name="connsiteY7" fmla="*/ 36233 h 77395"/>
                <a:gd name="connsiteX8" fmla="*/ 29112 w 120269"/>
                <a:gd name="connsiteY8" fmla="*/ 35376 h 77395"/>
                <a:gd name="connsiteX9" fmla="*/ 75321 w 120269"/>
                <a:gd name="connsiteY9" fmla="*/ 69122 h 77395"/>
                <a:gd name="connsiteX10" fmla="*/ 82428 w 120269"/>
                <a:gd name="connsiteY10" fmla="*/ 14556 h 7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269" h="77395">
                  <a:moveTo>
                    <a:pt x="82428" y="14556"/>
                  </a:moveTo>
                  <a:lnTo>
                    <a:pt x="82106" y="15413"/>
                  </a:lnTo>
                  <a:cubicBezTo>
                    <a:pt x="81321" y="16663"/>
                    <a:pt x="79999" y="18985"/>
                    <a:pt x="79392" y="20163"/>
                  </a:cubicBezTo>
                  <a:cubicBezTo>
                    <a:pt x="77782" y="22013"/>
                    <a:pt x="76039" y="23741"/>
                    <a:pt x="74179" y="25341"/>
                  </a:cubicBezTo>
                  <a:cubicBezTo>
                    <a:pt x="72000" y="26555"/>
                    <a:pt x="67751" y="28912"/>
                    <a:pt x="65679" y="30305"/>
                  </a:cubicBezTo>
                  <a:cubicBezTo>
                    <a:pt x="58509" y="32922"/>
                    <a:pt x="51070" y="34754"/>
                    <a:pt x="43503" y="35769"/>
                  </a:cubicBezTo>
                  <a:cubicBezTo>
                    <a:pt x="41253" y="36090"/>
                    <a:pt x="41575" y="36054"/>
                    <a:pt x="44539" y="35769"/>
                  </a:cubicBezTo>
                  <a:cubicBezTo>
                    <a:pt x="40568" y="36754"/>
                    <a:pt x="36432" y="36911"/>
                    <a:pt x="32397" y="36233"/>
                  </a:cubicBezTo>
                  <a:cubicBezTo>
                    <a:pt x="31469" y="36019"/>
                    <a:pt x="29897" y="35661"/>
                    <a:pt x="29112" y="35376"/>
                  </a:cubicBezTo>
                  <a:cubicBezTo>
                    <a:pt x="-21133" y="25341"/>
                    <a:pt x="-7206" y="100333"/>
                    <a:pt x="75321" y="69122"/>
                  </a:cubicBezTo>
                  <a:cubicBezTo>
                    <a:pt x="151992" y="40947"/>
                    <a:pt x="113639" y="-32046"/>
                    <a:pt x="82428" y="14556"/>
                  </a:cubicBezTo>
                  <a:close/>
                </a:path>
              </a:pathLst>
            </a:custGeom>
            <a:solidFill>
              <a:srgbClr val="404855"/>
            </a:solidFill>
            <a:ln w="3564" cap="flat">
              <a:no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11C4FB15-75A2-4341-99A3-866063769F33}"/>
                </a:ext>
              </a:extLst>
            </p:cNvPr>
            <p:cNvSpPr/>
            <p:nvPr/>
          </p:nvSpPr>
          <p:spPr>
            <a:xfrm>
              <a:off x="4746488" y="5296981"/>
              <a:ext cx="270150" cy="594080"/>
            </a:xfrm>
            <a:custGeom>
              <a:avLst/>
              <a:gdLst>
                <a:gd name="connsiteX0" fmla="*/ 112855 w 270150"/>
                <a:gd name="connsiteY0" fmla="*/ -621 h 594080"/>
                <a:gd name="connsiteX1" fmla="*/ 81394 w 270150"/>
                <a:gd name="connsiteY1" fmla="*/ 8128 h 594080"/>
                <a:gd name="connsiteX2" fmla="*/ 43184 w 270150"/>
                <a:gd name="connsiteY2" fmla="*/ 194287 h 594080"/>
                <a:gd name="connsiteX3" fmla="*/ 25900 w 270150"/>
                <a:gd name="connsiteY3" fmla="*/ 459938 h 594080"/>
                <a:gd name="connsiteX4" fmla="*/ -133 w 270150"/>
                <a:gd name="connsiteY4" fmla="*/ 525253 h 594080"/>
                <a:gd name="connsiteX5" fmla="*/ 104178 w 270150"/>
                <a:gd name="connsiteY5" fmla="*/ 593460 h 594080"/>
                <a:gd name="connsiteX6" fmla="*/ 199810 w 270150"/>
                <a:gd name="connsiteY6" fmla="*/ 382768 h 594080"/>
                <a:gd name="connsiteX7" fmla="*/ 257161 w 270150"/>
                <a:gd name="connsiteY7" fmla="*/ 322952 h 594080"/>
                <a:gd name="connsiteX8" fmla="*/ 248591 w 270150"/>
                <a:gd name="connsiteY8" fmla="*/ 284135 h 594080"/>
                <a:gd name="connsiteX9" fmla="*/ 270017 w 270150"/>
                <a:gd name="connsiteY9" fmla="*/ 225605 h 594080"/>
                <a:gd name="connsiteX10" fmla="*/ 239306 w 270150"/>
                <a:gd name="connsiteY10" fmla="*/ 210250 h 594080"/>
                <a:gd name="connsiteX11" fmla="*/ 234271 w 270150"/>
                <a:gd name="connsiteY11" fmla="*/ 167398 h 594080"/>
                <a:gd name="connsiteX12" fmla="*/ 127675 w 270150"/>
                <a:gd name="connsiteY12" fmla="*/ 186717 h 5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150" h="594080">
                  <a:moveTo>
                    <a:pt x="112855" y="-621"/>
                  </a:moveTo>
                  <a:lnTo>
                    <a:pt x="81394" y="8128"/>
                  </a:lnTo>
                  <a:lnTo>
                    <a:pt x="43184" y="194287"/>
                  </a:lnTo>
                  <a:lnTo>
                    <a:pt x="25900" y="459938"/>
                  </a:lnTo>
                  <a:lnTo>
                    <a:pt x="-133" y="525253"/>
                  </a:lnTo>
                  <a:lnTo>
                    <a:pt x="104178" y="593460"/>
                  </a:lnTo>
                  <a:cubicBezTo>
                    <a:pt x="131175" y="537466"/>
                    <a:pt x="208952" y="464402"/>
                    <a:pt x="199810" y="382768"/>
                  </a:cubicBezTo>
                  <a:lnTo>
                    <a:pt x="257161" y="322952"/>
                  </a:lnTo>
                  <a:lnTo>
                    <a:pt x="248591" y="284135"/>
                  </a:lnTo>
                  <a:lnTo>
                    <a:pt x="270017" y="225605"/>
                  </a:lnTo>
                  <a:lnTo>
                    <a:pt x="239306" y="210250"/>
                  </a:lnTo>
                  <a:lnTo>
                    <a:pt x="234271" y="167398"/>
                  </a:lnTo>
                  <a:lnTo>
                    <a:pt x="127675" y="186717"/>
                  </a:lnTo>
                  <a:close/>
                </a:path>
              </a:pathLst>
            </a:custGeom>
            <a:solidFill>
              <a:srgbClr val="FFFFFF"/>
            </a:solidFill>
            <a:ln w="3564" cap="flat">
              <a:noFill/>
              <a:prstDash val="solid"/>
              <a:miter/>
            </a:ln>
          </p:spPr>
          <p:txBody>
            <a:bodyPr rtlCol="0" anchor="ctr"/>
            <a:lstStyle/>
            <a:p>
              <a:endParaRPr lang="ja-JP" altLang="en-US"/>
            </a:p>
          </p:txBody>
        </p:sp>
        <p:sp>
          <p:nvSpPr>
            <p:cNvPr id="39" name="フリーフォーム: 図形 38">
              <a:extLst>
                <a:ext uri="{FF2B5EF4-FFF2-40B4-BE49-F238E27FC236}">
                  <a16:creationId xmlns:a16="http://schemas.microsoft.com/office/drawing/2014/main" id="{78DC159C-313F-44BE-87C7-1DE811DC9F98}"/>
                </a:ext>
              </a:extLst>
            </p:cNvPr>
            <p:cNvSpPr/>
            <p:nvPr/>
          </p:nvSpPr>
          <p:spPr>
            <a:xfrm>
              <a:off x="4960072" y="5485425"/>
              <a:ext cx="3571" cy="3571"/>
            </a:xfrm>
            <a:custGeom>
              <a:avLst/>
              <a:gdLst>
                <a:gd name="connsiteX0" fmla="*/ -133 w 3571"/>
                <a:gd name="connsiteY0" fmla="*/ -621 h 3571"/>
                <a:gd name="connsiteX1" fmla="*/ -133 w 3571"/>
                <a:gd name="connsiteY1" fmla="*/ -621 h 3571"/>
                <a:gd name="connsiteX2" fmla="*/ -133 w 3571"/>
                <a:gd name="connsiteY2" fmla="*/ -621 h 3571"/>
              </a:gdLst>
              <a:ahLst/>
              <a:cxnLst>
                <a:cxn ang="0">
                  <a:pos x="connsiteX0" y="connsiteY0"/>
                </a:cxn>
                <a:cxn ang="0">
                  <a:pos x="connsiteX1" y="connsiteY1"/>
                </a:cxn>
                <a:cxn ang="0">
                  <a:pos x="connsiteX2" y="connsiteY2"/>
                </a:cxn>
              </a:cxnLst>
              <a:rect l="l" t="t" r="r" b="b"/>
              <a:pathLst>
                <a:path w="3571" h="3571">
                  <a:moveTo>
                    <a:pt x="-133" y="-621"/>
                  </a:moveTo>
                  <a:lnTo>
                    <a:pt x="-133" y="-621"/>
                  </a:lnTo>
                  <a:lnTo>
                    <a:pt x="-133" y="-621"/>
                  </a:lnTo>
                  <a:close/>
                </a:path>
              </a:pathLst>
            </a:custGeom>
            <a:solidFill>
              <a:srgbClr val="404855"/>
            </a:solidFill>
            <a:ln w="3564" cap="flat">
              <a:noFill/>
              <a:prstDash val="solid"/>
              <a:miter/>
            </a:ln>
          </p:spPr>
          <p:txBody>
            <a:bodyPr rtlCol="0" anchor="ctr"/>
            <a:lstStyle/>
            <a:p>
              <a:endParaRPr lang="ja-JP" altLang="en-US"/>
            </a:p>
          </p:txBody>
        </p:sp>
        <p:sp>
          <p:nvSpPr>
            <p:cNvPr id="40" name="フリーフォーム: 図形 39">
              <a:extLst>
                <a:ext uri="{FF2B5EF4-FFF2-40B4-BE49-F238E27FC236}">
                  <a16:creationId xmlns:a16="http://schemas.microsoft.com/office/drawing/2014/main" id="{973F3656-75C9-48EE-BEF3-B0B0E537DA5B}"/>
                </a:ext>
              </a:extLst>
            </p:cNvPr>
            <p:cNvSpPr/>
            <p:nvPr/>
          </p:nvSpPr>
          <p:spPr>
            <a:xfrm>
              <a:off x="4389402" y="5276531"/>
              <a:ext cx="639406" cy="1163457"/>
            </a:xfrm>
            <a:custGeom>
              <a:avLst/>
              <a:gdLst>
                <a:gd name="connsiteX0" fmla="*/ 611319 w 639406"/>
                <a:gd name="connsiteY0" fmla="*/ 219094 h 1163457"/>
                <a:gd name="connsiteX1" fmla="*/ 547040 w 639406"/>
                <a:gd name="connsiteY1" fmla="*/ 171135 h 1163457"/>
                <a:gd name="connsiteX2" fmla="*/ 502223 w 639406"/>
                <a:gd name="connsiteY2" fmla="*/ 183598 h 1163457"/>
                <a:gd name="connsiteX3" fmla="*/ 495081 w 639406"/>
                <a:gd name="connsiteY3" fmla="*/ 24543 h 1163457"/>
                <a:gd name="connsiteX4" fmla="*/ 406019 w 639406"/>
                <a:gd name="connsiteY4" fmla="*/ 71574 h 1163457"/>
                <a:gd name="connsiteX5" fmla="*/ 371773 w 639406"/>
                <a:gd name="connsiteY5" fmla="*/ 429429 h 1163457"/>
                <a:gd name="connsiteX6" fmla="*/ 353917 w 639406"/>
                <a:gd name="connsiteY6" fmla="*/ 509813 h 1163457"/>
                <a:gd name="connsiteX7" fmla="*/ 347097 w 639406"/>
                <a:gd name="connsiteY7" fmla="*/ 502850 h 1163457"/>
                <a:gd name="connsiteX8" fmla="*/ 309065 w 639406"/>
                <a:gd name="connsiteY8" fmla="*/ 532204 h 1163457"/>
                <a:gd name="connsiteX9" fmla="*/ 2919 w 639406"/>
                <a:gd name="connsiteY9" fmla="*/ 1033937 h 1163457"/>
                <a:gd name="connsiteX10" fmla="*/ 11596 w 639406"/>
                <a:gd name="connsiteY10" fmla="*/ 1067040 h 1163457"/>
                <a:gd name="connsiteX11" fmla="*/ 44700 w 639406"/>
                <a:gd name="connsiteY11" fmla="*/ 1058363 h 1163457"/>
                <a:gd name="connsiteX12" fmla="*/ 284353 w 639406"/>
                <a:gd name="connsiteY12" fmla="*/ 656405 h 1163457"/>
                <a:gd name="connsiteX13" fmla="*/ 344454 w 639406"/>
                <a:gd name="connsiteY13" fmla="*/ 566057 h 1163457"/>
                <a:gd name="connsiteX14" fmla="*/ 495617 w 639406"/>
                <a:gd name="connsiteY14" fmla="*/ 662476 h 1163457"/>
                <a:gd name="connsiteX15" fmla="*/ 488760 w 639406"/>
                <a:gd name="connsiteY15" fmla="*/ 680081 h 1163457"/>
                <a:gd name="connsiteX16" fmla="*/ 313315 w 639406"/>
                <a:gd name="connsiteY16" fmla="*/ 1016974 h 1163457"/>
                <a:gd name="connsiteX17" fmla="*/ 263534 w 639406"/>
                <a:gd name="connsiteY17" fmla="*/ 1159816 h 1163457"/>
                <a:gd name="connsiteX18" fmla="*/ 296638 w 639406"/>
                <a:gd name="connsiteY18" fmla="*/ 1151139 h 1163457"/>
                <a:gd name="connsiteX19" fmla="*/ 401127 w 639406"/>
                <a:gd name="connsiteY19" fmla="*/ 954731 h 1163457"/>
                <a:gd name="connsiteX20" fmla="*/ 546576 w 639406"/>
                <a:gd name="connsiteY20" fmla="*/ 662511 h 1163457"/>
                <a:gd name="connsiteX21" fmla="*/ 548968 w 639406"/>
                <a:gd name="connsiteY21" fmla="*/ 654263 h 1163457"/>
                <a:gd name="connsiteX22" fmla="*/ 532791 w 639406"/>
                <a:gd name="connsiteY22" fmla="*/ 629622 h 1163457"/>
                <a:gd name="connsiteX23" fmla="*/ 386878 w 639406"/>
                <a:gd name="connsiteY23" fmla="*/ 539168 h 1163457"/>
                <a:gd name="connsiteX24" fmla="*/ 419482 w 639406"/>
                <a:gd name="connsiteY24" fmla="*/ 339617 h 1163457"/>
                <a:gd name="connsiteX25" fmla="*/ 447658 w 639406"/>
                <a:gd name="connsiteY25" fmla="*/ 63682 h 1163457"/>
                <a:gd name="connsiteX26" fmla="*/ 451693 w 639406"/>
                <a:gd name="connsiteY26" fmla="*/ 46577 h 1163457"/>
                <a:gd name="connsiteX27" fmla="*/ 454335 w 639406"/>
                <a:gd name="connsiteY27" fmla="*/ 41756 h 1163457"/>
                <a:gd name="connsiteX28" fmla="*/ 456621 w 639406"/>
                <a:gd name="connsiteY28" fmla="*/ 41220 h 1163457"/>
                <a:gd name="connsiteX29" fmla="*/ 461013 w 639406"/>
                <a:gd name="connsiteY29" fmla="*/ 47291 h 1163457"/>
                <a:gd name="connsiteX30" fmla="*/ 462228 w 639406"/>
                <a:gd name="connsiteY30" fmla="*/ 51612 h 1163457"/>
                <a:gd name="connsiteX31" fmla="*/ 463085 w 639406"/>
                <a:gd name="connsiteY31" fmla="*/ 55825 h 1163457"/>
                <a:gd name="connsiteX32" fmla="*/ 460835 w 639406"/>
                <a:gd name="connsiteY32" fmla="*/ 204060 h 1163457"/>
                <a:gd name="connsiteX33" fmla="*/ 452407 w 639406"/>
                <a:gd name="connsiteY33" fmla="*/ 232628 h 1163457"/>
                <a:gd name="connsiteX34" fmla="*/ 480226 w 639406"/>
                <a:gd name="connsiteY34" fmla="*/ 239770 h 1163457"/>
                <a:gd name="connsiteX35" fmla="*/ 570680 w 639406"/>
                <a:gd name="connsiteY35" fmla="*/ 208024 h 1163457"/>
                <a:gd name="connsiteX36" fmla="*/ 570359 w 639406"/>
                <a:gd name="connsiteY36" fmla="*/ 207202 h 1163457"/>
                <a:gd name="connsiteX37" fmla="*/ 570609 w 639406"/>
                <a:gd name="connsiteY37" fmla="*/ 207631 h 1163457"/>
                <a:gd name="connsiteX38" fmla="*/ 570609 w 639406"/>
                <a:gd name="connsiteY38" fmla="*/ 208024 h 1163457"/>
                <a:gd name="connsiteX39" fmla="*/ 570609 w 639406"/>
                <a:gd name="connsiteY39" fmla="*/ 208024 h 1163457"/>
                <a:gd name="connsiteX40" fmla="*/ 570609 w 639406"/>
                <a:gd name="connsiteY40" fmla="*/ 208238 h 1163457"/>
                <a:gd name="connsiteX41" fmla="*/ 570395 w 639406"/>
                <a:gd name="connsiteY41" fmla="*/ 208238 h 1163457"/>
                <a:gd name="connsiteX42" fmla="*/ 570395 w 639406"/>
                <a:gd name="connsiteY42" fmla="*/ 208238 h 1163457"/>
                <a:gd name="connsiteX43" fmla="*/ 570609 w 639406"/>
                <a:gd name="connsiteY43" fmla="*/ 209345 h 1163457"/>
                <a:gd name="connsiteX44" fmla="*/ 570609 w 639406"/>
                <a:gd name="connsiteY44" fmla="*/ 214380 h 1163457"/>
                <a:gd name="connsiteX45" fmla="*/ 570609 w 639406"/>
                <a:gd name="connsiteY45" fmla="*/ 215380 h 1163457"/>
                <a:gd name="connsiteX46" fmla="*/ 570609 w 639406"/>
                <a:gd name="connsiteY46" fmla="*/ 215594 h 1163457"/>
                <a:gd name="connsiteX47" fmla="*/ 568752 w 639406"/>
                <a:gd name="connsiteY47" fmla="*/ 227664 h 1163457"/>
                <a:gd name="connsiteX48" fmla="*/ 496224 w 639406"/>
                <a:gd name="connsiteY48" fmla="*/ 258376 h 1163457"/>
                <a:gd name="connsiteX49" fmla="*/ 516722 w 639406"/>
                <a:gd name="connsiteY49" fmla="*/ 293479 h 1163457"/>
                <a:gd name="connsiteX50" fmla="*/ 553147 w 639406"/>
                <a:gd name="connsiteY50" fmla="*/ 277552 h 1163457"/>
                <a:gd name="connsiteX51" fmla="*/ 556360 w 639406"/>
                <a:gd name="connsiteY51" fmla="*/ 276195 h 1163457"/>
                <a:gd name="connsiteX52" fmla="*/ 599677 w 639406"/>
                <a:gd name="connsiteY52" fmla="*/ 259304 h 1163457"/>
                <a:gd name="connsiteX53" fmla="*/ 599677 w 639406"/>
                <a:gd name="connsiteY53" fmla="*/ 261483 h 1163457"/>
                <a:gd name="connsiteX54" fmla="*/ 598070 w 639406"/>
                <a:gd name="connsiteY54" fmla="*/ 267625 h 1163457"/>
                <a:gd name="connsiteX55" fmla="*/ 597570 w 639406"/>
                <a:gd name="connsiteY55" fmla="*/ 268553 h 1163457"/>
                <a:gd name="connsiteX56" fmla="*/ 589571 w 639406"/>
                <a:gd name="connsiteY56" fmla="*/ 281659 h 1163457"/>
                <a:gd name="connsiteX57" fmla="*/ 584465 w 639406"/>
                <a:gd name="connsiteY57" fmla="*/ 287623 h 1163457"/>
                <a:gd name="connsiteX58" fmla="*/ 508008 w 639406"/>
                <a:gd name="connsiteY58" fmla="*/ 323976 h 1163457"/>
                <a:gd name="connsiteX59" fmla="*/ 536577 w 639406"/>
                <a:gd name="connsiteY59" fmla="*/ 352723 h 1163457"/>
                <a:gd name="connsiteX60" fmla="*/ 562396 w 639406"/>
                <a:gd name="connsiteY60" fmla="*/ 338046 h 1163457"/>
                <a:gd name="connsiteX61" fmla="*/ 593642 w 639406"/>
                <a:gd name="connsiteY61" fmla="*/ 327333 h 1163457"/>
                <a:gd name="connsiteX62" fmla="*/ 593642 w 639406"/>
                <a:gd name="connsiteY62" fmla="*/ 329797 h 1163457"/>
                <a:gd name="connsiteX63" fmla="*/ 532934 w 639406"/>
                <a:gd name="connsiteY63" fmla="*/ 432714 h 1163457"/>
                <a:gd name="connsiteX64" fmla="*/ 498331 w 639406"/>
                <a:gd name="connsiteY64" fmla="*/ 515670 h 1163457"/>
                <a:gd name="connsiteX65" fmla="*/ 505473 w 639406"/>
                <a:gd name="connsiteY65" fmla="*/ 543453 h 1163457"/>
                <a:gd name="connsiteX66" fmla="*/ 574894 w 639406"/>
                <a:gd name="connsiteY66" fmla="*/ 413074 h 1163457"/>
                <a:gd name="connsiteX67" fmla="*/ 631281 w 639406"/>
                <a:gd name="connsiteY67" fmla="*/ 345652 h 1163457"/>
                <a:gd name="connsiteX68" fmla="*/ 627353 w 639406"/>
                <a:gd name="connsiteY68" fmla="*/ 299836 h 1163457"/>
                <a:gd name="connsiteX69" fmla="*/ 611319 w 639406"/>
                <a:gd name="connsiteY69" fmla="*/ 219094 h 1163457"/>
                <a:gd name="connsiteX70" fmla="*/ 570323 w 639406"/>
                <a:gd name="connsiteY70" fmla="*/ 207310 h 1163457"/>
                <a:gd name="connsiteX71" fmla="*/ 570323 w 639406"/>
                <a:gd name="connsiteY71" fmla="*/ 207310 h 1163457"/>
                <a:gd name="connsiteX72" fmla="*/ 570323 w 639406"/>
                <a:gd name="connsiteY72" fmla="*/ 207310 h 1163457"/>
                <a:gd name="connsiteX73" fmla="*/ 570323 w 639406"/>
                <a:gd name="connsiteY73" fmla="*/ 207310 h 116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39406" h="1163457">
                  <a:moveTo>
                    <a:pt x="611319" y="219094"/>
                  </a:moveTo>
                  <a:cubicBezTo>
                    <a:pt x="614604" y="182777"/>
                    <a:pt x="585786" y="157851"/>
                    <a:pt x="547040" y="171135"/>
                  </a:cubicBezTo>
                  <a:cubicBezTo>
                    <a:pt x="537077" y="174242"/>
                    <a:pt x="519579" y="178062"/>
                    <a:pt x="502223" y="183598"/>
                  </a:cubicBezTo>
                  <a:cubicBezTo>
                    <a:pt x="505544" y="130282"/>
                    <a:pt x="512686" y="74467"/>
                    <a:pt x="495081" y="24543"/>
                  </a:cubicBezTo>
                  <a:cubicBezTo>
                    <a:pt x="454335" y="-32236"/>
                    <a:pt x="405126" y="17401"/>
                    <a:pt x="406019" y="71574"/>
                  </a:cubicBezTo>
                  <a:cubicBezTo>
                    <a:pt x="389735" y="190347"/>
                    <a:pt x="381700" y="310049"/>
                    <a:pt x="371773" y="429429"/>
                  </a:cubicBezTo>
                  <a:cubicBezTo>
                    <a:pt x="371773" y="438856"/>
                    <a:pt x="360417" y="491494"/>
                    <a:pt x="353917" y="509813"/>
                  </a:cubicBezTo>
                  <a:cubicBezTo>
                    <a:pt x="351453" y="507385"/>
                    <a:pt x="349097" y="504992"/>
                    <a:pt x="347097" y="502850"/>
                  </a:cubicBezTo>
                  <a:cubicBezTo>
                    <a:pt x="326777" y="482102"/>
                    <a:pt x="295567" y="510349"/>
                    <a:pt x="309065" y="532204"/>
                  </a:cubicBezTo>
                  <a:cubicBezTo>
                    <a:pt x="198816" y="694294"/>
                    <a:pt x="96766" y="861562"/>
                    <a:pt x="2919" y="1033937"/>
                  </a:cubicBezTo>
                  <a:cubicBezTo>
                    <a:pt x="-3116" y="1045043"/>
                    <a:pt x="-188" y="1060791"/>
                    <a:pt x="11596" y="1067040"/>
                  </a:cubicBezTo>
                  <a:cubicBezTo>
                    <a:pt x="23381" y="1073290"/>
                    <a:pt x="38237" y="1070219"/>
                    <a:pt x="44700" y="1058363"/>
                  </a:cubicBezTo>
                  <a:cubicBezTo>
                    <a:pt x="119264" y="921305"/>
                    <a:pt x="199148" y="787320"/>
                    <a:pt x="284353" y="656405"/>
                  </a:cubicBezTo>
                  <a:cubicBezTo>
                    <a:pt x="304066" y="626087"/>
                    <a:pt x="324099" y="595983"/>
                    <a:pt x="344454" y="566057"/>
                  </a:cubicBezTo>
                  <a:cubicBezTo>
                    <a:pt x="390521" y="604018"/>
                    <a:pt x="444158" y="631801"/>
                    <a:pt x="495617" y="662476"/>
                  </a:cubicBezTo>
                  <a:cubicBezTo>
                    <a:pt x="492617" y="670511"/>
                    <a:pt x="489582" y="678153"/>
                    <a:pt x="488760" y="680081"/>
                  </a:cubicBezTo>
                  <a:cubicBezTo>
                    <a:pt x="435766" y="795069"/>
                    <a:pt x="371308" y="904450"/>
                    <a:pt x="313315" y="1016974"/>
                  </a:cubicBezTo>
                  <a:cubicBezTo>
                    <a:pt x="303923" y="1049435"/>
                    <a:pt x="226252" y="1138747"/>
                    <a:pt x="263534" y="1159816"/>
                  </a:cubicBezTo>
                  <a:cubicBezTo>
                    <a:pt x="274747" y="1165709"/>
                    <a:pt x="290317" y="1163066"/>
                    <a:pt x="296638" y="1151139"/>
                  </a:cubicBezTo>
                  <a:cubicBezTo>
                    <a:pt x="331466" y="1085645"/>
                    <a:pt x="366298" y="1020188"/>
                    <a:pt x="401127" y="954731"/>
                  </a:cubicBezTo>
                  <a:cubicBezTo>
                    <a:pt x="450407" y="857919"/>
                    <a:pt x="509687" y="765072"/>
                    <a:pt x="546576" y="662511"/>
                  </a:cubicBezTo>
                  <a:cubicBezTo>
                    <a:pt x="548201" y="660083"/>
                    <a:pt x="549036" y="657191"/>
                    <a:pt x="548968" y="654263"/>
                  </a:cubicBezTo>
                  <a:cubicBezTo>
                    <a:pt x="550425" y="643192"/>
                    <a:pt x="543544" y="632693"/>
                    <a:pt x="532791" y="629622"/>
                  </a:cubicBezTo>
                  <a:cubicBezTo>
                    <a:pt x="495724" y="597483"/>
                    <a:pt x="406733" y="561522"/>
                    <a:pt x="386878" y="539168"/>
                  </a:cubicBezTo>
                  <a:cubicBezTo>
                    <a:pt x="413483" y="487209"/>
                    <a:pt x="416090" y="369364"/>
                    <a:pt x="419482" y="339617"/>
                  </a:cubicBezTo>
                  <a:cubicBezTo>
                    <a:pt x="426088" y="248912"/>
                    <a:pt x="436409" y="149387"/>
                    <a:pt x="447658" y="63682"/>
                  </a:cubicBezTo>
                  <a:cubicBezTo>
                    <a:pt x="448443" y="57861"/>
                    <a:pt x="449793" y="52148"/>
                    <a:pt x="451693" y="46577"/>
                  </a:cubicBezTo>
                  <a:cubicBezTo>
                    <a:pt x="451693" y="46577"/>
                    <a:pt x="453586" y="43006"/>
                    <a:pt x="454335" y="41756"/>
                  </a:cubicBezTo>
                  <a:cubicBezTo>
                    <a:pt x="455039" y="41399"/>
                    <a:pt x="455825" y="41184"/>
                    <a:pt x="456621" y="41220"/>
                  </a:cubicBezTo>
                  <a:cubicBezTo>
                    <a:pt x="458835" y="42577"/>
                    <a:pt x="460417" y="44755"/>
                    <a:pt x="461013" y="47291"/>
                  </a:cubicBezTo>
                  <a:cubicBezTo>
                    <a:pt x="461478" y="48719"/>
                    <a:pt x="461906" y="50148"/>
                    <a:pt x="462228" y="51612"/>
                  </a:cubicBezTo>
                  <a:cubicBezTo>
                    <a:pt x="462228" y="51397"/>
                    <a:pt x="462870" y="55183"/>
                    <a:pt x="463085" y="55825"/>
                  </a:cubicBezTo>
                  <a:cubicBezTo>
                    <a:pt x="466441" y="105106"/>
                    <a:pt x="463763" y="154744"/>
                    <a:pt x="460835" y="204060"/>
                  </a:cubicBezTo>
                  <a:cubicBezTo>
                    <a:pt x="452264" y="211738"/>
                    <a:pt x="448158" y="221094"/>
                    <a:pt x="452407" y="232628"/>
                  </a:cubicBezTo>
                  <a:cubicBezTo>
                    <a:pt x="458242" y="242127"/>
                    <a:pt x="470541" y="245270"/>
                    <a:pt x="480226" y="239770"/>
                  </a:cubicBezTo>
                  <a:cubicBezTo>
                    <a:pt x="505223" y="221915"/>
                    <a:pt x="552397" y="209738"/>
                    <a:pt x="570680" y="208024"/>
                  </a:cubicBezTo>
                  <a:cubicBezTo>
                    <a:pt x="570538" y="207774"/>
                    <a:pt x="570430" y="207488"/>
                    <a:pt x="570359" y="207202"/>
                  </a:cubicBezTo>
                  <a:lnTo>
                    <a:pt x="570609" y="207631"/>
                  </a:lnTo>
                  <a:lnTo>
                    <a:pt x="570609" y="208024"/>
                  </a:lnTo>
                  <a:lnTo>
                    <a:pt x="570609" y="208024"/>
                  </a:lnTo>
                  <a:lnTo>
                    <a:pt x="570609" y="208238"/>
                  </a:lnTo>
                  <a:cubicBezTo>
                    <a:pt x="570609" y="208238"/>
                    <a:pt x="570609" y="208238"/>
                    <a:pt x="570395" y="208238"/>
                  </a:cubicBezTo>
                  <a:lnTo>
                    <a:pt x="570395" y="208238"/>
                  </a:lnTo>
                  <a:cubicBezTo>
                    <a:pt x="570395" y="208631"/>
                    <a:pt x="570395" y="209059"/>
                    <a:pt x="570609" y="209345"/>
                  </a:cubicBezTo>
                  <a:cubicBezTo>
                    <a:pt x="570698" y="211024"/>
                    <a:pt x="570698" y="212702"/>
                    <a:pt x="570609" y="214380"/>
                  </a:cubicBezTo>
                  <a:cubicBezTo>
                    <a:pt x="570609" y="214916"/>
                    <a:pt x="570609" y="215202"/>
                    <a:pt x="570609" y="215380"/>
                  </a:cubicBezTo>
                  <a:cubicBezTo>
                    <a:pt x="570609" y="215559"/>
                    <a:pt x="570609" y="215380"/>
                    <a:pt x="570609" y="215594"/>
                  </a:cubicBezTo>
                  <a:cubicBezTo>
                    <a:pt x="568913" y="219380"/>
                    <a:pt x="568270" y="223558"/>
                    <a:pt x="568752" y="227664"/>
                  </a:cubicBezTo>
                  <a:cubicBezTo>
                    <a:pt x="544362" y="237414"/>
                    <a:pt x="520150" y="247591"/>
                    <a:pt x="496224" y="258376"/>
                  </a:cubicBezTo>
                  <a:cubicBezTo>
                    <a:pt x="473333" y="271124"/>
                    <a:pt x="493831" y="306478"/>
                    <a:pt x="516722" y="293479"/>
                  </a:cubicBezTo>
                  <a:cubicBezTo>
                    <a:pt x="528792" y="288015"/>
                    <a:pt x="540933" y="282730"/>
                    <a:pt x="553147" y="277552"/>
                  </a:cubicBezTo>
                  <a:lnTo>
                    <a:pt x="556360" y="276195"/>
                  </a:lnTo>
                  <a:cubicBezTo>
                    <a:pt x="569073" y="270803"/>
                    <a:pt x="589107" y="261911"/>
                    <a:pt x="599677" y="259304"/>
                  </a:cubicBezTo>
                  <a:cubicBezTo>
                    <a:pt x="599677" y="260018"/>
                    <a:pt x="599677" y="260768"/>
                    <a:pt x="599677" y="261483"/>
                  </a:cubicBezTo>
                  <a:cubicBezTo>
                    <a:pt x="599256" y="263554"/>
                    <a:pt x="598717" y="265625"/>
                    <a:pt x="598070" y="267625"/>
                  </a:cubicBezTo>
                  <a:lnTo>
                    <a:pt x="597570" y="268553"/>
                  </a:lnTo>
                  <a:cubicBezTo>
                    <a:pt x="595321" y="273160"/>
                    <a:pt x="592642" y="277552"/>
                    <a:pt x="589571" y="281659"/>
                  </a:cubicBezTo>
                  <a:cubicBezTo>
                    <a:pt x="587429" y="283230"/>
                    <a:pt x="585682" y="285266"/>
                    <a:pt x="584465" y="287623"/>
                  </a:cubicBezTo>
                  <a:cubicBezTo>
                    <a:pt x="557075" y="295729"/>
                    <a:pt x="530470" y="305942"/>
                    <a:pt x="508008" y="323976"/>
                  </a:cubicBezTo>
                  <a:cubicBezTo>
                    <a:pt x="489118" y="342153"/>
                    <a:pt x="517972" y="371185"/>
                    <a:pt x="536577" y="352723"/>
                  </a:cubicBezTo>
                  <a:cubicBezTo>
                    <a:pt x="544694" y="347009"/>
                    <a:pt x="553339" y="342117"/>
                    <a:pt x="562396" y="338046"/>
                  </a:cubicBezTo>
                  <a:cubicBezTo>
                    <a:pt x="571145" y="334475"/>
                    <a:pt x="584036" y="330261"/>
                    <a:pt x="593642" y="327333"/>
                  </a:cubicBezTo>
                  <a:cubicBezTo>
                    <a:pt x="593642" y="328047"/>
                    <a:pt x="593642" y="328833"/>
                    <a:pt x="593642" y="329797"/>
                  </a:cubicBezTo>
                  <a:cubicBezTo>
                    <a:pt x="580894" y="372292"/>
                    <a:pt x="527471" y="373364"/>
                    <a:pt x="532934" y="432714"/>
                  </a:cubicBezTo>
                  <a:cubicBezTo>
                    <a:pt x="528381" y="462783"/>
                    <a:pt x="516497" y="491280"/>
                    <a:pt x="498331" y="515670"/>
                  </a:cubicBezTo>
                  <a:cubicBezTo>
                    <a:pt x="491831" y="524526"/>
                    <a:pt x="496831" y="538346"/>
                    <a:pt x="505473" y="543453"/>
                  </a:cubicBezTo>
                  <a:cubicBezTo>
                    <a:pt x="552218" y="558273"/>
                    <a:pt x="575073" y="441499"/>
                    <a:pt x="574894" y="413074"/>
                  </a:cubicBezTo>
                  <a:cubicBezTo>
                    <a:pt x="585286" y="400789"/>
                    <a:pt x="624603" y="375042"/>
                    <a:pt x="631281" y="345652"/>
                  </a:cubicBezTo>
                  <a:cubicBezTo>
                    <a:pt x="636927" y="330582"/>
                    <a:pt x="635484" y="313727"/>
                    <a:pt x="627353" y="299836"/>
                  </a:cubicBezTo>
                  <a:cubicBezTo>
                    <a:pt x="647672" y="270124"/>
                    <a:pt x="641816" y="225843"/>
                    <a:pt x="611319" y="219094"/>
                  </a:cubicBezTo>
                  <a:close/>
                  <a:moveTo>
                    <a:pt x="570323" y="207310"/>
                  </a:moveTo>
                  <a:lnTo>
                    <a:pt x="570323" y="207310"/>
                  </a:lnTo>
                  <a:lnTo>
                    <a:pt x="570323" y="207310"/>
                  </a:lnTo>
                  <a:cubicBezTo>
                    <a:pt x="570323" y="207310"/>
                    <a:pt x="570216" y="207024"/>
                    <a:pt x="570323" y="207310"/>
                  </a:cubicBezTo>
                  <a:close/>
                </a:path>
              </a:pathLst>
            </a:custGeom>
            <a:solidFill>
              <a:srgbClr val="404855"/>
            </a:solidFill>
            <a:ln w="3564" cap="flat">
              <a:noFill/>
              <a:prstDash val="solid"/>
              <a:miter/>
            </a:ln>
          </p:spPr>
          <p:txBody>
            <a:bodyPr rtlCol="0" anchor="ctr"/>
            <a:lstStyle/>
            <a:p>
              <a:endParaRPr lang="ja-JP" altLang="en-US"/>
            </a:p>
          </p:txBody>
        </p:sp>
      </p:grpSp>
      <p:pic>
        <p:nvPicPr>
          <p:cNvPr id="11" name="グラフィックス 10">
            <a:extLst>
              <a:ext uri="{FF2B5EF4-FFF2-40B4-BE49-F238E27FC236}">
                <a16:creationId xmlns:a16="http://schemas.microsoft.com/office/drawing/2014/main" id="{7553472A-FA4B-4C0D-B0F2-785E9092E5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05720" y="3858644"/>
            <a:ext cx="1441151" cy="2764531"/>
          </a:xfrm>
          <a:prstGeom prst="rect">
            <a:avLst/>
          </a:prstGeom>
        </p:spPr>
      </p:pic>
      <p:pic>
        <p:nvPicPr>
          <p:cNvPr id="15" name="グラフィックス 14">
            <a:extLst>
              <a:ext uri="{FF2B5EF4-FFF2-40B4-BE49-F238E27FC236}">
                <a16:creationId xmlns:a16="http://schemas.microsoft.com/office/drawing/2014/main" id="{CFEC00C9-EBE8-47AB-9A4A-840C1DAF2C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32125" y="3862458"/>
            <a:ext cx="1441151" cy="2767631"/>
          </a:xfrm>
          <a:prstGeom prst="rect">
            <a:avLst/>
          </a:prstGeom>
        </p:spPr>
      </p:pic>
      <p:grpSp>
        <p:nvGrpSpPr>
          <p:cNvPr id="10" name="グループ化 9">
            <a:extLst>
              <a:ext uri="{FF2B5EF4-FFF2-40B4-BE49-F238E27FC236}">
                <a16:creationId xmlns:a16="http://schemas.microsoft.com/office/drawing/2014/main" id="{158AA951-26C7-D19E-8CE8-5D57D8BA91DA}"/>
              </a:ext>
            </a:extLst>
          </p:cNvPr>
          <p:cNvGrpSpPr/>
          <p:nvPr/>
        </p:nvGrpSpPr>
        <p:grpSpPr>
          <a:xfrm>
            <a:off x="6805720" y="263820"/>
            <a:ext cx="2708677" cy="794232"/>
            <a:chOff x="6805720" y="263820"/>
            <a:chExt cx="2708677" cy="794232"/>
          </a:xfrm>
        </p:grpSpPr>
        <p:pic>
          <p:nvPicPr>
            <p:cNvPr id="7" name="図 6">
              <a:extLst>
                <a:ext uri="{FF2B5EF4-FFF2-40B4-BE49-F238E27FC236}">
                  <a16:creationId xmlns:a16="http://schemas.microsoft.com/office/drawing/2014/main" id="{C8A31BFA-CD1D-E9E8-47C5-7653E7C60BD0}"/>
                </a:ext>
              </a:extLst>
            </p:cNvPr>
            <p:cNvPicPr>
              <a:picLocks noChangeAspect="1"/>
            </p:cNvPicPr>
            <p:nvPr/>
          </p:nvPicPr>
          <p:blipFill>
            <a:blip r:embed="rId8"/>
            <a:stretch>
              <a:fillRect/>
            </a:stretch>
          </p:blipFill>
          <p:spPr>
            <a:xfrm>
              <a:off x="8720165" y="263820"/>
              <a:ext cx="794232" cy="794232"/>
            </a:xfrm>
            <a:prstGeom prst="rect">
              <a:avLst/>
            </a:prstGeom>
          </p:spPr>
        </p:pic>
        <p:pic>
          <p:nvPicPr>
            <p:cNvPr id="9" name="図 8">
              <a:extLst>
                <a:ext uri="{FF2B5EF4-FFF2-40B4-BE49-F238E27FC236}">
                  <a16:creationId xmlns:a16="http://schemas.microsoft.com/office/drawing/2014/main" id="{FC7A9B4F-524B-8BD9-CFCE-A2F03FE96B69}"/>
                </a:ext>
              </a:extLst>
            </p:cNvPr>
            <p:cNvPicPr>
              <a:picLocks noChangeAspect="1"/>
            </p:cNvPicPr>
            <p:nvPr/>
          </p:nvPicPr>
          <p:blipFill>
            <a:blip r:embed="rId9"/>
            <a:stretch>
              <a:fillRect/>
            </a:stretch>
          </p:blipFill>
          <p:spPr>
            <a:xfrm>
              <a:off x="6805720" y="313200"/>
              <a:ext cx="1790403" cy="651609"/>
            </a:xfrm>
            <a:prstGeom prst="rect">
              <a:avLst/>
            </a:prstGeom>
          </p:spPr>
        </p:pic>
      </p:grpSp>
    </p:spTree>
    <p:extLst>
      <p:ext uri="{BB962C8B-B14F-4D97-AF65-F5344CB8AC3E}">
        <p14:creationId xmlns:p14="http://schemas.microsoft.com/office/powerpoint/2010/main" val="42801303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par>
                                <p:cTn id="8" presetID="23" presetClass="entr" presetSubtype="16" fill="hold" nodeType="withEffect">
                                  <p:stCondLst>
                                    <p:cond delay="750"/>
                                  </p:stCondLst>
                                  <p:childTnLst>
                                    <p:set>
                                      <p:cBhvr>
                                        <p:cTn id="9" dur="1" fill="hold">
                                          <p:stCondLst>
                                            <p:cond delay="0"/>
                                          </p:stCondLst>
                                        </p:cTn>
                                        <p:tgtEl>
                                          <p:spTgt spid="42"/>
                                        </p:tgtEl>
                                        <p:attrNameLst>
                                          <p:attrName>style.visibility</p:attrName>
                                        </p:attrNameLst>
                                      </p:cBhvr>
                                      <p:to>
                                        <p:strVal val="visible"/>
                                      </p:to>
                                    </p:set>
                                    <p:anim calcmode="lin" valueType="num">
                                      <p:cBhvr>
                                        <p:cTn id="10" dur="1000" fill="hold"/>
                                        <p:tgtEl>
                                          <p:spTgt spid="42"/>
                                        </p:tgtEl>
                                        <p:attrNameLst>
                                          <p:attrName>ppt_w</p:attrName>
                                        </p:attrNameLst>
                                      </p:cBhvr>
                                      <p:tavLst>
                                        <p:tav tm="0">
                                          <p:val>
                                            <p:fltVal val="0"/>
                                          </p:val>
                                        </p:tav>
                                        <p:tav tm="100000">
                                          <p:val>
                                            <p:strVal val="#ppt_w"/>
                                          </p:val>
                                        </p:tav>
                                      </p:tavLst>
                                    </p:anim>
                                    <p:anim calcmode="lin" valueType="num">
                                      <p:cBhvr>
                                        <p:cTn id="11" dur="1000" fill="hold"/>
                                        <p:tgtEl>
                                          <p:spTgt spid="42"/>
                                        </p:tgtEl>
                                        <p:attrNameLst>
                                          <p:attrName>ppt_h</p:attrName>
                                        </p:attrNameLst>
                                      </p:cBhvr>
                                      <p:tavLst>
                                        <p:tav tm="0">
                                          <p:val>
                                            <p:fltVal val="0"/>
                                          </p:val>
                                        </p:tav>
                                        <p:tav tm="100000">
                                          <p:val>
                                            <p:strVal val="#ppt_h"/>
                                          </p:val>
                                        </p:tav>
                                      </p:tavLst>
                                    </p:anim>
                                  </p:childTnLst>
                                </p:cTn>
                              </p:par>
                              <p:par>
                                <p:cTn id="12" presetID="35" presetClass="path" presetSubtype="0" fill="hold" nodeType="withEffect">
                                  <p:stCondLst>
                                    <p:cond delay="750"/>
                                  </p:stCondLst>
                                  <p:childTnLst>
                                    <p:animMotion origin="layout" path="M -0.01459 0.20277 L 3.07692E-6 4.07407E-6 " pathEditMode="relative" rAng="0" ptsTypes="AA">
                                      <p:cBhvr>
                                        <p:cTn id="13" dur="1000" fill="hold"/>
                                        <p:tgtEl>
                                          <p:spTgt spid="42"/>
                                        </p:tgtEl>
                                        <p:attrNameLst>
                                          <p:attrName>ppt_x</p:attrName>
                                          <p:attrName>ppt_y</p:attrName>
                                        </p:attrNameLst>
                                      </p:cBhvr>
                                      <p:rCtr x="721" y="-10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四角形: 角を丸くする 45">
            <a:extLst>
              <a:ext uri="{FF2B5EF4-FFF2-40B4-BE49-F238E27FC236}">
                <a16:creationId xmlns:a16="http://schemas.microsoft.com/office/drawing/2014/main" id="{818E673A-1CF5-542E-38E5-DCC75D0B07EC}"/>
              </a:ext>
            </a:extLst>
          </p:cNvPr>
          <p:cNvSpPr/>
          <p:nvPr/>
        </p:nvSpPr>
        <p:spPr>
          <a:xfrm>
            <a:off x="960709" y="4344651"/>
            <a:ext cx="2364733" cy="1411268"/>
          </a:xfrm>
          <a:prstGeom prst="roundRect">
            <a:avLst>
              <a:gd name="adj" fmla="val 9709"/>
            </a:avLst>
          </a:prstGeom>
          <a:solidFill>
            <a:srgbClr val="FFEFB3"/>
          </a:solidFill>
          <a:ln w="15875">
            <a:solidFill>
              <a:srgbClr val="ED8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3" name="グラフィックス 132">
            <a:extLst>
              <a:ext uri="{FF2B5EF4-FFF2-40B4-BE49-F238E27FC236}">
                <a16:creationId xmlns:a16="http://schemas.microsoft.com/office/drawing/2014/main" id="{7B448E47-C7C7-3193-372D-170D78DBEF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03231" y="4700679"/>
            <a:ext cx="438428" cy="634739"/>
          </a:xfrm>
          <a:prstGeom prst="rect">
            <a:avLst/>
          </a:prstGeom>
        </p:spPr>
      </p:pic>
      <p:pic>
        <p:nvPicPr>
          <p:cNvPr id="134" name="グラフィックス 133">
            <a:extLst>
              <a:ext uri="{FF2B5EF4-FFF2-40B4-BE49-F238E27FC236}">
                <a16:creationId xmlns:a16="http://schemas.microsoft.com/office/drawing/2014/main" id="{AFB7C55E-977C-4B6C-2071-931DADFE2E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13727" y="4746116"/>
            <a:ext cx="392622" cy="602021"/>
          </a:xfrm>
          <a:prstGeom prst="rect">
            <a:avLst/>
          </a:prstGeom>
        </p:spPr>
      </p:pic>
      <p:sp>
        <p:nvSpPr>
          <p:cNvPr id="127" name="四角形: 角を丸くする 126">
            <a:extLst>
              <a:ext uri="{FF2B5EF4-FFF2-40B4-BE49-F238E27FC236}">
                <a16:creationId xmlns:a16="http://schemas.microsoft.com/office/drawing/2014/main" id="{DFB024C7-C4DF-92D6-9DF4-A96919BBB94E}"/>
              </a:ext>
            </a:extLst>
          </p:cNvPr>
          <p:cNvSpPr/>
          <p:nvPr/>
        </p:nvSpPr>
        <p:spPr>
          <a:xfrm>
            <a:off x="6481512" y="4378565"/>
            <a:ext cx="3010411" cy="1411248"/>
          </a:xfrm>
          <a:prstGeom prst="roundRect">
            <a:avLst>
              <a:gd name="adj" fmla="val 9709"/>
            </a:avLst>
          </a:prstGeom>
          <a:solidFill>
            <a:srgbClr val="FFEFB3"/>
          </a:solidFill>
          <a:ln w="15875">
            <a:solidFill>
              <a:srgbClr val="CE6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四角形: 角を丸くする 125">
            <a:extLst>
              <a:ext uri="{FF2B5EF4-FFF2-40B4-BE49-F238E27FC236}">
                <a16:creationId xmlns:a16="http://schemas.microsoft.com/office/drawing/2014/main" id="{FA86D14C-7687-3556-69B6-8033D68C6741}"/>
              </a:ext>
            </a:extLst>
          </p:cNvPr>
          <p:cNvSpPr/>
          <p:nvPr/>
        </p:nvSpPr>
        <p:spPr>
          <a:xfrm>
            <a:off x="6481512" y="2397365"/>
            <a:ext cx="3010411" cy="1411248"/>
          </a:xfrm>
          <a:prstGeom prst="roundRect">
            <a:avLst>
              <a:gd name="adj" fmla="val 9709"/>
            </a:avLst>
          </a:prstGeom>
          <a:solidFill>
            <a:srgbClr val="FFF7D9"/>
          </a:solidFill>
          <a:ln w="15875">
            <a:solidFill>
              <a:srgbClr val="CE6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四角形: 角を丸くする 46">
            <a:extLst>
              <a:ext uri="{FF2B5EF4-FFF2-40B4-BE49-F238E27FC236}">
                <a16:creationId xmlns:a16="http://schemas.microsoft.com/office/drawing/2014/main" id="{067E201F-C957-B06C-5CD8-814860061CC2}"/>
              </a:ext>
            </a:extLst>
          </p:cNvPr>
          <p:cNvSpPr/>
          <p:nvPr/>
        </p:nvSpPr>
        <p:spPr>
          <a:xfrm>
            <a:off x="3616869" y="4344651"/>
            <a:ext cx="1976400" cy="1411248"/>
          </a:xfrm>
          <a:prstGeom prst="roundRect">
            <a:avLst>
              <a:gd name="adj" fmla="val 9709"/>
            </a:avLst>
          </a:prstGeom>
          <a:solidFill>
            <a:srgbClr val="FFF7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四角形: 角を丸くする 42">
            <a:extLst>
              <a:ext uri="{FF2B5EF4-FFF2-40B4-BE49-F238E27FC236}">
                <a16:creationId xmlns:a16="http://schemas.microsoft.com/office/drawing/2014/main" id="{6920033C-8FD2-5BBA-1830-52DA96A5E08D}"/>
              </a:ext>
            </a:extLst>
          </p:cNvPr>
          <p:cNvSpPr/>
          <p:nvPr/>
        </p:nvSpPr>
        <p:spPr>
          <a:xfrm>
            <a:off x="960709" y="2397365"/>
            <a:ext cx="2364733" cy="1411268"/>
          </a:xfrm>
          <a:prstGeom prst="roundRect">
            <a:avLst>
              <a:gd name="adj" fmla="val 9709"/>
            </a:avLst>
          </a:prstGeom>
          <a:solidFill>
            <a:srgbClr val="FFE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四角形: 角を丸くする 43">
            <a:extLst>
              <a:ext uri="{FF2B5EF4-FFF2-40B4-BE49-F238E27FC236}">
                <a16:creationId xmlns:a16="http://schemas.microsoft.com/office/drawing/2014/main" id="{E16C1CE4-5727-D6E7-99BB-5DB5C32DC579}"/>
              </a:ext>
            </a:extLst>
          </p:cNvPr>
          <p:cNvSpPr/>
          <p:nvPr/>
        </p:nvSpPr>
        <p:spPr>
          <a:xfrm>
            <a:off x="3616869" y="2397365"/>
            <a:ext cx="1976400" cy="1411248"/>
          </a:xfrm>
          <a:prstGeom prst="roundRect">
            <a:avLst>
              <a:gd name="adj" fmla="val 9709"/>
            </a:avLst>
          </a:prstGeom>
          <a:solidFill>
            <a:srgbClr val="FFF7D9"/>
          </a:solidFill>
          <a:ln w="15875">
            <a:solidFill>
              <a:srgbClr val="ED8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1FD8A183-6E93-6155-614C-9336DC1AA53E}"/>
              </a:ext>
            </a:extLst>
          </p:cNvPr>
          <p:cNvSpPr>
            <a:spLocks noGrp="1"/>
          </p:cNvSpPr>
          <p:nvPr>
            <p:ph type="sldNum" sz="quarter" idx="12"/>
          </p:nvPr>
        </p:nvSpPr>
        <p:spPr/>
        <p:txBody>
          <a:bodyPr/>
          <a:lstStyle/>
          <a:p>
            <a:fld id="{C7378CBE-A140-4EEA-9819-9CD0025EC3DF}" type="slidenum">
              <a:rPr lang="ja-JP" altLang="en-US" smtClean="0"/>
              <a:pPr/>
              <a:t>41</a:t>
            </a:fld>
            <a:endParaRPr lang="ja-JP" altLang="en-US"/>
          </a:p>
        </p:txBody>
      </p:sp>
      <p:sp>
        <p:nvSpPr>
          <p:cNvPr id="99" name="正方形/長方形 98">
            <a:extLst>
              <a:ext uri="{FF2B5EF4-FFF2-40B4-BE49-F238E27FC236}">
                <a16:creationId xmlns:a16="http://schemas.microsoft.com/office/drawing/2014/main" id="{24725AFF-BB71-CD69-4DE0-CA11A9B8AA13}"/>
              </a:ext>
            </a:extLst>
          </p:cNvPr>
          <p:cNvSpPr/>
          <p:nvPr/>
        </p:nvSpPr>
        <p:spPr>
          <a:xfrm>
            <a:off x="411260" y="0"/>
            <a:ext cx="3766846"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A2D6FA9-FB9C-8C56-1C21-929F123A05F8}"/>
              </a:ext>
            </a:extLst>
          </p:cNvPr>
          <p:cNvSpPr txBox="1"/>
          <p:nvPr/>
        </p:nvSpPr>
        <p:spPr bwMode="gray">
          <a:xfrm>
            <a:off x="679155" y="82368"/>
            <a:ext cx="3288080" cy="461665"/>
          </a:xfrm>
          <a:prstGeom prst="rect">
            <a:avLst/>
          </a:prstGeom>
          <a:noFill/>
        </p:spPr>
        <p:txBody>
          <a:bodyPr wrap="none" rtlCol="0">
            <a:spAutoFit/>
          </a:bodyPr>
          <a:lstStyle/>
          <a:p>
            <a:r>
              <a:rPr lang="ja-JP" altLang="en-US" sz="2400" b="1" spc="300">
                <a:solidFill>
                  <a:schemeClr val="bg1"/>
                </a:solidFill>
                <a:latin typeface="BIZ UDPゴシック" panose="020B0400000000000000" pitchFamily="50" charset="-128"/>
                <a:ea typeface="BIZ UDPゴシック" panose="020B0400000000000000" pitchFamily="50" charset="-128"/>
              </a:rPr>
              <a:t>賦課方式と積立方式</a:t>
            </a:r>
          </a:p>
        </p:txBody>
      </p:sp>
      <p:sp>
        <p:nvSpPr>
          <p:cNvPr id="5" name="テキスト ボックス 4">
            <a:extLst>
              <a:ext uri="{FF2B5EF4-FFF2-40B4-BE49-F238E27FC236}">
                <a16:creationId xmlns:a16="http://schemas.microsoft.com/office/drawing/2014/main" id="{66D7CDA0-EA29-60B8-EEAD-DDD90F51775E}"/>
              </a:ext>
            </a:extLst>
          </p:cNvPr>
          <p:cNvSpPr txBox="1"/>
          <p:nvPr/>
        </p:nvSpPr>
        <p:spPr bwMode="gray">
          <a:xfrm>
            <a:off x="801858" y="-2525"/>
            <a:ext cx="618979" cy="200055"/>
          </a:xfrm>
          <a:prstGeom prst="rect">
            <a:avLst/>
          </a:prstGeom>
          <a:noFill/>
        </p:spPr>
        <p:txBody>
          <a:bodyPr wrap="square" rtlCol="0">
            <a:spAutoFit/>
          </a:bodyPr>
          <a:lstStyle/>
          <a:p>
            <a:pPr algn="dist"/>
            <a:r>
              <a:rPr lang="ja-JP" altLang="en-US" sz="700" b="1" spc="300">
                <a:solidFill>
                  <a:schemeClr val="bg1"/>
                </a:solidFill>
                <a:latin typeface="BIZ UDPゴシック" panose="020B0400000000000000" pitchFamily="50" charset="-128"/>
                <a:ea typeface="BIZ UDPゴシック" panose="020B0400000000000000" pitchFamily="50" charset="-128"/>
              </a:rPr>
              <a:t>ふ　か</a:t>
            </a:r>
          </a:p>
        </p:txBody>
      </p:sp>
      <p:grpSp>
        <p:nvGrpSpPr>
          <p:cNvPr id="6" name="グループ化 5">
            <a:extLst>
              <a:ext uri="{FF2B5EF4-FFF2-40B4-BE49-F238E27FC236}">
                <a16:creationId xmlns:a16="http://schemas.microsoft.com/office/drawing/2014/main" id="{CDBDF234-7B11-D95B-8A74-687CEF0A56D5}"/>
              </a:ext>
            </a:extLst>
          </p:cNvPr>
          <p:cNvGrpSpPr/>
          <p:nvPr/>
        </p:nvGrpSpPr>
        <p:grpSpPr>
          <a:xfrm>
            <a:off x="489998" y="1783234"/>
            <a:ext cx="5158336" cy="469385"/>
            <a:chOff x="507129" y="1575359"/>
            <a:chExt cx="2482316" cy="469385"/>
          </a:xfrm>
        </p:grpSpPr>
        <p:grpSp>
          <p:nvGrpSpPr>
            <p:cNvPr id="7" name="グループ化 6">
              <a:extLst>
                <a:ext uri="{FF2B5EF4-FFF2-40B4-BE49-F238E27FC236}">
                  <a16:creationId xmlns:a16="http://schemas.microsoft.com/office/drawing/2014/main" id="{42EA2A23-CDF0-9EFE-5D95-3697946FA46D}"/>
                </a:ext>
              </a:extLst>
            </p:cNvPr>
            <p:cNvGrpSpPr/>
            <p:nvPr/>
          </p:nvGrpSpPr>
          <p:grpSpPr>
            <a:xfrm>
              <a:off x="507129" y="1575359"/>
              <a:ext cx="2482316" cy="469385"/>
              <a:chOff x="2328855" y="4405176"/>
              <a:chExt cx="2009985" cy="572579"/>
            </a:xfrm>
          </p:grpSpPr>
          <p:sp>
            <p:nvSpPr>
              <p:cNvPr id="9" name="四角形: 角を丸くする 8">
                <a:extLst>
                  <a:ext uri="{FF2B5EF4-FFF2-40B4-BE49-F238E27FC236}">
                    <a16:creationId xmlns:a16="http://schemas.microsoft.com/office/drawing/2014/main" id="{90330E70-278A-E086-1F7F-94B9E8AC09BD}"/>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 name="四角形: 角を丸くする 9">
                <a:extLst>
                  <a:ext uri="{FF2B5EF4-FFF2-40B4-BE49-F238E27FC236}">
                    <a16:creationId xmlns:a16="http://schemas.microsoft.com/office/drawing/2014/main" id="{F1788864-5AF4-B368-EE82-5A38380A28D1}"/>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8" name="テキスト ボックス 7">
              <a:extLst>
                <a:ext uri="{FF2B5EF4-FFF2-40B4-BE49-F238E27FC236}">
                  <a16:creationId xmlns:a16="http://schemas.microsoft.com/office/drawing/2014/main" id="{547AA15B-3034-568A-C61A-A91109749BBB}"/>
                </a:ext>
              </a:extLst>
            </p:cNvPr>
            <p:cNvSpPr txBox="1"/>
            <p:nvPr/>
          </p:nvSpPr>
          <p:spPr>
            <a:xfrm>
              <a:off x="1444940" y="1632727"/>
              <a:ext cx="643726" cy="387414"/>
            </a:xfrm>
            <a:prstGeom prst="rect">
              <a:avLst/>
            </a:prstGeom>
            <a:noFill/>
          </p:spPr>
          <p:txBody>
            <a:bodyPr wrap="square" rtlCol="0">
              <a:spAutoFit/>
            </a:bodyPr>
            <a:lstStyle/>
            <a:p>
              <a:pPr marL="0" marR="0" lvl="0" indent="0" algn="dist" defTabSz="914400" rtl="0" eaLnBrk="1" fontAlgn="base" latinLnBrk="0" hangingPunct="1">
                <a:lnSpc>
                  <a:spcPct val="120000"/>
                </a:lnSpc>
                <a:spcBef>
                  <a:spcPct val="0"/>
                </a:spcBef>
                <a:spcAft>
                  <a:spcPct val="0"/>
                </a:spcAft>
                <a:buClrTx/>
                <a:buSzTx/>
                <a:buFontTx/>
                <a:buNone/>
                <a:tabLst/>
                <a:defRPr/>
              </a:pPr>
              <a:r>
                <a:rPr kumimoji="1" lang="ja-JP" altLang="en-US"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賦課方式</a:t>
              </a:r>
              <a:endParaRPr kumimoji="1" lang="zh-TW" altLang="en-US"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6" name="テキスト ボックス 15">
            <a:extLst>
              <a:ext uri="{FF2B5EF4-FFF2-40B4-BE49-F238E27FC236}">
                <a16:creationId xmlns:a16="http://schemas.microsoft.com/office/drawing/2014/main" id="{D6D22E07-C0AE-7C5C-DDAD-E7EFB6FD9694}"/>
              </a:ext>
            </a:extLst>
          </p:cNvPr>
          <p:cNvSpPr txBox="1"/>
          <p:nvPr/>
        </p:nvSpPr>
        <p:spPr>
          <a:xfrm>
            <a:off x="566950" y="5823368"/>
            <a:ext cx="4923240" cy="830997"/>
          </a:xfrm>
          <a:prstGeom prst="rect">
            <a:avLst/>
          </a:prstGeom>
          <a:noFill/>
        </p:spPr>
        <p:txBody>
          <a:bodyPr wrap="square" rtlCol="0">
            <a:spAutoFit/>
          </a:bodyPr>
          <a:lstStyle/>
          <a:p>
            <a:pPr algn="ctr">
              <a:spcAft>
                <a:spcPts val="0"/>
              </a:spcAft>
              <a:buClr>
                <a:srgbClr val="ED8137"/>
              </a:buClr>
            </a:pPr>
            <a:r>
              <a:rPr lang="ja-JP" altLang="en-US" sz="1600" b="1">
                <a:solidFill>
                  <a:srgbClr val="002060"/>
                </a:solidFill>
                <a:latin typeface="+mn-ea"/>
                <a:ea typeface="+mn-ea"/>
              </a:rPr>
              <a:t>支える人（働く人）</a:t>
            </a:r>
            <a:r>
              <a:rPr lang="ja-JP" altLang="en-US" sz="1600">
                <a:solidFill>
                  <a:srgbClr val="002060"/>
                </a:solidFill>
                <a:latin typeface="+mn-ea"/>
                <a:ea typeface="+mn-ea"/>
              </a:rPr>
              <a:t>が負担する保険料を、</a:t>
            </a:r>
            <a:endParaRPr lang="en-US" altLang="ja-JP" sz="1600">
              <a:solidFill>
                <a:srgbClr val="002060"/>
              </a:solidFill>
              <a:latin typeface="+mn-ea"/>
              <a:ea typeface="+mn-ea"/>
            </a:endParaRPr>
          </a:p>
          <a:p>
            <a:pPr algn="ctr">
              <a:spcAft>
                <a:spcPts val="0"/>
              </a:spcAft>
              <a:buClr>
                <a:srgbClr val="ED8137"/>
              </a:buClr>
            </a:pPr>
            <a:r>
              <a:rPr lang="ja-JP" altLang="en-US" sz="1600">
                <a:solidFill>
                  <a:srgbClr val="002060"/>
                </a:solidFill>
                <a:latin typeface="+mn-ea"/>
                <a:ea typeface="+mn-ea"/>
              </a:rPr>
              <a:t>その時代に</a:t>
            </a:r>
            <a:r>
              <a:rPr lang="ja-JP" altLang="en-US" sz="1600" b="1">
                <a:solidFill>
                  <a:srgbClr val="002060"/>
                </a:solidFill>
                <a:latin typeface="+mn-ea"/>
                <a:ea typeface="+mn-ea"/>
              </a:rPr>
              <a:t>年金を受け取る人（支えられる人）</a:t>
            </a:r>
            <a:r>
              <a:rPr lang="ja-JP" altLang="en-US" sz="1600">
                <a:solidFill>
                  <a:srgbClr val="002060"/>
                </a:solidFill>
                <a:latin typeface="+mn-ea"/>
                <a:ea typeface="+mn-ea"/>
              </a:rPr>
              <a:t>へ</a:t>
            </a:r>
            <a:endParaRPr lang="en-US" altLang="ja-JP" sz="1600">
              <a:solidFill>
                <a:srgbClr val="002060"/>
              </a:solidFill>
              <a:latin typeface="+mn-ea"/>
              <a:ea typeface="+mn-ea"/>
            </a:endParaRPr>
          </a:p>
          <a:p>
            <a:pPr algn="ctr">
              <a:spcAft>
                <a:spcPts val="0"/>
              </a:spcAft>
              <a:buClr>
                <a:srgbClr val="ED8137"/>
              </a:buClr>
            </a:pPr>
            <a:r>
              <a:rPr lang="ja-JP" altLang="en-US" sz="1600">
                <a:solidFill>
                  <a:srgbClr val="002060"/>
                </a:solidFill>
                <a:latin typeface="+mn-ea"/>
                <a:ea typeface="+mn-ea"/>
              </a:rPr>
              <a:t>支給する仕組み</a:t>
            </a:r>
            <a:endParaRPr lang="ja-JP" altLang="en-US" sz="1600" b="1">
              <a:solidFill>
                <a:srgbClr val="002060"/>
              </a:solidFill>
              <a:latin typeface="+mn-ea"/>
              <a:ea typeface="+mn-ea"/>
            </a:endParaRPr>
          </a:p>
        </p:txBody>
      </p:sp>
      <p:sp>
        <p:nvSpPr>
          <p:cNvPr id="31" name="正方形/長方形 30">
            <a:extLst>
              <a:ext uri="{FF2B5EF4-FFF2-40B4-BE49-F238E27FC236}">
                <a16:creationId xmlns:a16="http://schemas.microsoft.com/office/drawing/2014/main" id="{03555F0C-C5B8-C8CA-773B-007EA27AEA69}"/>
              </a:ext>
            </a:extLst>
          </p:cNvPr>
          <p:cNvSpPr/>
          <p:nvPr/>
        </p:nvSpPr>
        <p:spPr>
          <a:xfrm>
            <a:off x="1320969" y="2460360"/>
            <a:ext cx="1644212"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solidFill>
              </a:rPr>
              <a:t>支えられる人</a:t>
            </a:r>
          </a:p>
        </p:txBody>
      </p:sp>
      <p:sp>
        <p:nvSpPr>
          <p:cNvPr id="45" name="正方形/長方形 44">
            <a:extLst>
              <a:ext uri="{FF2B5EF4-FFF2-40B4-BE49-F238E27FC236}">
                <a16:creationId xmlns:a16="http://schemas.microsoft.com/office/drawing/2014/main" id="{E8091280-F0BF-B8DA-3924-025761E600C4}"/>
              </a:ext>
            </a:extLst>
          </p:cNvPr>
          <p:cNvSpPr/>
          <p:nvPr/>
        </p:nvSpPr>
        <p:spPr>
          <a:xfrm>
            <a:off x="3735506" y="2475461"/>
            <a:ext cx="1815326"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solidFill>
              </a:rPr>
              <a:t>支える人（働く人）</a:t>
            </a:r>
          </a:p>
        </p:txBody>
      </p:sp>
      <p:sp>
        <p:nvSpPr>
          <p:cNvPr id="49" name="正方形/長方形 48">
            <a:extLst>
              <a:ext uri="{FF2B5EF4-FFF2-40B4-BE49-F238E27FC236}">
                <a16:creationId xmlns:a16="http://schemas.microsoft.com/office/drawing/2014/main" id="{A11A4882-AD70-8431-EEFB-8BF4911C843B}"/>
              </a:ext>
            </a:extLst>
          </p:cNvPr>
          <p:cNvSpPr/>
          <p:nvPr/>
        </p:nvSpPr>
        <p:spPr>
          <a:xfrm>
            <a:off x="1320969" y="4392406"/>
            <a:ext cx="1644212"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solidFill>
              </a:rPr>
              <a:t>支えられる人</a:t>
            </a:r>
          </a:p>
        </p:txBody>
      </p:sp>
      <p:sp>
        <p:nvSpPr>
          <p:cNvPr id="50" name="正方形/長方形 49">
            <a:extLst>
              <a:ext uri="{FF2B5EF4-FFF2-40B4-BE49-F238E27FC236}">
                <a16:creationId xmlns:a16="http://schemas.microsoft.com/office/drawing/2014/main" id="{DD034B14-4CA9-FABA-2B6F-8AB686E1863C}"/>
              </a:ext>
            </a:extLst>
          </p:cNvPr>
          <p:cNvSpPr/>
          <p:nvPr/>
        </p:nvSpPr>
        <p:spPr>
          <a:xfrm>
            <a:off x="3735506" y="4407507"/>
            <a:ext cx="1815326"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solidFill>
              </a:rPr>
              <a:t>支える人（働く人）</a:t>
            </a:r>
          </a:p>
        </p:txBody>
      </p:sp>
      <p:sp>
        <p:nvSpPr>
          <p:cNvPr id="13" name="テキスト ボックス 12">
            <a:extLst>
              <a:ext uri="{FF2B5EF4-FFF2-40B4-BE49-F238E27FC236}">
                <a16:creationId xmlns:a16="http://schemas.microsoft.com/office/drawing/2014/main" id="{6F5FF6D2-3790-6C0B-1C51-456C977AA635}"/>
              </a:ext>
            </a:extLst>
          </p:cNvPr>
          <p:cNvSpPr txBox="1"/>
          <p:nvPr/>
        </p:nvSpPr>
        <p:spPr>
          <a:xfrm>
            <a:off x="489998" y="2388823"/>
            <a:ext cx="353458" cy="1419790"/>
          </a:xfrm>
          <a:prstGeom prst="roundRect">
            <a:avLst>
              <a:gd name="adj" fmla="val 10408"/>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a:solidFill>
                  <a:schemeClr val="bg1"/>
                </a:solidFill>
              </a:rPr>
              <a:t>現 在</a:t>
            </a:r>
          </a:p>
        </p:txBody>
      </p:sp>
      <p:grpSp>
        <p:nvGrpSpPr>
          <p:cNvPr id="65" name="グループ化 64">
            <a:extLst>
              <a:ext uri="{FF2B5EF4-FFF2-40B4-BE49-F238E27FC236}">
                <a16:creationId xmlns:a16="http://schemas.microsoft.com/office/drawing/2014/main" id="{53BA8B7F-6EAA-70CB-FC07-3D155591DC93}"/>
              </a:ext>
            </a:extLst>
          </p:cNvPr>
          <p:cNvGrpSpPr/>
          <p:nvPr/>
        </p:nvGrpSpPr>
        <p:grpSpPr>
          <a:xfrm>
            <a:off x="5977480" y="1796587"/>
            <a:ext cx="3567666" cy="469385"/>
            <a:chOff x="507129" y="1575359"/>
            <a:chExt cx="2482316" cy="469385"/>
          </a:xfrm>
        </p:grpSpPr>
        <p:grpSp>
          <p:nvGrpSpPr>
            <p:cNvPr id="66" name="グループ化 65">
              <a:extLst>
                <a:ext uri="{FF2B5EF4-FFF2-40B4-BE49-F238E27FC236}">
                  <a16:creationId xmlns:a16="http://schemas.microsoft.com/office/drawing/2014/main" id="{2EF23E02-1F49-BBE2-FB7D-20170FB81233}"/>
                </a:ext>
              </a:extLst>
            </p:cNvPr>
            <p:cNvGrpSpPr/>
            <p:nvPr/>
          </p:nvGrpSpPr>
          <p:grpSpPr>
            <a:xfrm>
              <a:off x="507129" y="1575359"/>
              <a:ext cx="2482316" cy="469385"/>
              <a:chOff x="2328855" y="4405176"/>
              <a:chExt cx="2009985" cy="572579"/>
            </a:xfrm>
          </p:grpSpPr>
          <p:sp>
            <p:nvSpPr>
              <p:cNvPr id="68" name="四角形: 角を丸くする 67">
                <a:extLst>
                  <a:ext uri="{FF2B5EF4-FFF2-40B4-BE49-F238E27FC236}">
                    <a16:creationId xmlns:a16="http://schemas.microsoft.com/office/drawing/2014/main" id="{20DECF5C-691F-CCC5-4226-AC7C9B62D637}"/>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9" name="四角形: 角を丸くする 68">
                <a:extLst>
                  <a:ext uri="{FF2B5EF4-FFF2-40B4-BE49-F238E27FC236}">
                    <a16:creationId xmlns:a16="http://schemas.microsoft.com/office/drawing/2014/main" id="{536DF10E-6096-5E31-576E-676636BFBEF8}"/>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67" name="テキスト ボックス 66">
              <a:extLst>
                <a:ext uri="{FF2B5EF4-FFF2-40B4-BE49-F238E27FC236}">
                  <a16:creationId xmlns:a16="http://schemas.microsoft.com/office/drawing/2014/main" id="{73E4D6F8-1C39-380A-B999-928E7B87449B}"/>
                </a:ext>
              </a:extLst>
            </p:cNvPr>
            <p:cNvSpPr txBox="1"/>
            <p:nvPr/>
          </p:nvSpPr>
          <p:spPr>
            <a:xfrm>
              <a:off x="1335283" y="1616852"/>
              <a:ext cx="863039" cy="387414"/>
            </a:xfrm>
            <a:prstGeom prst="rect">
              <a:avLst/>
            </a:prstGeom>
            <a:noFill/>
          </p:spPr>
          <p:txBody>
            <a:bodyPr wrap="square" rtlCol="0">
              <a:spAutoFit/>
            </a:bodyPr>
            <a:lstStyle/>
            <a:p>
              <a:pPr marL="0" marR="0" lvl="0" indent="0" algn="dist" defTabSz="914400" rtl="0" eaLnBrk="1" fontAlgn="base" latinLnBrk="0" hangingPunct="1">
                <a:lnSpc>
                  <a:spcPct val="120000"/>
                </a:lnSpc>
                <a:spcBef>
                  <a:spcPct val="0"/>
                </a:spcBef>
                <a:spcAft>
                  <a:spcPct val="0"/>
                </a:spcAft>
                <a:buClrTx/>
                <a:buSzTx/>
                <a:buFontTx/>
                <a:buNone/>
                <a:tabLst/>
                <a:defRPr/>
              </a:pPr>
              <a:r>
                <a:rPr kumimoji="1" lang="ja-JP" altLang="en-US"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積立方式</a:t>
              </a:r>
              <a:endParaRPr kumimoji="1" lang="zh-TW" altLang="en-US"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70" name="テキスト ボックス 69">
            <a:extLst>
              <a:ext uri="{FF2B5EF4-FFF2-40B4-BE49-F238E27FC236}">
                <a16:creationId xmlns:a16="http://schemas.microsoft.com/office/drawing/2014/main" id="{0D035D55-BCBC-361B-B9C2-E15B0EE691A8}"/>
              </a:ext>
            </a:extLst>
          </p:cNvPr>
          <p:cNvSpPr txBox="1"/>
          <p:nvPr/>
        </p:nvSpPr>
        <p:spPr>
          <a:xfrm>
            <a:off x="6385248" y="5806606"/>
            <a:ext cx="3171764" cy="830997"/>
          </a:xfrm>
          <a:prstGeom prst="rect">
            <a:avLst/>
          </a:prstGeom>
          <a:noFill/>
        </p:spPr>
        <p:txBody>
          <a:bodyPr wrap="square" rtlCol="0">
            <a:spAutoFit/>
          </a:bodyPr>
          <a:lstStyle/>
          <a:p>
            <a:pPr algn="ctr">
              <a:spcAft>
                <a:spcPts val="600"/>
              </a:spcAft>
              <a:buClr>
                <a:srgbClr val="ED8137"/>
              </a:buClr>
            </a:pPr>
            <a:r>
              <a:rPr lang="ja-JP" altLang="en-US" sz="1600" b="1">
                <a:solidFill>
                  <a:srgbClr val="002060"/>
                </a:solidFill>
                <a:latin typeface="+mn-ea"/>
                <a:ea typeface="+mn-ea"/>
              </a:rPr>
              <a:t>掛金を積立てて運用</a:t>
            </a:r>
            <a:r>
              <a:rPr lang="ja-JP" altLang="en-US" sz="1600">
                <a:solidFill>
                  <a:srgbClr val="002060"/>
                </a:solidFill>
                <a:latin typeface="+mn-ea"/>
                <a:ea typeface="+mn-ea"/>
              </a:rPr>
              <a:t>し、</a:t>
            </a:r>
            <a:br>
              <a:rPr lang="en-US" altLang="ja-JP" sz="1600">
                <a:solidFill>
                  <a:srgbClr val="002060"/>
                </a:solidFill>
                <a:latin typeface="+mn-ea"/>
                <a:ea typeface="+mn-ea"/>
              </a:rPr>
            </a:br>
            <a:r>
              <a:rPr lang="ja-JP" altLang="en-US" sz="1600">
                <a:solidFill>
                  <a:srgbClr val="002060"/>
                </a:solidFill>
                <a:latin typeface="+mn-ea"/>
                <a:ea typeface="+mn-ea"/>
              </a:rPr>
              <a:t>将来取り崩しながら受け取る</a:t>
            </a:r>
            <a:br>
              <a:rPr lang="en-US" altLang="ja-JP" sz="1600">
                <a:solidFill>
                  <a:srgbClr val="002060"/>
                </a:solidFill>
                <a:latin typeface="+mn-ea"/>
                <a:ea typeface="+mn-ea"/>
              </a:rPr>
            </a:br>
            <a:r>
              <a:rPr lang="ja-JP" altLang="en-US" sz="1600">
                <a:solidFill>
                  <a:srgbClr val="002060"/>
                </a:solidFill>
                <a:latin typeface="+mn-ea"/>
                <a:ea typeface="+mn-ea"/>
              </a:rPr>
              <a:t>（</a:t>
            </a:r>
            <a:r>
              <a:rPr lang="en-US" altLang="ja-JP" sz="1600" b="1" err="1">
                <a:solidFill>
                  <a:srgbClr val="002060"/>
                </a:solidFill>
                <a:latin typeface="+mn-ea"/>
                <a:ea typeface="+mn-ea"/>
              </a:rPr>
              <a:t>iDeCo</a:t>
            </a:r>
            <a:r>
              <a:rPr lang="ja-JP" altLang="en-US" sz="1600" b="1">
                <a:solidFill>
                  <a:srgbClr val="002060"/>
                </a:solidFill>
                <a:latin typeface="+mn-ea"/>
                <a:ea typeface="+mn-ea"/>
              </a:rPr>
              <a:t>、企業年金</a:t>
            </a:r>
            <a:r>
              <a:rPr lang="ja-JP" altLang="en-US" sz="1600">
                <a:solidFill>
                  <a:srgbClr val="002060"/>
                </a:solidFill>
                <a:latin typeface="+mn-ea"/>
                <a:ea typeface="+mn-ea"/>
              </a:rPr>
              <a:t>など）</a:t>
            </a:r>
          </a:p>
        </p:txBody>
      </p:sp>
      <p:sp>
        <p:nvSpPr>
          <p:cNvPr id="81" name="テキスト ボックス 80">
            <a:extLst>
              <a:ext uri="{FF2B5EF4-FFF2-40B4-BE49-F238E27FC236}">
                <a16:creationId xmlns:a16="http://schemas.microsoft.com/office/drawing/2014/main" id="{9E4AB094-60A3-D382-21E7-1339DC12D92B}"/>
              </a:ext>
            </a:extLst>
          </p:cNvPr>
          <p:cNvSpPr txBox="1"/>
          <p:nvPr/>
        </p:nvSpPr>
        <p:spPr>
          <a:xfrm>
            <a:off x="489998" y="4379289"/>
            <a:ext cx="353458" cy="1419790"/>
          </a:xfrm>
          <a:prstGeom prst="roundRect">
            <a:avLst>
              <a:gd name="adj" fmla="val 10408"/>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a:solidFill>
                  <a:schemeClr val="bg1"/>
                </a:solidFill>
              </a:rPr>
              <a:t>将 来</a:t>
            </a:r>
          </a:p>
        </p:txBody>
      </p:sp>
      <p:grpSp>
        <p:nvGrpSpPr>
          <p:cNvPr id="58" name="グループ化 57">
            <a:extLst>
              <a:ext uri="{FF2B5EF4-FFF2-40B4-BE49-F238E27FC236}">
                <a16:creationId xmlns:a16="http://schemas.microsoft.com/office/drawing/2014/main" id="{A9A6E23F-9227-BF90-E1BD-83C4650291A1}"/>
              </a:ext>
            </a:extLst>
          </p:cNvPr>
          <p:cNvGrpSpPr/>
          <p:nvPr/>
        </p:nvGrpSpPr>
        <p:grpSpPr>
          <a:xfrm>
            <a:off x="3513234" y="2878999"/>
            <a:ext cx="855117" cy="701884"/>
            <a:chOff x="3261896" y="2362168"/>
            <a:chExt cx="855117" cy="701884"/>
          </a:xfrm>
        </p:grpSpPr>
        <p:sp>
          <p:nvSpPr>
            <p:cNvPr id="54" name="楕円 53">
              <a:extLst>
                <a:ext uri="{FF2B5EF4-FFF2-40B4-BE49-F238E27FC236}">
                  <a16:creationId xmlns:a16="http://schemas.microsoft.com/office/drawing/2014/main" id="{1F44D695-F334-4780-8165-6927649E9814}"/>
                </a:ext>
              </a:extLst>
            </p:cNvPr>
            <p:cNvSpPr/>
            <p:nvPr/>
          </p:nvSpPr>
          <p:spPr>
            <a:xfrm>
              <a:off x="3338513" y="2362168"/>
              <a:ext cx="701884" cy="701884"/>
            </a:xfrm>
            <a:prstGeom prst="ellipse">
              <a:avLst/>
            </a:prstGeom>
            <a:solidFill>
              <a:srgbClr val="EC853E"/>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6" name="グループ化 55">
              <a:extLst>
                <a:ext uri="{FF2B5EF4-FFF2-40B4-BE49-F238E27FC236}">
                  <a16:creationId xmlns:a16="http://schemas.microsoft.com/office/drawing/2014/main" id="{D782FFEE-D50D-CF26-D1BF-D2E8E90DFC9E}"/>
                </a:ext>
              </a:extLst>
            </p:cNvPr>
            <p:cNvGrpSpPr/>
            <p:nvPr/>
          </p:nvGrpSpPr>
          <p:grpSpPr>
            <a:xfrm>
              <a:off x="3465940" y="2470581"/>
              <a:ext cx="447029" cy="293689"/>
              <a:chOff x="3461329" y="2572798"/>
              <a:chExt cx="447029" cy="293689"/>
            </a:xfrm>
          </p:grpSpPr>
          <p:pic>
            <p:nvPicPr>
              <p:cNvPr id="53" name="グラフィックス 52">
                <a:extLst>
                  <a:ext uri="{FF2B5EF4-FFF2-40B4-BE49-F238E27FC236}">
                    <a16:creationId xmlns:a16="http://schemas.microsoft.com/office/drawing/2014/main" id="{2850902A-6821-C9A8-2E28-73740CA5C6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61329" y="2656937"/>
                <a:ext cx="390525" cy="209550"/>
              </a:xfrm>
              <a:prstGeom prst="rect">
                <a:avLst/>
              </a:prstGeom>
            </p:spPr>
          </p:pic>
          <p:pic>
            <p:nvPicPr>
              <p:cNvPr id="55" name="グラフィックス 54">
                <a:extLst>
                  <a:ext uri="{FF2B5EF4-FFF2-40B4-BE49-F238E27FC236}">
                    <a16:creationId xmlns:a16="http://schemas.microsoft.com/office/drawing/2014/main" id="{C42B92A8-3427-F276-68D0-A96615D04E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3960">
                <a:off x="3517833" y="2572798"/>
                <a:ext cx="390525" cy="209550"/>
              </a:xfrm>
              <a:prstGeom prst="rect">
                <a:avLst/>
              </a:prstGeom>
            </p:spPr>
          </p:pic>
        </p:grpSp>
        <p:sp>
          <p:nvSpPr>
            <p:cNvPr id="57" name="正方形/長方形 56">
              <a:extLst>
                <a:ext uri="{FF2B5EF4-FFF2-40B4-BE49-F238E27FC236}">
                  <a16:creationId xmlns:a16="http://schemas.microsoft.com/office/drawing/2014/main" id="{ACF92845-CBA7-2BBF-5FB0-C143A7E22A2E}"/>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bg1"/>
                  </a:solidFill>
                </a:rPr>
                <a:t>保険料</a:t>
              </a:r>
            </a:p>
          </p:txBody>
        </p:sp>
      </p:grpSp>
      <p:grpSp>
        <p:nvGrpSpPr>
          <p:cNvPr id="59" name="グループ化 58">
            <a:extLst>
              <a:ext uri="{FF2B5EF4-FFF2-40B4-BE49-F238E27FC236}">
                <a16:creationId xmlns:a16="http://schemas.microsoft.com/office/drawing/2014/main" id="{AC8B1FE9-1A42-99A5-BB17-140BD83EAFBA}"/>
              </a:ext>
            </a:extLst>
          </p:cNvPr>
          <p:cNvGrpSpPr/>
          <p:nvPr/>
        </p:nvGrpSpPr>
        <p:grpSpPr>
          <a:xfrm>
            <a:off x="2507290" y="2890812"/>
            <a:ext cx="855117" cy="701884"/>
            <a:chOff x="3261896" y="2362168"/>
            <a:chExt cx="855117" cy="701884"/>
          </a:xfrm>
        </p:grpSpPr>
        <p:sp>
          <p:nvSpPr>
            <p:cNvPr id="60" name="楕円 59">
              <a:extLst>
                <a:ext uri="{FF2B5EF4-FFF2-40B4-BE49-F238E27FC236}">
                  <a16:creationId xmlns:a16="http://schemas.microsoft.com/office/drawing/2014/main" id="{7BEB819F-B771-2A95-18D7-FA269CF1DFB0}"/>
                </a:ext>
              </a:extLst>
            </p:cNvPr>
            <p:cNvSpPr/>
            <p:nvPr/>
          </p:nvSpPr>
          <p:spPr>
            <a:xfrm>
              <a:off x="3338513" y="2362168"/>
              <a:ext cx="701884" cy="701884"/>
            </a:xfrm>
            <a:prstGeom prst="ellipse">
              <a:avLst/>
            </a:prstGeom>
            <a:solidFill>
              <a:schemeClr val="bg1"/>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1" name="グループ化 60">
              <a:extLst>
                <a:ext uri="{FF2B5EF4-FFF2-40B4-BE49-F238E27FC236}">
                  <a16:creationId xmlns:a16="http://schemas.microsoft.com/office/drawing/2014/main" id="{07DD9B03-AC04-5DAB-0CF6-AA790E4B97E1}"/>
                </a:ext>
              </a:extLst>
            </p:cNvPr>
            <p:cNvGrpSpPr/>
            <p:nvPr/>
          </p:nvGrpSpPr>
          <p:grpSpPr>
            <a:xfrm>
              <a:off x="3465940" y="2470581"/>
              <a:ext cx="447029" cy="293689"/>
              <a:chOff x="3461329" y="2572798"/>
              <a:chExt cx="447029" cy="293689"/>
            </a:xfrm>
          </p:grpSpPr>
          <p:pic>
            <p:nvPicPr>
              <p:cNvPr id="63" name="グラフィックス 62">
                <a:extLst>
                  <a:ext uri="{FF2B5EF4-FFF2-40B4-BE49-F238E27FC236}">
                    <a16:creationId xmlns:a16="http://schemas.microsoft.com/office/drawing/2014/main" id="{DA16B59F-315E-5EC5-CD9E-A26BD13088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61329" y="2656937"/>
                <a:ext cx="390525" cy="209550"/>
              </a:xfrm>
              <a:prstGeom prst="rect">
                <a:avLst/>
              </a:prstGeom>
            </p:spPr>
          </p:pic>
          <p:pic>
            <p:nvPicPr>
              <p:cNvPr id="64" name="グラフィックス 63">
                <a:extLst>
                  <a:ext uri="{FF2B5EF4-FFF2-40B4-BE49-F238E27FC236}">
                    <a16:creationId xmlns:a16="http://schemas.microsoft.com/office/drawing/2014/main" id="{1B068364-2F5C-B2EB-6798-9D48BFCE2D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3960">
                <a:off x="3517833" y="2572798"/>
                <a:ext cx="390525" cy="209550"/>
              </a:xfrm>
              <a:prstGeom prst="rect">
                <a:avLst/>
              </a:prstGeom>
            </p:spPr>
          </p:pic>
        </p:grpSp>
        <p:sp>
          <p:nvSpPr>
            <p:cNvPr id="62" name="正方形/長方形 61">
              <a:extLst>
                <a:ext uri="{FF2B5EF4-FFF2-40B4-BE49-F238E27FC236}">
                  <a16:creationId xmlns:a16="http://schemas.microsoft.com/office/drawing/2014/main" id="{6519C6A0-1C70-440D-DB34-4021B779BAED}"/>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EC853E"/>
                  </a:solidFill>
                </a:rPr>
                <a:t>年金</a:t>
              </a:r>
            </a:p>
          </p:txBody>
        </p:sp>
      </p:grpSp>
      <p:sp>
        <p:nvSpPr>
          <p:cNvPr id="82" name="矢印: 右 81">
            <a:extLst>
              <a:ext uri="{FF2B5EF4-FFF2-40B4-BE49-F238E27FC236}">
                <a16:creationId xmlns:a16="http://schemas.microsoft.com/office/drawing/2014/main" id="{6FFA4BCE-81EE-5527-6E2B-9BF286865E91}"/>
              </a:ext>
            </a:extLst>
          </p:cNvPr>
          <p:cNvSpPr/>
          <p:nvPr/>
        </p:nvSpPr>
        <p:spPr>
          <a:xfrm flipH="1">
            <a:off x="3249346" y="3111741"/>
            <a:ext cx="348277" cy="209235"/>
          </a:xfrm>
          <a:prstGeom prst="rightArrow">
            <a:avLst/>
          </a:prstGeom>
          <a:solidFill>
            <a:srgbClr val="EC85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5" name="グループ化 84">
            <a:extLst>
              <a:ext uri="{FF2B5EF4-FFF2-40B4-BE49-F238E27FC236}">
                <a16:creationId xmlns:a16="http://schemas.microsoft.com/office/drawing/2014/main" id="{8BA8A1E7-BB77-37D3-FB2A-2D9531177F7D}"/>
              </a:ext>
            </a:extLst>
          </p:cNvPr>
          <p:cNvGrpSpPr/>
          <p:nvPr/>
        </p:nvGrpSpPr>
        <p:grpSpPr>
          <a:xfrm>
            <a:off x="2546941" y="4784798"/>
            <a:ext cx="1861061" cy="713697"/>
            <a:chOff x="2255952" y="2362168"/>
            <a:chExt cx="1861061" cy="713697"/>
          </a:xfrm>
        </p:grpSpPr>
        <p:grpSp>
          <p:nvGrpSpPr>
            <p:cNvPr id="86" name="グループ化 85">
              <a:extLst>
                <a:ext uri="{FF2B5EF4-FFF2-40B4-BE49-F238E27FC236}">
                  <a16:creationId xmlns:a16="http://schemas.microsoft.com/office/drawing/2014/main" id="{600D59AE-CAF7-99CD-7C5D-E63E2D35CEDA}"/>
                </a:ext>
              </a:extLst>
            </p:cNvPr>
            <p:cNvGrpSpPr/>
            <p:nvPr/>
          </p:nvGrpSpPr>
          <p:grpSpPr>
            <a:xfrm>
              <a:off x="3261896" y="2362168"/>
              <a:ext cx="855117" cy="701884"/>
              <a:chOff x="3261896" y="2362168"/>
              <a:chExt cx="855117" cy="701884"/>
            </a:xfrm>
          </p:grpSpPr>
          <p:sp>
            <p:nvSpPr>
              <p:cNvPr id="94" name="楕円 93">
                <a:extLst>
                  <a:ext uri="{FF2B5EF4-FFF2-40B4-BE49-F238E27FC236}">
                    <a16:creationId xmlns:a16="http://schemas.microsoft.com/office/drawing/2014/main" id="{383FC067-DE00-3A58-AB63-7A2EEC99ECDF}"/>
                  </a:ext>
                </a:extLst>
              </p:cNvPr>
              <p:cNvSpPr/>
              <p:nvPr/>
            </p:nvSpPr>
            <p:spPr>
              <a:xfrm>
                <a:off x="3338513" y="2362168"/>
                <a:ext cx="701884" cy="701884"/>
              </a:xfrm>
              <a:prstGeom prst="ellipse">
                <a:avLst/>
              </a:prstGeom>
              <a:solidFill>
                <a:srgbClr val="EC853E"/>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5" name="グループ化 94">
                <a:extLst>
                  <a:ext uri="{FF2B5EF4-FFF2-40B4-BE49-F238E27FC236}">
                    <a16:creationId xmlns:a16="http://schemas.microsoft.com/office/drawing/2014/main" id="{13C608BB-1C4D-1AFF-B27B-82ECDA8B3BA5}"/>
                  </a:ext>
                </a:extLst>
              </p:cNvPr>
              <p:cNvGrpSpPr/>
              <p:nvPr/>
            </p:nvGrpSpPr>
            <p:grpSpPr>
              <a:xfrm>
                <a:off x="3465940" y="2470581"/>
                <a:ext cx="447029" cy="293689"/>
                <a:chOff x="3461329" y="2572798"/>
                <a:chExt cx="447029" cy="293689"/>
              </a:xfrm>
            </p:grpSpPr>
            <p:pic>
              <p:nvPicPr>
                <p:cNvPr id="97" name="グラフィックス 96">
                  <a:extLst>
                    <a:ext uri="{FF2B5EF4-FFF2-40B4-BE49-F238E27FC236}">
                      <a16:creationId xmlns:a16="http://schemas.microsoft.com/office/drawing/2014/main" id="{27538EB3-E3E4-729D-75C5-AC812D9AAC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61329" y="2656937"/>
                  <a:ext cx="390525" cy="209550"/>
                </a:xfrm>
                <a:prstGeom prst="rect">
                  <a:avLst/>
                </a:prstGeom>
              </p:spPr>
            </p:pic>
            <p:pic>
              <p:nvPicPr>
                <p:cNvPr id="98" name="グラフィックス 97">
                  <a:extLst>
                    <a:ext uri="{FF2B5EF4-FFF2-40B4-BE49-F238E27FC236}">
                      <a16:creationId xmlns:a16="http://schemas.microsoft.com/office/drawing/2014/main" id="{56C4BD82-51E0-2EF2-AAEC-95679ECDD2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3960">
                  <a:off x="3517833" y="2572798"/>
                  <a:ext cx="390525" cy="209550"/>
                </a:xfrm>
                <a:prstGeom prst="rect">
                  <a:avLst/>
                </a:prstGeom>
              </p:spPr>
            </p:pic>
          </p:grpSp>
          <p:sp>
            <p:nvSpPr>
              <p:cNvPr id="96" name="正方形/長方形 95">
                <a:extLst>
                  <a:ext uri="{FF2B5EF4-FFF2-40B4-BE49-F238E27FC236}">
                    <a16:creationId xmlns:a16="http://schemas.microsoft.com/office/drawing/2014/main" id="{483E4689-9366-0F0D-EB3A-F9C794DB6F40}"/>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bg1"/>
                    </a:solidFill>
                  </a:rPr>
                  <a:t>保険料</a:t>
                </a:r>
              </a:p>
            </p:txBody>
          </p:sp>
        </p:grpSp>
        <p:grpSp>
          <p:nvGrpSpPr>
            <p:cNvPr id="87" name="グループ化 86">
              <a:extLst>
                <a:ext uri="{FF2B5EF4-FFF2-40B4-BE49-F238E27FC236}">
                  <a16:creationId xmlns:a16="http://schemas.microsoft.com/office/drawing/2014/main" id="{51206717-34D4-87A8-2000-471FCF2C3AC9}"/>
                </a:ext>
              </a:extLst>
            </p:cNvPr>
            <p:cNvGrpSpPr/>
            <p:nvPr/>
          </p:nvGrpSpPr>
          <p:grpSpPr>
            <a:xfrm>
              <a:off x="2255952" y="2373981"/>
              <a:ext cx="855117" cy="701884"/>
              <a:chOff x="3261896" y="2362168"/>
              <a:chExt cx="855117" cy="701884"/>
            </a:xfrm>
          </p:grpSpPr>
          <p:sp>
            <p:nvSpPr>
              <p:cNvPr id="89" name="楕円 88">
                <a:extLst>
                  <a:ext uri="{FF2B5EF4-FFF2-40B4-BE49-F238E27FC236}">
                    <a16:creationId xmlns:a16="http://schemas.microsoft.com/office/drawing/2014/main" id="{D81E5200-E386-76F6-3D5A-867648935730}"/>
                  </a:ext>
                </a:extLst>
              </p:cNvPr>
              <p:cNvSpPr/>
              <p:nvPr/>
            </p:nvSpPr>
            <p:spPr>
              <a:xfrm>
                <a:off x="3338513" y="2362168"/>
                <a:ext cx="701884" cy="701884"/>
              </a:xfrm>
              <a:prstGeom prst="ellipse">
                <a:avLst/>
              </a:prstGeom>
              <a:solidFill>
                <a:schemeClr val="bg1"/>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0" name="グループ化 89">
                <a:extLst>
                  <a:ext uri="{FF2B5EF4-FFF2-40B4-BE49-F238E27FC236}">
                    <a16:creationId xmlns:a16="http://schemas.microsoft.com/office/drawing/2014/main" id="{800EBCDE-0A8F-CB85-7229-984F31D11E00}"/>
                  </a:ext>
                </a:extLst>
              </p:cNvPr>
              <p:cNvGrpSpPr/>
              <p:nvPr/>
            </p:nvGrpSpPr>
            <p:grpSpPr>
              <a:xfrm>
                <a:off x="3465940" y="2470581"/>
                <a:ext cx="447029" cy="293689"/>
                <a:chOff x="3461329" y="2572798"/>
                <a:chExt cx="447029" cy="293689"/>
              </a:xfrm>
            </p:grpSpPr>
            <p:pic>
              <p:nvPicPr>
                <p:cNvPr id="92" name="グラフィックス 91">
                  <a:extLst>
                    <a:ext uri="{FF2B5EF4-FFF2-40B4-BE49-F238E27FC236}">
                      <a16:creationId xmlns:a16="http://schemas.microsoft.com/office/drawing/2014/main" id="{FAC63B40-5EB7-30F6-D36F-BF0FA1093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61329" y="2656937"/>
                  <a:ext cx="390525" cy="209550"/>
                </a:xfrm>
                <a:prstGeom prst="rect">
                  <a:avLst/>
                </a:prstGeom>
              </p:spPr>
            </p:pic>
            <p:pic>
              <p:nvPicPr>
                <p:cNvPr id="93" name="グラフィックス 92">
                  <a:extLst>
                    <a:ext uri="{FF2B5EF4-FFF2-40B4-BE49-F238E27FC236}">
                      <a16:creationId xmlns:a16="http://schemas.microsoft.com/office/drawing/2014/main" id="{E7EFD4F2-75FC-6BB6-5BC7-F69D3FD276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3960">
                  <a:off x="3517833" y="2572798"/>
                  <a:ext cx="390525" cy="209550"/>
                </a:xfrm>
                <a:prstGeom prst="rect">
                  <a:avLst/>
                </a:prstGeom>
              </p:spPr>
            </p:pic>
          </p:grpSp>
          <p:sp>
            <p:nvSpPr>
              <p:cNvPr id="91" name="正方形/長方形 90">
                <a:extLst>
                  <a:ext uri="{FF2B5EF4-FFF2-40B4-BE49-F238E27FC236}">
                    <a16:creationId xmlns:a16="http://schemas.microsoft.com/office/drawing/2014/main" id="{3ABBCF5A-23D3-E947-99F6-F56AA91FB940}"/>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EC853E"/>
                    </a:solidFill>
                  </a:rPr>
                  <a:t>年金</a:t>
                </a:r>
              </a:p>
            </p:txBody>
          </p:sp>
        </p:grpSp>
        <p:sp>
          <p:nvSpPr>
            <p:cNvPr id="88" name="矢印: 右 87">
              <a:extLst>
                <a:ext uri="{FF2B5EF4-FFF2-40B4-BE49-F238E27FC236}">
                  <a16:creationId xmlns:a16="http://schemas.microsoft.com/office/drawing/2014/main" id="{0FD466F5-2153-0FC1-3987-C24048A43A58}"/>
                </a:ext>
              </a:extLst>
            </p:cNvPr>
            <p:cNvSpPr/>
            <p:nvPr/>
          </p:nvSpPr>
          <p:spPr>
            <a:xfrm flipH="1">
              <a:off x="2998008" y="2594910"/>
              <a:ext cx="348277" cy="209235"/>
            </a:xfrm>
            <a:prstGeom prst="rightArrow">
              <a:avLst/>
            </a:prstGeom>
            <a:solidFill>
              <a:srgbClr val="EC85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4" name="フリーフォーム: 図形 113">
            <a:extLst>
              <a:ext uri="{FF2B5EF4-FFF2-40B4-BE49-F238E27FC236}">
                <a16:creationId xmlns:a16="http://schemas.microsoft.com/office/drawing/2014/main" id="{93C21479-5F94-373E-A86E-3656DEEE45A7}"/>
              </a:ext>
            </a:extLst>
          </p:cNvPr>
          <p:cNvSpPr/>
          <p:nvPr/>
        </p:nvSpPr>
        <p:spPr>
          <a:xfrm>
            <a:off x="2151599" y="3818831"/>
            <a:ext cx="2484973" cy="524933"/>
          </a:xfrm>
          <a:custGeom>
            <a:avLst/>
            <a:gdLst>
              <a:gd name="connsiteX0" fmla="*/ 2226733 w 2226733"/>
              <a:gd name="connsiteY0" fmla="*/ 0 h 524933"/>
              <a:gd name="connsiteX1" fmla="*/ 2226733 w 2226733"/>
              <a:gd name="connsiteY1" fmla="*/ 245533 h 524933"/>
              <a:gd name="connsiteX2" fmla="*/ 0 w 2226733"/>
              <a:gd name="connsiteY2" fmla="*/ 245533 h 524933"/>
              <a:gd name="connsiteX3" fmla="*/ 0 w 2226733"/>
              <a:gd name="connsiteY3" fmla="*/ 524933 h 524933"/>
            </a:gdLst>
            <a:ahLst/>
            <a:cxnLst>
              <a:cxn ang="0">
                <a:pos x="connsiteX0" y="connsiteY0"/>
              </a:cxn>
              <a:cxn ang="0">
                <a:pos x="connsiteX1" y="connsiteY1"/>
              </a:cxn>
              <a:cxn ang="0">
                <a:pos x="connsiteX2" y="connsiteY2"/>
              </a:cxn>
              <a:cxn ang="0">
                <a:pos x="connsiteX3" y="connsiteY3"/>
              </a:cxn>
            </a:cxnLst>
            <a:rect l="l" t="t" r="r" b="b"/>
            <a:pathLst>
              <a:path w="2226733" h="524933">
                <a:moveTo>
                  <a:pt x="2226733" y="0"/>
                </a:moveTo>
                <a:lnTo>
                  <a:pt x="2226733" y="245533"/>
                </a:lnTo>
                <a:lnTo>
                  <a:pt x="0" y="245533"/>
                </a:lnTo>
                <a:lnTo>
                  <a:pt x="0" y="524933"/>
                </a:lnTo>
              </a:path>
            </a:pathLst>
          </a:custGeom>
          <a:noFill/>
          <a:ln w="38100" cap="rnd">
            <a:solidFill>
              <a:srgbClr val="ED8137"/>
            </a:solidFill>
            <a:prstDash val="sysDash"/>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extLst>
              <a:ext uri="{FF2B5EF4-FFF2-40B4-BE49-F238E27FC236}">
                <a16:creationId xmlns:a16="http://schemas.microsoft.com/office/drawing/2014/main" id="{8F15397B-6DB5-A8E8-0B45-066653118CEA}"/>
              </a:ext>
            </a:extLst>
          </p:cNvPr>
          <p:cNvSpPr/>
          <p:nvPr/>
        </p:nvSpPr>
        <p:spPr>
          <a:xfrm>
            <a:off x="2787722" y="3918087"/>
            <a:ext cx="1726565" cy="288860"/>
          </a:xfrm>
          <a:prstGeom prst="roundRect">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t>支えられる側に</a:t>
            </a:r>
          </a:p>
        </p:txBody>
      </p:sp>
      <p:sp>
        <p:nvSpPr>
          <p:cNvPr id="11" name="テキスト ボックス 10">
            <a:extLst>
              <a:ext uri="{FF2B5EF4-FFF2-40B4-BE49-F238E27FC236}">
                <a16:creationId xmlns:a16="http://schemas.microsoft.com/office/drawing/2014/main" id="{4141C992-BEB0-7FCD-63A4-9F83465470D8}"/>
              </a:ext>
            </a:extLst>
          </p:cNvPr>
          <p:cNvSpPr txBox="1"/>
          <p:nvPr/>
        </p:nvSpPr>
        <p:spPr bwMode="gray">
          <a:xfrm>
            <a:off x="2517640" y="1772797"/>
            <a:ext cx="619151" cy="200055"/>
          </a:xfrm>
          <a:prstGeom prst="rect">
            <a:avLst/>
          </a:prstGeom>
          <a:noFill/>
        </p:spPr>
        <p:txBody>
          <a:bodyPr wrap="square" rtlCol="0">
            <a:spAutoFit/>
          </a:bodyPr>
          <a:lstStyle/>
          <a:p>
            <a:pPr algn="dist"/>
            <a:r>
              <a:rPr lang="ja-JP" altLang="en-US" sz="700" b="1" spc="300">
                <a:solidFill>
                  <a:schemeClr val="bg1"/>
                </a:solidFill>
                <a:latin typeface="BIZ UDPゴシック" panose="020B0400000000000000" pitchFamily="50" charset="-128"/>
                <a:ea typeface="BIZ UDPゴシック" panose="020B0400000000000000" pitchFamily="50" charset="-128"/>
              </a:rPr>
              <a:t>ふ　か</a:t>
            </a:r>
          </a:p>
        </p:txBody>
      </p:sp>
      <p:sp>
        <p:nvSpPr>
          <p:cNvPr id="124" name="テキスト ボックス 123">
            <a:extLst>
              <a:ext uri="{FF2B5EF4-FFF2-40B4-BE49-F238E27FC236}">
                <a16:creationId xmlns:a16="http://schemas.microsoft.com/office/drawing/2014/main" id="{9F753048-CD05-6D17-5C20-97027B210B4A}"/>
              </a:ext>
            </a:extLst>
          </p:cNvPr>
          <p:cNvSpPr txBox="1"/>
          <p:nvPr/>
        </p:nvSpPr>
        <p:spPr>
          <a:xfrm>
            <a:off x="6031790" y="2388823"/>
            <a:ext cx="353458" cy="1419790"/>
          </a:xfrm>
          <a:prstGeom prst="roundRect">
            <a:avLst>
              <a:gd name="adj" fmla="val 10408"/>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spc="100">
                <a:solidFill>
                  <a:schemeClr val="bg1"/>
                </a:solidFill>
              </a:rPr>
              <a:t>現在</a:t>
            </a:r>
            <a:r>
              <a:rPr lang="ja-JP" altLang="en-US" b="1" spc="100">
                <a:solidFill>
                  <a:schemeClr val="bg1"/>
                </a:solidFill>
              </a:rPr>
              <a:t>の</a:t>
            </a:r>
            <a:r>
              <a:rPr lang="ja-JP" altLang="en-US" sz="1600" b="1" spc="100">
                <a:solidFill>
                  <a:schemeClr val="bg1"/>
                </a:solidFill>
              </a:rPr>
              <a:t>自分</a:t>
            </a:r>
          </a:p>
        </p:txBody>
      </p:sp>
      <p:sp>
        <p:nvSpPr>
          <p:cNvPr id="125" name="テキスト ボックス 124">
            <a:extLst>
              <a:ext uri="{FF2B5EF4-FFF2-40B4-BE49-F238E27FC236}">
                <a16:creationId xmlns:a16="http://schemas.microsoft.com/office/drawing/2014/main" id="{B0473FA0-667D-9A83-CEE3-C95AC2144C41}"/>
              </a:ext>
            </a:extLst>
          </p:cNvPr>
          <p:cNvSpPr txBox="1"/>
          <p:nvPr/>
        </p:nvSpPr>
        <p:spPr>
          <a:xfrm>
            <a:off x="6031790" y="4379289"/>
            <a:ext cx="353458" cy="1419790"/>
          </a:xfrm>
          <a:prstGeom prst="roundRect">
            <a:avLst>
              <a:gd name="adj" fmla="val 10408"/>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spc="100">
                <a:solidFill>
                  <a:schemeClr val="bg1"/>
                </a:solidFill>
              </a:rPr>
              <a:t>将来</a:t>
            </a:r>
            <a:r>
              <a:rPr lang="ja-JP" altLang="en-US" b="1" spc="100">
                <a:solidFill>
                  <a:schemeClr val="bg1"/>
                </a:solidFill>
              </a:rPr>
              <a:t>の</a:t>
            </a:r>
            <a:r>
              <a:rPr lang="ja-JP" altLang="en-US" sz="1600" b="1" spc="100">
                <a:solidFill>
                  <a:schemeClr val="bg1"/>
                </a:solidFill>
              </a:rPr>
              <a:t>自分</a:t>
            </a:r>
          </a:p>
        </p:txBody>
      </p:sp>
      <p:pic>
        <p:nvPicPr>
          <p:cNvPr id="129" name="グラフィックス 128">
            <a:extLst>
              <a:ext uri="{FF2B5EF4-FFF2-40B4-BE49-F238E27FC236}">
                <a16:creationId xmlns:a16="http://schemas.microsoft.com/office/drawing/2014/main" id="{05137F21-E6BF-835D-011A-6B933D12D1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5317" y="2675685"/>
            <a:ext cx="781626" cy="971111"/>
          </a:xfrm>
          <a:prstGeom prst="rect">
            <a:avLst/>
          </a:prstGeom>
        </p:spPr>
      </p:pic>
      <p:pic>
        <p:nvPicPr>
          <p:cNvPr id="14" name="グラフィックス 13">
            <a:extLst>
              <a:ext uri="{FF2B5EF4-FFF2-40B4-BE49-F238E27FC236}">
                <a16:creationId xmlns:a16="http://schemas.microsoft.com/office/drawing/2014/main" id="{1994FCAA-1DBA-18EA-045C-0C58EB646E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87187" y="2734556"/>
            <a:ext cx="584246" cy="900054"/>
          </a:xfrm>
          <a:prstGeom prst="rect">
            <a:avLst/>
          </a:prstGeom>
        </p:spPr>
      </p:pic>
      <p:pic>
        <p:nvPicPr>
          <p:cNvPr id="17" name="グラフィックス 16">
            <a:extLst>
              <a:ext uri="{FF2B5EF4-FFF2-40B4-BE49-F238E27FC236}">
                <a16:creationId xmlns:a16="http://schemas.microsoft.com/office/drawing/2014/main" id="{9AD631D1-3697-84B6-3F32-FD7A2076A30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49871" y="4977350"/>
            <a:ext cx="469143" cy="709436"/>
          </a:xfrm>
          <a:prstGeom prst="rect">
            <a:avLst/>
          </a:prstGeom>
        </p:spPr>
      </p:pic>
      <p:pic>
        <p:nvPicPr>
          <p:cNvPr id="19" name="グラフィックス 18">
            <a:extLst>
              <a:ext uri="{FF2B5EF4-FFF2-40B4-BE49-F238E27FC236}">
                <a16:creationId xmlns:a16="http://schemas.microsoft.com/office/drawing/2014/main" id="{E2A90070-0993-AC1F-DA66-A0F453F5830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46726" y="5033973"/>
            <a:ext cx="434815" cy="652223"/>
          </a:xfrm>
          <a:prstGeom prst="rect">
            <a:avLst/>
          </a:prstGeom>
        </p:spPr>
      </p:pic>
      <p:pic>
        <p:nvPicPr>
          <p:cNvPr id="20" name="グラフィックス 19">
            <a:extLst>
              <a:ext uri="{FF2B5EF4-FFF2-40B4-BE49-F238E27FC236}">
                <a16:creationId xmlns:a16="http://schemas.microsoft.com/office/drawing/2014/main" id="{7645B232-2CC4-7C37-3F36-A1CBD7CF4E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28148" y="2910320"/>
            <a:ext cx="619299" cy="769431"/>
          </a:xfrm>
          <a:prstGeom prst="rect">
            <a:avLst/>
          </a:prstGeom>
        </p:spPr>
      </p:pic>
      <p:pic>
        <p:nvPicPr>
          <p:cNvPr id="21" name="グラフィックス 20">
            <a:extLst>
              <a:ext uri="{FF2B5EF4-FFF2-40B4-BE49-F238E27FC236}">
                <a16:creationId xmlns:a16="http://schemas.microsoft.com/office/drawing/2014/main" id="{4D02CC7A-3FE0-F53D-0997-EB7CF4E1FF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60211" y="2954433"/>
            <a:ext cx="462910" cy="713132"/>
          </a:xfrm>
          <a:prstGeom prst="rect">
            <a:avLst/>
          </a:prstGeom>
        </p:spPr>
      </p:pic>
      <p:pic>
        <p:nvPicPr>
          <p:cNvPr id="29" name="グラフィックス 28">
            <a:extLst>
              <a:ext uri="{FF2B5EF4-FFF2-40B4-BE49-F238E27FC236}">
                <a16:creationId xmlns:a16="http://schemas.microsoft.com/office/drawing/2014/main" id="{1C7C65A4-ACBE-BFDE-B28C-EE5C111A9E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31657" y="4784798"/>
            <a:ext cx="638175" cy="923925"/>
          </a:xfrm>
          <a:prstGeom prst="rect">
            <a:avLst/>
          </a:prstGeom>
        </p:spPr>
      </p:pic>
      <p:pic>
        <p:nvPicPr>
          <p:cNvPr id="33" name="グラフィックス 32">
            <a:extLst>
              <a:ext uri="{FF2B5EF4-FFF2-40B4-BE49-F238E27FC236}">
                <a16:creationId xmlns:a16="http://schemas.microsoft.com/office/drawing/2014/main" id="{65F112C2-DBBF-1957-34E4-5AD2478950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9026" y="4841932"/>
            <a:ext cx="571500" cy="876300"/>
          </a:xfrm>
          <a:prstGeom prst="rect">
            <a:avLst/>
          </a:prstGeom>
        </p:spPr>
      </p:pic>
      <p:grpSp>
        <p:nvGrpSpPr>
          <p:cNvPr id="52" name="グループ化 51">
            <a:extLst>
              <a:ext uri="{FF2B5EF4-FFF2-40B4-BE49-F238E27FC236}">
                <a16:creationId xmlns:a16="http://schemas.microsoft.com/office/drawing/2014/main" id="{AB82AD15-106B-586E-F8C1-F4C61A4A0FF4}"/>
              </a:ext>
            </a:extLst>
          </p:cNvPr>
          <p:cNvGrpSpPr/>
          <p:nvPr/>
        </p:nvGrpSpPr>
        <p:grpSpPr>
          <a:xfrm>
            <a:off x="8350234" y="2747776"/>
            <a:ext cx="855117" cy="701884"/>
            <a:chOff x="3261896" y="2362168"/>
            <a:chExt cx="855117" cy="701884"/>
          </a:xfrm>
        </p:grpSpPr>
        <p:sp>
          <p:nvSpPr>
            <p:cNvPr id="72" name="楕円 71">
              <a:extLst>
                <a:ext uri="{FF2B5EF4-FFF2-40B4-BE49-F238E27FC236}">
                  <a16:creationId xmlns:a16="http://schemas.microsoft.com/office/drawing/2014/main" id="{CD6A8497-F3C5-8900-2653-B2B2E83512EF}"/>
                </a:ext>
              </a:extLst>
            </p:cNvPr>
            <p:cNvSpPr/>
            <p:nvPr/>
          </p:nvSpPr>
          <p:spPr>
            <a:xfrm>
              <a:off x="3338513" y="2362168"/>
              <a:ext cx="701884" cy="701884"/>
            </a:xfrm>
            <a:prstGeom prst="ellipse">
              <a:avLst/>
            </a:prstGeom>
            <a:solidFill>
              <a:srgbClr val="CE6180"/>
            </a:solidFill>
            <a:ln w="19050">
              <a:solidFill>
                <a:srgbClr val="CE6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3" name="グループ化 72">
              <a:extLst>
                <a:ext uri="{FF2B5EF4-FFF2-40B4-BE49-F238E27FC236}">
                  <a16:creationId xmlns:a16="http://schemas.microsoft.com/office/drawing/2014/main" id="{6ACAB802-FCD7-C766-26D0-E469B899FC4A}"/>
                </a:ext>
              </a:extLst>
            </p:cNvPr>
            <p:cNvGrpSpPr/>
            <p:nvPr/>
          </p:nvGrpSpPr>
          <p:grpSpPr>
            <a:xfrm>
              <a:off x="3465940" y="2470581"/>
              <a:ext cx="447029" cy="293689"/>
              <a:chOff x="3461329" y="2572798"/>
              <a:chExt cx="447029" cy="293689"/>
            </a:xfrm>
          </p:grpSpPr>
          <p:pic>
            <p:nvPicPr>
              <p:cNvPr id="77" name="グラフィックス 76">
                <a:extLst>
                  <a:ext uri="{FF2B5EF4-FFF2-40B4-BE49-F238E27FC236}">
                    <a16:creationId xmlns:a16="http://schemas.microsoft.com/office/drawing/2014/main" id="{C46A2AB5-5FD0-1CE2-4FCD-3D44F07B13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61329" y="2656937"/>
                <a:ext cx="390525" cy="209550"/>
              </a:xfrm>
              <a:prstGeom prst="rect">
                <a:avLst/>
              </a:prstGeom>
            </p:spPr>
          </p:pic>
          <p:pic>
            <p:nvPicPr>
              <p:cNvPr id="79" name="グラフィックス 78">
                <a:extLst>
                  <a:ext uri="{FF2B5EF4-FFF2-40B4-BE49-F238E27FC236}">
                    <a16:creationId xmlns:a16="http://schemas.microsoft.com/office/drawing/2014/main" id="{3342F31C-A200-BB69-3DEA-D2ED5573C9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3960">
                <a:off x="3517833" y="2572798"/>
                <a:ext cx="390525" cy="209550"/>
              </a:xfrm>
              <a:prstGeom prst="rect">
                <a:avLst/>
              </a:prstGeom>
            </p:spPr>
          </p:pic>
        </p:grpSp>
        <p:sp>
          <p:nvSpPr>
            <p:cNvPr id="75" name="正方形/長方形 74">
              <a:extLst>
                <a:ext uri="{FF2B5EF4-FFF2-40B4-BE49-F238E27FC236}">
                  <a16:creationId xmlns:a16="http://schemas.microsoft.com/office/drawing/2014/main" id="{D8485034-EE27-5BF4-17B4-5F7AE627CE1C}"/>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bg1"/>
                  </a:solidFill>
                </a:rPr>
                <a:t>保険料</a:t>
              </a:r>
            </a:p>
          </p:txBody>
        </p:sp>
      </p:grpSp>
      <p:grpSp>
        <p:nvGrpSpPr>
          <p:cNvPr id="83" name="グループ化 82">
            <a:extLst>
              <a:ext uri="{FF2B5EF4-FFF2-40B4-BE49-F238E27FC236}">
                <a16:creationId xmlns:a16="http://schemas.microsoft.com/office/drawing/2014/main" id="{522C3F54-F514-4BF0-A627-FF5EEE093F7F}"/>
              </a:ext>
            </a:extLst>
          </p:cNvPr>
          <p:cNvGrpSpPr/>
          <p:nvPr/>
        </p:nvGrpSpPr>
        <p:grpSpPr>
          <a:xfrm>
            <a:off x="8350234" y="4780549"/>
            <a:ext cx="855117" cy="701884"/>
            <a:chOff x="3261896" y="2362168"/>
            <a:chExt cx="855117" cy="701884"/>
          </a:xfrm>
        </p:grpSpPr>
        <p:sp>
          <p:nvSpPr>
            <p:cNvPr id="100" name="楕円 99">
              <a:extLst>
                <a:ext uri="{FF2B5EF4-FFF2-40B4-BE49-F238E27FC236}">
                  <a16:creationId xmlns:a16="http://schemas.microsoft.com/office/drawing/2014/main" id="{A923B73A-3F2B-6393-944B-95D77B868BD1}"/>
                </a:ext>
              </a:extLst>
            </p:cNvPr>
            <p:cNvSpPr/>
            <p:nvPr/>
          </p:nvSpPr>
          <p:spPr>
            <a:xfrm>
              <a:off x="3338513" y="2362168"/>
              <a:ext cx="701884" cy="701884"/>
            </a:xfrm>
            <a:prstGeom prst="ellipse">
              <a:avLst/>
            </a:prstGeom>
            <a:solidFill>
              <a:schemeClr val="bg1"/>
            </a:solidFill>
            <a:ln w="19050">
              <a:solidFill>
                <a:srgbClr val="CE6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1" name="グループ化 100">
              <a:extLst>
                <a:ext uri="{FF2B5EF4-FFF2-40B4-BE49-F238E27FC236}">
                  <a16:creationId xmlns:a16="http://schemas.microsoft.com/office/drawing/2014/main" id="{F9286DF1-DCB1-7B49-22E4-C62690169698}"/>
                </a:ext>
              </a:extLst>
            </p:cNvPr>
            <p:cNvGrpSpPr/>
            <p:nvPr/>
          </p:nvGrpSpPr>
          <p:grpSpPr>
            <a:xfrm>
              <a:off x="3465940" y="2470581"/>
              <a:ext cx="447029" cy="293689"/>
              <a:chOff x="3461329" y="2572798"/>
              <a:chExt cx="447029" cy="293689"/>
            </a:xfrm>
          </p:grpSpPr>
          <p:pic>
            <p:nvPicPr>
              <p:cNvPr id="103" name="グラフィックス 102">
                <a:extLst>
                  <a:ext uri="{FF2B5EF4-FFF2-40B4-BE49-F238E27FC236}">
                    <a16:creationId xmlns:a16="http://schemas.microsoft.com/office/drawing/2014/main" id="{890ED4F3-9AF3-CD72-C0F3-96538EE225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61329" y="2656937"/>
                <a:ext cx="390525" cy="209550"/>
              </a:xfrm>
              <a:prstGeom prst="rect">
                <a:avLst/>
              </a:prstGeom>
            </p:spPr>
          </p:pic>
          <p:pic>
            <p:nvPicPr>
              <p:cNvPr id="104" name="グラフィックス 103">
                <a:extLst>
                  <a:ext uri="{FF2B5EF4-FFF2-40B4-BE49-F238E27FC236}">
                    <a16:creationId xmlns:a16="http://schemas.microsoft.com/office/drawing/2014/main" id="{C56E2719-134D-11C0-F423-C77F2C776F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3960">
                <a:off x="3517833" y="2572798"/>
                <a:ext cx="390525" cy="209550"/>
              </a:xfrm>
              <a:prstGeom prst="rect">
                <a:avLst/>
              </a:prstGeom>
            </p:spPr>
          </p:pic>
        </p:grpSp>
        <p:sp>
          <p:nvSpPr>
            <p:cNvPr id="102" name="正方形/長方形 101">
              <a:extLst>
                <a:ext uri="{FF2B5EF4-FFF2-40B4-BE49-F238E27FC236}">
                  <a16:creationId xmlns:a16="http://schemas.microsoft.com/office/drawing/2014/main" id="{D60A5064-C322-546E-397C-1C8B72A626DE}"/>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CE6180"/>
                  </a:solidFill>
                </a:rPr>
                <a:t>年金</a:t>
              </a:r>
            </a:p>
          </p:txBody>
        </p:sp>
      </p:grpSp>
      <p:sp>
        <p:nvSpPr>
          <p:cNvPr id="105" name="四角形: 角を丸くする 104">
            <a:extLst>
              <a:ext uri="{FF2B5EF4-FFF2-40B4-BE49-F238E27FC236}">
                <a16:creationId xmlns:a16="http://schemas.microsoft.com/office/drawing/2014/main" id="{5B7A1E4C-8A3F-1570-C45B-AA9081A9A1B3}"/>
              </a:ext>
            </a:extLst>
          </p:cNvPr>
          <p:cNvSpPr/>
          <p:nvPr/>
        </p:nvSpPr>
        <p:spPr>
          <a:xfrm>
            <a:off x="8292744" y="3944723"/>
            <a:ext cx="970097" cy="288860"/>
          </a:xfrm>
          <a:prstGeom prst="roundRect">
            <a:avLst/>
          </a:prstGeom>
          <a:solidFill>
            <a:srgbClr val="CE6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a:t>積立</a:t>
            </a:r>
            <a:endParaRPr kumimoji="1" lang="ja-JP" altLang="en-US" sz="1400" b="1"/>
          </a:p>
        </p:txBody>
      </p:sp>
      <p:pic>
        <p:nvPicPr>
          <p:cNvPr id="71" name="グラフィックス 70">
            <a:extLst>
              <a:ext uri="{FF2B5EF4-FFF2-40B4-BE49-F238E27FC236}">
                <a16:creationId xmlns:a16="http://schemas.microsoft.com/office/drawing/2014/main" id="{677656CE-A53A-7969-F9B1-A48B64BC96C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636234" y="3720769"/>
            <a:ext cx="714000" cy="754415"/>
          </a:xfrm>
          <a:prstGeom prst="rect">
            <a:avLst/>
          </a:prstGeom>
        </p:spPr>
      </p:pic>
      <p:sp>
        <p:nvSpPr>
          <p:cNvPr id="107" name="矢印: 右 106">
            <a:extLst>
              <a:ext uri="{FF2B5EF4-FFF2-40B4-BE49-F238E27FC236}">
                <a16:creationId xmlns:a16="http://schemas.microsoft.com/office/drawing/2014/main" id="{019B5654-AB1F-5174-CBE0-3EA9D3FD13F0}"/>
              </a:ext>
            </a:extLst>
          </p:cNvPr>
          <p:cNvSpPr/>
          <p:nvPr/>
        </p:nvSpPr>
        <p:spPr>
          <a:xfrm rot="16200000" flipH="1">
            <a:off x="8525473" y="3597361"/>
            <a:ext cx="504638" cy="209235"/>
          </a:xfrm>
          <a:prstGeom prst="rightArrow">
            <a:avLst/>
          </a:prstGeom>
          <a:solidFill>
            <a:srgbClr val="CE6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矢印: 右 107">
            <a:extLst>
              <a:ext uri="{FF2B5EF4-FFF2-40B4-BE49-F238E27FC236}">
                <a16:creationId xmlns:a16="http://schemas.microsoft.com/office/drawing/2014/main" id="{9C97F745-6C44-1298-E6A6-E21E337C2A49}"/>
              </a:ext>
            </a:extLst>
          </p:cNvPr>
          <p:cNvSpPr/>
          <p:nvPr/>
        </p:nvSpPr>
        <p:spPr>
          <a:xfrm rot="16200000" flipH="1">
            <a:off x="8487663" y="4392461"/>
            <a:ext cx="580260" cy="209235"/>
          </a:xfrm>
          <a:prstGeom prst="rightArrow">
            <a:avLst/>
          </a:prstGeom>
          <a:solidFill>
            <a:srgbClr val="CE6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矢印: 右 108">
            <a:extLst>
              <a:ext uri="{FF2B5EF4-FFF2-40B4-BE49-F238E27FC236}">
                <a16:creationId xmlns:a16="http://schemas.microsoft.com/office/drawing/2014/main" id="{3BEAAE58-D9FA-88E3-774B-A1D6C3329E4B}"/>
              </a:ext>
            </a:extLst>
          </p:cNvPr>
          <p:cNvSpPr/>
          <p:nvPr/>
        </p:nvSpPr>
        <p:spPr>
          <a:xfrm rot="16200000" flipH="1">
            <a:off x="7026872" y="4113829"/>
            <a:ext cx="995707" cy="209235"/>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9" name="グラフィックス 118">
            <a:extLst>
              <a:ext uri="{FF2B5EF4-FFF2-40B4-BE49-F238E27FC236}">
                <a16:creationId xmlns:a16="http://schemas.microsoft.com/office/drawing/2014/main" id="{3B0C332D-CE3D-E89F-F522-51885B0656D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679332" y="2729215"/>
            <a:ext cx="447493" cy="696101"/>
          </a:xfrm>
          <a:prstGeom prst="rect">
            <a:avLst/>
          </a:prstGeom>
        </p:spPr>
      </p:pic>
      <p:pic>
        <p:nvPicPr>
          <p:cNvPr id="128" name="グラフィックス 127">
            <a:extLst>
              <a:ext uri="{FF2B5EF4-FFF2-40B4-BE49-F238E27FC236}">
                <a16:creationId xmlns:a16="http://schemas.microsoft.com/office/drawing/2014/main" id="{17D138F4-B0F5-36E0-9FCF-AB0B6E8E03D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158625" y="2781782"/>
            <a:ext cx="410202" cy="646379"/>
          </a:xfrm>
          <a:prstGeom prst="rect">
            <a:avLst/>
          </a:prstGeom>
        </p:spPr>
      </p:pic>
      <p:pic>
        <p:nvPicPr>
          <p:cNvPr id="130" name="グラフィックス 129">
            <a:extLst>
              <a:ext uri="{FF2B5EF4-FFF2-40B4-BE49-F238E27FC236}">
                <a16:creationId xmlns:a16="http://schemas.microsoft.com/office/drawing/2014/main" id="{96197D8B-E3C8-9106-1F69-CD430AE558C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847628" y="3023506"/>
            <a:ext cx="552107" cy="788724"/>
          </a:xfrm>
          <a:prstGeom prst="rect">
            <a:avLst/>
          </a:prstGeom>
        </p:spPr>
      </p:pic>
      <p:pic>
        <p:nvPicPr>
          <p:cNvPr id="132" name="グラフィックス 131">
            <a:extLst>
              <a:ext uri="{FF2B5EF4-FFF2-40B4-BE49-F238E27FC236}">
                <a16:creationId xmlns:a16="http://schemas.microsoft.com/office/drawing/2014/main" id="{38A2AA31-CBC0-8219-FC30-CE6A15610EA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70883" y="4813011"/>
            <a:ext cx="890917" cy="771403"/>
          </a:xfrm>
          <a:prstGeom prst="rect">
            <a:avLst/>
          </a:prstGeom>
        </p:spPr>
      </p:pic>
      <p:pic>
        <p:nvPicPr>
          <p:cNvPr id="135" name="グラフィックス 134">
            <a:extLst>
              <a:ext uri="{FF2B5EF4-FFF2-40B4-BE49-F238E27FC236}">
                <a16:creationId xmlns:a16="http://schemas.microsoft.com/office/drawing/2014/main" id="{4A8A4F80-8BBA-F729-2F6D-F4659CC708E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907301" y="4886455"/>
            <a:ext cx="562642" cy="1060982"/>
          </a:xfrm>
          <a:prstGeom prst="rect">
            <a:avLst/>
          </a:prstGeom>
        </p:spPr>
      </p:pic>
      <p:pic>
        <p:nvPicPr>
          <p:cNvPr id="139" name="グラフィックス 138">
            <a:extLst>
              <a:ext uri="{FF2B5EF4-FFF2-40B4-BE49-F238E27FC236}">
                <a16:creationId xmlns:a16="http://schemas.microsoft.com/office/drawing/2014/main" id="{AECDDFEF-79A9-274E-0FD9-4FF99F94DC6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68481" y="2604097"/>
            <a:ext cx="970530" cy="1043581"/>
          </a:xfrm>
          <a:prstGeom prst="rect">
            <a:avLst/>
          </a:prstGeom>
        </p:spPr>
      </p:pic>
      <p:sp>
        <p:nvSpPr>
          <p:cNvPr id="12" name="テキスト ボックス 11">
            <a:extLst>
              <a:ext uri="{FF2B5EF4-FFF2-40B4-BE49-F238E27FC236}">
                <a16:creationId xmlns:a16="http://schemas.microsoft.com/office/drawing/2014/main" id="{54F6EF4C-BD6F-8DDA-DC6C-8C33A5BD2CF7}"/>
              </a:ext>
            </a:extLst>
          </p:cNvPr>
          <p:cNvSpPr txBox="1"/>
          <p:nvPr/>
        </p:nvSpPr>
        <p:spPr>
          <a:xfrm>
            <a:off x="609228" y="694898"/>
            <a:ext cx="7798890" cy="923330"/>
          </a:xfrm>
          <a:prstGeom prst="rect">
            <a:avLst/>
          </a:prstGeom>
          <a:noFill/>
        </p:spPr>
        <p:txBody>
          <a:bodyPr wrap="square">
            <a:spAutoFit/>
          </a:bodyPr>
          <a:lstStyle/>
          <a:p>
            <a:r>
              <a:rPr lang="ja-JP" altLang="en-US">
                <a:solidFill>
                  <a:srgbClr val="002060"/>
                </a:solidFill>
                <a:latin typeface="Meiryo UI" panose="020B0604030504040204" pitchFamily="50" charset="-128"/>
                <a:ea typeface="Meiryo UI" panose="020B0604030504040204" pitchFamily="50" charset="-128"/>
              </a:rPr>
              <a:t>公的年金財政は、</a:t>
            </a:r>
            <a:r>
              <a:rPr lang="ja-JP" altLang="en-US" sz="1800" b="1">
                <a:solidFill>
                  <a:schemeClr val="accent2"/>
                </a:solidFill>
                <a:latin typeface="Meiryo UI" panose="020B0604030504040204" pitchFamily="50" charset="-128"/>
                <a:ea typeface="Meiryo UI" panose="020B0604030504040204" pitchFamily="50" charset="-128"/>
              </a:rPr>
              <a:t>働く世代（現役世代）が負担する保険料を、</a:t>
            </a:r>
          </a:p>
          <a:p>
            <a:r>
              <a:rPr lang="ja-JP" altLang="en-US" sz="1800" b="1">
                <a:solidFill>
                  <a:schemeClr val="accent2"/>
                </a:solidFill>
                <a:latin typeface="Meiryo UI" panose="020B0604030504040204" pitchFamily="50" charset="-128"/>
                <a:ea typeface="Meiryo UI" panose="020B0604030504040204" pitchFamily="50" charset="-128"/>
              </a:rPr>
              <a:t>その時代に年金を受け取っている高齢者に支払う仕組み</a:t>
            </a:r>
            <a:r>
              <a:rPr lang="ja-JP" altLang="en-US">
                <a:solidFill>
                  <a:srgbClr val="002060"/>
                </a:solidFill>
                <a:latin typeface="Meiryo UI" panose="020B0604030504040204" pitchFamily="50" charset="-128"/>
                <a:ea typeface="Meiryo UI" panose="020B0604030504040204" pitchFamily="50" charset="-128"/>
              </a:rPr>
              <a:t>です。</a:t>
            </a:r>
            <a:endParaRPr lang="en-US" altLang="ja-JP">
              <a:solidFill>
                <a:srgbClr val="002060"/>
              </a:solidFill>
              <a:latin typeface="Meiryo UI" panose="020B0604030504040204" pitchFamily="50" charset="-128"/>
              <a:ea typeface="Meiryo UI" panose="020B0604030504040204" pitchFamily="50" charset="-128"/>
            </a:endParaRPr>
          </a:p>
          <a:p>
            <a:r>
              <a:rPr lang="ja-JP" altLang="en-US">
                <a:solidFill>
                  <a:srgbClr val="002060"/>
                </a:solidFill>
                <a:latin typeface="Meiryo UI" panose="020B0604030504040204" pitchFamily="50" charset="-128"/>
                <a:ea typeface="Meiryo UI" panose="020B0604030504040204" pitchFamily="50" charset="-128"/>
              </a:rPr>
              <a:t>この仕組みを</a:t>
            </a:r>
            <a:r>
              <a:rPr lang="ja-JP" altLang="en-US" b="1">
                <a:solidFill>
                  <a:srgbClr val="ED7D31"/>
                </a:solidFill>
                <a:latin typeface="Meiryo UI" panose="020B0604030504040204" pitchFamily="50" charset="-128"/>
                <a:ea typeface="Meiryo UI" panose="020B0604030504040204" pitchFamily="50" charset="-128"/>
              </a:rPr>
              <a:t>賦課方式（ふかほうしき）</a:t>
            </a:r>
            <a:r>
              <a:rPr lang="ja-JP" altLang="en-US">
                <a:solidFill>
                  <a:srgbClr val="002060"/>
                </a:solidFill>
                <a:latin typeface="Meiryo UI" panose="020B0604030504040204" pitchFamily="50" charset="-128"/>
                <a:ea typeface="Meiryo UI" panose="020B0604030504040204" pitchFamily="50" charset="-128"/>
              </a:rPr>
              <a:t>といいます。</a:t>
            </a:r>
          </a:p>
        </p:txBody>
      </p:sp>
    </p:spTree>
    <p:extLst>
      <p:ext uri="{BB962C8B-B14F-4D97-AF65-F5344CB8AC3E}">
        <p14:creationId xmlns:p14="http://schemas.microsoft.com/office/powerpoint/2010/main" val="2986426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104FD-64F5-DE6D-F136-6EA79DD898AA}"/>
            </a:ext>
          </a:extLst>
        </p:cNvPr>
        <p:cNvGrpSpPr/>
        <p:nvPr/>
      </p:nvGrpSpPr>
      <p:grpSpPr>
        <a:xfrm>
          <a:off x="0" y="0"/>
          <a:ext cx="0" cy="0"/>
          <a:chOff x="0" y="0"/>
          <a:chExt cx="0" cy="0"/>
        </a:xfrm>
      </p:grpSpPr>
      <p:sp>
        <p:nvSpPr>
          <p:cNvPr id="105" name="二等辺三角形 104">
            <a:extLst>
              <a:ext uri="{FF2B5EF4-FFF2-40B4-BE49-F238E27FC236}">
                <a16:creationId xmlns:a16="http://schemas.microsoft.com/office/drawing/2014/main" id="{271195F9-F3B9-1BA7-52F6-D90EF80662F3}"/>
              </a:ext>
            </a:extLst>
          </p:cNvPr>
          <p:cNvSpPr/>
          <p:nvPr/>
        </p:nvSpPr>
        <p:spPr>
          <a:xfrm rot="16200000">
            <a:off x="4600127" y="2664253"/>
            <a:ext cx="581941" cy="1121700"/>
          </a:xfrm>
          <a:prstGeom prst="triangle">
            <a:avLst/>
          </a:prstGeom>
          <a:solidFill>
            <a:srgbClr val="6FB7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C37AFC9E-ED46-2AC3-42D2-74DC70CD385C}"/>
              </a:ext>
            </a:extLst>
          </p:cNvPr>
          <p:cNvSpPr>
            <a:spLocks noGrp="1"/>
          </p:cNvSpPr>
          <p:nvPr>
            <p:ph type="sldNum" sz="quarter" idx="12"/>
          </p:nvPr>
        </p:nvSpPr>
        <p:spPr/>
        <p:txBody>
          <a:bodyPr/>
          <a:lstStyle/>
          <a:p>
            <a:fld id="{C7378CBE-A140-4EEA-9819-9CD0025EC3DF}" type="slidenum">
              <a:rPr kumimoji="1" lang="ja-JP" altLang="en-US" smtClean="0"/>
              <a:pPr/>
              <a:t>42</a:t>
            </a:fld>
            <a:endParaRPr kumimoji="1" lang="ja-JP" altLang="en-US"/>
          </a:p>
        </p:txBody>
      </p:sp>
      <p:sp>
        <p:nvSpPr>
          <p:cNvPr id="3" name="正方形/長方形 2">
            <a:extLst>
              <a:ext uri="{FF2B5EF4-FFF2-40B4-BE49-F238E27FC236}">
                <a16:creationId xmlns:a16="http://schemas.microsoft.com/office/drawing/2014/main" id="{F295A8ED-A9F5-661C-0E6E-60549F6A2838}"/>
              </a:ext>
            </a:extLst>
          </p:cNvPr>
          <p:cNvSpPr/>
          <p:nvPr/>
        </p:nvSpPr>
        <p:spPr>
          <a:xfrm>
            <a:off x="411257" y="0"/>
            <a:ext cx="5321328"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FFBD703-F0DD-DE9D-FA4A-C2510C04BE2B}"/>
              </a:ext>
            </a:extLst>
          </p:cNvPr>
          <p:cNvSpPr txBox="1"/>
          <p:nvPr/>
        </p:nvSpPr>
        <p:spPr bwMode="gray">
          <a:xfrm>
            <a:off x="679155" y="82368"/>
            <a:ext cx="4822154" cy="461665"/>
          </a:xfrm>
          <a:prstGeom prst="rect">
            <a:avLst/>
          </a:prstGeom>
          <a:noFill/>
        </p:spPr>
        <p:txBody>
          <a:bodyPr wrap="none" rtlCol="0">
            <a:spAutoFit/>
          </a:bodyPr>
          <a:lstStyle/>
          <a:p>
            <a:r>
              <a:rPr lang="ja-JP" altLang="en-US" sz="2400" b="1" spc="300">
                <a:solidFill>
                  <a:schemeClr val="bg1"/>
                </a:solidFill>
                <a:latin typeface="BIZ UDPゴシック" panose="020B0400000000000000" pitchFamily="50" charset="-128"/>
                <a:ea typeface="BIZ UDPゴシック" panose="020B0400000000000000" pitchFamily="50" charset="-128"/>
              </a:rPr>
              <a:t>日本の公的年金はハイブリッド</a:t>
            </a:r>
          </a:p>
        </p:txBody>
      </p:sp>
      <p:sp>
        <p:nvSpPr>
          <p:cNvPr id="4" name="四角形: 角を丸くする 3">
            <a:extLst>
              <a:ext uri="{FF2B5EF4-FFF2-40B4-BE49-F238E27FC236}">
                <a16:creationId xmlns:a16="http://schemas.microsoft.com/office/drawing/2014/main" id="{727226CD-B233-F917-CF5C-46CBE5890DC4}"/>
              </a:ext>
            </a:extLst>
          </p:cNvPr>
          <p:cNvSpPr/>
          <p:nvPr/>
        </p:nvSpPr>
        <p:spPr>
          <a:xfrm>
            <a:off x="913796" y="3892895"/>
            <a:ext cx="2364733" cy="1411268"/>
          </a:xfrm>
          <a:prstGeom prst="roundRect">
            <a:avLst>
              <a:gd name="adj" fmla="val 9709"/>
            </a:avLst>
          </a:prstGeom>
          <a:solidFill>
            <a:srgbClr val="FFEFB3"/>
          </a:solidFill>
          <a:ln w="15875">
            <a:solidFill>
              <a:srgbClr val="ED8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DBBCBB32-5618-8350-7FBB-E697BE786A09}"/>
              </a:ext>
            </a:extLst>
          </p:cNvPr>
          <p:cNvSpPr/>
          <p:nvPr/>
        </p:nvSpPr>
        <p:spPr>
          <a:xfrm>
            <a:off x="3569956" y="3892895"/>
            <a:ext cx="1976400" cy="1411248"/>
          </a:xfrm>
          <a:prstGeom prst="roundRect">
            <a:avLst>
              <a:gd name="adj" fmla="val 9709"/>
            </a:avLst>
          </a:prstGeom>
          <a:solidFill>
            <a:srgbClr val="FFF7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18E32407-0B79-6DAF-2AEF-939310A34BCC}"/>
              </a:ext>
            </a:extLst>
          </p:cNvPr>
          <p:cNvSpPr/>
          <p:nvPr/>
        </p:nvSpPr>
        <p:spPr>
          <a:xfrm>
            <a:off x="913796" y="833595"/>
            <a:ext cx="2364733" cy="1411268"/>
          </a:xfrm>
          <a:prstGeom prst="roundRect">
            <a:avLst>
              <a:gd name="adj" fmla="val 9709"/>
            </a:avLst>
          </a:prstGeom>
          <a:solidFill>
            <a:srgbClr val="FFE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226ED9FC-5525-CFCD-BCFF-D916A9531C88}"/>
              </a:ext>
            </a:extLst>
          </p:cNvPr>
          <p:cNvSpPr/>
          <p:nvPr/>
        </p:nvSpPr>
        <p:spPr>
          <a:xfrm>
            <a:off x="3569956" y="833595"/>
            <a:ext cx="1976400" cy="1411248"/>
          </a:xfrm>
          <a:prstGeom prst="roundRect">
            <a:avLst>
              <a:gd name="adj" fmla="val 9709"/>
            </a:avLst>
          </a:prstGeom>
          <a:solidFill>
            <a:srgbClr val="FFF7D9"/>
          </a:solidFill>
          <a:ln w="15875">
            <a:solidFill>
              <a:srgbClr val="ED8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7E3D9FB1-B8D1-D3E8-0511-AD7D3519407C}"/>
              </a:ext>
            </a:extLst>
          </p:cNvPr>
          <p:cNvSpPr/>
          <p:nvPr/>
        </p:nvSpPr>
        <p:spPr>
          <a:xfrm>
            <a:off x="1274056" y="896590"/>
            <a:ext cx="1644212"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solidFill>
              </a:rPr>
              <a:t>支えられる人</a:t>
            </a:r>
          </a:p>
        </p:txBody>
      </p:sp>
      <p:sp>
        <p:nvSpPr>
          <p:cNvPr id="35" name="正方形/長方形 34">
            <a:extLst>
              <a:ext uri="{FF2B5EF4-FFF2-40B4-BE49-F238E27FC236}">
                <a16:creationId xmlns:a16="http://schemas.microsoft.com/office/drawing/2014/main" id="{3AA5C0F9-2F34-B0E5-4D93-4D7FE0067992}"/>
              </a:ext>
            </a:extLst>
          </p:cNvPr>
          <p:cNvSpPr/>
          <p:nvPr/>
        </p:nvSpPr>
        <p:spPr>
          <a:xfrm>
            <a:off x="3688593" y="911691"/>
            <a:ext cx="1815326"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solidFill>
              </a:rPr>
              <a:t>支える人（働く人）</a:t>
            </a:r>
          </a:p>
        </p:txBody>
      </p:sp>
      <p:sp>
        <p:nvSpPr>
          <p:cNvPr id="36" name="正方形/長方形 35">
            <a:extLst>
              <a:ext uri="{FF2B5EF4-FFF2-40B4-BE49-F238E27FC236}">
                <a16:creationId xmlns:a16="http://schemas.microsoft.com/office/drawing/2014/main" id="{9879F5B5-5E8D-3EFC-552C-9F9E2A35B568}"/>
              </a:ext>
            </a:extLst>
          </p:cNvPr>
          <p:cNvSpPr/>
          <p:nvPr/>
        </p:nvSpPr>
        <p:spPr>
          <a:xfrm>
            <a:off x="1274056" y="3940650"/>
            <a:ext cx="1644212"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solidFill>
              </a:rPr>
              <a:t>支えられる人</a:t>
            </a:r>
          </a:p>
        </p:txBody>
      </p:sp>
      <p:sp>
        <p:nvSpPr>
          <p:cNvPr id="37" name="正方形/長方形 36">
            <a:extLst>
              <a:ext uri="{FF2B5EF4-FFF2-40B4-BE49-F238E27FC236}">
                <a16:creationId xmlns:a16="http://schemas.microsoft.com/office/drawing/2014/main" id="{57111DF9-340C-DA02-26B0-E6F53FF00248}"/>
              </a:ext>
            </a:extLst>
          </p:cNvPr>
          <p:cNvSpPr/>
          <p:nvPr/>
        </p:nvSpPr>
        <p:spPr>
          <a:xfrm>
            <a:off x="3688593" y="3955751"/>
            <a:ext cx="1815326"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solidFill>
              </a:rPr>
              <a:t>支える人（働く人）</a:t>
            </a:r>
          </a:p>
        </p:txBody>
      </p:sp>
      <p:sp>
        <p:nvSpPr>
          <p:cNvPr id="38" name="テキスト ボックス 37">
            <a:extLst>
              <a:ext uri="{FF2B5EF4-FFF2-40B4-BE49-F238E27FC236}">
                <a16:creationId xmlns:a16="http://schemas.microsoft.com/office/drawing/2014/main" id="{2D26E4F1-BCCF-9A52-65CF-F1B4C5D1EF99}"/>
              </a:ext>
            </a:extLst>
          </p:cNvPr>
          <p:cNvSpPr txBox="1"/>
          <p:nvPr/>
        </p:nvSpPr>
        <p:spPr>
          <a:xfrm>
            <a:off x="443085" y="825053"/>
            <a:ext cx="353458" cy="1419790"/>
          </a:xfrm>
          <a:prstGeom prst="roundRect">
            <a:avLst>
              <a:gd name="adj" fmla="val 10408"/>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a:solidFill>
                  <a:schemeClr val="bg1"/>
                </a:solidFill>
              </a:rPr>
              <a:t>過 去</a:t>
            </a:r>
          </a:p>
        </p:txBody>
      </p:sp>
      <p:sp>
        <p:nvSpPr>
          <p:cNvPr id="39" name="テキスト ボックス 38">
            <a:extLst>
              <a:ext uri="{FF2B5EF4-FFF2-40B4-BE49-F238E27FC236}">
                <a16:creationId xmlns:a16="http://schemas.microsoft.com/office/drawing/2014/main" id="{6DA186D8-FBE9-D9FD-F117-FBFB411E2F92}"/>
              </a:ext>
            </a:extLst>
          </p:cNvPr>
          <p:cNvSpPr txBox="1"/>
          <p:nvPr/>
        </p:nvSpPr>
        <p:spPr>
          <a:xfrm>
            <a:off x="443085" y="3927533"/>
            <a:ext cx="353458" cy="1419790"/>
          </a:xfrm>
          <a:prstGeom prst="roundRect">
            <a:avLst>
              <a:gd name="adj" fmla="val 10408"/>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a:solidFill>
                  <a:schemeClr val="bg1"/>
                </a:solidFill>
              </a:rPr>
              <a:t>将 来</a:t>
            </a:r>
          </a:p>
        </p:txBody>
      </p:sp>
      <p:grpSp>
        <p:nvGrpSpPr>
          <p:cNvPr id="40" name="グループ化 39">
            <a:extLst>
              <a:ext uri="{FF2B5EF4-FFF2-40B4-BE49-F238E27FC236}">
                <a16:creationId xmlns:a16="http://schemas.microsoft.com/office/drawing/2014/main" id="{A5BA5F3A-C0C8-454D-E7B4-953250B3068E}"/>
              </a:ext>
            </a:extLst>
          </p:cNvPr>
          <p:cNvGrpSpPr/>
          <p:nvPr/>
        </p:nvGrpSpPr>
        <p:grpSpPr>
          <a:xfrm>
            <a:off x="3466321" y="1315229"/>
            <a:ext cx="855117" cy="701884"/>
            <a:chOff x="3261896" y="2362168"/>
            <a:chExt cx="855117" cy="701884"/>
          </a:xfrm>
        </p:grpSpPr>
        <p:sp>
          <p:nvSpPr>
            <p:cNvPr id="41" name="楕円 40">
              <a:extLst>
                <a:ext uri="{FF2B5EF4-FFF2-40B4-BE49-F238E27FC236}">
                  <a16:creationId xmlns:a16="http://schemas.microsoft.com/office/drawing/2014/main" id="{F37FA3F5-05FE-FA86-4FA0-CFF49C5F2E21}"/>
                </a:ext>
              </a:extLst>
            </p:cNvPr>
            <p:cNvSpPr/>
            <p:nvPr/>
          </p:nvSpPr>
          <p:spPr>
            <a:xfrm>
              <a:off x="3338513" y="2362168"/>
              <a:ext cx="701884" cy="701884"/>
            </a:xfrm>
            <a:prstGeom prst="ellipse">
              <a:avLst/>
            </a:prstGeom>
            <a:solidFill>
              <a:srgbClr val="EC853E"/>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a:extLst>
                <a:ext uri="{FF2B5EF4-FFF2-40B4-BE49-F238E27FC236}">
                  <a16:creationId xmlns:a16="http://schemas.microsoft.com/office/drawing/2014/main" id="{DC674D05-151D-BAB7-4355-1299006DE1E1}"/>
                </a:ext>
              </a:extLst>
            </p:cNvPr>
            <p:cNvGrpSpPr/>
            <p:nvPr/>
          </p:nvGrpSpPr>
          <p:grpSpPr>
            <a:xfrm>
              <a:off x="3465940" y="2470581"/>
              <a:ext cx="447029" cy="293689"/>
              <a:chOff x="3461329" y="2572798"/>
              <a:chExt cx="447029" cy="293689"/>
            </a:xfrm>
          </p:grpSpPr>
          <p:pic>
            <p:nvPicPr>
              <p:cNvPr id="44" name="グラフィックス 43">
                <a:extLst>
                  <a:ext uri="{FF2B5EF4-FFF2-40B4-BE49-F238E27FC236}">
                    <a16:creationId xmlns:a16="http://schemas.microsoft.com/office/drawing/2014/main" id="{9E8753A7-152F-4089-5F11-BF70BB3349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1329" y="2656937"/>
                <a:ext cx="390525" cy="209550"/>
              </a:xfrm>
              <a:prstGeom prst="rect">
                <a:avLst/>
              </a:prstGeom>
            </p:spPr>
          </p:pic>
          <p:pic>
            <p:nvPicPr>
              <p:cNvPr id="45" name="グラフィックス 44">
                <a:extLst>
                  <a:ext uri="{FF2B5EF4-FFF2-40B4-BE49-F238E27FC236}">
                    <a16:creationId xmlns:a16="http://schemas.microsoft.com/office/drawing/2014/main" id="{F6B1F15D-DFCA-0307-96D9-FC5F8E5D3B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53960">
                <a:off x="3517833" y="2572798"/>
                <a:ext cx="390525" cy="209550"/>
              </a:xfrm>
              <a:prstGeom prst="rect">
                <a:avLst/>
              </a:prstGeom>
            </p:spPr>
          </p:pic>
        </p:grpSp>
        <p:sp>
          <p:nvSpPr>
            <p:cNvPr id="43" name="正方形/長方形 42">
              <a:extLst>
                <a:ext uri="{FF2B5EF4-FFF2-40B4-BE49-F238E27FC236}">
                  <a16:creationId xmlns:a16="http://schemas.microsoft.com/office/drawing/2014/main" id="{B3CA293C-43F1-A739-60DE-728F4730A2EB}"/>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bg1"/>
                  </a:solidFill>
                </a:rPr>
                <a:t>保険料</a:t>
              </a:r>
            </a:p>
          </p:txBody>
        </p:sp>
      </p:grpSp>
      <p:grpSp>
        <p:nvGrpSpPr>
          <p:cNvPr id="46" name="グループ化 45">
            <a:extLst>
              <a:ext uri="{FF2B5EF4-FFF2-40B4-BE49-F238E27FC236}">
                <a16:creationId xmlns:a16="http://schemas.microsoft.com/office/drawing/2014/main" id="{F192A362-4495-A790-778E-9E0CD7468746}"/>
              </a:ext>
            </a:extLst>
          </p:cNvPr>
          <p:cNvGrpSpPr/>
          <p:nvPr/>
        </p:nvGrpSpPr>
        <p:grpSpPr>
          <a:xfrm>
            <a:off x="2460377" y="1327042"/>
            <a:ext cx="855117" cy="701884"/>
            <a:chOff x="3261896" y="2362168"/>
            <a:chExt cx="855117" cy="701884"/>
          </a:xfrm>
        </p:grpSpPr>
        <p:sp>
          <p:nvSpPr>
            <p:cNvPr id="47" name="楕円 46">
              <a:extLst>
                <a:ext uri="{FF2B5EF4-FFF2-40B4-BE49-F238E27FC236}">
                  <a16:creationId xmlns:a16="http://schemas.microsoft.com/office/drawing/2014/main" id="{0FDE17C8-D4DB-14A6-CBBC-FDF890BC5CB7}"/>
                </a:ext>
              </a:extLst>
            </p:cNvPr>
            <p:cNvSpPr/>
            <p:nvPr/>
          </p:nvSpPr>
          <p:spPr>
            <a:xfrm>
              <a:off x="3338513" y="2362168"/>
              <a:ext cx="701884" cy="701884"/>
            </a:xfrm>
            <a:prstGeom prst="ellipse">
              <a:avLst/>
            </a:prstGeom>
            <a:solidFill>
              <a:schemeClr val="bg1"/>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a:extLst>
                <a:ext uri="{FF2B5EF4-FFF2-40B4-BE49-F238E27FC236}">
                  <a16:creationId xmlns:a16="http://schemas.microsoft.com/office/drawing/2014/main" id="{08E5059A-1AB1-B81B-0C16-BB3A2289CCF8}"/>
                </a:ext>
              </a:extLst>
            </p:cNvPr>
            <p:cNvGrpSpPr/>
            <p:nvPr/>
          </p:nvGrpSpPr>
          <p:grpSpPr>
            <a:xfrm>
              <a:off x="3465940" y="2470581"/>
              <a:ext cx="447029" cy="293689"/>
              <a:chOff x="3461329" y="2572798"/>
              <a:chExt cx="447029" cy="293689"/>
            </a:xfrm>
          </p:grpSpPr>
          <p:pic>
            <p:nvPicPr>
              <p:cNvPr id="50" name="グラフィックス 49">
                <a:extLst>
                  <a:ext uri="{FF2B5EF4-FFF2-40B4-BE49-F238E27FC236}">
                    <a16:creationId xmlns:a16="http://schemas.microsoft.com/office/drawing/2014/main" id="{43FDEF35-3A01-153D-A5E8-9279E13EF2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1329" y="2656937"/>
                <a:ext cx="390525" cy="209550"/>
              </a:xfrm>
              <a:prstGeom prst="rect">
                <a:avLst/>
              </a:prstGeom>
            </p:spPr>
          </p:pic>
          <p:pic>
            <p:nvPicPr>
              <p:cNvPr id="51" name="グラフィックス 50">
                <a:extLst>
                  <a:ext uri="{FF2B5EF4-FFF2-40B4-BE49-F238E27FC236}">
                    <a16:creationId xmlns:a16="http://schemas.microsoft.com/office/drawing/2014/main" id="{FAA8A894-1237-B6EA-B972-D28C93F92D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53960">
                <a:off x="3517833" y="2572798"/>
                <a:ext cx="390525" cy="209550"/>
              </a:xfrm>
              <a:prstGeom prst="rect">
                <a:avLst/>
              </a:prstGeom>
            </p:spPr>
          </p:pic>
        </p:grpSp>
        <p:sp>
          <p:nvSpPr>
            <p:cNvPr id="49" name="正方形/長方形 48">
              <a:extLst>
                <a:ext uri="{FF2B5EF4-FFF2-40B4-BE49-F238E27FC236}">
                  <a16:creationId xmlns:a16="http://schemas.microsoft.com/office/drawing/2014/main" id="{90F2EDAB-481F-C648-474A-11A159FA23CC}"/>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EC853E"/>
                  </a:solidFill>
                </a:rPr>
                <a:t>年金</a:t>
              </a:r>
            </a:p>
          </p:txBody>
        </p:sp>
      </p:grpSp>
      <p:sp>
        <p:nvSpPr>
          <p:cNvPr id="52" name="矢印: 右 51">
            <a:extLst>
              <a:ext uri="{FF2B5EF4-FFF2-40B4-BE49-F238E27FC236}">
                <a16:creationId xmlns:a16="http://schemas.microsoft.com/office/drawing/2014/main" id="{2FE5EBF4-D9A5-E286-A89C-772B629827D0}"/>
              </a:ext>
            </a:extLst>
          </p:cNvPr>
          <p:cNvSpPr/>
          <p:nvPr/>
        </p:nvSpPr>
        <p:spPr>
          <a:xfrm flipH="1">
            <a:off x="3202433" y="1547971"/>
            <a:ext cx="348277" cy="209235"/>
          </a:xfrm>
          <a:prstGeom prst="rightArrow">
            <a:avLst/>
          </a:prstGeom>
          <a:solidFill>
            <a:srgbClr val="EC85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グループ化 52">
            <a:extLst>
              <a:ext uri="{FF2B5EF4-FFF2-40B4-BE49-F238E27FC236}">
                <a16:creationId xmlns:a16="http://schemas.microsoft.com/office/drawing/2014/main" id="{BDB2718E-455C-ADA5-9EE2-79905FF6F60B}"/>
              </a:ext>
            </a:extLst>
          </p:cNvPr>
          <p:cNvGrpSpPr/>
          <p:nvPr/>
        </p:nvGrpSpPr>
        <p:grpSpPr>
          <a:xfrm>
            <a:off x="2500028" y="4333042"/>
            <a:ext cx="1861061" cy="713697"/>
            <a:chOff x="2255952" y="2362168"/>
            <a:chExt cx="1861061" cy="713697"/>
          </a:xfrm>
        </p:grpSpPr>
        <p:grpSp>
          <p:nvGrpSpPr>
            <p:cNvPr id="54" name="グループ化 53">
              <a:extLst>
                <a:ext uri="{FF2B5EF4-FFF2-40B4-BE49-F238E27FC236}">
                  <a16:creationId xmlns:a16="http://schemas.microsoft.com/office/drawing/2014/main" id="{8E7C3CB1-AB29-E6F9-1C2B-FAB00BE95D0C}"/>
                </a:ext>
              </a:extLst>
            </p:cNvPr>
            <p:cNvGrpSpPr/>
            <p:nvPr/>
          </p:nvGrpSpPr>
          <p:grpSpPr>
            <a:xfrm>
              <a:off x="3261896" y="2362168"/>
              <a:ext cx="855117" cy="701884"/>
              <a:chOff x="3261896" y="2362168"/>
              <a:chExt cx="855117" cy="701884"/>
            </a:xfrm>
          </p:grpSpPr>
          <p:sp>
            <p:nvSpPr>
              <p:cNvPr id="62" name="楕円 61">
                <a:extLst>
                  <a:ext uri="{FF2B5EF4-FFF2-40B4-BE49-F238E27FC236}">
                    <a16:creationId xmlns:a16="http://schemas.microsoft.com/office/drawing/2014/main" id="{3CD0AD7C-A884-F770-9F4E-C37EFDB6CF22}"/>
                  </a:ext>
                </a:extLst>
              </p:cNvPr>
              <p:cNvSpPr/>
              <p:nvPr/>
            </p:nvSpPr>
            <p:spPr>
              <a:xfrm>
                <a:off x="3338513" y="2362168"/>
                <a:ext cx="701884" cy="701884"/>
              </a:xfrm>
              <a:prstGeom prst="ellipse">
                <a:avLst/>
              </a:prstGeom>
              <a:solidFill>
                <a:srgbClr val="EC853E"/>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3" name="グループ化 62">
                <a:extLst>
                  <a:ext uri="{FF2B5EF4-FFF2-40B4-BE49-F238E27FC236}">
                    <a16:creationId xmlns:a16="http://schemas.microsoft.com/office/drawing/2014/main" id="{5C0157A0-9D2A-7C3C-E8E7-2674355A9398}"/>
                  </a:ext>
                </a:extLst>
              </p:cNvPr>
              <p:cNvGrpSpPr/>
              <p:nvPr/>
            </p:nvGrpSpPr>
            <p:grpSpPr>
              <a:xfrm>
                <a:off x="3465940" y="2470581"/>
                <a:ext cx="447029" cy="293689"/>
                <a:chOff x="3461329" y="2572798"/>
                <a:chExt cx="447029" cy="293689"/>
              </a:xfrm>
            </p:grpSpPr>
            <p:pic>
              <p:nvPicPr>
                <p:cNvPr id="65" name="グラフィックス 64">
                  <a:extLst>
                    <a:ext uri="{FF2B5EF4-FFF2-40B4-BE49-F238E27FC236}">
                      <a16:creationId xmlns:a16="http://schemas.microsoft.com/office/drawing/2014/main" id="{D242517A-C808-2A95-C21E-54EF555F61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1329" y="2656937"/>
                  <a:ext cx="390525" cy="209550"/>
                </a:xfrm>
                <a:prstGeom prst="rect">
                  <a:avLst/>
                </a:prstGeom>
              </p:spPr>
            </p:pic>
            <p:pic>
              <p:nvPicPr>
                <p:cNvPr id="66" name="グラフィックス 65">
                  <a:extLst>
                    <a:ext uri="{FF2B5EF4-FFF2-40B4-BE49-F238E27FC236}">
                      <a16:creationId xmlns:a16="http://schemas.microsoft.com/office/drawing/2014/main" id="{A4B83C97-B30B-862A-89E1-527BC52C8C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53960">
                  <a:off x="3517833" y="2572798"/>
                  <a:ext cx="390525" cy="209550"/>
                </a:xfrm>
                <a:prstGeom prst="rect">
                  <a:avLst/>
                </a:prstGeom>
              </p:spPr>
            </p:pic>
          </p:grpSp>
          <p:sp>
            <p:nvSpPr>
              <p:cNvPr id="64" name="正方形/長方形 63">
                <a:extLst>
                  <a:ext uri="{FF2B5EF4-FFF2-40B4-BE49-F238E27FC236}">
                    <a16:creationId xmlns:a16="http://schemas.microsoft.com/office/drawing/2014/main" id="{8CB8C48E-D78D-CAF0-9E44-966B29AD5A85}"/>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bg1"/>
                    </a:solidFill>
                  </a:rPr>
                  <a:t>保険料</a:t>
                </a:r>
              </a:p>
            </p:txBody>
          </p:sp>
        </p:grpSp>
        <p:grpSp>
          <p:nvGrpSpPr>
            <p:cNvPr id="55" name="グループ化 54">
              <a:extLst>
                <a:ext uri="{FF2B5EF4-FFF2-40B4-BE49-F238E27FC236}">
                  <a16:creationId xmlns:a16="http://schemas.microsoft.com/office/drawing/2014/main" id="{ACC33969-35ED-C2EB-F843-B8E9A140777F}"/>
                </a:ext>
              </a:extLst>
            </p:cNvPr>
            <p:cNvGrpSpPr/>
            <p:nvPr/>
          </p:nvGrpSpPr>
          <p:grpSpPr>
            <a:xfrm>
              <a:off x="2255952" y="2373981"/>
              <a:ext cx="855117" cy="701884"/>
              <a:chOff x="3261896" y="2362168"/>
              <a:chExt cx="855117" cy="701884"/>
            </a:xfrm>
          </p:grpSpPr>
          <p:sp>
            <p:nvSpPr>
              <p:cNvPr id="57" name="楕円 56">
                <a:extLst>
                  <a:ext uri="{FF2B5EF4-FFF2-40B4-BE49-F238E27FC236}">
                    <a16:creationId xmlns:a16="http://schemas.microsoft.com/office/drawing/2014/main" id="{07CF2FFD-25A6-514C-3C4A-E8D09DC62285}"/>
                  </a:ext>
                </a:extLst>
              </p:cNvPr>
              <p:cNvSpPr/>
              <p:nvPr/>
            </p:nvSpPr>
            <p:spPr>
              <a:xfrm>
                <a:off x="3338513" y="2362168"/>
                <a:ext cx="701884" cy="701884"/>
              </a:xfrm>
              <a:prstGeom prst="ellipse">
                <a:avLst/>
              </a:prstGeom>
              <a:solidFill>
                <a:schemeClr val="bg1"/>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a:extLst>
                  <a:ext uri="{FF2B5EF4-FFF2-40B4-BE49-F238E27FC236}">
                    <a16:creationId xmlns:a16="http://schemas.microsoft.com/office/drawing/2014/main" id="{75F340EA-A7A4-DAC9-9401-58FEF4AB89F6}"/>
                  </a:ext>
                </a:extLst>
              </p:cNvPr>
              <p:cNvGrpSpPr/>
              <p:nvPr/>
            </p:nvGrpSpPr>
            <p:grpSpPr>
              <a:xfrm>
                <a:off x="3465940" y="2470581"/>
                <a:ext cx="447029" cy="293689"/>
                <a:chOff x="3461329" y="2572798"/>
                <a:chExt cx="447029" cy="293689"/>
              </a:xfrm>
            </p:grpSpPr>
            <p:pic>
              <p:nvPicPr>
                <p:cNvPr id="60" name="グラフィックス 59">
                  <a:extLst>
                    <a:ext uri="{FF2B5EF4-FFF2-40B4-BE49-F238E27FC236}">
                      <a16:creationId xmlns:a16="http://schemas.microsoft.com/office/drawing/2014/main" id="{340BFB55-1DF1-8706-AEC7-B45142438C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1329" y="2656937"/>
                  <a:ext cx="390525" cy="209550"/>
                </a:xfrm>
                <a:prstGeom prst="rect">
                  <a:avLst/>
                </a:prstGeom>
              </p:spPr>
            </p:pic>
            <p:pic>
              <p:nvPicPr>
                <p:cNvPr id="61" name="グラフィックス 60">
                  <a:extLst>
                    <a:ext uri="{FF2B5EF4-FFF2-40B4-BE49-F238E27FC236}">
                      <a16:creationId xmlns:a16="http://schemas.microsoft.com/office/drawing/2014/main" id="{0B422247-C2A0-D538-9BF8-E6EAF288DF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53960">
                  <a:off x="3517833" y="2572798"/>
                  <a:ext cx="390525" cy="209550"/>
                </a:xfrm>
                <a:prstGeom prst="rect">
                  <a:avLst/>
                </a:prstGeom>
              </p:spPr>
            </p:pic>
          </p:grpSp>
          <p:sp>
            <p:nvSpPr>
              <p:cNvPr id="59" name="正方形/長方形 58">
                <a:extLst>
                  <a:ext uri="{FF2B5EF4-FFF2-40B4-BE49-F238E27FC236}">
                    <a16:creationId xmlns:a16="http://schemas.microsoft.com/office/drawing/2014/main" id="{5C7C3599-4386-5E17-0D7E-9CB84DE5FC9C}"/>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EC853E"/>
                    </a:solidFill>
                  </a:rPr>
                  <a:t>年金</a:t>
                </a:r>
              </a:p>
            </p:txBody>
          </p:sp>
        </p:grpSp>
        <p:sp>
          <p:nvSpPr>
            <p:cNvPr id="56" name="矢印: 右 55">
              <a:extLst>
                <a:ext uri="{FF2B5EF4-FFF2-40B4-BE49-F238E27FC236}">
                  <a16:creationId xmlns:a16="http://schemas.microsoft.com/office/drawing/2014/main" id="{373FB250-0709-BD92-39E9-9749F58D318F}"/>
                </a:ext>
              </a:extLst>
            </p:cNvPr>
            <p:cNvSpPr/>
            <p:nvPr/>
          </p:nvSpPr>
          <p:spPr>
            <a:xfrm flipH="1">
              <a:off x="2998008" y="2594910"/>
              <a:ext cx="348277" cy="209235"/>
            </a:xfrm>
            <a:prstGeom prst="rightArrow">
              <a:avLst/>
            </a:prstGeom>
            <a:solidFill>
              <a:srgbClr val="EC85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7" name="フリーフォーム: 図形 66">
            <a:extLst>
              <a:ext uri="{FF2B5EF4-FFF2-40B4-BE49-F238E27FC236}">
                <a16:creationId xmlns:a16="http://schemas.microsoft.com/office/drawing/2014/main" id="{A636719C-ECF9-3941-9833-B825D1B2952B}"/>
              </a:ext>
            </a:extLst>
          </p:cNvPr>
          <p:cNvSpPr/>
          <p:nvPr/>
        </p:nvSpPr>
        <p:spPr>
          <a:xfrm>
            <a:off x="2104686" y="2263184"/>
            <a:ext cx="2484973" cy="1644332"/>
          </a:xfrm>
          <a:custGeom>
            <a:avLst/>
            <a:gdLst>
              <a:gd name="connsiteX0" fmla="*/ 2226733 w 2226733"/>
              <a:gd name="connsiteY0" fmla="*/ 0 h 524933"/>
              <a:gd name="connsiteX1" fmla="*/ 2226733 w 2226733"/>
              <a:gd name="connsiteY1" fmla="*/ 245533 h 524933"/>
              <a:gd name="connsiteX2" fmla="*/ 0 w 2226733"/>
              <a:gd name="connsiteY2" fmla="*/ 245533 h 524933"/>
              <a:gd name="connsiteX3" fmla="*/ 0 w 2226733"/>
              <a:gd name="connsiteY3" fmla="*/ 524933 h 524933"/>
            </a:gdLst>
            <a:ahLst/>
            <a:cxnLst>
              <a:cxn ang="0">
                <a:pos x="connsiteX0" y="connsiteY0"/>
              </a:cxn>
              <a:cxn ang="0">
                <a:pos x="connsiteX1" y="connsiteY1"/>
              </a:cxn>
              <a:cxn ang="0">
                <a:pos x="connsiteX2" y="connsiteY2"/>
              </a:cxn>
              <a:cxn ang="0">
                <a:pos x="connsiteX3" y="connsiteY3"/>
              </a:cxn>
            </a:cxnLst>
            <a:rect l="l" t="t" r="r" b="b"/>
            <a:pathLst>
              <a:path w="2226733" h="524933">
                <a:moveTo>
                  <a:pt x="2226733" y="0"/>
                </a:moveTo>
                <a:lnTo>
                  <a:pt x="2226733" y="245533"/>
                </a:lnTo>
                <a:lnTo>
                  <a:pt x="0" y="245533"/>
                </a:lnTo>
                <a:lnTo>
                  <a:pt x="0" y="524933"/>
                </a:lnTo>
              </a:path>
            </a:pathLst>
          </a:custGeom>
          <a:noFill/>
          <a:ln w="38100" cap="rnd">
            <a:solidFill>
              <a:srgbClr val="ED8137"/>
            </a:solidFill>
            <a:prstDash val="sysDash"/>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extLst>
              <a:ext uri="{FF2B5EF4-FFF2-40B4-BE49-F238E27FC236}">
                <a16:creationId xmlns:a16="http://schemas.microsoft.com/office/drawing/2014/main" id="{857D131C-6ED3-4A01-033C-E5253D55CF34}"/>
              </a:ext>
            </a:extLst>
          </p:cNvPr>
          <p:cNvSpPr/>
          <p:nvPr/>
        </p:nvSpPr>
        <p:spPr>
          <a:xfrm>
            <a:off x="2701158" y="3184544"/>
            <a:ext cx="1309533" cy="535193"/>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a:t>積立金</a:t>
            </a:r>
          </a:p>
          <a:p>
            <a:pPr algn="ctr"/>
            <a:r>
              <a:rPr kumimoji="1" lang="ja-JP" altLang="en-US" sz="1100"/>
              <a:t>（</a:t>
            </a:r>
            <a:r>
              <a:rPr kumimoji="1" lang="en-US" altLang="ja-JP" sz="1100"/>
              <a:t>GPIF</a:t>
            </a:r>
            <a:r>
              <a:rPr kumimoji="1" lang="ja-JP" altLang="en-US" sz="1100"/>
              <a:t>で運用）</a:t>
            </a:r>
            <a:endParaRPr kumimoji="1" lang="ja-JP" altLang="en-US" sz="1200"/>
          </a:p>
        </p:txBody>
      </p:sp>
      <p:pic>
        <p:nvPicPr>
          <p:cNvPr id="69" name="グラフィックス 68">
            <a:extLst>
              <a:ext uri="{FF2B5EF4-FFF2-40B4-BE49-F238E27FC236}">
                <a16:creationId xmlns:a16="http://schemas.microsoft.com/office/drawing/2014/main" id="{F6C502A2-AC30-E3A6-BB3C-584B0D90FB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2958" y="4525594"/>
            <a:ext cx="469143" cy="709436"/>
          </a:xfrm>
          <a:prstGeom prst="rect">
            <a:avLst/>
          </a:prstGeom>
        </p:spPr>
      </p:pic>
      <p:pic>
        <p:nvPicPr>
          <p:cNvPr id="70" name="グラフィックス 69">
            <a:extLst>
              <a:ext uri="{FF2B5EF4-FFF2-40B4-BE49-F238E27FC236}">
                <a16:creationId xmlns:a16="http://schemas.microsoft.com/office/drawing/2014/main" id="{BF363DF0-62FB-3246-78C3-8627534349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99813" y="4582217"/>
            <a:ext cx="434815" cy="652223"/>
          </a:xfrm>
          <a:prstGeom prst="rect">
            <a:avLst/>
          </a:prstGeom>
        </p:spPr>
      </p:pic>
      <p:pic>
        <p:nvPicPr>
          <p:cNvPr id="71" name="グラフィックス 70">
            <a:extLst>
              <a:ext uri="{FF2B5EF4-FFF2-40B4-BE49-F238E27FC236}">
                <a16:creationId xmlns:a16="http://schemas.microsoft.com/office/drawing/2014/main" id="{388A387B-DEB4-4778-112F-4DB02D6018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81235" y="1346550"/>
            <a:ext cx="619299" cy="769431"/>
          </a:xfrm>
          <a:prstGeom prst="rect">
            <a:avLst/>
          </a:prstGeom>
        </p:spPr>
      </p:pic>
      <p:pic>
        <p:nvPicPr>
          <p:cNvPr id="72" name="グラフィックス 71">
            <a:extLst>
              <a:ext uri="{FF2B5EF4-FFF2-40B4-BE49-F238E27FC236}">
                <a16:creationId xmlns:a16="http://schemas.microsoft.com/office/drawing/2014/main" id="{9075D471-076C-9FFB-9996-CBA69450527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13298" y="1390663"/>
            <a:ext cx="462910" cy="713132"/>
          </a:xfrm>
          <a:prstGeom prst="rect">
            <a:avLst/>
          </a:prstGeom>
        </p:spPr>
      </p:pic>
      <p:pic>
        <p:nvPicPr>
          <p:cNvPr id="79" name="グラフィックス 78">
            <a:extLst>
              <a:ext uri="{FF2B5EF4-FFF2-40B4-BE49-F238E27FC236}">
                <a16:creationId xmlns:a16="http://schemas.microsoft.com/office/drawing/2014/main" id="{B77E0C3C-5E72-58A7-C648-44104EC9766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34342" y="2248768"/>
            <a:ext cx="922880" cy="975118"/>
          </a:xfrm>
          <a:prstGeom prst="rect">
            <a:avLst/>
          </a:prstGeom>
        </p:spPr>
      </p:pic>
      <p:sp>
        <p:nvSpPr>
          <p:cNvPr id="80" name="テキスト ボックス 79">
            <a:extLst>
              <a:ext uri="{FF2B5EF4-FFF2-40B4-BE49-F238E27FC236}">
                <a16:creationId xmlns:a16="http://schemas.microsoft.com/office/drawing/2014/main" id="{7CB5A3B9-D2CF-3003-9F1E-F6DA9F01D084}"/>
              </a:ext>
            </a:extLst>
          </p:cNvPr>
          <p:cNvSpPr txBox="1"/>
          <p:nvPr/>
        </p:nvSpPr>
        <p:spPr>
          <a:xfrm>
            <a:off x="854247" y="5366574"/>
            <a:ext cx="6349696" cy="307777"/>
          </a:xfrm>
          <a:prstGeom prst="rect">
            <a:avLst/>
          </a:prstGeom>
          <a:noFill/>
        </p:spPr>
        <p:txBody>
          <a:bodyPr wrap="square" rtlCol="0">
            <a:spAutoFit/>
          </a:bodyPr>
          <a:lstStyle/>
          <a:p>
            <a:r>
              <a:rPr kumimoji="1" lang="en-US" altLang="ja-JP" sz="1400">
                <a:solidFill>
                  <a:srgbClr val="002060"/>
                </a:solidFill>
                <a:latin typeface="+mn-ea"/>
                <a:ea typeface="+mn-ea"/>
              </a:rPr>
              <a:t>※</a:t>
            </a:r>
            <a:r>
              <a:rPr kumimoji="1" lang="ja-JP" altLang="en-US" sz="1400">
                <a:solidFill>
                  <a:srgbClr val="002060"/>
                </a:solidFill>
                <a:latin typeface="+mn-ea"/>
                <a:ea typeface="+mn-ea"/>
              </a:rPr>
              <a:t>保険料・積立金に加えて、国庫負担（税）でも給付</a:t>
            </a:r>
          </a:p>
        </p:txBody>
      </p:sp>
      <p:sp>
        <p:nvSpPr>
          <p:cNvPr id="82" name="矢印: 右 81">
            <a:extLst>
              <a:ext uri="{FF2B5EF4-FFF2-40B4-BE49-F238E27FC236}">
                <a16:creationId xmlns:a16="http://schemas.microsoft.com/office/drawing/2014/main" id="{BAAB1B13-8139-BC09-D90C-A8EE3E65D3B1}"/>
              </a:ext>
            </a:extLst>
          </p:cNvPr>
          <p:cNvSpPr/>
          <p:nvPr/>
        </p:nvSpPr>
        <p:spPr>
          <a:xfrm rot="17985445" flipH="1">
            <a:off x="3419294" y="2157645"/>
            <a:ext cx="639179" cy="209235"/>
          </a:xfrm>
          <a:prstGeom prst="rightArrow">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矢印: 右 82">
            <a:extLst>
              <a:ext uri="{FF2B5EF4-FFF2-40B4-BE49-F238E27FC236}">
                <a16:creationId xmlns:a16="http://schemas.microsoft.com/office/drawing/2014/main" id="{85C1459F-A4E5-9659-AFDF-1BB2C2F74A8C}"/>
              </a:ext>
            </a:extLst>
          </p:cNvPr>
          <p:cNvSpPr/>
          <p:nvPr/>
        </p:nvSpPr>
        <p:spPr>
          <a:xfrm rot="17985445" flipH="1">
            <a:off x="2626663" y="3764700"/>
            <a:ext cx="430226" cy="209235"/>
          </a:xfrm>
          <a:prstGeom prst="rightArrow">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D79539B5-616A-BCC8-D6F1-4DD51A81BE5B}"/>
              </a:ext>
            </a:extLst>
          </p:cNvPr>
          <p:cNvSpPr txBox="1"/>
          <p:nvPr/>
        </p:nvSpPr>
        <p:spPr>
          <a:xfrm>
            <a:off x="7678740" y="636033"/>
            <a:ext cx="1761910" cy="584775"/>
          </a:xfrm>
          <a:prstGeom prst="rect">
            <a:avLst/>
          </a:prstGeom>
          <a:noFill/>
        </p:spPr>
        <p:txBody>
          <a:bodyPr wrap="square" rtlCol="0">
            <a:spAutoFit/>
          </a:bodyPr>
          <a:lstStyle/>
          <a:p>
            <a:pPr algn="ctr"/>
            <a:r>
              <a:rPr kumimoji="1" lang="ja-JP" altLang="en-US" sz="1600" b="1">
                <a:solidFill>
                  <a:srgbClr val="002060"/>
                </a:solidFill>
                <a:latin typeface="+mn-ea"/>
                <a:ea typeface="+mn-ea"/>
              </a:rPr>
              <a:t>長期的な</a:t>
            </a:r>
            <a:endParaRPr kumimoji="1" lang="en-US" altLang="ja-JP" sz="1600" b="1">
              <a:solidFill>
                <a:srgbClr val="002060"/>
              </a:solidFill>
              <a:latin typeface="+mn-ea"/>
              <a:ea typeface="+mn-ea"/>
            </a:endParaRPr>
          </a:p>
          <a:p>
            <a:pPr algn="ctr"/>
            <a:r>
              <a:rPr kumimoji="1" lang="ja-JP" altLang="en-US" sz="1600" b="1">
                <a:solidFill>
                  <a:srgbClr val="002060"/>
                </a:solidFill>
                <a:latin typeface="+mn-ea"/>
                <a:ea typeface="+mn-ea"/>
              </a:rPr>
              <a:t>年金の財源</a:t>
            </a:r>
          </a:p>
        </p:txBody>
      </p:sp>
      <p:pic>
        <p:nvPicPr>
          <p:cNvPr id="92" name="グラフィックス 91">
            <a:extLst>
              <a:ext uri="{FF2B5EF4-FFF2-40B4-BE49-F238E27FC236}">
                <a16:creationId xmlns:a16="http://schemas.microsoft.com/office/drawing/2014/main" id="{637550EF-BC36-5FC9-88E3-13B54233401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32419" y="1154508"/>
            <a:ext cx="447493" cy="696101"/>
          </a:xfrm>
          <a:prstGeom prst="rect">
            <a:avLst/>
          </a:prstGeom>
        </p:spPr>
      </p:pic>
      <p:pic>
        <p:nvPicPr>
          <p:cNvPr id="93" name="グラフィックス 92">
            <a:extLst>
              <a:ext uri="{FF2B5EF4-FFF2-40B4-BE49-F238E27FC236}">
                <a16:creationId xmlns:a16="http://schemas.microsoft.com/office/drawing/2014/main" id="{1937D40F-C590-34C0-8436-7DA0715869E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111712" y="1207075"/>
            <a:ext cx="410202" cy="646379"/>
          </a:xfrm>
          <a:prstGeom prst="rect">
            <a:avLst/>
          </a:prstGeom>
        </p:spPr>
      </p:pic>
      <p:pic>
        <p:nvPicPr>
          <p:cNvPr id="95" name="グラフィックス 94">
            <a:extLst>
              <a:ext uri="{FF2B5EF4-FFF2-40B4-BE49-F238E27FC236}">
                <a16:creationId xmlns:a16="http://schemas.microsoft.com/office/drawing/2014/main" id="{F53F6A04-00EF-FCB1-C2A1-3730D581671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630720" y="4237481"/>
            <a:ext cx="438428" cy="634739"/>
          </a:xfrm>
          <a:prstGeom prst="rect">
            <a:avLst/>
          </a:prstGeom>
        </p:spPr>
      </p:pic>
      <p:pic>
        <p:nvPicPr>
          <p:cNvPr id="96" name="グラフィックス 95">
            <a:extLst>
              <a:ext uri="{FF2B5EF4-FFF2-40B4-BE49-F238E27FC236}">
                <a16:creationId xmlns:a16="http://schemas.microsoft.com/office/drawing/2014/main" id="{5D587041-8F6A-97F7-CD94-BD7A4288B78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141216" y="4282918"/>
            <a:ext cx="392622" cy="602021"/>
          </a:xfrm>
          <a:prstGeom prst="rect">
            <a:avLst/>
          </a:prstGeom>
        </p:spPr>
      </p:pic>
      <p:pic>
        <p:nvPicPr>
          <p:cNvPr id="99" name="グラフィックス 98">
            <a:extLst>
              <a:ext uri="{FF2B5EF4-FFF2-40B4-BE49-F238E27FC236}">
                <a16:creationId xmlns:a16="http://schemas.microsoft.com/office/drawing/2014/main" id="{678A2C92-B4D6-B15F-16A0-87148CA0D4C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54247" y="1093531"/>
            <a:ext cx="970530" cy="1043581"/>
          </a:xfrm>
          <a:prstGeom prst="rect">
            <a:avLst/>
          </a:prstGeom>
        </p:spPr>
      </p:pic>
      <p:pic>
        <p:nvPicPr>
          <p:cNvPr id="94" name="グラフィックス 93">
            <a:extLst>
              <a:ext uri="{FF2B5EF4-FFF2-40B4-BE49-F238E27FC236}">
                <a16:creationId xmlns:a16="http://schemas.microsoft.com/office/drawing/2014/main" id="{38901006-C96E-7362-624A-63D7FB17E55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767086" y="1431483"/>
            <a:ext cx="552107" cy="788724"/>
          </a:xfrm>
          <a:prstGeom prst="rect">
            <a:avLst/>
          </a:prstGeom>
        </p:spPr>
      </p:pic>
      <p:sp>
        <p:nvSpPr>
          <p:cNvPr id="104" name="楕円 103">
            <a:extLst>
              <a:ext uri="{FF2B5EF4-FFF2-40B4-BE49-F238E27FC236}">
                <a16:creationId xmlns:a16="http://schemas.microsoft.com/office/drawing/2014/main" id="{655957A5-55A4-09B1-C040-21F10A5DC65E}"/>
              </a:ext>
            </a:extLst>
          </p:cNvPr>
          <p:cNvSpPr/>
          <p:nvPr/>
        </p:nvSpPr>
        <p:spPr>
          <a:xfrm>
            <a:off x="5186131" y="2050991"/>
            <a:ext cx="2267106" cy="2267106"/>
          </a:xfrm>
          <a:prstGeom prst="ellipse">
            <a:avLst/>
          </a:prstGeom>
          <a:solidFill>
            <a:srgbClr val="6FB7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図形 102">
            <a:extLst>
              <a:ext uri="{FF2B5EF4-FFF2-40B4-BE49-F238E27FC236}">
                <a16:creationId xmlns:a16="http://schemas.microsoft.com/office/drawing/2014/main" id="{545BE7B3-445C-8274-B7CB-284C280CFB4A}"/>
              </a:ext>
            </a:extLst>
          </p:cNvPr>
          <p:cNvSpPr/>
          <p:nvPr/>
        </p:nvSpPr>
        <p:spPr>
          <a:xfrm rot="16033592">
            <a:off x="4713652" y="1548131"/>
            <a:ext cx="2233524" cy="3142540"/>
          </a:xfrm>
          <a:custGeom>
            <a:avLst/>
            <a:gdLst>
              <a:gd name="connsiteX0" fmla="*/ 2233524 w 2233524"/>
              <a:gd name="connsiteY0" fmla="*/ 2025778 h 3142540"/>
              <a:gd name="connsiteX1" fmla="*/ 1116761 w 2233524"/>
              <a:gd name="connsiteY1" fmla="*/ 3142540 h 3142540"/>
              <a:gd name="connsiteX2" fmla="*/ 0 w 2233524"/>
              <a:gd name="connsiteY2" fmla="*/ 2025778 h 3142540"/>
              <a:gd name="connsiteX3" fmla="*/ 891695 w 2233524"/>
              <a:gd name="connsiteY3" fmla="*/ 931705 h 3142540"/>
              <a:gd name="connsiteX4" fmla="*/ 921565 w 2233524"/>
              <a:gd name="connsiteY4" fmla="*/ 927146 h 3142540"/>
              <a:gd name="connsiteX5" fmla="*/ 1127689 w 2233524"/>
              <a:gd name="connsiteY5" fmla="*/ 0 h 3142540"/>
              <a:gd name="connsiteX6" fmla="*/ 1334580 w 2233524"/>
              <a:gd name="connsiteY6" fmla="*/ 930598 h 3142540"/>
              <a:gd name="connsiteX7" fmla="*/ 1341828 w 2233524"/>
              <a:gd name="connsiteY7" fmla="*/ 931705 h 3142540"/>
              <a:gd name="connsiteX8" fmla="*/ 2233524 w 2233524"/>
              <a:gd name="connsiteY8" fmla="*/ 2025778 h 314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3524" h="3142540" extrusionOk="0">
                <a:moveTo>
                  <a:pt x="2233524" y="2025778"/>
                </a:moveTo>
                <a:cubicBezTo>
                  <a:pt x="2141306" y="2585666"/>
                  <a:pt x="1622071" y="3184373"/>
                  <a:pt x="1116761" y="3142540"/>
                </a:cubicBezTo>
                <a:cubicBezTo>
                  <a:pt x="560428" y="3155263"/>
                  <a:pt x="-84967" y="2645250"/>
                  <a:pt x="0" y="2025778"/>
                </a:cubicBezTo>
                <a:cubicBezTo>
                  <a:pt x="-49928" y="1534861"/>
                  <a:pt x="365591" y="1130987"/>
                  <a:pt x="891695" y="931705"/>
                </a:cubicBezTo>
                <a:cubicBezTo>
                  <a:pt x="900782" y="930040"/>
                  <a:pt x="914183" y="927866"/>
                  <a:pt x="921565" y="927146"/>
                </a:cubicBezTo>
                <a:cubicBezTo>
                  <a:pt x="1003212" y="523439"/>
                  <a:pt x="1020728" y="186656"/>
                  <a:pt x="1127689" y="0"/>
                </a:cubicBezTo>
                <a:cubicBezTo>
                  <a:pt x="1233281" y="444419"/>
                  <a:pt x="1235006" y="627639"/>
                  <a:pt x="1334580" y="930598"/>
                </a:cubicBezTo>
                <a:cubicBezTo>
                  <a:pt x="1335836" y="930160"/>
                  <a:pt x="1338149" y="931666"/>
                  <a:pt x="1341828" y="931705"/>
                </a:cubicBezTo>
                <a:cubicBezTo>
                  <a:pt x="1921459" y="1075443"/>
                  <a:pt x="2245788" y="1489053"/>
                  <a:pt x="2233524" y="2025778"/>
                </a:cubicBezTo>
                <a:close/>
              </a:path>
            </a:pathLst>
          </a:custGeom>
          <a:noFill/>
          <a:ln w="28575">
            <a:solidFill>
              <a:schemeClr val="tx1"/>
            </a:solidFill>
            <a:extLst>
              <a:ext uri="{C807C97D-BFC1-408E-A445-0C87EB9F89A2}">
                <ask:lineSketchStyleProps xmlns:ask="http://schemas.microsoft.com/office/drawing/2018/sketchyshapes" sd="1219033472">
                  <a:custGeom>
                    <a:avLst/>
                    <a:gdLst>
                      <a:gd name="connsiteX0" fmla="*/ 2304117 w 2304117"/>
                      <a:gd name="connsiteY0" fmla="*/ 2089805 h 3241863"/>
                      <a:gd name="connsiteX1" fmla="*/ 1152058 w 2304117"/>
                      <a:gd name="connsiteY1" fmla="*/ 3241863 h 3241863"/>
                      <a:gd name="connsiteX2" fmla="*/ 0 w 2304117"/>
                      <a:gd name="connsiteY2" fmla="*/ 2089805 h 3241863"/>
                      <a:gd name="connsiteX3" fmla="*/ 919879 w 2304117"/>
                      <a:gd name="connsiteY3" fmla="*/ 961153 h 3241863"/>
                      <a:gd name="connsiteX4" fmla="*/ 950693 w 2304117"/>
                      <a:gd name="connsiteY4" fmla="*/ 956450 h 3241863"/>
                      <a:gd name="connsiteX5" fmla="*/ 1163331 w 2304117"/>
                      <a:gd name="connsiteY5" fmla="*/ 0 h 3241863"/>
                      <a:gd name="connsiteX6" fmla="*/ 1376761 w 2304117"/>
                      <a:gd name="connsiteY6" fmla="*/ 960011 h 3241863"/>
                      <a:gd name="connsiteX7" fmla="*/ 1384238 w 2304117"/>
                      <a:gd name="connsiteY7" fmla="*/ 961153 h 3241863"/>
                      <a:gd name="connsiteX8" fmla="*/ 2304117 w 2304117"/>
                      <a:gd name="connsiteY8" fmla="*/ 2089805 h 324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117" h="3241863">
                        <a:moveTo>
                          <a:pt x="2304117" y="2089805"/>
                        </a:moveTo>
                        <a:cubicBezTo>
                          <a:pt x="2304116" y="2726069"/>
                          <a:pt x="1788322" y="3241863"/>
                          <a:pt x="1152058" y="3241863"/>
                        </a:cubicBezTo>
                        <a:cubicBezTo>
                          <a:pt x="515794" y="3241863"/>
                          <a:pt x="0" y="2726069"/>
                          <a:pt x="0" y="2089805"/>
                        </a:cubicBezTo>
                        <a:cubicBezTo>
                          <a:pt x="0" y="1533074"/>
                          <a:pt x="394905" y="1068578"/>
                          <a:pt x="919879" y="961153"/>
                        </a:cubicBezTo>
                        <a:lnTo>
                          <a:pt x="950693" y="956450"/>
                        </a:lnTo>
                        <a:lnTo>
                          <a:pt x="1163331" y="0"/>
                        </a:lnTo>
                        <a:lnTo>
                          <a:pt x="1376761" y="960011"/>
                        </a:lnTo>
                        <a:lnTo>
                          <a:pt x="1384238" y="961153"/>
                        </a:lnTo>
                        <a:cubicBezTo>
                          <a:pt x="1909212" y="1068578"/>
                          <a:pt x="2304117" y="1533074"/>
                          <a:pt x="2304117" y="208980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106" name="正方形/長方形 105">
            <a:extLst>
              <a:ext uri="{FF2B5EF4-FFF2-40B4-BE49-F238E27FC236}">
                <a16:creationId xmlns:a16="http://schemas.microsoft.com/office/drawing/2014/main" id="{6170D8B7-7733-8405-6760-62B7D4763BFD}"/>
              </a:ext>
            </a:extLst>
          </p:cNvPr>
          <p:cNvSpPr/>
          <p:nvPr/>
        </p:nvSpPr>
        <p:spPr>
          <a:xfrm>
            <a:off x="5024804" y="2152030"/>
            <a:ext cx="2557852" cy="1606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b="1">
                <a:latin typeface="Meiryo UI" panose="020B0604030504040204" pitchFamily="50" charset="-128"/>
                <a:ea typeface="Meiryo UI" panose="020B0604030504040204" pitchFamily="50" charset="-128"/>
              </a:rPr>
              <a:t>支える人がより多かった</a:t>
            </a:r>
            <a:br>
              <a:rPr kumimoji="1" lang="en-US" altLang="ja-JP" sz="1100" b="1">
                <a:latin typeface="Meiryo UI" panose="020B0604030504040204" pitchFamily="50" charset="-128"/>
                <a:ea typeface="Meiryo UI" panose="020B0604030504040204" pitchFamily="50" charset="-128"/>
              </a:rPr>
            </a:br>
            <a:r>
              <a:rPr kumimoji="1" lang="ja-JP" altLang="en-US" sz="1100" b="1">
                <a:latin typeface="Meiryo UI" panose="020B0604030504040204" pitchFamily="50" charset="-128"/>
                <a:ea typeface="Meiryo UI" panose="020B0604030504040204" pitchFamily="50" charset="-128"/>
              </a:rPr>
              <a:t>時代からの積立金があり、</a:t>
            </a:r>
            <a:endParaRPr kumimoji="1" lang="en-US" altLang="ja-JP" sz="1100" b="1">
              <a:latin typeface="Meiryo UI" panose="020B0604030504040204" pitchFamily="50" charset="-128"/>
              <a:ea typeface="Meiryo UI" panose="020B0604030504040204" pitchFamily="50" charset="-128"/>
            </a:endParaRPr>
          </a:p>
          <a:p>
            <a:pPr algn="ctr">
              <a:lnSpc>
                <a:spcPct val="120000"/>
              </a:lnSpc>
            </a:pPr>
            <a:r>
              <a:rPr kumimoji="1" lang="ja-JP" altLang="en-US" sz="1600" b="1">
                <a:latin typeface="Meiryo UI" panose="020B0604030504040204" pitchFamily="50" charset="-128"/>
                <a:ea typeface="Meiryo UI" panose="020B0604030504040204" pitchFamily="50" charset="-128"/>
              </a:rPr>
              <a:t>賦課と積立の</a:t>
            </a:r>
            <a:endParaRPr kumimoji="1" lang="en-US" altLang="ja-JP" sz="1600" b="1">
              <a:latin typeface="Meiryo UI" panose="020B0604030504040204" pitchFamily="50" charset="-128"/>
              <a:ea typeface="Meiryo UI" panose="020B0604030504040204" pitchFamily="50" charset="-128"/>
            </a:endParaRPr>
          </a:p>
          <a:p>
            <a:pPr algn="ctr">
              <a:lnSpc>
                <a:spcPct val="120000"/>
              </a:lnSpc>
            </a:pPr>
            <a:r>
              <a:rPr kumimoji="1" lang="ja-JP" altLang="en-US" sz="1600" b="1">
                <a:latin typeface="Meiryo UI" panose="020B0604030504040204" pitchFamily="50" charset="-128"/>
                <a:ea typeface="Meiryo UI" panose="020B0604030504040204" pitchFamily="50" charset="-128"/>
              </a:rPr>
              <a:t>「ハイブリッド方式」</a:t>
            </a:r>
            <a:endParaRPr kumimoji="1" lang="en-US" altLang="ja-JP" sz="16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で運用されています</a:t>
            </a:r>
            <a:endParaRPr kumimoji="1" lang="en-US" altLang="ja-JP" sz="1400" b="1">
              <a:latin typeface="Meiryo UI" panose="020B0604030504040204" pitchFamily="50" charset="-128"/>
              <a:ea typeface="Meiryo UI" panose="020B0604030504040204" pitchFamily="50" charset="-128"/>
            </a:endParaRPr>
          </a:p>
        </p:txBody>
      </p:sp>
      <p:pic>
        <p:nvPicPr>
          <p:cNvPr id="107" name="図 106">
            <a:extLst>
              <a:ext uri="{FF2B5EF4-FFF2-40B4-BE49-F238E27FC236}">
                <a16:creationId xmlns:a16="http://schemas.microsoft.com/office/drawing/2014/main" id="{F9B60FD2-8CE5-39E2-DE44-64995A79349B}"/>
              </a:ext>
            </a:extLst>
          </p:cNvPr>
          <p:cNvPicPr>
            <a:picLocks noChangeAspect="1"/>
          </p:cNvPicPr>
          <p:nvPr/>
        </p:nvPicPr>
        <p:blipFill>
          <a:blip r:embed="rId26"/>
          <a:stretch>
            <a:fillRect/>
          </a:stretch>
        </p:blipFill>
        <p:spPr>
          <a:xfrm>
            <a:off x="5959790" y="3644310"/>
            <a:ext cx="652329" cy="390178"/>
          </a:xfrm>
          <a:prstGeom prst="rect">
            <a:avLst/>
          </a:prstGeom>
        </p:spPr>
      </p:pic>
      <p:grpSp>
        <p:nvGrpSpPr>
          <p:cNvPr id="167" name="グループ化 166">
            <a:extLst>
              <a:ext uri="{FF2B5EF4-FFF2-40B4-BE49-F238E27FC236}">
                <a16:creationId xmlns:a16="http://schemas.microsoft.com/office/drawing/2014/main" id="{769E27F1-3230-105E-F318-E0557B892148}"/>
              </a:ext>
            </a:extLst>
          </p:cNvPr>
          <p:cNvGrpSpPr/>
          <p:nvPr/>
        </p:nvGrpSpPr>
        <p:grpSpPr>
          <a:xfrm>
            <a:off x="7689036" y="1330423"/>
            <a:ext cx="1692056" cy="5281831"/>
            <a:chOff x="7689036" y="1344383"/>
            <a:chExt cx="1692056" cy="5281831"/>
          </a:xfrm>
        </p:grpSpPr>
        <p:grpSp>
          <p:nvGrpSpPr>
            <p:cNvPr id="114" name="グラフィックス 111">
              <a:extLst>
                <a:ext uri="{FF2B5EF4-FFF2-40B4-BE49-F238E27FC236}">
                  <a16:creationId xmlns:a16="http://schemas.microsoft.com/office/drawing/2014/main" id="{B110E147-4E0B-EE08-0383-203FA3809A6F}"/>
                </a:ext>
              </a:extLst>
            </p:cNvPr>
            <p:cNvGrpSpPr/>
            <p:nvPr/>
          </p:nvGrpSpPr>
          <p:grpSpPr>
            <a:xfrm>
              <a:off x="7689036" y="1344383"/>
              <a:ext cx="1692056" cy="5281831"/>
              <a:chOff x="7689036" y="1344383"/>
              <a:chExt cx="1692056" cy="5281831"/>
            </a:xfrm>
          </p:grpSpPr>
          <p:sp>
            <p:nvSpPr>
              <p:cNvPr id="115" name="フリーフォーム: 図形 114">
                <a:extLst>
                  <a:ext uri="{FF2B5EF4-FFF2-40B4-BE49-F238E27FC236}">
                    <a16:creationId xmlns:a16="http://schemas.microsoft.com/office/drawing/2014/main" id="{A9EFF32F-45D0-D395-E12F-EAF9F472E150}"/>
                  </a:ext>
                </a:extLst>
              </p:cNvPr>
              <p:cNvSpPr/>
              <p:nvPr/>
            </p:nvSpPr>
            <p:spPr>
              <a:xfrm rot="5400000">
                <a:off x="8416628" y="6016687"/>
                <a:ext cx="236935" cy="982121"/>
              </a:xfrm>
              <a:custGeom>
                <a:avLst/>
                <a:gdLst>
                  <a:gd name="connsiteX0" fmla="*/ 0 w 236935"/>
                  <a:gd name="connsiteY0" fmla="*/ 0 h 982121"/>
                  <a:gd name="connsiteX1" fmla="*/ 236935 w 236935"/>
                  <a:gd name="connsiteY1" fmla="*/ 0 h 982121"/>
                  <a:gd name="connsiteX2" fmla="*/ 236935 w 236935"/>
                  <a:gd name="connsiteY2" fmla="*/ 982121 h 982121"/>
                  <a:gd name="connsiteX3" fmla="*/ 0 w 236935"/>
                  <a:gd name="connsiteY3" fmla="*/ 982121 h 982121"/>
                </a:gdLst>
                <a:ahLst/>
                <a:cxnLst>
                  <a:cxn ang="0">
                    <a:pos x="connsiteX0" y="connsiteY0"/>
                  </a:cxn>
                  <a:cxn ang="0">
                    <a:pos x="connsiteX1" y="connsiteY1"/>
                  </a:cxn>
                  <a:cxn ang="0">
                    <a:pos x="connsiteX2" y="connsiteY2"/>
                  </a:cxn>
                  <a:cxn ang="0">
                    <a:pos x="connsiteX3" y="connsiteY3"/>
                  </a:cxn>
                </a:cxnLst>
                <a:rect l="l" t="t" r="r" b="b"/>
                <a:pathLst>
                  <a:path w="236935" h="982121">
                    <a:moveTo>
                      <a:pt x="0" y="0"/>
                    </a:moveTo>
                    <a:lnTo>
                      <a:pt x="236935" y="0"/>
                    </a:lnTo>
                    <a:lnTo>
                      <a:pt x="236935" y="982121"/>
                    </a:lnTo>
                    <a:lnTo>
                      <a:pt x="0" y="982121"/>
                    </a:lnTo>
                    <a:close/>
                  </a:path>
                </a:pathLst>
              </a:custGeom>
              <a:solidFill>
                <a:srgbClr val="6FB77B"/>
              </a:solidFill>
              <a:ln w="9284" cap="flat">
                <a:solidFill>
                  <a:srgbClr val="040000"/>
                </a:solidFill>
                <a:prstDash val="solid"/>
                <a:miter/>
              </a:ln>
            </p:spPr>
            <p:txBody>
              <a:bodyPr rtlCol="0" anchor="ctr"/>
              <a:lstStyle/>
              <a:p>
                <a:endParaRPr lang="ja-JP" altLang="en-US"/>
              </a:p>
            </p:txBody>
          </p:sp>
          <p:grpSp>
            <p:nvGrpSpPr>
              <p:cNvPr id="116" name="グラフィックス 111">
                <a:extLst>
                  <a:ext uri="{FF2B5EF4-FFF2-40B4-BE49-F238E27FC236}">
                    <a16:creationId xmlns:a16="http://schemas.microsoft.com/office/drawing/2014/main" id="{AC07E290-28DD-6412-2283-F09F1EFDDC6C}"/>
                  </a:ext>
                </a:extLst>
              </p:cNvPr>
              <p:cNvGrpSpPr/>
              <p:nvPr/>
            </p:nvGrpSpPr>
            <p:grpSpPr>
              <a:xfrm>
                <a:off x="7689036" y="5946992"/>
                <a:ext cx="1692056" cy="486864"/>
                <a:chOff x="7689036" y="5946992"/>
                <a:chExt cx="1692056" cy="486864"/>
              </a:xfrm>
            </p:grpSpPr>
            <p:sp>
              <p:nvSpPr>
                <p:cNvPr id="117" name="フリーフォーム: 図形 116">
                  <a:extLst>
                    <a:ext uri="{FF2B5EF4-FFF2-40B4-BE49-F238E27FC236}">
                      <a16:creationId xmlns:a16="http://schemas.microsoft.com/office/drawing/2014/main" id="{A0C38A3D-0E0F-9CFB-A832-AE5D2F6CF4B8}"/>
                    </a:ext>
                  </a:extLst>
                </p:cNvPr>
                <p:cNvSpPr/>
                <p:nvPr/>
              </p:nvSpPr>
              <p:spPr>
                <a:xfrm>
                  <a:off x="7689036" y="6120513"/>
                  <a:ext cx="1692056" cy="313343"/>
                </a:xfrm>
                <a:custGeom>
                  <a:avLst/>
                  <a:gdLst>
                    <a:gd name="connsiteX0" fmla="*/ 846028 w 1692056"/>
                    <a:gd name="connsiteY0" fmla="*/ 313282 h 313343"/>
                    <a:gd name="connsiteX1" fmla="*/ 492211 w 1692056"/>
                    <a:gd name="connsiteY1" fmla="*/ 306629 h 313343"/>
                    <a:gd name="connsiteX2" fmla="*/ 16289 w 1692056"/>
                    <a:gd name="connsiteY2" fmla="*/ 182038 h 313343"/>
                    <a:gd name="connsiteX3" fmla="*/ 0 w 1692056"/>
                    <a:gd name="connsiteY3" fmla="*/ 171345 h 313343"/>
                    <a:gd name="connsiteX4" fmla="*/ 19460 w 1692056"/>
                    <a:gd name="connsiteY4" fmla="*/ 170598 h 313343"/>
                    <a:gd name="connsiteX5" fmla="*/ 390996 w 1692056"/>
                    <a:gd name="connsiteY5" fmla="*/ 3979 h 313343"/>
                    <a:gd name="connsiteX6" fmla="*/ 392550 w 1692056"/>
                    <a:gd name="connsiteY6" fmla="*/ 0 h 313343"/>
                    <a:gd name="connsiteX7" fmla="*/ 1299568 w 1692056"/>
                    <a:gd name="connsiteY7" fmla="*/ 0 h 313343"/>
                    <a:gd name="connsiteX8" fmla="*/ 1301060 w 1692056"/>
                    <a:gd name="connsiteY8" fmla="*/ 4041 h 313343"/>
                    <a:gd name="connsiteX9" fmla="*/ 1672597 w 1692056"/>
                    <a:gd name="connsiteY9" fmla="*/ 170661 h 313343"/>
                    <a:gd name="connsiteX10" fmla="*/ 1692056 w 1692056"/>
                    <a:gd name="connsiteY10" fmla="*/ 171407 h 313343"/>
                    <a:gd name="connsiteX11" fmla="*/ 1675767 w 1692056"/>
                    <a:gd name="connsiteY11" fmla="*/ 182100 h 313343"/>
                    <a:gd name="connsiteX12" fmla="*/ 1199845 w 1692056"/>
                    <a:gd name="connsiteY12" fmla="*/ 306692 h 313343"/>
                    <a:gd name="connsiteX13" fmla="*/ 846028 w 1692056"/>
                    <a:gd name="connsiteY13" fmla="*/ 313344 h 31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056" h="313343">
                      <a:moveTo>
                        <a:pt x="846028" y="313282"/>
                      </a:moveTo>
                      <a:cubicBezTo>
                        <a:pt x="697812" y="313282"/>
                        <a:pt x="565511" y="310795"/>
                        <a:pt x="492211" y="306629"/>
                      </a:cubicBezTo>
                      <a:cubicBezTo>
                        <a:pt x="182846" y="289097"/>
                        <a:pt x="17905" y="183157"/>
                        <a:pt x="16289" y="182038"/>
                      </a:cubicBezTo>
                      <a:lnTo>
                        <a:pt x="0" y="171345"/>
                      </a:lnTo>
                      <a:lnTo>
                        <a:pt x="19460" y="170598"/>
                      </a:lnTo>
                      <a:cubicBezTo>
                        <a:pt x="328203" y="159159"/>
                        <a:pt x="390374" y="5533"/>
                        <a:pt x="390996" y="3979"/>
                      </a:cubicBezTo>
                      <a:lnTo>
                        <a:pt x="392550" y="0"/>
                      </a:lnTo>
                      <a:lnTo>
                        <a:pt x="1299568" y="0"/>
                      </a:lnTo>
                      <a:cubicBezTo>
                        <a:pt x="1299568" y="0"/>
                        <a:pt x="1301060" y="4041"/>
                        <a:pt x="1301060" y="4041"/>
                      </a:cubicBezTo>
                      <a:cubicBezTo>
                        <a:pt x="1301620" y="5596"/>
                        <a:pt x="1363853" y="159221"/>
                        <a:pt x="1672597" y="170661"/>
                      </a:cubicBezTo>
                      <a:lnTo>
                        <a:pt x="1692056" y="171407"/>
                      </a:lnTo>
                      <a:lnTo>
                        <a:pt x="1675767" y="182100"/>
                      </a:lnTo>
                      <a:cubicBezTo>
                        <a:pt x="1674151" y="183157"/>
                        <a:pt x="1509148" y="289097"/>
                        <a:pt x="1199845" y="306692"/>
                      </a:cubicBezTo>
                      <a:cubicBezTo>
                        <a:pt x="1126545" y="310857"/>
                        <a:pt x="994307" y="313344"/>
                        <a:pt x="846028" y="313344"/>
                      </a:cubicBezTo>
                      <a:close/>
                    </a:path>
                  </a:pathLst>
                </a:custGeom>
                <a:solidFill>
                  <a:srgbClr val="6FB77B"/>
                </a:solidFill>
                <a:ln w="9284" cap="flat">
                  <a:solidFill>
                    <a:srgbClr val="040000"/>
                  </a:solidFill>
                  <a:prstDash val="solid"/>
                  <a:miter/>
                </a:ln>
              </p:spPr>
              <p:txBody>
                <a:bodyPr rtlCol="0" anchor="ctr"/>
                <a:lstStyle/>
                <a:p>
                  <a:endParaRPr lang="ja-JP" altLang="en-US"/>
                </a:p>
              </p:txBody>
            </p:sp>
            <p:sp>
              <p:nvSpPr>
                <p:cNvPr id="118" name="フリーフォーム: 図形 117">
                  <a:extLst>
                    <a:ext uri="{FF2B5EF4-FFF2-40B4-BE49-F238E27FC236}">
                      <a16:creationId xmlns:a16="http://schemas.microsoft.com/office/drawing/2014/main" id="{B998EAFD-DCB8-0575-1DE5-1B42EC5B6FC2}"/>
                    </a:ext>
                  </a:extLst>
                </p:cNvPr>
                <p:cNvSpPr/>
                <p:nvPr/>
              </p:nvSpPr>
              <p:spPr>
                <a:xfrm rot="5400000">
                  <a:off x="8442056" y="5586274"/>
                  <a:ext cx="186016" cy="907453"/>
                </a:xfrm>
                <a:custGeom>
                  <a:avLst/>
                  <a:gdLst>
                    <a:gd name="connsiteX0" fmla="*/ 0 w 186016"/>
                    <a:gd name="connsiteY0" fmla="*/ 0 h 907453"/>
                    <a:gd name="connsiteX1" fmla="*/ 186017 w 186016"/>
                    <a:gd name="connsiteY1" fmla="*/ 0 h 907453"/>
                    <a:gd name="connsiteX2" fmla="*/ 186017 w 186016"/>
                    <a:gd name="connsiteY2" fmla="*/ 907453 h 907453"/>
                    <a:gd name="connsiteX3" fmla="*/ 0 w 186016"/>
                    <a:gd name="connsiteY3" fmla="*/ 907453 h 907453"/>
                  </a:gdLst>
                  <a:ahLst/>
                  <a:cxnLst>
                    <a:cxn ang="0">
                      <a:pos x="connsiteX0" y="connsiteY0"/>
                    </a:cxn>
                    <a:cxn ang="0">
                      <a:pos x="connsiteX1" y="connsiteY1"/>
                    </a:cxn>
                    <a:cxn ang="0">
                      <a:pos x="connsiteX2" y="connsiteY2"/>
                    </a:cxn>
                    <a:cxn ang="0">
                      <a:pos x="connsiteX3" y="connsiteY3"/>
                    </a:cxn>
                  </a:cxnLst>
                  <a:rect l="l" t="t" r="r" b="b"/>
                  <a:pathLst>
                    <a:path w="186016" h="907453">
                      <a:moveTo>
                        <a:pt x="0" y="0"/>
                      </a:moveTo>
                      <a:lnTo>
                        <a:pt x="186017" y="0"/>
                      </a:lnTo>
                      <a:lnTo>
                        <a:pt x="186017" y="907453"/>
                      </a:lnTo>
                      <a:lnTo>
                        <a:pt x="0" y="907453"/>
                      </a:lnTo>
                      <a:close/>
                    </a:path>
                  </a:pathLst>
                </a:custGeom>
                <a:solidFill>
                  <a:srgbClr val="00A9CC"/>
                </a:solidFill>
                <a:ln w="9284" cap="flat">
                  <a:solidFill>
                    <a:srgbClr val="040000"/>
                  </a:solidFill>
                  <a:prstDash val="solid"/>
                  <a:miter/>
                </a:ln>
              </p:spPr>
              <p:txBody>
                <a:bodyPr rtlCol="0" anchor="ctr"/>
                <a:lstStyle/>
                <a:p>
                  <a:endParaRPr lang="ja-JP" altLang="en-US"/>
                </a:p>
              </p:txBody>
            </p:sp>
          </p:grpSp>
          <p:grpSp>
            <p:nvGrpSpPr>
              <p:cNvPr id="119" name="グラフィックス 111">
                <a:extLst>
                  <a:ext uri="{FF2B5EF4-FFF2-40B4-BE49-F238E27FC236}">
                    <a16:creationId xmlns:a16="http://schemas.microsoft.com/office/drawing/2014/main" id="{DDB5482B-D504-53EC-9A23-F6AFF6687394}"/>
                  </a:ext>
                </a:extLst>
              </p:cNvPr>
              <p:cNvGrpSpPr/>
              <p:nvPr/>
            </p:nvGrpSpPr>
            <p:grpSpPr>
              <a:xfrm>
                <a:off x="7689036" y="5484375"/>
                <a:ext cx="1692056" cy="482698"/>
                <a:chOff x="7689036" y="5484375"/>
                <a:chExt cx="1692056" cy="482698"/>
              </a:xfrm>
              <a:solidFill>
                <a:srgbClr val="CDFFB6"/>
              </a:solidFill>
            </p:grpSpPr>
            <p:sp>
              <p:nvSpPr>
                <p:cNvPr id="120" name="フリーフォーム: 図形 119">
                  <a:extLst>
                    <a:ext uri="{FF2B5EF4-FFF2-40B4-BE49-F238E27FC236}">
                      <a16:creationId xmlns:a16="http://schemas.microsoft.com/office/drawing/2014/main" id="{C9F376A6-568C-1666-5AA3-99E24520F260}"/>
                    </a:ext>
                  </a:extLst>
                </p:cNvPr>
                <p:cNvSpPr/>
                <p:nvPr/>
              </p:nvSpPr>
              <p:spPr>
                <a:xfrm>
                  <a:off x="7689036" y="5653730"/>
                  <a:ext cx="1692056" cy="313343"/>
                </a:xfrm>
                <a:custGeom>
                  <a:avLst/>
                  <a:gdLst>
                    <a:gd name="connsiteX0" fmla="*/ 846028 w 1692056"/>
                    <a:gd name="connsiteY0" fmla="*/ 313282 h 313343"/>
                    <a:gd name="connsiteX1" fmla="*/ 492211 w 1692056"/>
                    <a:gd name="connsiteY1" fmla="*/ 306629 h 313343"/>
                    <a:gd name="connsiteX2" fmla="*/ 16289 w 1692056"/>
                    <a:gd name="connsiteY2" fmla="*/ 182038 h 313343"/>
                    <a:gd name="connsiteX3" fmla="*/ 0 w 1692056"/>
                    <a:gd name="connsiteY3" fmla="*/ 171344 h 313343"/>
                    <a:gd name="connsiteX4" fmla="*/ 19460 w 1692056"/>
                    <a:gd name="connsiteY4" fmla="*/ 170598 h 313343"/>
                    <a:gd name="connsiteX5" fmla="*/ 390996 w 1692056"/>
                    <a:gd name="connsiteY5" fmla="*/ 3979 h 313343"/>
                    <a:gd name="connsiteX6" fmla="*/ 392550 w 1692056"/>
                    <a:gd name="connsiteY6" fmla="*/ 0 h 313343"/>
                    <a:gd name="connsiteX7" fmla="*/ 1299568 w 1692056"/>
                    <a:gd name="connsiteY7" fmla="*/ 0 h 313343"/>
                    <a:gd name="connsiteX8" fmla="*/ 1301060 w 1692056"/>
                    <a:gd name="connsiteY8" fmla="*/ 4041 h 313343"/>
                    <a:gd name="connsiteX9" fmla="*/ 1672597 w 1692056"/>
                    <a:gd name="connsiteY9" fmla="*/ 170661 h 313343"/>
                    <a:gd name="connsiteX10" fmla="*/ 1692056 w 1692056"/>
                    <a:gd name="connsiteY10" fmla="*/ 171407 h 313343"/>
                    <a:gd name="connsiteX11" fmla="*/ 1675767 w 1692056"/>
                    <a:gd name="connsiteY11" fmla="*/ 182100 h 313343"/>
                    <a:gd name="connsiteX12" fmla="*/ 1199845 w 1692056"/>
                    <a:gd name="connsiteY12" fmla="*/ 306691 h 313343"/>
                    <a:gd name="connsiteX13" fmla="*/ 846028 w 1692056"/>
                    <a:gd name="connsiteY13" fmla="*/ 313344 h 31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056" h="313343">
                      <a:moveTo>
                        <a:pt x="846028" y="313282"/>
                      </a:moveTo>
                      <a:cubicBezTo>
                        <a:pt x="697812" y="313282"/>
                        <a:pt x="565511" y="310795"/>
                        <a:pt x="492211" y="306629"/>
                      </a:cubicBezTo>
                      <a:cubicBezTo>
                        <a:pt x="182846" y="289097"/>
                        <a:pt x="17905" y="183157"/>
                        <a:pt x="16289" y="182038"/>
                      </a:cubicBezTo>
                      <a:lnTo>
                        <a:pt x="0" y="171344"/>
                      </a:lnTo>
                      <a:lnTo>
                        <a:pt x="19460" y="170598"/>
                      </a:lnTo>
                      <a:cubicBezTo>
                        <a:pt x="328203" y="159159"/>
                        <a:pt x="390374" y="5533"/>
                        <a:pt x="390996" y="3979"/>
                      </a:cubicBezTo>
                      <a:lnTo>
                        <a:pt x="392550" y="0"/>
                      </a:lnTo>
                      <a:lnTo>
                        <a:pt x="1299568" y="0"/>
                      </a:lnTo>
                      <a:cubicBezTo>
                        <a:pt x="1299568" y="0"/>
                        <a:pt x="1301060" y="4041"/>
                        <a:pt x="1301060" y="4041"/>
                      </a:cubicBezTo>
                      <a:cubicBezTo>
                        <a:pt x="1301620" y="5595"/>
                        <a:pt x="1363853" y="159221"/>
                        <a:pt x="1672597" y="170661"/>
                      </a:cubicBezTo>
                      <a:lnTo>
                        <a:pt x="1692056" y="171407"/>
                      </a:lnTo>
                      <a:lnTo>
                        <a:pt x="1675767" y="182100"/>
                      </a:lnTo>
                      <a:cubicBezTo>
                        <a:pt x="1674151" y="183157"/>
                        <a:pt x="1509148" y="289097"/>
                        <a:pt x="1199845" y="306691"/>
                      </a:cubicBezTo>
                      <a:cubicBezTo>
                        <a:pt x="1126545" y="310857"/>
                        <a:pt x="994307" y="313344"/>
                        <a:pt x="846028" y="313344"/>
                      </a:cubicBezTo>
                      <a:close/>
                    </a:path>
                  </a:pathLst>
                </a:custGeom>
                <a:solidFill>
                  <a:srgbClr val="00A9CC"/>
                </a:solidFill>
                <a:ln w="9284" cap="flat">
                  <a:solidFill>
                    <a:srgbClr val="040000"/>
                  </a:solidFill>
                  <a:prstDash val="solid"/>
                  <a:miter/>
                </a:ln>
              </p:spPr>
              <p:txBody>
                <a:bodyPr rtlCol="0" anchor="ctr"/>
                <a:lstStyle/>
                <a:p>
                  <a:endParaRPr lang="ja-JP" altLang="en-US"/>
                </a:p>
              </p:txBody>
            </p:sp>
            <p:sp>
              <p:nvSpPr>
                <p:cNvPr id="121" name="フリーフォーム: 図形 120">
                  <a:extLst>
                    <a:ext uri="{FF2B5EF4-FFF2-40B4-BE49-F238E27FC236}">
                      <a16:creationId xmlns:a16="http://schemas.microsoft.com/office/drawing/2014/main" id="{80B98546-7DBE-2764-F299-882531F01FFF}"/>
                    </a:ext>
                  </a:extLst>
                </p:cNvPr>
                <p:cNvSpPr/>
                <p:nvPr/>
              </p:nvSpPr>
              <p:spPr>
                <a:xfrm rot="5400000">
                  <a:off x="8444139" y="5121574"/>
                  <a:ext cx="181851" cy="907453"/>
                </a:xfrm>
                <a:custGeom>
                  <a:avLst/>
                  <a:gdLst>
                    <a:gd name="connsiteX0" fmla="*/ 0 w 181851"/>
                    <a:gd name="connsiteY0" fmla="*/ 0 h 907453"/>
                    <a:gd name="connsiteX1" fmla="*/ 181851 w 181851"/>
                    <a:gd name="connsiteY1" fmla="*/ 0 h 907453"/>
                    <a:gd name="connsiteX2" fmla="*/ 181851 w 181851"/>
                    <a:gd name="connsiteY2" fmla="*/ 907453 h 907453"/>
                    <a:gd name="connsiteX3" fmla="*/ 0 w 181851"/>
                    <a:gd name="connsiteY3" fmla="*/ 907453 h 907453"/>
                  </a:gdLst>
                  <a:ahLst/>
                  <a:cxnLst>
                    <a:cxn ang="0">
                      <a:pos x="connsiteX0" y="connsiteY0"/>
                    </a:cxn>
                    <a:cxn ang="0">
                      <a:pos x="connsiteX1" y="connsiteY1"/>
                    </a:cxn>
                    <a:cxn ang="0">
                      <a:pos x="connsiteX2" y="connsiteY2"/>
                    </a:cxn>
                    <a:cxn ang="0">
                      <a:pos x="connsiteX3" y="connsiteY3"/>
                    </a:cxn>
                  </a:cxnLst>
                  <a:rect l="l" t="t" r="r" b="b"/>
                  <a:pathLst>
                    <a:path w="181851" h="907453">
                      <a:moveTo>
                        <a:pt x="0" y="0"/>
                      </a:moveTo>
                      <a:lnTo>
                        <a:pt x="181851" y="0"/>
                      </a:lnTo>
                      <a:lnTo>
                        <a:pt x="181851" y="907453"/>
                      </a:lnTo>
                      <a:lnTo>
                        <a:pt x="0" y="907453"/>
                      </a:lnTo>
                      <a:close/>
                    </a:path>
                  </a:pathLst>
                </a:custGeom>
                <a:solidFill>
                  <a:srgbClr val="00A9CC"/>
                </a:solidFill>
                <a:ln w="9284" cap="flat">
                  <a:solidFill>
                    <a:srgbClr val="040000"/>
                  </a:solidFill>
                  <a:prstDash val="solid"/>
                  <a:miter/>
                </a:ln>
              </p:spPr>
              <p:txBody>
                <a:bodyPr rtlCol="0" anchor="ctr"/>
                <a:lstStyle/>
                <a:p>
                  <a:endParaRPr lang="ja-JP" altLang="en-US"/>
                </a:p>
              </p:txBody>
            </p:sp>
          </p:grpSp>
          <p:sp>
            <p:nvSpPr>
              <p:cNvPr id="122" name="フリーフォーム: 図形 121">
                <a:extLst>
                  <a:ext uri="{FF2B5EF4-FFF2-40B4-BE49-F238E27FC236}">
                    <a16:creationId xmlns:a16="http://schemas.microsoft.com/office/drawing/2014/main" id="{AC23425F-D787-6BE3-5990-094197BD10DF}"/>
                  </a:ext>
                </a:extLst>
              </p:cNvPr>
              <p:cNvSpPr/>
              <p:nvPr/>
            </p:nvSpPr>
            <p:spPr>
              <a:xfrm>
                <a:off x="7689036" y="5202615"/>
                <a:ext cx="1692056" cy="313343"/>
              </a:xfrm>
              <a:custGeom>
                <a:avLst/>
                <a:gdLst>
                  <a:gd name="connsiteX0" fmla="*/ 846028 w 1692056"/>
                  <a:gd name="connsiteY0" fmla="*/ 313281 h 313343"/>
                  <a:gd name="connsiteX1" fmla="*/ 492211 w 1692056"/>
                  <a:gd name="connsiteY1" fmla="*/ 306629 h 313343"/>
                  <a:gd name="connsiteX2" fmla="*/ 16289 w 1692056"/>
                  <a:gd name="connsiteY2" fmla="*/ 182038 h 313343"/>
                  <a:gd name="connsiteX3" fmla="*/ 0 w 1692056"/>
                  <a:gd name="connsiteY3" fmla="*/ 171344 h 313343"/>
                  <a:gd name="connsiteX4" fmla="*/ 19460 w 1692056"/>
                  <a:gd name="connsiteY4" fmla="*/ 170598 h 313343"/>
                  <a:gd name="connsiteX5" fmla="*/ 390996 w 1692056"/>
                  <a:gd name="connsiteY5" fmla="*/ 3979 h 313343"/>
                  <a:gd name="connsiteX6" fmla="*/ 392550 w 1692056"/>
                  <a:gd name="connsiteY6" fmla="*/ 0 h 313343"/>
                  <a:gd name="connsiteX7" fmla="*/ 1299568 w 1692056"/>
                  <a:gd name="connsiteY7" fmla="*/ 0 h 313343"/>
                  <a:gd name="connsiteX8" fmla="*/ 1301060 w 1692056"/>
                  <a:gd name="connsiteY8" fmla="*/ 4041 h 313343"/>
                  <a:gd name="connsiteX9" fmla="*/ 1672597 w 1692056"/>
                  <a:gd name="connsiteY9" fmla="*/ 170661 h 313343"/>
                  <a:gd name="connsiteX10" fmla="*/ 1692056 w 1692056"/>
                  <a:gd name="connsiteY10" fmla="*/ 171407 h 313343"/>
                  <a:gd name="connsiteX11" fmla="*/ 1675767 w 1692056"/>
                  <a:gd name="connsiteY11" fmla="*/ 182100 h 313343"/>
                  <a:gd name="connsiteX12" fmla="*/ 1199845 w 1692056"/>
                  <a:gd name="connsiteY12" fmla="*/ 306691 h 313343"/>
                  <a:gd name="connsiteX13" fmla="*/ 846028 w 1692056"/>
                  <a:gd name="connsiteY13" fmla="*/ 313344 h 31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056" h="313343">
                    <a:moveTo>
                      <a:pt x="846028" y="313281"/>
                    </a:moveTo>
                    <a:cubicBezTo>
                      <a:pt x="697812" y="313281"/>
                      <a:pt x="565511" y="310795"/>
                      <a:pt x="492211" y="306629"/>
                    </a:cubicBezTo>
                    <a:cubicBezTo>
                      <a:pt x="182846" y="289097"/>
                      <a:pt x="17905" y="183157"/>
                      <a:pt x="16289" y="182038"/>
                    </a:cubicBezTo>
                    <a:lnTo>
                      <a:pt x="0" y="171344"/>
                    </a:lnTo>
                    <a:lnTo>
                      <a:pt x="19460" y="170598"/>
                    </a:lnTo>
                    <a:cubicBezTo>
                      <a:pt x="328203" y="159159"/>
                      <a:pt x="390374" y="5533"/>
                      <a:pt x="390996" y="3979"/>
                    </a:cubicBezTo>
                    <a:lnTo>
                      <a:pt x="392550" y="0"/>
                    </a:lnTo>
                    <a:lnTo>
                      <a:pt x="1299568" y="0"/>
                    </a:lnTo>
                    <a:cubicBezTo>
                      <a:pt x="1299568" y="0"/>
                      <a:pt x="1301060" y="4041"/>
                      <a:pt x="1301060" y="4041"/>
                    </a:cubicBezTo>
                    <a:cubicBezTo>
                      <a:pt x="1301620" y="5595"/>
                      <a:pt x="1363853" y="159221"/>
                      <a:pt x="1672597" y="170661"/>
                    </a:cubicBezTo>
                    <a:lnTo>
                      <a:pt x="1692056" y="171407"/>
                    </a:lnTo>
                    <a:lnTo>
                      <a:pt x="1675767" y="182100"/>
                    </a:lnTo>
                    <a:cubicBezTo>
                      <a:pt x="1674151" y="183157"/>
                      <a:pt x="1509148" y="289097"/>
                      <a:pt x="1199845" y="306691"/>
                    </a:cubicBezTo>
                    <a:cubicBezTo>
                      <a:pt x="1126545" y="310857"/>
                      <a:pt x="994307" y="313344"/>
                      <a:pt x="846028" y="313344"/>
                    </a:cubicBezTo>
                    <a:close/>
                  </a:path>
                </a:pathLst>
              </a:custGeom>
              <a:solidFill>
                <a:srgbClr val="00A9CC"/>
              </a:solidFill>
              <a:ln w="9284" cap="flat">
                <a:solidFill>
                  <a:srgbClr val="040000"/>
                </a:solidFill>
                <a:prstDash val="solid"/>
                <a:miter/>
              </a:ln>
            </p:spPr>
            <p:txBody>
              <a:bodyPr rtlCol="0" anchor="ctr"/>
              <a:lstStyle/>
              <a:p>
                <a:endParaRPr lang="ja-JP" altLang="en-US"/>
              </a:p>
            </p:txBody>
          </p:sp>
          <p:sp>
            <p:nvSpPr>
              <p:cNvPr id="123" name="フリーフォーム: 図形 122">
                <a:extLst>
                  <a:ext uri="{FF2B5EF4-FFF2-40B4-BE49-F238E27FC236}">
                    <a16:creationId xmlns:a16="http://schemas.microsoft.com/office/drawing/2014/main" id="{1A377FE1-CD57-3C50-34F1-0984F09CD0DA}"/>
                  </a:ext>
                </a:extLst>
              </p:cNvPr>
              <p:cNvSpPr/>
              <p:nvPr/>
            </p:nvSpPr>
            <p:spPr>
              <a:xfrm rot="5400000">
                <a:off x="8440004" y="4666262"/>
                <a:ext cx="190120" cy="907453"/>
              </a:xfrm>
              <a:custGeom>
                <a:avLst/>
                <a:gdLst>
                  <a:gd name="connsiteX0" fmla="*/ 0 w 190120"/>
                  <a:gd name="connsiteY0" fmla="*/ 0 h 907453"/>
                  <a:gd name="connsiteX1" fmla="*/ 190120 w 190120"/>
                  <a:gd name="connsiteY1" fmla="*/ 0 h 907453"/>
                  <a:gd name="connsiteX2" fmla="*/ 190120 w 190120"/>
                  <a:gd name="connsiteY2" fmla="*/ 907454 h 907453"/>
                  <a:gd name="connsiteX3" fmla="*/ 0 w 190120"/>
                  <a:gd name="connsiteY3" fmla="*/ 907454 h 907453"/>
                </a:gdLst>
                <a:ahLst/>
                <a:cxnLst>
                  <a:cxn ang="0">
                    <a:pos x="connsiteX0" y="connsiteY0"/>
                  </a:cxn>
                  <a:cxn ang="0">
                    <a:pos x="connsiteX1" y="connsiteY1"/>
                  </a:cxn>
                  <a:cxn ang="0">
                    <a:pos x="connsiteX2" y="connsiteY2"/>
                  </a:cxn>
                  <a:cxn ang="0">
                    <a:pos x="connsiteX3" y="connsiteY3"/>
                  </a:cxn>
                </a:cxnLst>
                <a:rect l="l" t="t" r="r" b="b"/>
                <a:pathLst>
                  <a:path w="190120" h="907453">
                    <a:moveTo>
                      <a:pt x="0" y="0"/>
                    </a:moveTo>
                    <a:lnTo>
                      <a:pt x="190120" y="0"/>
                    </a:lnTo>
                    <a:lnTo>
                      <a:pt x="190120" y="907454"/>
                    </a:lnTo>
                    <a:lnTo>
                      <a:pt x="0" y="907454"/>
                    </a:lnTo>
                    <a:close/>
                  </a:path>
                </a:pathLst>
              </a:custGeom>
              <a:solidFill>
                <a:srgbClr val="ED8137"/>
              </a:solidFill>
              <a:ln w="9284" cap="flat">
                <a:solidFill>
                  <a:srgbClr val="040000"/>
                </a:solidFill>
                <a:prstDash val="solid"/>
                <a:miter/>
              </a:ln>
            </p:spPr>
            <p:txBody>
              <a:bodyPr rtlCol="0" anchor="ctr"/>
              <a:lstStyle/>
              <a:p>
                <a:endParaRPr lang="ja-JP" altLang="en-US"/>
              </a:p>
            </p:txBody>
          </p:sp>
          <p:grpSp>
            <p:nvGrpSpPr>
              <p:cNvPr id="124" name="グラフィックス 111">
                <a:extLst>
                  <a:ext uri="{FF2B5EF4-FFF2-40B4-BE49-F238E27FC236}">
                    <a16:creationId xmlns:a16="http://schemas.microsoft.com/office/drawing/2014/main" id="{69144BA7-E27D-8315-7DCD-E41DF7FD7E1F}"/>
                  </a:ext>
                </a:extLst>
              </p:cNvPr>
              <p:cNvGrpSpPr/>
              <p:nvPr/>
            </p:nvGrpSpPr>
            <p:grpSpPr>
              <a:xfrm>
                <a:off x="7689036" y="4579036"/>
                <a:ext cx="1692056" cy="470140"/>
                <a:chOff x="7689036" y="4579036"/>
                <a:chExt cx="1692056" cy="470140"/>
              </a:xfrm>
              <a:solidFill>
                <a:srgbClr val="FFEFB3"/>
              </a:solidFill>
            </p:grpSpPr>
            <p:sp>
              <p:nvSpPr>
                <p:cNvPr id="125" name="フリーフォーム: 図形 124">
                  <a:extLst>
                    <a:ext uri="{FF2B5EF4-FFF2-40B4-BE49-F238E27FC236}">
                      <a16:creationId xmlns:a16="http://schemas.microsoft.com/office/drawing/2014/main" id="{FF8C6151-22CC-73CB-6CA1-77C1DD48CF1D}"/>
                    </a:ext>
                  </a:extLst>
                </p:cNvPr>
                <p:cNvSpPr/>
                <p:nvPr/>
              </p:nvSpPr>
              <p:spPr>
                <a:xfrm>
                  <a:off x="7689036" y="4735832"/>
                  <a:ext cx="1692056" cy="313343"/>
                </a:xfrm>
                <a:custGeom>
                  <a:avLst/>
                  <a:gdLst>
                    <a:gd name="connsiteX0" fmla="*/ 846028 w 1692056"/>
                    <a:gd name="connsiteY0" fmla="*/ 313282 h 313343"/>
                    <a:gd name="connsiteX1" fmla="*/ 492211 w 1692056"/>
                    <a:gd name="connsiteY1" fmla="*/ 306629 h 313343"/>
                    <a:gd name="connsiteX2" fmla="*/ 16289 w 1692056"/>
                    <a:gd name="connsiteY2" fmla="*/ 182038 h 313343"/>
                    <a:gd name="connsiteX3" fmla="*/ 0 w 1692056"/>
                    <a:gd name="connsiteY3" fmla="*/ 171344 h 313343"/>
                    <a:gd name="connsiteX4" fmla="*/ 19460 w 1692056"/>
                    <a:gd name="connsiteY4" fmla="*/ 170598 h 313343"/>
                    <a:gd name="connsiteX5" fmla="*/ 390996 w 1692056"/>
                    <a:gd name="connsiteY5" fmla="*/ 3979 h 313343"/>
                    <a:gd name="connsiteX6" fmla="*/ 392550 w 1692056"/>
                    <a:gd name="connsiteY6" fmla="*/ 0 h 313343"/>
                    <a:gd name="connsiteX7" fmla="*/ 1299568 w 1692056"/>
                    <a:gd name="connsiteY7" fmla="*/ 0 h 313343"/>
                    <a:gd name="connsiteX8" fmla="*/ 1301060 w 1692056"/>
                    <a:gd name="connsiteY8" fmla="*/ 4041 h 313343"/>
                    <a:gd name="connsiteX9" fmla="*/ 1672597 w 1692056"/>
                    <a:gd name="connsiteY9" fmla="*/ 170661 h 313343"/>
                    <a:gd name="connsiteX10" fmla="*/ 1692056 w 1692056"/>
                    <a:gd name="connsiteY10" fmla="*/ 171407 h 313343"/>
                    <a:gd name="connsiteX11" fmla="*/ 1675767 w 1692056"/>
                    <a:gd name="connsiteY11" fmla="*/ 182100 h 313343"/>
                    <a:gd name="connsiteX12" fmla="*/ 1199845 w 1692056"/>
                    <a:gd name="connsiteY12" fmla="*/ 306692 h 313343"/>
                    <a:gd name="connsiteX13" fmla="*/ 846028 w 1692056"/>
                    <a:gd name="connsiteY13" fmla="*/ 313344 h 31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056" h="313343">
                      <a:moveTo>
                        <a:pt x="846028" y="313282"/>
                      </a:moveTo>
                      <a:cubicBezTo>
                        <a:pt x="697812" y="313282"/>
                        <a:pt x="565511" y="310795"/>
                        <a:pt x="492211" y="306629"/>
                      </a:cubicBezTo>
                      <a:cubicBezTo>
                        <a:pt x="182846" y="289097"/>
                        <a:pt x="17905" y="183157"/>
                        <a:pt x="16289" y="182038"/>
                      </a:cubicBezTo>
                      <a:lnTo>
                        <a:pt x="0" y="171344"/>
                      </a:lnTo>
                      <a:lnTo>
                        <a:pt x="19460" y="170598"/>
                      </a:lnTo>
                      <a:cubicBezTo>
                        <a:pt x="328203" y="159159"/>
                        <a:pt x="390374" y="5533"/>
                        <a:pt x="390996" y="3979"/>
                      </a:cubicBezTo>
                      <a:lnTo>
                        <a:pt x="392550" y="0"/>
                      </a:lnTo>
                      <a:lnTo>
                        <a:pt x="1299568" y="0"/>
                      </a:lnTo>
                      <a:cubicBezTo>
                        <a:pt x="1299568" y="0"/>
                        <a:pt x="1301060" y="4041"/>
                        <a:pt x="1301060" y="4041"/>
                      </a:cubicBezTo>
                      <a:cubicBezTo>
                        <a:pt x="1301620" y="5596"/>
                        <a:pt x="1363853" y="159221"/>
                        <a:pt x="1672597" y="170661"/>
                      </a:cubicBezTo>
                      <a:lnTo>
                        <a:pt x="1692056" y="171407"/>
                      </a:lnTo>
                      <a:lnTo>
                        <a:pt x="1675767" y="182100"/>
                      </a:lnTo>
                      <a:cubicBezTo>
                        <a:pt x="1674151" y="183157"/>
                        <a:pt x="1509148" y="289097"/>
                        <a:pt x="1199845" y="306692"/>
                      </a:cubicBezTo>
                      <a:cubicBezTo>
                        <a:pt x="1126545" y="310857"/>
                        <a:pt x="994307" y="313344"/>
                        <a:pt x="846028" y="313344"/>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26" name="フリーフォーム: 図形 125">
                  <a:extLst>
                    <a:ext uri="{FF2B5EF4-FFF2-40B4-BE49-F238E27FC236}">
                      <a16:creationId xmlns:a16="http://schemas.microsoft.com/office/drawing/2014/main" id="{2B43DB73-9DDD-97D8-0148-BE31C6E91872}"/>
                    </a:ext>
                  </a:extLst>
                </p:cNvPr>
                <p:cNvSpPr/>
                <p:nvPr/>
              </p:nvSpPr>
              <p:spPr>
                <a:xfrm rot="5400000">
                  <a:off x="8450480" y="4209955"/>
                  <a:ext cx="169292" cy="907453"/>
                </a:xfrm>
                <a:custGeom>
                  <a:avLst/>
                  <a:gdLst>
                    <a:gd name="connsiteX0" fmla="*/ 0 w 169292"/>
                    <a:gd name="connsiteY0" fmla="*/ 0 h 907453"/>
                    <a:gd name="connsiteX1" fmla="*/ 169293 w 169292"/>
                    <a:gd name="connsiteY1" fmla="*/ 0 h 907453"/>
                    <a:gd name="connsiteX2" fmla="*/ 169293 w 169292"/>
                    <a:gd name="connsiteY2" fmla="*/ 907453 h 907453"/>
                    <a:gd name="connsiteX3" fmla="*/ 0 w 169292"/>
                    <a:gd name="connsiteY3" fmla="*/ 907453 h 907453"/>
                  </a:gdLst>
                  <a:ahLst/>
                  <a:cxnLst>
                    <a:cxn ang="0">
                      <a:pos x="connsiteX0" y="connsiteY0"/>
                    </a:cxn>
                    <a:cxn ang="0">
                      <a:pos x="connsiteX1" y="connsiteY1"/>
                    </a:cxn>
                    <a:cxn ang="0">
                      <a:pos x="connsiteX2" y="connsiteY2"/>
                    </a:cxn>
                    <a:cxn ang="0">
                      <a:pos x="connsiteX3" y="connsiteY3"/>
                    </a:cxn>
                  </a:cxnLst>
                  <a:rect l="l" t="t" r="r" b="b"/>
                  <a:pathLst>
                    <a:path w="169292" h="907453">
                      <a:moveTo>
                        <a:pt x="0" y="0"/>
                      </a:moveTo>
                      <a:lnTo>
                        <a:pt x="169293" y="0"/>
                      </a:lnTo>
                      <a:lnTo>
                        <a:pt x="169293" y="907453"/>
                      </a:lnTo>
                      <a:lnTo>
                        <a:pt x="0" y="907453"/>
                      </a:lnTo>
                      <a:close/>
                    </a:path>
                  </a:pathLst>
                </a:custGeom>
                <a:solidFill>
                  <a:srgbClr val="ED8137"/>
                </a:solidFill>
                <a:ln w="9284" cap="flat">
                  <a:solidFill>
                    <a:srgbClr val="040000"/>
                  </a:solidFill>
                  <a:prstDash val="solid"/>
                  <a:miter/>
                </a:ln>
              </p:spPr>
              <p:txBody>
                <a:bodyPr rtlCol="0" anchor="ctr"/>
                <a:lstStyle/>
                <a:p>
                  <a:endParaRPr lang="ja-JP" altLang="en-US"/>
                </a:p>
              </p:txBody>
            </p:sp>
          </p:grpSp>
          <p:sp>
            <p:nvSpPr>
              <p:cNvPr id="127" name="フリーフォーム: 図形 126">
                <a:extLst>
                  <a:ext uri="{FF2B5EF4-FFF2-40B4-BE49-F238E27FC236}">
                    <a16:creationId xmlns:a16="http://schemas.microsoft.com/office/drawing/2014/main" id="{9694987D-E042-C9B3-7719-FA9A49D57D67}"/>
                  </a:ext>
                </a:extLst>
              </p:cNvPr>
              <p:cNvSpPr/>
              <p:nvPr/>
            </p:nvSpPr>
            <p:spPr>
              <a:xfrm>
                <a:off x="7739955" y="4109269"/>
                <a:ext cx="1590157" cy="488169"/>
              </a:xfrm>
              <a:custGeom>
                <a:avLst/>
                <a:gdLst>
                  <a:gd name="connsiteX0" fmla="*/ 913919 w 1590157"/>
                  <a:gd name="connsiteY0" fmla="*/ 488170 h 488169"/>
                  <a:gd name="connsiteX1" fmla="*/ 794861 w 1590157"/>
                  <a:gd name="connsiteY1" fmla="*/ 485558 h 488169"/>
                  <a:gd name="connsiteX2" fmla="*/ 676300 w 1590157"/>
                  <a:gd name="connsiteY2" fmla="*/ 488170 h 488169"/>
                  <a:gd name="connsiteX3" fmla="*/ 13553 w 1590157"/>
                  <a:gd name="connsiteY3" fmla="*/ 362086 h 488169"/>
                  <a:gd name="connsiteX4" fmla="*/ 0 w 1590157"/>
                  <a:gd name="connsiteY4" fmla="*/ 353258 h 488169"/>
                  <a:gd name="connsiteX5" fmla="*/ 15978 w 1590157"/>
                  <a:gd name="connsiteY5" fmla="*/ 350709 h 488169"/>
                  <a:gd name="connsiteX6" fmla="*/ 671575 w 1590157"/>
                  <a:gd name="connsiteY6" fmla="*/ 1306 h 488169"/>
                  <a:gd name="connsiteX7" fmla="*/ 673254 w 1590157"/>
                  <a:gd name="connsiteY7" fmla="*/ 0 h 488169"/>
                  <a:gd name="connsiteX8" fmla="*/ 916903 w 1590157"/>
                  <a:gd name="connsiteY8" fmla="*/ 0 h 488169"/>
                  <a:gd name="connsiteX9" fmla="*/ 918582 w 1590157"/>
                  <a:gd name="connsiteY9" fmla="*/ 1306 h 488169"/>
                  <a:gd name="connsiteX10" fmla="*/ 1574179 w 1590157"/>
                  <a:gd name="connsiteY10" fmla="*/ 350709 h 488169"/>
                  <a:gd name="connsiteX11" fmla="*/ 1590157 w 1590157"/>
                  <a:gd name="connsiteY11" fmla="*/ 353258 h 488169"/>
                  <a:gd name="connsiteX12" fmla="*/ 1576604 w 1590157"/>
                  <a:gd name="connsiteY12" fmla="*/ 362086 h 488169"/>
                  <a:gd name="connsiteX13" fmla="*/ 913981 w 1590157"/>
                  <a:gd name="connsiteY13" fmla="*/ 488170 h 488169"/>
                  <a:gd name="connsiteX14" fmla="*/ 913919 w 1590157"/>
                  <a:gd name="connsiteY14" fmla="*/ 488170 h 48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0157" h="488169">
                    <a:moveTo>
                      <a:pt x="913919" y="488170"/>
                    </a:moveTo>
                    <a:cubicBezTo>
                      <a:pt x="875186" y="488170"/>
                      <a:pt x="835086" y="487299"/>
                      <a:pt x="794861" y="485558"/>
                    </a:cubicBezTo>
                    <a:cubicBezTo>
                      <a:pt x="755071" y="487299"/>
                      <a:pt x="715033" y="488170"/>
                      <a:pt x="676300" y="488170"/>
                    </a:cubicBezTo>
                    <a:cubicBezTo>
                      <a:pt x="212937" y="488170"/>
                      <a:pt x="15543" y="363330"/>
                      <a:pt x="13553" y="362086"/>
                    </a:cubicBezTo>
                    <a:lnTo>
                      <a:pt x="0" y="353258"/>
                    </a:lnTo>
                    <a:lnTo>
                      <a:pt x="15978" y="350709"/>
                    </a:lnTo>
                    <a:cubicBezTo>
                      <a:pt x="274797" y="309551"/>
                      <a:pt x="667658" y="4352"/>
                      <a:pt x="671575" y="1306"/>
                    </a:cubicBezTo>
                    <a:lnTo>
                      <a:pt x="673254" y="0"/>
                    </a:lnTo>
                    <a:lnTo>
                      <a:pt x="916903" y="0"/>
                    </a:lnTo>
                    <a:lnTo>
                      <a:pt x="918582" y="1306"/>
                    </a:lnTo>
                    <a:cubicBezTo>
                      <a:pt x="922499" y="4414"/>
                      <a:pt x="1315422" y="309551"/>
                      <a:pt x="1574179" y="350709"/>
                    </a:cubicBezTo>
                    <a:lnTo>
                      <a:pt x="1590157" y="353258"/>
                    </a:lnTo>
                    <a:lnTo>
                      <a:pt x="1576604" y="362086"/>
                    </a:lnTo>
                    <a:cubicBezTo>
                      <a:pt x="1574677" y="363330"/>
                      <a:pt x="1377283" y="488170"/>
                      <a:pt x="913981" y="488170"/>
                    </a:cubicBezTo>
                    <a:lnTo>
                      <a:pt x="913919" y="488170"/>
                    </a:lnTo>
                    <a:close/>
                  </a:path>
                </a:pathLst>
              </a:custGeom>
              <a:solidFill>
                <a:srgbClr val="ED8137"/>
              </a:solidFill>
              <a:ln w="9284" cap="flat">
                <a:solidFill>
                  <a:srgbClr val="040000"/>
                </a:solidFill>
                <a:prstDash val="solid"/>
                <a:miter/>
              </a:ln>
            </p:spPr>
            <p:txBody>
              <a:bodyPr rtlCol="0" anchor="ctr"/>
              <a:lstStyle/>
              <a:p>
                <a:endParaRPr lang="ja-JP" altLang="en-US"/>
              </a:p>
            </p:txBody>
          </p:sp>
          <p:grpSp>
            <p:nvGrpSpPr>
              <p:cNvPr id="128" name="グラフィックス 111">
                <a:extLst>
                  <a:ext uri="{FF2B5EF4-FFF2-40B4-BE49-F238E27FC236}">
                    <a16:creationId xmlns:a16="http://schemas.microsoft.com/office/drawing/2014/main" id="{D6FD5092-9475-85B0-671D-4C0A8C1CC747}"/>
                  </a:ext>
                </a:extLst>
              </p:cNvPr>
              <p:cNvGrpSpPr/>
              <p:nvPr/>
            </p:nvGrpSpPr>
            <p:grpSpPr>
              <a:xfrm>
                <a:off x="8408483" y="1344383"/>
                <a:ext cx="253223" cy="597031"/>
                <a:chOff x="8408483" y="1344383"/>
                <a:chExt cx="253223" cy="597031"/>
              </a:xfrm>
              <a:solidFill>
                <a:srgbClr val="FFEFB3"/>
              </a:solidFill>
            </p:grpSpPr>
            <p:sp>
              <p:nvSpPr>
                <p:cNvPr id="129" name="フリーフォーム: 図形 128">
                  <a:extLst>
                    <a:ext uri="{FF2B5EF4-FFF2-40B4-BE49-F238E27FC236}">
                      <a16:creationId xmlns:a16="http://schemas.microsoft.com/office/drawing/2014/main" id="{A09FA5DD-AADA-CA2D-5078-B537E84C83ED}"/>
                    </a:ext>
                  </a:extLst>
                </p:cNvPr>
                <p:cNvSpPr/>
                <p:nvPr/>
              </p:nvSpPr>
              <p:spPr>
                <a:xfrm rot="5400000">
                  <a:off x="8463039" y="1742746"/>
                  <a:ext cx="144113" cy="253224"/>
                </a:xfrm>
                <a:custGeom>
                  <a:avLst/>
                  <a:gdLst>
                    <a:gd name="connsiteX0" fmla="*/ 0 w 144113"/>
                    <a:gd name="connsiteY0" fmla="*/ 0 h 253224"/>
                    <a:gd name="connsiteX1" fmla="*/ 144113 w 144113"/>
                    <a:gd name="connsiteY1" fmla="*/ 0 h 253224"/>
                    <a:gd name="connsiteX2" fmla="*/ 144113 w 144113"/>
                    <a:gd name="connsiteY2" fmla="*/ 253224 h 253224"/>
                    <a:gd name="connsiteX3" fmla="*/ 0 w 144113"/>
                    <a:gd name="connsiteY3" fmla="*/ 253224 h 253224"/>
                  </a:gdLst>
                  <a:ahLst/>
                  <a:cxnLst>
                    <a:cxn ang="0">
                      <a:pos x="connsiteX0" y="connsiteY0"/>
                    </a:cxn>
                    <a:cxn ang="0">
                      <a:pos x="connsiteX1" y="connsiteY1"/>
                    </a:cxn>
                    <a:cxn ang="0">
                      <a:pos x="connsiteX2" y="connsiteY2"/>
                    </a:cxn>
                    <a:cxn ang="0">
                      <a:pos x="connsiteX3" y="connsiteY3"/>
                    </a:cxn>
                  </a:cxnLst>
                  <a:rect l="l" t="t" r="r" b="b"/>
                  <a:pathLst>
                    <a:path w="144113" h="253224">
                      <a:moveTo>
                        <a:pt x="0" y="0"/>
                      </a:moveTo>
                      <a:lnTo>
                        <a:pt x="144113" y="0"/>
                      </a:lnTo>
                      <a:lnTo>
                        <a:pt x="144113" y="253224"/>
                      </a:lnTo>
                      <a:lnTo>
                        <a:pt x="0" y="253224"/>
                      </a:lnTo>
                      <a:close/>
                    </a:path>
                  </a:pathLst>
                </a:custGeom>
                <a:solidFill>
                  <a:srgbClr val="FFEFB3"/>
                </a:solidFill>
                <a:ln w="9284" cap="flat">
                  <a:solidFill>
                    <a:srgbClr val="040000"/>
                  </a:solidFill>
                  <a:prstDash val="solid"/>
                  <a:miter/>
                </a:ln>
              </p:spPr>
              <p:txBody>
                <a:bodyPr rtlCol="0" anchor="ctr"/>
                <a:lstStyle/>
                <a:p>
                  <a:endParaRPr lang="ja-JP" altLang="en-US"/>
                </a:p>
              </p:txBody>
            </p:sp>
            <p:grpSp>
              <p:nvGrpSpPr>
                <p:cNvPr id="130" name="グラフィックス 111">
                  <a:extLst>
                    <a:ext uri="{FF2B5EF4-FFF2-40B4-BE49-F238E27FC236}">
                      <a16:creationId xmlns:a16="http://schemas.microsoft.com/office/drawing/2014/main" id="{AC935B6E-180C-3978-60E7-F5D60D1C16EA}"/>
                    </a:ext>
                  </a:extLst>
                </p:cNvPr>
                <p:cNvGrpSpPr/>
                <p:nvPr/>
              </p:nvGrpSpPr>
              <p:grpSpPr>
                <a:xfrm>
                  <a:off x="8470841" y="1344383"/>
                  <a:ext cx="128508" cy="466844"/>
                  <a:chOff x="8470841" y="1344383"/>
                  <a:chExt cx="128508" cy="466844"/>
                </a:xfrm>
                <a:solidFill>
                  <a:srgbClr val="FFEFB3"/>
                </a:solidFill>
              </p:grpSpPr>
              <p:sp>
                <p:nvSpPr>
                  <p:cNvPr id="131" name="フリーフォーム: 図形 130">
                    <a:extLst>
                      <a:ext uri="{FF2B5EF4-FFF2-40B4-BE49-F238E27FC236}">
                        <a16:creationId xmlns:a16="http://schemas.microsoft.com/office/drawing/2014/main" id="{711C75F7-9BBC-827C-2032-6AB3CADB8E94}"/>
                      </a:ext>
                    </a:extLst>
                  </p:cNvPr>
                  <p:cNvSpPr/>
                  <p:nvPr/>
                </p:nvSpPr>
                <p:spPr>
                  <a:xfrm rot="5400000">
                    <a:off x="8301642" y="1547590"/>
                    <a:ext cx="466844" cy="60430"/>
                  </a:xfrm>
                  <a:custGeom>
                    <a:avLst/>
                    <a:gdLst>
                      <a:gd name="connsiteX0" fmla="*/ 0 w 466844"/>
                      <a:gd name="connsiteY0" fmla="*/ 0 h 60430"/>
                      <a:gd name="connsiteX1" fmla="*/ 466845 w 466844"/>
                      <a:gd name="connsiteY1" fmla="*/ 0 h 60430"/>
                      <a:gd name="connsiteX2" fmla="*/ 466845 w 466844"/>
                      <a:gd name="connsiteY2" fmla="*/ 60431 h 60430"/>
                      <a:gd name="connsiteX3" fmla="*/ 0 w 466844"/>
                      <a:gd name="connsiteY3" fmla="*/ 60431 h 60430"/>
                    </a:gdLst>
                    <a:ahLst/>
                    <a:cxnLst>
                      <a:cxn ang="0">
                        <a:pos x="connsiteX0" y="connsiteY0"/>
                      </a:cxn>
                      <a:cxn ang="0">
                        <a:pos x="connsiteX1" y="connsiteY1"/>
                      </a:cxn>
                      <a:cxn ang="0">
                        <a:pos x="connsiteX2" y="connsiteY2"/>
                      </a:cxn>
                      <a:cxn ang="0">
                        <a:pos x="connsiteX3" y="connsiteY3"/>
                      </a:cxn>
                    </a:cxnLst>
                    <a:rect l="l" t="t" r="r" b="b"/>
                    <a:pathLst>
                      <a:path w="466844" h="60430">
                        <a:moveTo>
                          <a:pt x="0" y="0"/>
                        </a:moveTo>
                        <a:lnTo>
                          <a:pt x="466845" y="0"/>
                        </a:lnTo>
                        <a:lnTo>
                          <a:pt x="466845" y="60431"/>
                        </a:lnTo>
                        <a:lnTo>
                          <a:pt x="0" y="60431"/>
                        </a:lnTo>
                        <a:close/>
                      </a:path>
                    </a:pathLst>
                  </a:custGeom>
                  <a:solidFill>
                    <a:srgbClr val="FFEFB3"/>
                  </a:solidFill>
                  <a:ln w="9284" cap="flat">
                    <a:solidFill>
                      <a:srgbClr val="040000"/>
                    </a:solidFill>
                    <a:prstDash val="solid"/>
                    <a:miter/>
                  </a:ln>
                </p:spPr>
                <p:txBody>
                  <a:bodyPr rtlCol="0" anchor="ctr"/>
                  <a:lstStyle/>
                  <a:p>
                    <a:endParaRPr lang="ja-JP" altLang="en-US"/>
                  </a:p>
                </p:txBody>
              </p:sp>
              <p:grpSp>
                <p:nvGrpSpPr>
                  <p:cNvPr id="132" name="グラフィックス 111">
                    <a:extLst>
                      <a:ext uri="{FF2B5EF4-FFF2-40B4-BE49-F238E27FC236}">
                        <a16:creationId xmlns:a16="http://schemas.microsoft.com/office/drawing/2014/main" id="{61B4A391-F3BA-D1F2-20F4-2C1AEB45E524}"/>
                      </a:ext>
                    </a:extLst>
                  </p:cNvPr>
                  <p:cNvGrpSpPr/>
                  <p:nvPr/>
                </p:nvGrpSpPr>
                <p:grpSpPr>
                  <a:xfrm>
                    <a:off x="8470841" y="1389955"/>
                    <a:ext cx="128508" cy="389441"/>
                    <a:chOff x="8470841" y="1389955"/>
                    <a:chExt cx="128508" cy="389441"/>
                  </a:xfrm>
                  <a:solidFill>
                    <a:srgbClr val="FFEFB3"/>
                  </a:solidFill>
                </p:grpSpPr>
                <p:sp>
                  <p:nvSpPr>
                    <p:cNvPr id="133" name="フリーフォーム: 図形 132">
                      <a:extLst>
                        <a:ext uri="{FF2B5EF4-FFF2-40B4-BE49-F238E27FC236}">
                          <a16:creationId xmlns:a16="http://schemas.microsoft.com/office/drawing/2014/main" id="{7887A06E-F2C6-EDA8-D1ED-C42C83D6C850}"/>
                        </a:ext>
                      </a:extLst>
                    </p:cNvPr>
                    <p:cNvSpPr/>
                    <p:nvPr/>
                  </p:nvSpPr>
                  <p:spPr>
                    <a:xfrm rot="5400000">
                      <a:off x="8511999" y="1348798"/>
                      <a:ext cx="46131" cy="128446"/>
                    </a:xfrm>
                    <a:custGeom>
                      <a:avLst/>
                      <a:gdLst>
                        <a:gd name="connsiteX0" fmla="*/ 0 w 46131"/>
                        <a:gd name="connsiteY0" fmla="*/ 0 h 128446"/>
                        <a:gd name="connsiteX1" fmla="*/ 46131 w 46131"/>
                        <a:gd name="connsiteY1" fmla="*/ 0 h 128446"/>
                        <a:gd name="connsiteX2" fmla="*/ 46131 w 46131"/>
                        <a:gd name="connsiteY2" fmla="*/ 128446 h 128446"/>
                        <a:gd name="connsiteX3" fmla="*/ 0 w 46131"/>
                        <a:gd name="connsiteY3" fmla="*/ 128446 h 128446"/>
                      </a:gdLst>
                      <a:ahLst/>
                      <a:cxnLst>
                        <a:cxn ang="0">
                          <a:pos x="connsiteX0" y="connsiteY0"/>
                        </a:cxn>
                        <a:cxn ang="0">
                          <a:pos x="connsiteX1" y="connsiteY1"/>
                        </a:cxn>
                        <a:cxn ang="0">
                          <a:pos x="connsiteX2" y="connsiteY2"/>
                        </a:cxn>
                        <a:cxn ang="0">
                          <a:pos x="connsiteX3" y="connsiteY3"/>
                        </a:cxn>
                      </a:cxnLst>
                      <a:rect l="l" t="t" r="r" b="b"/>
                      <a:pathLst>
                        <a:path w="46131" h="128446">
                          <a:moveTo>
                            <a:pt x="0" y="0"/>
                          </a:moveTo>
                          <a:lnTo>
                            <a:pt x="46131" y="0"/>
                          </a:lnTo>
                          <a:lnTo>
                            <a:pt x="46131" y="128446"/>
                          </a:lnTo>
                          <a:lnTo>
                            <a:pt x="0" y="128446"/>
                          </a:lnTo>
                          <a:close/>
                        </a:path>
                      </a:pathLst>
                    </a:custGeom>
                    <a:solidFill>
                      <a:srgbClr val="FFEFB3"/>
                    </a:solidFill>
                    <a:ln w="9284" cap="flat">
                      <a:solidFill>
                        <a:srgbClr val="040000"/>
                      </a:solidFill>
                      <a:prstDash val="solid"/>
                      <a:miter/>
                    </a:ln>
                  </p:spPr>
                  <p:txBody>
                    <a:bodyPr rtlCol="0" anchor="ctr"/>
                    <a:lstStyle/>
                    <a:p>
                      <a:endParaRPr lang="ja-JP" altLang="en-US"/>
                    </a:p>
                  </p:txBody>
                </p:sp>
                <p:sp>
                  <p:nvSpPr>
                    <p:cNvPr id="134" name="フリーフォーム: 図形 133">
                      <a:extLst>
                        <a:ext uri="{FF2B5EF4-FFF2-40B4-BE49-F238E27FC236}">
                          <a16:creationId xmlns:a16="http://schemas.microsoft.com/office/drawing/2014/main" id="{85103B6A-34F7-94E2-F316-D1E360438B9D}"/>
                        </a:ext>
                      </a:extLst>
                    </p:cNvPr>
                    <p:cNvSpPr/>
                    <p:nvPr/>
                  </p:nvSpPr>
                  <p:spPr>
                    <a:xfrm rot="5400000">
                      <a:off x="8512061" y="1417435"/>
                      <a:ext cx="46131" cy="128446"/>
                    </a:xfrm>
                    <a:custGeom>
                      <a:avLst/>
                      <a:gdLst>
                        <a:gd name="connsiteX0" fmla="*/ 0 w 46131"/>
                        <a:gd name="connsiteY0" fmla="*/ 0 h 128446"/>
                        <a:gd name="connsiteX1" fmla="*/ 46131 w 46131"/>
                        <a:gd name="connsiteY1" fmla="*/ 0 h 128446"/>
                        <a:gd name="connsiteX2" fmla="*/ 46131 w 46131"/>
                        <a:gd name="connsiteY2" fmla="*/ 128446 h 128446"/>
                        <a:gd name="connsiteX3" fmla="*/ 0 w 46131"/>
                        <a:gd name="connsiteY3" fmla="*/ 128446 h 128446"/>
                      </a:gdLst>
                      <a:ahLst/>
                      <a:cxnLst>
                        <a:cxn ang="0">
                          <a:pos x="connsiteX0" y="connsiteY0"/>
                        </a:cxn>
                        <a:cxn ang="0">
                          <a:pos x="connsiteX1" y="connsiteY1"/>
                        </a:cxn>
                        <a:cxn ang="0">
                          <a:pos x="connsiteX2" y="connsiteY2"/>
                        </a:cxn>
                        <a:cxn ang="0">
                          <a:pos x="connsiteX3" y="connsiteY3"/>
                        </a:cxn>
                      </a:cxnLst>
                      <a:rect l="l" t="t" r="r" b="b"/>
                      <a:pathLst>
                        <a:path w="46131" h="128446">
                          <a:moveTo>
                            <a:pt x="0" y="0"/>
                          </a:moveTo>
                          <a:lnTo>
                            <a:pt x="46131" y="0"/>
                          </a:lnTo>
                          <a:lnTo>
                            <a:pt x="46131" y="128446"/>
                          </a:lnTo>
                          <a:lnTo>
                            <a:pt x="0" y="128446"/>
                          </a:lnTo>
                          <a:close/>
                        </a:path>
                      </a:pathLst>
                    </a:custGeom>
                    <a:solidFill>
                      <a:srgbClr val="FFEFB3"/>
                    </a:solidFill>
                    <a:ln w="9284" cap="flat">
                      <a:solidFill>
                        <a:srgbClr val="040000"/>
                      </a:solidFill>
                      <a:prstDash val="solid"/>
                      <a:miter/>
                    </a:ln>
                  </p:spPr>
                  <p:txBody>
                    <a:bodyPr rtlCol="0" anchor="ctr"/>
                    <a:lstStyle/>
                    <a:p>
                      <a:endParaRPr lang="ja-JP" altLang="en-US"/>
                    </a:p>
                  </p:txBody>
                </p:sp>
                <p:sp>
                  <p:nvSpPr>
                    <p:cNvPr id="135" name="フリーフォーム: 図形 134">
                      <a:extLst>
                        <a:ext uri="{FF2B5EF4-FFF2-40B4-BE49-F238E27FC236}">
                          <a16:creationId xmlns:a16="http://schemas.microsoft.com/office/drawing/2014/main" id="{66CB6DDD-19EE-B626-4207-B1CBA1BC4EBB}"/>
                        </a:ext>
                      </a:extLst>
                    </p:cNvPr>
                    <p:cNvSpPr/>
                    <p:nvPr/>
                  </p:nvSpPr>
                  <p:spPr>
                    <a:xfrm rot="5400000">
                      <a:off x="8512061" y="1486072"/>
                      <a:ext cx="46131" cy="128446"/>
                    </a:xfrm>
                    <a:custGeom>
                      <a:avLst/>
                      <a:gdLst>
                        <a:gd name="connsiteX0" fmla="*/ 0 w 46131"/>
                        <a:gd name="connsiteY0" fmla="*/ 0 h 128446"/>
                        <a:gd name="connsiteX1" fmla="*/ 46131 w 46131"/>
                        <a:gd name="connsiteY1" fmla="*/ 0 h 128446"/>
                        <a:gd name="connsiteX2" fmla="*/ 46131 w 46131"/>
                        <a:gd name="connsiteY2" fmla="*/ 128446 h 128446"/>
                        <a:gd name="connsiteX3" fmla="*/ 0 w 46131"/>
                        <a:gd name="connsiteY3" fmla="*/ 128446 h 128446"/>
                      </a:gdLst>
                      <a:ahLst/>
                      <a:cxnLst>
                        <a:cxn ang="0">
                          <a:pos x="connsiteX0" y="connsiteY0"/>
                        </a:cxn>
                        <a:cxn ang="0">
                          <a:pos x="connsiteX1" y="connsiteY1"/>
                        </a:cxn>
                        <a:cxn ang="0">
                          <a:pos x="connsiteX2" y="connsiteY2"/>
                        </a:cxn>
                        <a:cxn ang="0">
                          <a:pos x="connsiteX3" y="connsiteY3"/>
                        </a:cxn>
                      </a:cxnLst>
                      <a:rect l="l" t="t" r="r" b="b"/>
                      <a:pathLst>
                        <a:path w="46131" h="128446">
                          <a:moveTo>
                            <a:pt x="0" y="0"/>
                          </a:moveTo>
                          <a:lnTo>
                            <a:pt x="46131" y="0"/>
                          </a:lnTo>
                          <a:lnTo>
                            <a:pt x="46131" y="128446"/>
                          </a:lnTo>
                          <a:lnTo>
                            <a:pt x="0" y="128446"/>
                          </a:lnTo>
                          <a:close/>
                        </a:path>
                      </a:pathLst>
                    </a:custGeom>
                    <a:solidFill>
                      <a:srgbClr val="FFEFB3"/>
                    </a:solidFill>
                    <a:ln w="9284" cap="flat">
                      <a:solidFill>
                        <a:srgbClr val="040000"/>
                      </a:solidFill>
                      <a:prstDash val="solid"/>
                      <a:miter/>
                    </a:ln>
                  </p:spPr>
                  <p:txBody>
                    <a:bodyPr rtlCol="0" anchor="ctr"/>
                    <a:lstStyle/>
                    <a:p>
                      <a:endParaRPr lang="ja-JP" altLang="en-US"/>
                    </a:p>
                  </p:txBody>
                </p:sp>
                <p:sp>
                  <p:nvSpPr>
                    <p:cNvPr id="136" name="フリーフォーム: 図形 135">
                      <a:extLst>
                        <a:ext uri="{FF2B5EF4-FFF2-40B4-BE49-F238E27FC236}">
                          <a16:creationId xmlns:a16="http://schemas.microsoft.com/office/drawing/2014/main" id="{C8720F73-0811-086A-1CDB-20C4D8BF7C1E}"/>
                        </a:ext>
                      </a:extLst>
                    </p:cNvPr>
                    <p:cNvSpPr/>
                    <p:nvPr/>
                  </p:nvSpPr>
                  <p:spPr>
                    <a:xfrm rot="5400000">
                      <a:off x="8511999" y="1554771"/>
                      <a:ext cx="46131" cy="128446"/>
                    </a:xfrm>
                    <a:custGeom>
                      <a:avLst/>
                      <a:gdLst>
                        <a:gd name="connsiteX0" fmla="*/ 0 w 46131"/>
                        <a:gd name="connsiteY0" fmla="*/ 0 h 128446"/>
                        <a:gd name="connsiteX1" fmla="*/ 46131 w 46131"/>
                        <a:gd name="connsiteY1" fmla="*/ 0 h 128446"/>
                        <a:gd name="connsiteX2" fmla="*/ 46131 w 46131"/>
                        <a:gd name="connsiteY2" fmla="*/ 128446 h 128446"/>
                        <a:gd name="connsiteX3" fmla="*/ 0 w 46131"/>
                        <a:gd name="connsiteY3" fmla="*/ 128446 h 128446"/>
                      </a:gdLst>
                      <a:ahLst/>
                      <a:cxnLst>
                        <a:cxn ang="0">
                          <a:pos x="connsiteX0" y="connsiteY0"/>
                        </a:cxn>
                        <a:cxn ang="0">
                          <a:pos x="connsiteX1" y="connsiteY1"/>
                        </a:cxn>
                        <a:cxn ang="0">
                          <a:pos x="connsiteX2" y="connsiteY2"/>
                        </a:cxn>
                        <a:cxn ang="0">
                          <a:pos x="connsiteX3" y="connsiteY3"/>
                        </a:cxn>
                      </a:cxnLst>
                      <a:rect l="l" t="t" r="r" b="b"/>
                      <a:pathLst>
                        <a:path w="46131" h="128446">
                          <a:moveTo>
                            <a:pt x="0" y="0"/>
                          </a:moveTo>
                          <a:lnTo>
                            <a:pt x="46131" y="0"/>
                          </a:lnTo>
                          <a:lnTo>
                            <a:pt x="46131" y="128446"/>
                          </a:lnTo>
                          <a:lnTo>
                            <a:pt x="0" y="128446"/>
                          </a:lnTo>
                          <a:close/>
                        </a:path>
                      </a:pathLst>
                    </a:custGeom>
                    <a:solidFill>
                      <a:srgbClr val="FFEFB3"/>
                    </a:solidFill>
                    <a:ln w="9284" cap="flat">
                      <a:solidFill>
                        <a:srgbClr val="040000"/>
                      </a:solidFill>
                      <a:prstDash val="solid"/>
                      <a:miter/>
                    </a:ln>
                  </p:spPr>
                  <p:txBody>
                    <a:bodyPr rtlCol="0" anchor="ctr"/>
                    <a:lstStyle/>
                    <a:p>
                      <a:endParaRPr lang="ja-JP" altLang="en-US"/>
                    </a:p>
                  </p:txBody>
                </p:sp>
                <p:sp>
                  <p:nvSpPr>
                    <p:cNvPr id="137" name="フリーフォーム: 図形 136">
                      <a:extLst>
                        <a:ext uri="{FF2B5EF4-FFF2-40B4-BE49-F238E27FC236}">
                          <a16:creationId xmlns:a16="http://schemas.microsoft.com/office/drawing/2014/main" id="{E5B9AEAC-E928-0AA2-3D66-6699882D789F}"/>
                        </a:ext>
                      </a:extLst>
                    </p:cNvPr>
                    <p:cNvSpPr/>
                    <p:nvPr/>
                  </p:nvSpPr>
                  <p:spPr>
                    <a:xfrm rot="5400000">
                      <a:off x="8512061" y="1623408"/>
                      <a:ext cx="46131" cy="128446"/>
                    </a:xfrm>
                    <a:custGeom>
                      <a:avLst/>
                      <a:gdLst>
                        <a:gd name="connsiteX0" fmla="*/ 0 w 46131"/>
                        <a:gd name="connsiteY0" fmla="*/ 0 h 128446"/>
                        <a:gd name="connsiteX1" fmla="*/ 46131 w 46131"/>
                        <a:gd name="connsiteY1" fmla="*/ 0 h 128446"/>
                        <a:gd name="connsiteX2" fmla="*/ 46131 w 46131"/>
                        <a:gd name="connsiteY2" fmla="*/ 128446 h 128446"/>
                        <a:gd name="connsiteX3" fmla="*/ 0 w 46131"/>
                        <a:gd name="connsiteY3" fmla="*/ 128446 h 128446"/>
                      </a:gdLst>
                      <a:ahLst/>
                      <a:cxnLst>
                        <a:cxn ang="0">
                          <a:pos x="connsiteX0" y="connsiteY0"/>
                        </a:cxn>
                        <a:cxn ang="0">
                          <a:pos x="connsiteX1" y="connsiteY1"/>
                        </a:cxn>
                        <a:cxn ang="0">
                          <a:pos x="connsiteX2" y="connsiteY2"/>
                        </a:cxn>
                        <a:cxn ang="0">
                          <a:pos x="connsiteX3" y="connsiteY3"/>
                        </a:cxn>
                      </a:cxnLst>
                      <a:rect l="l" t="t" r="r" b="b"/>
                      <a:pathLst>
                        <a:path w="46131" h="128446">
                          <a:moveTo>
                            <a:pt x="0" y="0"/>
                          </a:moveTo>
                          <a:lnTo>
                            <a:pt x="46131" y="0"/>
                          </a:lnTo>
                          <a:lnTo>
                            <a:pt x="46131" y="128446"/>
                          </a:lnTo>
                          <a:lnTo>
                            <a:pt x="0" y="128446"/>
                          </a:lnTo>
                          <a:close/>
                        </a:path>
                      </a:pathLst>
                    </a:custGeom>
                    <a:solidFill>
                      <a:srgbClr val="FFEFB3"/>
                    </a:solidFill>
                    <a:ln w="9284" cap="flat">
                      <a:solidFill>
                        <a:srgbClr val="040000"/>
                      </a:solidFill>
                      <a:prstDash val="solid"/>
                      <a:miter/>
                    </a:ln>
                  </p:spPr>
                  <p:txBody>
                    <a:bodyPr rtlCol="0" anchor="ctr"/>
                    <a:lstStyle/>
                    <a:p>
                      <a:endParaRPr lang="ja-JP" altLang="en-US"/>
                    </a:p>
                  </p:txBody>
                </p:sp>
                <p:sp>
                  <p:nvSpPr>
                    <p:cNvPr id="138" name="フリーフォーム: 図形 137">
                      <a:extLst>
                        <a:ext uri="{FF2B5EF4-FFF2-40B4-BE49-F238E27FC236}">
                          <a16:creationId xmlns:a16="http://schemas.microsoft.com/office/drawing/2014/main" id="{4D4334B2-2263-C84D-9296-5B35C7D21642}"/>
                        </a:ext>
                      </a:extLst>
                    </p:cNvPr>
                    <p:cNvSpPr/>
                    <p:nvPr/>
                  </p:nvSpPr>
                  <p:spPr>
                    <a:xfrm rot="5400000">
                      <a:off x="8511999" y="1692108"/>
                      <a:ext cx="46131" cy="128446"/>
                    </a:xfrm>
                    <a:custGeom>
                      <a:avLst/>
                      <a:gdLst>
                        <a:gd name="connsiteX0" fmla="*/ 0 w 46131"/>
                        <a:gd name="connsiteY0" fmla="*/ 0 h 128446"/>
                        <a:gd name="connsiteX1" fmla="*/ 46131 w 46131"/>
                        <a:gd name="connsiteY1" fmla="*/ 0 h 128446"/>
                        <a:gd name="connsiteX2" fmla="*/ 46131 w 46131"/>
                        <a:gd name="connsiteY2" fmla="*/ 128446 h 128446"/>
                        <a:gd name="connsiteX3" fmla="*/ 0 w 46131"/>
                        <a:gd name="connsiteY3" fmla="*/ 128446 h 128446"/>
                      </a:gdLst>
                      <a:ahLst/>
                      <a:cxnLst>
                        <a:cxn ang="0">
                          <a:pos x="connsiteX0" y="connsiteY0"/>
                        </a:cxn>
                        <a:cxn ang="0">
                          <a:pos x="connsiteX1" y="connsiteY1"/>
                        </a:cxn>
                        <a:cxn ang="0">
                          <a:pos x="connsiteX2" y="connsiteY2"/>
                        </a:cxn>
                        <a:cxn ang="0">
                          <a:pos x="connsiteX3" y="connsiteY3"/>
                        </a:cxn>
                      </a:cxnLst>
                      <a:rect l="l" t="t" r="r" b="b"/>
                      <a:pathLst>
                        <a:path w="46131" h="128446">
                          <a:moveTo>
                            <a:pt x="0" y="0"/>
                          </a:moveTo>
                          <a:lnTo>
                            <a:pt x="46131" y="0"/>
                          </a:lnTo>
                          <a:lnTo>
                            <a:pt x="46131" y="128446"/>
                          </a:lnTo>
                          <a:lnTo>
                            <a:pt x="0" y="128446"/>
                          </a:lnTo>
                          <a:close/>
                        </a:path>
                      </a:pathLst>
                    </a:custGeom>
                    <a:solidFill>
                      <a:srgbClr val="FFEFB3"/>
                    </a:solidFill>
                    <a:ln w="9284" cap="flat">
                      <a:solidFill>
                        <a:srgbClr val="040000"/>
                      </a:solidFill>
                      <a:prstDash val="solid"/>
                      <a:miter/>
                    </a:ln>
                  </p:spPr>
                  <p:txBody>
                    <a:bodyPr rtlCol="0" anchor="ctr"/>
                    <a:lstStyle/>
                    <a:p>
                      <a:endParaRPr lang="ja-JP" altLang="en-US"/>
                    </a:p>
                  </p:txBody>
                </p:sp>
              </p:grpSp>
            </p:grpSp>
          </p:grpSp>
        </p:grpSp>
        <p:sp>
          <p:nvSpPr>
            <p:cNvPr id="139" name="フリーフォーム: 図形 138">
              <a:extLst>
                <a:ext uri="{FF2B5EF4-FFF2-40B4-BE49-F238E27FC236}">
                  <a16:creationId xmlns:a16="http://schemas.microsoft.com/office/drawing/2014/main" id="{1CA093A1-85B3-B3C3-E7BE-D085944DC3A8}"/>
                </a:ext>
              </a:extLst>
            </p:cNvPr>
            <p:cNvSpPr/>
            <p:nvPr/>
          </p:nvSpPr>
          <p:spPr>
            <a:xfrm>
              <a:off x="7742379" y="4456496"/>
              <a:ext cx="1590841" cy="161521"/>
            </a:xfrm>
            <a:custGeom>
              <a:avLst/>
              <a:gdLst>
                <a:gd name="connsiteX0" fmla="*/ 771298 w 1590841"/>
                <a:gd name="connsiteY0" fmla="*/ 161459 h 161521"/>
                <a:gd name="connsiteX1" fmla="*/ 9699 w 1590841"/>
                <a:gd name="connsiteY1" fmla="*/ 13553 h 161521"/>
                <a:gd name="connsiteX2" fmla="*/ 0 w 1590841"/>
                <a:gd name="connsiteY2" fmla="*/ 1616 h 161521"/>
                <a:gd name="connsiteX3" fmla="*/ 15294 w 1590841"/>
                <a:gd name="connsiteY3" fmla="*/ 3482 h 161521"/>
                <a:gd name="connsiteX4" fmla="*/ 877362 w 1590841"/>
                <a:gd name="connsiteY4" fmla="*/ 52286 h 161521"/>
                <a:gd name="connsiteX5" fmla="*/ 1569827 w 1590841"/>
                <a:gd name="connsiteY5" fmla="*/ 3544 h 161521"/>
                <a:gd name="connsiteX6" fmla="*/ 1590841 w 1590841"/>
                <a:gd name="connsiteY6" fmla="*/ 0 h 161521"/>
                <a:gd name="connsiteX7" fmla="*/ 1575050 w 1590841"/>
                <a:gd name="connsiteY7" fmla="*/ 14299 h 161521"/>
                <a:gd name="connsiteX8" fmla="*/ 771360 w 1590841"/>
                <a:gd name="connsiteY8" fmla="*/ 161521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841" h="161521">
                  <a:moveTo>
                    <a:pt x="771298" y="161459"/>
                  </a:moveTo>
                  <a:cubicBezTo>
                    <a:pt x="137337" y="161459"/>
                    <a:pt x="14610" y="19584"/>
                    <a:pt x="9699" y="13553"/>
                  </a:cubicBezTo>
                  <a:lnTo>
                    <a:pt x="0" y="1616"/>
                  </a:lnTo>
                  <a:lnTo>
                    <a:pt x="15294" y="3482"/>
                  </a:lnTo>
                  <a:cubicBezTo>
                    <a:pt x="19335" y="3979"/>
                    <a:pt x="421957" y="52286"/>
                    <a:pt x="877362" y="52286"/>
                  </a:cubicBezTo>
                  <a:cubicBezTo>
                    <a:pt x="1144762" y="52286"/>
                    <a:pt x="1377718" y="35873"/>
                    <a:pt x="1569827" y="3544"/>
                  </a:cubicBezTo>
                  <a:lnTo>
                    <a:pt x="1590841" y="0"/>
                  </a:lnTo>
                  <a:lnTo>
                    <a:pt x="1575050" y="14299"/>
                  </a:lnTo>
                  <a:cubicBezTo>
                    <a:pt x="1568397" y="20330"/>
                    <a:pt x="1404762" y="161521"/>
                    <a:pt x="771360" y="161521"/>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40" name="フリーフォーム: 図形 139">
              <a:extLst>
                <a:ext uri="{FF2B5EF4-FFF2-40B4-BE49-F238E27FC236}">
                  <a16:creationId xmlns:a16="http://schemas.microsoft.com/office/drawing/2014/main" id="{BEB46DA7-99F3-7926-DE8A-A4AC4A03639C}"/>
                </a:ext>
              </a:extLst>
            </p:cNvPr>
            <p:cNvSpPr/>
            <p:nvPr/>
          </p:nvSpPr>
          <p:spPr>
            <a:xfrm>
              <a:off x="7700414" y="4908420"/>
              <a:ext cx="1679248" cy="161521"/>
            </a:xfrm>
            <a:custGeom>
              <a:avLst/>
              <a:gdLst>
                <a:gd name="connsiteX0" fmla="*/ 814134 w 1679248"/>
                <a:gd name="connsiteY0" fmla="*/ 161521 h 161521"/>
                <a:gd name="connsiteX1" fmla="*/ 10320 w 1679248"/>
                <a:gd name="connsiteY1" fmla="*/ 13740 h 161521"/>
                <a:gd name="connsiteX2" fmla="*/ 0 w 1679248"/>
                <a:gd name="connsiteY2" fmla="*/ 1679 h 161521"/>
                <a:gd name="connsiteX3" fmla="*/ 15792 w 1679248"/>
                <a:gd name="connsiteY3" fmla="*/ 3482 h 161521"/>
                <a:gd name="connsiteX4" fmla="*/ 926167 w 1679248"/>
                <a:gd name="connsiteY4" fmla="*/ 52286 h 161521"/>
                <a:gd name="connsiteX5" fmla="*/ 1657489 w 1679248"/>
                <a:gd name="connsiteY5" fmla="*/ 3482 h 161521"/>
                <a:gd name="connsiteX6" fmla="*/ 1679249 w 1679248"/>
                <a:gd name="connsiteY6" fmla="*/ 0 h 161521"/>
                <a:gd name="connsiteX7" fmla="*/ 1662462 w 1679248"/>
                <a:gd name="connsiteY7" fmla="*/ 14362 h 161521"/>
                <a:gd name="connsiteX8" fmla="*/ 814134 w 1679248"/>
                <a:gd name="connsiteY8" fmla="*/ 161459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248" h="161521">
                  <a:moveTo>
                    <a:pt x="814134" y="161521"/>
                  </a:moveTo>
                  <a:cubicBezTo>
                    <a:pt x="144984" y="161521"/>
                    <a:pt x="15481" y="19770"/>
                    <a:pt x="10320" y="13740"/>
                  </a:cubicBezTo>
                  <a:lnTo>
                    <a:pt x="0" y="1679"/>
                  </a:lnTo>
                  <a:lnTo>
                    <a:pt x="15792" y="3482"/>
                  </a:lnTo>
                  <a:cubicBezTo>
                    <a:pt x="20019" y="3979"/>
                    <a:pt x="445209" y="52286"/>
                    <a:pt x="926167" y="52286"/>
                  </a:cubicBezTo>
                  <a:cubicBezTo>
                    <a:pt x="1208549" y="52286"/>
                    <a:pt x="1454624" y="35873"/>
                    <a:pt x="1657489" y="3482"/>
                  </a:cubicBezTo>
                  <a:lnTo>
                    <a:pt x="1679249" y="0"/>
                  </a:lnTo>
                  <a:lnTo>
                    <a:pt x="1662462" y="14362"/>
                  </a:lnTo>
                  <a:cubicBezTo>
                    <a:pt x="1655437" y="20392"/>
                    <a:pt x="1482787" y="161459"/>
                    <a:pt x="814134" y="161459"/>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41" name="フリーフォーム: 図形 140">
              <a:extLst>
                <a:ext uri="{FF2B5EF4-FFF2-40B4-BE49-F238E27FC236}">
                  <a16:creationId xmlns:a16="http://schemas.microsoft.com/office/drawing/2014/main" id="{ABBF8FCD-6836-76B6-55C8-860AD603975A}"/>
                </a:ext>
              </a:extLst>
            </p:cNvPr>
            <p:cNvSpPr/>
            <p:nvPr/>
          </p:nvSpPr>
          <p:spPr>
            <a:xfrm>
              <a:off x="7700414" y="5372902"/>
              <a:ext cx="1679248" cy="161521"/>
            </a:xfrm>
            <a:custGeom>
              <a:avLst/>
              <a:gdLst>
                <a:gd name="connsiteX0" fmla="*/ 814134 w 1679248"/>
                <a:gd name="connsiteY0" fmla="*/ 161521 h 161521"/>
                <a:gd name="connsiteX1" fmla="*/ 10320 w 1679248"/>
                <a:gd name="connsiteY1" fmla="*/ 13740 h 161521"/>
                <a:gd name="connsiteX2" fmla="*/ 0 w 1679248"/>
                <a:gd name="connsiteY2" fmla="*/ 1679 h 161521"/>
                <a:gd name="connsiteX3" fmla="*/ 15792 w 1679248"/>
                <a:gd name="connsiteY3" fmla="*/ 3482 h 161521"/>
                <a:gd name="connsiteX4" fmla="*/ 926167 w 1679248"/>
                <a:gd name="connsiteY4" fmla="*/ 52286 h 161521"/>
                <a:gd name="connsiteX5" fmla="*/ 1657489 w 1679248"/>
                <a:gd name="connsiteY5" fmla="*/ 3482 h 161521"/>
                <a:gd name="connsiteX6" fmla="*/ 1679249 w 1679248"/>
                <a:gd name="connsiteY6" fmla="*/ 0 h 161521"/>
                <a:gd name="connsiteX7" fmla="*/ 1662462 w 1679248"/>
                <a:gd name="connsiteY7" fmla="*/ 14362 h 161521"/>
                <a:gd name="connsiteX8" fmla="*/ 814134 w 1679248"/>
                <a:gd name="connsiteY8" fmla="*/ 161459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248" h="161521">
                  <a:moveTo>
                    <a:pt x="814134" y="161521"/>
                  </a:moveTo>
                  <a:cubicBezTo>
                    <a:pt x="144984" y="161521"/>
                    <a:pt x="15481" y="19771"/>
                    <a:pt x="10320" y="13740"/>
                  </a:cubicBezTo>
                  <a:lnTo>
                    <a:pt x="0" y="1679"/>
                  </a:lnTo>
                  <a:lnTo>
                    <a:pt x="15792" y="3482"/>
                  </a:lnTo>
                  <a:cubicBezTo>
                    <a:pt x="20019" y="3979"/>
                    <a:pt x="445209" y="52286"/>
                    <a:pt x="926167" y="52286"/>
                  </a:cubicBezTo>
                  <a:cubicBezTo>
                    <a:pt x="1208549" y="52286"/>
                    <a:pt x="1454624" y="35873"/>
                    <a:pt x="1657489" y="3482"/>
                  </a:cubicBezTo>
                  <a:lnTo>
                    <a:pt x="1679249" y="0"/>
                  </a:lnTo>
                  <a:lnTo>
                    <a:pt x="1662462" y="14362"/>
                  </a:lnTo>
                  <a:cubicBezTo>
                    <a:pt x="1655437" y="20392"/>
                    <a:pt x="1482787" y="161459"/>
                    <a:pt x="814134" y="161459"/>
                  </a:cubicBezTo>
                  <a:close/>
                </a:path>
              </a:pathLst>
            </a:custGeom>
            <a:solidFill>
              <a:srgbClr val="00A9CC"/>
            </a:solidFill>
            <a:ln w="9284" cap="flat">
              <a:solidFill>
                <a:srgbClr val="040000"/>
              </a:solidFill>
              <a:prstDash val="solid"/>
              <a:miter/>
            </a:ln>
          </p:spPr>
          <p:txBody>
            <a:bodyPr rtlCol="0" anchor="ctr"/>
            <a:lstStyle/>
            <a:p>
              <a:endParaRPr lang="ja-JP" altLang="en-US"/>
            </a:p>
          </p:txBody>
        </p:sp>
        <p:sp>
          <p:nvSpPr>
            <p:cNvPr id="142" name="フリーフォーム: 図形 141">
              <a:extLst>
                <a:ext uri="{FF2B5EF4-FFF2-40B4-BE49-F238E27FC236}">
                  <a16:creationId xmlns:a16="http://schemas.microsoft.com/office/drawing/2014/main" id="{DDC9F481-B420-6DE1-31EA-B4A33A1DE53A}"/>
                </a:ext>
              </a:extLst>
            </p:cNvPr>
            <p:cNvSpPr/>
            <p:nvPr/>
          </p:nvSpPr>
          <p:spPr>
            <a:xfrm>
              <a:off x="7700414" y="5820847"/>
              <a:ext cx="1679248" cy="161521"/>
            </a:xfrm>
            <a:custGeom>
              <a:avLst/>
              <a:gdLst>
                <a:gd name="connsiteX0" fmla="*/ 814134 w 1679248"/>
                <a:gd name="connsiteY0" fmla="*/ 161521 h 161521"/>
                <a:gd name="connsiteX1" fmla="*/ 10320 w 1679248"/>
                <a:gd name="connsiteY1" fmla="*/ 13740 h 161521"/>
                <a:gd name="connsiteX2" fmla="*/ 0 w 1679248"/>
                <a:gd name="connsiteY2" fmla="*/ 1678 h 161521"/>
                <a:gd name="connsiteX3" fmla="*/ 15792 w 1679248"/>
                <a:gd name="connsiteY3" fmla="*/ 3482 h 161521"/>
                <a:gd name="connsiteX4" fmla="*/ 926167 w 1679248"/>
                <a:gd name="connsiteY4" fmla="*/ 52286 h 161521"/>
                <a:gd name="connsiteX5" fmla="*/ 1657489 w 1679248"/>
                <a:gd name="connsiteY5" fmla="*/ 3482 h 161521"/>
                <a:gd name="connsiteX6" fmla="*/ 1679249 w 1679248"/>
                <a:gd name="connsiteY6" fmla="*/ 0 h 161521"/>
                <a:gd name="connsiteX7" fmla="*/ 1662462 w 1679248"/>
                <a:gd name="connsiteY7" fmla="*/ 14362 h 161521"/>
                <a:gd name="connsiteX8" fmla="*/ 814134 w 1679248"/>
                <a:gd name="connsiteY8" fmla="*/ 161459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248" h="161521">
                  <a:moveTo>
                    <a:pt x="814134" y="161521"/>
                  </a:moveTo>
                  <a:cubicBezTo>
                    <a:pt x="144984" y="161521"/>
                    <a:pt x="15481" y="19770"/>
                    <a:pt x="10320" y="13740"/>
                  </a:cubicBezTo>
                  <a:lnTo>
                    <a:pt x="0" y="1678"/>
                  </a:lnTo>
                  <a:lnTo>
                    <a:pt x="15792" y="3482"/>
                  </a:lnTo>
                  <a:cubicBezTo>
                    <a:pt x="20019" y="3979"/>
                    <a:pt x="445209" y="52286"/>
                    <a:pt x="926167" y="52286"/>
                  </a:cubicBezTo>
                  <a:cubicBezTo>
                    <a:pt x="1208549" y="52286"/>
                    <a:pt x="1454624" y="35873"/>
                    <a:pt x="1657489" y="3482"/>
                  </a:cubicBezTo>
                  <a:lnTo>
                    <a:pt x="1679249" y="0"/>
                  </a:lnTo>
                  <a:lnTo>
                    <a:pt x="1662462" y="14362"/>
                  </a:lnTo>
                  <a:cubicBezTo>
                    <a:pt x="1655437" y="20392"/>
                    <a:pt x="1482787" y="161459"/>
                    <a:pt x="814134" y="161459"/>
                  </a:cubicBezTo>
                  <a:close/>
                </a:path>
              </a:pathLst>
            </a:custGeom>
            <a:solidFill>
              <a:srgbClr val="00A9CC"/>
            </a:solidFill>
            <a:ln w="9284" cap="flat">
              <a:solidFill>
                <a:srgbClr val="040000"/>
              </a:solidFill>
              <a:prstDash val="solid"/>
              <a:miter/>
            </a:ln>
          </p:spPr>
          <p:txBody>
            <a:bodyPr rtlCol="0" anchor="ctr"/>
            <a:lstStyle/>
            <a:p>
              <a:endParaRPr lang="ja-JP" altLang="en-US"/>
            </a:p>
          </p:txBody>
        </p:sp>
        <p:sp>
          <p:nvSpPr>
            <p:cNvPr id="143" name="フリーフォーム: 図形 142">
              <a:extLst>
                <a:ext uri="{FF2B5EF4-FFF2-40B4-BE49-F238E27FC236}">
                  <a16:creationId xmlns:a16="http://schemas.microsoft.com/office/drawing/2014/main" id="{B929E72C-9B67-0AFB-09B8-F6B91EF32792}"/>
                </a:ext>
              </a:extLst>
            </p:cNvPr>
            <p:cNvSpPr/>
            <p:nvPr/>
          </p:nvSpPr>
          <p:spPr>
            <a:xfrm rot="5400000">
              <a:off x="8442118" y="3785480"/>
              <a:ext cx="186016" cy="907453"/>
            </a:xfrm>
            <a:custGeom>
              <a:avLst/>
              <a:gdLst>
                <a:gd name="connsiteX0" fmla="*/ 0 w 186016"/>
                <a:gd name="connsiteY0" fmla="*/ 0 h 907453"/>
                <a:gd name="connsiteX1" fmla="*/ 186017 w 186016"/>
                <a:gd name="connsiteY1" fmla="*/ 0 h 907453"/>
                <a:gd name="connsiteX2" fmla="*/ 186017 w 186016"/>
                <a:gd name="connsiteY2" fmla="*/ 907454 h 907453"/>
                <a:gd name="connsiteX3" fmla="*/ 0 w 186016"/>
                <a:gd name="connsiteY3" fmla="*/ 907454 h 907453"/>
              </a:gdLst>
              <a:ahLst/>
              <a:cxnLst>
                <a:cxn ang="0">
                  <a:pos x="connsiteX0" y="connsiteY0"/>
                </a:cxn>
                <a:cxn ang="0">
                  <a:pos x="connsiteX1" y="connsiteY1"/>
                </a:cxn>
                <a:cxn ang="0">
                  <a:pos x="connsiteX2" y="connsiteY2"/>
                </a:cxn>
                <a:cxn ang="0">
                  <a:pos x="connsiteX3" y="connsiteY3"/>
                </a:cxn>
              </a:cxnLst>
              <a:rect l="l" t="t" r="r" b="b"/>
              <a:pathLst>
                <a:path w="186016" h="907453">
                  <a:moveTo>
                    <a:pt x="0" y="0"/>
                  </a:moveTo>
                  <a:lnTo>
                    <a:pt x="186017" y="0"/>
                  </a:lnTo>
                  <a:lnTo>
                    <a:pt x="186017" y="907454"/>
                  </a:lnTo>
                  <a:lnTo>
                    <a:pt x="0" y="907454"/>
                  </a:lnTo>
                  <a:close/>
                </a:path>
              </a:pathLst>
            </a:custGeom>
            <a:solidFill>
              <a:srgbClr val="ED8137"/>
            </a:solidFill>
            <a:ln w="9284" cap="flat">
              <a:solidFill>
                <a:srgbClr val="040000"/>
              </a:solidFill>
              <a:prstDash val="solid"/>
              <a:miter/>
            </a:ln>
          </p:spPr>
          <p:txBody>
            <a:bodyPr rtlCol="0" anchor="ctr"/>
            <a:lstStyle/>
            <a:p>
              <a:endParaRPr lang="ja-JP" altLang="en-US"/>
            </a:p>
          </p:txBody>
        </p:sp>
        <p:grpSp>
          <p:nvGrpSpPr>
            <p:cNvPr id="144" name="グラフィックス 111">
              <a:extLst>
                <a:ext uri="{FF2B5EF4-FFF2-40B4-BE49-F238E27FC236}">
                  <a16:creationId xmlns:a16="http://schemas.microsoft.com/office/drawing/2014/main" id="{6429B549-7D04-5786-D0DE-C212D4BDD4BF}"/>
                </a:ext>
              </a:extLst>
            </p:cNvPr>
            <p:cNvGrpSpPr/>
            <p:nvPr/>
          </p:nvGrpSpPr>
          <p:grpSpPr>
            <a:xfrm>
              <a:off x="7689036" y="3683581"/>
              <a:ext cx="1692056" cy="482698"/>
              <a:chOff x="7689036" y="3683581"/>
              <a:chExt cx="1692056" cy="482698"/>
            </a:xfrm>
            <a:solidFill>
              <a:srgbClr val="ED8137"/>
            </a:solidFill>
          </p:grpSpPr>
          <p:sp>
            <p:nvSpPr>
              <p:cNvPr id="145" name="フリーフォーム: 図形 144">
                <a:extLst>
                  <a:ext uri="{FF2B5EF4-FFF2-40B4-BE49-F238E27FC236}">
                    <a16:creationId xmlns:a16="http://schemas.microsoft.com/office/drawing/2014/main" id="{66E84A7B-1E58-05DE-6CF2-0AE3CA1DCBBC}"/>
                  </a:ext>
                </a:extLst>
              </p:cNvPr>
              <p:cNvSpPr/>
              <p:nvPr/>
            </p:nvSpPr>
            <p:spPr>
              <a:xfrm>
                <a:off x="7689036" y="3852936"/>
                <a:ext cx="1692056" cy="313343"/>
              </a:xfrm>
              <a:custGeom>
                <a:avLst/>
                <a:gdLst>
                  <a:gd name="connsiteX0" fmla="*/ 846028 w 1692056"/>
                  <a:gd name="connsiteY0" fmla="*/ 313282 h 313343"/>
                  <a:gd name="connsiteX1" fmla="*/ 492211 w 1692056"/>
                  <a:gd name="connsiteY1" fmla="*/ 306629 h 313343"/>
                  <a:gd name="connsiteX2" fmla="*/ 16289 w 1692056"/>
                  <a:gd name="connsiteY2" fmla="*/ 182038 h 313343"/>
                  <a:gd name="connsiteX3" fmla="*/ 0 w 1692056"/>
                  <a:gd name="connsiteY3" fmla="*/ 171344 h 313343"/>
                  <a:gd name="connsiteX4" fmla="*/ 19460 w 1692056"/>
                  <a:gd name="connsiteY4" fmla="*/ 170598 h 313343"/>
                  <a:gd name="connsiteX5" fmla="*/ 390996 w 1692056"/>
                  <a:gd name="connsiteY5" fmla="*/ 3979 h 313343"/>
                  <a:gd name="connsiteX6" fmla="*/ 392550 w 1692056"/>
                  <a:gd name="connsiteY6" fmla="*/ 0 h 313343"/>
                  <a:gd name="connsiteX7" fmla="*/ 1299568 w 1692056"/>
                  <a:gd name="connsiteY7" fmla="*/ 0 h 313343"/>
                  <a:gd name="connsiteX8" fmla="*/ 1301060 w 1692056"/>
                  <a:gd name="connsiteY8" fmla="*/ 4041 h 313343"/>
                  <a:gd name="connsiteX9" fmla="*/ 1672597 w 1692056"/>
                  <a:gd name="connsiteY9" fmla="*/ 170661 h 313343"/>
                  <a:gd name="connsiteX10" fmla="*/ 1692056 w 1692056"/>
                  <a:gd name="connsiteY10" fmla="*/ 171407 h 313343"/>
                  <a:gd name="connsiteX11" fmla="*/ 1675767 w 1692056"/>
                  <a:gd name="connsiteY11" fmla="*/ 182100 h 313343"/>
                  <a:gd name="connsiteX12" fmla="*/ 1199845 w 1692056"/>
                  <a:gd name="connsiteY12" fmla="*/ 306692 h 313343"/>
                  <a:gd name="connsiteX13" fmla="*/ 846028 w 1692056"/>
                  <a:gd name="connsiteY13" fmla="*/ 313344 h 31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056" h="313343">
                    <a:moveTo>
                      <a:pt x="846028" y="313282"/>
                    </a:moveTo>
                    <a:cubicBezTo>
                      <a:pt x="697812" y="313282"/>
                      <a:pt x="565511" y="310795"/>
                      <a:pt x="492211" y="306629"/>
                    </a:cubicBezTo>
                    <a:cubicBezTo>
                      <a:pt x="182846" y="289097"/>
                      <a:pt x="17905" y="183157"/>
                      <a:pt x="16289" y="182038"/>
                    </a:cubicBezTo>
                    <a:lnTo>
                      <a:pt x="0" y="171344"/>
                    </a:lnTo>
                    <a:lnTo>
                      <a:pt x="19460" y="170598"/>
                    </a:lnTo>
                    <a:cubicBezTo>
                      <a:pt x="328203" y="159159"/>
                      <a:pt x="390374" y="5533"/>
                      <a:pt x="390996" y="3979"/>
                    </a:cubicBezTo>
                    <a:lnTo>
                      <a:pt x="392550" y="0"/>
                    </a:lnTo>
                    <a:lnTo>
                      <a:pt x="1299568" y="0"/>
                    </a:lnTo>
                    <a:cubicBezTo>
                      <a:pt x="1299568" y="0"/>
                      <a:pt x="1301060" y="4041"/>
                      <a:pt x="1301060" y="4041"/>
                    </a:cubicBezTo>
                    <a:cubicBezTo>
                      <a:pt x="1301620" y="5596"/>
                      <a:pt x="1363853" y="159221"/>
                      <a:pt x="1672597" y="170661"/>
                    </a:cubicBezTo>
                    <a:lnTo>
                      <a:pt x="1692056" y="171407"/>
                    </a:lnTo>
                    <a:lnTo>
                      <a:pt x="1675767" y="182100"/>
                    </a:lnTo>
                    <a:cubicBezTo>
                      <a:pt x="1674151" y="183157"/>
                      <a:pt x="1509148" y="289097"/>
                      <a:pt x="1199845" y="306692"/>
                    </a:cubicBezTo>
                    <a:cubicBezTo>
                      <a:pt x="1126545" y="310857"/>
                      <a:pt x="994307" y="313344"/>
                      <a:pt x="846028" y="313344"/>
                    </a:cubicBezTo>
                    <a:close/>
                  </a:path>
                </a:pathLst>
              </a:custGeom>
              <a:grpFill/>
              <a:ln w="9284" cap="flat">
                <a:solidFill>
                  <a:srgbClr val="040000"/>
                </a:solidFill>
                <a:prstDash val="solid"/>
                <a:miter/>
              </a:ln>
            </p:spPr>
            <p:txBody>
              <a:bodyPr rtlCol="0" anchor="ctr"/>
              <a:lstStyle/>
              <a:p>
                <a:endParaRPr lang="ja-JP" altLang="en-US"/>
              </a:p>
            </p:txBody>
          </p:sp>
          <p:sp>
            <p:nvSpPr>
              <p:cNvPr id="146" name="フリーフォーム: 図形 145">
                <a:extLst>
                  <a:ext uri="{FF2B5EF4-FFF2-40B4-BE49-F238E27FC236}">
                    <a16:creationId xmlns:a16="http://schemas.microsoft.com/office/drawing/2014/main" id="{ABA0B8BF-6517-7C8D-6B21-630953138470}"/>
                  </a:ext>
                </a:extLst>
              </p:cNvPr>
              <p:cNvSpPr/>
              <p:nvPr/>
            </p:nvSpPr>
            <p:spPr>
              <a:xfrm rot="5400000">
                <a:off x="8444139" y="3320780"/>
                <a:ext cx="181851" cy="907453"/>
              </a:xfrm>
              <a:custGeom>
                <a:avLst/>
                <a:gdLst>
                  <a:gd name="connsiteX0" fmla="*/ 0 w 181851"/>
                  <a:gd name="connsiteY0" fmla="*/ 0 h 907453"/>
                  <a:gd name="connsiteX1" fmla="*/ 181851 w 181851"/>
                  <a:gd name="connsiteY1" fmla="*/ 0 h 907453"/>
                  <a:gd name="connsiteX2" fmla="*/ 181851 w 181851"/>
                  <a:gd name="connsiteY2" fmla="*/ 907453 h 907453"/>
                  <a:gd name="connsiteX3" fmla="*/ 0 w 181851"/>
                  <a:gd name="connsiteY3" fmla="*/ 907453 h 907453"/>
                </a:gdLst>
                <a:ahLst/>
                <a:cxnLst>
                  <a:cxn ang="0">
                    <a:pos x="connsiteX0" y="connsiteY0"/>
                  </a:cxn>
                  <a:cxn ang="0">
                    <a:pos x="connsiteX1" y="connsiteY1"/>
                  </a:cxn>
                  <a:cxn ang="0">
                    <a:pos x="connsiteX2" y="connsiteY2"/>
                  </a:cxn>
                  <a:cxn ang="0">
                    <a:pos x="connsiteX3" y="connsiteY3"/>
                  </a:cxn>
                </a:cxnLst>
                <a:rect l="l" t="t" r="r" b="b"/>
                <a:pathLst>
                  <a:path w="181851" h="907453">
                    <a:moveTo>
                      <a:pt x="0" y="0"/>
                    </a:moveTo>
                    <a:lnTo>
                      <a:pt x="181851" y="0"/>
                    </a:lnTo>
                    <a:lnTo>
                      <a:pt x="181851" y="907453"/>
                    </a:lnTo>
                    <a:lnTo>
                      <a:pt x="0" y="907453"/>
                    </a:lnTo>
                    <a:close/>
                  </a:path>
                </a:pathLst>
              </a:custGeom>
              <a:grpFill/>
              <a:ln w="9284" cap="flat">
                <a:solidFill>
                  <a:srgbClr val="040000"/>
                </a:solidFill>
                <a:prstDash val="solid"/>
                <a:miter/>
              </a:ln>
            </p:spPr>
            <p:txBody>
              <a:bodyPr rtlCol="0" anchor="ctr"/>
              <a:lstStyle/>
              <a:p>
                <a:endParaRPr lang="ja-JP" altLang="en-US"/>
              </a:p>
            </p:txBody>
          </p:sp>
          <p:sp>
            <p:nvSpPr>
              <p:cNvPr id="147" name="フリーフォーム: 図形 146">
                <a:extLst>
                  <a:ext uri="{FF2B5EF4-FFF2-40B4-BE49-F238E27FC236}">
                    <a16:creationId xmlns:a16="http://schemas.microsoft.com/office/drawing/2014/main" id="{C58C3EF3-AEA5-8214-46CF-27856B7C5B6D}"/>
                  </a:ext>
                </a:extLst>
              </p:cNvPr>
              <p:cNvSpPr/>
              <p:nvPr/>
            </p:nvSpPr>
            <p:spPr>
              <a:xfrm>
                <a:off x="8087555" y="3689798"/>
                <a:ext cx="895019" cy="169416"/>
              </a:xfrm>
              <a:custGeom>
                <a:avLst/>
                <a:gdLst>
                  <a:gd name="connsiteX0" fmla="*/ 0 w 895019"/>
                  <a:gd name="connsiteY0" fmla="*/ 0 h 169416"/>
                  <a:gd name="connsiteX1" fmla="*/ 895019 w 895019"/>
                  <a:gd name="connsiteY1" fmla="*/ 0 h 169416"/>
                  <a:gd name="connsiteX2" fmla="*/ 895019 w 895019"/>
                  <a:gd name="connsiteY2" fmla="*/ 169417 h 169416"/>
                  <a:gd name="connsiteX3" fmla="*/ 0 w 895019"/>
                  <a:gd name="connsiteY3" fmla="*/ 169417 h 169416"/>
                </a:gdLst>
                <a:ahLst/>
                <a:cxnLst>
                  <a:cxn ang="0">
                    <a:pos x="connsiteX0" y="connsiteY0"/>
                  </a:cxn>
                  <a:cxn ang="0">
                    <a:pos x="connsiteX1" y="connsiteY1"/>
                  </a:cxn>
                  <a:cxn ang="0">
                    <a:pos x="connsiteX2" y="connsiteY2"/>
                  </a:cxn>
                  <a:cxn ang="0">
                    <a:pos x="connsiteX3" y="connsiteY3"/>
                  </a:cxn>
                </a:cxnLst>
                <a:rect l="l" t="t" r="r" b="b"/>
                <a:pathLst>
                  <a:path w="895019" h="169416">
                    <a:moveTo>
                      <a:pt x="0" y="0"/>
                    </a:moveTo>
                    <a:lnTo>
                      <a:pt x="895019" y="0"/>
                    </a:lnTo>
                    <a:lnTo>
                      <a:pt x="895019" y="169417"/>
                    </a:lnTo>
                    <a:lnTo>
                      <a:pt x="0" y="169417"/>
                    </a:lnTo>
                    <a:close/>
                  </a:path>
                </a:pathLst>
              </a:custGeom>
              <a:grpFill/>
              <a:ln w="6190" cap="flat">
                <a:noFill/>
                <a:prstDash val="solid"/>
                <a:miter/>
              </a:ln>
            </p:spPr>
            <p:txBody>
              <a:bodyPr rtlCol="0" anchor="ctr"/>
              <a:lstStyle/>
              <a:p>
                <a:endParaRPr lang="ja-JP" altLang="en-US"/>
              </a:p>
            </p:txBody>
          </p:sp>
        </p:grpSp>
        <p:sp>
          <p:nvSpPr>
            <p:cNvPr id="148" name="フリーフォーム: 図形 147">
              <a:extLst>
                <a:ext uri="{FF2B5EF4-FFF2-40B4-BE49-F238E27FC236}">
                  <a16:creationId xmlns:a16="http://schemas.microsoft.com/office/drawing/2014/main" id="{B68E68EF-0F8D-745B-2E63-63C1D8CDDD32}"/>
                </a:ext>
              </a:extLst>
            </p:cNvPr>
            <p:cNvSpPr/>
            <p:nvPr/>
          </p:nvSpPr>
          <p:spPr>
            <a:xfrm>
              <a:off x="7689036" y="3401821"/>
              <a:ext cx="1692056" cy="313343"/>
            </a:xfrm>
            <a:custGeom>
              <a:avLst/>
              <a:gdLst>
                <a:gd name="connsiteX0" fmla="*/ 846028 w 1692056"/>
                <a:gd name="connsiteY0" fmla="*/ 313282 h 313343"/>
                <a:gd name="connsiteX1" fmla="*/ 492211 w 1692056"/>
                <a:gd name="connsiteY1" fmla="*/ 306629 h 313343"/>
                <a:gd name="connsiteX2" fmla="*/ 16289 w 1692056"/>
                <a:gd name="connsiteY2" fmla="*/ 182038 h 313343"/>
                <a:gd name="connsiteX3" fmla="*/ 0 w 1692056"/>
                <a:gd name="connsiteY3" fmla="*/ 171344 h 313343"/>
                <a:gd name="connsiteX4" fmla="*/ 19460 w 1692056"/>
                <a:gd name="connsiteY4" fmla="*/ 170598 h 313343"/>
                <a:gd name="connsiteX5" fmla="*/ 390996 w 1692056"/>
                <a:gd name="connsiteY5" fmla="*/ 3979 h 313343"/>
                <a:gd name="connsiteX6" fmla="*/ 392550 w 1692056"/>
                <a:gd name="connsiteY6" fmla="*/ 0 h 313343"/>
                <a:gd name="connsiteX7" fmla="*/ 1299568 w 1692056"/>
                <a:gd name="connsiteY7" fmla="*/ 0 h 313343"/>
                <a:gd name="connsiteX8" fmla="*/ 1301060 w 1692056"/>
                <a:gd name="connsiteY8" fmla="*/ 4041 h 313343"/>
                <a:gd name="connsiteX9" fmla="*/ 1672597 w 1692056"/>
                <a:gd name="connsiteY9" fmla="*/ 170661 h 313343"/>
                <a:gd name="connsiteX10" fmla="*/ 1692056 w 1692056"/>
                <a:gd name="connsiteY10" fmla="*/ 171407 h 313343"/>
                <a:gd name="connsiteX11" fmla="*/ 1675767 w 1692056"/>
                <a:gd name="connsiteY11" fmla="*/ 182100 h 313343"/>
                <a:gd name="connsiteX12" fmla="*/ 1199845 w 1692056"/>
                <a:gd name="connsiteY12" fmla="*/ 306692 h 313343"/>
                <a:gd name="connsiteX13" fmla="*/ 846028 w 1692056"/>
                <a:gd name="connsiteY13" fmla="*/ 313344 h 31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056" h="313343">
                  <a:moveTo>
                    <a:pt x="846028" y="313282"/>
                  </a:moveTo>
                  <a:cubicBezTo>
                    <a:pt x="697812" y="313282"/>
                    <a:pt x="565511" y="310795"/>
                    <a:pt x="492211" y="306629"/>
                  </a:cubicBezTo>
                  <a:cubicBezTo>
                    <a:pt x="182846" y="289097"/>
                    <a:pt x="17905" y="183157"/>
                    <a:pt x="16289" y="182038"/>
                  </a:cubicBezTo>
                  <a:lnTo>
                    <a:pt x="0" y="171344"/>
                  </a:lnTo>
                  <a:lnTo>
                    <a:pt x="19460" y="170598"/>
                  </a:lnTo>
                  <a:cubicBezTo>
                    <a:pt x="328203" y="159159"/>
                    <a:pt x="390374" y="5533"/>
                    <a:pt x="390996" y="3979"/>
                  </a:cubicBezTo>
                  <a:lnTo>
                    <a:pt x="392550" y="0"/>
                  </a:lnTo>
                  <a:lnTo>
                    <a:pt x="1299568" y="0"/>
                  </a:lnTo>
                  <a:cubicBezTo>
                    <a:pt x="1299568" y="0"/>
                    <a:pt x="1301060" y="4041"/>
                    <a:pt x="1301060" y="4041"/>
                  </a:cubicBezTo>
                  <a:cubicBezTo>
                    <a:pt x="1301620" y="5595"/>
                    <a:pt x="1363853" y="159221"/>
                    <a:pt x="1672597" y="170661"/>
                  </a:cubicBezTo>
                  <a:lnTo>
                    <a:pt x="1692056" y="171407"/>
                  </a:lnTo>
                  <a:lnTo>
                    <a:pt x="1675767" y="182100"/>
                  </a:lnTo>
                  <a:cubicBezTo>
                    <a:pt x="1674151" y="183157"/>
                    <a:pt x="1509148" y="289097"/>
                    <a:pt x="1199845" y="306692"/>
                  </a:cubicBezTo>
                  <a:cubicBezTo>
                    <a:pt x="1126545" y="310857"/>
                    <a:pt x="994307" y="313344"/>
                    <a:pt x="846028" y="313344"/>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49" name="フリーフォーム: 図形 148">
              <a:extLst>
                <a:ext uri="{FF2B5EF4-FFF2-40B4-BE49-F238E27FC236}">
                  <a16:creationId xmlns:a16="http://schemas.microsoft.com/office/drawing/2014/main" id="{99FB5309-A039-7178-E258-5C171A348C8B}"/>
                </a:ext>
              </a:extLst>
            </p:cNvPr>
            <p:cNvSpPr/>
            <p:nvPr/>
          </p:nvSpPr>
          <p:spPr>
            <a:xfrm rot="5400000">
              <a:off x="8440004" y="2865468"/>
              <a:ext cx="190120" cy="907453"/>
            </a:xfrm>
            <a:custGeom>
              <a:avLst/>
              <a:gdLst>
                <a:gd name="connsiteX0" fmla="*/ 0 w 190120"/>
                <a:gd name="connsiteY0" fmla="*/ 0 h 907453"/>
                <a:gd name="connsiteX1" fmla="*/ 190120 w 190120"/>
                <a:gd name="connsiteY1" fmla="*/ 0 h 907453"/>
                <a:gd name="connsiteX2" fmla="*/ 190120 w 190120"/>
                <a:gd name="connsiteY2" fmla="*/ 907453 h 907453"/>
                <a:gd name="connsiteX3" fmla="*/ 0 w 190120"/>
                <a:gd name="connsiteY3" fmla="*/ 907453 h 907453"/>
              </a:gdLst>
              <a:ahLst/>
              <a:cxnLst>
                <a:cxn ang="0">
                  <a:pos x="connsiteX0" y="connsiteY0"/>
                </a:cxn>
                <a:cxn ang="0">
                  <a:pos x="connsiteX1" y="connsiteY1"/>
                </a:cxn>
                <a:cxn ang="0">
                  <a:pos x="connsiteX2" y="connsiteY2"/>
                </a:cxn>
                <a:cxn ang="0">
                  <a:pos x="connsiteX3" y="connsiteY3"/>
                </a:cxn>
              </a:cxnLst>
              <a:rect l="l" t="t" r="r" b="b"/>
              <a:pathLst>
                <a:path w="190120" h="907453">
                  <a:moveTo>
                    <a:pt x="0" y="0"/>
                  </a:moveTo>
                  <a:lnTo>
                    <a:pt x="190120" y="0"/>
                  </a:lnTo>
                  <a:lnTo>
                    <a:pt x="190120" y="907453"/>
                  </a:lnTo>
                  <a:lnTo>
                    <a:pt x="0" y="907453"/>
                  </a:lnTo>
                  <a:close/>
                </a:path>
              </a:pathLst>
            </a:custGeom>
            <a:solidFill>
              <a:srgbClr val="A78A72"/>
            </a:solidFill>
            <a:ln w="9284" cap="flat">
              <a:solidFill>
                <a:srgbClr val="040000"/>
              </a:solidFill>
              <a:prstDash val="solid"/>
              <a:miter/>
            </a:ln>
          </p:spPr>
          <p:txBody>
            <a:bodyPr rtlCol="0" anchor="ctr"/>
            <a:lstStyle/>
            <a:p>
              <a:endParaRPr lang="ja-JP" altLang="en-US"/>
            </a:p>
          </p:txBody>
        </p:sp>
        <p:sp>
          <p:nvSpPr>
            <p:cNvPr id="150" name="フリーフォーム: 図形 149">
              <a:extLst>
                <a:ext uri="{FF2B5EF4-FFF2-40B4-BE49-F238E27FC236}">
                  <a16:creationId xmlns:a16="http://schemas.microsoft.com/office/drawing/2014/main" id="{9AF7D308-B85A-0941-50ED-817DE0FFFB0E}"/>
                </a:ext>
              </a:extLst>
            </p:cNvPr>
            <p:cNvSpPr/>
            <p:nvPr/>
          </p:nvSpPr>
          <p:spPr>
            <a:xfrm>
              <a:off x="8087555" y="3230414"/>
              <a:ext cx="895019" cy="177685"/>
            </a:xfrm>
            <a:custGeom>
              <a:avLst/>
              <a:gdLst>
                <a:gd name="connsiteX0" fmla="*/ 0 w 895019"/>
                <a:gd name="connsiteY0" fmla="*/ 0 h 177685"/>
                <a:gd name="connsiteX1" fmla="*/ 895019 w 895019"/>
                <a:gd name="connsiteY1" fmla="*/ 0 h 177685"/>
                <a:gd name="connsiteX2" fmla="*/ 895019 w 895019"/>
                <a:gd name="connsiteY2" fmla="*/ 177686 h 177685"/>
                <a:gd name="connsiteX3" fmla="*/ 0 w 895019"/>
                <a:gd name="connsiteY3" fmla="*/ 177686 h 177685"/>
              </a:gdLst>
              <a:ahLst/>
              <a:cxnLst>
                <a:cxn ang="0">
                  <a:pos x="connsiteX0" y="connsiteY0"/>
                </a:cxn>
                <a:cxn ang="0">
                  <a:pos x="connsiteX1" y="connsiteY1"/>
                </a:cxn>
                <a:cxn ang="0">
                  <a:pos x="connsiteX2" y="connsiteY2"/>
                </a:cxn>
                <a:cxn ang="0">
                  <a:pos x="connsiteX3" y="connsiteY3"/>
                </a:cxn>
              </a:cxnLst>
              <a:rect l="l" t="t" r="r" b="b"/>
              <a:pathLst>
                <a:path w="895019" h="177685">
                  <a:moveTo>
                    <a:pt x="0" y="0"/>
                  </a:moveTo>
                  <a:lnTo>
                    <a:pt x="895019" y="0"/>
                  </a:lnTo>
                  <a:lnTo>
                    <a:pt x="895019" y="177686"/>
                  </a:lnTo>
                  <a:lnTo>
                    <a:pt x="0" y="177686"/>
                  </a:lnTo>
                  <a:close/>
                </a:path>
              </a:pathLst>
            </a:custGeom>
            <a:solidFill>
              <a:srgbClr val="ED8137"/>
            </a:solidFill>
            <a:ln w="6190" cap="flat">
              <a:noFill/>
              <a:prstDash val="solid"/>
              <a:miter/>
            </a:ln>
          </p:spPr>
          <p:txBody>
            <a:bodyPr rtlCol="0" anchor="ctr"/>
            <a:lstStyle/>
            <a:p>
              <a:endParaRPr lang="ja-JP" altLang="en-US"/>
            </a:p>
          </p:txBody>
        </p:sp>
        <p:grpSp>
          <p:nvGrpSpPr>
            <p:cNvPr id="151" name="グラフィックス 111">
              <a:extLst>
                <a:ext uri="{FF2B5EF4-FFF2-40B4-BE49-F238E27FC236}">
                  <a16:creationId xmlns:a16="http://schemas.microsoft.com/office/drawing/2014/main" id="{04F53855-3B0F-ACE0-FD28-31A3157231A4}"/>
                </a:ext>
              </a:extLst>
            </p:cNvPr>
            <p:cNvGrpSpPr/>
            <p:nvPr/>
          </p:nvGrpSpPr>
          <p:grpSpPr>
            <a:xfrm>
              <a:off x="7689036" y="2340804"/>
              <a:ext cx="1692056" cy="907577"/>
              <a:chOff x="7689036" y="2340804"/>
              <a:chExt cx="1692056" cy="907577"/>
            </a:xfrm>
            <a:solidFill>
              <a:srgbClr val="ED8137"/>
            </a:solidFill>
          </p:grpSpPr>
          <p:sp>
            <p:nvSpPr>
              <p:cNvPr id="152" name="フリーフォーム: 図形 151">
                <a:extLst>
                  <a:ext uri="{FF2B5EF4-FFF2-40B4-BE49-F238E27FC236}">
                    <a16:creationId xmlns:a16="http://schemas.microsoft.com/office/drawing/2014/main" id="{EAD91F26-0792-BBE5-F4B1-6A9783773993}"/>
                  </a:ext>
                </a:extLst>
              </p:cNvPr>
              <p:cNvSpPr/>
              <p:nvPr/>
            </p:nvSpPr>
            <p:spPr>
              <a:xfrm>
                <a:off x="7689036" y="2935038"/>
                <a:ext cx="1692056" cy="313343"/>
              </a:xfrm>
              <a:custGeom>
                <a:avLst/>
                <a:gdLst>
                  <a:gd name="connsiteX0" fmla="*/ 846028 w 1692056"/>
                  <a:gd name="connsiteY0" fmla="*/ 313281 h 313343"/>
                  <a:gd name="connsiteX1" fmla="*/ 492211 w 1692056"/>
                  <a:gd name="connsiteY1" fmla="*/ 306629 h 313343"/>
                  <a:gd name="connsiteX2" fmla="*/ 16289 w 1692056"/>
                  <a:gd name="connsiteY2" fmla="*/ 182038 h 313343"/>
                  <a:gd name="connsiteX3" fmla="*/ 0 w 1692056"/>
                  <a:gd name="connsiteY3" fmla="*/ 171344 h 313343"/>
                  <a:gd name="connsiteX4" fmla="*/ 19460 w 1692056"/>
                  <a:gd name="connsiteY4" fmla="*/ 170598 h 313343"/>
                  <a:gd name="connsiteX5" fmla="*/ 390996 w 1692056"/>
                  <a:gd name="connsiteY5" fmla="*/ 3979 h 313343"/>
                  <a:gd name="connsiteX6" fmla="*/ 392550 w 1692056"/>
                  <a:gd name="connsiteY6" fmla="*/ 0 h 313343"/>
                  <a:gd name="connsiteX7" fmla="*/ 1299568 w 1692056"/>
                  <a:gd name="connsiteY7" fmla="*/ 0 h 313343"/>
                  <a:gd name="connsiteX8" fmla="*/ 1301060 w 1692056"/>
                  <a:gd name="connsiteY8" fmla="*/ 4041 h 313343"/>
                  <a:gd name="connsiteX9" fmla="*/ 1672597 w 1692056"/>
                  <a:gd name="connsiteY9" fmla="*/ 170660 h 313343"/>
                  <a:gd name="connsiteX10" fmla="*/ 1692056 w 1692056"/>
                  <a:gd name="connsiteY10" fmla="*/ 171407 h 313343"/>
                  <a:gd name="connsiteX11" fmla="*/ 1675767 w 1692056"/>
                  <a:gd name="connsiteY11" fmla="*/ 182100 h 313343"/>
                  <a:gd name="connsiteX12" fmla="*/ 1199845 w 1692056"/>
                  <a:gd name="connsiteY12" fmla="*/ 306691 h 313343"/>
                  <a:gd name="connsiteX13" fmla="*/ 846028 w 1692056"/>
                  <a:gd name="connsiteY13" fmla="*/ 313344 h 31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056" h="313343">
                    <a:moveTo>
                      <a:pt x="846028" y="313281"/>
                    </a:moveTo>
                    <a:cubicBezTo>
                      <a:pt x="697812" y="313281"/>
                      <a:pt x="565511" y="310795"/>
                      <a:pt x="492211" y="306629"/>
                    </a:cubicBezTo>
                    <a:cubicBezTo>
                      <a:pt x="182846" y="289097"/>
                      <a:pt x="17905" y="183157"/>
                      <a:pt x="16289" y="182038"/>
                    </a:cubicBezTo>
                    <a:lnTo>
                      <a:pt x="0" y="171344"/>
                    </a:lnTo>
                    <a:lnTo>
                      <a:pt x="19460" y="170598"/>
                    </a:lnTo>
                    <a:cubicBezTo>
                      <a:pt x="328203" y="159159"/>
                      <a:pt x="390374" y="5533"/>
                      <a:pt x="390996" y="3979"/>
                    </a:cubicBezTo>
                    <a:lnTo>
                      <a:pt x="392550" y="0"/>
                    </a:lnTo>
                    <a:lnTo>
                      <a:pt x="1299568" y="0"/>
                    </a:lnTo>
                    <a:cubicBezTo>
                      <a:pt x="1299568" y="0"/>
                      <a:pt x="1301060" y="4041"/>
                      <a:pt x="1301060" y="4041"/>
                    </a:cubicBezTo>
                    <a:cubicBezTo>
                      <a:pt x="1301620" y="5595"/>
                      <a:pt x="1363853" y="159221"/>
                      <a:pt x="1672597" y="170660"/>
                    </a:cubicBezTo>
                    <a:lnTo>
                      <a:pt x="1692056" y="171407"/>
                    </a:lnTo>
                    <a:lnTo>
                      <a:pt x="1675767" y="182100"/>
                    </a:lnTo>
                    <a:cubicBezTo>
                      <a:pt x="1674151" y="183157"/>
                      <a:pt x="1509148" y="289097"/>
                      <a:pt x="1199845" y="306691"/>
                    </a:cubicBezTo>
                    <a:cubicBezTo>
                      <a:pt x="1126545" y="310857"/>
                      <a:pt x="994307" y="313344"/>
                      <a:pt x="846028" y="313344"/>
                    </a:cubicBezTo>
                    <a:close/>
                  </a:path>
                </a:pathLst>
              </a:custGeom>
              <a:grpFill/>
              <a:ln w="9284" cap="flat">
                <a:solidFill>
                  <a:srgbClr val="040000"/>
                </a:solidFill>
                <a:prstDash val="solid"/>
                <a:miter/>
              </a:ln>
            </p:spPr>
            <p:txBody>
              <a:bodyPr rtlCol="0" anchor="ctr"/>
              <a:lstStyle/>
              <a:p>
                <a:endParaRPr lang="ja-JP" altLang="en-US"/>
              </a:p>
            </p:txBody>
          </p:sp>
          <p:sp>
            <p:nvSpPr>
              <p:cNvPr id="153" name="フリーフォーム: 図形 152">
                <a:extLst>
                  <a:ext uri="{FF2B5EF4-FFF2-40B4-BE49-F238E27FC236}">
                    <a16:creationId xmlns:a16="http://schemas.microsoft.com/office/drawing/2014/main" id="{856FE956-4312-F2CD-8174-F2B571BB55D6}"/>
                  </a:ext>
                </a:extLst>
              </p:cNvPr>
              <p:cNvSpPr/>
              <p:nvPr/>
            </p:nvSpPr>
            <p:spPr>
              <a:xfrm rot="5400000">
                <a:off x="8452439" y="1969703"/>
                <a:ext cx="165251" cy="907453"/>
              </a:xfrm>
              <a:custGeom>
                <a:avLst/>
                <a:gdLst>
                  <a:gd name="connsiteX0" fmla="*/ 0 w 165251"/>
                  <a:gd name="connsiteY0" fmla="*/ 0 h 907453"/>
                  <a:gd name="connsiteX1" fmla="*/ 165252 w 165251"/>
                  <a:gd name="connsiteY1" fmla="*/ 0 h 907453"/>
                  <a:gd name="connsiteX2" fmla="*/ 165252 w 165251"/>
                  <a:gd name="connsiteY2" fmla="*/ 907453 h 907453"/>
                  <a:gd name="connsiteX3" fmla="*/ 0 w 165251"/>
                  <a:gd name="connsiteY3" fmla="*/ 907453 h 907453"/>
                </a:gdLst>
                <a:ahLst/>
                <a:cxnLst>
                  <a:cxn ang="0">
                    <a:pos x="connsiteX0" y="connsiteY0"/>
                  </a:cxn>
                  <a:cxn ang="0">
                    <a:pos x="connsiteX1" y="connsiteY1"/>
                  </a:cxn>
                  <a:cxn ang="0">
                    <a:pos x="connsiteX2" y="connsiteY2"/>
                  </a:cxn>
                  <a:cxn ang="0">
                    <a:pos x="connsiteX3" y="connsiteY3"/>
                  </a:cxn>
                </a:cxnLst>
                <a:rect l="l" t="t" r="r" b="b"/>
                <a:pathLst>
                  <a:path w="165251" h="907453">
                    <a:moveTo>
                      <a:pt x="0" y="0"/>
                    </a:moveTo>
                    <a:lnTo>
                      <a:pt x="165252" y="0"/>
                    </a:lnTo>
                    <a:lnTo>
                      <a:pt x="165252" y="907453"/>
                    </a:lnTo>
                    <a:lnTo>
                      <a:pt x="0" y="907453"/>
                    </a:lnTo>
                    <a:close/>
                  </a:path>
                </a:pathLst>
              </a:custGeom>
              <a:grpFill/>
              <a:ln w="9284" cap="flat">
                <a:solidFill>
                  <a:srgbClr val="040000"/>
                </a:solidFill>
                <a:prstDash val="solid"/>
                <a:miter/>
              </a:ln>
            </p:spPr>
            <p:txBody>
              <a:bodyPr rtlCol="0" anchor="ctr"/>
              <a:lstStyle/>
              <a:p>
                <a:endParaRPr lang="ja-JP" altLang="en-US"/>
              </a:p>
            </p:txBody>
          </p:sp>
          <p:sp>
            <p:nvSpPr>
              <p:cNvPr id="154" name="フリーフォーム: 図形 153">
                <a:extLst>
                  <a:ext uri="{FF2B5EF4-FFF2-40B4-BE49-F238E27FC236}">
                    <a16:creationId xmlns:a16="http://schemas.microsoft.com/office/drawing/2014/main" id="{CBD15ED7-DBC5-4E49-B11C-3AA444451757}"/>
                  </a:ext>
                </a:extLst>
              </p:cNvPr>
              <p:cNvSpPr/>
              <p:nvPr/>
            </p:nvSpPr>
            <p:spPr>
              <a:xfrm>
                <a:off x="8087555" y="2347083"/>
                <a:ext cx="895019" cy="152817"/>
              </a:xfrm>
              <a:custGeom>
                <a:avLst/>
                <a:gdLst>
                  <a:gd name="connsiteX0" fmla="*/ 0 w 895019"/>
                  <a:gd name="connsiteY0" fmla="*/ 0 h 152817"/>
                  <a:gd name="connsiteX1" fmla="*/ 895019 w 895019"/>
                  <a:gd name="connsiteY1" fmla="*/ 0 h 152817"/>
                  <a:gd name="connsiteX2" fmla="*/ 895019 w 895019"/>
                  <a:gd name="connsiteY2" fmla="*/ 152817 h 152817"/>
                  <a:gd name="connsiteX3" fmla="*/ 0 w 895019"/>
                  <a:gd name="connsiteY3" fmla="*/ 152817 h 152817"/>
                </a:gdLst>
                <a:ahLst/>
                <a:cxnLst>
                  <a:cxn ang="0">
                    <a:pos x="connsiteX0" y="connsiteY0"/>
                  </a:cxn>
                  <a:cxn ang="0">
                    <a:pos x="connsiteX1" y="connsiteY1"/>
                  </a:cxn>
                  <a:cxn ang="0">
                    <a:pos x="connsiteX2" y="connsiteY2"/>
                  </a:cxn>
                  <a:cxn ang="0">
                    <a:pos x="connsiteX3" y="connsiteY3"/>
                  </a:cxn>
                </a:cxnLst>
                <a:rect l="l" t="t" r="r" b="b"/>
                <a:pathLst>
                  <a:path w="895019" h="152817">
                    <a:moveTo>
                      <a:pt x="0" y="0"/>
                    </a:moveTo>
                    <a:lnTo>
                      <a:pt x="895019" y="0"/>
                    </a:lnTo>
                    <a:lnTo>
                      <a:pt x="895019" y="152817"/>
                    </a:lnTo>
                    <a:lnTo>
                      <a:pt x="0" y="152817"/>
                    </a:lnTo>
                    <a:close/>
                  </a:path>
                </a:pathLst>
              </a:custGeom>
              <a:grpFill/>
              <a:ln w="6190" cap="flat">
                <a:noFill/>
                <a:prstDash val="solid"/>
                <a:miter/>
              </a:ln>
            </p:spPr>
            <p:txBody>
              <a:bodyPr rtlCol="0" anchor="ctr"/>
              <a:lstStyle/>
              <a:p>
                <a:endParaRPr lang="ja-JP" altLang="en-US"/>
              </a:p>
            </p:txBody>
          </p:sp>
        </p:grpSp>
        <p:sp>
          <p:nvSpPr>
            <p:cNvPr id="155" name="フリーフォーム: 図形 154">
              <a:extLst>
                <a:ext uri="{FF2B5EF4-FFF2-40B4-BE49-F238E27FC236}">
                  <a16:creationId xmlns:a16="http://schemas.microsoft.com/office/drawing/2014/main" id="{3ECE91C2-09A1-DC9F-6CAA-7AB9CC0960ED}"/>
                </a:ext>
              </a:extLst>
            </p:cNvPr>
            <p:cNvSpPr/>
            <p:nvPr/>
          </p:nvSpPr>
          <p:spPr>
            <a:xfrm>
              <a:off x="7739955" y="1871099"/>
              <a:ext cx="1590157" cy="488169"/>
            </a:xfrm>
            <a:custGeom>
              <a:avLst/>
              <a:gdLst>
                <a:gd name="connsiteX0" fmla="*/ 913919 w 1590157"/>
                <a:gd name="connsiteY0" fmla="*/ 488170 h 488169"/>
                <a:gd name="connsiteX1" fmla="*/ 794861 w 1590157"/>
                <a:gd name="connsiteY1" fmla="*/ 485558 h 488169"/>
                <a:gd name="connsiteX2" fmla="*/ 676300 w 1590157"/>
                <a:gd name="connsiteY2" fmla="*/ 488170 h 488169"/>
                <a:gd name="connsiteX3" fmla="*/ 13553 w 1590157"/>
                <a:gd name="connsiteY3" fmla="*/ 362086 h 488169"/>
                <a:gd name="connsiteX4" fmla="*/ 0 w 1590157"/>
                <a:gd name="connsiteY4" fmla="*/ 353258 h 488169"/>
                <a:gd name="connsiteX5" fmla="*/ 15978 w 1590157"/>
                <a:gd name="connsiteY5" fmla="*/ 350709 h 488169"/>
                <a:gd name="connsiteX6" fmla="*/ 671575 w 1590157"/>
                <a:gd name="connsiteY6" fmla="*/ 1306 h 488169"/>
                <a:gd name="connsiteX7" fmla="*/ 673254 w 1590157"/>
                <a:gd name="connsiteY7" fmla="*/ 0 h 488169"/>
                <a:gd name="connsiteX8" fmla="*/ 916903 w 1590157"/>
                <a:gd name="connsiteY8" fmla="*/ 0 h 488169"/>
                <a:gd name="connsiteX9" fmla="*/ 918582 w 1590157"/>
                <a:gd name="connsiteY9" fmla="*/ 1306 h 488169"/>
                <a:gd name="connsiteX10" fmla="*/ 1574179 w 1590157"/>
                <a:gd name="connsiteY10" fmla="*/ 350709 h 488169"/>
                <a:gd name="connsiteX11" fmla="*/ 1590157 w 1590157"/>
                <a:gd name="connsiteY11" fmla="*/ 353258 h 488169"/>
                <a:gd name="connsiteX12" fmla="*/ 1576604 w 1590157"/>
                <a:gd name="connsiteY12" fmla="*/ 362086 h 488169"/>
                <a:gd name="connsiteX13" fmla="*/ 913981 w 1590157"/>
                <a:gd name="connsiteY13" fmla="*/ 488170 h 488169"/>
                <a:gd name="connsiteX14" fmla="*/ 913919 w 1590157"/>
                <a:gd name="connsiteY14" fmla="*/ 488170 h 48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0157" h="488169">
                  <a:moveTo>
                    <a:pt x="913919" y="488170"/>
                  </a:moveTo>
                  <a:cubicBezTo>
                    <a:pt x="875186" y="488170"/>
                    <a:pt x="835086" y="487299"/>
                    <a:pt x="794861" y="485558"/>
                  </a:cubicBezTo>
                  <a:cubicBezTo>
                    <a:pt x="755071" y="487299"/>
                    <a:pt x="715033" y="488170"/>
                    <a:pt x="676300" y="488170"/>
                  </a:cubicBezTo>
                  <a:cubicBezTo>
                    <a:pt x="212937" y="488170"/>
                    <a:pt x="15543" y="363330"/>
                    <a:pt x="13553" y="362086"/>
                  </a:cubicBezTo>
                  <a:lnTo>
                    <a:pt x="0" y="353258"/>
                  </a:lnTo>
                  <a:lnTo>
                    <a:pt x="15978" y="350709"/>
                  </a:lnTo>
                  <a:cubicBezTo>
                    <a:pt x="274797" y="309551"/>
                    <a:pt x="667658" y="4352"/>
                    <a:pt x="671575" y="1306"/>
                  </a:cubicBezTo>
                  <a:lnTo>
                    <a:pt x="673254" y="0"/>
                  </a:lnTo>
                  <a:lnTo>
                    <a:pt x="916903" y="0"/>
                  </a:lnTo>
                  <a:lnTo>
                    <a:pt x="918582" y="1306"/>
                  </a:lnTo>
                  <a:cubicBezTo>
                    <a:pt x="922499" y="4414"/>
                    <a:pt x="1315422" y="309551"/>
                    <a:pt x="1574179" y="350709"/>
                  </a:cubicBezTo>
                  <a:lnTo>
                    <a:pt x="1590157" y="353258"/>
                  </a:lnTo>
                  <a:lnTo>
                    <a:pt x="1576604" y="362086"/>
                  </a:lnTo>
                  <a:cubicBezTo>
                    <a:pt x="1574677" y="363330"/>
                    <a:pt x="1377283" y="488170"/>
                    <a:pt x="913981" y="488170"/>
                  </a:cubicBezTo>
                  <a:lnTo>
                    <a:pt x="913919" y="488170"/>
                  </a:ln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56" name="フリーフォーム: 図形 155">
              <a:extLst>
                <a:ext uri="{FF2B5EF4-FFF2-40B4-BE49-F238E27FC236}">
                  <a16:creationId xmlns:a16="http://schemas.microsoft.com/office/drawing/2014/main" id="{E4530FAF-78D8-5069-4081-67787D08DD81}"/>
                </a:ext>
              </a:extLst>
            </p:cNvPr>
            <p:cNvSpPr/>
            <p:nvPr/>
          </p:nvSpPr>
          <p:spPr>
            <a:xfrm>
              <a:off x="7742379" y="2218326"/>
              <a:ext cx="1590841" cy="161521"/>
            </a:xfrm>
            <a:custGeom>
              <a:avLst/>
              <a:gdLst>
                <a:gd name="connsiteX0" fmla="*/ 771298 w 1590841"/>
                <a:gd name="connsiteY0" fmla="*/ 161459 h 161521"/>
                <a:gd name="connsiteX1" fmla="*/ 9699 w 1590841"/>
                <a:gd name="connsiteY1" fmla="*/ 13553 h 161521"/>
                <a:gd name="connsiteX2" fmla="*/ 0 w 1590841"/>
                <a:gd name="connsiteY2" fmla="*/ 1616 h 161521"/>
                <a:gd name="connsiteX3" fmla="*/ 15294 w 1590841"/>
                <a:gd name="connsiteY3" fmla="*/ 3482 h 161521"/>
                <a:gd name="connsiteX4" fmla="*/ 877362 w 1590841"/>
                <a:gd name="connsiteY4" fmla="*/ 52286 h 161521"/>
                <a:gd name="connsiteX5" fmla="*/ 1569827 w 1590841"/>
                <a:gd name="connsiteY5" fmla="*/ 3544 h 161521"/>
                <a:gd name="connsiteX6" fmla="*/ 1590841 w 1590841"/>
                <a:gd name="connsiteY6" fmla="*/ 0 h 161521"/>
                <a:gd name="connsiteX7" fmla="*/ 1575050 w 1590841"/>
                <a:gd name="connsiteY7" fmla="*/ 14299 h 161521"/>
                <a:gd name="connsiteX8" fmla="*/ 771360 w 1590841"/>
                <a:gd name="connsiteY8" fmla="*/ 161521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841" h="161521">
                  <a:moveTo>
                    <a:pt x="771298" y="161459"/>
                  </a:moveTo>
                  <a:cubicBezTo>
                    <a:pt x="137337" y="161459"/>
                    <a:pt x="14610" y="19584"/>
                    <a:pt x="9699" y="13553"/>
                  </a:cubicBezTo>
                  <a:lnTo>
                    <a:pt x="0" y="1616"/>
                  </a:lnTo>
                  <a:lnTo>
                    <a:pt x="15294" y="3482"/>
                  </a:lnTo>
                  <a:cubicBezTo>
                    <a:pt x="19335" y="3979"/>
                    <a:pt x="421957" y="52286"/>
                    <a:pt x="877362" y="52286"/>
                  </a:cubicBezTo>
                  <a:cubicBezTo>
                    <a:pt x="1144762" y="52286"/>
                    <a:pt x="1377718" y="35873"/>
                    <a:pt x="1569827" y="3544"/>
                  </a:cubicBezTo>
                  <a:lnTo>
                    <a:pt x="1590841" y="0"/>
                  </a:lnTo>
                  <a:lnTo>
                    <a:pt x="1575050" y="14299"/>
                  </a:lnTo>
                  <a:cubicBezTo>
                    <a:pt x="1568397" y="20330"/>
                    <a:pt x="1404762" y="161521"/>
                    <a:pt x="771360" y="161521"/>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57" name="フリーフォーム: 図形 156">
              <a:extLst>
                <a:ext uri="{FF2B5EF4-FFF2-40B4-BE49-F238E27FC236}">
                  <a16:creationId xmlns:a16="http://schemas.microsoft.com/office/drawing/2014/main" id="{179F266D-C435-235D-4E4C-483A7ED8FD35}"/>
                </a:ext>
              </a:extLst>
            </p:cNvPr>
            <p:cNvSpPr/>
            <p:nvPr/>
          </p:nvSpPr>
          <p:spPr>
            <a:xfrm>
              <a:off x="7700414" y="3107626"/>
              <a:ext cx="1679248" cy="161521"/>
            </a:xfrm>
            <a:custGeom>
              <a:avLst/>
              <a:gdLst>
                <a:gd name="connsiteX0" fmla="*/ 814134 w 1679248"/>
                <a:gd name="connsiteY0" fmla="*/ 161521 h 161521"/>
                <a:gd name="connsiteX1" fmla="*/ 10320 w 1679248"/>
                <a:gd name="connsiteY1" fmla="*/ 13740 h 161521"/>
                <a:gd name="connsiteX2" fmla="*/ 0 w 1679248"/>
                <a:gd name="connsiteY2" fmla="*/ 1679 h 161521"/>
                <a:gd name="connsiteX3" fmla="*/ 15792 w 1679248"/>
                <a:gd name="connsiteY3" fmla="*/ 3482 h 161521"/>
                <a:gd name="connsiteX4" fmla="*/ 926167 w 1679248"/>
                <a:gd name="connsiteY4" fmla="*/ 52286 h 161521"/>
                <a:gd name="connsiteX5" fmla="*/ 1657489 w 1679248"/>
                <a:gd name="connsiteY5" fmla="*/ 3482 h 161521"/>
                <a:gd name="connsiteX6" fmla="*/ 1679249 w 1679248"/>
                <a:gd name="connsiteY6" fmla="*/ 0 h 161521"/>
                <a:gd name="connsiteX7" fmla="*/ 1662462 w 1679248"/>
                <a:gd name="connsiteY7" fmla="*/ 14362 h 161521"/>
                <a:gd name="connsiteX8" fmla="*/ 814134 w 1679248"/>
                <a:gd name="connsiteY8" fmla="*/ 161459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248" h="161521">
                  <a:moveTo>
                    <a:pt x="814134" y="161521"/>
                  </a:moveTo>
                  <a:cubicBezTo>
                    <a:pt x="144984" y="161521"/>
                    <a:pt x="15481" y="19771"/>
                    <a:pt x="10320" y="13740"/>
                  </a:cubicBezTo>
                  <a:lnTo>
                    <a:pt x="0" y="1679"/>
                  </a:lnTo>
                  <a:lnTo>
                    <a:pt x="15792" y="3482"/>
                  </a:lnTo>
                  <a:cubicBezTo>
                    <a:pt x="20019" y="3979"/>
                    <a:pt x="445209" y="52286"/>
                    <a:pt x="926167" y="52286"/>
                  </a:cubicBezTo>
                  <a:cubicBezTo>
                    <a:pt x="1208549" y="52286"/>
                    <a:pt x="1454624" y="35873"/>
                    <a:pt x="1657489" y="3482"/>
                  </a:cubicBezTo>
                  <a:lnTo>
                    <a:pt x="1679249" y="0"/>
                  </a:lnTo>
                  <a:lnTo>
                    <a:pt x="1662462" y="14362"/>
                  </a:lnTo>
                  <a:cubicBezTo>
                    <a:pt x="1655437" y="20392"/>
                    <a:pt x="1482787" y="161459"/>
                    <a:pt x="814134" y="161459"/>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58" name="フリーフォーム: 図形 157">
              <a:extLst>
                <a:ext uri="{FF2B5EF4-FFF2-40B4-BE49-F238E27FC236}">
                  <a16:creationId xmlns:a16="http://schemas.microsoft.com/office/drawing/2014/main" id="{A2558A97-653F-9097-182B-B856E78AC368}"/>
                </a:ext>
              </a:extLst>
            </p:cNvPr>
            <p:cNvSpPr/>
            <p:nvPr/>
          </p:nvSpPr>
          <p:spPr>
            <a:xfrm rot="5400000">
              <a:off x="8440004" y="2417834"/>
              <a:ext cx="190120" cy="907453"/>
            </a:xfrm>
            <a:custGeom>
              <a:avLst/>
              <a:gdLst>
                <a:gd name="connsiteX0" fmla="*/ 0 w 190120"/>
                <a:gd name="connsiteY0" fmla="*/ 0 h 907453"/>
                <a:gd name="connsiteX1" fmla="*/ 190120 w 190120"/>
                <a:gd name="connsiteY1" fmla="*/ 0 h 907453"/>
                <a:gd name="connsiteX2" fmla="*/ 190120 w 190120"/>
                <a:gd name="connsiteY2" fmla="*/ 907453 h 907453"/>
                <a:gd name="connsiteX3" fmla="*/ 0 w 190120"/>
                <a:gd name="connsiteY3" fmla="*/ 907453 h 907453"/>
              </a:gdLst>
              <a:ahLst/>
              <a:cxnLst>
                <a:cxn ang="0">
                  <a:pos x="connsiteX0" y="connsiteY0"/>
                </a:cxn>
                <a:cxn ang="0">
                  <a:pos x="connsiteX1" y="connsiteY1"/>
                </a:cxn>
                <a:cxn ang="0">
                  <a:pos x="connsiteX2" y="connsiteY2"/>
                </a:cxn>
                <a:cxn ang="0">
                  <a:pos x="connsiteX3" y="connsiteY3"/>
                </a:cxn>
              </a:cxnLst>
              <a:rect l="l" t="t" r="r" b="b"/>
              <a:pathLst>
                <a:path w="190120" h="907453">
                  <a:moveTo>
                    <a:pt x="0" y="0"/>
                  </a:moveTo>
                  <a:lnTo>
                    <a:pt x="190120" y="0"/>
                  </a:lnTo>
                  <a:lnTo>
                    <a:pt x="190120" y="907453"/>
                  </a:lnTo>
                  <a:lnTo>
                    <a:pt x="0" y="907453"/>
                  </a:ln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59" name="フリーフォーム: 図形 158">
              <a:extLst>
                <a:ext uri="{FF2B5EF4-FFF2-40B4-BE49-F238E27FC236}">
                  <a16:creationId xmlns:a16="http://schemas.microsoft.com/office/drawing/2014/main" id="{5B0A06AA-AE0B-35D6-F485-1EABB2F9AFFD}"/>
                </a:ext>
              </a:extLst>
            </p:cNvPr>
            <p:cNvSpPr/>
            <p:nvPr/>
          </p:nvSpPr>
          <p:spPr>
            <a:xfrm>
              <a:off x="7689036" y="2487404"/>
              <a:ext cx="1692056" cy="313343"/>
            </a:xfrm>
            <a:custGeom>
              <a:avLst/>
              <a:gdLst>
                <a:gd name="connsiteX0" fmla="*/ 846028 w 1692056"/>
                <a:gd name="connsiteY0" fmla="*/ 313282 h 313343"/>
                <a:gd name="connsiteX1" fmla="*/ 492211 w 1692056"/>
                <a:gd name="connsiteY1" fmla="*/ 306629 h 313343"/>
                <a:gd name="connsiteX2" fmla="*/ 16289 w 1692056"/>
                <a:gd name="connsiteY2" fmla="*/ 182038 h 313343"/>
                <a:gd name="connsiteX3" fmla="*/ 0 w 1692056"/>
                <a:gd name="connsiteY3" fmla="*/ 171344 h 313343"/>
                <a:gd name="connsiteX4" fmla="*/ 19460 w 1692056"/>
                <a:gd name="connsiteY4" fmla="*/ 170598 h 313343"/>
                <a:gd name="connsiteX5" fmla="*/ 390996 w 1692056"/>
                <a:gd name="connsiteY5" fmla="*/ 3979 h 313343"/>
                <a:gd name="connsiteX6" fmla="*/ 392550 w 1692056"/>
                <a:gd name="connsiteY6" fmla="*/ 0 h 313343"/>
                <a:gd name="connsiteX7" fmla="*/ 1299568 w 1692056"/>
                <a:gd name="connsiteY7" fmla="*/ 0 h 313343"/>
                <a:gd name="connsiteX8" fmla="*/ 1301060 w 1692056"/>
                <a:gd name="connsiteY8" fmla="*/ 4041 h 313343"/>
                <a:gd name="connsiteX9" fmla="*/ 1672597 w 1692056"/>
                <a:gd name="connsiteY9" fmla="*/ 170660 h 313343"/>
                <a:gd name="connsiteX10" fmla="*/ 1692056 w 1692056"/>
                <a:gd name="connsiteY10" fmla="*/ 171406 h 313343"/>
                <a:gd name="connsiteX11" fmla="*/ 1675767 w 1692056"/>
                <a:gd name="connsiteY11" fmla="*/ 182100 h 313343"/>
                <a:gd name="connsiteX12" fmla="*/ 1199845 w 1692056"/>
                <a:gd name="connsiteY12" fmla="*/ 306691 h 313343"/>
                <a:gd name="connsiteX13" fmla="*/ 846028 w 1692056"/>
                <a:gd name="connsiteY13" fmla="*/ 313344 h 31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056" h="313343">
                  <a:moveTo>
                    <a:pt x="846028" y="313282"/>
                  </a:moveTo>
                  <a:cubicBezTo>
                    <a:pt x="697812" y="313282"/>
                    <a:pt x="565511" y="310795"/>
                    <a:pt x="492211" y="306629"/>
                  </a:cubicBezTo>
                  <a:cubicBezTo>
                    <a:pt x="182846" y="289097"/>
                    <a:pt x="17905" y="183157"/>
                    <a:pt x="16289" y="182038"/>
                  </a:cubicBezTo>
                  <a:lnTo>
                    <a:pt x="0" y="171344"/>
                  </a:lnTo>
                  <a:lnTo>
                    <a:pt x="19460" y="170598"/>
                  </a:lnTo>
                  <a:cubicBezTo>
                    <a:pt x="328203" y="159159"/>
                    <a:pt x="390374" y="5533"/>
                    <a:pt x="390996" y="3979"/>
                  </a:cubicBezTo>
                  <a:lnTo>
                    <a:pt x="392550" y="0"/>
                  </a:lnTo>
                  <a:lnTo>
                    <a:pt x="1299568" y="0"/>
                  </a:lnTo>
                  <a:cubicBezTo>
                    <a:pt x="1299568" y="0"/>
                    <a:pt x="1301060" y="4041"/>
                    <a:pt x="1301060" y="4041"/>
                  </a:cubicBezTo>
                  <a:cubicBezTo>
                    <a:pt x="1301620" y="5595"/>
                    <a:pt x="1363853" y="159221"/>
                    <a:pt x="1672597" y="170660"/>
                  </a:cubicBezTo>
                  <a:lnTo>
                    <a:pt x="1692056" y="171406"/>
                  </a:lnTo>
                  <a:lnTo>
                    <a:pt x="1675767" y="182100"/>
                  </a:lnTo>
                  <a:cubicBezTo>
                    <a:pt x="1674151" y="183157"/>
                    <a:pt x="1509148" y="289097"/>
                    <a:pt x="1199845" y="306691"/>
                  </a:cubicBezTo>
                  <a:cubicBezTo>
                    <a:pt x="1126545" y="310857"/>
                    <a:pt x="994307" y="313344"/>
                    <a:pt x="846028" y="313344"/>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60" name="フリーフォーム: 図形 159">
              <a:extLst>
                <a:ext uri="{FF2B5EF4-FFF2-40B4-BE49-F238E27FC236}">
                  <a16:creationId xmlns:a16="http://schemas.microsoft.com/office/drawing/2014/main" id="{95F53951-A5A4-6A9A-04E7-A63262559235}"/>
                </a:ext>
              </a:extLst>
            </p:cNvPr>
            <p:cNvSpPr/>
            <p:nvPr/>
          </p:nvSpPr>
          <p:spPr>
            <a:xfrm>
              <a:off x="7700414" y="2659992"/>
              <a:ext cx="1679248" cy="161521"/>
            </a:xfrm>
            <a:custGeom>
              <a:avLst/>
              <a:gdLst>
                <a:gd name="connsiteX0" fmla="*/ 814134 w 1679248"/>
                <a:gd name="connsiteY0" fmla="*/ 161521 h 161521"/>
                <a:gd name="connsiteX1" fmla="*/ 10320 w 1679248"/>
                <a:gd name="connsiteY1" fmla="*/ 13740 h 161521"/>
                <a:gd name="connsiteX2" fmla="*/ 0 w 1679248"/>
                <a:gd name="connsiteY2" fmla="*/ 1679 h 161521"/>
                <a:gd name="connsiteX3" fmla="*/ 15792 w 1679248"/>
                <a:gd name="connsiteY3" fmla="*/ 3482 h 161521"/>
                <a:gd name="connsiteX4" fmla="*/ 926167 w 1679248"/>
                <a:gd name="connsiteY4" fmla="*/ 52286 h 161521"/>
                <a:gd name="connsiteX5" fmla="*/ 1657489 w 1679248"/>
                <a:gd name="connsiteY5" fmla="*/ 3482 h 161521"/>
                <a:gd name="connsiteX6" fmla="*/ 1679249 w 1679248"/>
                <a:gd name="connsiteY6" fmla="*/ 0 h 161521"/>
                <a:gd name="connsiteX7" fmla="*/ 1662462 w 1679248"/>
                <a:gd name="connsiteY7" fmla="*/ 14362 h 161521"/>
                <a:gd name="connsiteX8" fmla="*/ 814134 w 1679248"/>
                <a:gd name="connsiteY8" fmla="*/ 161459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248" h="161521">
                  <a:moveTo>
                    <a:pt x="814134" y="161521"/>
                  </a:moveTo>
                  <a:cubicBezTo>
                    <a:pt x="144984" y="161521"/>
                    <a:pt x="15481" y="19770"/>
                    <a:pt x="10320" y="13740"/>
                  </a:cubicBezTo>
                  <a:lnTo>
                    <a:pt x="0" y="1679"/>
                  </a:lnTo>
                  <a:lnTo>
                    <a:pt x="15792" y="3482"/>
                  </a:lnTo>
                  <a:cubicBezTo>
                    <a:pt x="20019" y="3979"/>
                    <a:pt x="445209" y="52286"/>
                    <a:pt x="926167" y="52286"/>
                  </a:cubicBezTo>
                  <a:cubicBezTo>
                    <a:pt x="1208549" y="52286"/>
                    <a:pt x="1454624" y="35873"/>
                    <a:pt x="1657489" y="3482"/>
                  </a:cubicBezTo>
                  <a:lnTo>
                    <a:pt x="1679249" y="0"/>
                  </a:lnTo>
                  <a:lnTo>
                    <a:pt x="1662462" y="14362"/>
                  </a:lnTo>
                  <a:cubicBezTo>
                    <a:pt x="1655437" y="20392"/>
                    <a:pt x="1482787" y="161459"/>
                    <a:pt x="814134" y="161459"/>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61" name="フリーフォーム: 図形 160">
              <a:extLst>
                <a:ext uri="{FF2B5EF4-FFF2-40B4-BE49-F238E27FC236}">
                  <a16:creationId xmlns:a16="http://schemas.microsoft.com/office/drawing/2014/main" id="{B948E4A7-082E-17ED-4232-B08AD1D45375}"/>
                </a:ext>
              </a:extLst>
            </p:cNvPr>
            <p:cNvSpPr/>
            <p:nvPr/>
          </p:nvSpPr>
          <p:spPr>
            <a:xfrm>
              <a:off x="7700414" y="3572108"/>
              <a:ext cx="1679248" cy="161521"/>
            </a:xfrm>
            <a:custGeom>
              <a:avLst/>
              <a:gdLst>
                <a:gd name="connsiteX0" fmla="*/ 814134 w 1679248"/>
                <a:gd name="connsiteY0" fmla="*/ 161521 h 161521"/>
                <a:gd name="connsiteX1" fmla="*/ 10320 w 1679248"/>
                <a:gd name="connsiteY1" fmla="*/ 13740 h 161521"/>
                <a:gd name="connsiteX2" fmla="*/ 0 w 1679248"/>
                <a:gd name="connsiteY2" fmla="*/ 1679 h 161521"/>
                <a:gd name="connsiteX3" fmla="*/ 15792 w 1679248"/>
                <a:gd name="connsiteY3" fmla="*/ 3482 h 161521"/>
                <a:gd name="connsiteX4" fmla="*/ 926167 w 1679248"/>
                <a:gd name="connsiteY4" fmla="*/ 52286 h 161521"/>
                <a:gd name="connsiteX5" fmla="*/ 1657489 w 1679248"/>
                <a:gd name="connsiteY5" fmla="*/ 3482 h 161521"/>
                <a:gd name="connsiteX6" fmla="*/ 1679249 w 1679248"/>
                <a:gd name="connsiteY6" fmla="*/ 0 h 161521"/>
                <a:gd name="connsiteX7" fmla="*/ 1662462 w 1679248"/>
                <a:gd name="connsiteY7" fmla="*/ 14362 h 161521"/>
                <a:gd name="connsiteX8" fmla="*/ 814134 w 1679248"/>
                <a:gd name="connsiteY8" fmla="*/ 161459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248" h="161521">
                  <a:moveTo>
                    <a:pt x="814134" y="161521"/>
                  </a:moveTo>
                  <a:cubicBezTo>
                    <a:pt x="144984" y="161521"/>
                    <a:pt x="15481" y="19770"/>
                    <a:pt x="10320" y="13740"/>
                  </a:cubicBezTo>
                  <a:lnTo>
                    <a:pt x="0" y="1679"/>
                  </a:lnTo>
                  <a:lnTo>
                    <a:pt x="15792" y="3482"/>
                  </a:lnTo>
                  <a:cubicBezTo>
                    <a:pt x="20019" y="3979"/>
                    <a:pt x="445209" y="52286"/>
                    <a:pt x="926167" y="52286"/>
                  </a:cubicBezTo>
                  <a:cubicBezTo>
                    <a:pt x="1208549" y="52286"/>
                    <a:pt x="1454624" y="35873"/>
                    <a:pt x="1657489" y="3482"/>
                  </a:cubicBezTo>
                  <a:lnTo>
                    <a:pt x="1679249" y="0"/>
                  </a:lnTo>
                  <a:lnTo>
                    <a:pt x="1662462" y="14362"/>
                  </a:lnTo>
                  <a:cubicBezTo>
                    <a:pt x="1655437" y="20392"/>
                    <a:pt x="1482787" y="161459"/>
                    <a:pt x="814134" y="161459"/>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62" name="フリーフォーム: 図形 161">
              <a:extLst>
                <a:ext uri="{FF2B5EF4-FFF2-40B4-BE49-F238E27FC236}">
                  <a16:creationId xmlns:a16="http://schemas.microsoft.com/office/drawing/2014/main" id="{22B9C57E-1989-4104-0F70-7E836B522612}"/>
                </a:ext>
              </a:extLst>
            </p:cNvPr>
            <p:cNvSpPr/>
            <p:nvPr/>
          </p:nvSpPr>
          <p:spPr>
            <a:xfrm>
              <a:off x="7700414" y="4020053"/>
              <a:ext cx="1679248" cy="161521"/>
            </a:xfrm>
            <a:custGeom>
              <a:avLst/>
              <a:gdLst>
                <a:gd name="connsiteX0" fmla="*/ 814134 w 1679248"/>
                <a:gd name="connsiteY0" fmla="*/ 161521 h 161521"/>
                <a:gd name="connsiteX1" fmla="*/ 10320 w 1679248"/>
                <a:gd name="connsiteY1" fmla="*/ 13740 h 161521"/>
                <a:gd name="connsiteX2" fmla="*/ 0 w 1679248"/>
                <a:gd name="connsiteY2" fmla="*/ 1679 h 161521"/>
                <a:gd name="connsiteX3" fmla="*/ 15792 w 1679248"/>
                <a:gd name="connsiteY3" fmla="*/ 3482 h 161521"/>
                <a:gd name="connsiteX4" fmla="*/ 926167 w 1679248"/>
                <a:gd name="connsiteY4" fmla="*/ 52286 h 161521"/>
                <a:gd name="connsiteX5" fmla="*/ 1657489 w 1679248"/>
                <a:gd name="connsiteY5" fmla="*/ 3482 h 161521"/>
                <a:gd name="connsiteX6" fmla="*/ 1679249 w 1679248"/>
                <a:gd name="connsiteY6" fmla="*/ 0 h 161521"/>
                <a:gd name="connsiteX7" fmla="*/ 1662462 w 1679248"/>
                <a:gd name="connsiteY7" fmla="*/ 14362 h 161521"/>
                <a:gd name="connsiteX8" fmla="*/ 814134 w 1679248"/>
                <a:gd name="connsiteY8" fmla="*/ 161459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248" h="161521">
                  <a:moveTo>
                    <a:pt x="814134" y="161521"/>
                  </a:moveTo>
                  <a:cubicBezTo>
                    <a:pt x="144984" y="161521"/>
                    <a:pt x="15481" y="19770"/>
                    <a:pt x="10320" y="13740"/>
                  </a:cubicBezTo>
                  <a:lnTo>
                    <a:pt x="0" y="1679"/>
                  </a:lnTo>
                  <a:lnTo>
                    <a:pt x="15792" y="3482"/>
                  </a:lnTo>
                  <a:cubicBezTo>
                    <a:pt x="20019" y="3979"/>
                    <a:pt x="445209" y="52286"/>
                    <a:pt x="926167" y="52286"/>
                  </a:cubicBezTo>
                  <a:cubicBezTo>
                    <a:pt x="1208549" y="52286"/>
                    <a:pt x="1454624" y="35873"/>
                    <a:pt x="1657489" y="3482"/>
                  </a:cubicBezTo>
                  <a:lnTo>
                    <a:pt x="1679249" y="0"/>
                  </a:lnTo>
                  <a:lnTo>
                    <a:pt x="1662462" y="14362"/>
                  </a:lnTo>
                  <a:cubicBezTo>
                    <a:pt x="1655437" y="20392"/>
                    <a:pt x="1482787" y="161459"/>
                    <a:pt x="814134" y="161459"/>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63" name="フリーフォーム: 図形 162">
              <a:extLst>
                <a:ext uri="{FF2B5EF4-FFF2-40B4-BE49-F238E27FC236}">
                  <a16:creationId xmlns:a16="http://schemas.microsoft.com/office/drawing/2014/main" id="{91E388FA-3A8B-D063-3427-59AB2386A78F}"/>
                </a:ext>
              </a:extLst>
            </p:cNvPr>
            <p:cNvSpPr/>
            <p:nvPr/>
          </p:nvSpPr>
          <p:spPr>
            <a:xfrm>
              <a:off x="7700414" y="6285391"/>
              <a:ext cx="1679248" cy="161521"/>
            </a:xfrm>
            <a:custGeom>
              <a:avLst/>
              <a:gdLst>
                <a:gd name="connsiteX0" fmla="*/ 814134 w 1679248"/>
                <a:gd name="connsiteY0" fmla="*/ 161521 h 161521"/>
                <a:gd name="connsiteX1" fmla="*/ 10320 w 1679248"/>
                <a:gd name="connsiteY1" fmla="*/ 13740 h 161521"/>
                <a:gd name="connsiteX2" fmla="*/ 0 w 1679248"/>
                <a:gd name="connsiteY2" fmla="*/ 1679 h 161521"/>
                <a:gd name="connsiteX3" fmla="*/ 15792 w 1679248"/>
                <a:gd name="connsiteY3" fmla="*/ 3482 h 161521"/>
                <a:gd name="connsiteX4" fmla="*/ 926167 w 1679248"/>
                <a:gd name="connsiteY4" fmla="*/ 52286 h 161521"/>
                <a:gd name="connsiteX5" fmla="*/ 1657489 w 1679248"/>
                <a:gd name="connsiteY5" fmla="*/ 3482 h 161521"/>
                <a:gd name="connsiteX6" fmla="*/ 1679249 w 1679248"/>
                <a:gd name="connsiteY6" fmla="*/ 0 h 161521"/>
                <a:gd name="connsiteX7" fmla="*/ 1662462 w 1679248"/>
                <a:gd name="connsiteY7" fmla="*/ 14362 h 161521"/>
                <a:gd name="connsiteX8" fmla="*/ 814134 w 1679248"/>
                <a:gd name="connsiteY8" fmla="*/ 161459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248" h="161521">
                  <a:moveTo>
                    <a:pt x="814134" y="161521"/>
                  </a:moveTo>
                  <a:cubicBezTo>
                    <a:pt x="144984" y="161521"/>
                    <a:pt x="15481" y="19770"/>
                    <a:pt x="10320" y="13740"/>
                  </a:cubicBezTo>
                  <a:lnTo>
                    <a:pt x="0" y="1679"/>
                  </a:lnTo>
                  <a:lnTo>
                    <a:pt x="15792" y="3482"/>
                  </a:lnTo>
                  <a:cubicBezTo>
                    <a:pt x="20019" y="3979"/>
                    <a:pt x="445209" y="52286"/>
                    <a:pt x="926167" y="52286"/>
                  </a:cubicBezTo>
                  <a:cubicBezTo>
                    <a:pt x="1208549" y="52286"/>
                    <a:pt x="1454624" y="35873"/>
                    <a:pt x="1657489" y="3482"/>
                  </a:cubicBezTo>
                  <a:lnTo>
                    <a:pt x="1679249" y="0"/>
                  </a:lnTo>
                  <a:lnTo>
                    <a:pt x="1662462" y="14362"/>
                  </a:lnTo>
                  <a:cubicBezTo>
                    <a:pt x="1655437" y="20392"/>
                    <a:pt x="1482787" y="161459"/>
                    <a:pt x="814134" y="161459"/>
                  </a:cubicBezTo>
                  <a:close/>
                </a:path>
              </a:pathLst>
            </a:custGeom>
            <a:solidFill>
              <a:srgbClr val="6FB77B"/>
            </a:solidFill>
            <a:ln w="9284" cap="flat">
              <a:solidFill>
                <a:srgbClr val="040000"/>
              </a:solidFill>
              <a:prstDash val="solid"/>
              <a:miter/>
            </a:ln>
          </p:spPr>
          <p:txBody>
            <a:bodyPr rtlCol="0" anchor="ctr"/>
            <a:lstStyle/>
            <a:p>
              <a:endParaRPr lang="ja-JP" altLang="en-US"/>
            </a:p>
          </p:txBody>
        </p:sp>
      </p:grpSp>
      <p:sp>
        <p:nvSpPr>
          <p:cNvPr id="164" name="正方形/長方形 163">
            <a:extLst>
              <a:ext uri="{FF2B5EF4-FFF2-40B4-BE49-F238E27FC236}">
                <a16:creationId xmlns:a16="http://schemas.microsoft.com/office/drawing/2014/main" id="{8FC8183E-DE83-7CB6-472F-0B9B3B7E6C8D}"/>
              </a:ext>
            </a:extLst>
          </p:cNvPr>
          <p:cNvSpPr/>
          <p:nvPr/>
        </p:nvSpPr>
        <p:spPr>
          <a:xfrm>
            <a:off x="7955833" y="5507758"/>
            <a:ext cx="1142441"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bg1"/>
                </a:solidFill>
                <a:effectLst>
                  <a:glow rad="101600">
                    <a:srgbClr val="00A9CC"/>
                  </a:glow>
                </a:effectLst>
              </a:rPr>
              <a:t>国庫負担</a:t>
            </a:r>
            <a:endParaRPr kumimoji="1" lang="en-US" altLang="ja-JP" sz="1400" b="1">
              <a:solidFill>
                <a:schemeClr val="bg1"/>
              </a:solidFill>
              <a:effectLst>
                <a:glow rad="101600">
                  <a:srgbClr val="00A9CC"/>
                </a:glow>
              </a:effectLst>
            </a:endParaRPr>
          </a:p>
          <a:p>
            <a:pPr algn="ctr"/>
            <a:r>
              <a:rPr lang="ja-JP" altLang="en-US" sz="1400" b="1">
                <a:solidFill>
                  <a:schemeClr val="bg1"/>
                </a:solidFill>
                <a:effectLst>
                  <a:glow rad="101600">
                    <a:srgbClr val="00A9CC"/>
                  </a:glow>
                </a:effectLst>
              </a:rPr>
              <a:t>２割</a:t>
            </a:r>
            <a:endParaRPr kumimoji="1" lang="ja-JP" altLang="en-US" sz="1400" b="1">
              <a:solidFill>
                <a:schemeClr val="bg1"/>
              </a:solidFill>
              <a:effectLst>
                <a:glow rad="101600">
                  <a:srgbClr val="00A9CC"/>
                </a:glow>
              </a:effectLst>
            </a:endParaRPr>
          </a:p>
        </p:txBody>
      </p:sp>
      <p:sp>
        <p:nvSpPr>
          <p:cNvPr id="165" name="正方形/長方形 164">
            <a:extLst>
              <a:ext uri="{FF2B5EF4-FFF2-40B4-BE49-F238E27FC236}">
                <a16:creationId xmlns:a16="http://schemas.microsoft.com/office/drawing/2014/main" id="{F2F91171-1557-1F78-74EF-375D480F2EE6}"/>
              </a:ext>
            </a:extLst>
          </p:cNvPr>
          <p:cNvSpPr/>
          <p:nvPr/>
        </p:nvSpPr>
        <p:spPr>
          <a:xfrm>
            <a:off x="8132137" y="6261025"/>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bg1"/>
                </a:solidFill>
                <a:effectLst>
                  <a:glow rad="101600">
                    <a:srgbClr val="6FB77B"/>
                  </a:glow>
                </a:effectLst>
              </a:rPr>
              <a:t>積立金</a:t>
            </a:r>
            <a:endParaRPr lang="en-US" altLang="ja-JP" sz="1400" b="1">
              <a:solidFill>
                <a:schemeClr val="bg1"/>
              </a:solidFill>
              <a:effectLst>
                <a:glow rad="101600">
                  <a:srgbClr val="6FB77B"/>
                </a:glow>
              </a:effectLst>
            </a:endParaRPr>
          </a:p>
          <a:p>
            <a:pPr algn="ctr"/>
            <a:r>
              <a:rPr lang="ja-JP" altLang="en-US" sz="1400" b="1">
                <a:solidFill>
                  <a:schemeClr val="bg1"/>
                </a:solidFill>
                <a:effectLst>
                  <a:glow rad="101600">
                    <a:srgbClr val="6FB77B"/>
                  </a:glow>
                </a:effectLst>
              </a:rPr>
              <a:t>１割</a:t>
            </a:r>
          </a:p>
        </p:txBody>
      </p:sp>
      <p:sp>
        <p:nvSpPr>
          <p:cNvPr id="166" name="正方形/長方形 165">
            <a:extLst>
              <a:ext uri="{FF2B5EF4-FFF2-40B4-BE49-F238E27FC236}">
                <a16:creationId xmlns:a16="http://schemas.microsoft.com/office/drawing/2014/main" id="{098C7BE3-6FD0-1EA3-19D1-8BEA69E0DA98}"/>
              </a:ext>
            </a:extLst>
          </p:cNvPr>
          <p:cNvSpPr/>
          <p:nvPr/>
        </p:nvSpPr>
        <p:spPr>
          <a:xfrm>
            <a:off x="7909312" y="2326371"/>
            <a:ext cx="1142441" cy="24813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wordArtVertRtl" rtlCol="0" anchor="ctr"/>
          <a:lstStyle/>
          <a:p>
            <a:pPr algn="ctr"/>
            <a:r>
              <a:rPr lang="ja-JP" altLang="en-US" b="1" spc="-600">
                <a:solidFill>
                  <a:schemeClr val="bg1"/>
                </a:solidFill>
                <a:effectLst>
                  <a:glow rad="101600">
                    <a:srgbClr val="ED8137"/>
                  </a:glow>
                </a:effectLst>
              </a:rPr>
              <a:t>保険料収入７割</a:t>
            </a:r>
            <a:endParaRPr kumimoji="1" lang="ja-JP" altLang="en-US" b="1" spc="-600">
              <a:solidFill>
                <a:schemeClr val="bg1"/>
              </a:solidFill>
              <a:effectLst>
                <a:glow rad="101600">
                  <a:srgbClr val="ED8137"/>
                </a:glow>
              </a:effectLst>
            </a:endParaRPr>
          </a:p>
        </p:txBody>
      </p:sp>
      <p:pic>
        <p:nvPicPr>
          <p:cNvPr id="5" name="グラフィックス 4">
            <a:extLst>
              <a:ext uri="{FF2B5EF4-FFF2-40B4-BE49-F238E27FC236}">
                <a16:creationId xmlns:a16="http://schemas.microsoft.com/office/drawing/2014/main" id="{526257BF-572B-2F8D-C6B9-F66ED9881C6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23970" y="4342320"/>
            <a:ext cx="890917" cy="771403"/>
          </a:xfrm>
          <a:prstGeom prst="rect">
            <a:avLst/>
          </a:prstGeom>
        </p:spPr>
      </p:pic>
      <p:pic>
        <p:nvPicPr>
          <p:cNvPr id="97" name="グラフィックス 96">
            <a:extLst>
              <a:ext uri="{FF2B5EF4-FFF2-40B4-BE49-F238E27FC236}">
                <a16:creationId xmlns:a16="http://schemas.microsoft.com/office/drawing/2014/main" id="{1826BE4F-14C6-4E83-BC49-D3057C857A4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834790" y="4423257"/>
            <a:ext cx="562642" cy="1060982"/>
          </a:xfrm>
          <a:prstGeom prst="rect">
            <a:avLst/>
          </a:prstGeom>
        </p:spPr>
      </p:pic>
      <p:grpSp>
        <p:nvGrpSpPr>
          <p:cNvPr id="6" name="グループ化 5">
            <a:extLst>
              <a:ext uri="{FF2B5EF4-FFF2-40B4-BE49-F238E27FC236}">
                <a16:creationId xmlns:a16="http://schemas.microsoft.com/office/drawing/2014/main" id="{F609237D-BF2D-3DD7-7AA5-FB207E3380A9}"/>
              </a:ext>
            </a:extLst>
          </p:cNvPr>
          <p:cNvGrpSpPr/>
          <p:nvPr/>
        </p:nvGrpSpPr>
        <p:grpSpPr>
          <a:xfrm>
            <a:off x="411257" y="5664205"/>
            <a:ext cx="6792686" cy="820789"/>
            <a:chOff x="694171" y="5664205"/>
            <a:chExt cx="7965893" cy="820789"/>
          </a:xfrm>
        </p:grpSpPr>
        <p:pic>
          <p:nvPicPr>
            <p:cNvPr id="9" name="グラフィックス 8">
              <a:extLst>
                <a:ext uri="{FF2B5EF4-FFF2-40B4-BE49-F238E27FC236}">
                  <a16:creationId xmlns:a16="http://schemas.microsoft.com/office/drawing/2014/main" id="{20BA2166-895B-98CC-0BE8-E23C267990A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94171" y="5664205"/>
              <a:ext cx="7965893" cy="820789"/>
            </a:xfrm>
            <a:prstGeom prst="rect">
              <a:avLst/>
            </a:prstGeom>
          </p:spPr>
        </p:pic>
        <p:sp>
          <p:nvSpPr>
            <p:cNvPr id="10" name="テキスト ボックス 9">
              <a:extLst>
                <a:ext uri="{FF2B5EF4-FFF2-40B4-BE49-F238E27FC236}">
                  <a16:creationId xmlns:a16="http://schemas.microsoft.com/office/drawing/2014/main" id="{EADB8550-B0F3-307B-063F-9C9334C0E72E}"/>
                </a:ext>
              </a:extLst>
            </p:cNvPr>
            <p:cNvSpPr txBox="1"/>
            <p:nvPr/>
          </p:nvSpPr>
          <p:spPr>
            <a:xfrm>
              <a:off x="3720281" y="5803120"/>
              <a:ext cx="4768542" cy="5847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6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インフレや給与水準の変化に対応しやすい</a:t>
              </a:r>
              <a:endParaRPr kumimoji="1" lang="en-US" altLang="ja-JP" sz="16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6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運用悪化によるリスクが少ない</a:t>
              </a:r>
              <a:endParaRPr kumimoji="1" lang="en-US" altLang="ja-JP" sz="16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AD760BF-4294-E2C7-6158-3E84A7A6C526}"/>
                </a:ext>
              </a:extLst>
            </p:cNvPr>
            <p:cNvSpPr txBox="1"/>
            <p:nvPr/>
          </p:nvSpPr>
          <p:spPr>
            <a:xfrm>
              <a:off x="1114859" y="5920697"/>
              <a:ext cx="2852569" cy="369332"/>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1" lang="ja-JP" altLang="en-US"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賦課方式のメリット</a:t>
              </a:r>
            </a:p>
          </p:txBody>
        </p:sp>
      </p:grpSp>
    </p:spTree>
    <p:extLst>
      <p:ext uri="{BB962C8B-B14F-4D97-AF65-F5344CB8AC3E}">
        <p14:creationId xmlns:p14="http://schemas.microsoft.com/office/powerpoint/2010/main" val="361791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1DE73-6936-AF55-676F-7E61ABC5E2F7}"/>
            </a:ext>
          </a:extLst>
        </p:cNvPr>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6DE01354-F07E-793E-359F-779D77B2368D}"/>
              </a:ext>
            </a:extLst>
          </p:cNvPr>
          <p:cNvSpPr/>
          <p:nvPr/>
        </p:nvSpPr>
        <p:spPr>
          <a:xfrm>
            <a:off x="4541213" y="1513543"/>
            <a:ext cx="4374187" cy="450412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D28D341A-ECBA-FCA3-80B3-E7DA87D579C3}"/>
              </a:ext>
            </a:extLst>
          </p:cNvPr>
          <p:cNvSpPr/>
          <p:nvPr/>
        </p:nvSpPr>
        <p:spPr>
          <a:xfrm>
            <a:off x="770467" y="1513543"/>
            <a:ext cx="3578636" cy="4496732"/>
          </a:xfrm>
          <a:prstGeom prst="rect">
            <a:avLst/>
          </a:prstGeom>
          <a:solidFill>
            <a:srgbClr val="FFEF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F199FB46-2D96-BBD0-3833-01FDF1CC1C5F}"/>
              </a:ext>
            </a:extLst>
          </p:cNvPr>
          <p:cNvSpPr>
            <a:spLocks noGrp="1"/>
          </p:cNvSpPr>
          <p:nvPr>
            <p:ph type="sldNum" sz="quarter" idx="12"/>
          </p:nvPr>
        </p:nvSpPr>
        <p:spPr/>
        <p:txBody>
          <a:bodyPr/>
          <a:lstStyle/>
          <a:p>
            <a:fld id="{C7378CBE-A140-4EEA-9819-9CD0025EC3DF}" type="slidenum">
              <a:rPr kumimoji="1" lang="ja-JP" altLang="en-US" smtClean="0"/>
              <a:pPr/>
              <a:t>43</a:t>
            </a:fld>
            <a:endParaRPr kumimoji="1" lang="ja-JP" altLang="en-US"/>
          </a:p>
        </p:txBody>
      </p:sp>
      <p:sp>
        <p:nvSpPr>
          <p:cNvPr id="3" name="正方形/長方形 2">
            <a:extLst>
              <a:ext uri="{FF2B5EF4-FFF2-40B4-BE49-F238E27FC236}">
                <a16:creationId xmlns:a16="http://schemas.microsoft.com/office/drawing/2014/main" id="{75736524-B79F-D839-C851-5D3C336C72EA}"/>
              </a:ext>
            </a:extLst>
          </p:cNvPr>
          <p:cNvSpPr/>
          <p:nvPr/>
        </p:nvSpPr>
        <p:spPr>
          <a:xfrm>
            <a:off x="411258" y="0"/>
            <a:ext cx="738019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280697A-F68B-8CD0-5C70-D87E93E61248}"/>
              </a:ext>
            </a:extLst>
          </p:cNvPr>
          <p:cNvSpPr txBox="1"/>
          <p:nvPr/>
        </p:nvSpPr>
        <p:spPr bwMode="gray">
          <a:xfrm>
            <a:off x="1530595" y="82367"/>
            <a:ext cx="6038849" cy="461665"/>
          </a:xfrm>
          <a:prstGeom prst="rect">
            <a:avLst/>
          </a:prstGeom>
          <a:noFill/>
        </p:spPr>
        <p:txBody>
          <a:bodyPr wrap="square" rtlCol="0">
            <a:spAutoFit/>
          </a:bodyPr>
          <a:lstStyle/>
          <a:p>
            <a:r>
              <a:rPr lang="ja-JP" altLang="en-US" sz="2400" b="1" spc="300">
                <a:solidFill>
                  <a:schemeClr val="bg1"/>
                </a:solidFill>
                <a:latin typeface="BIZ UDPゴシック" panose="020B0400000000000000" pitchFamily="50" charset="-128"/>
                <a:ea typeface="BIZ UDPゴシック" panose="020B0400000000000000" pitchFamily="50" charset="-128"/>
              </a:rPr>
              <a:t>賦課方式から積立方式に移行する場合</a:t>
            </a:r>
          </a:p>
        </p:txBody>
      </p:sp>
      <p:grpSp>
        <p:nvGrpSpPr>
          <p:cNvPr id="12" name="グループ化 11">
            <a:extLst>
              <a:ext uri="{FF2B5EF4-FFF2-40B4-BE49-F238E27FC236}">
                <a16:creationId xmlns:a16="http://schemas.microsoft.com/office/drawing/2014/main" id="{54F352DD-53A3-33DC-5365-16003DCAC969}"/>
              </a:ext>
            </a:extLst>
          </p:cNvPr>
          <p:cNvGrpSpPr/>
          <p:nvPr/>
        </p:nvGrpSpPr>
        <p:grpSpPr>
          <a:xfrm>
            <a:off x="2236822" y="922499"/>
            <a:ext cx="5432357" cy="469385"/>
            <a:chOff x="507129" y="1575359"/>
            <a:chExt cx="2482316" cy="469385"/>
          </a:xfrm>
        </p:grpSpPr>
        <p:grpSp>
          <p:nvGrpSpPr>
            <p:cNvPr id="13" name="グループ化 12">
              <a:extLst>
                <a:ext uri="{FF2B5EF4-FFF2-40B4-BE49-F238E27FC236}">
                  <a16:creationId xmlns:a16="http://schemas.microsoft.com/office/drawing/2014/main" id="{A5EF81FD-D800-6CCA-EB33-E8D19DC88819}"/>
                </a:ext>
              </a:extLst>
            </p:cNvPr>
            <p:cNvGrpSpPr/>
            <p:nvPr/>
          </p:nvGrpSpPr>
          <p:grpSpPr>
            <a:xfrm>
              <a:off x="507129" y="1575359"/>
              <a:ext cx="2482316" cy="469385"/>
              <a:chOff x="2328855" y="4405176"/>
              <a:chExt cx="2009985" cy="572579"/>
            </a:xfrm>
          </p:grpSpPr>
          <p:sp>
            <p:nvSpPr>
              <p:cNvPr id="15" name="四角形: 角を丸くする 14">
                <a:extLst>
                  <a:ext uri="{FF2B5EF4-FFF2-40B4-BE49-F238E27FC236}">
                    <a16:creationId xmlns:a16="http://schemas.microsoft.com/office/drawing/2014/main" id="{3BE23102-33DE-8953-5BD7-35CCF27334A6}"/>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 name="四角形: 角を丸くする 15">
                <a:extLst>
                  <a:ext uri="{FF2B5EF4-FFF2-40B4-BE49-F238E27FC236}">
                    <a16:creationId xmlns:a16="http://schemas.microsoft.com/office/drawing/2014/main" id="{82BCA0B7-615C-B78B-FA1D-03133D528FDF}"/>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4" name="テキスト ボックス 13">
              <a:extLst>
                <a:ext uri="{FF2B5EF4-FFF2-40B4-BE49-F238E27FC236}">
                  <a16:creationId xmlns:a16="http://schemas.microsoft.com/office/drawing/2014/main" id="{C388AABC-5A8C-EC18-3945-59E2B8510294}"/>
                </a:ext>
              </a:extLst>
            </p:cNvPr>
            <p:cNvSpPr txBox="1"/>
            <p:nvPr/>
          </p:nvSpPr>
          <p:spPr>
            <a:xfrm>
              <a:off x="558861" y="1641194"/>
              <a:ext cx="2353119"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賦課方式（現在）</a:t>
              </a:r>
              <a:endParaRPr kumimoji="1" lang="zh-TW" altLang="en-US" sz="16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22" name="テキスト ボックス 21">
            <a:extLst>
              <a:ext uri="{FF2B5EF4-FFF2-40B4-BE49-F238E27FC236}">
                <a16:creationId xmlns:a16="http://schemas.microsoft.com/office/drawing/2014/main" id="{AD8AC065-7EC8-63EA-F8FE-FF59A3A3479D}"/>
              </a:ext>
            </a:extLst>
          </p:cNvPr>
          <p:cNvSpPr txBox="1"/>
          <p:nvPr/>
        </p:nvSpPr>
        <p:spPr bwMode="gray">
          <a:xfrm>
            <a:off x="3894357" y="921497"/>
            <a:ext cx="624536" cy="200055"/>
          </a:xfrm>
          <a:prstGeom prst="rect">
            <a:avLst/>
          </a:prstGeom>
          <a:noFill/>
        </p:spPr>
        <p:txBody>
          <a:bodyPr wrap="square" rtlCol="0">
            <a:spAutoFit/>
          </a:bodyPr>
          <a:lstStyle/>
          <a:p>
            <a:pPr algn="ctr"/>
            <a:r>
              <a:rPr lang="ja-JP" altLang="en-US" sz="700" b="1" spc="300">
                <a:solidFill>
                  <a:schemeClr val="bg1"/>
                </a:solidFill>
                <a:latin typeface="BIZ UDPゴシック" panose="020B0400000000000000" pitchFamily="50" charset="-128"/>
                <a:ea typeface="BIZ UDPゴシック" panose="020B0400000000000000" pitchFamily="50" charset="-128"/>
              </a:rPr>
              <a:t>ふ　か</a:t>
            </a:r>
          </a:p>
        </p:txBody>
      </p:sp>
      <p:sp>
        <p:nvSpPr>
          <p:cNvPr id="30" name="正方形/長方形 29">
            <a:extLst>
              <a:ext uri="{FF2B5EF4-FFF2-40B4-BE49-F238E27FC236}">
                <a16:creationId xmlns:a16="http://schemas.microsoft.com/office/drawing/2014/main" id="{1E2DB01F-318C-69F7-FE8B-445923EBA3F0}"/>
              </a:ext>
            </a:extLst>
          </p:cNvPr>
          <p:cNvSpPr/>
          <p:nvPr/>
        </p:nvSpPr>
        <p:spPr>
          <a:xfrm>
            <a:off x="2177457" y="4095862"/>
            <a:ext cx="1935390" cy="1274680"/>
          </a:xfrm>
          <a:prstGeom prst="rect">
            <a:avLst/>
          </a:prstGeom>
          <a:solidFill>
            <a:srgbClr val="00A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a:t>これから積立てられないので、</a:t>
            </a:r>
            <a:endParaRPr kumimoji="1" lang="en-US" altLang="ja-JP" sz="1100"/>
          </a:p>
          <a:p>
            <a:pPr algn="ctr"/>
            <a:r>
              <a:rPr kumimoji="1" lang="ja-JP" altLang="en-US" b="1"/>
              <a:t>無年金・低年金</a:t>
            </a:r>
            <a:r>
              <a:rPr kumimoji="1" lang="ja-JP" altLang="en-US"/>
              <a:t>と</a:t>
            </a:r>
            <a:r>
              <a:rPr kumimoji="1" lang="ja-JP" altLang="en-US" sz="1400"/>
              <a:t>なってしまう</a:t>
            </a:r>
            <a:endParaRPr kumimoji="1" lang="ja-JP" altLang="en-US"/>
          </a:p>
        </p:txBody>
      </p:sp>
      <p:pic>
        <p:nvPicPr>
          <p:cNvPr id="31" name="図 30" descr="図形&#10;&#10;低い精度で自動的に生成された説明">
            <a:extLst>
              <a:ext uri="{FF2B5EF4-FFF2-40B4-BE49-F238E27FC236}">
                <a16:creationId xmlns:a16="http://schemas.microsoft.com/office/drawing/2014/main" id="{65FB01D3-41F4-8445-7977-C89C47E02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246635">
            <a:off x="1736315" y="3788135"/>
            <a:ext cx="301672" cy="477783"/>
          </a:xfrm>
          <a:prstGeom prst="rect">
            <a:avLst/>
          </a:prstGeom>
        </p:spPr>
      </p:pic>
      <p:sp>
        <p:nvSpPr>
          <p:cNvPr id="34" name="テキスト ボックス 33">
            <a:extLst>
              <a:ext uri="{FF2B5EF4-FFF2-40B4-BE49-F238E27FC236}">
                <a16:creationId xmlns:a16="http://schemas.microsoft.com/office/drawing/2014/main" id="{1CFC1E68-D2BA-7F8B-48E0-DC6DF4620268}"/>
              </a:ext>
            </a:extLst>
          </p:cNvPr>
          <p:cNvSpPr txBox="1"/>
          <p:nvPr/>
        </p:nvSpPr>
        <p:spPr>
          <a:xfrm>
            <a:off x="6002606" y="3535908"/>
            <a:ext cx="2912794" cy="523220"/>
          </a:xfrm>
          <a:prstGeom prst="rect">
            <a:avLst/>
          </a:prstGeom>
          <a:noFill/>
        </p:spPr>
        <p:txBody>
          <a:bodyPr wrap="square" rtlCol="0">
            <a:spAutoFit/>
          </a:bodyPr>
          <a:lstStyle/>
          <a:p>
            <a:pPr algn="ctr"/>
            <a:r>
              <a:rPr kumimoji="1" lang="ja-JP" altLang="en-US" sz="1400" b="1">
                <a:solidFill>
                  <a:srgbClr val="002060"/>
                </a:solidFill>
                <a:latin typeface="+mn-ea"/>
                <a:ea typeface="+mn-ea"/>
              </a:rPr>
              <a:t>無年金・低年金の方を</a:t>
            </a:r>
            <a:endParaRPr kumimoji="1" lang="en-US" altLang="ja-JP" sz="1400" b="1">
              <a:solidFill>
                <a:srgbClr val="002060"/>
              </a:solidFill>
              <a:latin typeface="+mn-ea"/>
              <a:ea typeface="+mn-ea"/>
            </a:endParaRPr>
          </a:p>
          <a:p>
            <a:pPr algn="ctr"/>
            <a:r>
              <a:rPr kumimoji="1" lang="ja-JP" altLang="en-US" sz="1400" b="1">
                <a:solidFill>
                  <a:srgbClr val="002060"/>
                </a:solidFill>
                <a:latin typeface="+mn-ea"/>
                <a:ea typeface="+mn-ea"/>
              </a:rPr>
              <a:t>出さないようにするためには･･？</a:t>
            </a:r>
          </a:p>
        </p:txBody>
      </p:sp>
      <p:pic>
        <p:nvPicPr>
          <p:cNvPr id="36" name="図 35" descr="図形&#10;&#10;低い精度で自動的に生成された説明">
            <a:extLst>
              <a:ext uri="{FF2B5EF4-FFF2-40B4-BE49-F238E27FC236}">
                <a16:creationId xmlns:a16="http://schemas.microsoft.com/office/drawing/2014/main" id="{56FF8EC8-AD97-FBE9-AC82-83F4CEA6F2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246635">
            <a:off x="5535482" y="3788136"/>
            <a:ext cx="301672" cy="477783"/>
          </a:xfrm>
          <a:prstGeom prst="rect">
            <a:avLst/>
          </a:prstGeom>
        </p:spPr>
      </p:pic>
      <p:sp>
        <p:nvSpPr>
          <p:cNvPr id="39" name="正方形/長方形 38">
            <a:extLst>
              <a:ext uri="{FF2B5EF4-FFF2-40B4-BE49-F238E27FC236}">
                <a16:creationId xmlns:a16="http://schemas.microsoft.com/office/drawing/2014/main" id="{56C05BB4-DDEB-8F05-755F-730E3CF404D6}"/>
              </a:ext>
            </a:extLst>
          </p:cNvPr>
          <p:cNvSpPr/>
          <p:nvPr/>
        </p:nvSpPr>
        <p:spPr>
          <a:xfrm>
            <a:off x="6106460" y="4098401"/>
            <a:ext cx="2653796" cy="1272141"/>
          </a:xfrm>
          <a:prstGeom prst="rect">
            <a:avLst/>
          </a:prstGeom>
          <a:solidFill>
            <a:srgbClr val="00A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a:t>現在の支えられる人の分と</a:t>
            </a:r>
            <a:endParaRPr kumimoji="1" lang="en-US" altLang="ja-JP" sz="1600"/>
          </a:p>
          <a:p>
            <a:pPr algn="ctr"/>
            <a:r>
              <a:rPr kumimoji="1" lang="ja-JP" altLang="en-US" sz="1600"/>
              <a:t>将来の自分に向けた積立の</a:t>
            </a:r>
            <a:endParaRPr kumimoji="1" lang="en-US" altLang="ja-JP" sz="1600"/>
          </a:p>
          <a:p>
            <a:pPr algn="ctr"/>
            <a:r>
              <a:rPr kumimoji="1" lang="ja-JP" altLang="en-US" b="1"/>
              <a:t>「二重の負担」が発生</a:t>
            </a:r>
            <a:endParaRPr kumimoji="1" lang="en-US" altLang="ja-JP" b="1"/>
          </a:p>
        </p:txBody>
      </p:sp>
      <p:sp>
        <p:nvSpPr>
          <p:cNvPr id="9" name="正方形/長方形 8">
            <a:extLst>
              <a:ext uri="{FF2B5EF4-FFF2-40B4-BE49-F238E27FC236}">
                <a16:creationId xmlns:a16="http://schemas.microsoft.com/office/drawing/2014/main" id="{1BC30969-E37E-5D9F-AF08-F52DC9A453C6}"/>
              </a:ext>
            </a:extLst>
          </p:cNvPr>
          <p:cNvSpPr/>
          <p:nvPr/>
        </p:nvSpPr>
        <p:spPr bwMode="gray">
          <a:xfrm>
            <a:off x="539294" y="98888"/>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algn="ctr"/>
            <a:r>
              <a:rPr lang="ja-JP" altLang="en-US" sz="1800" b="1" spc="300">
                <a:solidFill>
                  <a:schemeClr val="bg1"/>
                </a:solidFill>
                <a:latin typeface="BIZ UDPゴシック" panose="020B0400000000000000" pitchFamily="50" charset="-128"/>
                <a:ea typeface="BIZ UDPゴシック" panose="020B0400000000000000" pitchFamily="50" charset="-128"/>
              </a:rPr>
              <a:t>参考３</a:t>
            </a:r>
            <a:endParaRPr kumimoji="1" lang="ja-JP" altLang="en-US"/>
          </a:p>
        </p:txBody>
      </p:sp>
      <p:sp>
        <p:nvSpPr>
          <p:cNvPr id="5" name="四角形: 角を丸くする 4">
            <a:extLst>
              <a:ext uri="{FF2B5EF4-FFF2-40B4-BE49-F238E27FC236}">
                <a16:creationId xmlns:a16="http://schemas.microsoft.com/office/drawing/2014/main" id="{22C40D9A-1341-E22E-0463-0B6C3E3F6D9F}"/>
              </a:ext>
            </a:extLst>
          </p:cNvPr>
          <p:cNvSpPr/>
          <p:nvPr/>
        </p:nvSpPr>
        <p:spPr>
          <a:xfrm>
            <a:off x="1210733" y="2002535"/>
            <a:ext cx="2808000" cy="1411268"/>
          </a:xfrm>
          <a:prstGeom prst="roundRect">
            <a:avLst>
              <a:gd name="adj" fmla="val 9709"/>
            </a:avLst>
          </a:prstGeom>
          <a:solidFill>
            <a:srgbClr val="FFF7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四角形: 角を丸くする 9">
            <a:extLst>
              <a:ext uri="{FF2B5EF4-FFF2-40B4-BE49-F238E27FC236}">
                <a16:creationId xmlns:a16="http://schemas.microsoft.com/office/drawing/2014/main" id="{05ABBD18-FA06-C86E-B4E9-ED01E00A244D}"/>
              </a:ext>
            </a:extLst>
          </p:cNvPr>
          <p:cNvSpPr/>
          <p:nvPr/>
        </p:nvSpPr>
        <p:spPr>
          <a:xfrm>
            <a:off x="5324306" y="1985358"/>
            <a:ext cx="2808000" cy="1411248"/>
          </a:xfrm>
          <a:prstGeom prst="roundRect">
            <a:avLst>
              <a:gd name="adj" fmla="val 9709"/>
            </a:avLst>
          </a:prstGeom>
          <a:solidFill>
            <a:srgbClr val="ECF3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a:extLst>
              <a:ext uri="{FF2B5EF4-FFF2-40B4-BE49-F238E27FC236}">
                <a16:creationId xmlns:a16="http://schemas.microsoft.com/office/drawing/2014/main" id="{8535FEED-A6DA-CF36-985E-45A9E0E9B039}"/>
              </a:ext>
            </a:extLst>
          </p:cNvPr>
          <p:cNvSpPr/>
          <p:nvPr/>
        </p:nvSpPr>
        <p:spPr>
          <a:xfrm>
            <a:off x="1737679" y="1638304"/>
            <a:ext cx="1644212"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rPr>
              <a:t>支えられる人</a:t>
            </a:r>
          </a:p>
        </p:txBody>
      </p:sp>
      <p:grpSp>
        <p:nvGrpSpPr>
          <p:cNvPr id="19" name="グループ化 18">
            <a:extLst>
              <a:ext uri="{FF2B5EF4-FFF2-40B4-BE49-F238E27FC236}">
                <a16:creationId xmlns:a16="http://schemas.microsoft.com/office/drawing/2014/main" id="{6153EFFE-C1EF-7C5E-4368-5B11CAB2C261}"/>
              </a:ext>
            </a:extLst>
          </p:cNvPr>
          <p:cNvGrpSpPr/>
          <p:nvPr/>
        </p:nvGrpSpPr>
        <p:grpSpPr>
          <a:xfrm>
            <a:off x="5449663" y="2310633"/>
            <a:ext cx="997565" cy="900000"/>
            <a:chOff x="3298186" y="2362168"/>
            <a:chExt cx="855117" cy="747019"/>
          </a:xfrm>
        </p:grpSpPr>
        <p:sp>
          <p:nvSpPr>
            <p:cNvPr id="20" name="楕円 19">
              <a:extLst>
                <a:ext uri="{FF2B5EF4-FFF2-40B4-BE49-F238E27FC236}">
                  <a16:creationId xmlns:a16="http://schemas.microsoft.com/office/drawing/2014/main" id="{009ADC62-770F-9E5D-03F7-C2671CEF1446}"/>
                </a:ext>
              </a:extLst>
            </p:cNvPr>
            <p:cNvSpPr/>
            <p:nvPr/>
          </p:nvSpPr>
          <p:spPr>
            <a:xfrm>
              <a:off x="3340002" y="2362168"/>
              <a:ext cx="771484" cy="747019"/>
            </a:xfrm>
            <a:prstGeom prst="ellipse">
              <a:avLst/>
            </a:prstGeom>
            <a:solidFill>
              <a:srgbClr val="EC853E"/>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85E92040-F073-D455-3E98-58683D6F8CDC}"/>
                </a:ext>
              </a:extLst>
            </p:cNvPr>
            <p:cNvGrpSpPr/>
            <p:nvPr/>
          </p:nvGrpSpPr>
          <p:grpSpPr>
            <a:xfrm>
              <a:off x="3509488" y="2470581"/>
              <a:ext cx="447029" cy="293689"/>
              <a:chOff x="3504877" y="2572798"/>
              <a:chExt cx="447029" cy="293689"/>
            </a:xfrm>
          </p:grpSpPr>
          <p:pic>
            <p:nvPicPr>
              <p:cNvPr id="25" name="グラフィックス 24">
                <a:extLst>
                  <a:ext uri="{FF2B5EF4-FFF2-40B4-BE49-F238E27FC236}">
                    <a16:creationId xmlns:a16="http://schemas.microsoft.com/office/drawing/2014/main" id="{34A35A64-831D-796F-E8A4-01E7F70B86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4877" y="2656937"/>
                <a:ext cx="390525" cy="209550"/>
              </a:xfrm>
              <a:prstGeom prst="rect">
                <a:avLst/>
              </a:prstGeom>
            </p:spPr>
          </p:pic>
          <p:pic>
            <p:nvPicPr>
              <p:cNvPr id="26" name="グラフィックス 25">
                <a:extLst>
                  <a:ext uri="{FF2B5EF4-FFF2-40B4-BE49-F238E27FC236}">
                    <a16:creationId xmlns:a16="http://schemas.microsoft.com/office/drawing/2014/main" id="{871BE0EC-BB15-B41C-51C4-79F44FEFAE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53960">
                <a:off x="3561381" y="2572798"/>
                <a:ext cx="390525" cy="209550"/>
              </a:xfrm>
              <a:prstGeom prst="rect">
                <a:avLst/>
              </a:prstGeom>
            </p:spPr>
          </p:pic>
        </p:grpSp>
        <p:sp>
          <p:nvSpPr>
            <p:cNvPr id="24" name="正方形/長方形 23">
              <a:extLst>
                <a:ext uri="{FF2B5EF4-FFF2-40B4-BE49-F238E27FC236}">
                  <a16:creationId xmlns:a16="http://schemas.microsoft.com/office/drawing/2014/main" id="{11968809-DC61-3BF1-CD4F-8F63E8932B82}"/>
                </a:ext>
              </a:extLst>
            </p:cNvPr>
            <p:cNvSpPr/>
            <p:nvPr/>
          </p:nvSpPr>
          <p:spPr>
            <a:xfrm>
              <a:off x="329818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bg1"/>
                  </a:solidFill>
                </a:rPr>
                <a:t>保険料</a:t>
              </a:r>
            </a:p>
          </p:txBody>
        </p:sp>
      </p:grpSp>
      <p:sp>
        <p:nvSpPr>
          <p:cNvPr id="44" name="矢印: 右 43">
            <a:extLst>
              <a:ext uri="{FF2B5EF4-FFF2-40B4-BE49-F238E27FC236}">
                <a16:creationId xmlns:a16="http://schemas.microsoft.com/office/drawing/2014/main" id="{C1829605-1B53-911A-3192-C125CA104754}"/>
              </a:ext>
            </a:extLst>
          </p:cNvPr>
          <p:cNvSpPr/>
          <p:nvPr/>
        </p:nvSpPr>
        <p:spPr>
          <a:xfrm flipH="1">
            <a:off x="3861843" y="2656016"/>
            <a:ext cx="1695055" cy="209235"/>
          </a:xfrm>
          <a:prstGeom prst="rightArrow">
            <a:avLst/>
          </a:prstGeom>
          <a:solidFill>
            <a:srgbClr val="EC85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5" name="グラフィックス 44">
            <a:extLst>
              <a:ext uri="{FF2B5EF4-FFF2-40B4-BE49-F238E27FC236}">
                <a16:creationId xmlns:a16="http://schemas.microsoft.com/office/drawing/2014/main" id="{9F9C3A5D-F4B1-8D59-72B5-3084C7E639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71020" y="2377392"/>
            <a:ext cx="619299" cy="769431"/>
          </a:xfrm>
          <a:prstGeom prst="rect">
            <a:avLst/>
          </a:prstGeom>
        </p:spPr>
      </p:pic>
      <p:pic>
        <p:nvPicPr>
          <p:cNvPr id="46" name="グラフィックス 45">
            <a:extLst>
              <a:ext uri="{FF2B5EF4-FFF2-40B4-BE49-F238E27FC236}">
                <a16:creationId xmlns:a16="http://schemas.microsoft.com/office/drawing/2014/main" id="{6A8001A1-1134-17D9-2F14-2882452705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79231" y="2421505"/>
            <a:ext cx="462910" cy="713132"/>
          </a:xfrm>
          <a:prstGeom prst="rect">
            <a:avLst/>
          </a:prstGeom>
        </p:spPr>
      </p:pic>
      <p:pic>
        <p:nvPicPr>
          <p:cNvPr id="47" name="グラフィックス 46">
            <a:extLst>
              <a:ext uri="{FF2B5EF4-FFF2-40B4-BE49-F238E27FC236}">
                <a16:creationId xmlns:a16="http://schemas.microsoft.com/office/drawing/2014/main" id="{E311C6AA-2149-C5B3-DCB8-1B67DE4862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8308" y="2334385"/>
            <a:ext cx="447493" cy="696101"/>
          </a:xfrm>
          <a:prstGeom prst="rect">
            <a:avLst/>
          </a:prstGeom>
        </p:spPr>
      </p:pic>
      <p:pic>
        <p:nvPicPr>
          <p:cNvPr id="48" name="グラフィックス 47">
            <a:extLst>
              <a:ext uri="{FF2B5EF4-FFF2-40B4-BE49-F238E27FC236}">
                <a16:creationId xmlns:a16="http://schemas.microsoft.com/office/drawing/2014/main" id="{FDCDB6BC-C0CD-981E-C9C0-E01BED50D3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77601" y="2386952"/>
            <a:ext cx="410202" cy="646379"/>
          </a:xfrm>
          <a:prstGeom prst="rect">
            <a:avLst/>
          </a:prstGeom>
        </p:spPr>
      </p:pic>
      <p:pic>
        <p:nvPicPr>
          <p:cNvPr id="49" name="グラフィックス 48">
            <a:extLst>
              <a:ext uri="{FF2B5EF4-FFF2-40B4-BE49-F238E27FC236}">
                <a16:creationId xmlns:a16="http://schemas.microsoft.com/office/drawing/2014/main" id="{8C6D7C10-642B-34FD-921E-C9E8B63C192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66604" y="2593782"/>
            <a:ext cx="552107" cy="788724"/>
          </a:xfrm>
          <a:prstGeom prst="rect">
            <a:avLst/>
          </a:prstGeom>
        </p:spPr>
      </p:pic>
      <p:pic>
        <p:nvPicPr>
          <p:cNvPr id="50" name="グラフィックス 49">
            <a:extLst>
              <a:ext uri="{FF2B5EF4-FFF2-40B4-BE49-F238E27FC236}">
                <a16:creationId xmlns:a16="http://schemas.microsoft.com/office/drawing/2014/main" id="{8B8A36C6-5D23-82E3-4078-CE27953D52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87457" y="2209267"/>
            <a:ext cx="970530" cy="1043581"/>
          </a:xfrm>
          <a:prstGeom prst="rect">
            <a:avLst/>
          </a:prstGeom>
        </p:spPr>
      </p:pic>
      <p:pic>
        <p:nvPicPr>
          <p:cNvPr id="57" name="グラフィックス 56">
            <a:extLst>
              <a:ext uri="{FF2B5EF4-FFF2-40B4-BE49-F238E27FC236}">
                <a16:creationId xmlns:a16="http://schemas.microsoft.com/office/drawing/2014/main" id="{63BA9A20-6CA6-E575-601B-8841BA21A105}"/>
              </a:ext>
            </a:extLst>
          </p:cNvPr>
          <p:cNvPicPr>
            <a:picLocks noChangeAspect="1"/>
          </p:cNvPicPr>
          <p:nvPr/>
        </p:nvPicPr>
        <p:blipFill>
          <a:blip r:embed="rId17">
            <a:extLst>
              <a:ext uri="{96DAC541-7B7A-43D3-8B79-37D633B846F1}">
                <asvg:svgBlip xmlns:asvg="http://schemas.microsoft.com/office/drawing/2016/SVG/main" r:embed="rId18"/>
              </a:ext>
            </a:extLst>
          </a:blip>
          <a:srcRect b="22182"/>
          <a:stretch/>
        </p:blipFill>
        <p:spPr>
          <a:xfrm>
            <a:off x="952501" y="4002317"/>
            <a:ext cx="1085850" cy="1356427"/>
          </a:xfrm>
          <a:prstGeom prst="rect">
            <a:avLst/>
          </a:prstGeom>
        </p:spPr>
      </p:pic>
      <p:sp>
        <p:nvSpPr>
          <p:cNvPr id="58" name="正方形/長方形 57">
            <a:extLst>
              <a:ext uri="{FF2B5EF4-FFF2-40B4-BE49-F238E27FC236}">
                <a16:creationId xmlns:a16="http://schemas.microsoft.com/office/drawing/2014/main" id="{6FC8F612-38E9-20AD-80E6-3750E073F41D}"/>
              </a:ext>
            </a:extLst>
          </p:cNvPr>
          <p:cNvSpPr/>
          <p:nvPr/>
        </p:nvSpPr>
        <p:spPr>
          <a:xfrm>
            <a:off x="5587437" y="1638304"/>
            <a:ext cx="2281739"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rPr>
              <a:t>支える人（働く人）</a:t>
            </a:r>
          </a:p>
        </p:txBody>
      </p:sp>
      <p:pic>
        <p:nvPicPr>
          <p:cNvPr id="62" name="グラフィックス 61">
            <a:extLst>
              <a:ext uri="{FF2B5EF4-FFF2-40B4-BE49-F238E27FC236}">
                <a16:creationId xmlns:a16="http://schemas.microsoft.com/office/drawing/2014/main" id="{DDA02FC1-9E96-E3E8-0B95-961C8DBD8E8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690895" y="4140764"/>
            <a:ext cx="1460848" cy="1428385"/>
          </a:xfrm>
          <a:prstGeom prst="rect">
            <a:avLst/>
          </a:prstGeom>
        </p:spPr>
      </p:pic>
      <p:grpSp>
        <p:nvGrpSpPr>
          <p:cNvPr id="27" name="グループ化 26">
            <a:extLst>
              <a:ext uri="{FF2B5EF4-FFF2-40B4-BE49-F238E27FC236}">
                <a16:creationId xmlns:a16="http://schemas.microsoft.com/office/drawing/2014/main" id="{55358241-F0FB-A5D0-D3BE-56C5DE502774}"/>
              </a:ext>
            </a:extLst>
          </p:cNvPr>
          <p:cNvGrpSpPr/>
          <p:nvPr/>
        </p:nvGrpSpPr>
        <p:grpSpPr>
          <a:xfrm>
            <a:off x="2839946" y="2310633"/>
            <a:ext cx="1080000" cy="900000"/>
            <a:chOff x="3261896" y="2362168"/>
            <a:chExt cx="855117" cy="701884"/>
          </a:xfrm>
        </p:grpSpPr>
        <p:sp>
          <p:nvSpPr>
            <p:cNvPr id="29" name="楕円 28">
              <a:extLst>
                <a:ext uri="{FF2B5EF4-FFF2-40B4-BE49-F238E27FC236}">
                  <a16:creationId xmlns:a16="http://schemas.microsoft.com/office/drawing/2014/main" id="{BEB6113E-E07A-F2CB-864A-A5A81C0516F1}"/>
                </a:ext>
              </a:extLst>
            </p:cNvPr>
            <p:cNvSpPr/>
            <p:nvPr/>
          </p:nvSpPr>
          <p:spPr>
            <a:xfrm>
              <a:off x="3338512" y="2362168"/>
              <a:ext cx="712598" cy="701884"/>
            </a:xfrm>
            <a:prstGeom prst="ellipse">
              <a:avLst/>
            </a:prstGeom>
            <a:solidFill>
              <a:schemeClr val="bg1"/>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グループ化 34">
              <a:extLst>
                <a:ext uri="{FF2B5EF4-FFF2-40B4-BE49-F238E27FC236}">
                  <a16:creationId xmlns:a16="http://schemas.microsoft.com/office/drawing/2014/main" id="{4D014A59-0EAD-D674-669E-753F51CB0E57}"/>
                </a:ext>
              </a:extLst>
            </p:cNvPr>
            <p:cNvGrpSpPr/>
            <p:nvPr/>
          </p:nvGrpSpPr>
          <p:grpSpPr>
            <a:xfrm>
              <a:off x="3465940" y="2470581"/>
              <a:ext cx="447029" cy="293689"/>
              <a:chOff x="3461329" y="2572798"/>
              <a:chExt cx="447029" cy="293689"/>
            </a:xfrm>
          </p:grpSpPr>
          <p:pic>
            <p:nvPicPr>
              <p:cNvPr id="42" name="グラフィックス 41">
                <a:extLst>
                  <a:ext uri="{FF2B5EF4-FFF2-40B4-BE49-F238E27FC236}">
                    <a16:creationId xmlns:a16="http://schemas.microsoft.com/office/drawing/2014/main" id="{D8685254-C0AA-68CA-C97F-86E32D2F9D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1329" y="2656937"/>
                <a:ext cx="390525" cy="209550"/>
              </a:xfrm>
              <a:prstGeom prst="rect">
                <a:avLst/>
              </a:prstGeom>
            </p:spPr>
          </p:pic>
          <p:pic>
            <p:nvPicPr>
              <p:cNvPr id="43" name="グラフィックス 42">
                <a:extLst>
                  <a:ext uri="{FF2B5EF4-FFF2-40B4-BE49-F238E27FC236}">
                    <a16:creationId xmlns:a16="http://schemas.microsoft.com/office/drawing/2014/main" id="{2C3117A5-5207-2456-8E02-338131EC78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53960">
                <a:off x="3517833" y="2572798"/>
                <a:ext cx="390525" cy="209550"/>
              </a:xfrm>
              <a:prstGeom prst="rect">
                <a:avLst/>
              </a:prstGeom>
            </p:spPr>
          </p:pic>
        </p:grpSp>
        <p:sp>
          <p:nvSpPr>
            <p:cNvPr id="38" name="正方形/長方形 37">
              <a:extLst>
                <a:ext uri="{FF2B5EF4-FFF2-40B4-BE49-F238E27FC236}">
                  <a16:creationId xmlns:a16="http://schemas.microsoft.com/office/drawing/2014/main" id="{534B1EB2-9FD2-5FA3-BF3D-69703A6D6A2D}"/>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ED8137"/>
                  </a:solidFill>
                </a:rPr>
                <a:t>年金</a:t>
              </a:r>
            </a:p>
          </p:txBody>
        </p:sp>
      </p:grpSp>
    </p:spTree>
    <p:extLst>
      <p:ext uri="{BB962C8B-B14F-4D97-AF65-F5344CB8AC3E}">
        <p14:creationId xmlns:p14="http://schemas.microsoft.com/office/powerpoint/2010/main" val="1104704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999FE-C181-2765-873A-E053D233B9A7}"/>
            </a:ext>
          </a:extLst>
        </p:cNvPr>
        <p:cNvGrpSpPr/>
        <p:nvPr/>
      </p:nvGrpSpPr>
      <p:grpSpPr>
        <a:xfrm>
          <a:off x="0" y="0"/>
          <a:ext cx="0" cy="0"/>
          <a:chOff x="0" y="0"/>
          <a:chExt cx="0" cy="0"/>
        </a:xfrm>
      </p:grpSpPr>
      <p:pic>
        <p:nvPicPr>
          <p:cNvPr id="67" name="図 66">
            <a:extLst>
              <a:ext uri="{FF2B5EF4-FFF2-40B4-BE49-F238E27FC236}">
                <a16:creationId xmlns:a16="http://schemas.microsoft.com/office/drawing/2014/main" id="{5541DE5A-86C4-0DF0-CE8C-7294FA24EB5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901" t="-7388" r="-2038" b="35204"/>
          <a:stretch/>
        </p:blipFill>
        <p:spPr>
          <a:xfrm>
            <a:off x="7788237" y="4994499"/>
            <a:ext cx="1452774" cy="1458593"/>
          </a:xfrm>
          <a:prstGeom prst="ellipse">
            <a:avLst/>
          </a:prstGeom>
          <a:solidFill>
            <a:srgbClr val="E0F5F9"/>
          </a:solidFill>
          <a:ln w="57150">
            <a:noFill/>
          </a:ln>
        </p:spPr>
      </p:pic>
      <p:pic>
        <p:nvPicPr>
          <p:cNvPr id="62" name="図 61">
            <a:extLst>
              <a:ext uri="{FF2B5EF4-FFF2-40B4-BE49-F238E27FC236}">
                <a16:creationId xmlns:a16="http://schemas.microsoft.com/office/drawing/2014/main" id="{CBAD1010-2EE6-173E-4CEF-04B274F5439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232" t="-6108" r="-13496" b="33093"/>
          <a:stretch/>
        </p:blipFill>
        <p:spPr>
          <a:xfrm>
            <a:off x="664989" y="3775277"/>
            <a:ext cx="1452774" cy="1411944"/>
          </a:xfrm>
          <a:prstGeom prst="ellipse">
            <a:avLst/>
          </a:prstGeom>
          <a:solidFill>
            <a:srgbClr val="E0F5F9"/>
          </a:solidFill>
          <a:ln w="57150">
            <a:noFill/>
          </a:ln>
        </p:spPr>
      </p:pic>
      <p:sp>
        <p:nvSpPr>
          <p:cNvPr id="61" name="フリーフォーム: 図形 60">
            <a:extLst>
              <a:ext uri="{FF2B5EF4-FFF2-40B4-BE49-F238E27FC236}">
                <a16:creationId xmlns:a16="http://schemas.microsoft.com/office/drawing/2014/main" id="{16B9172A-65ED-A93D-A5B0-9ED5BA7C8B4B}"/>
              </a:ext>
            </a:extLst>
          </p:cNvPr>
          <p:cNvSpPr/>
          <p:nvPr/>
        </p:nvSpPr>
        <p:spPr>
          <a:xfrm rot="16200000">
            <a:off x="4334693" y="1530665"/>
            <a:ext cx="1073149" cy="5746115"/>
          </a:xfrm>
          <a:custGeom>
            <a:avLst/>
            <a:gdLst>
              <a:gd name="connsiteX0" fmla="*/ 2447925 w 2447925"/>
              <a:gd name="connsiteY0" fmla="*/ 405732 h 6301707"/>
              <a:gd name="connsiteX1" fmla="*/ 2447925 w 2447925"/>
              <a:gd name="connsiteY1" fmla="*/ 6301707 h 6301707"/>
              <a:gd name="connsiteX2" fmla="*/ 0 w 2447925"/>
              <a:gd name="connsiteY2" fmla="*/ 6301706 h 6301707"/>
              <a:gd name="connsiteX3" fmla="*/ 0 w 2447925"/>
              <a:gd name="connsiteY3" fmla="*/ 405732 h 6301707"/>
              <a:gd name="connsiteX4" fmla="*/ 929667 w 2447925"/>
              <a:gd name="connsiteY4" fmla="*/ 405732 h 6301707"/>
              <a:gd name="connsiteX5" fmla="*/ 1131563 w 2447925"/>
              <a:gd name="connsiteY5" fmla="*/ 0 h 6301707"/>
              <a:gd name="connsiteX6" fmla="*/ 1333458 w 2447925"/>
              <a:gd name="connsiteY6" fmla="*/ 405732 h 630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7925" h="6301707">
                <a:moveTo>
                  <a:pt x="2447925" y="405732"/>
                </a:moveTo>
                <a:lnTo>
                  <a:pt x="2447925" y="6301707"/>
                </a:lnTo>
                <a:lnTo>
                  <a:pt x="0" y="6301706"/>
                </a:lnTo>
                <a:lnTo>
                  <a:pt x="0" y="405732"/>
                </a:lnTo>
                <a:lnTo>
                  <a:pt x="929667" y="405732"/>
                </a:lnTo>
                <a:lnTo>
                  <a:pt x="1131563" y="0"/>
                </a:lnTo>
                <a:lnTo>
                  <a:pt x="1333458" y="405732"/>
                </a:lnTo>
                <a:close/>
              </a:path>
            </a:pathLst>
          </a:custGeom>
          <a:solidFill>
            <a:srgbClr val="B9F3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rgbClr val="002060"/>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7CA37E48-134E-E691-01AD-2B0645AC7C5B}"/>
              </a:ext>
            </a:extLst>
          </p:cNvPr>
          <p:cNvSpPr/>
          <p:nvPr/>
        </p:nvSpPr>
        <p:spPr>
          <a:xfrm>
            <a:off x="694171" y="1123951"/>
            <a:ext cx="8517658" cy="2514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9363A0FD-6C3E-0193-D97C-4C3E5D656785}"/>
              </a:ext>
            </a:extLst>
          </p:cNvPr>
          <p:cNvSpPr/>
          <p:nvPr/>
        </p:nvSpPr>
        <p:spPr>
          <a:xfrm>
            <a:off x="1181100" y="1520886"/>
            <a:ext cx="1781957" cy="182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56C483B9-FA71-7BB8-1A91-790E169D228C}"/>
              </a:ext>
            </a:extLst>
          </p:cNvPr>
          <p:cNvSpPr/>
          <p:nvPr/>
        </p:nvSpPr>
        <p:spPr>
          <a:xfrm>
            <a:off x="3098800" y="1520886"/>
            <a:ext cx="1781957" cy="182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5B9F6BD8-1415-8FFA-0A70-4A569A105920}"/>
              </a:ext>
            </a:extLst>
          </p:cNvPr>
          <p:cNvSpPr/>
          <p:nvPr/>
        </p:nvSpPr>
        <p:spPr>
          <a:xfrm>
            <a:off x="5016500" y="1520886"/>
            <a:ext cx="1781957" cy="182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740CA1DB-808D-0305-8D0E-475DE8DCC7F7}"/>
              </a:ext>
            </a:extLst>
          </p:cNvPr>
          <p:cNvSpPr/>
          <p:nvPr/>
        </p:nvSpPr>
        <p:spPr>
          <a:xfrm>
            <a:off x="6934200" y="1520886"/>
            <a:ext cx="1781957" cy="182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DA4EED0A-346F-10C4-043C-ED0BE227E81A}"/>
              </a:ext>
            </a:extLst>
          </p:cNvPr>
          <p:cNvSpPr>
            <a:spLocks noGrp="1"/>
          </p:cNvSpPr>
          <p:nvPr>
            <p:ph type="sldNum" sz="quarter" idx="12"/>
          </p:nvPr>
        </p:nvSpPr>
        <p:spPr/>
        <p:txBody>
          <a:bodyPr/>
          <a:lstStyle/>
          <a:p>
            <a:fld id="{C7378CBE-A140-4EEA-9819-9CD0025EC3DF}" type="slidenum">
              <a:rPr kumimoji="1" lang="ja-JP" altLang="en-US" smtClean="0"/>
              <a:t>44</a:t>
            </a:fld>
            <a:endParaRPr kumimoji="1" lang="ja-JP" altLang="en-US"/>
          </a:p>
        </p:txBody>
      </p:sp>
      <p:sp>
        <p:nvSpPr>
          <p:cNvPr id="7" name="正方形/長方形 6">
            <a:extLst>
              <a:ext uri="{FF2B5EF4-FFF2-40B4-BE49-F238E27FC236}">
                <a16:creationId xmlns:a16="http://schemas.microsoft.com/office/drawing/2014/main" id="{B3C84917-3BC0-73DE-451D-2E3402A4D00E}"/>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BBEF75D-D343-C9CF-42E7-0EBD52B14E55}"/>
              </a:ext>
            </a:extLst>
          </p:cNvPr>
          <p:cNvSpPr txBox="1"/>
          <p:nvPr/>
        </p:nvSpPr>
        <p:spPr bwMode="gray">
          <a:xfrm>
            <a:off x="686807" y="55917"/>
            <a:ext cx="330090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年金財政の仕組み①</a:t>
            </a:r>
          </a:p>
        </p:txBody>
      </p:sp>
      <p:sp>
        <p:nvSpPr>
          <p:cNvPr id="13" name="テキスト ボックス 12">
            <a:extLst>
              <a:ext uri="{FF2B5EF4-FFF2-40B4-BE49-F238E27FC236}">
                <a16:creationId xmlns:a16="http://schemas.microsoft.com/office/drawing/2014/main" id="{72EF4B3E-1A20-3E88-CFF3-B3FBA648AA99}"/>
              </a:ext>
            </a:extLst>
          </p:cNvPr>
          <p:cNvSpPr txBox="1"/>
          <p:nvPr/>
        </p:nvSpPr>
        <p:spPr>
          <a:xfrm>
            <a:off x="1516256" y="3383557"/>
            <a:ext cx="7660162" cy="215444"/>
          </a:xfrm>
          <a:prstGeom prst="rect">
            <a:avLst/>
          </a:prstGeom>
          <a:noFill/>
          <a:ln>
            <a:noFill/>
          </a:ln>
        </p:spPr>
        <p:txBody>
          <a:bodyPr wrap="square" rtlCol="0">
            <a:spAutoFit/>
          </a:bodyPr>
          <a:lstStyle/>
          <a:p>
            <a:pPr algn="r"/>
            <a:r>
              <a:rPr kumimoji="1" lang="ja-JP" altLang="en-US" sz="800">
                <a:latin typeface="Meiryo UI" panose="020B0604030504040204" pitchFamily="50" charset="-128"/>
                <a:ea typeface="Meiryo UI" panose="020B0604030504040204" pitchFamily="50" charset="-128"/>
              </a:rPr>
              <a:t>（出所）総務省「国勢調査」「人口推計」、社会保障・人口問題研究所「日本の将来推計人口（令和５年推計）</a:t>
            </a:r>
          </a:p>
        </p:txBody>
      </p:sp>
      <p:sp>
        <p:nvSpPr>
          <p:cNvPr id="14" name="テキスト ボックス 13">
            <a:extLst>
              <a:ext uri="{FF2B5EF4-FFF2-40B4-BE49-F238E27FC236}">
                <a16:creationId xmlns:a16="http://schemas.microsoft.com/office/drawing/2014/main" id="{7708DBDE-536D-7164-651C-854E08736FFE}"/>
              </a:ext>
            </a:extLst>
          </p:cNvPr>
          <p:cNvSpPr txBox="1"/>
          <p:nvPr/>
        </p:nvSpPr>
        <p:spPr>
          <a:xfrm>
            <a:off x="670055" y="775623"/>
            <a:ext cx="3678298" cy="338554"/>
          </a:xfrm>
          <a:prstGeom prst="rect">
            <a:avLst/>
          </a:prstGeom>
          <a:noFill/>
          <a:ln>
            <a:noFill/>
          </a:ln>
        </p:spPr>
        <p:txBody>
          <a:bodyPr wrap="square" rtlCol="0">
            <a:spAutoFit/>
          </a:bodyPr>
          <a:lstStyle/>
          <a:p>
            <a:r>
              <a:rPr kumimoji="1" lang="ja-JP" altLang="en-US" sz="1600" b="1">
                <a:solidFill>
                  <a:srgbClr val="002060"/>
                </a:solidFill>
                <a:latin typeface="Meiryo UI" panose="020B0604030504040204" pitchFamily="50" charset="-128"/>
                <a:ea typeface="Meiryo UI" panose="020B0604030504040204" pitchFamily="50" charset="-128"/>
              </a:rPr>
              <a:t>高齢者１人を支える現役世代の人数</a:t>
            </a:r>
          </a:p>
        </p:txBody>
      </p:sp>
      <p:sp>
        <p:nvSpPr>
          <p:cNvPr id="15" name="テキスト ボックス 14">
            <a:extLst>
              <a:ext uri="{FF2B5EF4-FFF2-40B4-BE49-F238E27FC236}">
                <a16:creationId xmlns:a16="http://schemas.microsoft.com/office/drawing/2014/main" id="{D5CDC878-FC93-BB53-E603-5F2404FD96B8}"/>
              </a:ext>
            </a:extLst>
          </p:cNvPr>
          <p:cNvSpPr txBox="1"/>
          <p:nvPr/>
        </p:nvSpPr>
        <p:spPr>
          <a:xfrm>
            <a:off x="3448561" y="1203406"/>
            <a:ext cx="1082435" cy="328739"/>
          </a:xfrm>
          <a:prstGeom prst="rect">
            <a:avLst/>
          </a:prstGeom>
          <a:noFill/>
        </p:spPr>
        <p:txBody>
          <a:bodyPr wrap="square" bIns="36000" rtlCol="0">
            <a:spAutoFit/>
          </a:bodyPr>
          <a:lstStyle/>
          <a:p>
            <a:pPr algn="ctr"/>
            <a:r>
              <a:rPr kumimoji="1" lang="en-US" altLang="ja-JP" sz="1600" b="1">
                <a:latin typeface="Meiryo UI" panose="020B0604030504040204" pitchFamily="50" charset="-128"/>
                <a:ea typeface="Meiryo UI" panose="020B0604030504040204" pitchFamily="50" charset="-128"/>
              </a:rPr>
              <a:t>1980</a:t>
            </a:r>
            <a:r>
              <a:rPr kumimoji="1" lang="ja-JP" altLang="en-US" sz="1600" b="1">
                <a:latin typeface="Meiryo UI" panose="020B0604030504040204" pitchFamily="50" charset="-128"/>
                <a:ea typeface="Meiryo UI" panose="020B0604030504040204" pitchFamily="50" charset="-128"/>
              </a:rPr>
              <a:t>年</a:t>
            </a:r>
          </a:p>
        </p:txBody>
      </p:sp>
      <p:sp>
        <p:nvSpPr>
          <p:cNvPr id="16" name="テキスト ボックス 15">
            <a:extLst>
              <a:ext uri="{FF2B5EF4-FFF2-40B4-BE49-F238E27FC236}">
                <a16:creationId xmlns:a16="http://schemas.microsoft.com/office/drawing/2014/main" id="{B8418798-558B-2E9B-D123-017ED79B9CE8}"/>
              </a:ext>
            </a:extLst>
          </p:cNvPr>
          <p:cNvSpPr txBox="1"/>
          <p:nvPr/>
        </p:nvSpPr>
        <p:spPr>
          <a:xfrm>
            <a:off x="5366261" y="1212623"/>
            <a:ext cx="1082435" cy="328739"/>
          </a:xfrm>
          <a:prstGeom prst="rect">
            <a:avLst/>
          </a:prstGeom>
          <a:noFill/>
        </p:spPr>
        <p:txBody>
          <a:bodyPr wrap="square" bIns="36000" rtlCol="0">
            <a:spAutoFit/>
          </a:bodyPr>
          <a:lstStyle/>
          <a:p>
            <a:pPr algn="ctr"/>
            <a:r>
              <a:rPr kumimoji="1" lang="en-US" altLang="ja-JP" sz="1600" b="1">
                <a:latin typeface="Meiryo UI" panose="020B0604030504040204" pitchFamily="50" charset="-128"/>
                <a:ea typeface="Meiryo UI" panose="020B0604030504040204" pitchFamily="50" charset="-128"/>
              </a:rPr>
              <a:t>2024</a:t>
            </a:r>
            <a:r>
              <a:rPr kumimoji="1" lang="ja-JP" altLang="en-US" sz="1600" b="1">
                <a:latin typeface="Meiryo UI" panose="020B0604030504040204" pitchFamily="50" charset="-128"/>
                <a:ea typeface="Meiryo UI" panose="020B0604030504040204" pitchFamily="50" charset="-128"/>
              </a:rPr>
              <a:t>年</a:t>
            </a:r>
          </a:p>
        </p:txBody>
      </p:sp>
      <p:sp>
        <p:nvSpPr>
          <p:cNvPr id="17" name="テキスト ボックス 16">
            <a:extLst>
              <a:ext uri="{FF2B5EF4-FFF2-40B4-BE49-F238E27FC236}">
                <a16:creationId xmlns:a16="http://schemas.microsoft.com/office/drawing/2014/main" id="{887F4986-5AF2-EB03-17F3-A6276149F83B}"/>
              </a:ext>
            </a:extLst>
          </p:cNvPr>
          <p:cNvSpPr txBox="1"/>
          <p:nvPr/>
        </p:nvSpPr>
        <p:spPr>
          <a:xfrm>
            <a:off x="7138655" y="1213182"/>
            <a:ext cx="1373048" cy="328739"/>
          </a:xfrm>
          <a:prstGeom prst="rect">
            <a:avLst/>
          </a:prstGeom>
          <a:noFill/>
        </p:spPr>
        <p:txBody>
          <a:bodyPr wrap="square" bIns="36000" rtlCol="0">
            <a:spAutoFit/>
          </a:bodyPr>
          <a:lstStyle/>
          <a:p>
            <a:pPr algn="ctr"/>
            <a:r>
              <a:rPr lang="en-US" altLang="ja-JP" sz="1600" b="1">
                <a:latin typeface="Meiryo UI" panose="020B0604030504040204" pitchFamily="50" charset="-128"/>
                <a:ea typeface="Meiryo UI" panose="020B0604030504040204" pitchFamily="50" charset="-128"/>
              </a:rPr>
              <a:t>2050</a:t>
            </a:r>
            <a:r>
              <a:rPr lang="ja-JP" altLang="en-US" sz="1600" b="1">
                <a:latin typeface="Meiryo UI" panose="020B0604030504040204" pitchFamily="50" charset="-128"/>
                <a:ea typeface="Meiryo UI" panose="020B0604030504040204" pitchFamily="50" charset="-128"/>
              </a:rPr>
              <a:t>年？</a:t>
            </a:r>
          </a:p>
        </p:txBody>
      </p:sp>
      <p:cxnSp>
        <p:nvCxnSpPr>
          <p:cNvPr id="18" name="直線コネクタ 17">
            <a:extLst>
              <a:ext uri="{FF2B5EF4-FFF2-40B4-BE49-F238E27FC236}">
                <a16:creationId xmlns:a16="http://schemas.microsoft.com/office/drawing/2014/main" id="{64706CD1-CA1E-D525-1556-458833F7B72C}"/>
              </a:ext>
            </a:extLst>
          </p:cNvPr>
          <p:cNvCxnSpPr>
            <a:cxnSpLocks/>
          </p:cNvCxnSpPr>
          <p:nvPr/>
        </p:nvCxnSpPr>
        <p:spPr>
          <a:xfrm>
            <a:off x="1313664" y="2432447"/>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62A447F-91B3-0E11-95B4-56342C3F70CC}"/>
              </a:ext>
            </a:extLst>
          </p:cNvPr>
          <p:cNvSpPr txBox="1"/>
          <p:nvPr/>
        </p:nvSpPr>
        <p:spPr>
          <a:xfrm>
            <a:off x="1450754" y="2583970"/>
            <a:ext cx="1242648" cy="615553"/>
          </a:xfrm>
          <a:prstGeom prst="rect">
            <a:avLst/>
          </a:prstGeom>
          <a:noFill/>
        </p:spPr>
        <p:txBody>
          <a:bodyPr wrap="none" rtlCol="0">
            <a:spAutoFit/>
          </a:bodyPr>
          <a:lstStyle/>
          <a:p>
            <a:pPr algn="ctr"/>
            <a:r>
              <a:rPr kumimoji="1" lang="en-US" altLang="ja-JP" b="1">
                <a:latin typeface="Meiryo UI" panose="020B0604030504040204" pitchFamily="50" charset="-128"/>
                <a:ea typeface="Meiryo UI" panose="020B0604030504040204" pitchFamily="50" charset="-128"/>
              </a:rPr>
              <a:t>20</a:t>
            </a:r>
            <a:r>
              <a:rPr kumimoji="1" lang="ja-JP" altLang="en-US" b="1">
                <a:latin typeface="Meiryo UI" panose="020B0604030504040204" pitchFamily="50" charset="-128"/>
                <a:ea typeface="Meiryo UI" panose="020B0604030504040204" pitchFamily="50" charset="-128"/>
              </a:rPr>
              <a:t>～</a:t>
            </a:r>
            <a:r>
              <a:rPr kumimoji="1" lang="en-US" altLang="ja-JP" b="1">
                <a:latin typeface="Meiryo UI" panose="020B0604030504040204" pitchFamily="50" charset="-128"/>
                <a:ea typeface="Meiryo UI" panose="020B0604030504040204" pitchFamily="50" charset="-128"/>
              </a:rPr>
              <a:t>64</a:t>
            </a:r>
            <a:r>
              <a:rPr kumimoji="1" lang="ja-JP" altLang="en-US" sz="1600" b="1">
                <a:latin typeface="Meiryo UI" panose="020B0604030504040204" pitchFamily="50" charset="-128"/>
                <a:ea typeface="Meiryo UI" panose="020B0604030504040204" pitchFamily="50" charset="-128"/>
              </a:rPr>
              <a:t>歳</a:t>
            </a:r>
          </a:p>
          <a:p>
            <a:pPr algn="ctr"/>
            <a:r>
              <a:rPr kumimoji="1" lang="ja-JP" altLang="en-US" sz="1600" b="1">
                <a:latin typeface="Meiryo UI" panose="020B0604030504040204" pitchFamily="50" charset="-128"/>
                <a:ea typeface="Meiryo UI" panose="020B0604030504040204" pitchFamily="50" charset="-128"/>
              </a:rPr>
              <a:t>人口</a:t>
            </a:r>
          </a:p>
        </p:txBody>
      </p:sp>
      <p:sp>
        <p:nvSpPr>
          <p:cNvPr id="23" name="テキスト ボックス 22">
            <a:extLst>
              <a:ext uri="{FF2B5EF4-FFF2-40B4-BE49-F238E27FC236}">
                <a16:creationId xmlns:a16="http://schemas.microsoft.com/office/drawing/2014/main" id="{B826F61E-3C60-3557-AED1-276E3FDC3470}"/>
              </a:ext>
            </a:extLst>
          </p:cNvPr>
          <p:cNvSpPr txBox="1"/>
          <p:nvPr/>
        </p:nvSpPr>
        <p:spPr>
          <a:xfrm>
            <a:off x="1516477" y="1717211"/>
            <a:ext cx="1111203" cy="615553"/>
          </a:xfrm>
          <a:prstGeom prst="rect">
            <a:avLst/>
          </a:prstGeom>
          <a:noFill/>
        </p:spPr>
        <p:txBody>
          <a:bodyPr wrap="none" rtlCol="0">
            <a:spAutoFit/>
          </a:bodyPr>
          <a:lstStyle/>
          <a:p>
            <a:pPr algn="ctr"/>
            <a:r>
              <a:rPr kumimoji="1" lang="en-US" altLang="ja-JP" b="1">
                <a:latin typeface="Meiryo UI" panose="020B0604030504040204" pitchFamily="50" charset="-128"/>
                <a:ea typeface="Meiryo UI" panose="020B0604030504040204" pitchFamily="50" charset="-128"/>
              </a:rPr>
              <a:t>65</a:t>
            </a:r>
            <a:r>
              <a:rPr kumimoji="1" lang="ja-JP" altLang="en-US" sz="1600" b="1">
                <a:latin typeface="Meiryo UI" panose="020B0604030504040204" pitchFamily="50" charset="-128"/>
                <a:ea typeface="Meiryo UI" panose="020B0604030504040204" pitchFamily="50" charset="-128"/>
              </a:rPr>
              <a:t>歳以上</a:t>
            </a:r>
          </a:p>
          <a:p>
            <a:pPr algn="ctr"/>
            <a:r>
              <a:rPr kumimoji="1" lang="ja-JP" altLang="en-US" sz="1600" b="1">
                <a:latin typeface="Meiryo UI" panose="020B0604030504040204" pitchFamily="50" charset="-128"/>
                <a:ea typeface="Meiryo UI" panose="020B0604030504040204" pitchFamily="50" charset="-128"/>
              </a:rPr>
              <a:t>人口</a:t>
            </a:r>
          </a:p>
        </p:txBody>
      </p:sp>
      <p:pic>
        <p:nvPicPr>
          <p:cNvPr id="26" name="図 25" descr="図形, アイコン&#10;&#10;自動的に生成された説明">
            <a:extLst>
              <a:ext uri="{FF2B5EF4-FFF2-40B4-BE49-F238E27FC236}">
                <a16:creationId xmlns:a16="http://schemas.microsoft.com/office/drawing/2014/main" id="{AC90B808-AD0C-ED50-72C5-2BD89B63026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66727" y="1670779"/>
            <a:ext cx="246103" cy="640851"/>
          </a:xfrm>
          <a:prstGeom prst="rect">
            <a:avLst/>
          </a:prstGeom>
        </p:spPr>
      </p:pic>
      <p:cxnSp>
        <p:nvCxnSpPr>
          <p:cNvPr id="39" name="直線コネクタ 38">
            <a:extLst>
              <a:ext uri="{FF2B5EF4-FFF2-40B4-BE49-F238E27FC236}">
                <a16:creationId xmlns:a16="http://schemas.microsoft.com/office/drawing/2014/main" id="{C0CF52DB-DFF8-989B-DE82-1869AE5D5749}"/>
              </a:ext>
            </a:extLst>
          </p:cNvPr>
          <p:cNvCxnSpPr>
            <a:cxnSpLocks/>
          </p:cNvCxnSpPr>
          <p:nvPr/>
        </p:nvCxnSpPr>
        <p:spPr>
          <a:xfrm>
            <a:off x="3231364" y="2432447"/>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2AA2F1E6-7C78-3849-E172-DF9A89DE37E4}"/>
              </a:ext>
            </a:extLst>
          </p:cNvPr>
          <p:cNvCxnSpPr>
            <a:cxnSpLocks/>
          </p:cNvCxnSpPr>
          <p:nvPr/>
        </p:nvCxnSpPr>
        <p:spPr>
          <a:xfrm>
            <a:off x="5149064" y="2432447"/>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86BC006F-010A-A786-A2C1-5682850DBA07}"/>
              </a:ext>
            </a:extLst>
          </p:cNvPr>
          <p:cNvCxnSpPr>
            <a:cxnSpLocks/>
          </p:cNvCxnSpPr>
          <p:nvPr/>
        </p:nvCxnSpPr>
        <p:spPr>
          <a:xfrm>
            <a:off x="7066764" y="2432447"/>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pic>
        <p:nvPicPr>
          <p:cNvPr id="42" name="図 41" descr="図形, アイコン&#10;&#10;自動的に生成された説明">
            <a:extLst>
              <a:ext uri="{FF2B5EF4-FFF2-40B4-BE49-F238E27FC236}">
                <a16:creationId xmlns:a16="http://schemas.microsoft.com/office/drawing/2014/main" id="{6CEDA4EB-DED5-3492-3C45-58CAA98E4D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84427" y="1670779"/>
            <a:ext cx="246103" cy="640851"/>
          </a:xfrm>
          <a:prstGeom prst="rect">
            <a:avLst/>
          </a:prstGeom>
        </p:spPr>
      </p:pic>
      <p:pic>
        <p:nvPicPr>
          <p:cNvPr id="43" name="図 42" descr="図形, アイコン&#10;&#10;自動的に生成された説明">
            <a:extLst>
              <a:ext uri="{FF2B5EF4-FFF2-40B4-BE49-F238E27FC236}">
                <a16:creationId xmlns:a16="http://schemas.microsoft.com/office/drawing/2014/main" id="{5D2E80C5-BE79-9AD1-C39D-3995D37DFB6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02127" y="1670779"/>
            <a:ext cx="246103" cy="640851"/>
          </a:xfrm>
          <a:prstGeom prst="rect">
            <a:avLst/>
          </a:prstGeom>
        </p:spPr>
      </p:pic>
      <p:grpSp>
        <p:nvGrpSpPr>
          <p:cNvPr id="56" name="グループ化 55">
            <a:extLst>
              <a:ext uri="{FF2B5EF4-FFF2-40B4-BE49-F238E27FC236}">
                <a16:creationId xmlns:a16="http://schemas.microsoft.com/office/drawing/2014/main" id="{0FA58B8F-BD29-2DDC-C525-485D3FE46766}"/>
              </a:ext>
            </a:extLst>
          </p:cNvPr>
          <p:cNvGrpSpPr/>
          <p:nvPr/>
        </p:nvGrpSpPr>
        <p:grpSpPr>
          <a:xfrm>
            <a:off x="3347929" y="2565580"/>
            <a:ext cx="1258545" cy="640851"/>
            <a:chOff x="3224966" y="2565580"/>
            <a:chExt cx="1258545" cy="640851"/>
          </a:xfrm>
        </p:grpSpPr>
        <p:pic>
          <p:nvPicPr>
            <p:cNvPr id="24" name="図 23" descr="アイコン&#10;&#10;自動的に生成された説明">
              <a:extLst>
                <a:ext uri="{FF2B5EF4-FFF2-40B4-BE49-F238E27FC236}">
                  <a16:creationId xmlns:a16="http://schemas.microsoft.com/office/drawing/2014/main" id="{752B66D0-447E-26A6-EE6B-E43C8C0581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24966" y="2565580"/>
              <a:ext cx="246103" cy="640851"/>
            </a:xfrm>
            <a:prstGeom prst="rect">
              <a:avLst/>
            </a:prstGeom>
          </p:spPr>
        </p:pic>
        <p:pic>
          <p:nvPicPr>
            <p:cNvPr id="44" name="図 43" descr="アイコン&#10;&#10;自動的に生成された説明">
              <a:extLst>
                <a:ext uri="{FF2B5EF4-FFF2-40B4-BE49-F238E27FC236}">
                  <a16:creationId xmlns:a16="http://schemas.microsoft.com/office/drawing/2014/main" id="{E49E1C48-4E66-C1D3-ADEB-11F5E92851A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07412" y="2565580"/>
              <a:ext cx="246103" cy="640851"/>
            </a:xfrm>
            <a:prstGeom prst="rect">
              <a:avLst/>
            </a:prstGeom>
          </p:spPr>
        </p:pic>
        <p:pic>
          <p:nvPicPr>
            <p:cNvPr id="45" name="図 44" descr="アイコン&#10;&#10;自動的に生成された説明">
              <a:extLst>
                <a:ext uri="{FF2B5EF4-FFF2-40B4-BE49-F238E27FC236}">
                  <a16:creationId xmlns:a16="http://schemas.microsoft.com/office/drawing/2014/main" id="{1278A0BB-CFCB-C106-340D-EBE3775B6B0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89858" y="2565580"/>
              <a:ext cx="246103" cy="640851"/>
            </a:xfrm>
            <a:prstGeom prst="rect">
              <a:avLst/>
            </a:prstGeom>
          </p:spPr>
        </p:pic>
        <p:pic>
          <p:nvPicPr>
            <p:cNvPr id="46" name="図 45" descr="アイコン&#10;&#10;自動的に生成された説明">
              <a:extLst>
                <a:ext uri="{FF2B5EF4-FFF2-40B4-BE49-F238E27FC236}">
                  <a16:creationId xmlns:a16="http://schemas.microsoft.com/office/drawing/2014/main" id="{CA5D1D0C-1C2A-777F-AE67-EB2469944C5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72304" y="2565580"/>
              <a:ext cx="246103" cy="640851"/>
            </a:xfrm>
            <a:prstGeom prst="rect">
              <a:avLst/>
            </a:prstGeom>
          </p:spPr>
        </p:pic>
        <p:pic>
          <p:nvPicPr>
            <p:cNvPr id="47" name="図 46" descr="アイコン&#10;&#10;自動的に生成された説明">
              <a:extLst>
                <a:ext uri="{FF2B5EF4-FFF2-40B4-BE49-F238E27FC236}">
                  <a16:creationId xmlns:a16="http://schemas.microsoft.com/office/drawing/2014/main" id="{2BD31798-907A-3BC8-AA9C-00AE554E575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54750" y="2565580"/>
              <a:ext cx="246103" cy="640851"/>
            </a:xfrm>
            <a:prstGeom prst="rect">
              <a:avLst/>
            </a:prstGeom>
          </p:spPr>
        </p:pic>
        <p:pic>
          <p:nvPicPr>
            <p:cNvPr id="48" name="図 47" descr="アイコン&#10;&#10;自動的に生成された説明">
              <a:extLst>
                <a:ext uri="{FF2B5EF4-FFF2-40B4-BE49-F238E27FC236}">
                  <a16:creationId xmlns:a16="http://schemas.microsoft.com/office/drawing/2014/main" id="{867C039D-A530-30D8-59DC-7BC9EABC9A0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37196" y="2565580"/>
              <a:ext cx="246103" cy="640851"/>
            </a:xfrm>
            <a:prstGeom prst="rect">
              <a:avLst/>
            </a:prstGeom>
          </p:spPr>
        </p:pic>
        <p:pic>
          <p:nvPicPr>
            <p:cNvPr id="49" name="図 48" descr="アイコン&#10;&#10;自動的に生成された説明">
              <a:extLst>
                <a:ext uri="{FF2B5EF4-FFF2-40B4-BE49-F238E27FC236}">
                  <a16:creationId xmlns:a16="http://schemas.microsoft.com/office/drawing/2014/main" id="{907C0743-5125-FAD7-B80E-767EBFA0460C}"/>
                </a:ext>
              </a:extLst>
            </p:cNvPr>
            <p:cNvPicPr>
              <a:picLocks noChangeAspect="1"/>
            </p:cNvPicPr>
            <p:nvPr/>
          </p:nvPicPr>
          <p:blipFill>
            <a:blip r:embed="rId5" cstate="hqprint">
              <a:extLst>
                <a:ext uri="{28A0092B-C50C-407E-A947-70E740481C1C}">
                  <a14:useLocalDpi xmlns:a14="http://schemas.microsoft.com/office/drawing/2010/main" val="0"/>
                </a:ext>
              </a:extLst>
            </a:blip>
            <a:srcRect r="33414"/>
            <a:stretch>
              <a:fillRect/>
            </a:stretch>
          </p:blipFill>
          <p:spPr>
            <a:xfrm>
              <a:off x="4319642" y="2565580"/>
              <a:ext cx="163869" cy="640851"/>
            </a:xfrm>
            <a:prstGeom prst="rect">
              <a:avLst/>
            </a:prstGeom>
          </p:spPr>
        </p:pic>
      </p:grpSp>
      <p:grpSp>
        <p:nvGrpSpPr>
          <p:cNvPr id="58" name="グループ化 57">
            <a:extLst>
              <a:ext uri="{FF2B5EF4-FFF2-40B4-BE49-F238E27FC236}">
                <a16:creationId xmlns:a16="http://schemas.microsoft.com/office/drawing/2014/main" id="{36B94A9C-9995-5C4C-52B4-E23C2464A184}"/>
              </a:ext>
            </a:extLst>
          </p:cNvPr>
          <p:cNvGrpSpPr/>
          <p:nvPr/>
        </p:nvGrpSpPr>
        <p:grpSpPr>
          <a:xfrm>
            <a:off x="5615347" y="2565580"/>
            <a:ext cx="465414" cy="640851"/>
            <a:chOff x="5645089" y="2565580"/>
            <a:chExt cx="465414" cy="640851"/>
          </a:xfrm>
        </p:grpSpPr>
        <p:pic>
          <p:nvPicPr>
            <p:cNvPr id="51" name="図 50" descr="アイコン&#10;&#10;自動的に生成された説明">
              <a:extLst>
                <a:ext uri="{FF2B5EF4-FFF2-40B4-BE49-F238E27FC236}">
                  <a16:creationId xmlns:a16="http://schemas.microsoft.com/office/drawing/2014/main" id="{BC1A2EBA-F547-F80C-C7BA-39A2A00E93B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45089" y="2565580"/>
              <a:ext cx="246103" cy="640851"/>
            </a:xfrm>
            <a:prstGeom prst="rect">
              <a:avLst/>
            </a:prstGeom>
          </p:spPr>
        </p:pic>
        <p:pic>
          <p:nvPicPr>
            <p:cNvPr id="52" name="図 51" descr="アイコン&#10;&#10;自動的に生成された説明">
              <a:extLst>
                <a:ext uri="{FF2B5EF4-FFF2-40B4-BE49-F238E27FC236}">
                  <a16:creationId xmlns:a16="http://schemas.microsoft.com/office/drawing/2014/main" id="{0D2F15C7-E1DE-A533-D1FE-193C013300D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19566"/>
            <a:stretch/>
          </p:blipFill>
          <p:spPr>
            <a:xfrm>
              <a:off x="5912553" y="2565580"/>
              <a:ext cx="197950" cy="640851"/>
            </a:xfrm>
            <a:prstGeom prst="rect">
              <a:avLst/>
            </a:prstGeom>
          </p:spPr>
        </p:pic>
      </p:grpSp>
      <p:grpSp>
        <p:nvGrpSpPr>
          <p:cNvPr id="57" name="グループ化 56">
            <a:extLst>
              <a:ext uri="{FF2B5EF4-FFF2-40B4-BE49-F238E27FC236}">
                <a16:creationId xmlns:a16="http://schemas.microsoft.com/office/drawing/2014/main" id="{65FF1A36-E93A-D49C-4B62-B6D8BEE7C8DC}"/>
              </a:ext>
            </a:extLst>
          </p:cNvPr>
          <p:cNvGrpSpPr/>
          <p:nvPr/>
        </p:nvGrpSpPr>
        <p:grpSpPr>
          <a:xfrm>
            <a:off x="7637822" y="2565580"/>
            <a:ext cx="374712" cy="640851"/>
            <a:chOff x="7511989" y="2565580"/>
            <a:chExt cx="374712" cy="640851"/>
          </a:xfrm>
        </p:grpSpPr>
        <p:pic>
          <p:nvPicPr>
            <p:cNvPr id="54" name="図 53" descr="アイコン&#10;&#10;自動的に生成された説明">
              <a:extLst>
                <a:ext uri="{FF2B5EF4-FFF2-40B4-BE49-F238E27FC236}">
                  <a16:creationId xmlns:a16="http://schemas.microsoft.com/office/drawing/2014/main" id="{3F4BAB00-FF36-8D6F-9BF8-ACADD096889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11989" y="2565580"/>
              <a:ext cx="246103" cy="640851"/>
            </a:xfrm>
            <a:prstGeom prst="rect">
              <a:avLst/>
            </a:prstGeom>
          </p:spPr>
        </p:pic>
        <p:pic>
          <p:nvPicPr>
            <p:cNvPr id="55" name="図 54" descr="アイコン&#10;&#10;自動的に生成された説明">
              <a:extLst>
                <a:ext uri="{FF2B5EF4-FFF2-40B4-BE49-F238E27FC236}">
                  <a16:creationId xmlns:a16="http://schemas.microsoft.com/office/drawing/2014/main" id="{CA46F25D-9B45-F502-B3F6-481D320852A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 r="59981"/>
            <a:stretch/>
          </p:blipFill>
          <p:spPr>
            <a:xfrm>
              <a:off x="7788215" y="2565580"/>
              <a:ext cx="98486" cy="640851"/>
            </a:xfrm>
            <a:prstGeom prst="rect">
              <a:avLst/>
            </a:prstGeom>
          </p:spPr>
        </p:pic>
      </p:grpSp>
      <p:sp>
        <p:nvSpPr>
          <p:cNvPr id="30" name="テキスト ボックス 29">
            <a:extLst>
              <a:ext uri="{FF2B5EF4-FFF2-40B4-BE49-F238E27FC236}">
                <a16:creationId xmlns:a16="http://schemas.microsoft.com/office/drawing/2014/main" id="{C5768222-715C-0BDE-1605-9513244AD2D2}"/>
              </a:ext>
            </a:extLst>
          </p:cNvPr>
          <p:cNvSpPr txBox="1"/>
          <p:nvPr/>
        </p:nvSpPr>
        <p:spPr>
          <a:xfrm>
            <a:off x="3514054" y="2661047"/>
            <a:ext cx="939681" cy="461665"/>
          </a:xfrm>
          <a:prstGeom prst="rect">
            <a:avLst/>
          </a:prstGeom>
          <a:noFill/>
        </p:spPr>
        <p:txBody>
          <a:bodyPr wrap="none" rtlCol="0">
            <a:spAutoFit/>
          </a:bodyPr>
          <a:lstStyle/>
          <a:p>
            <a:pPr algn="ctr"/>
            <a:r>
              <a:rPr lang="en-US" altLang="ja-JP" sz="2400" b="1">
                <a:latin typeface="Meiryo UI" panose="020B0604030504040204" pitchFamily="50" charset="-128"/>
                <a:ea typeface="Meiryo UI" panose="020B0604030504040204" pitchFamily="50" charset="-128"/>
              </a:rPr>
              <a:t>6.6</a:t>
            </a:r>
            <a:r>
              <a:rPr lang="ja-JP" altLang="en-US" b="1">
                <a:effectLst/>
                <a:latin typeface="Meiryo UI" panose="020B0604030504040204" pitchFamily="50" charset="-128"/>
                <a:ea typeface="Meiryo UI" panose="020B0604030504040204" pitchFamily="50" charset="-128"/>
              </a:rPr>
              <a:t>人</a:t>
            </a:r>
          </a:p>
        </p:txBody>
      </p:sp>
      <p:sp>
        <p:nvSpPr>
          <p:cNvPr id="59" name="テキスト ボックス 58">
            <a:extLst>
              <a:ext uri="{FF2B5EF4-FFF2-40B4-BE49-F238E27FC236}">
                <a16:creationId xmlns:a16="http://schemas.microsoft.com/office/drawing/2014/main" id="{A5CDF951-25DF-972A-70D4-E2C1DD6911D1}"/>
              </a:ext>
            </a:extLst>
          </p:cNvPr>
          <p:cNvSpPr txBox="1"/>
          <p:nvPr/>
        </p:nvSpPr>
        <p:spPr>
          <a:xfrm>
            <a:off x="5409693" y="2655225"/>
            <a:ext cx="939681" cy="461665"/>
          </a:xfrm>
          <a:prstGeom prst="rect">
            <a:avLst/>
          </a:prstGeom>
          <a:noFill/>
        </p:spPr>
        <p:txBody>
          <a:bodyPr wrap="none" lIns="91440" tIns="45720" rIns="91440" bIns="45720" rtlCol="0" anchor="t">
            <a:spAutoFit/>
          </a:bodyPr>
          <a:lstStyle/>
          <a:p>
            <a:pPr algn="ctr"/>
            <a:r>
              <a:rPr lang="en-US" altLang="ja-JP" sz="2400" b="1">
                <a:latin typeface="Meiryo UI"/>
                <a:ea typeface="Meiryo UI"/>
              </a:rPr>
              <a:t>1.9</a:t>
            </a:r>
            <a:r>
              <a:rPr lang="ja-JP" altLang="en-US" b="1">
                <a:effectLst/>
                <a:latin typeface="Meiryo UI"/>
                <a:ea typeface="Meiryo UI"/>
              </a:rPr>
              <a:t>人</a:t>
            </a:r>
          </a:p>
        </p:txBody>
      </p:sp>
      <p:sp>
        <p:nvSpPr>
          <p:cNvPr id="60" name="テキスト ボックス 59">
            <a:extLst>
              <a:ext uri="{FF2B5EF4-FFF2-40B4-BE49-F238E27FC236}">
                <a16:creationId xmlns:a16="http://schemas.microsoft.com/office/drawing/2014/main" id="{97D8AEAC-7613-5F62-EF62-BBEED4D8B966}"/>
              </a:ext>
            </a:extLst>
          </p:cNvPr>
          <p:cNvSpPr txBox="1"/>
          <p:nvPr/>
        </p:nvSpPr>
        <p:spPr>
          <a:xfrm>
            <a:off x="7399304" y="2661047"/>
            <a:ext cx="939681" cy="461665"/>
          </a:xfrm>
          <a:prstGeom prst="rect">
            <a:avLst/>
          </a:prstGeom>
          <a:noFill/>
        </p:spPr>
        <p:txBody>
          <a:bodyPr wrap="none" lIns="91440" tIns="45720" rIns="91440" bIns="45720" rtlCol="0" anchor="t">
            <a:spAutoFit/>
          </a:bodyPr>
          <a:lstStyle/>
          <a:p>
            <a:pPr algn="ctr"/>
            <a:r>
              <a:rPr lang="en-US" altLang="ja-JP" sz="2400" b="1">
                <a:latin typeface="Meiryo UI"/>
                <a:ea typeface="Meiryo UI"/>
              </a:rPr>
              <a:t>1.3</a:t>
            </a:r>
            <a:r>
              <a:rPr lang="ja-JP" altLang="en-US" b="1">
                <a:effectLst/>
                <a:latin typeface="Meiryo UI"/>
                <a:ea typeface="Meiryo UI"/>
              </a:rPr>
              <a:t>人</a:t>
            </a:r>
          </a:p>
        </p:txBody>
      </p:sp>
      <p:sp>
        <p:nvSpPr>
          <p:cNvPr id="65" name="フリーフォーム: 図形 64">
            <a:extLst>
              <a:ext uri="{FF2B5EF4-FFF2-40B4-BE49-F238E27FC236}">
                <a16:creationId xmlns:a16="http://schemas.microsoft.com/office/drawing/2014/main" id="{6ADB7165-9AFD-43D2-7B55-357CEE659C0E}"/>
              </a:ext>
            </a:extLst>
          </p:cNvPr>
          <p:cNvSpPr/>
          <p:nvPr/>
        </p:nvSpPr>
        <p:spPr>
          <a:xfrm rot="5400000">
            <a:off x="4664258" y="2926381"/>
            <a:ext cx="1073149" cy="5594831"/>
          </a:xfrm>
          <a:custGeom>
            <a:avLst/>
            <a:gdLst>
              <a:gd name="connsiteX0" fmla="*/ 2447925 w 2447925"/>
              <a:gd name="connsiteY0" fmla="*/ 405732 h 6301707"/>
              <a:gd name="connsiteX1" fmla="*/ 2447925 w 2447925"/>
              <a:gd name="connsiteY1" fmla="*/ 6301707 h 6301707"/>
              <a:gd name="connsiteX2" fmla="*/ 0 w 2447925"/>
              <a:gd name="connsiteY2" fmla="*/ 6301706 h 6301707"/>
              <a:gd name="connsiteX3" fmla="*/ 0 w 2447925"/>
              <a:gd name="connsiteY3" fmla="*/ 405732 h 6301707"/>
              <a:gd name="connsiteX4" fmla="*/ 929667 w 2447925"/>
              <a:gd name="connsiteY4" fmla="*/ 405732 h 6301707"/>
              <a:gd name="connsiteX5" fmla="*/ 1131563 w 2447925"/>
              <a:gd name="connsiteY5" fmla="*/ 0 h 6301707"/>
              <a:gd name="connsiteX6" fmla="*/ 1333458 w 2447925"/>
              <a:gd name="connsiteY6" fmla="*/ 405732 h 6301707"/>
              <a:gd name="connsiteX0" fmla="*/ 2447925 w 2447925"/>
              <a:gd name="connsiteY0" fmla="*/ 338050 h 6234025"/>
              <a:gd name="connsiteX1" fmla="*/ 2447925 w 2447925"/>
              <a:gd name="connsiteY1" fmla="*/ 6234025 h 6234025"/>
              <a:gd name="connsiteX2" fmla="*/ 0 w 2447925"/>
              <a:gd name="connsiteY2" fmla="*/ 6234024 h 6234025"/>
              <a:gd name="connsiteX3" fmla="*/ 0 w 2447925"/>
              <a:gd name="connsiteY3" fmla="*/ 338050 h 6234025"/>
              <a:gd name="connsiteX4" fmla="*/ 929667 w 2447925"/>
              <a:gd name="connsiteY4" fmla="*/ 338050 h 6234025"/>
              <a:gd name="connsiteX5" fmla="*/ 1739923 w 2447925"/>
              <a:gd name="connsiteY5" fmla="*/ 0 h 6234025"/>
              <a:gd name="connsiteX6" fmla="*/ 1333458 w 2447925"/>
              <a:gd name="connsiteY6" fmla="*/ 338050 h 6234025"/>
              <a:gd name="connsiteX7" fmla="*/ 2447925 w 2447925"/>
              <a:gd name="connsiteY7" fmla="*/ 338050 h 6234025"/>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929667 w 2447925"/>
              <a:gd name="connsiteY4" fmla="*/ 297441 h 6193416"/>
              <a:gd name="connsiteX5" fmla="*/ 1667499 w 2447925"/>
              <a:gd name="connsiteY5" fmla="*/ 0 h 6193416"/>
              <a:gd name="connsiteX6" fmla="*/ 1333458 w 2447925"/>
              <a:gd name="connsiteY6" fmla="*/ 297441 h 6193416"/>
              <a:gd name="connsiteX7" fmla="*/ 2447925 w 2447925"/>
              <a:gd name="connsiteY7" fmla="*/ 297441 h 6193416"/>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929667 w 2447925"/>
              <a:gd name="connsiteY4" fmla="*/ 297441 h 6193416"/>
              <a:gd name="connsiteX5" fmla="*/ 1667499 w 2447925"/>
              <a:gd name="connsiteY5" fmla="*/ 0 h 6193416"/>
              <a:gd name="connsiteX6" fmla="*/ 1434851 w 2447925"/>
              <a:gd name="connsiteY6" fmla="*/ 297441 h 6193416"/>
              <a:gd name="connsiteX7" fmla="*/ 2447925 w 2447925"/>
              <a:gd name="connsiteY7" fmla="*/ 297441 h 6193416"/>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1038303 w 2447925"/>
              <a:gd name="connsiteY4" fmla="*/ 287289 h 6193416"/>
              <a:gd name="connsiteX5" fmla="*/ 1667499 w 2447925"/>
              <a:gd name="connsiteY5" fmla="*/ 0 h 6193416"/>
              <a:gd name="connsiteX6" fmla="*/ 1434851 w 2447925"/>
              <a:gd name="connsiteY6" fmla="*/ 297441 h 6193416"/>
              <a:gd name="connsiteX7" fmla="*/ 2447925 w 2447925"/>
              <a:gd name="connsiteY7" fmla="*/ 297441 h 6193416"/>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1045545 w 2447925"/>
              <a:gd name="connsiteY4" fmla="*/ 300825 h 6193416"/>
              <a:gd name="connsiteX5" fmla="*/ 1667499 w 2447925"/>
              <a:gd name="connsiteY5" fmla="*/ 0 h 6193416"/>
              <a:gd name="connsiteX6" fmla="*/ 1434851 w 2447925"/>
              <a:gd name="connsiteY6" fmla="*/ 297441 h 6193416"/>
              <a:gd name="connsiteX7" fmla="*/ 2447925 w 2447925"/>
              <a:gd name="connsiteY7" fmla="*/ 297441 h 6193416"/>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1045545 w 2447925"/>
              <a:gd name="connsiteY4" fmla="*/ 290673 h 6193416"/>
              <a:gd name="connsiteX5" fmla="*/ 1667499 w 2447925"/>
              <a:gd name="connsiteY5" fmla="*/ 0 h 6193416"/>
              <a:gd name="connsiteX6" fmla="*/ 1434851 w 2447925"/>
              <a:gd name="connsiteY6" fmla="*/ 297441 h 6193416"/>
              <a:gd name="connsiteX7" fmla="*/ 2447925 w 2447925"/>
              <a:gd name="connsiteY7" fmla="*/ 297441 h 619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7925" h="6193416">
                <a:moveTo>
                  <a:pt x="2447925" y="297441"/>
                </a:moveTo>
                <a:lnTo>
                  <a:pt x="2447925" y="6193416"/>
                </a:lnTo>
                <a:lnTo>
                  <a:pt x="0" y="6193415"/>
                </a:lnTo>
                <a:lnTo>
                  <a:pt x="0" y="297441"/>
                </a:lnTo>
                <a:lnTo>
                  <a:pt x="1045545" y="290673"/>
                </a:lnTo>
                <a:lnTo>
                  <a:pt x="1667499" y="0"/>
                </a:lnTo>
                <a:lnTo>
                  <a:pt x="1434851" y="297441"/>
                </a:lnTo>
                <a:lnTo>
                  <a:pt x="2447925" y="297441"/>
                </a:lnTo>
                <a:close/>
              </a:path>
            </a:pathLst>
          </a:custGeom>
          <a:solidFill>
            <a:srgbClr val="B9F3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rgbClr val="00206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CED09780-342A-B626-A73B-A50F656CBB0C}"/>
              </a:ext>
            </a:extLst>
          </p:cNvPr>
          <p:cNvSpPr txBox="1"/>
          <p:nvPr/>
        </p:nvSpPr>
        <p:spPr>
          <a:xfrm>
            <a:off x="2579202" y="4024346"/>
            <a:ext cx="5492571" cy="719812"/>
          </a:xfrm>
          <a:prstGeom prst="rect">
            <a:avLst/>
          </a:prstGeom>
          <a:noFill/>
          <a:ln>
            <a:noFill/>
          </a:ln>
        </p:spPr>
        <p:txBody>
          <a:bodyPr wrap="square" rtlCol="0">
            <a:spAutoFit/>
          </a:bodyPr>
          <a:lstStyle/>
          <a:p>
            <a:pPr>
              <a:lnSpc>
                <a:spcPct val="120000"/>
              </a:lnSpc>
              <a:defRPr/>
            </a:pPr>
            <a:r>
              <a:rPr kumimoji="1" lang="ja-JP" altLang="en-US"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賦課方式って、若い人が減ると、保険料額が減るから</a:t>
            </a:r>
            <a:endParaRPr kumimoji="1" lang="en-US" altLang="ja-JP"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a:lnSpc>
                <a:spcPct val="120000"/>
              </a:lnSpc>
              <a:defRPr/>
            </a:pPr>
            <a:r>
              <a:rPr kumimoji="1" lang="ja-JP" altLang="en-US">
                <a:solidFill>
                  <a:prstClr val="black"/>
                </a:solidFill>
                <a:latin typeface="Meiryo UI" panose="020B0604030504040204" pitchFamily="50" charset="-128"/>
                <a:ea typeface="Meiryo UI" panose="020B0604030504040204" pitchFamily="50" charset="-128"/>
              </a:rPr>
              <a:t>その時代の</a:t>
            </a:r>
            <a:r>
              <a:rPr kumimoji="1" lang="ja-JP" altLang="en-US" b="1" i="0" u="none" strike="noStrike" kern="1200" cap="none" spc="0" normalizeH="0" baseline="0" noProof="0">
                <a:ln>
                  <a:noFill/>
                </a:ln>
                <a:solidFill>
                  <a:schemeClr val="accent2"/>
                </a:solidFill>
                <a:effectLst/>
                <a:uLnTx/>
                <a:uFillTx/>
                <a:latin typeface="Meiryo UI" panose="020B0604030504040204" pitchFamily="50" charset="-128"/>
                <a:ea typeface="Meiryo UI" panose="020B0604030504040204" pitchFamily="50" charset="-128"/>
              </a:rPr>
              <a:t>高齢者の年金額が減るってことだよね？</a:t>
            </a:r>
            <a:endParaRPr kumimoji="1" lang="en-US" altLang="ja-JP" b="1" i="0" u="none" strike="noStrike" kern="1200" cap="none" spc="0" normalizeH="0" baseline="0" noProof="0">
              <a:ln>
                <a:noFill/>
              </a:ln>
              <a:solidFill>
                <a:schemeClr val="accent2"/>
              </a:solidFill>
              <a:effectLst/>
              <a:uLnTx/>
              <a:uFillTx/>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493C4D23-E8E4-8C08-4870-C0BE806674C5}"/>
              </a:ext>
            </a:extLst>
          </p:cNvPr>
          <p:cNvSpPr txBox="1"/>
          <p:nvPr/>
        </p:nvSpPr>
        <p:spPr>
          <a:xfrm>
            <a:off x="2722317" y="5360032"/>
            <a:ext cx="5190523" cy="719812"/>
          </a:xfrm>
          <a:prstGeom prst="rect">
            <a:avLst/>
          </a:prstGeom>
          <a:noFill/>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a:solidFill>
                  <a:prstClr val="black"/>
                </a:solidFill>
                <a:latin typeface="Meiryo UI" panose="020B0604030504040204" pitchFamily="50" charset="-128"/>
                <a:ea typeface="Meiryo UI" panose="020B0604030504040204" pitchFamily="50" charset="-128"/>
              </a:rPr>
              <a:t>と</a:t>
            </a:r>
            <a:r>
              <a:rPr kumimoji="1" lang="ja-JP" altLang="en-US"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いう事はやっぱり、私たちが高齢者になる頃には、</a:t>
            </a:r>
            <a:endParaRPr kumimoji="1" lang="en-US" altLang="ja-JP"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b="1" i="0" u="none" strike="noStrike" kern="1200" cap="none" spc="0" normalizeH="0" baseline="0" noProof="0">
                <a:ln>
                  <a:noFill/>
                </a:ln>
                <a:solidFill>
                  <a:schemeClr val="accent2"/>
                </a:solidFill>
                <a:effectLst/>
                <a:uLnTx/>
                <a:uFillTx/>
                <a:latin typeface="Meiryo UI" panose="020B0604030504040204" pitchFamily="50" charset="-128"/>
                <a:ea typeface="Meiryo UI" panose="020B0604030504040204" pitchFamily="50" charset="-128"/>
              </a:rPr>
              <a:t>ほとんどもらえないんじゃないの？</a:t>
            </a:r>
            <a:endParaRPr kumimoji="1" lang="en-US" altLang="ja-JP" b="1" i="0" u="none" strike="noStrike" kern="1200" cap="none" spc="0" normalizeH="0" baseline="0" noProof="0">
              <a:ln>
                <a:noFill/>
              </a:ln>
              <a:solidFill>
                <a:schemeClr val="accent2"/>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85081015"/>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DC3D3-59B4-5360-4CF1-9EDFF5ADED09}"/>
            </a:ext>
          </a:extLst>
        </p:cNvPr>
        <p:cNvGrpSpPr/>
        <p:nvPr/>
      </p:nvGrpSpPr>
      <p:grpSpPr>
        <a:xfrm>
          <a:off x="0" y="0"/>
          <a:ext cx="0" cy="0"/>
          <a:chOff x="0" y="0"/>
          <a:chExt cx="0" cy="0"/>
        </a:xfrm>
      </p:grpSpPr>
      <p:sp>
        <p:nvSpPr>
          <p:cNvPr id="8" name="スライド番号プレースホルダー 7">
            <a:extLst>
              <a:ext uri="{FF2B5EF4-FFF2-40B4-BE49-F238E27FC236}">
                <a16:creationId xmlns:a16="http://schemas.microsoft.com/office/drawing/2014/main" id="{98664010-9894-8C1E-7FE0-CCEA221CD815}"/>
              </a:ext>
            </a:extLst>
          </p:cNvPr>
          <p:cNvSpPr>
            <a:spLocks noGrp="1"/>
          </p:cNvSpPr>
          <p:nvPr>
            <p:ph type="sldNum" sz="quarter" idx="12"/>
          </p:nvPr>
        </p:nvSpPr>
        <p:spPr/>
        <p:txBody>
          <a:bodyPr/>
          <a:lstStyle/>
          <a:p>
            <a:fld id="{C7378CBE-A140-4EEA-9819-9CD0025EC3DF}" type="slidenum">
              <a:rPr kumimoji="1" lang="ja-JP" altLang="en-US" smtClean="0"/>
              <a:t>45</a:t>
            </a:fld>
            <a:endParaRPr kumimoji="1" lang="ja-JP" altLang="en-US"/>
          </a:p>
        </p:txBody>
      </p:sp>
      <p:sp>
        <p:nvSpPr>
          <p:cNvPr id="7" name="正方形/長方形 6">
            <a:extLst>
              <a:ext uri="{FF2B5EF4-FFF2-40B4-BE49-F238E27FC236}">
                <a16:creationId xmlns:a16="http://schemas.microsoft.com/office/drawing/2014/main" id="{7FC65D0B-6AC5-FA49-F130-962E3237B039}"/>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CBE44B4-3041-3D70-1CD8-C4DBE6A87823}"/>
              </a:ext>
            </a:extLst>
          </p:cNvPr>
          <p:cNvSpPr txBox="1"/>
          <p:nvPr/>
        </p:nvSpPr>
        <p:spPr bwMode="gray">
          <a:xfrm>
            <a:off x="686806" y="55917"/>
            <a:ext cx="3300905"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年金財政の仕組み②</a:t>
            </a:r>
          </a:p>
        </p:txBody>
      </p:sp>
      <p:sp>
        <p:nvSpPr>
          <p:cNvPr id="5" name="テキスト ボックス 4">
            <a:extLst>
              <a:ext uri="{FF2B5EF4-FFF2-40B4-BE49-F238E27FC236}">
                <a16:creationId xmlns:a16="http://schemas.microsoft.com/office/drawing/2014/main" id="{141BE60A-A7C3-CAB9-816C-5DC6C249D920}"/>
              </a:ext>
            </a:extLst>
          </p:cNvPr>
          <p:cNvSpPr txBox="1"/>
          <p:nvPr/>
        </p:nvSpPr>
        <p:spPr>
          <a:xfrm>
            <a:off x="643736" y="729547"/>
            <a:ext cx="9018664" cy="400110"/>
          </a:xfrm>
          <a:prstGeom prst="rect">
            <a:avLst/>
          </a:prstGeom>
          <a:noFill/>
        </p:spPr>
        <p:txBody>
          <a:bodyPr wrap="square" rtlCol="0">
            <a:spAutoFit/>
          </a:bodyPr>
          <a:lstStyle/>
          <a:p>
            <a:r>
              <a:rPr lang="ja-JP" altLang="en-US">
                <a:solidFill>
                  <a:srgbClr val="002060"/>
                </a:solidFill>
                <a:latin typeface="Meiryo UI" panose="020B0604030504040204" pitchFamily="50" charset="-128"/>
                <a:ea typeface="Meiryo UI" panose="020B0604030504040204" pitchFamily="50" charset="-128"/>
              </a:rPr>
              <a:t>人口減少による保険料の減少分は、</a:t>
            </a:r>
            <a:r>
              <a:rPr lang="ja-JP" altLang="en-US" sz="2000" b="1">
                <a:solidFill>
                  <a:schemeClr val="accent2"/>
                </a:solidFill>
                <a:latin typeface="Meiryo UI" panose="020B0604030504040204" pitchFamily="50" charset="-128"/>
                <a:ea typeface="Meiryo UI" panose="020B0604030504040204" pitchFamily="50" charset="-128"/>
              </a:rPr>
              <a:t>積立金から得られる財源で賄う見込み</a:t>
            </a:r>
            <a:r>
              <a:rPr lang="ja-JP" altLang="en-US">
                <a:solidFill>
                  <a:srgbClr val="002060"/>
                </a:solidFill>
                <a:latin typeface="Meiryo UI" panose="020B0604030504040204" pitchFamily="50" charset="-128"/>
                <a:ea typeface="Meiryo UI" panose="020B0604030504040204" pitchFamily="50" charset="-128"/>
              </a:rPr>
              <a:t>です。</a:t>
            </a:r>
          </a:p>
        </p:txBody>
      </p:sp>
      <p:cxnSp>
        <p:nvCxnSpPr>
          <p:cNvPr id="12" name="直線コネクタ 11">
            <a:extLst>
              <a:ext uri="{FF2B5EF4-FFF2-40B4-BE49-F238E27FC236}">
                <a16:creationId xmlns:a16="http://schemas.microsoft.com/office/drawing/2014/main" id="{1036CD0C-B9BD-AAB4-B180-8E1F97C2648F}"/>
              </a:ext>
            </a:extLst>
          </p:cNvPr>
          <p:cNvCxnSpPr>
            <a:cxnSpLocks/>
          </p:cNvCxnSpPr>
          <p:nvPr/>
        </p:nvCxnSpPr>
        <p:spPr>
          <a:xfrm>
            <a:off x="325429" y="4822180"/>
            <a:ext cx="9336971"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06387DAC-3C3E-441F-2026-4F492DB07CD2}"/>
              </a:ext>
            </a:extLst>
          </p:cNvPr>
          <p:cNvCxnSpPr>
            <a:cxnSpLocks/>
          </p:cNvCxnSpPr>
          <p:nvPr/>
        </p:nvCxnSpPr>
        <p:spPr>
          <a:xfrm>
            <a:off x="326537" y="3054561"/>
            <a:ext cx="9335863"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27" name="四角形: 角を丸くする 26">
            <a:extLst>
              <a:ext uri="{FF2B5EF4-FFF2-40B4-BE49-F238E27FC236}">
                <a16:creationId xmlns:a16="http://schemas.microsoft.com/office/drawing/2014/main" id="{EAE3A28C-B440-F7AB-C425-D5C3CA8778DE}"/>
              </a:ext>
            </a:extLst>
          </p:cNvPr>
          <p:cNvSpPr/>
          <p:nvPr/>
        </p:nvSpPr>
        <p:spPr>
          <a:xfrm>
            <a:off x="1092489" y="1708993"/>
            <a:ext cx="3766846" cy="1127899"/>
          </a:xfrm>
          <a:prstGeom prst="roundRect">
            <a:avLst>
              <a:gd name="adj" fmla="val 9709"/>
            </a:avLst>
          </a:prstGeom>
          <a:solidFill>
            <a:srgbClr val="E0F5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8" name="大かっこ 27">
            <a:extLst>
              <a:ext uri="{FF2B5EF4-FFF2-40B4-BE49-F238E27FC236}">
                <a16:creationId xmlns:a16="http://schemas.microsoft.com/office/drawing/2014/main" id="{CFA726BE-6CE4-B622-3A80-AAFCDDDCFA61}"/>
              </a:ext>
            </a:extLst>
          </p:cNvPr>
          <p:cNvSpPr/>
          <p:nvPr/>
        </p:nvSpPr>
        <p:spPr>
          <a:xfrm>
            <a:off x="2982780" y="1884659"/>
            <a:ext cx="1764783" cy="850119"/>
          </a:xfrm>
          <a:prstGeom prst="bracketPair">
            <a:avLst/>
          </a:prstGeom>
          <a:solidFill>
            <a:schemeClr val="bg1"/>
          </a:solidFill>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9" name="フリーフォーム: 図形 28">
            <a:extLst>
              <a:ext uri="{FF2B5EF4-FFF2-40B4-BE49-F238E27FC236}">
                <a16:creationId xmlns:a16="http://schemas.microsoft.com/office/drawing/2014/main" id="{6E099E03-C1E2-8BED-5077-35D35B0C6A2D}"/>
              </a:ext>
            </a:extLst>
          </p:cNvPr>
          <p:cNvSpPr/>
          <p:nvPr/>
        </p:nvSpPr>
        <p:spPr>
          <a:xfrm>
            <a:off x="2974998" y="4577123"/>
            <a:ext cx="4554243" cy="509093"/>
          </a:xfrm>
          <a:custGeom>
            <a:avLst/>
            <a:gdLst>
              <a:gd name="connsiteX0" fmla="*/ 2226733 w 2226733"/>
              <a:gd name="connsiteY0" fmla="*/ 0 h 524933"/>
              <a:gd name="connsiteX1" fmla="*/ 2226733 w 2226733"/>
              <a:gd name="connsiteY1" fmla="*/ 245533 h 524933"/>
              <a:gd name="connsiteX2" fmla="*/ 0 w 2226733"/>
              <a:gd name="connsiteY2" fmla="*/ 245533 h 524933"/>
              <a:gd name="connsiteX3" fmla="*/ 0 w 2226733"/>
              <a:gd name="connsiteY3" fmla="*/ 524933 h 524933"/>
            </a:gdLst>
            <a:ahLst/>
            <a:cxnLst>
              <a:cxn ang="0">
                <a:pos x="connsiteX0" y="connsiteY0"/>
              </a:cxn>
              <a:cxn ang="0">
                <a:pos x="connsiteX1" y="connsiteY1"/>
              </a:cxn>
              <a:cxn ang="0">
                <a:pos x="connsiteX2" y="connsiteY2"/>
              </a:cxn>
              <a:cxn ang="0">
                <a:pos x="connsiteX3" y="connsiteY3"/>
              </a:cxn>
            </a:cxnLst>
            <a:rect l="l" t="t" r="r" b="b"/>
            <a:pathLst>
              <a:path w="2226733" h="524933">
                <a:moveTo>
                  <a:pt x="2226733" y="0"/>
                </a:moveTo>
                <a:lnTo>
                  <a:pt x="2226733" y="245533"/>
                </a:lnTo>
                <a:lnTo>
                  <a:pt x="0" y="245533"/>
                </a:lnTo>
                <a:lnTo>
                  <a:pt x="0" y="524933"/>
                </a:lnTo>
              </a:path>
            </a:pathLst>
          </a:custGeom>
          <a:noFill/>
          <a:ln w="38100" cap="rnd">
            <a:solidFill>
              <a:srgbClr val="FF6600"/>
            </a:solidFill>
            <a:prstDash val="sysDash"/>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7" name="四角形: 角を丸くする 46">
            <a:extLst>
              <a:ext uri="{FF2B5EF4-FFF2-40B4-BE49-F238E27FC236}">
                <a16:creationId xmlns:a16="http://schemas.microsoft.com/office/drawing/2014/main" id="{E87D74A1-EA4D-003B-66CC-A665F2EBD1F9}"/>
              </a:ext>
            </a:extLst>
          </p:cNvPr>
          <p:cNvSpPr/>
          <p:nvPr/>
        </p:nvSpPr>
        <p:spPr>
          <a:xfrm>
            <a:off x="5477079" y="1735903"/>
            <a:ext cx="3936804" cy="1056862"/>
          </a:xfrm>
          <a:prstGeom prst="roundRect">
            <a:avLst>
              <a:gd name="adj" fmla="val 9709"/>
            </a:avLst>
          </a:prstGeom>
          <a:solidFill>
            <a:srgbClr val="E0F5F9"/>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8" name="四角形: 角を丸くする 47">
            <a:extLst>
              <a:ext uri="{FF2B5EF4-FFF2-40B4-BE49-F238E27FC236}">
                <a16:creationId xmlns:a16="http://schemas.microsoft.com/office/drawing/2014/main" id="{3CF34994-B195-1B40-94FC-AA8926383451}"/>
              </a:ext>
            </a:extLst>
          </p:cNvPr>
          <p:cNvSpPr/>
          <p:nvPr/>
        </p:nvSpPr>
        <p:spPr>
          <a:xfrm>
            <a:off x="5477079" y="5107183"/>
            <a:ext cx="3974573" cy="1126800"/>
          </a:xfrm>
          <a:prstGeom prst="roundRect">
            <a:avLst>
              <a:gd name="adj" fmla="val 9709"/>
            </a:avLst>
          </a:prstGeom>
          <a:solidFill>
            <a:srgbClr val="E0F5F9"/>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9" name="正方形/長方形 48">
            <a:extLst>
              <a:ext uri="{FF2B5EF4-FFF2-40B4-BE49-F238E27FC236}">
                <a16:creationId xmlns:a16="http://schemas.microsoft.com/office/drawing/2014/main" id="{29BA9680-E801-0955-E618-D423D3A3A263}"/>
              </a:ext>
            </a:extLst>
          </p:cNvPr>
          <p:cNvSpPr/>
          <p:nvPr/>
        </p:nvSpPr>
        <p:spPr>
          <a:xfrm>
            <a:off x="2121296" y="1393264"/>
            <a:ext cx="1644212"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支えられる人</a:t>
            </a:r>
          </a:p>
        </p:txBody>
      </p:sp>
      <p:sp>
        <p:nvSpPr>
          <p:cNvPr id="50" name="正方形/長方形 49">
            <a:extLst>
              <a:ext uri="{FF2B5EF4-FFF2-40B4-BE49-F238E27FC236}">
                <a16:creationId xmlns:a16="http://schemas.microsoft.com/office/drawing/2014/main" id="{128F98E6-D6E4-3A89-5CD3-FD6B18C8A730}"/>
              </a:ext>
            </a:extLst>
          </p:cNvPr>
          <p:cNvSpPr/>
          <p:nvPr/>
        </p:nvSpPr>
        <p:spPr>
          <a:xfrm>
            <a:off x="6708444" y="1416037"/>
            <a:ext cx="1815326"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支える人（働く人）</a:t>
            </a:r>
          </a:p>
        </p:txBody>
      </p:sp>
      <p:sp>
        <p:nvSpPr>
          <p:cNvPr id="51" name="テキスト ボックス 50">
            <a:extLst>
              <a:ext uri="{FF2B5EF4-FFF2-40B4-BE49-F238E27FC236}">
                <a16:creationId xmlns:a16="http://schemas.microsoft.com/office/drawing/2014/main" id="{A4EF4052-01F0-E34C-9FD1-E7313AC443A4}"/>
              </a:ext>
            </a:extLst>
          </p:cNvPr>
          <p:cNvSpPr txBox="1"/>
          <p:nvPr/>
        </p:nvSpPr>
        <p:spPr>
          <a:xfrm>
            <a:off x="471628" y="1708973"/>
            <a:ext cx="353458" cy="1127899"/>
          </a:xfrm>
          <a:prstGeom prst="roundRect">
            <a:avLst>
              <a:gd name="adj" fmla="val 10408"/>
            </a:avLst>
          </a:prstGeom>
          <a:solidFill>
            <a:srgbClr val="0070C0"/>
          </a:solidFill>
          <a:ln w="1905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過去</a:t>
            </a:r>
          </a:p>
        </p:txBody>
      </p:sp>
      <p:sp>
        <p:nvSpPr>
          <p:cNvPr id="52" name="テキスト ボックス 51">
            <a:extLst>
              <a:ext uri="{FF2B5EF4-FFF2-40B4-BE49-F238E27FC236}">
                <a16:creationId xmlns:a16="http://schemas.microsoft.com/office/drawing/2014/main" id="{7701BDFB-2F9A-B725-E543-A2B746FEABD5}"/>
              </a:ext>
            </a:extLst>
          </p:cNvPr>
          <p:cNvSpPr txBox="1"/>
          <p:nvPr/>
        </p:nvSpPr>
        <p:spPr>
          <a:xfrm>
            <a:off x="471628" y="3346360"/>
            <a:ext cx="353458" cy="1126800"/>
          </a:xfrm>
          <a:prstGeom prst="roundRect">
            <a:avLst>
              <a:gd name="adj" fmla="val 10408"/>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現在</a:t>
            </a:r>
          </a:p>
        </p:txBody>
      </p:sp>
      <p:grpSp>
        <p:nvGrpSpPr>
          <p:cNvPr id="53" name="グループ化 52">
            <a:extLst>
              <a:ext uri="{FF2B5EF4-FFF2-40B4-BE49-F238E27FC236}">
                <a16:creationId xmlns:a16="http://schemas.microsoft.com/office/drawing/2014/main" id="{F24C30A2-7916-E5D3-7907-78FAA9DFFCD2}"/>
              </a:ext>
            </a:extLst>
          </p:cNvPr>
          <p:cNvGrpSpPr/>
          <p:nvPr/>
        </p:nvGrpSpPr>
        <p:grpSpPr>
          <a:xfrm>
            <a:off x="3901558" y="2078777"/>
            <a:ext cx="720000" cy="576000"/>
            <a:chOff x="3261896" y="2372980"/>
            <a:chExt cx="855117" cy="660597"/>
          </a:xfrm>
        </p:grpSpPr>
        <p:sp>
          <p:nvSpPr>
            <p:cNvPr id="54" name="楕円 53">
              <a:extLst>
                <a:ext uri="{FF2B5EF4-FFF2-40B4-BE49-F238E27FC236}">
                  <a16:creationId xmlns:a16="http://schemas.microsoft.com/office/drawing/2014/main" id="{FE4A8397-7EF1-9FD4-E71F-33A27BC9FDEB}"/>
                </a:ext>
              </a:extLst>
            </p:cNvPr>
            <p:cNvSpPr/>
            <p:nvPr/>
          </p:nvSpPr>
          <p:spPr>
            <a:xfrm>
              <a:off x="3360905" y="2372980"/>
              <a:ext cx="684094" cy="660597"/>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5" name="正方形/長方形 54">
              <a:extLst>
                <a:ext uri="{FF2B5EF4-FFF2-40B4-BE49-F238E27FC236}">
                  <a16:creationId xmlns:a16="http://schemas.microsoft.com/office/drawing/2014/main" id="{4577FC97-4137-FF8E-75DC-0195D1873F14}"/>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年金</a:t>
              </a:r>
            </a:p>
          </p:txBody>
        </p:sp>
      </p:grpSp>
      <p:sp>
        <p:nvSpPr>
          <p:cNvPr id="57" name="矢印: 右 56">
            <a:extLst>
              <a:ext uri="{FF2B5EF4-FFF2-40B4-BE49-F238E27FC236}">
                <a16:creationId xmlns:a16="http://schemas.microsoft.com/office/drawing/2014/main" id="{213B9FEA-5E9C-B4EB-8398-35FC347C5901}"/>
              </a:ext>
            </a:extLst>
          </p:cNvPr>
          <p:cNvSpPr/>
          <p:nvPr/>
        </p:nvSpPr>
        <p:spPr>
          <a:xfrm flipH="1">
            <a:off x="4744485" y="2088788"/>
            <a:ext cx="951494" cy="373094"/>
          </a:xfrm>
          <a:prstGeom prst="rightArrow">
            <a:avLst>
              <a:gd name="adj1" fmla="val 45241"/>
              <a:gd name="adj2"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2" name="フリーフォーム: 図形 61">
            <a:extLst>
              <a:ext uri="{FF2B5EF4-FFF2-40B4-BE49-F238E27FC236}">
                <a16:creationId xmlns:a16="http://schemas.microsoft.com/office/drawing/2014/main" id="{546FCB43-5263-5706-3A5E-2A260880CBEB}"/>
              </a:ext>
            </a:extLst>
          </p:cNvPr>
          <p:cNvSpPr/>
          <p:nvPr/>
        </p:nvSpPr>
        <p:spPr>
          <a:xfrm>
            <a:off x="2974998" y="2790352"/>
            <a:ext cx="4554243" cy="562137"/>
          </a:xfrm>
          <a:custGeom>
            <a:avLst/>
            <a:gdLst>
              <a:gd name="connsiteX0" fmla="*/ 2226733 w 2226733"/>
              <a:gd name="connsiteY0" fmla="*/ 0 h 524933"/>
              <a:gd name="connsiteX1" fmla="*/ 2226733 w 2226733"/>
              <a:gd name="connsiteY1" fmla="*/ 245533 h 524933"/>
              <a:gd name="connsiteX2" fmla="*/ 0 w 2226733"/>
              <a:gd name="connsiteY2" fmla="*/ 245533 h 524933"/>
              <a:gd name="connsiteX3" fmla="*/ 0 w 2226733"/>
              <a:gd name="connsiteY3" fmla="*/ 524933 h 524933"/>
            </a:gdLst>
            <a:ahLst/>
            <a:cxnLst>
              <a:cxn ang="0">
                <a:pos x="connsiteX0" y="connsiteY0"/>
              </a:cxn>
              <a:cxn ang="0">
                <a:pos x="connsiteX1" y="connsiteY1"/>
              </a:cxn>
              <a:cxn ang="0">
                <a:pos x="connsiteX2" y="connsiteY2"/>
              </a:cxn>
              <a:cxn ang="0">
                <a:pos x="connsiteX3" y="connsiteY3"/>
              </a:cxn>
            </a:cxnLst>
            <a:rect l="l" t="t" r="r" b="b"/>
            <a:pathLst>
              <a:path w="2226733" h="524933">
                <a:moveTo>
                  <a:pt x="2226733" y="0"/>
                </a:moveTo>
                <a:lnTo>
                  <a:pt x="2226733" y="245533"/>
                </a:lnTo>
                <a:lnTo>
                  <a:pt x="0" y="245533"/>
                </a:lnTo>
                <a:lnTo>
                  <a:pt x="0" y="524933"/>
                </a:lnTo>
              </a:path>
            </a:pathLst>
          </a:custGeom>
          <a:noFill/>
          <a:ln w="38100" cap="rnd">
            <a:solidFill>
              <a:srgbClr val="FF6600"/>
            </a:solidFill>
            <a:prstDash val="sysDash"/>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4" name="四角形: 角を丸くする 63">
            <a:extLst>
              <a:ext uri="{FF2B5EF4-FFF2-40B4-BE49-F238E27FC236}">
                <a16:creationId xmlns:a16="http://schemas.microsoft.com/office/drawing/2014/main" id="{E507DBD5-68E2-C69F-1692-BD8F36927F65}"/>
              </a:ext>
            </a:extLst>
          </p:cNvPr>
          <p:cNvSpPr/>
          <p:nvPr/>
        </p:nvSpPr>
        <p:spPr>
          <a:xfrm>
            <a:off x="5477079" y="2922231"/>
            <a:ext cx="1433675" cy="288860"/>
          </a:xfrm>
          <a:prstGeom prst="roundRect">
            <a:avLst/>
          </a:prstGeom>
          <a:solidFill>
            <a:srgbClr val="FFF7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支えられる側に</a:t>
            </a:r>
          </a:p>
        </p:txBody>
      </p:sp>
      <p:sp>
        <p:nvSpPr>
          <p:cNvPr id="65" name="テキスト ボックス 64">
            <a:extLst>
              <a:ext uri="{FF2B5EF4-FFF2-40B4-BE49-F238E27FC236}">
                <a16:creationId xmlns:a16="http://schemas.microsoft.com/office/drawing/2014/main" id="{1EF8E176-C297-E842-EF41-024AC18B3171}"/>
              </a:ext>
            </a:extLst>
          </p:cNvPr>
          <p:cNvSpPr txBox="1"/>
          <p:nvPr/>
        </p:nvSpPr>
        <p:spPr>
          <a:xfrm>
            <a:off x="503131" y="5127292"/>
            <a:ext cx="353458" cy="1098654"/>
          </a:xfrm>
          <a:prstGeom prst="roundRect">
            <a:avLst>
              <a:gd name="adj" fmla="val 10408"/>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将 来</a:t>
            </a:r>
          </a:p>
        </p:txBody>
      </p:sp>
      <p:sp>
        <p:nvSpPr>
          <p:cNvPr id="66" name="四角形: 角を丸くする 65">
            <a:extLst>
              <a:ext uri="{FF2B5EF4-FFF2-40B4-BE49-F238E27FC236}">
                <a16:creationId xmlns:a16="http://schemas.microsoft.com/office/drawing/2014/main" id="{4B50E22C-2AC2-6D1B-0B8B-BA7FE09682E5}"/>
              </a:ext>
            </a:extLst>
          </p:cNvPr>
          <p:cNvSpPr/>
          <p:nvPr/>
        </p:nvSpPr>
        <p:spPr>
          <a:xfrm>
            <a:off x="1092489" y="3360488"/>
            <a:ext cx="3733291" cy="1126800"/>
          </a:xfrm>
          <a:prstGeom prst="roundRect">
            <a:avLst>
              <a:gd name="adj" fmla="val 9709"/>
            </a:avLst>
          </a:prstGeom>
          <a:solidFill>
            <a:srgbClr val="E0F5F9"/>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7" name="四角形: 角を丸くする 66">
            <a:extLst>
              <a:ext uri="{FF2B5EF4-FFF2-40B4-BE49-F238E27FC236}">
                <a16:creationId xmlns:a16="http://schemas.microsoft.com/office/drawing/2014/main" id="{1046AAAB-B368-1614-0ACF-E76DE2DF594C}"/>
              </a:ext>
            </a:extLst>
          </p:cNvPr>
          <p:cNvSpPr/>
          <p:nvPr/>
        </p:nvSpPr>
        <p:spPr>
          <a:xfrm>
            <a:off x="5477079" y="3388019"/>
            <a:ext cx="3974573" cy="1126800"/>
          </a:xfrm>
          <a:prstGeom prst="roundRect">
            <a:avLst>
              <a:gd name="adj" fmla="val 9709"/>
            </a:avLst>
          </a:prstGeom>
          <a:solidFill>
            <a:srgbClr val="E0F5F9"/>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8" name="四角形: 角を丸くする 67">
            <a:extLst>
              <a:ext uri="{FF2B5EF4-FFF2-40B4-BE49-F238E27FC236}">
                <a16:creationId xmlns:a16="http://schemas.microsoft.com/office/drawing/2014/main" id="{80AA7777-54CC-09B5-871F-64924688E5DF}"/>
              </a:ext>
            </a:extLst>
          </p:cNvPr>
          <p:cNvSpPr/>
          <p:nvPr/>
        </p:nvSpPr>
        <p:spPr>
          <a:xfrm>
            <a:off x="1092489" y="5099146"/>
            <a:ext cx="3766846" cy="1126800"/>
          </a:xfrm>
          <a:prstGeom prst="roundRect">
            <a:avLst>
              <a:gd name="adj" fmla="val 9709"/>
            </a:avLst>
          </a:prstGeom>
          <a:solidFill>
            <a:srgbClr val="E0F5F9"/>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69" name="図 68">
            <a:extLst>
              <a:ext uri="{FF2B5EF4-FFF2-40B4-BE49-F238E27FC236}">
                <a16:creationId xmlns:a16="http://schemas.microsoft.com/office/drawing/2014/main" id="{D3C0F58C-297A-2C71-A8B5-8E4544B1F849}"/>
              </a:ext>
            </a:extLst>
          </p:cNvPr>
          <p:cNvPicPr>
            <a:picLocks noChangeAspect="1"/>
          </p:cNvPicPr>
          <p:nvPr/>
        </p:nvPicPr>
        <p:blipFill>
          <a:blip r:embed="rId2"/>
          <a:stretch>
            <a:fillRect/>
          </a:stretch>
        </p:blipFill>
        <p:spPr>
          <a:xfrm>
            <a:off x="3278975" y="2392129"/>
            <a:ext cx="462331" cy="262471"/>
          </a:xfrm>
          <a:prstGeom prst="rect">
            <a:avLst/>
          </a:prstGeom>
        </p:spPr>
      </p:pic>
      <p:sp>
        <p:nvSpPr>
          <p:cNvPr id="70" name="円/楕円 58">
            <a:extLst>
              <a:ext uri="{FF2B5EF4-FFF2-40B4-BE49-F238E27FC236}">
                <a16:creationId xmlns:a16="http://schemas.microsoft.com/office/drawing/2014/main" id="{C7D368EB-7891-B205-0757-6CCB5FB84A11}"/>
              </a:ext>
            </a:extLst>
          </p:cNvPr>
          <p:cNvSpPr/>
          <p:nvPr/>
        </p:nvSpPr>
        <p:spPr>
          <a:xfrm>
            <a:off x="2922150" y="2033786"/>
            <a:ext cx="1121653" cy="240933"/>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積立金</a:t>
            </a:r>
            <a:endParaRPr kumimoji="0" lang="en-US" altLang="ja-JP" sz="1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の形成</a:t>
            </a:r>
          </a:p>
        </p:txBody>
      </p:sp>
      <p:sp>
        <p:nvSpPr>
          <p:cNvPr id="71" name="四角形: 角を丸くする 70">
            <a:extLst>
              <a:ext uri="{FF2B5EF4-FFF2-40B4-BE49-F238E27FC236}">
                <a16:creationId xmlns:a16="http://schemas.microsoft.com/office/drawing/2014/main" id="{5A4A6EC5-0BE8-E33D-9CA5-E511EA132259}"/>
              </a:ext>
            </a:extLst>
          </p:cNvPr>
          <p:cNvSpPr/>
          <p:nvPr/>
        </p:nvSpPr>
        <p:spPr>
          <a:xfrm>
            <a:off x="5477079" y="4686596"/>
            <a:ext cx="1432800" cy="288860"/>
          </a:xfrm>
          <a:prstGeom prst="roundRect">
            <a:avLst/>
          </a:prstGeom>
          <a:solidFill>
            <a:srgbClr val="FFF7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支えられる側に</a:t>
            </a:r>
          </a:p>
        </p:txBody>
      </p:sp>
      <p:sp>
        <p:nvSpPr>
          <p:cNvPr id="72" name="四角形: 角を丸くする 71">
            <a:extLst>
              <a:ext uri="{FF2B5EF4-FFF2-40B4-BE49-F238E27FC236}">
                <a16:creationId xmlns:a16="http://schemas.microsoft.com/office/drawing/2014/main" id="{791BFA05-33ED-15ED-684F-F4CA1D4F32AE}"/>
              </a:ext>
            </a:extLst>
          </p:cNvPr>
          <p:cNvSpPr/>
          <p:nvPr/>
        </p:nvSpPr>
        <p:spPr>
          <a:xfrm>
            <a:off x="3765508" y="3453535"/>
            <a:ext cx="383283" cy="932198"/>
          </a:xfrm>
          <a:prstGeom prst="roundRect">
            <a:avLst/>
          </a:prstGeom>
          <a:solidFill>
            <a:srgbClr val="E0F5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73" name="グループ化 72">
            <a:extLst>
              <a:ext uri="{FF2B5EF4-FFF2-40B4-BE49-F238E27FC236}">
                <a16:creationId xmlns:a16="http://schemas.microsoft.com/office/drawing/2014/main" id="{2F0E35AE-9FA0-EF64-FC2F-E4998895C356}"/>
              </a:ext>
            </a:extLst>
          </p:cNvPr>
          <p:cNvGrpSpPr/>
          <p:nvPr/>
        </p:nvGrpSpPr>
        <p:grpSpPr>
          <a:xfrm>
            <a:off x="3715193" y="3509255"/>
            <a:ext cx="1080000" cy="900000"/>
            <a:chOff x="3261896" y="2362168"/>
            <a:chExt cx="855117" cy="731129"/>
          </a:xfrm>
        </p:grpSpPr>
        <p:sp>
          <p:nvSpPr>
            <p:cNvPr id="74" name="楕円 73">
              <a:extLst>
                <a:ext uri="{FF2B5EF4-FFF2-40B4-BE49-F238E27FC236}">
                  <a16:creationId xmlns:a16="http://schemas.microsoft.com/office/drawing/2014/main" id="{F540A832-49FD-48B7-D601-8D238EAD3D87}"/>
                </a:ext>
              </a:extLst>
            </p:cNvPr>
            <p:cNvSpPr/>
            <p:nvPr/>
          </p:nvSpPr>
          <p:spPr>
            <a:xfrm>
              <a:off x="3338512" y="2362168"/>
              <a:ext cx="712598" cy="731129"/>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5" name="正方形/長方形 74">
              <a:extLst>
                <a:ext uri="{FF2B5EF4-FFF2-40B4-BE49-F238E27FC236}">
                  <a16:creationId xmlns:a16="http://schemas.microsoft.com/office/drawing/2014/main" id="{04C7C02E-D373-7B5E-9253-239DA13F47B1}"/>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年金</a:t>
              </a:r>
            </a:p>
          </p:txBody>
        </p:sp>
      </p:grpSp>
      <p:sp>
        <p:nvSpPr>
          <p:cNvPr id="76" name="四角形: 角を丸くする 75">
            <a:extLst>
              <a:ext uri="{FF2B5EF4-FFF2-40B4-BE49-F238E27FC236}">
                <a16:creationId xmlns:a16="http://schemas.microsoft.com/office/drawing/2014/main" id="{1D3E4765-C3AD-6846-2D96-26DA85055C53}"/>
              </a:ext>
            </a:extLst>
          </p:cNvPr>
          <p:cNvSpPr/>
          <p:nvPr/>
        </p:nvSpPr>
        <p:spPr>
          <a:xfrm>
            <a:off x="1152380" y="5186343"/>
            <a:ext cx="308393" cy="932198"/>
          </a:xfrm>
          <a:prstGeom prst="roundRect">
            <a:avLst/>
          </a:prstGeom>
          <a:solidFill>
            <a:srgbClr val="FFED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7" name="四角形: 角を丸くする 76">
            <a:extLst>
              <a:ext uri="{FF2B5EF4-FFF2-40B4-BE49-F238E27FC236}">
                <a16:creationId xmlns:a16="http://schemas.microsoft.com/office/drawing/2014/main" id="{C0CDCA3B-2B7F-699E-3DC1-446C9412ABFE}"/>
              </a:ext>
            </a:extLst>
          </p:cNvPr>
          <p:cNvSpPr/>
          <p:nvPr/>
        </p:nvSpPr>
        <p:spPr>
          <a:xfrm>
            <a:off x="2889763" y="5202926"/>
            <a:ext cx="308393" cy="932198"/>
          </a:xfrm>
          <a:prstGeom prst="roundRect">
            <a:avLst/>
          </a:prstGeom>
          <a:solidFill>
            <a:srgbClr val="FFED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78" name="グラフィックス 77">
            <a:extLst>
              <a:ext uri="{FF2B5EF4-FFF2-40B4-BE49-F238E27FC236}">
                <a16:creationId xmlns:a16="http://schemas.microsoft.com/office/drawing/2014/main" id="{59D2071A-80A8-E532-E74A-9ECE92DF0F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7509" y="2198884"/>
            <a:ext cx="402581" cy="208696"/>
          </a:xfrm>
          <a:prstGeom prst="rect">
            <a:avLst/>
          </a:prstGeom>
        </p:spPr>
      </p:pic>
      <p:pic>
        <p:nvPicPr>
          <p:cNvPr id="79" name="グラフィックス 16">
            <a:extLst>
              <a:ext uri="{FF2B5EF4-FFF2-40B4-BE49-F238E27FC236}">
                <a16:creationId xmlns:a16="http://schemas.microsoft.com/office/drawing/2014/main" id="{521B11EC-BC26-1D03-7E53-68C1078C48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26" r="-1038"/>
          <a:stretch/>
        </p:blipFill>
        <p:spPr>
          <a:xfrm>
            <a:off x="1256824" y="3462375"/>
            <a:ext cx="2357245" cy="940163"/>
          </a:xfrm>
          <a:prstGeom prst="rect">
            <a:avLst/>
          </a:prstGeom>
        </p:spPr>
      </p:pic>
      <p:sp>
        <p:nvSpPr>
          <p:cNvPr id="80" name="大かっこ 79">
            <a:extLst>
              <a:ext uri="{FF2B5EF4-FFF2-40B4-BE49-F238E27FC236}">
                <a16:creationId xmlns:a16="http://schemas.microsoft.com/office/drawing/2014/main" id="{0E63190D-A967-3977-2A9F-6E9252F05EBD}"/>
              </a:ext>
            </a:extLst>
          </p:cNvPr>
          <p:cNvSpPr/>
          <p:nvPr/>
        </p:nvSpPr>
        <p:spPr>
          <a:xfrm>
            <a:off x="5759465" y="5193401"/>
            <a:ext cx="2036380" cy="882674"/>
          </a:xfrm>
          <a:prstGeom prst="bracketPair">
            <a:avLst/>
          </a:prstGeom>
          <a:solidFill>
            <a:schemeClr val="bg1"/>
          </a:solidFill>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81" name="図 80">
            <a:extLst>
              <a:ext uri="{FF2B5EF4-FFF2-40B4-BE49-F238E27FC236}">
                <a16:creationId xmlns:a16="http://schemas.microsoft.com/office/drawing/2014/main" id="{C0963B27-D107-1A5C-642F-CA6AD54E17AC}"/>
              </a:ext>
            </a:extLst>
          </p:cNvPr>
          <p:cNvPicPr>
            <a:picLocks noChangeAspect="1"/>
          </p:cNvPicPr>
          <p:nvPr/>
        </p:nvPicPr>
        <p:blipFill>
          <a:blip r:embed="rId2"/>
          <a:stretch>
            <a:fillRect/>
          </a:stretch>
        </p:blipFill>
        <p:spPr>
          <a:xfrm>
            <a:off x="6419991" y="5728322"/>
            <a:ext cx="462331" cy="262471"/>
          </a:xfrm>
          <a:prstGeom prst="rect">
            <a:avLst/>
          </a:prstGeom>
        </p:spPr>
      </p:pic>
      <p:sp>
        <p:nvSpPr>
          <p:cNvPr id="82" name="円/楕円 58">
            <a:extLst>
              <a:ext uri="{FF2B5EF4-FFF2-40B4-BE49-F238E27FC236}">
                <a16:creationId xmlns:a16="http://schemas.microsoft.com/office/drawing/2014/main" id="{BAD4B7D0-C42C-3057-CE46-5D8B7AC14DE5}"/>
              </a:ext>
            </a:extLst>
          </p:cNvPr>
          <p:cNvSpPr/>
          <p:nvPr/>
        </p:nvSpPr>
        <p:spPr>
          <a:xfrm>
            <a:off x="5765510" y="5382856"/>
            <a:ext cx="1121653" cy="240933"/>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積立金</a:t>
            </a:r>
            <a:endParaRPr kumimoji="0" lang="en-US" altLang="ja-JP" sz="1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の活用</a:t>
            </a:r>
          </a:p>
        </p:txBody>
      </p:sp>
      <p:pic>
        <p:nvPicPr>
          <p:cNvPr id="83" name="図 82">
            <a:extLst>
              <a:ext uri="{FF2B5EF4-FFF2-40B4-BE49-F238E27FC236}">
                <a16:creationId xmlns:a16="http://schemas.microsoft.com/office/drawing/2014/main" id="{1E5F2CC9-2270-494C-F3A1-90CDA5B533AE}"/>
              </a:ext>
            </a:extLst>
          </p:cNvPr>
          <p:cNvPicPr>
            <a:picLocks noChangeAspect="1"/>
          </p:cNvPicPr>
          <p:nvPr/>
        </p:nvPicPr>
        <p:blipFill>
          <a:blip r:embed="rId2"/>
          <a:stretch>
            <a:fillRect/>
          </a:stretch>
        </p:blipFill>
        <p:spPr>
          <a:xfrm>
            <a:off x="5907484" y="5728322"/>
            <a:ext cx="462331" cy="262471"/>
          </a:xfrm>
          <a:prstGeom prst="rect">
            <a:avLst/>
          </a:prstGeom>
        </p:spPr>
      </p:pic>
      <p:sp>
        <p:nvSpPr>
          <p:cNvPr id="84" name="矢印: 右 83">
            <a:extLst>
              <a:ext uri="{FF2B5EF4-FFF2-40B4-BE49-F238E27FC236}">
                <a16:creationId xmlns:a16="http://schemas.microsoft.com/office/drawing/2014/main" id="{46D5FE64-FEE3-6D6B-F9DA-B5B513A82352}"/>
              </a:ext>
            </a:extLst>
          </p:cNvPr>
          <p:cNvSpPr/>
          <p:nvPr/>
        </p:nvSpPr>
        <p:spPr>
          <a:xfrm flipH="1">
            <a:off x="4680759" y="3756389"/>
            <a:ext cx="1037158" cy="373094"/>
          </a:xfrm>
          <a:prstGeom prst="rightArrow">
            <a:avLst>
              <a:gd name="adj1" fmla="val 45241"/>
              <a:gd name="adj2"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85" name="矢印: 右 84">
            <a:extLst>
              <a:ext uri="{FF2B5EF4-FFF2-40B4-BE49-F238E27FC236}">
                <a16:creationId xmlns:a16="http://schemas.microsoft.com/office/drawing/2014/main" id="{BF62A9D8-4BC3-13B2-B918-6C57E3E0EF66}"/>
              </a:ext>
            </a:extLst>
          </p:cNvPr>
          <p:cNvSpPr/>
          <p:nvPr/>
        </p:nvSpPr>
        <p:spPr>
          <a:xfrm flipH="1">
            <a:off x="4689651" y="5440782"/>
            <a:ext cx="1068722" cy="373094"/>
          </a:xfrm>
          <a:prstGeom prst="rightArrow">
            <a:avLst>
              <a:gd name="adj1" fmla="val 45241"/>
              <a:gd name="adj2"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86" name="グラフィックス 85">
            <a:extLst>
              <a:ext uri="{FF2B5EF4-FFF2-40B4-BE49-F238E27FC236}">
                <a16:creationId xmlns:a16="http://schemas.microsoft.com/office/drawing/2014/main" id="{F069983E-61C0-3350-7998-232F462E9A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99648" y="5423792"/>
            <a:ext cx="402581" cy="208696"/>
          </a:xfrm>
          <a:prstGeom prst="rect">
            <a:avLst/>
          </a:prstGeom>
        </p:spPr>
      </p:pic>
      <p:pic>
        <p:nvPicPr>
          <p:cNvPr id="87" name="グラフィックス 86">
            <a:extLst>
              <a:ext uri="{FF2B5EF4-FFF2-40B4-BE49-F238E27FC236}">
                <a16:creationId xmlns:a16="http://schemas.microsoft.com/office/drawing/2014/main" id="{0028BA33-EF3A-DB18-FCE4-AF199D8521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7576" y="5505387"/>
            <a:ext cx="402581" cy="208696"/>
          </a:xfrm>
          <a:prstGeom prst="rect">
            <a:avLst/>
          </a:prstGeom>
        </p:spPr>
      </p:pic>
      <p:grpSp>
        <p:nvGrpSpPr>
          <p:cNvPr id="88" name="グループ化 87">
            <a:extLst>
              <a:ext uri="{FF2B5EF4-FFF2-40B4-BE49-F238E27FC236}">
                <a16:creationId xmlns:a16="http://schemas.microsoft.com/office/drawing/2014/main" id="{0FC315B6-7A2F-B3BD-AD5A-1DCA441A285E}"/>
              </a:ext>
            </a:extLst>
          </p:cNvPr>
          <p:cNvGrpSpPr/>
          <p:nvPr/>
        </p:nvGrpSpPr>
        <p:grpSpPr>
          <a:xfrm>
            <a:off x="3715193" y="5208193"/>
            <a:ext cx="1080000" cy="900000"/>
            <a:chOff x="3261896" y="2362168"/>
            <a:chExt cx="855117" cy="731129"/>
          </a:xfrm>
        </p:grpSpPr>
        <p:sp>
          <p:nvSpPr>
            <p:cNvPr id="89" name="楕円 88">
              <a:extLst>
                <a:ext uri="{FF2B5EF4-FFF2-40B4-BE49-F238E27FC236}">
                  <a16:creationId xmlns:a16="http://schemas.microsoft.com/office/drawing/2014/main" id="{6D1657AF-F24D-4685-8950-E33F9EFF1B4A}"/>
                </a:ext>
              </a:extLst>
            </p:cNvPr>
            <p:cNvSpPr/>
            <p:nvPr/>
          </p:nvSpPr>
          <p:spPr>
            <a:xfrm>
              <a:off x="3338512" y="2362168"/>
              <a:ext cx="712598" cy="731129"/>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90" name="正方形/長方形 89">
              <a:extLst>
                <a:ext uri="{FF2B5EF4-FFF2-40B4-BE49-F238E27FC236}">
                  <a16:creationId xmlns:a16="http://schemas.microsoft.com/office/drawing/2014/main" id="{D1E7724F-1482-9616-24CE-54D77CF2C769}"/>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a:ea typeface="Meiryo UI"/>
                  <a:cs typeface="+mn-cs"/>
                </a:rPr>
                <a:t>年金</a:t>
              </a:r>
            </a:p>
          </p:txBody>
        </p:sp>
      </p:grpSp>
      <p:pic>
        <p:nvPicPr>
          <p:cNvPr id="91" name="グラフィックス 90">
            <a:extLst>
              <a:ext uri="{FF2B5EF4-FFF2-40B4-BE49-F238E27FC236}">
                <a16:creationId xmlns:a16="http://schemas.microsoft.com/office/drawing/2014/main" id="{94B1B737-501C-29F4-E7AF-A9D60AF237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4412" y="5519626"/>
            <a:ext cx="402581" cy="208696"/>
          </a:xfrm>
          <a:prstGeom prst="rect">
            <a:avLst/>
          </a:prstGeom>
        </p:spPr>
      </p:pic>
      <p:pic>
        <p:nvPicPr>
          <p:cNvPr id="92" name="グラフィックス 91">
            <a:extLst>
              <a:ext uri="{FF2B5EF4-FFF2-40B4-BE49-F238E27FC236}">
                <a16:creationId xmlns:a16="http://schemas.microsoft.com/office/drawing/2014/main" id="{7BBE1A91-95B1-6441-149C-7DD1CD2A78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58488">
            <a:off x="4103613" y="5420584"/>
            <a:ext cx="402581" cy="208696"/>
          </a:xfrm>
          <a:prstGeom prst="rect">
            <a:avLst/>
          </a:prstGeom>
        </p:spPr>
      </p:pic>
      <p:sp>
        <p:nvSpPr>
          <p:cNvPr id="93" name="吹き出し: 四角形 92">
            <a:extLst>
              <a:ext uri="{FF2B5EF4-FFF2-40B4-BE49-F238E27FC236}">
                <a16:creationId xmlns:a16="http://schemas.microsoft.com/office/drawing/2014/main" id="{52E35F63-3AAA-6A6E-DA2A-CD027E223559}"/>
              </a:ext>
            </a:extLst>
          </p:cNvPr>
          <p:cNvSpPr/>
          <p:nvPr/>
        </p:nvSpPr>
        <p:spPr>
          <a:xfrm>
            <a:off x="6244880" y="6225946"/>
            <a:ext cx="1478980" cy="281101"/>
          </a:xfrm>
          <a:prstGeom prst="wedgeRectCallout">
            <a:avLst>
              <a:gd name="adj1" fmla="val -37102"/>
              <a:gd name="adj2" fmla="val -91374"/>
            </a:avLst>
          </a:prstGeom>
          <a:solidFill>
            <a:schemeClr val="bg1">
              <a:lumMod val="9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運用等により増大</a:t>
            </a:r>
          </a:p>
        </p:txBody>
      </p:sp>
      <p:pic>
        <p:nvPicPr>
          <p:cNvPr id="94" name="グラフィックス 16">
            <a:extLst>
              <a:ext uri="{FF2B5EF4-FFF2-40B4-BE49-F238E27FC236}">
                <a16:creationId xmlns:a16="http://schemas.microsoft.com/office/drawing/2014/main" id="{FFDE3ADA-4239-A51E-1952-6A90BED98C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329" r="-1038"/>
          <a:stretch/>
        </p:blipFill>
        <p:spPr>
          <a:xfrm>
            <a:off x="1192234" y="1815732"/>
            <a:ext cx="1443949" cy="940163"/>
          </a:xfrm>
          <a:prstGeom prst="rect">
            <a:avLst/>
          </a:prstGeom>
        </p:spPr>
      </p:pic>
      <p:pic>
        <p:nvPicPr>
          <p:cNvPr id="95" name="グラフィックス 16">
            <a:extLst>
              <a:ext uri="{FF2B5EF4-FFF2-40B4-BE49-F238E27FC236}">
                <a16:creationId xmlns:a16="http://schemas.microsoft.com/office/drawing/2014/main" id="{7EC8EA98-C765-F781-DDBB-0BD50CF2E5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26" r="-1038"/>
          <a:stretch/>
        </p:blipFill>
        <p:spPr>
          <a:xfrm>
            <a:off x="1226619" y="5177632"/>
            <a:ext cx="2357245" cy="940163"/>
          </a:xfrm>
          <a:prstGeom prst="rect">
            <a:avLst/>
          </a:prstGeom>
        </p:spPr>
      </p:pic>
      <p:pic>
        <p:nvPicPr>
          <p:cNvPr id="96" name="図 95">
            <a:extLst>
              <a:ext uri="{FF2B5EF4-FFF2-40B4-BE49-F238E27FC236}">
                <a16:creationId xmlns:a16="http://schemas.microsoft.com/office/drawing/2014/main" id="{E7C9286F-B607-3844-D461-75955DE05896}"/>
              </a:ext>
            </a:extLst>
          </p:cNvPr>
          <p:cNvPicPr>
            <a:picLocks noChangeAspect="1"/>
          </p:cNvPicPr>
          <p:nvPr/>
        </p:nvPicPr>
        <p:blipFill rotWithShape="1">
          <a:blip r:embed="rId6"/>
          <a:srcRect r="53713"/>
          <a:stretch/>
        </p:blipFill>
        <p:spPr>
          <a:xfrm>
            <a:off x="8012001" y="5218926"/>
            <a:ext cx="1279810" cy="932198"/>
          </a:xfrm>
          <a:prstGeom prst="rect">
            <a:avLst/>
          </a:prstGeom>
        </p:spPr>
      </p:pic>
      <p:pic>
        <p:nvPicPr>
          <p:cNvPr id="97" name="図 96">
            <a:extLst>
              <a:ext uri="{FF2B5EF4-FFF2-40B4-BE49-F238E27FC236}">
                <a16:creationId xmlns:a16="http://schemas.microsoft.com/office/drawing/2014/main" id="{C7259B5D-B433-FA70-D247-43DC213183BD}"/>
              </a:ext>
            </a:extLst>
          </p:cNvPr>
          <p:cNvPicPr>
            <a:picLocks noChangeAspect="1"/>
          </p:cNvPicPr>
          <p:nvPr/>
        </p:nvPicPr>
        <p:blipFill rotWithShape="1">
          <a:blip r:embed="rId6"/>
          <a:srcRect l="-1" r="13649"/>
          <a:stretch/>
        </p:blipFill>
        <p:spPr>
          <a:xfrm>
            <a:off x="6923879" y="1806672"/>
            <a:ext cx="2349460" cy="932198"/>
          </a:xfrm>
          <a:prstGeom prst="rect">
            <a:avLst/>
          </a:prstGeom>
        </p:spPr>
      </p:pic>
      <p:pic>
        <p:nvPicPr>
          <p:cNvPr id="98" name="グラフィックス 97">
            <a:extLst>
              <a:ext uri="{FF2B5EF4-FFF2-40B4-BE49-F238E27FC236}">
                <a16:creationId xmlns:a16="http://schemas.microsoft.com/office/drawing/2014/main" id="{09E48A5E-3F61-DAF2-C29F-6A1B9AC65E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52010" y="3783600"/>
            <a:ext cx="402581" cy="208696"/>
          </a:xfrm>
          <a:prstGeom prst="rect">
            <a:avLst/>
          </a:prstGeom>
        </p:spPr>
      </p:pic>
      <p:pic>
        <p:nvPicPr>
          <p:cNvPr id="99" name="グラフィックス 98">
            <a:extLst>
              <a:ext uri="{FF2B5EF4-FFF2-40B4-BE49-F238E27FC236}">
                <a16:creationId xmlns:a16="http://schemas.microsoft.com/office/drawing/2014/main" id="{C4BE1418-59D2-E11F-CC10-B87BE443DB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58488">
            <a:off x="4131211" y="3684558"/>
            <a:ext cx="402581" cy="208696"/>
          </a:xfrm>
          <a:prstGeom prst="rect">
            <a:avLst/>
          </a:prstGeom>
        </p:spPr>
      </p:pic>
      <p:pic>
        <p:nvPicPr>
          <p:cNvPr id="100" name="図 99">
            <a:extLst>
              <a:ext uri="{FF2B5EF4-FFF2-40B4-BE49-F238E27FC236}">
                <a16:creationId xmlns:a16="http://schemas.microsoft.com/office/drawing/2014/main" id="{BA676085-4E59-B933-664A-B0BC85A5A327}"/>
              </a:ext>
            </a:extLst>
          </p:cNvPr>
          <p:cNvPicPr>
            <a:picLocks noChangeAspect="1"/>
          </p:cNvPicPr>
          <p:nvPr/>
        </p:nvPicPr>
        <p:blipFill rotWithShape="1">
          <a:blip r:embed="rId6"/>
          <a:srcRect l="-1" r="13649"/>
          <a:stretch/>
        </p:blipFill>
        <p:spPr>
          <a:xfrm>
            <a:off x="6946972" y="3509547"/>
            <a:ext cx="2349460" cy="932198"/>
          </a:xfrm>
          <a:prstGeom prst="rect">
            <a:avLst/>
          </a:prstGeom>
        </p:spPr>
      </p:pic>
      <p:grpSp>
        <p:nvGrpSpPr>
          <p:cNvPr id="101" name="グループ化 100">
            <a:extLst>
              <a:ext uri="{FF2B5EF4-FFF2-40B4-BE49-F238E27FC236}">
                <a16:creationId xmlns:a16="http://schemas.microsoft.com/office/drawing/2014/main" id="{89744257-AADC-17E9-1F34-5C8BD80699C1}"/>
              </a:ext>
            </a:extLst>
          </p:cNvPr>
          <p:cNvGrpSpPr/>
          <p:nvPr/>
        </p:nvGrpSpPr>
        <p:grpSpPr>
          <a:xfrm>
            <a:off x="5596807" y="1811975"/>
            <a:ext cx="1075616" cy="900001"/>
            <a:chOff x="3261896" y="2307302"/>
            <a:chExt cx="855117" cy="740614"/>
          </a:xfrm>
        </p:grpSpPr>
        <p:sp>
          <p:nvSpPr>
            <p:cNvPr id="102" name="楕円 101">
              <a:extLst>
                <a:ext uri="{FF2B5EF4-FFF2-40B4-BE49-F238E27FC236}">
                  <a16:creationId xmlns:a16="http://schemas.microsoft.com/office/drawing/2014/main" id="{976F00C6-EFBB-F3ED-38A8-B11BEEFD89F7}"/>
                </a:ext>
              </a:extLst>
            </p:cNvPr>
            <p:cNvSpPr/>
            <p:nvPr/>
          </p:nvSpPr>
          <p:spPr>
            <a:xfrm>
              <a:off x="3338512" y="2307302"/>
              <a:ext cx="715502" cy="740614"/>
            </a:xfrm>
            <a:prstGeom prst="ellipse">
              <a:avLst/>
            </a:prstGeom>
            <a:gradFill>
              <a:gsLst>
                <a:gs pos="67000">
                  <a:schemeClr val="accent4">
                    <a:lumMod val="60000"/>
                    <a:lumOff val="40000"/>
                  </a:schemeClr>
                </a:gs>
                <a:gs pos="0">
                  <a:srgbClr val="FFAA71"/>
                </a:gs>
                <a:gs pos="73000">
                  <a:schemeClr val="accent4">
                    <a:lumMod val="40000"/>
                    <a:lumOff val="60000"/>
                  </a:schemeClr>
                </a:gs>
                <a:gs pos="100000">
                  <a:schemeClr val="accent4">
                    <a:lumMod val="20000"/>
                    <a:lumOff val="80000"/>
                  </a:schemeClr>
                </a:gs>
              </a:gsLst>
              <a:lin ang="5400000" scaled="1"/>
            </a:gra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3" name="正方形/長方形 102">
              <a:extLst>
                <a:ext uri="{FF2B5EF4-FFF2-40B4-BE49-F238E27FC236}">
                  <a16:creationId xmlns:a16="http://schemas.microsoft.com/office/drawing/2014/main" id="{7E9C5A77-19C3-0595-E8E9-1EACFC0060CF}"/>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保険料</a:t>
              </a:r>
            </a:p>
          </p:txBody>
        </p:sp>
      </p:grpSp>
      <p:pic>
        <p:nvPicPr>
          <p:cNvPr id="104" name="グラフィックス 103">
            <a:extLst>
              <a:ext uri="{FF2B5EF4-FFF2-40B4-BE49-F238E27FC236}">
                <a16:creationId xmlns:a16="http://schemas.microsoft.com/office/drawing/2014/main" id="{25035FE1-CEDF-A1A4-262D-9882A0434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2577" y="2128644"/>
            <a:ext cx="402581" cy="208696"/>
          </a:xfrm>
          <a:prstGeom prst="rect">
            <a:avLst/>
          </a:prstGeom>
        </p:spPr>
      </p:pic>
      <p:pic>
        <p:nvPicPr>
          <p:cNvPr id="105" name="グラフィックス 104">
            <a:extLst>
              <a:ext uri="{FF2B5EF4-FFF2-40B4-BE49-F238E27FC236}">
                <a16:creationId xmlns:a16="http://schemas.microsoft.com/office/drawing/2014/main" id="{9769FBB5-8CC1-9186-7F09-C97F8A1792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58488">
            <a:off x="5991778" y="2029602"/>
            <a:ext cx="402581" cy="208696"/>
          </a:xfrm>
          <a:prstGeom prst="rect">
            <a:avLst/>
          </a:prstGeom>
        </p:spPr>
      </p:pic>
      <p:grpSp>
        <p:nvGrpSpPr>
          <p:cNvPr id="106" name="グループ化 105">
            <a:extLst>
              <a:ext uri="{FF2B5EF4-FFF2-40B4-BE49-F238E27FC236}">
                <a16:creationId xmlns:a16="http://schemas.microsoft.com/office/drawing/2014/main" id="{4D715DAF-0DD3-3457-E6F6-B58531D2149A}"/>
              </a:ext>
            </a:extLst>
          </p:cNvPr>
          <p:cNvGrpSpPr/>
          <p:nvPr/>
        </p:nvGrpSpPr>
        <p:grpSpPr>
          <a:xfrm>
            <a:off x="5632828" y="3524700"/>
            <a:ext cx="1075616" cy="900001"/>
            <a:chOff x="3261896" y="2307302"/>
            <a:chExt cx="855117" cy="740614"/>
          </a:xfrm>
        </p:grpSpPr>
        <p:sp>
          <p:nvSpPr>
            <p:cNvPr id="107" name="楕円 106">
              <a:extLst>
                <a:ext uri="{FF2B5EF4-FFF2-40B4-BE49-F238E27FC236}">
                  <a16:creationId xmlns:a16="http://schemas.microsoft.com/office/drawing/2014/main" id="{328F6549-056F-E848-AC3C-D43B83881AEA}"/>
                </a:ext>
              </a:extLst>
            </p:cNvPr>
            <p:cNvSpPr/>
            <p:nvPr/>
          </p:nvSpPr>
          <p:spPr>
            <a:xfrm>
              <a:off x="3338512" y="2307302"/>
              <a:ext cx="715502" cy="740614"/>
            </a:xfrm>
            <a:prstGeom prst="ellipse">
              <a:avLst/>
            </a:prstGeom>
            <a:gradFill>
              <a:gsLst>
                <a:gs pos="67000">
                  <a:schemeClr val="accent4">
                    <a:lumMod val="60000"/>
                    <a:lumOff val="40000"/>
                  </a:schemeClr>
                </a:gs>
                <a:gs pos="0">
                  <a:srgbClr val="FFAA71"/>
                </a:gs>
                <a:gs pos="73000">
                  <a:schemeClr val="accent4">
                    <a:lumMod val="40000"/>
                    <a:lumOff val="60000"/>
                  </a:schemeClr>
                </a:gs>
                <a:gs pos="100000">
                  <a:schemeClr val="accent4">
                    <a:lumMod val="20000"/>
                    <a:lumOff val="80000"/>
                  </a:schemeClr>
                </a:gs>
              </a:gsLst>
              <a:lin ang="5400000" scaled="1"/>
            </a:gra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8" name="正方形/長方形 107">
              <a:extLst>
                <a:ext uri="{FF2B5EF4-FFF2-40B4-BE49-F238E27FC236}">
                  <a16:creationId xmlns:a16="http://schemas.microsoft.com/office/drawing/2014/main" id="{75E99DF8-5E59-AC37-316A-885404805DBA}"/>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保険料</a:t>
              </a:r>
            </a:p>
          </p:txBody>
        </p:sp>
      </p:grpSp>
      <p:pic>
        <p:nvPicPr>
          <p:cNvPr id="109" name="グラフィックス 108">
            <a:extLst>
              <a:ext uri="{FF2B5EF4-FFF2-40B4-BE49-F238E27FC236}">
                <a16:creationId xmlns:a16="http://schemas.microsoft.com/office/drawing/2014/main" id="{0CC1A763-08DE-5320-144E-D64B02DBD2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8598" y="3841369"/>
            <a:ext cx="402581" cy="208696"/>
          </a:xfrm>
          <a:prstGeom prst="rect">
            <a:avLst/>
          </a:prstGeom>
        </p:spPr>
      </p:pic>
      <p:pic>
        <p:nvPicPr>
          <p:cNvPr id="110" name="グラフィックス 109">
            <a:extLst>
              <a:ext uri="{FF2B5EF4-FFF2-40B4-BE49-F238E27FC236}">
                <a16:creationId xmlns:a16="http://schemas.microsoft.com/office/drawing/2014/main" id="{BB2108F2-42BE-115F-70DE-0C6FF31B7B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58488">
            <a:off x="6027799" y="3742327"/>
            <a:ext cx="402581" cy="208696"/>
          </a:xfrm>
          <a:prstGeom prst="rect">
            <a:avLst/>
          </a:prstGeom>
        </p:spPr>
      </p:pic>
      <p:grpSp>
        <p:nvGrpSpPr>
          <p:cNvPr id="111" name="グループ化 110">
            <a:extLst>
              <a:ext uri="{FF2B5EF4-FFF2-40B4-BE49-F238E27FC236}">
                <a16:creationId xmlns:a16="http://schemas.microsoft.com/office/drawing/2014/main" id="{9D765CFB-464B-A147-38BE-42E43BEFED72}"/>
              </a:ext>
            </a:extLst>
          </p:cNvPr>
          <p:cNvGrpSpPr/>
          <p:nvPr/>
        </p:nvGrpSpPr>
        <p:grpSpPr>
          <a:xfrm>
            <a:off x="6796140" y="5359639"/>
            <a:ext cx="1075616" cy="647999"/>
            <a:chOff x="3269239" y="2444115"/>
            <a:chExt cx="855117" cy="533244"/>
          </a:xfrm>
        </p:grpSpPr>
        <p:sp>
          <p:nvSpPr>
            <p:cNvPr id="112" name="楕円 111">
              <a:extLst>
                <a:ext uri="{FF2B5EF4-FFF2-40B4-BE49-F238E27FC236}">
                  <a16:creationId xmlns:a16="http://schemas.microsoft.com/office/drawing/2014/main" id="{C22F16C4-28DC-A21F-3E18-3158ADFB978E}"/>
                </a:ext>
              </a:extLst>
            </p:cNvPr>
            <p:cNvSpPr/>
            <p:nvPr/>
          </p:nvSpPr>
          <p:spPr>
            <a:xfrm>
              <a:off x="3448657" y="2444115"/>
              <a:ext cx="515161" cy="533244"/>
            </a:xfrm>
            <a:prstGeom prst="ellipse">
              <a:avLst/>
            </a:prstGeom>
            <a:gradFill flip="none" rotWithShape="1">
              <a:gsLst>
                <a:gs pos="67000">
                  <a:srgbClr val="FFD966"/>
                </a:gs>
                <a:gs pos="0">
                  <a:srgbClr val="FFAA71"/>
                </a:gs>
                <a:gs pos="73000">
                  <a:srgbClr val="FFD966"/>
                </a:gs>
                <a:gs pos="100000">
                  <a:srgbClr val="FFF2CC"/>
                </a:gs>
              </a:gsLst>
              <a:lin ang="5400000" scaled="1"/>
              <a:tileRect/>
            </a:gra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3" name="正方形/長方形 112">
              <a:extLst>
                <a:ext uri="{FF2B5EF4-FFF2-40B4-BE49-F238E27FC236}">
                  <a16:creationId xmlns:a16="http://schemas.microsoft.com/office/drawing/2014/main" id="{73486D00-466D-5F10-7BCA-B409E9FF5427}"/>
                </a:ext>
              </a:extLst>
            </p:cNvPr>
            <p:cNvSpPr/>
            <p:nvPr/>
          </p:nvSpPr>
          <p:spPr>
            <a:xfrm>
              <a:off x="3269239" y="2687076"/>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保険料</a:t>
              </a:r>
            </a:p>
          </p:txBody>
        </p:sp>
      </p:grpSp>
      <p:pic>
        <p:nvPicPr>
          <p:cNvPr id="114" name="グラフィックス 113">
            <a:extLst>
              <a:ext uri="{FF2B5EF4-FFF2-40B4-BE49-F238E27FC236}">
                <a16:creationId xmlns:a16="http://schemas.microsoft.com/office/drawing/2014/main" id="{712C6933-A517-29AF-C223-D56F32DFDD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53615" y="5457895"/>
            <a:ext cx="402581" cy="208696"/>
          </a:xfrm>
          <a:prstGeom prst="rect">
            <a:avLst/>
          </a:prstGeom>
        </p:spPr>
      </p:pic>
      <p:sp>
        <p:nvSpPr>
          <p:cNvPr id="115" name="吹き出し: 四角形 114">
            <a:extLst>
              <a:ext uri="{FF2B5EF4-FFF2-40B4-BE49-F238E27FC236}">
                <a16:creationId xmlns:a16="http://schemas.microsoft.com/office/drawing/2014/main" id="{8C6F738C-0E0F-505F-512E-D3F97A51C837}"/>
              </a:ext>
            </a:extLst>
          </p:cNvPr>
          <p:cNvSpPr/>
          <p:nvPr/>
        </p:nvSpPr>
        <p:spPr>
          <a:xfrm>
            <a:off x="3685697" y="1218128"/>
            <a:ext cx="2359885" cy="583346"/>
          </a:xfrm>
          <a:prstGeom prst="wedgeRectCallout">
            <a:avLst>
              <a:gd name="adj1" fmla="val -39550"/>
              <a:gd name="adj2" fmla="val 68990"/>
            </a:avLst>
          </a:prstGeom>
          <a:solidFill>
            <a:srgbClr val="FFFF0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1400">
                <a:solidFill>
                  <a:srgbClr val="002060"/>
                </a:solidFill>
                <a:latin typeface="Meiryo UI" panose="020B0604030504040204" pitchFamily="50" charset="-128"/>
                <a:ea typeface="Meiryo UI" panose="020B0604030504040204" pitchFamily="50" charset="-128"/>
              </a:rPr>
              <a:t>全額年金に充ててるわけでは無く、</a:t>
            </a:r>
            <a:r>
              <a:rPr kumimoji="1" lang="ja-JP" altLang="en-US" sz="1400" b="1">
                <a:solidFill>
                  <a:srgbClr val="002060"/>
                </a:solidFill>
                <a:latin typeface="Meiryo UI" panose="020B0604030504040204" pitchFamily="50" charset="-128"/>
                <a:ea typeface="Meiryo UI" panose="020B0604030504040204" pitchFamily="50" charset="-128"/>
              </a:rPr>
              <a:t>積立もしている</a:t>
            </a:r>
          </a:p>
        </p:txBody>
      </p:sp>
    </p:spTree>
    <p:extLst>
      <p:ext uri="{BB962C8B-B14F-4D97-AF65-F5344CB8AC3E}">
        <p14:creationId xmlns:p14="http://schemas.microsoft.com/office/powerpoint/2010/main" val="19211239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p:cTn id="7" dur="1000" fill="hold"/>
                                        <p:tgtEl>
                                          <p:spTgt spid="115"/>
                                        </p:tgtEl>
                                        <p:attrNameLst>
                                          <p:attrName>ppt_w</p:attrName>
                                        </p:attrNameLst>
                                      </p:cBhvr>
                                      <p:tavLst>
                                        <p:tav tm="0">
                                          <p:val>
                                            <p:fltVal val="0"/>
                                          </p:val>
                                        </p:tav>
                                        <p:tav tm="100000">
                                          <p:val>
                                            <p:strVal val="#ppt_w"/>
                                          </p:val>
                                        </p:tav>
                                      </p:tavLst>
                                    </p:anim>
                                    <p:anim calcmode="lin" valueType="num">
                                      <p:cBhvr>
                                        <p:cTn id="8" dur="1000" fill="hold"/>
                                        <p:tgtEl>
                                          <p:spTgt spid="115"/>
                                        </p:tgtEl>
                                        <p:attrNameLst>
                                          <p:attrName>ppt_h</p:attrName>
                                        </p:attrNameLst>
                                      </p:cBhvr>
                                      <p:tavLst>
                                        <p:tav tm="0">
                                          <p:val>
                                            <p:fltVal val="0"/>
                                          </p:val>
                                        </p:tav>
                                        <p:tav tm="100000">
                                          <p:val>
                                            <p:strVal val="#ppt_h"/>
                                          </p:val>
                                        </p:tav>
                                      </p:tavLst>
                                    </p:anim>
                                  </p:childTnLst>
                                </p:cTn>
                              </p:par>
                              <p:par>
                                <p:cTn id="9" presetID="35" presetClass="path" presetSubtype="0" fill="hold" grpId="1" nodeType="withEffect">
                                  <p:stCondLst>
                                    <p:cond delay="0"/>
                                  </p:stCondLst>
                                  <p:childTnLst>
                                    <p:animMotion origin="layout" path="M -0.13718 -0.00208 L 4.10256E-6 1.11111E-6 " pathEditMode="relative" rAng="0" ptsTypes="AA">
                                      <p:cBhvr>
                                        <p:cTn id="10" dur="1000" fill="hold"/>
                                        <p:tgtEl>
                                          <p:spTgt spid="115"/>
                                        </p:tgtEl>
                                        <p:attrNameLst>
                                          <p:attrName>ppt_x</p:attrName>
                                          <p:attrName>ppt_y</p:attrName>
                                        </p:attrNameLst>
                                      </p:cBhvr>
                                      <p:rCtr x="685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666DF-E94D-D6CB-446B-BB1D7267BE21}"/>
            </a:ext>
          </a:extLst>
        </p:cNvPr>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6776895A-0B48-21DC-DD1B-5D49BF7CDC50}"/>
              </a:ext>
            </a:extLst>
          </p:cNvPr>
          <p:cNvSpPr/>
          <p:nvPr/>
        </p:nvSpPr>
        <p:spPr>
          <a:xfrm>
            <a:off x="380123" y="716133"/>
            <a:ext cx="9145754" cy="5770392"/>
          </a:xfrm>
          <a:prstGeom prst="rect">
            <a:avLst/>
          </a:prstGeom>
          <a:solidFill>
            <a:srgbClr val="E0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右 37">
            <a:extLst>
              <a:ext uri="{FF2B5EF4-FFF2-40B4-BE49-F238E27FC236}">
                <a16:creationId xmlns:a16="http://schemas.microsoft.com/office/drawing/2014/main" id="{BE04442D-C210-3CCA-FBF3-B967CEED3EE9}"/>
              </a:ext>
            </a:extLst>
          </p:cNvPr>
          <p:cNvSpPr/>
          <p:nvPr/>
        </p:nvSpPr>
        <p:spPr>
          <a:xfrm flipH="1">
            <a:off x="3867417" y="3940862"/>
            <a:ext cx="3649710" cy="1182713"/>
          </a:xfrm>
          <a:prstGeom prst="rightArrow">
            <a:avLst>
              <a:gd name="adj1" fmla="val 58054"/>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2E5207FF-18E6-EE07-8A90-7185041E5DF9}"/>
              </a:ext>
            </a:extLst>
          </p:cNvPr>
          <p:cNvSpPr/>
          <p:nvPr/>
        </p:nvSpPr>
        <p:spPr>
          <a:xfrm>
            <a:off x="1297040" y="1149209"/>
            <a:ext cx="2524187" cy="5153024"/>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DCB5F0C6-2F2D-B0B8-E035-DAC8AD82656D}"/>
              </a:ext>
            </a:extLst>
          </p:cNvPr>
          <p:cNvSpPr/>
          <p:nvPr/>
        </p:nvSpPr>
        <p:spPr>
          <a:xfrm>
            <a:off x="411259" y="0"/>
            <a:ext cx="3103466"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8923BEB-76E4-7757-9C40-874868A62EFB}"/>
              </a:ext>
            </a:extLst>
          </p:cNvPr>
          <p:cNvSpPr txBox="1"/>
          <p:nvPr/>
        </p:nvSpPr>
        <p:spPr bwMode="gray">
          <a:xfrm>
            <a:off x="658789" y="55917"/>
            <a:ext cx="2608406"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公的年金の規模</a:t>
            </a:r>
          </a:p>
        </p:txBody>
      </p:sp>
      <p:sp>
        <p:nvSpPr>
          <p:cNvPr id="6" name="テキスト ボックス 5">
            <a:extLst>
              <a:ext uri="{FF2B5EF4-FFF2-40B4-BE49-F238E27FC236}">
                <a16:creationId xmlns:a16="http://schemas.microsoft.com/office/drawing/2014/main" id="{0366E129-7F95-E4AE-DD85-FF7B72D9EF58}"/>
              </a:ext>
            </a:extLst>
          </p:cNvPr>
          <p:cNvSpPr txBox="1"/>
          <p:nvPr/>
        </p:nvSpPr>
        <p:spPr>
          <a:xfrm>
            <a:off x="583377" y="1142921"/>
            <a:ext cx="578673" cy="2486104"/>
          </a:xfrm>
          <a:prstGeom prst="rect">
            <a:avLst/>
          </a:prstGeom>
          <a:solidFill>
            <a:srgbClr val="00A9CC"/>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chemeClr val="bg1"/>
                </a:solidFill>
              </a:rPr>
              <a:t>働く世代</a:t>
            </a:r>
          </a:p>
        </p:txBody>
      </p:sp>
      <p:sp>
        <p:nvSpPr>
          <p:cNvPr id="10" name="テキスト ボックス 9">
            <a:extLst>
              <a:ext uri="{FF2B5EF4-FFF2-40B4-BE49-F238E27FC236}">
                <a16:creationId xmlns:a16="http://schemas.microsoft.com/office/drawing/2014/main" id="{A61BBBF2-9D7F-51C7-126D-DE007AB56C02}"/>
              </a:ext>
            </a:extLst>
          </p:cNvPr>
          <p:cNvSpPr txBox="1"/>
          <p:nvPr/>
        </p:nvSpPr>
        <p:spPr>
          <a:xfrm>
            <a:off x="583377" y="3809921"/>
            <a:ext cx="578673" cy="2486104"/>
          </a:xfrm>
          <a:prstGeom prst="rect">
            <a:avLst/>
          </a:prstGeom>
          <a:solidFill>
            <a:srgbClr val="00A9CC"/>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chemeClr val="bg1"/>
                </a:solidFill>
              </a:rPr>
              <a:t>受給世代</a:t>
            </a:r>
          </a:p>
        </p:txBody>
      </p:sp>
      <p:sp>
        <p:nvSpPr>
          <p:cNvPr id="11" name="Text Box 3">
            <a:extLst>
              <a:ext uri="{FF2B5EF4-FFF2-40B4-BE49-F238E27FC236}">
                <a16:creationId xmlns:a16="http://schemas.microsoft.com/office/drawing/2014/main" id="{221AF2C8-B2DB-CEF9-5457-233D76DB02E1}"/>
              </a:ext>
            </a:extLst>
          </p:cNvPr>
          <p:cNvSpPr txBox="1">
            <a:spLocks noChangeArrowheads="1"/>
          </p:cNvSpPr>
          <p:nvPr/>
        </p:nvSpPr>
        <p:spPr bwMode="auto">
          <a:xfrm>
            <a:off x="1952918" y="783918"/>
            <a:ext cx="1066627" cy="328350"/>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国　　民</a:t>
            </a:r>
          </a:p>
        </p:txBody>
      </p:sp>
      <p:sp>
        <p:nvSpPr>
          <p:cNvPr id="12" name="Text Box 10">
            <a:extLst>
              <a:ext uri="{FF2B5EF4-FFF2-40B4-BE49-F238E27FC236}">
                <a16:creationId xmlns:a16="http://schemas.microsoft.com/office/drawing/2014/main" id="{02D5E721-9049-AF51-81FB-CB6FBE8BC5FB}"/>
              </a:ext>
            </a:extLst>
          </p:cNvPr>
          <p:cNvSpPr txBox="1">
            <a:spLocks noChangeArrowheads="1"/>
          </p:cNvSpPr>
          <p:nvPr/>
        </p:nvSpPr>
        <p:spPr bwMode="auto">
          <a:xfrm>
            <a:off x="7273178" y="783918"/>
            <a:ext cx="2419511" cy="328350"/>
          </a:xfrm>
          <a:prstGeom prst="rect">
            <a:avLst/>
          </a:prstGeom>
          <a:noFill/>
          <a:ln w="9525">
            <a:noFill/>
            <a:miter lim="800000"/>
            <a:headEnd/>
            <a:tailEnd/>
          </a:ln>
        </p:spPr>
        <p:txBody>
          <a:bodyPr lIns="81335" tIns="40667" rIns="81335" bIns="40667">
            <a:spAutoFit/>
          </a:bodyPr>
          <a:lstStyle/>
          <a:p>
            <a:pPr marL="0" marR="0" lvl="0" indent="0" algn="ctr" defTabSz="879456"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 金 制 度</a:t>
            </a:r>
          </a:p>
        </p:txBody>
      </p:sp>
      <p:sp>
        <p:nvSpPr>
          <p:cNvPr id="15" name="矢印: 右 14">
            <a:extLst>
              <a:ext uri="{FF2B5EF4-FFF2-40B4-BE49-F238E27FC236}">
                <a16:creationId xmlns:a16="http://schemas.microsoft.com/office/drawing/2014/main" id="{B44EB4C5-1C5E-BBE4-C17F-5A27CFE9EF8B}"/>
              </a:ext>
            </a:extLst>
          </p:cNvPr>
          <p:cNvSpPr/>
          <p:nvPr/>
        </p:nvSpPr>
        <p:spPr>
          <a:xfrm>
            <a:off x="3926068" y="1862649"/>
            <a:ext cx="3591059" cy="1182713"/>
          </a:xfrm>
          <a:prstGeom prst="rightArrow">
            <a:avLst>
              <a:gd name="adj1" fmla="val 58054"/>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Rectangle 7">
            <a:extLst>
              <a:ext uri="{FF2B5EF4-FFF2-40B4-BE49-F238E27FC236}">
                <a16:creationId xmlns:a16="http://schemas.microsoft.com/office/drawing/2014/main" id="{180BC132-54AF-34C5-D4CB-891288C0705B}"/>
              </a:ext>
            </a:extLst>
          </p:cNvPr>
          <p:cNvSpPr>
            <a:spLocks noChangeArrowheads="1"/>
          </p:cNvSpPr>
          <p:nvPr/>
        </p:nvSpPr>
        <p:spPr bwMode="auto">
          <a:xfrm>
            <a:off x="4641671" y="2156400"/>
            <a:ext cx="1954154" cy="629073"/>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43.1</a:t>
            </a: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兆円</a:t>
            </a:r>
            <a:endParaRPr kumimoji="1" lang="en-US" altLang="ja-JP" sz="12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4"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r>
              <a:rPr kumimoji="1" lang="ja-JP" altLang="en-US" sz="11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（令和６年度）</a:t>
            </a:r>
            <a:endParaRPr kumimoji="1" lang="en-US" altLang="ja-JP" sz="962"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9" name="Rectangle 7">
            <a:extLst>
              <a:ext uri="{FF2B5EF4-FFF2-40B4-BE49-F238E27FC236}">
                <a16:creationId xmlns:a16="http://schemas.microsoft.com/office/drawing/2014/main" id="{B7EEB4A9-9FB7-D638-5C8A-CFBEB920593F}"/>
              </a:ext>
            </a:extLst>
          </p:cNvPr>
          <p:cNvSpPr>
            <a:spLocks noChangeArrowheads="1"/>
          </p:cNvSpPr>
          <p:nvPr/>
        </p:nvSpPr>
        <p:spPr bwMode="auto">
          <a:xfrm>
            <a:off x="4637176" y="4232583"/>
            <a:ext cx="2163099" cy="620737"/>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55.7</a:t>
            </a:r>
            <a:r>
              <a:rPr kumimoji="1" lang="en-US" altLang="ja-JP"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兆円</a:t>
            </a: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br>
              <a:rPr kumimoji="1" lang="ja-JP" altLang="en-US"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br>
            <a:r>
              <a:rPr kumimoji="1" lang="ja-JP" altLang="en-US" sz="1100">
                <a:solidFill>
                  <a:schemeClr val="bg1"/>
                </a:solidFill>
                <a:latin typeface="Meiryo UI" panose="020B0604030504040204" pitchFamily="50" charset="-128"/>
                <a:ea typeface="Meiryo UI" panose="020B0604030504040204" pitchFamily="50" charset="-128"/>
              </a:rPr>
              <a:t>（令和６年度）</a:t>
            </a:r>
          </a:p>
        </p:txBody>
      </p:sp>
      <p:sp>
        <p:nvSpPr>
          <p:cNvPr id="20" name="Text Box 16">
            <a:extLst>
              <a:ext uri="{FF2B5EF4-FFF2-40B4-BE49-F238E27FC236}">
                <a16:creationId xmlns:a16="http://schemas.microsoft.com/office/drawing/2014/main" id="{A97C389C-FF3D-4AE8-B1DE-4E106F51BE96}"/>
              </a:ext>
            </a:extLst>
          </p:cNvPr>
          <p:cNvSpPr txBox="1">
            <a:spLocks noChangeArrowheads="1"/>
          </p:cNvSpPr>
          <p:nvPr/>
        </p:nvSpPr>
        <p:spPr bwMode="auto">
          <a:xfrm>
            <a:off x="5228842" y="1742400"/>
            <a:ext cx="779812" cy="328350"/>
          </a:xfrm>
          <a:prstGeom prst="rect">
            <a:avLst/>
          </a:prstGeom>
          <a:noFill/>
          <a:ln w="9525">
            <a:noFill/>
            <a:miter lim="800000"/>
            <a:headEnd/>
            <a:tailEnd/>
          </a:ln>
        </p:spPr>
        <p:txBody>
          <a:bodyPr wrap="none" lIns="81335" tIns="40667" rIns="81335" bIns="40667">
            <a:spAutoFit/>
          </a:bodyPr>
          <a:lstStyle/>
          <a:p>
            <a:pPr marL="0" marR="0" lvl="0" indent="0" algn="l" defTabSz="879456"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保険料</a:t>
            </a:r>
          </a:p>
        </p:txBody>
      </p:sp>
      <p:sp>
        <p:nvSpPr>
          <p:cNvPr id="21" name="Text Box 19">
            <a:extLst>
              <a:ext uri="{FF2B5EF4-FFF2-40B4-BE49-F238E27FC236}">
                <a16:creationId xmlns:a16="http://schemas.microsoft.com/office/drawing/2014/main" id="{40BD93A1-EBA8-0F6E-0F59-DDF9B42E144C}"/>
              </a:ext>
            </a:extLst>
          </p:cNvPr>
          <p:cNvSpPr txBox="1">
            <a:spLocks noChangeArrowheads="1"/>
          </p:cNvSpPr>
          <p:nvPr/>
        </p:nvSpPr>
        <p:spPr bwMode="auto">
          <a:xfrm>
            <a:off x="5002787" y="3821357"/>
            <a:ext cx="1231922" cy="389905"/>
          </a:xfrm>
          <a:prstGeom prst="rect">
            <a:avLst/>
          </a:prstGeom>
          <a:noFill/>
          <a:ln w="9525">
            <a:noFill/>
            <a:miter lim="800000"/>
            <a:headEnd/>
            <a:tailEnd/>
          </a:ln>
        </p:spPr>
        <p:txBody>
          <a:bodyPr wrap="square" lIns="81335" tIns="40667" rIns="81335" bIns="40667">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年金給付</a:t>
            </a:r>
          </a:p>
        </p:txBody>
      </p:sp>
      <p:sp>
        <p:nvSpPr>
          <p:cNvPr id="25" name="Text Box 3">
            <a:extLst>
              <a:ext uri="{FF2B5EF4-FFF2-40B4-BE49-F238E27FC236}">
                <a16:creationId xmlns:a16="http://schemas.microsoft.com/office/drawing/2014/main" id="{7B58EA20-8855-ECFE-2AF7-FC35D0AFA021}"/>
              </a:ext>
            </a:extLst>
          </p:cNvPr>
          <p:cNvSpPr txBox="1">
            <a:spLocks noChangeArrowheads="1"/>
          </p:cNvSpPr>
          <p:nvPr/>
        </p:nvSpPr>
        <p:spPr bwMode="auto">
          <a:xfrm>
            <a:off x="5601808" y="5102564"/>
            <a:ext cx="691436" cy="289369"/>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ct val="50000"/>
              </a:spcBef>
              <a:spcAft>
                <a:spcPts val="0"/>
              </a:spcAft>
              <a:buClrTx/>
              <a:buSzTx/>
              <a:buFontTx/>
              <a:buNone/>
              <a:tabLst/>
              <a:defRPr/>
            </a:pPr>
            <a:r>
              <a:rPr kumimoji="1" lang="ja-JP" altLang="en-US" sz="134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国　等</a:t>
            </a:r>
          </a:p>
        </p:txBody>
      </p:sp>
      <p:sp>
        <p:nvSpPr>
          <p:cNvPr id="26" name="正方形/長方形 25">
            <a:extLst>
              <a:ext uri="{FF2B5EF4-FFF2-40B4-BE49-F238E27FC236}">
                <a16:creationId xmlns:a16="http://schemas.microsoft.com/office/drawing/2014/main" id="{C85E1C98-C4E8-D308-9F5B-A9A6D3E3E816}"/>
              </a:ext>
            </a:extLst>
          </p:cNvPr>
          <p:cNvSpPr/>
          <p:nvPr/>
        </p:nvSpPr>
        <p:spPr>
          <a:xfrm>
            <a:off x="5448313" y="5420192"/>
            <a:ext cx="1054087" cy="832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2806" tIns="31403" rIns="62806" bIns="31403" rtlCol="0" anchor="ctr"/>
          <a:lstStyle/>
          <a:p>
            <a:pPr marL="0" marR="0" lvl="0" indent="0" algn="ctr" defTabSz="879456" rtl="0" eaLnBrk="1" fontAlgn="auto" latinLnBrk="0" hangingPunct="1">
              <a:lnSpc>
                <a:spcPct val="100000"/>
              </a:lnSpc>
              <a:spcBef>
                <a:spcPts val="0"/>
              </a:spcBef>
              <a:spcAft>
                <a:spcPts val="0"/>
              </a:spcAft>
              <a:buClrTx/>
              <a:buSzTx/>
              <a:buFontTx/>
              <a:buNone/>
              <a:tabLst/>
              <a:defRPr/>
            </a:pPr>
            <a:endParaRPr kumimoji="1" lang="ja-JP" altLang="en-US" sz="1731"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7" name="Rectangle 7">
            <a:extLst>
              <a:ext uri="{FF2B5EF4-FFF2-40B4-BE49-F238E27FC236}">
                <a16:creationId xmlns:a16="http://schemas.microsoft.com/office/drawing/2014/main" id="{CEACFB87-7F46-4B00-F17F-C84ADE5B3351}"/>
              </a:ext>
            </a:extLst>
          </p:cNvPr>
          <p:cNvSpPr>
            <a:spLocks noChangeArrowheads="1"/>
          </p:cNvSpPr>
          <p:nvPr/>
        </p:nvSpPr>
        <p:spPr bwMode="auto">
          <a:xfrm>
            <a:off x="5552464" y="5586001"/>
            <a:ext cx="1156863" cy="513015"/>
          </a:xfrm>
          <a:prstGeom prst="rect">
            <a:avLst/>
          </a:prstGeom>
          <a:noFill/>
          <a:ln w="9525">
            <a:noFill/>
            <a:miter lim="800000"/>
            <a:headEnd/>
            <a:tailEnd/>
          </a:ln>
        </p:spPr>
        <p:txBody>
          <a:bodyPr wrap="square" lIns="81335" tIns="40667" rIns="81335" bIns="40667">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年金への</a:t>
            </a:r>
            <a:br>
              <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国庫負担</a:t>
            </a:r>
          </a:p>
        </p:txBody>
      </p:sp>
      <p:sp>
        <p:nvSpPr>
          <p:cNvPr id="29" name="Rectangle 7">
            <a:extLst>
              <a:ext uri="{FF2B5EF4-FFF2-40B4-BE49-F238E27FC236}">
                <a16:creationId xmlns:a16="http://schemas.microsoft.com/office/drawing/2014/main" id="{ECBB0443-787A-9D1A-2EA7-96BB18A61BD8}"/>
              </a:ext>
            </a:extLst>
          </p:cNvPr>
          <p:cNvSpPr>
            <a:spLocks noChangeArrowheads="1"/>
          </p:cNvSpPr>
          <p:nvPr/>
        </p:nvSpPr>
        <p:spPr bwMode="auto">
          <a:xfrm>
            <a:off x="6391189" y="5445224"/>
            <a:ext cx="1237784" cy="588036"/>
          </a:xfrm>
          <a:prstGeom prst="rect">
            <a:avLst/>
          </a:prstGeom>
          <a:noFill/>
          <a:ln w="9525">
            <a:noFill/>
            <a:miter lim="800000"/>
            <a:headEnd/>
            <a:tailEnd/>
          </a:ln>
        </p:spPr>
        <p:txBody>
          <a:bodyPr wrap="square" lIns="81335" tIns="40667" rIns="81335" bIns="40667" anchor="t">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b="1">
                <a:solidFill>
                  <a:srgbClr val="000000"/>
                </a:solidFill>
                <a:latin typeface="Meiryo UI"/>
                <a:ea typeface="Meiryo UI"/>
              </a:rPr>
              <a:t>13.3</a:t>
            </a:r>
            <a:r>
              <a:rPr kumimoji="1" lang="ja-JP" altLang="en-US" sz="1400" b="0" i="0" u="none" strike="noStrike" kern="1200" cap="none" spc="0" normalizeH="0" baseline="0" noProof="0">
                <a:ln>
                  <a:noFill/>
                </a:ln>
                <a:solidFill>
                  <a:srgbClr val="000000"/>
                </a:solidFill>
                <a:effectLst/>
                <a:uLnTx/>
                <a:uFillTx/>
                <a:latin typeface="Meiryo UI"/>
                <a:ea typeface="Meiryo UI"/>
              </a:rPr>
              <a:t>兆円</a:t>
            </a:r>
            <a:endParaRPr kumimoji="1" lang="en-US" altLang="ja-JP" sz="1154" b="0" i="0" u="none" strike="noStrike" kern="1200" cap="none" spc="0" normalizeH="0" baseline="0" noProof="0">
              <a:ln>
                <a:noFill/>
              </a:ln>
              <a:solidFill>
                <a:srgbClr val="000000"/>
              </a:solidFill>
              <a:effectLst/>
              <a:uLnTx/>
              <a:uFillTx/>
              <a:latin typeface="Meiryo UI"/>
              <a:ea typeface="Meiryo UI"/>
            </a:endParaRPr>
          </a:p>
          <a:p>
            <a:pPr marL="0" marR="0" lvl="0" indent="0" algn="ctr" defTabSz="879456" rtl="0" eaLnBrk="1" fontAlgn="auto" latinLnBrk="0" hangingPunct="1">
              <a:lnSpc>
                <a:spcPct val="100000"/>
              </a:lnSpc>
              <a:spcBef>
                <a:spcPts val="413"/>
              </a:spcBef>
              <a:spcAft>
                <a:spcPts val="0"/>
              </a:spcAft>
              <a:buClrTx/>
              <a:buSzTx/>
              <a:buFontTx/>
              <a:buNone/>
              <a:tabLst/>
              <a:defRPr/>
            </a:pPr>
            <a:r>
              <a:rPr kumimoji="1" lang="ja-JP" altLang="en-US" sz="1154"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rPr>
              <a:t>（令和６年度）</a:t>
            </a:r>
            <a:endParaRPr kumimoji="1" lang="ja-JP" altLang="en-US" sz="1154"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59301144-CC4F-BD5F-7883-57A6EF9061F2}"/>
              </a:ext>
            </a:extLst>
          </p:cNvPr>
          <p:cNvSpPr/>
          <p:nvPr/>
        </p:nvSpPr>
        <p:spPr>
          <a:xfrm>
            <a:off x="7628972" y="1143001"/>
            <a:ext cx="1707927" cy="5153024"/>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471C2482-6E10-4A34-2C62-7148E4EA305A}"/>
              </a:ext>
            </a:extLst>
          </p:cNvPr>
          <p:cNvSpPr txBox="1"/>
          <p:nvPr/>
        </p:nvSpPr>
        <p:spPr>
          <a:xfrm>
            <a:off x="8031529" y="1962705"/>
            <a:ext cx="902811" cy="882036"/>
          </a:xfrm>
          <a:prstGeom prst="rect">
            <a:avLst/>
          </a:prstGeom>
          <a:noFill/>
        </p:spPr>
        <p:txBody>
          <a:bodyPr wrap="none" rtlCol="0">
            <a:spAutoFit/>
          </a:bodyPr>
          <a:lstStyle/>
          <a:p>
            <a:pPr algn="ctr" defTabSz="914400" fontAlgn="base">
              <a:lnSpc>
                <a:spcPct val="200000"/>
              </a:lnSpc>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国民年金</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a:p>
            <a:pPr algn="ctr" defTabSz="914400" fontAlgn="base">
              <a:lnSpc>
                <a:spcPct val="200000"/>
              </a:lnSpc>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厚生年金</a:t>
            </a:r>
          </a:p>
        </p:txBody>
      </p:sp>
      <p:cxnSp>
        <p:nvCxnSpPr>
          <p:cNvPr id="13" name="直線コネクタ 12">
            <a:extLst>
              <a:ext uri="{FF2B5EF4-FFF2-40B4-BE49-F238E27FC236}">
                <a16:creationId xmlns:a16="http://schemas.microsoft.com/office/drawing/2014/main" id="{6255C4ED-9D38-691E-0F77-54FB851C0B2B}"/>
              </a:ext>
            </a:extLst>
          </p:cNvPr>
          <p:cNvCxnSpPr>
            <a:cxnSpLocks/>
          </p:cNvCxnSpPr>
          <p:nvPr/>
        </p:nvCxnSpPr>
        <p:spPr>
          <a:xfrm>
            <a:off x="557664" y="3714750"/>
            <a:ext cx="8748000" cy="0"/>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7">
            <a:extLst>
              <a:ext uri="{FF2B5EF4-FFF2-40B4-BE49-F238E27FC236}">
                <a16:creationId xmlns:a16="http://schemas.microsoft.com/office/drawing/2014/main" id="{9688BDBF-7706-36F2-C05D-B3A1B8D86E39}"/>
              </a:ext>
            </a:extLst>
          </p:cNvPr>
          <p:cNvSpPr>
            <a:spLocks noChangeArrowheads="1"/>
          </p:cNvSpPr>
          <p:nvPr/>
        </p:nvSpPr>
        <p:spPr bwMode="auto">
          <a:xfrm>
            <a:off x="1297040" y="3833961"/>
            <a:ext cx="2376714" cy="505321"/>
          </a:xfrm>
          <a:prstGeom prst="rect">
            <a:avLst/>
          </a:prstGeom>
          <a:noFill/>
          <a:ln w="9525">
            <a:noFill/>
            <a:miter lim="800000"/>
            <a:headEnd/>
            <a:tailEnd/>
          </a:ln>
        </p:spPr>
        <p:txBody>
          <a:bodyPr wrap="square" lIns="81335" tIns="40667" rIns="81335" bIns="40667" anchor="t">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0" i="0" u="none" strike="noStrike" kern="1200" cap="none" spc="0" normalizeH="0" baseline="0" noProof="0" dirty="0">
                <a:ln>
                  <a:noFill/>
                </a:ln>
                <a:solidFill>
                  <a:srgbClr val="002060"/>
                </a:solidFill>
                <a:effectLst/>
                <a:uLnTx/>
                <a:uFillTx/>
                <a:latin typeface="Meiryo UI"/>
                <a:ea typeface="Meiryo UI"/>
              </a:rPr>
              <a:t> 受給権者数</a:t>
            </a:r>
            <a:r>
              <a:rPr kumimoji="1" lang="ja-JP" altLang="en-US" sz="1150" i="0" u="none" strike="noStrike" kern="1200" cap="none" spc="0" normalizeH="0" baseline="0" noProof="0">
                <a:ln>
                  <a:noFill/>
                </a:ln>
                <a:solidFill>
                  <a:srgbClr val="002060"/>
                </a:solidFill>
                <a:effectLst/>
                <a:uLnTx/>
                <a:uFillTx/>
                <a:latin typeface="Meiryo UI"/>
                <a:ea typeface="Meiryo UI"/>
              </a:rPr>
              <a:t>（令和</a:t>
            </a:r>
            <a:r>
              <a:rPr kumimoji="1" lang="ja-JP" altLang="en-US" sz="1150">
                <a:solidFill>
                  <a:srgbClr val="002060"/>
                </a:solidFill>
                <a:latin typeface="Meiryo UI"/>
                <a:ea typeface="Meiryo UI"/>
              </a:rPr>
              <a:t>６</a:t>
            </a:r>
            <a:r>
              <a:rPr kumimoji="1" lang="ja-JP" altLang="en-US" sz="1150" i="0" u="none" strike="noStrike" kern="1200" cap="none" spc="0" normalizeH="0" baseline="0" noProof="0" dirty="0">
                <a:ln>
                  <a:noFill/>
                </a:ln>
                <a:solidFill>
                  <a:srgbClr val="002060"/>
                </a:solidFill>
                <a:effectLst/>
                <a:uLnTx/>
                <a:uFillTx/>
                <a:latin typeface="Meiryo UI"/>
                <a:ea typeface="Meiryo UI"/>
              </a:rPr>
              <a:t>年度末）　</a:t>
            </a:r>
            <a:endParaRPr lang="en-US" altLang="ja-JP" sz="1154"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1600" dirty="0">
                <a:solidFill>
                  <a:srgbClr val="002060"/>
                </a:solidFill>
                <a:latin typeface="Meiryo UI"/>
                <a:ea typeface="Meiryo UI"/>
              </a:rPr>
              <a:t>3,941</a:t>
            </a:r>
            <a:r>
              <a:rPr kumimoji="1" lang="ja-JP" altLang="en-US" sz="1150" i="0" u="none" strike="noStrike" kern="1200" cap="none" spc="0" normalizeH="0" baseline="0" noProof="0" dirty="0">
                <a:ln>
                  <a:noFill/>
                </a:ln>
                <a:solidFill>
                  <a:srgbClr val="002060"/>
                </a:solidFill>
                <a:effectLst/>
                <a:uLnTx/>
                <a:uFillTx/>
                <a:latin typeface="Meiryo UI"/>
                <a:ea typeface="Meiryo UI"/>
              </a:rPr>
              <a:t>万人</a:t>
            </a:r>
            <a:endParaRPr lang="ja-JP" altLang="en-US" sz="1150" i="0" u="none" strike="noStrike" kern="1200" cap="none" spc="0" normalizeH="0" baseline="0" noProof="0" dirty="0">
              <a:ln>
                <a:noFill/>
              </a:ln>
              <a:solidFill>
                <a:srgbClr val="002060"/>
              </a:solidFill>
              <a:effectLst/>
              <a:uLnTx/>
              <a:uFillTx/>
              <a:latin typeface="Meiryo UI"/>
              <a:ea typeface="Meiryo UI"/>
            </a:endParaRPr>
          </a:p>
        </p:txBody>
      </p:sp>
      <p:sp>
        <p:nvSpPr>
          <p:cNvPr id="36" name="Rectangle 7">
            <a:extLst>
              <a:ext uri="{FF2B5EF4-FFF2-40B4-BE49-F238E27FC236}">
                <a16:creationId xmlns:a16="http://schemas.microsoft.com/office/drawing/2014/main" id="{BA3E4EC7-A8EE-EC94-A248-24CF758F242C}"/>
              </a:ext>
            </a:extLst>
          </p:cNvPr>
          <p:cNvSpPr>
            <a:spLocks noChangeArrowheads="1"/>
          </p:cNvSpPr>
          <p:nvPr/>
        </p:nvSpPr>
        <p:spPr bwMode="auto">
          <a:xfrm>
            <a:off x="7493982" y="4384139"/>
            <a:ext cx="1954761" cy="1161911"/>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年金積立金資産額</a:t>
            </a:r>
            <a:endParaRPr kumimoji="1" lang="en-US" altLang="ja-JP"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（国民年金、厚生年金）</a:t>
            </a:r>
            <a:endParaRPr kumimoji="1" lang="en-US" altLang="ja-JP"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（令和６年度末）</a:t>
            </a: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2400" b="1">
                <a:solidFill>
                  <a:srgbClr val="002060"/>
                </a:solidFill>
                <a:latin typeface="Meiryo UI" panose="020B0604030504040204" pitchFamily="50" charset="-128"/>
                <a:ea typeface="Meiryo UI" panose="020B0604030504040204" pitchFamily="50" charset="-128"/>
              </a:rPr>
              <a:t>319</a:t>
            </a:r>
            <a:r>
              <a:rPr kumimoji="1" lang="en-US" altLang="ja-JP" sz="2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.1</a:t>
            </a:r>
            <a:r>
              <a:rPr kumimoji="1" lang="ja-JP" altLang="en-US" sz="1539"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兆円</a:t>
            </a:r>
            <a:br>
              <a:rPr kumimoji="1" lang="en-US" altLang="ja-JP" sz="1539"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br>
            <a:r>
              <a:rPr kumimoji="1" lang="ja-JP" altLang="en-US"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（時価ベース）　　　</a:t>
            </a:r>
            <a:endParaRPr kumimoji="1" lang="ja-JP" altLang="en-US" sz="1443"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37" name="Rectangle 7">
            <a:extLst>
              <a:ext uri="{FF2B5EF4-FFF2-40B4-BE49-F238E27FC236}">
                <a16:creationId xmlns:a16="http://schemas.microsoft.com/office/drawing/2014/main" id="{FCB83592-191B-C715-D8CE-C53795498654}"/>
              </a:ext>
            </a:extLst>
          </p:cNvPr>
          <p:cNvSpPr>
            <a:spLocks noChangeArrowheads="1"/>
          </p:cNvSpPr>
          <p:nvPr/>
        </p:nvSpPr>
        <p:spPr bwMode="auto">
          <a:xfrm>
            <a:off x="1226604" y="1291963"/>
            <a:ext cx="2643548" cy="567518"/>
          </a:xfrm>
          <a:prstGeom prst="rect">
            <a:avLst/>
          </a:prstGeom>
          <a:noFill/>
          <a:ln w="9525">
            <a:noFill/>
            <a:miter lim="800000"/>
            <a:headEnd/>
            <a:tailEnd/>
          </a:ln>
        </p:spPr>
        <p:txBody>
          <a:bodyPr wrap="square" lIns="81335" tIns="40667" rIns="81335" bIns="40667" anchor="t">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a:ln>
                  <a:noFill/>
                </a:ln>
                <a:solidFill>
                  <a:srgbClr val="002060"/>
                </a:solidFill>
                <a:effectLst/>
                <a:uLnTx/>
                <a:uFillTx/>
                <a:latin typeface="Meiryo UI"/>
                <a:ea typeface="Meiryo UI"/>
              </a:rPr>
              <a:t>公的年金加入者数 </a:t>
            </a:r>
            <a:r>
              <a:rPr kumimoji="1" lang="ja-JP" altLang="en-US" sz="900" b="0" i="0" u="none" strike="noStrike" kern="1200" cap="none" spc="0" normalizeH="0" baseline="0" noProof="0">
                <a:ln>
                  <a:noFill/>
                </a:ln>
                <a:solidFill>
                  <a:srgbClr val="002060"/>
                </a:solidFill>
                <a:effectLst/>
                <a:uLnTx/>
                <a:uFillTx/>
                <a:latin typeface="Meiryo UI"/>
                <a:ea typeface="Meiryo UI"/>
              </a:rPr>
              <a:t>（令和</a:t>
            </a:r>
            <a:r>
              <a:rPr kumimoji="1" lang="ja-JP" altLang="en-US" sz="900">
                <a:solidFill>
                  <a:srgbClr val="002060"/>
                </a:solidFill>
                <a:latin typeface="Meiryo UI"/>
                <a:ea typeface="Meiryo UI"/>
              </a:rPr>
              <a:t>６</a:t>
            </a:r>
            <a:r>
              <a:rPr kumimoji="1" lang="ja-JP" altLang="en-US" sz="900" b="0" i="0" u="none" strike="noStrike" kern="1200" cap="none" spc="0" normalizeH="0" baseline="0" noProof="0">
                <a:ln>
                  <a:noFill/>
                </a:ln>
                <a:solidFill>
                  <a:srgbClr val="002060"/>
                </a:solidFill>
                <a:effectLst/>
                <a:uLnTx/>
                <a:uFillTx/>
                <a:latin typeface="Meiryo UI"/>
                <a:ea typeface="Meiryo UI"/>
              </a:rPr>
              <a:t>年度末）</a:t>
            </a:r>
            <a:endParaRPr kumimoji="1" lang="en-US" altLang="ja-JP" sz="900" b="0" i="0" u="none" strike="noStrike" kern="1200" cap="none" spc="0" normalizeH="0" baseline="0" noProof="0">
              <a:ln>
                <a:noFill/>
              </a:ln>
              <a:solidFill>
                <a:srgbClr val="002060"/>
              </a:solidFill>
              <a:effectLst/>
              <a:uLnTx/>
              <a:uFillTx/>
              <a:latin typeface="Meiryo UI"/>
              <a:ea typeface="Meiryo UI"/>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2000">
                <a:solidFill>
                  <a:srgbClr val="002060"/>
                </a:solidFill>
                <a:latin typeface="Meiryo UI"/>
                <a:ea typeface="Meiryo UI"/>
              </a:rPr>
              <a:t>6,757</a:t>
            </a:r>
            <a:r>
              <a:rPr kumimoji="1" lang="ja-JP" altLang="en-US" sz="1150" b="0" i="0" u="none" strike="noStrike" kern="1200" cap="none" spc="0" normalizeH="0" baseline="0" noProof="0">
                <a:ln>
                  <a:noFill/>
                </a:ln>
                <a:solidFill>
                  <a:srgbClr val="002060"/>
                </a:solidFill>
                <a:effectLst/>
                <a:uLnTx/>
                <a:uFillTx/>
                <a:latin typeface="Meiryo UI"/>
                <a:ea typeface="Meiryo UI"/>
              </a:rPr>
              <a:t>万人　　</a:t>
            </a:r>
          </a:p>
        </p:txBody>
      </p:sp>
      <p:sp>
        <p:nvSpPr>
          <p:cNvPr id="42" name="Rectangle 7">
            <a:extLst>
              <a:ext uri="{FF2B5EF4-FFF2-40B4-BE49-F238E27FC236}">
                <a16:creationId xmlns:a16="http://schemas.microsoft.com/office/drawing/2014/main" id="{9FF05A32-E5D2-4324-083E-6573697557FB}"/>
              </a:ext>
            </a:extLst>
          </p:cNvPr>
          <p:cNvSpPr>
            <a:spLocks noChangeArrowheads="1"/>
          </p:cNvSpPr>
          <p:nvPr/>
        </p:nvSpPr>
        <p:spPr bwMode="auto">
          <a:xfrm>
            <a:off x="1952918" y="3442602"/>
            <a:ext cx="932666" cy="228322"/>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en-US" altLang="ja-JP" sz="950" b="0" i="0" u="none" strike="noStrike" kern="1200" cap="none" spc="-34" normalizeH="0" baseline="0" noProof="0">
                <a:ln>
                  <a:noFill/>
                </a:ln>
                <a:solidFill>
                  <a:prstClr val="black"/>
                </a:solidFill>
                <a:effectLst/>
                <a:uLnTx/>
                <a:uFillTx/>
                <a:latin typeface="Meiryo UI"/>
                <a:ea typeface="Meiryo UI"/>
              </a:rPr>
              <a:t>  </a:t>
            </a:r>
            <a:r>
              <a:rPr kumimoji="1" lang="en-US" altLang="ja-JP" sz="950" spc="-34">
                <a:solidFill>
                  <a:prstClr val="black"/>
                </a:solidFill>
                <a:latin typeface="Meiryo UI"/>
                <a:ea typeface="Meiryo UI"/>
              </a:rPr>
              <a:t>641</a:t>
            </a:r>
            <a:r>
              <a:rPr kumimoji="1" lang="ja-JP" altLang="en-US" sz="950" b="0" i="0" u="none" strike="noStrike" kern="1200" cap="none" spc="-34" normalizeH="0" baseline="0" noProof="0">
                <a:ln>
                  <a:noFill/>
                </a:ln>
                <a:solidFill>
                  <a:prstClr val="black"/>
                </a:solidFill>
                <a:effectLst/>
                <a:uLnTx/>
                <a:uFillTx/>
                <a:latin typeface="Meiryo UI"/>
                <a:ea typeface="Meiryo UI"/>
              </a:rPr>
              <a:t>万人</a:t>
            </a:r>
            <a:r>
              <a:rPr kumimoji="1" lang="ja-JP" altLang="en-US" sz="950" b="0" i="0" u="none" strike="noStrike" kern="1200" cap="none" spc="0" normalizeH="0" baseline="0" noProof="0">
                <a:ln>
                  <a:noFill/>
                </a:ln>
                <a:solidFill>
                  <a:prstClr val="black"/>
                </a:solidFill>
                <a:effectLst/>
                <a:uLnTx/>
                <a:uFillTx/>
                <a:latin typeface="Meiryo UI"/>
                <a:ea typeface="Meiryo UI"/>
              </a:rPr>
              <a:t>　　</a:t>
            </a:r>
          </a:p>
        </p:txBody>
      </p:sp>
      <p:sp>
        <p:nvSpPr>
          <p:cNvPr id="43" name="Rectangle 7">
            <a:extLst>
              <a:ext uri="{FF2B5EF4-FFF2-40B4-BE49-F238E27FC236}">
                <a16:creationId xmlns:a16="http://schemas.microsoft.com/office/drawing/2014/main" id="{8785A2AB-7779-C70F-5665-F021E51C4E27}"/>
              </a:ext>
            </a:extLst>
          </p:cNvPr>
          <p:cNvSpPr>
            <a:spLocks noChangeArrowheads="1"/>
          </p:cNvSpPr>
          <p:nvPr/>
        </p:nvSpPr>
        <p:spPr bwMode="auto">
          <a:xfrm>
            <a:off x="1952918" y="2861260"/>
            <a:ext cx="932666" cy="228322"/>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en-US" altLang="ja-JP" sz="950" spc="-34">
                <a:solidFill>
                  <a:prstClr val="black"/>
                </a:solidFill>
                <a:latin typeface="Meiryo UI"/>
                <a:ea typeface="Meiryo UI"/>
              </a:rPr>
              <a:t>4,748</a:t>
            </a:r>
            <a:r>
              <a:rPr kumimoji="1" lang="ja-JP" altLang="en-US" sz="950" b="0" i="0" u="none" strike="noStrike" kern="1200" cap="none" spc="-34" normalizeH="0" baseline="0" noProof="0">
                <a:ln>
                  <a:noFill/>
                </a:ln>
                <a:solidFill>
                  <a:prstClr val="black"/>
                </a:solidFill>
                <a:effectLst/>
                <a:uLnTx/>
                <a:uFillTx/>
                <a:latin typeface="Meiryo UI"/>
                <a:ea typeface="Meiryo UI"/>
              </a:rPr>
              <a:t>万人</a:t>
            </a:r>
            <a:r>
              <a:rPr kumimoji="1" lang="ja-JP" altLang="en-US" sz="950" b="0" i="0" u="none" strike="noStrike" kern="1200" cap="none" spc="0" normalizeH="0" baseline="0" noProof="0">
                <a:ln>
                  <a:noFill/>
                </a:ln>
                <a:solidFill>
                  <a:prstClr val="black"/>
                </a:solidFill>
                <a:effectLst/>
                <a:uLnTx/>
                <a:uFillTx/>
                <a:latin typeface="Meiryo UI"/>
                <a:ea typeface="Meiryo UI"/>
              </a:rPr>
              <a:t>　　</a:t>
            </a:r>
          </a:p>
        </p:txBody>
      </p:sp>
      <p:sp>
        <p:nvSpPr>
          <p:cNvPr id="44" name="Rectangle 7">
            <a:extLst>
              <a:ext uri="{FF2B5EF4-FFF2-40B4-BE49-F238E27FC236}">
                <a16:creationId xmlns:a16="http://schemas.microsoft.com/office/drawing/2014/main" id="{004C27A0-93E8-ABC4-B1FD-171F4139AC8B}"/>
              </a:ext>
            </a:extLst>
          </p:cNvPr>
          <p:cNvSpPr>
            <a:spLocks noChangeArrowheads="1"/>
          </p:cNvSpPr>
          <p:nvPr/>
        </p:nvSpPr>
        <p:spPr bwMode="auto">
          <a:xfrm>
            <a:off x="1952918" y="2266926"/>
            <a:ext cx="932666" cy="228322"/>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en-US" altLang="ja-JP" sz="950" spc="-34">
                <a:solidFill>
                  <a:prstClr val="black"/>
                </a:solidFill>
                <a:latin typeface="Meiryo UI"/>
                <a:ea typeface="Meiryo UI"/>
              </a:rPr>
              <a:t>1,368</a:t>
            </a:r>
            <a:r>
              <a:rPr kumimoji="1" lang="ja-JP" altLang="en-US" sz="950" b="0" i="0" u="none" strike="noStrike" kern="1200" cap="none" spc="-34" normalizeH="0" baseline="0" noProof="0">
                <a:ln>
                  <a:noFill/>
                </a:ln>
                <a:solidFill>
                  <a:prstClr val="black"/>
                </a:solidFill>
                <a:effectLst/>
                <a:uLnTx/>
                <a:uFillTx/>
                <a:latin typeface="Meiryo UI"/>
                <a:ea typeface="Meiryo UI"/>
              </a:rPr>
              <a:t>万人</a:t>
            </a:r>
            <a:r>
              <a:rPr kumimoji="1" lang="ja-JP" altLang="en-US" sz="950" b="0" i="0" u="none" strike="noStrike" kern="1200" cap="none" spc="0" normalizeH="0" baseline="0" noProof="0">
                <a:ln>
                  <a:noFill/>
                </a:ln>
                <a:solidFill>
                  <a:prstClr val="black"/>
                </a:solidFill>
                <a:effectLst/>
                <a:uLnTx/>
                <a:uFillTx/>
                <a:latin typeface="Meiryo UI"/>
                <a:ea typeface="Meiryo UI"/>
              </a:rPr>
              <a:t>　　</a:t>
            </a:r>
          </a:p>
        </p:txBody>
      </p:sp>
      <p:sp>
        <p:nvSpPr>
          <p:cNvPr id="45" name="テキスト ボックス 44">
            <a:extLst>
              <a:ext uri="{FF2B5EF4-FFF2-40B4-BE49-F238E27FC236}">
                <a16:creationId xmlns:a16="http://schemas.microsoft.com/office/drawing/2014/main" id="{EF2E619D-1035-DC1D-66B1-1357508A15A7}"/>
              </a:ext>
            </a:extLst>
          </p:cNvPr>
          <p:cNvSpPr txBox="1"/>
          <p:nvPr/>
        </p:nvSpPr>
        <p:spPr>
          <a:xfrm>
            <a:off x="1417731" y="5535079"/>
            <a:ext cx="916663" cy="530127"/>
          </a:xfrm>
          <a:prstGeom prst="rect">
            <a:avLst/>
          </a:prstGeom>
          <a:solidFill>
            <a:srgbClr val="EABF4B"/>
          </a:solidFill>
        </p:spPr>
        <p:txBody>
          <a:bodyPr wrap="square" tIns="72000" bIns="72000" rtlCol="0">
            <a:spAutoFit/>
          </a:bodyPr>
          <a:lstStyle/>
          <a:p>
            <a:pPr lvl="0" algn="ctr">
              <a:defRPr/>
            </a:pPr>
            <a:r>
              <a:rPr kumimoji="1" lang="zh-TW" altLang="en-US" sz="1400" b="1">
                <a:solidFill>
                  <a:schemeClr val="bg1"/>
                </a:solidFill>
                <a:latin typeface="Meiryo UI" panose="020B0604030504040204" pitchFamily="50" charset="-128"/>
                <a:ea typeface="Meiryo UI" panose="020B0604030504040204" pitchFamily="50" charset="-128"/>
              </a:rPr>
              <a:t>厚生年金</a:t>
            </a:r>
            <a:endParaRPr kumimoji="1" lang="en-US" altLang="zh-TW" sz="1400" b="1">
              <a:solidFill>
                <a:schemeClr val="bg1"/>
              </a:solidFill>
              <a:latin typeface="Meiryo UI" panose="020B0604030504040204" pitchFamily="50" charset="-128"/>
              <a:ea typeface="Meiryo UI" panose="020B0604030504040204" pitchFamily="50" charset="-128"/>
            </a:endParaRPr>
          </a:p>
          <a:p>
            <a:pPr lvl="0" algn="ctr">
              <a:defRPr/>
            </a:pPr>
            <a:r>
              <a:rPr kumimoji="1" lang="ja-JP" altLang="en-US" sz="1100">
                <a:solidFill>
                  <a:schemeClr val="bg1"/>
                </a:solidFill>
                <a:latin typeface="Meiryo UI" panose="020B0604030504040204" pitchFamily="50" charset="-128"/>
                <a:ea typeface="Meiryo UI" panose="020B0604030504040204" pitchFamily="50" charset="-128"/>
              </a:rPr>
              <a:t>＋</a:t>
            </a:r>
            <a:r>
              <a:rPr kumimoji="1" lang="zh-TW" altLang="en-US" sz="1100">
                <a:solidFill>
                  <a:schemeClr val="bg1"/>
                </a:solidFill>
                <a:latin typeface="Meiryo UI" panose="020B0604030504040204" pitchFamily="50" charset="-128"/>
                <a:ea typeface="Meiryo UI" panose="020B0604030504040204" pitchFamily="50" charset="-128"/>
              </a:rPr>
              <a:t>基礎年金</a:t>
            </a:r>
            <a:endParaRPr kumimoji="1" lang="en-US" altLang="zh-TW" sz="1100">
              <a:solidFill>
                <a:schemeClr val="bg1"/>
              </a:solidFill>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B796B0E3-E7BA-0651-51D2-498551F85BC2}"/>
              </a:ext>
            </a:extLst>
          </p:cNvPr>
          <p:cNvSpPr txBox="1"/>
          <p:nvPr/>
        </p:nvSpPr>
        <p:spPr>
          <a:xfrm>
            <a:off x="1401882" y="4990376"/>
            <a:ext cx="922562" cy="360850"/>
          </a:xfrm>
          <a:prstGeom prst="rect">
            <a:avLst/>
          </a:prstGeom>
          <a:solidFill>
            <a:srgbClr val="ED8137"/>
          </a:solidFill>
        </p:spPr>
        <p:txBody>
          <a:bodyPr wrap="square" tIns="72000" bIns="72000" rtlCol="0">
            <a:spAutoFit/>
          </a:bodyPr>
          <a:lstStyle/>
          <a:p>
            <a:pPr lvl="0" algn="ctr">
              <a:defRPr/>
            </a:pPr>
            <a:r>
              <a:rPr kumimoji="1" lang="ja-JP" altLang="en-US" sz="1400" b="1" dirty="0">
                <a:solidFill>
                  <a:schemeClr val="bg1"/>
                </a:solidFill>
                <a:latin typeface="Meiryo UI" panose="020B0604030504040204" pitchFamily="50" charset="-128"/>
                <a:ea typeface="Meiryo UI" panose="020B0604030504040204" pitchFamily="50" charset="-128"/>
              </a:rPr>
              <a:t>基礎年金</a:t>
            </a:r>
          </a:p>
        </p:txBody>
      </p:sp>
      <p:sp>
        <p:nvSpPr>
          <p:cNvPr id="47" name="Rectangle 7">
            <a:extLst>
              <a:ext uri="{FF2B5EF4-FFF2-40B4-BE49-F238E27FC236}">
                <a16:creationId xmlns:a16="http://schemas.microsoft.com/office/drawing/2014/main" id="{8BC1070E-D076-B7CB-D9F8-2E2694D8421C}"/>
              </a:ext>
            </a:extLst>
          </p:cNvPr>
          <p:cNvSpPr>
            <a:spLocks noChangeArrowheads="1"/>
          </p:cNvSpPr>
          <p:nvPr/>
        </p:nvSpPr>
        <p:spPr bwMode="auto">
          <a:xfrm>
            <a:off x="2327099" y="4996412"/>
            <a:ext cx="1445250" cy="266794"/>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34" normalizeH="0" baseline="0" noProof="0">
                <a:ln>
                  <a:noFill/>
                </a:ln>
                <a:solidFill>
                  <a:prstClr val="black"/>
                </a:solidFill>
                <a:effectLst/>
                <a:uLnTx/>
                <a:uFillTx/>
                <a:latin typeface="Meiryo UI"/>
                <a:ea typeface="Meiryo UI"/>
              </a:rPr>
              <a:t>平均額：月</a:t>
            </a:r>
            <a:r>
              <a:rPr kumimoji="1" lang="en-US" altLang="ja-JP" sz="1200" spc="-34">
                <a:solidFill>
                  <a:prstClr val="black"/>
                </a:solidFill>
                <a:latin typeface="Meiryo UI"/>
                <a:ea typeface="Meiryo UI"/>
              </a:rPr>
              <a:t>5.9</a:t>
            </a:r>
            <a:r>
              <a:rPr kumimoji="1" lang="zh-TW" altLang="en-US" sz="1200" b="0" i="0" u="none" strike="noStrike" kern="1200" cap="none" spc="-34" normalizeH="0" baseline="0" noProof="0">
                <a:ln>
                  <a:noFill/>
                </a:ln>
                <a:solidFill>
                  <a:prstClr val="black"/>
                </a:solidFill>
                <a:effectLst/>
                <a:uLnTx/>
                <a:uFillTx/>
                <a:latin typeface="Meiryo UI"/>
                <a:ea typeface="Meiryo UI"/>
              </a:rPr>
              <a:t>万円</a:t>
            </a:r>
          </a:p>
        </p:txBody>
      </p:sp>
      <p:sp>
        <p:nvSpPr>
          <p:cNvPr id="48" name="Rectangle 7">
            <a:extLst>
              <a:ext uri="{FF2B5EF4-FFF2-40B4-BE49-F238E27FC236}">
                <a16:creationId xmlns:a16="http://schemas.microsoft.com/office/drawing/2014/main" id="{E5B7CD4E-EFBC-1CFD-2F03-F4E2075F034B}"/>
              </a:ext>
            </a:extLst>
          </p:cNvPr>
          <p:cNvSpPr>
            <a:spLocks noChangeArrowheads="1"/>
          </p:cNvSpPr>
          <p:nvPr/>
        </p:nvSpPr>
        <p:spPr bwMode="auto">
          <a:xfrm>
            <a:off x="2305834" y="5425456"/>
            <a:ext cx="1445250" cy="636126"/>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4" normalizeH="0" baseline="0" noProof="0">
                <a:ln>
                  <a:noFill/>
                </a:ln>
                <a:solidFill>
                  <a:prstClr val="black"/>
                </a:solidFill>
                <a:effectLst/>
                <a:uLnTx/>
                <a:uFillTx/>
                <a:latin typeface="Meiryo UI"/>
                <a:ea typeface="Meiryo UI"/>
              </a:rPr>
              <a:t>１人あたり平均額：月</a:t>
            </a:r>
            <a:r>
              <a:rPr kumimoji="1" lang="en-US" altLang="ja-JP" sz="1200" spc="-34">
                <a:solidFill>
                  <a:prstClr val="black"/>
                </a:solidFill>
                <a:latin typeface="Meiryo UI"/>
                <a:ea typeface="Meiryo UI"/>
              </a:rPr>
              <a:t>15.1</a:t>
            </a:r>
            <a:r>
              <a:rPr kumimoji="1" lang="ja-JP" altLang="en-US" sz="1200" b="0" i="0" u="none" strike="noStrike" kern="1200" cap="none" spc="-34" normalizeH="0" baseline="0" noProof="0">
                <a:ln>
                  <a:noFill/>
                </a:ln>
                <a:solidFill>
                  <a:prstClr val="black"/>
                </a:solidFill>
                <a:effectLst/>
                <a:uLnTx/>
                <a:uFillTx/>
                <a:latin typeface="Meiryo UI"/>
                <a:ea typeface="Meiryo UI"/>
              </a:rPr>
              <a:t>万円　　　　　　　　　　（基礎年金を含む）</a:t>
            </a:r>
          </a:p>
        </p:txBody>
      </p:sp>
      <p:grpSp>
        <p:nvGrpSpPr>
          <p:cNvPr id="49" name="グループ化 48">
            <a:extLst>
              <a:ext uri="{FF2B5EF4-FFF2-40B4-BE49-F238E27FC236}">
                <a16:creationId xmlns:a16="http://schemas.microsoft.com/office/drawing/2014/main" id="{9B5FC836-C86C-AAC6-4CA8-DAA459840D96}"/>
              </a:ext>
            </a:extLst>
          </p:cNvPr>
          <p:cNvGrpSpPr/>
          <p:nvPr/>
        </p:nvGrpSpPr>
        <p:grpSpPr>
          <a:xfrm>
            <a:off x="1564607" y="2348193"/>
            <a:ext cx="2034746" cy="666657"/>
            <a:chOff x="3895743" y="2914275"/>
            <a:chExt cx="2034746" cy="666657"/>
          </a:xfrm>
        </p:grpSpPr>
        <p:sp>
          <p:nvSpPr>
            <p:cNvPr id="50" name="四角形: 角を丸くする 49">
              <a:extLst>
                <a:ext uri="{FF2B5EF4-FFF2-40B4-BE49-F238E27FC236}">
                  <a16:creationId xmlns:a16="http://schemas.microsoft.com/office/drawing/2014/main" id="{2A87F53F-597E-13A9-3EB5-37D98263B35B}"/>
                </a:ext>
              </a:extLst>
            </p:cNvPr>
            <p:cNvSpPr/>
            <p:nvPr/>
          </p:nvSpPr>
          <p:spPr>
            <a:xfrm>
              <a:off x="3895743" y="3171650"/>
              <a:ext cx="1607218"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200" b="1">
                  <a:solidFill>
                    <a:schemeClr val="tx1">
                      <a:lumMod val="75000"/>
                      <a:lumOff val="25000"/>
                    </a:schemeClr>
                  </a:solidFill>
                  <a:latin typeface="Meiryo UI" panose="020B0604030504040204" pitchFamily="50" charset="-128"/>
                  <a:ea typeface="Meiryo UI" panose="020B0604030504040204" pitchFamily="50" charset="-128"/>
                </a:rPr>
                <a:t>第２号被保険者等</a:t>
              </a:r>
              <a:endPar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52" name="グラフィックス 51">
              <a:extLst>
                <a:ext uri="{FF2B5EF4-FFF2-40B4-BE49-F238E27FC236}">
                  <a16:creationId xmlns:a16="http://schemas.microsoft.com/office/drawing/2014/main" id="{37002711-AAC9-22F9-9160-61CA1013DAF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20915"/>
            <a:stretch/>
          </p:blipFill>
          <p:spPr>
            <a:xfrm>
              <a:off x="5284694" y="2914275"/>
              <a:ext cx="645795" cy="666657"/>
            </a:xfrm>
            <a:prstGeom prst="rect">
              <a:avLst/>
            </a:prstGeom>
          </p:spPr>
        </p:pic>
      </p:grpSp>
      <p:grpSp>
        <p:nvGrpSpPr>
          <p:cNvPr id="53" name="グループ化 52">
            <a:extLst>
              <a:ext uri="{FF2B5EF4-FFF2-40B4-BE49-F238E27FC236}">
                <a16:creationId xmlns:a16="http://schemas.microsoft.com/office/drawing/2014/main" id="{01C86D8F-E109-6ED8-9DBF-955479BA5628}"/>
              </a:ext>
            </a:extLst>
          </p:cNvPr>
          <p:cNvGrpSpPr/>
          <p:nvPr/>
        </p:nvGrpSpPr>
        <p:grpSpPr>
          <a:xfrm>
            <a:off x="1564607" y="2965839"/>
            <a:ext cx="2046013" cy="667786"/>
            <a:chOff x="6945156" y="2913840"/>
            <a:chExt cx="2046013" cy="667786"/>
          </a:xfrm>
        </p:grpSpPr>
        <p:sp>
          <p:nvSpPr>
            <p:cNvPr id="54" name="四角形: 角を丸くする 53">
              <a:extLst>
                <a:ext uri="{FF2B5EF4-FFF2-40B4-BE49-F238E27FC236}">
                  <a16:creationId xmlns:a16="http://schemas.microsoft.com/office/drawing/2014/main" id="{692FE9B6-209C-B717-F014-4429208688B4}"/>
                </a:ext>
              </a:extLst>
            </p:cNvPr>
            <p:cNvSpPr/>
            <p:nvPr/>
          </p:nvSpPr>
          <p:spPr>
            <a:xfrm>
              <a:off x="6945156" y="3108794"/>
              <a:ext cx="1587841"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200" b="1">
                  <a:solidFill>
                    <a:schemeClr val="tx1">
                      <a:lumMod val="75000"/>
                      <a:lumOff val="25000"/>
                    </a:schemeClr>
                  </a:solidFill>
                  <a:latin typeface="Meiryo UI" panose="020B0604030504040204" pitchFamily="50" charset="-128"/>
                  <a:ea typeface="Meiryo UI" panose="020B0604030504040204" pitchFamily="50" charset="-128"/>
                </a:rPr>
                <a:t>第３号被保険者</a:t>
              </a:r>
              <a:endPar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55" name="グラフィックス 54">
              <a:extLst>
                <a:ext uri="{FF2B5EF4-FFF2-40B4-BE49-F238E27FC236}">
                  <a16:creationId xmlns:a16="http://schemas.microsoft.com/office/drawing/2014/main" id="{9B7CB5C0-6685-C6AC-C3E6-F281D5EA047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41576"/>
            <a:stretch/>
          </p:blipFill>
          <p:spPr>
            <a:xfrm>
              <a:off x="8265364" y="2913840"/>
              <a:ext cx="725805" cy="667786"/>
            </a:xfrm>
            <a:prstGeom prst="rect">
              <a:avLst/>
            </a:prstGeom>
          </p:spPr>
        </p:pic>
      </p:grpSp>
      <p:grpSp>
        <p:nvGrpSpPr>
          <p:cNvPr id="56" name="グループ化 55">
            <a:extLst>
              <a:ext uri="{FF2B5EF4-FFF2-40B4-BE49-F238E27FC236}">
                <a16:creationId xmlns:a16="http://schemas.microsoft.com/office/drawing/2014/main" id="{995DDC29-E5A4-A118-5B2A-E00D042F04A4}"/>
              </a:ext>
            </a:extLst>
          </p:cNvPr>
          <p:cNvGrpSpPr/>
          <p:nvPr/>
        </p:nvGrpSpPr>
        <p:grpSpPr>
          <a:xfrm>
            <a:off x="1564607" y="1746991"/>
            <a:ext cx="2027232" cy="662822"/>
            <a:chOff x="1664124" y="2956357"/>
            <a:chExt cx="2027232" cy="662822"/>
          </a:xfrm>
        </p:grpSpPr>
        <p:sp>
          <p:nvSpPr>
            <p:cNvPr id="57" name="四角形: 角を丸くする 56">
              <a:extLst>
                <a:ext uri="{FF2B5EF4-FFF2-40B4-BE49-F238E27FC236}">
                  <a16:creationId xmlns:a16="http://schemas.microsoft.com/office/drawing/2014/main" id="{4EAA6B70-91D4-9618-79E5-43F7DC5C5713}"/>
                </a:ext>
              </a:extLst>
            </p:cNvPr>
            <p:cNvSpPr/>
            <p:nvPr/>
          </p:nvSpPr>
          <p:spPr>
            <a:xfrm>
              <a:off x="1664124" y="3228120"/>
              <a:ext cx="1587841"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200" b="1">
                  <a:solidFill>
                    <a:schemeClr val="tx1">
                      <a:lumMod val="75000"/>
                      <a:lumOff val="25000"/>
                    </a:schemeClr>
                  </a:solidFill>
                  <a:latin typeface="Meiryo UI" panose="020B0604030504040204" pitchFamily="50" charset="-128"/>
                  <a:ea typeface="Meiryo UI" panose="020B0604030504040204" pitchFamily="50" charset="-128"/>
                </a:rPr>
                <a:t>第１号被保険者</a:t>
              </a:r>
              <a:endPar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58" name="グラフィックス 57">
              <a:extLst>
                <a:ext uri="{FF2B5EF4-FFF2-40B4-BE49-F238E27FC236}">
                  <a16:creationId xmlns:a16="http://schemas.microsoft.com/office/drawing/2014/main" id="{E7FABD97-550D-1650-BD57-2AB40EF4E17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41865"/>
            <a:stretch/>
          </p:blipFill>
          <p:spPr>
            <a:xfrm>
              <a:off x="2954121" y="2956357"/>
              <a:ext cx="737235" cy="662822"/>
            </a:xfrm>
            <a:prstGeom prst="rect">
              <a:avLst/>
            </a:prstGeom>
          </p:spPr>
        </p:pic>
      </p:grpSp>
      <p:pic>
        <p:nvPicPr>
          <p:cNvPr id="59" name="グラフィックス 58">
            <a:extLst>
              <a:ext uri="{FF2B5EF4-FFF2-40B4-BE49-F238E27FC236}">
                <a16:creationId xmlns:a16="http://schemas.microsoft.com/office/drawing/2014/main" id="{BF64DB5C-5929-978A-6172-DC9699DBF16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9009"/>
          <a:stretch/>
        </p:blipFill>
        <p:spPr>
          <a:xfrm>
            <a:off x="2221228" y="4234421"/>
            <a:ext cx="714015" cy="720000"/>
          </a:xfrm>
          <a:prstGeom prst="rect">
            <a:avLst/>
          </a:prstGeom>
        </p:spPr>
      </p:pic>
      <p:sp>
        <p:nvSpPr>
          <p:cNvPr id="4" name="矢印: 折線 3">
            <a:extLst>
              <a:ext uri="{FF2B5EF4-FFF2-40B4-BE49-F238E27FC236}">
                <a16:creationId xmlns:a16="http://schemas.microsoft.com/office/drawing/2014/main" id="{BB05831A-D2A2-E98A-D3A5-954A5C171DFD}"/>
              </a:ext>
            </a:extLst>
          </p:cNvPr>
          <p:cNvSpPr/>
          <p:nvPr/>
        </p:nvSpPr>
        <p:spPr>
          <a:xfrm rot="16200000">
            <a:off x="4566182" y="5049849"/>
            <a:ext cx="899304" cy="780358"/>
          </a:xfrm>
          <a:prstGeom prst="ben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スライド番号プレースホルダー 13">
            <a:extLst>
              <a:ext uri="{FF2B5EF4-FFF2-40B4-BE49-F238E27FC236}">
                <a16:creationId xmlns:a16="http://schemas.microsoft.com/office/drawing/2014/main" id="{F1731D88-B7BD-0D8E-DF09-4EB450521466}"/>
              </a:ext>
            </a:extLst>
          </p:cNvPr>
          <p:cNvSpPr>
            <a:spLocks noGrp="1"/>
          </p:cNvSpPr>
          <p:nvPr>
            <p:ph type="sldNum" sz="quarter" idx="12"/>
          </p:nvPr>
        </p:nvSpPr>
        <p:spPr/>
        <p:txBody>
          <a:bodyPr/>
          <a:lstStyle/>
          <a:p>
            <a:fld id="{C7378CBE-A140-4EEA-9819-9CD0025EC3DF}" type="slidenum">
              <a:rPr kumimoji="1" lang="ja-JP" altLang="en-US" smtClean="0"/>
              <a:pPr/>
              <a:t>46</a:t>
            </a:fld>
            <a:endParaRPr kumimoji="1" lang="ja-JP" altLang="en-US"/>
          </a:p>
        </p:txBody>
      </p:sp>
    </p:spTree>
    <p:extLst>
      <p:ext uri="{BB962C8B-B14F-4D97-AF65-F5344CB8AC3E}">
        <p14:creationId xmlns:p14="http://schemas.microsoft.com/office/powerpoint/2010/main" val="1130433787"/>
      </p:ext>
    </p:extLst>
  </p:cSld>
  <p:clrMapOvr>
    <a:masterClrMapping/>
  </p:clrMapOvr>
  <p:transition spd="slow">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47</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686806" y="55917"/>
            <a:ext cx="3300905"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年金財政の仕組み③</a:t>
            </a:r>
          </a:p>
        </p:txBody>
      </p:sp>
      <p:sp>
        <p:nvSpPr>
          <p:cNvPr id="5" name="テキスト ボックス 4">
            <a:extLst>
              <a:ext uri="{FF2B5EF4-FFF2-40B4-BE49-F238E27FC236}">
                <a16:creationId xmlns:a16="http://schemas.microsoft.com/office/drawing/2014/main" id="{8B0E0168-D49B-4D93-A4D2-21C3F1FDD7D2}"/>
              </a:ext>
            </a:extLst>
          </p:cNvPr>
          <p:cNvSpPr txBox="1"/>
          <p:nvPr/>
        </p:nvSpPr>
        <p:spPr>
          <a:xfrm>
            <a:off x="643736" y="877027"/>
            <a:ext cx="8652664" cy="1261884"/>
          </a:xfrm>
          <a:prstGeom prst="rect">
            <a:avLst/>
          </a:prstGeom>
          <a:noFill/>
        </p:spPr>
        <p:txBody>
          <a:bodyPr wrap="square" lIns="91440" tIns="45720" rIns="91440" bIns="45720" rtlCol="0" anchor="t">
            <a:spAutoFit/>
          </a:bodyPr>
          <a:lstStyle/>
          <a:p>
            <a:r>
              <a:rPr lang="ja-JP" altLang="en-US" sz="2000" b="1">
                <a:solidFill>
                  <a:srgbClr val="002060"/>
                </a:solidFill>
                <a:latin typeface="Meiryo UI"/>
                <a:ea typeface="Meiryo UI"/>
              </a:rPr>
              <a:t>将来の公的年金制度の財政状況を確認するため、５年に１回、</a:t>
            </a:r>
            <a:br>
              <a:rPr lang="en-US" altLang="ja-JP" sz="2000" b="1">
                <a:latin typeface="Meiryo UI" panose="020B0604030504040204" pitchFamily="50" charset="-128"/>
                <a:ea typeface="Meiryo UI" panose="020B0604030504040204" pitchFamily="50" charset="-128"/>
              </a:rPr>
            </a:br>
            <a:r>
              <a:rPr lang="en-US" altLang="ja-JP" sz="2000" b="1">
                <a:solidFill>
                  <a:schemeClr val="accent2"/>
                </a:solidFill>
                <a:latin typeface="Meiryo UI"/>
                <a:ea typeface="Meiryo UI"/>
              </a:rPr>
              <a:t>100</a:t>
            </a:r>
            <a:r>
              <a:rPr lang="ja-JP" altLang="en-US" sz="2000" b="1">
                <a:solidFill>
                  <a:schemeClr val="accent2"/>
                </a:solidFill>
                <a:latin typeface="Meiryo UI"/>
                <a:ea typeface="Meiryo UI"/>
              </a:rPr>
              <a:t>年先までの財政見通し（財政検証）</a:t>
            </a:r>
            <a:r>
              <a:rPr lang="ja-JP" altLang="en-US">
                <a:solidFill>
                  <a:srgbClr val="002060"/>
                </a:solidFill>
                <a:latin typeface="Meiryo UI"/>
                <a:ea typeface="Meiryo UI"/>
              </a:rPr>
              <a:t>を作成しています。</a:t>
            </a:r>
          </a:p>
          <a:p>
            <a:r>
              <a:rPr lang="ja-JP" altLang="en-US">
                <a:solidFill>
                  <a:srgbClr val="002060"/>
                </a:solidFill>
                <a:latin typeface="Meiryo UI"/>
                <a:ea typeface="Meiryo UI"/>
              </a:rPr>
              <a:t>財政検証によると、将来の年金財政は、保険料と国庫負担（税金）と</a:t>
            </a:r>
            <a:br>
              <a:rPr lang="en-US" altLang="ja-JP">
                <a:latin typeface="Meiryo UI" panose="020B0604030504040204" pitchFamily="50" charset="-128"/>
                <a:ea typeface="Meiryo UI" panose="020B0604030504040204" pitchFamily="50" charset="-128"/>
              </a:rPr>
            </a:br>
            <a:r>
              <a:rPr lang="ja-JP" altLang="en-US">
                <a:solidFill>
                  <a:srgbClr val="002060"/>
                </a:solidFill>
                <a:latin typeface="Meiryo UI"/>
                <a:ea typeface="Meiryo UI"/>
              </a:rPr>
              <a:t>積立金から得られる財源によって賄われる見通しです。</a:t>
            </a:r>
          </a:p>
        </p:txBody>
      </p:sp>
      <p:sp>
        <p:nvSpPr>
          <p:cNvPr id="6" name="テキスト ボックス 5">
            <a:extLst>
              <a:ext uri="{FF2B5EF4-FFF2-40B4-BE49-F238E27FC236}">
                <a16:creationId xmlns:a16="http://schemas.microsoft.com/office/drawing/2014/main" id="{6975F276-3043-4900-B6E5-7E15F18D93C0}"/>
              </a:ext>
            </a:extLst>
          </p:cNvPr>
          <p:cNvSpPr txBox="1"/>
          <p:nvPr/>
        </p:nvSpPr>
        <p:spPr>
          <a:xfrm>
            <a:off x="6197601" y="6228903"/>
            <a:ext cx="3264162" cy="261610"/>
          </a:xfrm>
          <a:prstGeom prst="rect">
            <a:avLst/>
          </a:prstGeom>
          <a:noFill/>
        </p:spPr>
        <p:txBody>
          <a:bodyPr wrap="square" rtlCol="0">
            <a:spAutoFit/>
          </a:bodyPr>
          <a:lstStyle/>
          <a:p>
            <a:pPr algn="r"/>
            <a:r>
              <a:rPr kumimoji="1" lang="ja-JP" altLang="en-US" sz="1100">
                <a:latin typeface="Meiryo UI" panose="020B0604030504040204" pitchFamily="50" charset="-128"/>
                <a:ea typeface="Meiryo UI" panose="020B0604030504040204" pitchFamily="50" charset="-128"/>
              </a:rPr>
              <a:t>（令和６年財政検証（過去</a:t>
            </a:r>
            <a:r>
              <a:rPr kumimoji="1" lang="en-US" altLang="ja-JP" sz="1100">
                <a:latin typeface="Meiryo UI" panose="020B0604030504040204" pitchFamily="50" charset="-128"/>
                <a:ea typeface="Meiryo UI" panose="020B0604030504040204" pitchFamily="50" charset="-128"/>
              </a:rPr>
              <a:t>30</a:t>
            </a:r>
            <a:r>
              <a:rPr kumimoji="1" lang="ja-JP" altLang="en-US" sz="1100">
                <a:latin typeface="Meiryo UI" panose="020B0604030504040204" pitchFamily="50" charset="-128"/>
                <a:ea typeface="Meiryo UI" panose="020B0604030504040204" pitchFamily="50" charset="-128"/>
              </a:rPr>
              <a:t>年投影ケース）より）</a:t>
            </a:r>
          </a:p>
        </p:txBody>
      </p:sp>
      <p:graphicFrame>
        <p:nvGraphicFramePr>
          <p:cNvPr id="10" name="グラフ 9">
            <a:extLst>
              <a:ext uri="{FF2B5EF4-FFF2-40B4-BE49-F238E27FC236}">
                <a16:creationId xmlns:a16="http://schemas.microsoft.com/office/drawing/2014/main" id="{00000000-0008-0000-0000-000002000000}"/>
              </a:ext>
            </a:extLst>
          </p:cNvPr>
          <p:cNvGraphicFramePr>
            <a:graphicFrameLocks noGrp="1"/>
          </p:cNvGraphicFramePr>
          <p:nvPr>
            <p:extLst>
              <p:ext uri="{D42A27DB-BD31-4B8C-83A1-F6EECF244321}">
                <p14:modId xmlns:p14="http://schemas.microsoft.com/office/powerpoint/2010/main" val="1854222005"/>
              </p:ext>
            </p:extLst>
          </p:nvPr>
        </p:nvGraphicFramePr>
        <p:xfrm>
          <a:off x="643736" y="2258039"/>
          <a:ext cx="9051317" cy="3865670"/>
        </p:xfrm>
        <a:graphic>
          <a:graphicData uri="http://schemas.openxmlformats.org/drawingml/2006/chart">
            <c:chart xmlns:c="http://schemas.openxmlformats.org/drawingml/2006/chart" xmlns:r="http://schemas.openxmlformats.org/officeDocument/2006/relationships" r:id="rId2"/>
          </a:graphicData>
        </a:graphic>
      </p:graphicFrame>
      <p:sp>
        <p:nvSpPr>
          <p:cNvPr id="11" name="テキスト ボックス 10">
            <a:extLst>
              <a:ext uri="{FF2B5EF4-FFF2-40B4-BE49-F238E27FC236}">
                <a16:creationId xmlns:a16="http://schemas.microsoft.com/office/drawing/2014/main" id="{FA5CAE4A-4850-4540-8A00-E4E5C6424B8B}"/>
              </a:ext>
            </a:extLst>
          </p:cNvPr>
          <p:cNvSpPr txBox="1"/>
          <p:nvPr/>
        </p:nvSpPr>
        <p:spPr>
          <a:xfrm>
            <a:off x="2805741" y="2389538"/>
            <a:ext cx="4294518" cy="338554"/>
          </a:xfrm>
          <a:prstGeom prst="rect">
            <a:avLst/>
          </a:prstGeom>
          <a:noFill/>
        </p:spPr>
        <p:txBody>
          <a:bodyPr wrap="square" rtlCol="0">
            <a:spAutoFit/>
          </a:bodyPr>
          <a:lstStyle/>
          <a:p>
            <a:pPr algn="ctr"/>
            <a:r>
              <a:rPr kumimoji="1" lang="ja-JP" altLang="en-US" sz="1600" b="1">
                <a:latin typeface="メイリオ" panose="020B0604030504040204" pitchFamily="50" charset="-128"/>
                <a:ea typeface="メイリオ" panose="020B0604030504040204" pitchFamily="50" charset="-128"/>
              </a:rPr>
              <a:t>＜年度別の財源の内訳＞</a:t>
            </a:r>
          </a:p>
        </p:txBody>
      </p:sp>
    </p:spTree>
    <p:extLst>
      <p:ext uri="{BB962C8B-B14F-4D97-AF65-F5344CB8AC3E}">
        <p14:creationId xmlns:p14="http://schemas.microsoft.com/office/powerpoint/2010/main" val="1991911614"/>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BA8607B1-89AC-4EE6-8A95-691468F65224}"/>
              </a:ext>
            </a:extLst>
          </p:cNvPr>
          <p:cNvSpPr/>
          <p:nvPr/>
        </p:nvSpPr>
        <p:spPr>
          <a:xfrm>
            <a:off x="938921" y="1693840"/>
            <a:ext cx="254961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0007D6BF-DB5E-4BEC-8417-3722DB65BFA2}"/>
              </a:ext>
            </a:extLst>
          </p:cNvPr>
          <p:cNvSpPr/>
          <p:nvPr/>
        </p:nvSpPr>
        <p:spPr>
          <a:xfrm>
            <a:off x="938921" y="2001617"/>
            <a:ext cx="298776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48</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534184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514810" y="55917"/>
            <a:ext cx="5134739"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年金財政に影響を与えるもの①</a:t>
            </a:r>
          </a:p>
        </p:txBody>
      </p:sp>
      <p:sp>
        <p:nvSpPr>
          <p:cNvPr id="10" name="テキスト ボックス 9">
            <a:extLst>
              <a:ext uri="{FF2B5EF4-FFF2-40B4-BE49-F238E27FC236}">
                <a16:creationId xmlns:a16="http://schemas.microsoft.com/office/drawing/2014/main" id="{F5E634B9-2476-43A8-A593-5096C54C840F}"/>
              </a:ext>
            </a:extLst>
          </p:cNvPr>
          <p:cNvSpPr txBox="1"/>
          <p:nvPr/>
        </p:nvSpPr>
        <p:spPr>
          <a:xfrm>
            <a:off x="643736" y="877027"/>
            <a:ext cx="8652664" cy="307777"/>
          </a:xfrm>
          <a:prstGeom prst="rect">
            <a:avLst/>
          </a:prstGeom>
          <a:noFill/>
        </p:spPr>
        <p:txBody>
          <a:bodyPr wrap="square" rtlCol="0">
            <a:spAutoFit/>
          </a:bodyPr>
          <a:lstStyle/>
          <a:p>
            <a:r>
              <a:rPr lang="ja-JP" altLang="en-US" sz="1400">
                <a:solidFill>
                  <a:srgbClr val="002060"/>
                </a:solidFill>
                <a:latin typeface="Meiryo UI" panose="020B0604030504040204" pitchFamily="50" charset="-128"/>
                <a:ea typeface="Meiryo UI" panose="020B0604030504040204" pitchFamily="50" charset="-128"/>
              </a:rPr>
              <a:t>少子高齢化が進むと、年金財政にどのような影響があるでしょうか。</a:t>
            </a:r>
          </a:p>
        </p:txBody>
      </p:sp>
      <p:sp>
        <p:nvSpPr>
          <p:cNvPr id="11" name="テキスト ボックス 10">
            <a:extLst>
              <a:ext uri="{FF2B5EF4-FFF2-40B4-BE49-F238E27FC236}">
                <a16:creationId xmlns:a16="http://schemas.microsoft.com/office/drawing/2014/main" id="{307BEE3C-B368-436C-986E-700B6D1A112A}"/>
              </a:ext>
            </a:extLst>
          </p:cNvPr>
          <p:cNvSpPr txBox="1"/>
          <p:nvPr/>
        </p:nvSpPr>
        <p:spPr>
          <a:xfrm>
            <a:off x="643736" y="1184804"/>
            <a:ext cx="8514629" cy="1277273"/>
          </a:xfrm>
          <a:prstGeom prst="rect">
            <a:avLst/>
          </a:prstGeom>
          <a:noFill/>
        </p:spPr>
        <p:txBody>
          <a:bodyPr wrap="square" rtlCol="0">
            <a:spAutoFit/>
          </a:bodyPr>
          <a:lstStyle/>
          <a:p>
            <a:pPr>
              <a:spcAft>
                <a:spcPts val="600"/>
              </a:spcAft>
            </a:pPr>
            <a:r>
              <a:rPr lang="ja-JP" altLang="en-US" sz="1400" b="1">
                <a:latin typeface="Meiryo UI" panose="020B0604030504040204" pitchFamily="50" charset="-128"/>
                <a:ea typeface="Meiryo UI" panose="020B0604030504040204" pitchFamily="50" charset="-128"/>
              </a:rPr>
              <a:t>公的年金制度は、現役世代が支払う保険料をその時代の年金給付に充てているため、</a:t>
            </a:r>
            <a:endParaRPr lang="en-US" altLang="ja-JP" sz="1400" b="1">
              <a:latin typeface="Meiryo UI" panose="020B0604030504040204" pitchFamily="50" charset="-128"/>
              <a:ea typeface="Meiryo UI" panose="020B0604030504040204" pitchFamily="50" charset="-128"/>
            </a:endParaRPr>
          </a:p>
          <a:p>
            <a:pPr marL="269875" indent="-269875">
              <a:spcAft>
                <a:spcPts val="600"/>
              </a:spcAft>
              <a:buFont typeface="+mj-ea"/>
              <a:buAutoNum type="circleNumDbPlain"/>
            </a:pPr>
            <a:r>
              <a:rPr lang="ja-JP" altLang="en-US" sz="1600" b="1">
                <a:solidFill>
                  <a:srgbClr val="0070C0"/>
                </a:solidFill>
                <a:latin typeface="Meiryo UI" panose="020B0604030504040204" pitchFamily="50" charset="-128"/>
                <a:ea typeface="Meiryo UI" panose="020B0604030504040204" pitchFamily="50" charset="-128"/>
              </a:rPr>
              <a:t>長生きする人口が増えること、</a:t>
            </a:r>
          </a:p>
          <a:p>
            <a:pPr marL="269875" indent="-269875">
              <a:spcAft>
                <a:spcPts val="600"/>
              </a:spcAft>
              <a:buFont typeface="+mj-ea"/>
              <a:buAutoNum type="circleNumDbPlain"/>
            </a:pPr>
            <a:r>
              <a:rPr lang="ja-JP" altLang="en-US" sz="1600" b="1">
                <a:solidFill>
                  <a:srgbClr val="0070C0"/>
                </a:solidFill>
                <a:latin typeface="Meiryo UI" panose="020B0604030504040204" pitchFamily="50" charset="-128"/>
                <a:ea typeface="Meiryo UI" panose="020B0604030504040204" pitchFamily="50" charset="-128"/>
              </a:rPr>
              <a:t>働く人口（現役世代）が減ること、</a:t>
            </a:r>
            <a:r>
              <a:rPr lang="ja-JP" altLang="en-US" sz="1400" b="1">
                <a:latin typeface="Meiryo UI" panose="020B0604030504040204" pitchFamily="50" charset="-128"/>
                <a:ea typeface="Meiryo UI" panose="020B0604030504040204" pitchFamily="50" charset="-128"/>
              </a:rPr>
              <a:t>　</a:t>
            </a:r>
          </a:p>
          <a:p>
            <a:pPr>
              <a:spcAft>
                <a:spcPts val="600"/>
              </a:spcAft>
            </a:pPr>
            <a:r>
              <a:rPr lang="ja-JP" altLang="en-US" sz="1400" b="1">
                <a:latin typeface="Meiryo UI" panose="020B0604030504040204" pitchFamily="50" charset="-128"/>
                <a:ea typeface="Meiryo UI" panose="020B0604030504040204" pitchFamily="50" charset="-128"/>
              </a:rPr>
              <a:t>の両方から</a:t>
            </a:r>
            <a:r>
              <a:rPr lang="ja-JP" altLang="en-US" sz="1600" b="1">
                <a:latin typeface="Meiryo UI" panose="020B0604030504040204" pitchFamily="50" charset="-128"/>
                <a:ea typeface="Meiryo UI" panose="020B0604030504040204" pitchFamily="50" charset="-128"/>
              </a:rPr>
              <a:t>マイナスの</a:t>
            </a:r>
            <a:r>
              <a:rPr lang="ja-JP" altLang="en-US" sz="1400" b="1">
                <a:latin typeface="Meiryo UI" panose="020B0604030504040204" pitchFamily="50" charset="-128"/>
                <a:ea typeface="Meiryo UI" panose="020B0604030504040204" pitchFamily="50" charset="-128"/>
              </a:rPr>
              <a:t>影響を受けることになります。</a:t>
            </a:r>
            <a:endParaRPr lang="en-US" altLang="ja-JP" sz="1400" b="1">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C04AEF6B-6B13-4B2C-91A5-CA29C2A73463}"/>
              </a:ext>
            </a:extLst>
          </p:cNvPr>
          <p:cNvSpPr/>
          <p:nvPr/>
        </p:nvSpPr>
        <p:spPr>
          <a:xfrm>
            <a:off x="380123" y="2566869"/>
            <a:ext cx="9145754" cy="3919656"/>
          </a:xfrm>
          <a:prstGeom prst="rect">
            <a:avLst/>
          </a:prstGeom>
          <a:solidFill>
            <a:srgbClr val="E0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387CF60B-0949-41D1-B318-59BBFF603D9A}"/>
              </a:ext>
            </a:extLst>
          </p:cNvPr>
          <p:cNvSpPr/>
          <p:nvPr/>
        </p:nvSpPr>
        <p:spPr>
          <a:xfrm>
            <a:off x="774381" y="3062885"/>
            <a:ext cx="2247014" cy="3281208"/>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8C0BD66-0269-4562-A4AA-A222A558304A}"/>
              </a:ext>
            </a:extLst>
          </p:cNvPr>
          <p:cNvSpPr txBox="1"/>
          <p:nvPr/>
        </p:nvSpPr>
        <p:spPr>
          <a:xfrm>
            <a:off x="769041" y="2690256"/>
            <a:ext cx="2257694"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a:solidFill>
                  <a:schemeClr val="bg1"/>
                </a:solidFill>
              </a:rPr>
              <a:t>現在</a:t>
            </a:r>
          </a:p>
        </p:txBody>
      </p:sp>
      <p:pic>
        <p:nvPicPr>
          <p:cNvPr id="19" name="図 18">
            <a:extLst>
              <a:ext uri="{FF2B5EF4-FFF2-40B4-BE49-F238E27FC236}">
                <a16:creationId xmlns:a16="http://schemas.microsoft.com/office/drawing/2014/main" id="{D6D6F044-93AB-4F67-A553-58FC8EB18DEE}"/>
              </a:ext>
            </a:extLst>
          </p:cNvPr>
          <p:cNvPicPr>
            <a:picLocks noChangeAspect="1"/>
          </p:cNvPicPr>
          <p:nvPr/>
        </p:nvPicPr>
        <p:blipFill>
          <a:blip r:embed="rId4"/>
          <a:stretch>
            <a:fillRect/>
          </a:stretch>
        </p:blipFill>
        <p:spPr>
          <a:xfrm>
            <a:off x="824960" y="5092459"/>
            <a:ext cx="2145856" cy="886805"/>
          </a:xfrm>
          <a:prstGeom prst="rect">
            <a:avLst/>
          </a:prstGeom>
        </p:spPr>
      </p:pic>
      <p:pic>
        <p:nvPicPr>
          <p:cNvPr id="20" name="グラフィックス 19">
            <a:extLst>
              <a:ext uri="{FF2B5EF4-FFF2-40B4-BE49-F238E27FC236}">
                <a16:creationId xmlns:a16="http://schemas.microsoft.com/office/drawing/2014/main" id="{41B4B4D5-805B-489D-8630-82E25D9F566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822" r="26142"/>
          <a:stretch/>
        </p:blipFill>
        <p:spPr>
          <a:xfrm>
            <a:off x="1154589" y="3366676"/>
            <a:ext cx="1408169" cy="795753"/>
          </a:xfrm>
          <a:prstGeom prst="rect">
            <a:avLst/>
          </a:prstGeom>
        </p:spPr>
      </p:pic>
      <p:sp>
        <p:nvSpPr>
          <p:cNvPr id="21" name="正方形/長方形 20">
            <a:extLst>
              <a:ext uri="{FF2B5EF4-FFF2-40B4-BE49-F238E27FC236}">
                <a16:creationId xmlns:a16="http://schemas.microsoft.com/office/drawing/2014/main" id="{0B26C090-EB2E-4E3B-A083-23BAE3FFE44E}"/>
              </a:ext>
            </a:extLst>
          </p:cNvPr>
          <p:cNvSpPr/>
          <p:nvPr/>
        </p:nvSpPr>
        <p:spPr>
          <a:xfrm>
            <a:off x="1083451" y="5991181"/>
            <a:ext cx="1628874" cy="3311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002060"/>
                </a:solidFill>
                <a:latin typeface="Meiryo UI" panose="020B0604030504040204" pitchFamily="50" charset="-128"/>
                <a:ea typeface="Meiryo UI" panose="020B0604030504040204" pitchFamily="50" charset="-128"/>
              </a:rPr>
              <a:t>保険料収入</a:t>
            </a:r>
            <a:endParaRPr kumimoji="1" lang="ja-JP" altLang="en-US" sz="1400" b="1">
              <a:solidFill>
                <a:srgbClr val="002060"/>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CC48B832-1FB0-4B10-91EF-71728068F7E2}"/>
              </a:ext>
            </a:extLst>
          </p:cNvPr>
          <p:cNvSpPr/>
          <p:nvPr/>
        </p:nvSpPr>
        <p:spPr>
          <a:xfrm>
            <a:off x="899980" y="3037843"/>
            <a:ext cx="1995816" cy="4262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2060"/>
                </a:solidFill>
                <a:latin typeface="Meiryo UI" panose="020B0604030504040204" pitchFamily="50" charset="-128"/>
                <a:ea typeface="Meiryo UI" panose="020B0604030504040204" pitchFamily="50" charset="-128"/>
              </a:rPr>
              <a:t>年金給付費</a:t>
            </a:r>
          </a:p>
        </p:txBody>
      </p:sp>
      <p:sp>
        <p:nvSpPr>
          <p:cNvPr id="23" name="等号 20">
            <a:extLst>
              <a:ext uri="{FF2B5EF4-FFF2-40B4-BE49-F238E27FC236}">
                <a16:creationId xmlns:a16="http://schemas.microsoft.com/office/drawing/2014/main" id="{EA3697CD-5552-4EE4-B167-B00DB978C7BA}"/>
              </a:ext>
            </a:extLst>
          </p:cNvPr>
          <p:cNvSpPr/>
          <p:nvPr/>
        </p:nvSpPr>
        <p:spPr>
          <a:xfrm rot="5400000">
            <a:off x="1684750" y="4436702"/>
            <a:ext cx="426277" cy="339062"/>
          </a:xfrm>
          <a:prstGeom prst="mathEqual">
            <a:avLst>
              <a:gd name="adj1" fmla="val 25521"/>
              <a:gd name="adj2" fmla="val 31769"/>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A9CC"/>
              </a:solidFill>
            </a:endParaRPr>
          </a:p>
        </p:txBody>
      </p:sp>
      <p:grpSp>
        <p:nvGrpSpPr>
          <p:cNvPr id="34" name="グループ化 33">
            <a:extLst>
              <a:ext uri="{FF2B5EF4-FFF2-40B4-BE49-F238E27FC236}">
                <a16:creationId xmlns:a16="http://schemas.microsoft.com/office/drawing/2014/main" id="{96C16AA1-BCA7-455A-BDA4-5DE52AC6BC36}"/>
              </a:ext>
            </a:extLst>
          </p:cNvPr>
          <p:cNvGrpSpPr/>
          <p:nvPr/>
        </p:nvGrpSpPr>
        <p:grpSpPr>
          <a:xfrm>
            <a:off x="3089894" y="3266235"/>
            <a:ext cx="2331841" cy="1064846"/>
            <a:chOff x="3089894" y="3266235"/>
            <a:chExt cx="2331841" cy="1064846"/>
          </a:xfrm>
        </p:grpSpPr>
        <p:sp>
          <p:nvSpPr>
            <p:cNvPr id="16" name="矢印: 右 15">
              <a:extLst>
                <a:ext uri="{FF2B5EF4-FFF2-40B4-BE49-F238E27FC236}">
                  <a16:creationId xmlns:a16="http://schemas.microsoft.com/office/drawing/2014/main" id="{82C0FE0F-FE3C-4EE6-B1CC-8F6BA8EBDCA2}"/>
                </a:ext>
              </a:extLst>
            </p:cNvPr>
            <p:cNvSpPr/>
            <p:nvPr/>
          </p:nvSpPr>
          <p:spPr>
            <a:xfrm>
              <a:off x="3089894" y="3266235"/>
              <a:ext cx="2331841" cy="1064846"/>
            </a:xfrm>
            <a:prstGeom prst="rightArrow">
              <a:avLst>
                <a:gd name="adj1" fmla="val 68639"/>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6EECFD73-BC39-4DB2-A8BF-E6ABF77E03D1}"/>
                </a:ext>
              </a:extLst>
            </p:cNvPr>
            <p:cNvSpPr txBox="1"/>
            <p:nvPr/>
          </p:nvSpPr>
          <p:spPr>
            <a:xfrm>
              <a:off x="3181326" y="3516117"/>
              <a:ext cx="1771674" cy="584775"/>
            </a:xfrm>
            <a:prstGeom prst="rect">
              <a:avLst/>
            </a:prstGeom>
            <a:noFill/>
          </p:spPr>
          <p:txBody>
            <a:bodyPr wrap="square" rtlCol="0">
              <a:spAutoFit/>
            </a:bodyPr>
            <a:lstStyle/>
            <a:p>
              <a:pPr algn="ctr"/>
              <a:r>
                <a:rPr kumimoji="1" lang="ja-JP" altLang="en-US" b="1">
                  <a:solidFill>
                    <a:schemeClr val="bg1"/>
                  </a:solidFill>
                  <a:latin typeface="Meiryo UI" panose="020B0604030504040204" pitchFamily="50" charset="-128"/>
                  <a:ea typeface="Meiryo UI" panose="020B0604030504040204" pitchFamily="50" charset="-128"/>
                </a:rPr>
                <a:t>平均余命</a:t>
              </a:r>
              <a:r>
                <a:rPr kumimoji="1" lang="ja-JP" altLang="en-US" sz="1600" b="1">
                  <a:solidFill>
                    <a:schemeClr val="bg1"/>
                  </a:solidFill>
                  <a:latin typeface="Meiryo UI" panose="020B0604030504040204" pitchFamily="50" charset="-128"/>
                  <a:ea typeface="Meiryo UI" panose="020B0604030504040204" pitchFamily="50" charset="-128"/>
                </a:rPr>
                <a:t>の</a:t>
              </a:r>
              <a:r>
                <a:rPr kumimoji="1" lang="ja-JP" altLang="en-US" b="1">
                  <a:solidFill>
                    <a:schemeClr val="bg1"/>
                  </a:solidFill>
                  <a:latin typeface="Meiryo UI" panose="020B0604030504040204" pitchFamily="50" charset="-128"/>
                  <a:ea typeface="Meiryo UI" panose="020B0604030504040204" pitchFamily="50" charset="-128"/>
                </a:rPr>
                <a:t>伸び</a:t>
              </a:r>
              <a:endParaRPr kumimoji="1" lang="en-US" altLang="ja-JP" b="1">
                <a:solidFill>
                  <a:schemeClr val="bg1"/>
                </a:solidFill>
                <a:latin typeface="Meiryo UI" panose="020B0604030504040204" pitchFamily="50" charset="-128"/>
                <a:ea typeface="Meiryo UI" panose="020B0604030504040204" pitchFamily="50" charset="-128"/>
              </a:endParaRPr>
            </a:p>
            <a:p>
              <a:pPr algn="ctr"/>
              <a:r>
                <a:rPr kumimoji="1" lang="ja-JP" altLang="en-US" sz="1400">
                  <a:solidFill>
                    <a:schemeClr val="bg1"/>
                  </a:solidFill>
                  <a:latin typeface="Meiryo UI" panose="020B0604030504040204" pitchFamily="50" charset="-128"/>
                  <a:ea typeface="Meiryo UI" panose="020B0604030504040204" pitchFamily="50" charset="-128"/>
                </a:rPr>
                <a:t>もらう期間が長くなる</a:t>
              </a:r>
            </a:p>
          </p:txBody>
        </p:sp>
      </p:grpSp>
      <p:grpSp>
        <p:nvGrpSpPr>
          <p:cNvPr id="35" name="グループ化 34">
            <a:extLst>
              <a:ext uri="{FF2B5EF4-FFF2-40B4-BE49-F238E27FC236}">
                <a16:creationId xmlns:a16="http://schemas.microsoft.com/office/drawing/2014/main" id="{24BA6F37-037E-4404-A379-57A9AFB29F90}"/>
              </a:ext>
            </a:extLst>
          </p:cNvPr>
          <p:cNvGrpSpPr/>
          <p:nvPr/>
        </p:nvGrpSpPr>
        <p:grpSpPr>
          <a:xfrm>
            <a:off x="3089894" y="5257445"/>
            <a:ext cx="2331841" cy="1064846"/>
            <a:chOff x="3089894" y="5257445"/>
            <a:chExt cx="2331841" cy="1064846"/>
          </a:xfrm>
        </p:grpSpPr>
        <p:sp>
          <p:nvSpPr>
            <p:cNvPr id="15" name="矢印: 右 14">
              <a:extLst>
                <a:ext uri="{FF2B5EF4-FFF2-40B4-BE49-F238E27FC236}">
                  <a16:creationId xmlns:a16="http://schemas.microsoft.com/office/drawing/2014/main" id="{D73B2C7C-12F6-44D3-9B24-B1351FF6D04F}"/>
                </a:ext>
              </a:extLst>
            </p:cNvPr>
            <p:cNvSpPr/>
            <p:nvPr/>
          </p:nvSpPr>
          <p:spPr>
            <a:xfrm>
              <a:off x="3089894" y="5257445"/>
              <a:ext cx="2331841" cy="1064846"/>
            </a:xfrm>
            <a:prstGeom prst="rightArrow">
              <a:avLst>
                <a:gd name="adj1" fmla="val 68639"/>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68E2E83C-2869-410A-B2C7-D4B36B11A86A}"/>
                </a:ext>
              </a:extLst>
            </p:cNvPr>
            <p:cNvSpPr txBox="1"/>
            <p:nvPr/>
          </p:nvSpPr>
          <p:spPr>
            <a:xfrm>
              <a:off x="3142946" y="5473211"/>
              <a:ext cx="2012731" cy="615553"/>
            </a:xfrm>
            <a:prstGeom prst="rect">
              <a:avLst/>
            </a:prstGeom>
            <a:noFill/>
          </p:spPr>
          <p:txBody>
            <a:bodyPr wrap="square" rtlCol="0">
              <a:spAutoFit/>
            </a:bodyPr>
            <a:lstStyle/>
            <a:p>
              <a:pPr algn="ctr"/>
              <a:r>
                <a:rPr lang="ja-JP" altLang="en-US" b="1">
                  <a:solidFill>
                    <a:schemeClr val="bg1"/>
                  </a:solidFill>
                  <a:latin typeface="Meiryo UI" panose="020B0604030504040204" pitchFamily="50" charset="-128"/>
                  <a:ea typeface="Meiryo UI" panose="020B0604030504040204" pitchFamily="50" charset="-128"/>
                </a:rPr>
                <a:t>現役人口</a:t>
              </a:r>
              <a:r>
                <a:rPr lang="ja-JP" altLang="en-US" sz="1600" b="1">
                  <a:solidFill>
                    <a:schemeClr val="bg1"/>
                  </a:solidFill>
                  <a:latin typeface="Meiryo UI" panose="020B0604030504040204" pitchFamily="50" charset="-128"/>
                  <a:ea typeface="Meiryo UI" panose="020B0604030504040204" pitchFamily="50" charset="-128"/>
                </a:rPr>
                <a:t>の</a:t>
              </a:r>
              <a:r>
                <a:rPr lang="ja-JP" altLang="en-US" b="1">
                  <a:solidFill>
                    <a:schemeClr val="bg1"/>
                  </a:solidFill>
                  <a:latin typeface="Meiryo UI" panose="020B0604030504040204" pitchFamily="50" charset="-128"/>
                  <a:ea typeface="Meiryo UI" panose="020B0604030504040204" pitchFamily="50" charset="-128"/>
                </a:rPr>
                <a:t>減少</a:t>
              </a:r>
              <a:endParaRPr lang="en-US" altLang="ja-JP" b="1">
                <a:solidFill>
                  <a:schemeClr val="bg1"/>
                </a:solidFill>
                <a:latin typeface="Meiryo UI" panose="020B0604030504040204" pitchFamily="50" charset="-128"/>
                <a:ea typeface="Meiryo UI" panose="020B0604030504040204" pitchFamily="50" charset="-128"/>
              </a:endParaRPr>
            </a:p>
            <a:p>
              <a:pPr algn="ctr"/>
              <a:r>
                <a:rPr kumimoji="1" lang="ja-JP" altLang="en-US" sz="1600">
                  <a:solidFill>
                    <a:schemeClr val="bg1"/>
                  </a:solidFill>
                  <a:latin typeface="Meiryo UI" panose="020B0604030504040204" pitchFamily="50" charset="-128"/>
                  <a:ea typeface="Meiryo UI" panose="020B0604030504040204" pitchFamily="50" charset="-128"/>
                </a:rPr>
                <a:t>保険料を払う人が減る</a:t>
              </a:r>
            </a:p>
          </p:txBody>
        </p:sp>
      </p:grpSp>
      <p:sp>
        <p:nvSpPr>
          <p:cNvPr id="26" name="正方形/長方形 40">
            <a:extLst>
              <a:ext uri="{FF2B5EF4-FFF2-40B4-BE49-F238E27FC236}">
                <a16:creationId xmlns:a16="http://schemas.microsoft.com/office/drawing/2014/main" id="{4A2C7BED-50E5-46FF-9930-09864BE1F9D7}"/>
              </a:ext>
            </a:extLst>
          </p:cNvPr>
          <p:cNvSpPr/>
          <p:nvPr/>
        </p:nvSpPr>
        <p:spPr>
          <a:xfrm>
            <a:off x="5961406" y="3066429"/>
            <a:ext cx="2813999" cy="3281210"/>
          </a:xfrm>
          <a:custGeom>
            <a:avLst/>
            <a:gdLst>
              <a:gd name="connsiteX0" fmla="*/ 0 w 2257694"/>
              <a:gd name="connsiteY0" fmla="*/ 0 h 3281208"/>
              <a:gd name="connsiteX1" fmla="*/ 2257694 w 2257694"/>
              <a:gd name="connsiteY1" fmla="*/ 0 h 3281208"/>
              <a:gd name="connsiteX2" fmla="*/ 2257694 w 2257694"/>
              <a:gd name="connsiteY2" fmla="*/ 3281208 h 3281208"/>
              <a:gd name="connsiteX3" fmla="*/ 0 w 2257694"/>
              <a:gd name="connsiteY3" fmla="*/ 3281208 h 3281208"/>
              <a:gd name="connsiteX4" fmla="*/ 0 w 2257694"/>
              <a:gd name="connsiteY4" fmla="*/ 0 h 3281208"/>
              <a:gd name="connsiteX0" fmla="*/ 0 w 2257694"/>
              <a:gd name="connsiteY0" fmla="*/ 0 h 3281208"/>
              <a:gd name="connsiteX1" fmla="*/ 2257694 w 2257694"/>
              <a:gd name="connsiteY1" fmla="*/ 0 h 3281208"/>
              <a:gd name="connsiteX2" fmla="*/ 1981248 w 2257694"/>
              <a:gd name="connsiteY2" fmla="*/ 3267032 h 3281208"/>
              <a:gd name="connsiteX3" fmla="*/ 0 w 2257694"/>
              <a:gd name="connsiteY3" fmla="*/ 3281208 h 3281208"/>
              <a:gd name="connsiteX4" fmla="*/ 0 w 2257694"/>
              <a:gd name="connsiteY4" fmla="*/ 0 h 3281208"/>
              <a:gd name="connsiteX0" fmla="*/ 0 w 2257694"/>
              <a:gd name="connsiteY0" fmla="*/ 0 h 3274120"/>
              <a:gd name="connsiteX1" fmla="*/ 2257694 w 2257694"/>
              <a:gd name="connsiteY1" fmla="*/ 0 h 3274120"/>
              <a:gd name="connsiteX2" fmla="*/ 1981248 w 2257694"/>
              <a:gd name="connsiteY2" fmla="*/ 3267032 h 3274120"/>
              <a:gd name="connsiteX3" fmla="*/ 333153 w 2257694"/>
              <a:gd name="connsiteY3" fmla="*/ 3274120 h 3274120"/>
              <a:gd name="connsiteX4" fmla="*/ 0 w 2257694"/>
              <a:gd name="connsiteY4" fmla="*/ 0 h 3274120"/>
              <a:gd name="connsiteX0" fmla="*/ 0 w 2257694"/>
              <a:gd name="connsiteY0" fmla="*/ 0 h 3274121"/>
              <a:gd name="connsiteX1" fmla="*/ 2257694 w 2257694"/>
              <a:gd name="connsiteY1" fmla="*/ 0 h 3274121"/>
              <a:gd name="connsiteX2" fmla="*/ 1740244 w 2257694"/>
              <a:gd name="connsiteY2" fmla="*/ 3274121 h 3274121"/>
              <a:gd name="connsiteX3" fmla="*/ 333153 w 2257694"/>
              <a:gd name="connsiteY3" fmla="*/ 3274120 h 3274121"/>
              <a:gd name="connsiteX4" fmla="*/ 0 w 2257694"/>
              <a:gd name="connsiteY4" fmla="*/ 0 h 3274121"/>
              <a:gd name="connsiteX0" fmla="*/ 0 w 2257694"/>
              <a:gd name="connsiteY0" fmla="*/ 0 h 3274121"/>
              <a:gd name="connsiteX1" fmla="*/ 2257694 w 2257694"/>
              <a:gd name="connsiteY1" fmla="*/ 0 h 3274121"/>
              <a:gd name="connsiteX2" fmla="*/ 1740244 w 2257694"/>
              <a:gd name="connsiteY2" fmla="*/ 3274121 h 3274121"/>
              <a:gd name="connsiteX3" fmla="*/ 552892 w 2257694"/>
              <a:gd name="connsiteY3" fmla="*/ 3267031 h 3274121"/>
              <a:gd name="connsiteX4" fmla="*/ 0 w 2257694"/>
              <a:gd name="connsiteY4" fmla="*/ 0 h 3274121"/>
              <a:gd name="connsiteX0" fmla="*/ 0 w 2257694"/>
              <a:gd name="connsiteY0" fmla="*/ 0 h 3274121"/>
              <a:gd name="connsiteX1" fmla="*/ 2257694 w 2257694"/>
              <a:gd name="connsiteY1" fmla="*/ 0 h 3274121"/>
              <a:gd name="connsiteX2" fmla="*/ 1740244 w 2257694"/>
              <a:gd name="connsiteY2" fmla="*/ 3274121 h 3274121"/>
              <a:gd name="connsiteX3" fmla="*/ 581245 w 2257694"/>
              <a:gd name="connsiteY3" fmla="*/ 3274120 h 3274121"/>
              <a:gd name="connsiteX4" fmla="*/ 0 w 2257694"/>
              <a:gd name="connsiteY4" fmla="*/ 0 h 3274121"/>
              <a:gd name="connsiteX0" fmla="*/ 0 w 2257694"/>
              <a:gd name="connsiteY0" fmla="*/ 0 h 3281208"/>
              <a:gd name="connsiteX1" fmla="*/ 2257694 w 2257694"/>
              <a:gd name="connsiteY1" fmla="*/ 0 h 3281208"/>
              <a:gd name="connsiteX2" fmla="*/ 1740244 w 2257694"/>
              <a:gd name="connsiteY2" fmla="*/ 3274121 h 3281208"/>
              <a:gd name="connsiteX3" fmla="*/ 776048 w 2257694"/>
              <a:gd name="connsiteY3" fmla="*/ 3281208 h 3281208"/>
              <a:gd name="connsiteX4" fmla="*/ 0 w 2257694"/>
              <a:gd name="connsiteY4" fmla="*/ 0 h 3281208"/>
              <a:gd name="connsiteX0" fmla="*/ 0 w 2257694"/>
              <a:gd name="connsiteY0" fmla="*/ 0 h 3281208"/>
              <a:gd name="connsiteX1" fmla="*/ 2257694 w 2257694"/>
              <a:gd name="connsiteY1" fmla="*/ 0 h 3281208"/>
              <a:gd name="connsiteX2" fmla="*/ 1584401 w 2257694"/>
              <a:gd name="connsiteY2" fmla="*/ 3267033 h 3281208"/>
              <a:gd name="connsiteX3" fmla="*/ 776048 w 2257694"/>
              <a:gd name="connsiteY3" fmla="*/ 3281208 h 3281208"/>
              <a:gd name="connsiteX4" fmla="*/ 0 w 2257694"/>
              <a:gd name="connsiteY4" fmla="*/ 0 h 3281208"/>
              <a:gd name="connsiteX0" fmla="*/ 0 w 2257694"/>
              <a:gd name="connsiteY0" fmla="*/ 0 h 3281210"/>
              <a:gd name="connsiteX1" fmla="*/ 2257694 w 2257694"/>
              <a:gd name="connsiteY1" fmla="*/ 0 h 3281210"/>
              <a:gd name="connsiteX2" fmla="*/ 1527531 w 2257694"/>
              <a:gd name="connsiteY2" fmla="*/ 3281210 h 3281210"/>
              <a:gd name="connsiteX3" fmla="*/ 776048 w 2257694"/>
              <a:gd name="connsiteY3" fmla="*/ 3281208 h 3281210"/>
              <a:gd name="connsiteX4" fmla="*/ 0 w 2257694"/>
              <a:gd name="connsiteY4" fmla="*/ 0 h 3281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694" h="3281210">
                <a:moveTo>
                  <a:pt x="0" y="0"/>
                </a:moveTo>
                <a:lnTo>
                  <a:pt x="2257694" y="0"/>
                </a:lnTo>
                <a:lnTo>
                  <a:pt x="1527531" y="3281210"/>
                </a:lnTo>
                <a:lnTo>
                  <a:pt x="776048" y="3281208"/>
                </a:lnTo>
                <a:lnTo>
                  <a:pt x="0" y="0"/>
                </a:ln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8D425FF9-6AA5-46C9-980C-6C0A58FF5934}"/>
              </a:ext>
            </a:extLst>
          </p:cNvPr>
          <p:cNvSpPr txBox="1"/>
          <p:nvPr/>
        </p:nvSpPr>
        <p:spPr>
          <a:xfrm>
            <a:off x="6270456" y="2690256"/>
            <a:ext cx="2257200"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1" i="0" u="none" strike="noStrike" cap="none" spc="0" normalizeH="0" baseline="0">
                <a:ln>
                  <a:noFill/>
                </a:ln>
                <a:solidFill>
                  <a:schemeClr val="tx1"/>
                </a:solidFill>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a:solidFill>
                  <a:schemeClr val="bg1"/>
                </a:solidFill>
              </a:rPr>
              <a:t>将来</a:t>
            </a:r>
          </a:p>
        </p:txBody>
      </p:sp>
      <p:pic>
        <p:nvPicPr>
          <p:cNvPr id="28" name="グラフィックス 27">
            <a:extLst>
              <a:ext uri="{FF2B5EF4-FFF2-40B4-BE49-F238E27FC236}">
                <a16:creationId xmlns:a16="http://schemas.microsoft.com/office/drawing/2014/main" id="{805ABF2D-4A43-41E4-9FC3-ABEE65B9D2E3}"/>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6319406" y="3371289"/>
            <a:ext cx="2208250" cy="786527"/>
          </a:xfrm>
          <a:prstGeom prst="rect">
            <a:avLst/>
          </a:prstGeom>
        </p:spPr>
      </p:pic>
      <p:pic>
        <p:nvPicPr>
          <p:cNvPr id="29" name="図 28">
            <a:extLst>
              <a:ext uri="{FF2B5EF4-FFF2-40B4-BE49-F238E27FC236}">
                <a16:creationId xmlns:a16="http://schemas.microsoft.com/office/drawing/2014/main" id="{830CE62F-B118-49DA-8398-FC25192BC531}"/>
              </a:ext>
            </a:extLst>
          </p:cNvPr>
          <p:cNvPicPr>
            <a:picLocks noChangeAspect="1"/>
          </p:cNvPicPr>
          <p:nvPr/>
        </p:nvPicPr>
        <p:blipFill rotWithShape="1">
          <a:blip r:embed="rId4"/>
          <a:srcRect l="23923" r="25868"/>
          <a:stretch/>
        </p:blipFill>
        <p:spPr>
          <a:xfrm>
            <a:off x="6852374" y="5092459"/>
            <a:ext cx="1077432" cy="886805"/>
          </a:xfrm>
          <a:prstGeom prst="rect">
            <a:avLst/>
          </a:prstGeom>
        </p:spPr>
      </p:pic>
      <p:sp>
        <p:nvSpPr>
          <p:cNvPr id="31" name="正方形/長方形 30">
            <a:extLst>
              <a:ext uri="{FF2B5EF4-FFF2-40B4-BE49-F238E27FC236}">
                <a16:creationId xmlns:a16="http://schemas.microsoft.com/office/drawing/2014/main" id="{E1225AF3-1F21-4126-8398-FE0A789AB524}"/>
              </a:ext>
            </a:extLst>
          </p:cNvPr>
          <p:cNvSpPr/>
          <p:nvPr/>
        </p:nvSpPr>
        <p:spPr>
          <a:xfrm>
            <a:off x="6584619" y="5991181"/>
            <a:ext cx="1628874" cy="3311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002060"/>
                </a:solidFill>
                <a:latin typeface="Meiryo UI" panose="020B0604030504040204" pitchFamily="50" charset="-128"/>
                <a:ea typeface="Meiryo UI" panose="020B0604030504040204" pitchFamily="50" charset="-128"/>
              </a:rPr>
              <a:t>保険料収入</a:t>
            </a:r>
            <a:endParaRPr kumimoji="1" lang="ja-JP" altLang="en-US" sz="1400" b="1">
              <a:solidFill>
                <a:srgbClr val="002060"/>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AF78DB2E-C812-46D0-943B-2F5F68BF256C}"/>
              </a:ext>
            </a:extLst>
          </p:cNvPr>
          <p:cNvSpPr/>
          <p:nvPr/>
        </p:nvSpPr>
        <p:spPr>
          <a:xfrm>
            <a:off x="6401148" y="3037843"/>
            <a:ext cx="1995816" cy="4262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2060"/>
                </a:solidFill>
                <a:latin typeface="Meiryo UI" panose="020B0604030504040204" pitchFamily="50" charset="-128"/>
                <a:ea typeface="Meiryo UI" panose="020B0604030504040204" pitchFamily="50" charset="-128"/>
              </a:rPr>
              <a:t>年金給付費</a:t>
            </a:r>
          </a:p>
        </p:txBody>
      </p:sp>
      <p:sp>
        <p:nvSpPr>
          <p:cNvPr id="2" name="矢印: 山形 1">
            <a:extLst>
              <a:ext uri="{FF2B5EF4-FFF2-40B4-BE49-F238E27FC236}">
                <a16:creationId xmlns:a16="http://schemas.microsoft.com/office/drawing/2014/main" id="{C07315A0-CDF2-4750-A0DE-B8C7ED1ED24C}"/>
              </a:ext>
            </a:extLst>
          </p:cNvPr>
          <p:cNvSpPr/>
          <p:nvPr/>
        </p:nvSpPr>
        <p:spPr>
          <a:xfrm rot="5400000">
            <a:off x="7143256" y="4378848"/>
            <a:ext cx="511599" cy="558995"/>
          </a:xfrm>
          <a:prstGeom prst="chevron">
            <a:avLst>
              <a:gd name="adj" fmla="val 674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8" name="テキスト ボックス 47">
            <a:extLst>
              <a:ext uri="{FF2B5EF4-FFF2-40B4-BE49-F238E27FC236}">
                <a16:creationId xmlns:a16="http://schemas.microsoft.com/office/drawing/2014/main" id="{ACB4810C-ED37-4D7D-AA06-8C00F22B22BE}"/>
              </a:ext>
            </a:extLst>
          </p:cNvPr>
          <p:cNvSpPr txBox="1"/>
          <p:nvPr/>
        </p:nvSpPr>
        <p:spPr>
          <a:xfrm>
            <a:off x="5013099" y="3911312"/>
            <a:ext cx="1795456" cy="1746252"/>
          </a:xfrm>
          <a:prstGeom prst="star10">
            <a:avLst>
              <a:gd name="adj" fmla="val 37820"/>
              <a:gd name="hf" fmla="val 105146"/>
            </a:avLst>
          </a:prstGeom>
          <a:solidFill>
            <a:srgbClr val="FFFF00"/>
          </a:solidFill>
          <a:ln w="19050">
            <a:solidFill>
              <a:srgbClr val="002060"/>
            </a:solidFill>
          </a:ln>
        </p:spPr>
        <p:txBody>
          <a:bodyPr wrap="none" tIns="108000" bIns="0" rtlCol="0" anchor="ctr" anchorCtr="0">
            <a:noAutofit/>
          </a:bodyPr>
          <a:lstStyle/>
          <a:p>
            <a:pPr algn="ctr"/>
            <a:r>
              <a:rPr kumimoji="1" lang="ja-JP" altLang="en-US" b="1">
                <a:solidFill>
                  <a:srgbClr val="002060"/>
                </a:solidFill>
                <a:latin typeface="Meiryo UI" panose="020B0604030504040204" pitchFamily="50" charset="-128"/>
                <a:ea typeface="Meiryo UI" panose="020B0604030504040204" pitchFamily="50" charset="-128"/>
              </a:rPr>
              <a:t>バランスが</a:t>
            </a:r>
            <a:endParaRPr kumimoji="1" lang="en-US" altLang="ja-JP" b="1">
              <a:solidFill>
                <a:srgbClr val="002060"/>
              </a:solidFill>
              <a:latin typeface="Meiryo UI" panose="020B0604030504040204" pitchFamily="50" charset="-128"/>
              <a:ea typeface="Meiryo UI" panose="020B0604030504040204" pitchFamily="50" charset="-128"/>
            </a:endParaRPr>
          </a:p>
          <a:p>
            <a:pPr algn="ctr"/>
            <a:r>
              <a:rPr kumimoji="1" lang="ja-JP" altLang="en-US" b="1">
                <a:solidFill>
                  <a:srgbClr val="002060"/>
                </a:solidFill>
                <a:latin typeface="Meiryo UI" panose="020B0604030504040204" pitchFamily="50" charset="-128"/>
                <a:ea typeface="Meiryo UI" panose="020B0604030504040204" pitchFamily="50" charset="-128"/>
              </a:rPr>
              <a:t>悪化する</a:t>
            </a:r>
            <a:br>
              <a:rPr kumimoji="1" lang="en-US" altLang="ja-JP" b="1">
                <a:solidFill>
                  <a:srgbClr val="002060"/>
                </a:solidFill>
                <a:latin typeface="Meiryo UI" panose="020B0604030504040204" pitchFamily="50" charset="-128"/>
                <a:ea typeface="Meiryo UI" panose="020B0604030504040204" pitchFamily="50" charset="-128"/>
              </a:rPr>
            </a:br>
            <a:r>
              <a:rPr kumimoji="1" lang="ja-JP" altLang="en-US" b="1">
                <a:solidFill>
                  <a:srgbClr val="002060"/>
                </a:solidFill>
                <a:latin typeface="Meiryo UI" panose="020B0604030504040204" pitchFamily="50" charset="-128"/>
                <a:ea typeface="Meiryo UI" panose="020B0604030504040204" pitchFamily="50" charset="-128"/>
              </a:rPr>
              <a:t>恐れ</a:t>
            </a:r>
            <a:endParaRPr kumimoji="1" lang="ja-JP" altLang="en-US">
              <a:solidFill>
                <a:srgbClr val="002060"/>
              </a:solidFill>
              <a:latin typeface="Meiryo UI" panose="020B0604030504040204" pitchFamily="50" charset="-128"/>
              <a:ea typeface="Meiryo UI" panose="020B0604030504040204" pitchFamily="50" charset="-128"/>
            </a:endParaRPr>
          </a:p>
        </p:txBody>
      </p:sp>
      <p:pic>
        <p:nvPicPr>
          <p:cNvPr id="33" name="グラフィックス 32">
            <a:extLst>
              <a:ext uri="{FF2B5EF4-FFF2-40B4-BE49-F238E27FC236}">
                <a16:creationId xmlns:a16="http://schemas.microsoft.com/office/drawing/2014/main" id="{A7DBEC38-8951-48B0-82FC-BC4E0BB826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95688" y="5006028"/>
            <a:ext cx="1627632" cy="1600555"/>
          </a:xfrm>
          <a:prstGeom prst="rect">
            <a:avLst/>
          </a:prstGeom>
        </p:spPr>
      </p:pic>
      <p:pic>
        <p:nvPicPr>
          <p:cNvPr id="4" name="ショック1">
            <a:hlinkClick r:id="" action="ppaction://media"/>
            <a:extLst>
              <a:ext uri="{FF2B5EF4-FFF2-40B4-BE49-F238E27FC236}">
                <a16:creationId xmlns:a16="http://schemas.microsoft.com/office/drawing/2014/main" id="{1E0E3F12-EB55-4B75-8A07-05BFDC595F7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78072" y="-18051"/>
            <a:ext cx="609600" cy="609600"/>
          </a:xfrm>
          <a:prstGeom prst="rect">
            <a:avLst/>
          </a:prstGeom>
        </p:spPr>
      </p:pic>
    </p:spTree>
    <p:extLst>
      <p:ext uri="{BB962C8B-B14F-4D97-AF65-F5344CB8AC3E}">
        <p14:creationId xmlns:p14="http://schemas.microsoft.com/office/powerpoint/2010/main" val="17902872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ppt_x</p:attrName>
                                        </p:attrNameLst>
                                      </p:cBhvr>
                                      <p:tavLst>
                                        <p:tav tm="0">
                                          <p:val>
                                            <p:strVal val="#ppt_x-#ppt_w/2"/>
                                          </p:val>
                                        </p:tav>
                                        <p:tav tm="100000">
                                          <p:val>
                                            <p:strVal val="#ppt_x"/>
                                          </p:val>
                                        </p:tav>
                                      </p:tavLst>
                                    </p:anim>
                                    <p:anim calcmode="lin" valueType="num">
                                      <p:cBhvr>
                                        <p:cTn id="8" dur="1000" fill="hold"/>
                                        <p:tgtEl>
                                          <p:spTgt spid="34"/>
                                        </p:tgtEl>
                                        <p:attrNameLst>
                                          <p:attrName>ppt_y</p:attrName>
                                        </p:attrNameLst>
                                      </p:cBhvr>
                                      <p:tavLst>
                                        <p:tav tm="0">
                                          <p:val>
                                            <p:strVal val="#ppt_y"/>
                                          </p:val>
                                        </p:tav>
                                        <p:tav tm="100000">
                                          <p:val>
                                            <p:strVal val="#ppt_y"/>
                                          </p:val>
                                        </p:tav>
                                      </p:tavLst>
                                    </p:anim>
                                    <p:anim calcmode="lin" valueType="num">
                                      <p:cBhvr>
                                        <p:cTn id="9" dur="1000" fill="hold"/>
                                        <p:tgtEl>
                                          <p:spTgt spid="34"/>
                                        </p:tgtEl>
                                        <p:attrNameLst>
                                          <p:attrName>ppt_w</p:attrName>
                                        </p:attrNameLst>
                                      </p:cBhvr>
                                      <p:tavLst>
                                        <p:tav tm="0">
                                          <p:val>
                                            <p:fltVal val="0"/>
                                          </p:val>
                                        </p:tav>
                                        <p:tav tm="100000">
                                          <p:val>
                                            <p:strVal val="#ppt_w"/>
                                          </p:val>
                                        </p:tav>
                                      </p:tavLst>
                                    </p:anim>
                                    <p:anim calcmode="lin" valueType="num">
                                      <p:cBhvr>
                                        <p:cTn id="10" dur="1000" fill="hold"/>
                                        <p:tgtEl>
                                          <p:spTgt spid="34"/>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ppt_x</p:attrName>
                                        </p:attrNameLst>
                                      </p:cBhvr>
                                      <p:tavLst>
                                        <p:tav tm="0">
                                          <p:val>
                                            <p:strVal val="#ppt_x-#ppt_w/2"/>
                                          </p:val>
                                        </p:tav>
                                        <p:tav tm="100000">
                                          <p:val>
                                            <p:strVal val="#ppt_x"/>
                                          </p:val>
                                        </p:tav>
                                      </p:tavLst>
                                    </p:anim>
                                    <p:anim calcmode="lin" valueType="num">
                                      <p:cBhvr>
                                        <p:cTn id="14" dur="1000" fill="hold"/>
                                        <p:tgtEl>
                                          <p:spTgt spid="35"/>
                                        </p:tgtEl>
                                        <p:attrNameLst>
                                          <p:attrName>ppt_y</p:attrName>
                                        </p:attrNameLst>
                                      </p:cBhvr>
                                      <p:tavLst>
                                        <p:tav tm="0">
                                          <p:val>
                                            <p:strVal val="#ppt_y"/>
                                          </p:val>
                                        </p:tav>
                                        <p:tav tm="100000">
                                          <p:val>
                                            <p:strVal val="#ppt_y"/>
                                          </p:val>
                                        </p:tav>
                                      </p:tavLst>
                                    </p:anim>
                                    <p:anim calcmode="lin" valueType="num">
                                      <p:cBhvr>
                                        <p:cTn id="15" dur="1000" fill="hold"/>
                                        <p:tgtEl>
                                          <p:spTgt spid="35"/>
                                        </p:tgtEl>
                                        <p:attrNameLst>
                                          <p:attrName>ppt_w</p:attrName>
                                        </p:attrNameLst>
                                      </p:cBhvr>
                                      <p:tavLst>
                                        <p:tav tm="0">
                                          <p:val>
                                            <p:fltVal val="0"/>
                                          </p:val>
                                        </p:tav>
                                        <p:tav tm="100000">
                                          <p:val>
                                            <p:strVal val="#ppt_w"/>
                                          </p:val>
                                        </p:tav>
                                      </p:tavLst>
                                    </p:anim>
                                    <p:anim calcmode="lin" valueType="num">
                                      <p:cBhvr>
                                        <p:cTn id="16" dur="1000" fill="hold"/>
                                        <p:tgtEl>
                                          <p:spTgt spid="35"/>
                                        </p:tgtEl>
                                        <p:attrNameLst>
                                          <p:attrName>ppt_h</p:attrName>
                                        </p:attrNameLst>
                                      </p:cBhvr>
                                      <p:tavLst>
                                        <p:tav tm="0">
                                          <p:val>
                                            <p:strVal val="#ppt_h"/>
                                          </p:val>
                                        </p:tav>
                                        <p:tav tm="100000">
                                          <p:val>
                                            <p:strVal val="#ppt_h"/>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par>
                          <p:cTn id="40" fill="hold">
                            <p:stCondLst>
                              <p:cond delay="2000"/>
                            </p:stCondLst>
                            <p:childTnLst>
                              <p:par>
                                <p:cTn id="41" presetID="26" presetClass="emph" presetSubtype="0" repeatCount="3000" fill="hold" grpId="1" nodeType="afterEffect">
                                  <p:stCondLst>
                                    <p:cond delay="0"/>
                                  </p:stCondLst>
                                  <p:childTnLst>
                                    <p:animEffect transition="out" filter="fade">
                                      <p:cBhvr>
                                        <p:cTn id="42" dur="500" tmFilter="0, 0; .2, .5; .8, .5; 1, 0"/>
                                        <p:tgtEl>
                                          <p:spTgt spid="2"/>
                                        </p:tgtEl>
                                      </p:cBhvr>
                                    </p:animEffect>
                                    <p:animScale>
                                      <p:cBhvr>
                                        <p:cTn id="43" dur="250" autoRev="1" fill="hold"/>
                                        <p:tgtEl>
                                          <p:spTgt spid="2"/>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2533" fill="hold"/>
                                        <p:tgtEl>
                                          <p:spTgt spid="4"/>
                                        </p:tgtEl>
                                      </p:cBhvr>
                                    </p:cmd>
                                  </p:childTnLst>
                                </p:cTn>
                              </p:par>
                              <p:par>
                                <p:cTn id="48" presetID="23" presetClass="entr" presetSubtype="16"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p:cTn id="50" dur="1000" fill="hold"/>
                                        <p:tgtEl>
                                          <p:spTgt spid="48"/>
                                        </p:tgtEl>
                                        <p:attrNameLst>
                                          <p:attrName>ppt_w</p:attrName>
                                        </p:attrNameLst>
                                      </p:cBhvr>
                                      <p:tavLst>
                                        <p:tav tm="0">
                                          <p:val>
                                            <p:fltVal val="0"/>
                                          </p:val>
                                        </p:tav>
                                        <p:tav tm="100000">
                                          <p:val>
                                            <p:strVal val="#ppt_w"/>
                                          </p:val>
                                        </p:tav>
                                      </p:tavLst>
                                    </p:anim>
                                    <p:anim calcmode="lin" valueType="num">
                                      <p:cBhvr>
                                        <p:cTn id="51" dur="1000" fill="hold"/>
                                        <p:tgtEl>
                                          <p:spTgt spid="48"/>
                                        </p:tgtEl>
                                        <p:attrNameLst>
                                          <p:attrName>ppt_h</p:attrName>
                                        </p:attrNameLst>
                                      </p:cBhvr>
                                      <p:tavLst>
                                        <p:tav tm="0">
                                          <p:val>
                                            <p:fltVal val="0"/>
                                          </p:val>
                                        </p:tav>
                                        <p:tav tm="100000">
                                          <p:val>
                                            <p:strVal val="#ppt_h"/>
                                          </p:val>
                                        </p:tav>
                                      </p:tavLst>
                                    </p:anim>
                                  </p:childTnLst>
                                </p:cTn>
                              </p:par>
                              <p:par>
                                <p:cTn id="52" presetID="26" presetClass="emph" presetSubtype="0" fill="hold" grpId="1" nodeType="withEffect">
                                  <p:stCondLst>
                                    <p:cond delay="0"/>
                                  </p:stCondLst>
                                  <p:childTnLst>
                                    <p:animEffect transition="out" filter="fade">
                                      <p:cBhvr>
                                        <p:cTn id="53" dur="500" tmFilter="0, 0; .2, .5; .8, .5; 1, 0"/>
                                        <p:tgtEl>
                                          <p:spTgt spid="48"/>
                                        </p:tgtEl>
                                      </p:cBhvr>
                                    </p:animEffect>
                                    <p:animScale>
                                      <p:cBhvr>
                                        <p:cTn id="54" dur="250" autoRev="1" fill="hold"/>
                                        <p:tgtEl>
                                          <p:spTgt spid="48"/>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8" fill="hold" display="0">
                  <p:stCondLst>
                    <p:cond delay="indefinite"/>
                  </p:stCondLst>
                  <p:endCondLst>
                    <p:cond evt="onStopAudio" delay="0">
                      <p:tgtEl>
                        <p:sldTgt/>
                      </p:tgtEl>
                    </p:cond>
                  </p:endCondLst>
                </p:cTn>
                <p:tgtEl>
                  <p:spTgt spid="4"/>
                </p:tgtEl>
              </p:cMediaNode>
            </p:audio>
          </p:childTnLst>
        </p:cTn>
      </p:par>
    </p:tnLst>
    <p:bldLst>
      <p:bldP spid="26" grpId="0" animBg="1"/>
      <p:bldP spid="27" grpId="0" animBg="1"/>
      <p:bldP spid="31" grpId="0"/>
      <p:bldP spid="32" grpId="0"/>
      <p:bldP spid="2" grpId="0" animBg="1"/>
      <p:bldP spid="2" grpId="1" animBg="1"/>
      <p:bldP spid="48" grpId="0" animBg="1"/>
      <p:bldP spid="4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FEA1A571-D120-48D3-A8C9-4C754122E6DD}"/>
              </a:ext>
            </a:extLst>
          </p:cNvPr>
          <p:cNvSpPr/>
          <p:nvPr/>
        </p:nvSpPr>
        <p:spPr>
          <a:xfrm>
            <a:off x="2479325" y="1657011"/>
            <a:ext cx="3346799"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9" name="正方形/長方形 58">
            <a:extLst>
              <a:ext uri="{FF2B5EF4-FFF2-40B4-BE49-F238E27FC236}">
                <a16:creationId xmlns:a16="http://schemas.microsoft.com/office/drawing/2014/main" id="{651855AB-2772-487A-868C-7D053CB0F295}"/>
              </a:ext>
            </a:extLst>
          </p:cNvPr>
          <p:cNvSpPr/>
          <p:nvPr/>
        </p:nvSpPr>
        <p:spPr>
          <a:xfrm>
            <a:off x="3346100" y="1976932"/>
            <a:ext cx="3262518"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DE0B8C5F-B2E0-4032-AF87-72E9512E7053}"/>
              </a:ext>
            </a:extLst>
          </p:cNvPr>
          <p:cNvSpPr/>
          <p:nvPr/>
        </p:nvSpPr>
        <p:spPr>
          <a:xfrm>
            <a:off x="380123" y="2566869"/>
            <a:ext cx="9145754" cy="3919656"/>
          </a:xfrm>
          <a:prstGeom prst="rect">
            <a:avLst/>
          </a:prstGeom>
          <a:solidFill>
            <a:srgbClr val="E0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矢印: 右 41">
            <a:extLst>
              <a:ext uri="{FF2B5EF4-FFF2-40B4-BE49-F238E27FC236}">
                <a16:creationId xmlns:a16="http://schemas.microsoft.com/office/drawing/2014/main" id="{B5A5D2A3-A808-4562-B51F-E85DEF26A0B7}"/>
              </a:ext>
            </a:extLst>
          </p:cNvPr>
          <p:cNvSpPr/>
          <p:nvPr/>
        </p:nvSpPr>
        <p:spPr>
          <a:xfrm>
            <a:off x="3089894" y="5257445"/>
            <a:ext cx="2331841" cy="1064846"/>
          </a:xfrm>
          <a:prstGeom prst="rightArrow">
            <a:avLst>
              <a:gd name="adj1" fmla="val 68639"/>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矢印: 右 1">
            <a:extLst>
              <a:ext uri="{FF2B5EF4-FFF2-40B4-BE49-F238E27FC236}">
                <a16:creationId xmlns:a16="http://schemas.microsoft.com/office/drawing/2014/main" id="{247F5F1D-9F17-4851-8FDD-16CDA0E6DA06}"/>
              </a:ext>
            </a:extLst>
          </p:cNvPr>
          <p:cNvSpPr/>
          <p:nvPr/>
        </p:nvSpPr>
        <p:spPr>
          <a:xfrm>
            <a:off x="3089894" y="3266235"/>
            <a:ext cx="2331841" cy="1064846"/>
          </a:xfrm>
          <a:prstGeom prst="rightArrow">
            <a:avLst>
              <a:gd name="adj1" fmla="val 68639"/>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3341350B-76C0-46CF-8027-18145AC79E6A}"/>
              </a:ext>
            </a:extLst>
          </p:cNvPr>
          <p:cNvSpPr/>
          <p:nvPr/>
        </p:nvSpPr>
        <p:spPr>
          <a:xfrm>
            <a:off x="6136585" y="3066428"/>
            <a:ext cx="2491815" cy="3274121"/>
          </a:xfrm>
          <a:custGeom>
            <a:avLst/>
            <a:gdLst>
              <a:gd name="connsiteX0" fmla="*/ 0 w 2257694"/>
              <a:gd name="connsiteY0" fmla="*/ 0 h 3281208"/>
              <a:gd name="connsiteX1" fmla="*/ 2257694 w 2257694"/>
              <a:gd name="connsiteY1" fmla="*/ 0 h 3281208"/>
              <a:gd name="connsiteX2" fmla="*/ 2257694 w 2257694"/>
              <a:gd name="connsiteY2" fmla="*/ 3281208 h 3281208"/>
              <a:gd name="connsiteX3" fmla="*/ 0 w 2257694"/>
              <a:gd name="connsiteY3" fmla="*/ 3281208 h 3281208"/>
              <a:gd name="connsiteX4" fmla="*/ 0 w 2257694"/>
              <a:gd name="connsiteY4" fmla="*/ 0 h 3281208"/>
              <a:gd name="connsiteX0" fmla="*/ 0 w 2257694"/>
              <a:gd name="connsiteY0" fmla="*/ 0 h 3281208"/>
              <a:gd name="connsiteX1" fmla="*/ 2257694 w 2257694"/>
              <a:gd name="connsiteY1" fmla="*/ 0 h 3281208"/>
              <a:gd name="connsiteX2" fmla="*/ 1981248 w 2257694"/>
              <a:gd name="connsiteY2" fmla="*/ 3267032 h 3281208"/>
              <a:gd name="connsiteX3" fmla="*/ 0 w 2257694"/>
              <a:gd name="connsiteY3" fmla="*/ 3281208 h 3281208"/>
              <a:gd name="connsiteX4" fmla="*/ 0 w 2257694"/>
              <a:gd name="connsiteY4" fmla="*/ 0 h 3281208"/>
              <a:gd name="connsiteX0" fmla="*/ 0 w 2257694"/>
              <a:gd name="connsiteY0" fmla="*/ 0 h 3274120"/>
              <a:gd name="connsiteX1" fmla="*/ 2257694 w 2257694"/>
              <a:gd name="connsiteY1" fmla="*/ 0 h 3274120"/>
              <a:gd name="connsiteX2" fmla="*/ 1981248 w 2257694"/>
              <a:gd name="connsiteY2" fmla="*/ 3267032 h 3274120"/>
              <a:gd name="connsiteX3" fmla="*/ 333153 w 2257694"/>
              <a:gd name="connsiteY3" fmla="*/ 3274120 h 3274120"/>
              <a:gd name="connsiteX4" fmla="*/ 0 w 2257694"/>
              <a:gd name="connsiteY4" fmla="*/ 0 h 3274120"/>
              <a:gd name="connsiteX0" fmla="*/ 0 w 2257694"/>
              <a:gd name="connsiteY0" fmla="*/ 0 h 3274121"/>
              <a:gd name="connsiteX1" fmla="*/ 2257694 w 2257694"/>
              <a:gd name="connsiteY1" fmla="*/ 0 h 3274121"/>
              <a:gd name="connsiteX2" fmla="*/ 1740244 w 2257694"/>
              <a:gd name="connsiteY2" fmla="*/ 3274121 h 3274121"/>
              <a:gd name="connsiteX3" fmla="*/ 333153 w 2257694"/>
              <a:gd name="connsiteY3" fmla="*/ 3274120 h 3274121"/>
              <a:gd name="connsiteX4" fmla="*/ 0 w 2257694"/>
              <a:gd name="connsiteY4" fmla="*/ 0 h 3274121"/>
              <a:gd name="connsiteX0" fmla="*/ 0 w 2257694"/>
              <a:gd name="connsiteY0" fmla="*/ 0 h 3274121"/>
              <a:gd name="connsiteX1" fmla="*/ 2257694 w 2257694"/>
              <a:gd name="connsiteY1" fmla="*/ 0 h 3274121"/>
              <a:gd name="connsiteX2" fmla="*/ 1740244 w 2257694"/>
              <a:gd name="connsiteY2" fmla="*/ 3274121 h 3274121"/>
              <a:gd name="connsiteX3" fmla="*/ 552892 w 2257694"/>
              <a:gd name="connsiteY3" fmla="*/ 3267031 h 3274121"/>
              <a:gd name="connsiteX4" fmla="*/ 0 w 2257694"/>
              <a:gd name="connsiteY4" fmla="*/ 0 h 3274121"/>
              <a:gd name="connsiteX0" fmla="*/ 0 w 2257694"/>
              <a:gd name="connsiteY0" fmla="*/ 0 h 3274121"/>
              <a:gd name="connsiteX1" fmla="*/ 2257694 w 2257694"/>
              <a:gd name="connsiteY1" fmla="*/ 0 h 3274121"/>
              <a:gd name="connsiteX2" fmla="*/ 1740244 w 2257694"/>
              <a:gd name="connsiteY2" fmla="*/ 3274121 h 3274121"/>
              <a:gd name="connsiteX3" fmla="*/ 581245 w 2257694"/>
              <a:gd name="connsiteY3" fmla="*/ 3274120 h 3274121"/>
              <a:gd name="connsiteX4" fmla="*/ 0 w 2257694"/>
              <a:gd name="connsiteY4" fmla="*/ 0 h 3274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694" h="3274121">
                <a:moveTo>
                  <a:pt x="0" y="0"/>
                </a:moveTo>
                <a:lnTo>
                  <a:pt x="2257694" y="0"/>
                </a:lnTo>
                <a:lnTo>
                  <a:pt x="1740244" y="3274121"/>
                </a:lnTo>
                <a:lnTo>
                  <a:pt x="581245" y="3274120"/>
                </a:lnTo>
                <a:lnTo>
                  <a:pt x="0" y="0"/>
                </a:ln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9F77B861-2BD4-476B-9AC1-A355E4E646D6}"/>
              </a:ext>
            </a:extLst>
          </p:cNvPr>
          <p:cNvSpPr/>
          <p:nvPr/>
        </p:nvSpPr>
        <p:spPr>
          <a:xfrm>
            <a:off x="774381" y="3062885"/>
            <a:ext cx="2247014" cy="3281208"/>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49</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534184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514810" y="55917"/>
            <a:ext cx="5134739"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年金財政に影響を与えるもの②</a:t>
            </a:r>
          </a:p>
        </p:txBody>
      </p:sp>
      <p:sp>
        <p:nvSpPr>
          <p:cNvPr id="5" name="テキスト ボックス 4">
            <a:extLst>
              <a:ext uri="{FF2B5EF4-FFF2-40B4-BE49-F238E27FC236}">
                <a16:creationId xmlns:a16="http://schemas.microsoft.com/office/drawing/2014/main" id="{0F62950A-21D6-4AA0-9EC0-998432FEAE84}"/>
              </a:ext>
            </a:extLst>
          </p:cNvPr>
          <p:cNvSpPr txBox="1"/>
          <p:nvPr/>
        </p:nvSpPr>
        <p:spPr>
          <a:xfrm>
            <a:off x="643736" y="877027"/>
            <a:ext cx="8652664" cy="307777"/>
          </a:xfrm>
          <a:prstGeom prst="rect">
            <a:avLst/>
          </a:prstGeom>
          <a:noFill/>
        </p:spPr>
        <p:txBody>
          <a:bodyPr wrap="square" rtlCol="0">
            <a:spAutoFit/>
          </a:bodyPr>
          <a:lstStyle/>
          <a:p>
            <a:r>
              <a:rPr lang="ja-JP" altLang="en-US" sz="1400">
                <a:solidFill>
                  <a:srgbClr val="002060"/>
                </a:solidFill>
                <a:latin typeface="Meiryo UI" panose="020B0604030504040204" pitchFamily="50" charset="-128"/>
                <a:ea typeface="Meiryo UI" panose="020B0604030504040204" pitchFamily="50" charset="-128"/>
              </a:rPr>
              <a:t>年金財政のバランスの崩れを抑えるために以下のような仕組みが組み込まれています。</a:t>
            </a:r>
            <a:endParaRPr lang="en-US" altLang="ja-JP" sz="1400">
              <a:solidFill>
                <a:srgbClr val="00206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99C7714F-7703-4C05-A909-E522E4A02FF6}"/>
              </a:ext>
            </a:extLst>
          </p:cNvPr>
          <p:cNvSpPr txBox="1"/>
          <p:nvPr/>
        </p:nvSpPr>
        <p:spPr>
          <a:xfrm>
            <a:off x="643736" y="1237828"/>
            <a:ext cx="8514629" cy="1123384"/>
          </a:xfrm>
          <a:prstGeom prst="rect">
            <a:avLst/>
          </a:prstGeom>
          <a:noFill/>
        </p:spPr>
        <p:txBody>
          <a:bodyPr wrap="square" rtlCol="0">
            <a:spAutoFit/>
          </a:bodyPr>
          <a:lstStyle/>
          <a:p>
            <a:pPr marL="269875" indent="-269875">
              <a:spcAft>
                <a:spcPts val="600"/>
              </a:spcAft>
              <a:buFont typeface="+mj-ea"/>
              <a:buAutoNum type="circleNumDbPlain"/>
            </a:pPr>
            <a:r>
              <a:rPr lang="ja-JP" altLang="en-US" sz="1400" b="1">
                <a:latin typeface="Meiryo UI" panose="020B0604030504040204" pitchFamily="50" charset="-128"/>
                <a:ea typeface="Meiryo UI" panose="020B0604030504040204" pitchFamily="50" charset="-128"/>
              </a:rPr>
              <a:t>人口動態の変化（現役世代の減少や平均余命の伸び）に合わせて、</a:t>
            </a:r>
            <a:br>
              <a:rPr lang="en-US" altLang="ja-JP" sz="1400" b="1">
                <a:latin typeface="Meiryo UI" panose="020B0604030504040204" pitchFamily="50" charset="-128"/>
                <a:ea typeface="Meiryo UI" panose="020B0604030504040204" pitchFamily="50" charset="-128"/>
              </a:rPr>
            </a:br>
            <a:r>
              <a:rPr lang="ja-JP" altLang="en-US" sz="1400" b="1">
                <a:latin typeface="Meiryo UI" panose="020B0604030504040204" pitchFamily="50" charset="-128"/>
                <a:ea typeface="Meiryo UI" panose="020B0604030504040204" pitchFamily="50" charset="-128"/>
              </a:rPr>
              <a:t>支払われる年金額が</a:t>
            </a:r>
            <a:r>
              <a:rPr lang="ja-JP" altLang="en-US" sz="1600" b="1">
                <a:solidFill>
                  <a:srgbClr val="0070C0"/>
                </a:solidFill>
                <a:latin typeface="Meiryo UI" panose="020B0604030504040204" pitchFamily="50" charset="-128"/>
                <a:ea typeface="Meiryo UI" panose="020B0604030504040204" pitchFamily="50" charset="-128"/>
              </a:rPr>
              <a:t>増えすぎないよう、自動調整する仕組み</a:t>
            </a:r>
            <a:r>
              <a:rPr lang="ja-JP" altLang="en-US" sz="1400" b="1">
                <a:latin typeface="Meiryo UI" panose="020B0604030504040204" pitchFamily="50" charset="-128"/>
                <a:ea typeface="Meiryo UI" panose="020B0604030504040204" pitchFamily="50" charset="-128"/>
              </a:rPr>
              <a:t>（マクロ経済スライド）</a:t>
            </a:r>
            <a:endParaRPr kumimoji="1" lang="en-US" altLang="ja-JP" sz="1400" b="1">
              <a:latin typeface="Meiryo UI" panose="020B0604030504040204" pitchFamily="50" charset="-128"/>
              <a:ea typeface="Meiryo UI" panose="020B0604030504040204" pitchFamily="50" charset="-128"/>
            </a:endParaRPr>
          </a:p>
          <a:p>
            <a:pPr marL="269875" indent="-269875">
              <a:spcAft>
                <a:spcPts val="600"/>
              </a:spcAft>
              <a:buFont typeface="+mj-ea"/>
              <a:buAutoNum type="circleNumDbPlain"/>
            </a:pPr>
            <a:r>
              <a:rPr lang="ja-JP" altLang="en-US" sz="1400" b="1">
                <a:latin typeface="Meiryo UI" panose="020B0604030504040204" pitchFamily="50" charset="-128"/>
                <a:ea typeface="Meiryo UI" panose="020B0604030504040204" pitchFamily="50" charset="-128"/>
              </a:rPr>
              <a:t>働く人口の減少に対応するため、</a:t>
            </a:r>
            <a:r>
              <a:rPr lang="ja-JP" altLang="en-US" sz="1600" b="1">
                <a:solidFill>
                  <a:srgbClr val="0070C0"/>
                </a:solidFill>
                <a:latin typeface="Meiryo UI" panose="020B0604030504040204" pitchFamily="50" charset="-128"/>
                <a:ea typeface="Meiryo UI" panose="020B0604030504040204" pitchFamily="50" charset="-128"/>
              </a:rPr>
              <a:t>誰もがより働きやすい環境を作る</a:t>
            </a:r>
            <a:r>
              <a:rPr lang="ja-JP" altLang="en-US" sz="1400" b="1">
                <a:latin typeface="Meiryo UI" panose="020B0604030504040204" pitchFamily="50" charset="-128"/>
                <a:ea typeface="Meiryo UI" panose="020B0604030504040204" pitchFamily="50" charset="-128"/>
              </a:rPr>
              <a:t>ことで、</a:t>
            </a:r>
            <a:br>
              <a:rPr lang="en-US" altLang="ja-JP" sz="1600" b="1">
                <a:solidFill>
                  <a:srgbClr val="0070C0"/>
                </a:solidFill>
                <a:latin typeface="Meiryo UI" panose="020B0604030504040204" pitchFamily="50" charset="-128"/>
                <a:ea typeface="Meiryo UI" panose="020B0604030504040204" pitchFamily="50" charset="-128"/>
              </a:rPr>
            </a:br>
            <a:r>
              <a:rPr lang="ja-JP" altLang="en-US" sz="1400" b="1">
                <a:latin typeface="Meiryo UI" panose="020B0604030504040204" pitchFamily="50" charset="-128"/>
                <a:ea typeface="Meiryo UI" panose="020B0604030504040204" pitchFamily="50" charset="-128"/>
              </a:rPr>
              <a:t>保険料収入も増やすことができる。</a:t>
            </a:r>
            <a:endParaRPr lang="en-US" altLang="ja-JP" sz="1400" b="1">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0161BD3D-5009-484D-96B6-1B5A917A2C51}"/>
              </a:ext>
            </a:extLst>
          </p:cNvPr>
          <p:cNvSpPr txBox="1"/>
          <p:nvPr/>
        </p:nvSpPr>
        <p:spPr>
          <a:xfrm>
            <a:off x="769041" y="2690256"/>
            <a:ext cx="2257694"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a:solidFill>
                  <a:schemeClr val="bg1"/>
                </a:solidFill>
              </a:rPr>
              <a:t>現在</a:t>
            </a:r>
          </a:p>
        </p:txBody>
      </p:sp>
      <p:sp>
        <p:nvSpPr>
          <p:cNvPr id="11" name="テキスト ボックス 10">
            <a:extLst>
              <a:ext uri="{FF2B5EF4-FFF2-40B4-BE49-F238E27FC236}">
                <a16:creationId xmlns:a16="http://schemas.microsoft.com/office/drawing/2014/main" id="{F8D3256D-D508-4209-8DA3-3B18BAA8B3E2}"/>
              </a:ext>
            </a:extLst>
          </p:cNvPr>
          <p:cNvSpPr txBox="1"/>
          <p:nvPr/>
        </p:nvSpPr>
        <p:spPr>
          <a:xfrm>
            <a:off x="6270456" y="2690256"/>
            <a:ext cx="2257200"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1" i="0" u="none" strike="noStrike" cap="none" spc="0" normalizeH="0" baseline="0">
                <a:ln>
                  <a:noFill/>
                </a:ln>
                <a:solidFill>
                  <a:schemeClr val="tx1"/>
                </a:solidFill>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a:solidFill>
                  <a:schemeClr val="bg1"/>
                </a:solidFill>
              </a:rPr>
              <a:t>将来</a:t>
            </a:r>
          </a:p>
        </p:txBody>
      </p:sp>
      <p:pic>
        <p:nvPicPr>
          <p:cNvPr id="12" name="図 11">
            <a:extLst>
              <a:ext uri="{FF2B5EF4-FFF2-40B4-BE49-F238E27FC236}">
                <a16:creationId xmlns:a16="http://schemas.microsoft.com/office/drawing/2014/main" id="{82C3F3B7-0F67-438D-9653-6654C742052A}"/>
              </a:ext>
            </a:extLst>
          </p:cNvPr>
          <p:cNvPicPr>
            <a:picLocks noChangeAspect="1"/>
          </p:cNvPicPr>
          <p:nvPr/>
        </p:nvPicPr>
        <p:blipFill>
          <a:blip r:embed="rId4"/>
          <a:stretch>
            <a:fillRect/>
          </a:stretch>
        </p:blipFill>
        <p:spPr>
          <a:xfrm>
            <a:off x="824960" y="5092459"/>
            <a:ext cx="2145856" cy="886805"/>
          </a:xfrm>
          <a:prstGeom prst="rect">
            <a:avLst/>
          </a:prstGeom>
        </p:spPr>
      </p:pic>
      <p:pic>
        <p:nvPicPr>
          <p:cNvPr id="13" name="グラフィックス 12">
            <a:extLst>
              <a:ext uri="{FF2B5EF4-FFF2-40B4-BE49-F238E27FC236}">
                <a16:creationId xmlns:a16="http://schemas.microsoft.com/office/drawing/2014/main" id="{BF02A7C1-D75C-4054-A899-A87C82734FD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834" r="25814"/>
          <a:stretch/>
        </p:blipFill>
        <p:spPr>
          <a:xfrm>
            <a:off x="1198505" y="3366676"/>
            <a:ext cx="1392889" cy="795753"/>
          </a:xfrm>
          <a:prstGeom prst="rect">
            <a:avLst/>
          </a:prstGeom>
        </p:spPr>
      </p:pic>
      <p:pic>
        <p:nvPicPr>
          <p:cNvPr id="14" name="グラフィックス 13">
            <a:extLst>
              <a:ext uri="{FF2B5EF4-FFF2-40B4-BE49-F238E27FC236}">
                <a16:creationId xmlns:a16="http://schemas.microsoft.com/office/drawing/2014/main" id="{DCD938EE-ACA2-4777-A2BE-45318DF7B88B}"/>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6293315" y="3371289"/>
            <a:ext cx="2208250" cy="786527"/>
          </a:xfrm>
          <a:prstGeom prst="rect">
            <a:avLst/>
          </a:prstGeom>
        </p:spPr>
      </p:pic>
      <p:pic>
        <p:nvPicPr>
          <p:cNvPr id="17" name="図 16">
            <a:extLst>
              <a:ext uri="{FF2B5EF4-FFF2-40B4-BE49-F238E27FC236}">
                <a16:creationId xmlns:a16="http://schemas.microsoft.com/office/drawing/2014/main" id="{DC9AC536-00FA-4677-AB99-48B7DCFDEAEA}"/>
              </a:ext>
            </a:extLst>
          </p:cNvPr>
          <p:cNvPicPr>
            <a:picLocks noChangeAspect="1"/>
          </p:cNvPicPr>
          <p:nvPr/>
        </p:nvPicPr>
        <p:blipFill rotWithShape="1">
          <a:blip r:embed="rId4"/>
          <a:srcRect l="23923" r="25868"/>
          <a:stretch/>
        </p:blipFill>
        <p:spPr>
          <a:xfrm>
            <a:off x="6852374" y="5092459"/>
            <a:ext cx="1077432" cy="886805"/>
          </a:xfrm>
          <a:prstGeom prst="rect">
            <a:avLst/>
          </a:prstGeom>
        </p:spPr>
      </p:pic>
      <p:sp>
        <p:nvSpPr>
          <p:cNvPr id="18" name="正方形/長方形 17">
            <a:extLst>
              <a:ext uri="{FF2B5EF4-FFF2-40B4-BE49-F238E27FC236}">
                <a16:creationId xmlns:a16="http://schemas.microsoft.com/office/drawing/2014/main" id="{41605E19-68A1-4D08-B042-47CF9D4C13B6}"/>
              </a:ext>
            </a:extLst>
          </p:cNvPr>
          <p:cNvSpPr/>
          <p:nvPr/>
        </p:nvSpPr>
        <p:spPr>
          <a:xfrm>
            <a:off x="1083451" y="5991181"/>
            <a:ext cx="1628874" cy="3311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002060"/>
                </a:solidFill>
                <a:latin typeface="Meiryo UI" panose="020B0604030504040204" pitchFamily="50" charset="-128"/>
                <a:ea typeface="Meiryo UI" panose="020B0604030504040204" pitchFamily="50" charset="-128"/>
              </a:rPr>
              <a:t>保険料収入</a:t>
            </a:r>
            <a:endParaRPr kumimoji="1" lang="ja-JP" altLang="en-US" sz="1400" b="1">
              <a:solidFill>
                <a:srgbClr val="002060"/>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3C4BC2E4-A408-42A1-B258-7F1450373A89}"/>
              </a:ext>
            </a:extLst>
          </p:cNvPr>
          <p:cNvSpPr/>
          <p:nvPr/>
        </p:nvSpPr>
        <p:spPr>
          <a:xfrm>
            <a:off x="899980" y="3037843"/>
            <a:ext cx="1995816" cy="4262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2060"/>
                </a:solidFill>
                <a:latin typeface="Meiryo UI" panose="020B0604030504040204" pitchFamily="50" charset="-128"/>
                <a:ea typeface="Meiryo UI" panose="020B0604030504040204" pitchFamily="50" charset="-128"/>
              </a:rPr>
              <a:t>年金給付費</a:t>
            </a:r>
          </a:p>
        </p:txBody>
      </p:sp>
      <p:sp>
        <p:nvSpPr>
          <p:cNvPr id="20" name="右矢印 28">
            <a:extLst>
              <a:ext uri="{FF2B5EF4-FFF2-40B4-BE49-F238E27FC236}">
                <a16:creationId xmlns:a16="http://schemas.microsoft.com/office/drawing/2014/main" id="{5E590146-E124-40CF-9C1F-F2C0FAC2699D}"/>
              </a:ext>
            </a:extLst>
          </p:cNvPr>
          <p:cNvSpPr/>
          <p:nvPr/>
        </p:nvSpPr>
        <p:spPr>
          <a:xfrm rot="10800000">
            <a:off x="8660046" y="3546955"/>
            <a:ext cx="498319" cy="46690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等号 20">
            <a:extLst>
              <a:ext uri="{FF2B5EF4-FFF2-40B4-BE49-F238E27FC236}">
                <a16:creationId xmlns:a16="http://schemas.microsoft.com/office/drawing/2014/main" id="{AF8881B0-5215-4DE0-B29A-43503B99BF3C}"/>
              </a:ext>
            </a:extLst>
          </p:cNvPr>
          <p:cNvSpPr/>
          <p:nvPr/>
        </p:nvSpPr>
        <p:spPr>
          <a:xfrm rot="5400000">
            <a:off x="1684750" y="4436702"/>
            <a:ext cx="426277" cy="339062"/>
          </a:xfrm>
          <a:prstGeom prst="mathEqual">
            <a:avLst>
              <a:gd name="adj1" fmla="val 25521"/>
              <a:gd name="adj2" fmla="val 31769"/>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A9CC"/>
              </a:solidFill>
            </a:endParaRPr>
          </a:p>
        </p:txBody>
      </p:sp>
      <p:sp>
        <p:nvSpPr>
          <p:cNvPr id="33" name="テキスト ボックス 32">
            <a:extLst>
              <a:ext uri="{FF2B5EF4-FFF2-40B4-BE49-F238E27FC236}">
                <a16:creationId xmlns:a16="http://schemas.microsoft.com/office/drawing/2014/main" id="{E41101ED-CFD3-4627-B917-F2227F262699}"/>
              </a:ext>
            </a:extLst>
          </p:cNvPr>
          <p:cNvSpPr txBox="1"/>
          <p:nvPr/>
        </p:nvSpPr>
        <p:spPr>
          <a:xfrm>
            <a:off x="3181326" y="3516117"/>
            <a:ext cx="1771674" cy="584775"/>
          </a:xfrm>
          <a:prstGeom prst="rect">
            <a:avLst/>
          </a:prstGeom>
          <a:noFill/>
        </p:spPr>
        <p:txBody>
          <a:bodyPr wrap="square" rtlCol="0">
            <a:spAutoFit/>
          </a:bodyPr>
          <a:lstStyle/>
          <a:p>
            <a:pPr algn="ctr"/>
            <a:r>
              <a:rPr kumimoji="1" lang="ja-JP" altLang="en-US" b="1">
                <a:solidFill>
                  <a:schemeClr val="bg1"/>
                </a:solidFill>
                <a:latin typeface="Meiryo UI" panose="020B0604030504040204" pitchFamily="50" charset="-128"/>
                <a:ea typeface="Meiryo UI" panose="020B0604030504040204" pitchFamily="50" charset="-128"/>
              </a:rPr>
              <a:t>平均余命</a:t>
            </a:r>
            <a:r>
              <a:rPr kumimoji="1" lang="ja-JP" altLang="en-US" sz="1600" b="1">
                <a:solidFill>
                  <a:schemeClr val="bg1"/>
                </a:solidFill>
                <a:latin typeface="Meiryo UI" panose="020B0604030504040204" pitchFamily="50" charset="-128"/>
                <a:ea typeface="Meiryo UI" panose="020B0604030504040204" pitchFamily="50" charset="-128"/>
              </a:rPr>
              <a:t>の</a:t>
            </a:r>
            <a:r>
              <a:rPr kumimoji="1" lang="ja-JP" altLang="en-US" b="1">
                <a:solidFill>
                  <a:schemeClr val="bg1"/>
                </a:solidFill>
                <a:latin typeface="Meiryo UI" panose="020B0604030504040204" pitchFamily="50" charset="-128"/>
                <a:ea typeface="Meiryo UI" panose="020B0604030504040204" pitchFamily="50" charset="-128"/>
              </a:rPr>
              <a:t>伸び</a:t>
            </a:r>
            <a:endParaRPr kumimoji="1" lang="en-US" altLang="ja-JP" b="1">
              <a:solidFill>
                <a:schemeClr val="bg1"/>
              </a:solidFill>
              <a:latin typeface="Meiryo UI" panose="020B0604030504040204" pitchFamily="50" charset="-128"/>
              <a:ea typeface="Meiryo UI" panose="020B0604030504040204" pitchFamily="50" charset="-128"/>
            </a:endParaRPr>
          </a:p>
          <a:p>
            <a:pPr algn="ctr"/>
            <a:r>
              <a:rPr kumimoji="1" lang="ja-JP" altLang="en-US" sz="1400">
                <a:solidFill>
                  <a:schemeClr val="bg1"/>
                </a:solidFill>
                <a:latin typeface="Meiryo UI" panose="020B0604030504040204" pitchFamily="50" charset="-128"/>
                <a:ea typeface="Meiryo UI" panose="020B0604030504040204" pitchFamily="50" charset="-128"/>
              </a:rPr>
              <a:t>もらう期間が長くなる</a:t>
            </a:r>
          </a:p>
        </p:txBody>
      </p:sp>
      <p:sp>
        <p:nvSpPr>
          <p:cNvPr id="34" name="テキスト ボックス 33">
            <a:extLst>
              <a:ext uri="{FF2B5EF4-FFF2-40B4-BE49-F238E27FC236}">
                <a16:creationId xmlns:a16="http://schemas.microsoft.com/office/drawing/2014/main" id="{C5F2EAED-CEA4-4192-B3DC-52EF46CC8E9C}"/>
              </a:ext>
            </a:extLst>
          </p:cNvPr>
          <p:cNvSpPr txBox="1"/>
          <p:nvPr/>
        </p:nvSpPr>
        <p:spPr>
          <a:xfrm>
            <a:off x="3142946" y="5473211"/>
            <a:ext cx="2012731" cy="615553"/>
          </a:xfrm>
          <a:prstGeom prst="rect">
            <a:avLst/>
          </a:prstGeom>
          <a:noFill/>
        </p:spPr>
        <p:txBody>
          <a:bodyPr wrap="square" rtlCol="0">
            <a:spAutoFit/>
          </a:bodyPr>
          <a:lstStyle/>
          <a:p>
            <a:pPr algn="ctr"/>
            <a:r>
              <a:rPr lang="ja-JP" altLang="en-US" b="1">
                <a:solidFill>
                  <a:schemeClr val="bg1"/>
                </a:solidFill>
                <a:latin typeface="Meiryo UI" panose="020B0604030504040204" pitchFamily="50" charset="-128"/>
                <a:ea typeface="Meiryo UI" panose="020B0604030504040204" pitchFamily="50" charset="-128"/>
              </a:rPr>
              <a:t>現役人口</a:t>
            </a:r>
            <a:r>
              <a:rPr lang="ja-JP" altLang="en-US" sz="1600" b="1">
                <a:solidFill>
                  <a:schemeClr val="bg1"/>
                </a:solidFill>
                <a:latin typeface="Meiryo UI" panose="020B0604030504040204" pitchFamily="50" charset="-128"/>
                <a:ea typeface="Meiryo UI" panose="020B0604030504040204" pitchFamily="50" charset="-128"/>
              </a:rPr>
              <a:t>の</a:t>
            </a:r>
            <a:r>
              <a:rPr lang="ja-JP" altLang="en-US" b="1">
                <a:solidFill>
                  <a:schemeClr val="bg1"/>
                </a:solidFill>
                <a:latin typeface="Meiryo UI" panose="020B0604030504040204" pitchFamily="50" charset="-128"/>
                <a:ea typeface="Meiryo UI" panose="020B0604030504040204" pitchFamily="50" charset="-128"/>
              </a:rPr>
              <a:t>減少</a:t>
            </a:r>
            <a:endParaRPr lang="en-US" altLang="ja-JP" b="1">
              <a:solidFill>
                <a:schemeClr val="bg1"/>
              </a:solidFill>
              <a:latin typeface="Meiryo UI" panose="020B0604030504040204" pitchFamily="50" charset="-128"/>
              <a:ea typeface="Meiryo UI" panose="020B0604030504040204" pitchFamily="50" charset="-128"/>
            </a:endParaRPr>
          </a:p>
          <a:p>
            <a:pPr algn="ctr"/>
            <a:r>
              <a:rPr kumimoji="1" lang="ja-JP" altLang="en-US" sz="1600">
                <a:solidFill>
                  <a:schemeClr val="bg1"/>
                </a:solidFill>
                <a:latin typeface="Meiryo UI" panose="020B0604030504040204" pitchFamily="50" charset="-128"/>
                <a:ea typeface="Meiryo UI" panose="020B0604030504040204" pitchFamily="50" charset="-128"/>
              </a:rPr>
              <a:t>保険料を払う人が減る</a:t>
            </a:r>
          </a:p>
        </p:txBody>
      </p:sp>
      <p:sp>
        <p:nvSpPr>
          <p:cNvPr id="39" name="正方形/長方形 38">
            <a:extLst>
              <a:ext uri="{FF2B5EF4-FFF2-40B4-BE49-F238E27FC236}">
                <a16:creationId xmlns:a16="http://schemas.microsoft.com/office/drawing/2014/main" id="{99C87A1E-B87F-45F0-9D3B-CEB4D7A3A375}"/>
              </a:ext>
            </a:extLst>
          </p:cNvPr>
          <p:cNvSpPr/>
          <p:nvPr/>
        </p:nvSpPr>
        <p:spPr>
          <a:xfrm>
            <a:off x="6584619" y="5991181"/>
            <a:ext cx="1628874" cy="3311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002060"/>
                </a:solidFill>
                <a:latin typeface="Meiryo UI" panose="020B0604030504040204" pitchFamily="50" charset="-128"/>
                <a:ea typeface="Meiryo UI" panose="020B0604030504040204" pitchFamily="50" charset="-128"/>
              </a:rPr>
              <a:t>保険料収入</a:t>
            </a:r>
            <a:endParaRPr kumimoji="1" lang="ja-JP" altLang="en-US" sz="1400" b="1">
              <a:solidFill>
                <a:srgbClr val="002060"/>
              </a:solidFill>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6B7F8210-60E5-44D6-A717-3192C01D5929}"/>
              </a:ext>
            </a:extLst>
          </p:cNvPr>
          <p:cNvSpPr/>
          <p:nvPr/>
        </p:nvSpPr>
        <p:spPr>
          <a:xfrm>
            <a:off x="6401148" y="3037843"/>
            <a:ext cx="1995816" cy="4262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2060"/>
                </a:solidFill>
                <a:latin typeface="Meiryo UI" panose="020B0604030504040204" pitchFamily="50" charset="-128"/>
                <a:ea typeface="Meiryo UI" panose="020B0604030504040204" pitchFamily="50" charset="-128"/>
              </a:rPr>
              <a:t>年金給付費</a:t>
            </a:r>
          </a:p>
        </p:txBody>
      </p:sp>
      <p:sp>
        <p:nvSpPr>
          <p:cNvPr id="45" name="右矢印 28">
            <a:extLst>
              <a:ext uri="{FF2B5EF4-FFF2-40B4-BE49-F238E27FC236}">
                <a16:creationId xmlns:a16="http://schemas.microsoft.com/office/drawing/2014/main" id="{DEEC74BA-B7AE-4C05-84D0-14368EEDB261}"/>
              </a:ext>
            </a:extLst>
          </p:cNvPr>
          <p:cNvSpPr/>
          <p:nvPr/>
        </p:nvSpPr>
        <p:spPr>
          <a:xfrm rot="10800000" flipH="1">
            <a:off x="5643441" y="3546955"/>
            <a:ext cx="498319" cy="46690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等号 20">
            <a:extLst>
              <a:ext uri="{FF2B5EF4-FFF2-40B4-BE49-F238E27FC236}">
                <a16:creationId xmlns:a16="http://schemas.microsoft.com/office/drawing/2014/main" id="{83D90E36-3D4E-42BB-A143-BF68B761FCB7}"/>
              </a:ext>
            </a:extLst>
          </p:cNvPr>
          <p:cNvSpPr/>
          <p:nvPr/>
        </p:nvSpPr>
        <p:spPr>
          <a:xfrm rot="5400000">
            <a:off x="7177952" y="4436702"/>
            <a:ext cx="426278" cy="339062"/>
          </a:xfrm>
          <a:prstGeom prst="mathEqual">
            <a:avLst>
              <a:gd name="adj1" fmla="val 25521"/>
              <a:gd name="adj2" fmla="val 31769"/>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A9CC"/>
              </a:solidFill>
            </a:endParaRPr>
          </a:p>
        </p:txBody>
      </p:sp>
      <p:sp>
        <p:nvSpPr>
          <p:cNvPr id="47" name="右矢印 28">
            <a:extLst>
              <a:ext uri="{FF2B5EF4-FFF2-40B4-BE49-F238E27FC236}">
                <a16:creationId xmlns:a16="http://schemas.microsoft.com/office/drawing/2014/main" id="{E8D09A93-9150-4963-95D2-328687A6348C}"/>
              </a:ext>
            </a:extLst>
          </p:cNvPr>
          <p:cNvSpPr/>
          <p:nvPr/>
        </p:nvSpPr>
        <p:spPr>
          <a:xfrm rot="10800000">
            <a:off x="5975248" y="5670141"/>
            <a:ext cx="498319" cy="46690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右矢印 28">
            <a:extLst>
              <a:ext uri="{FF2B5EF4-FFF2-40B4-BE49-F238E27FC236}">
                <a16:creationId xmlns:a16="http://schemas.microsoft.com/office/drawing/2014/main" id="{A17C6BEA-DD10-4A47-AB95-CEBBDD95199D}"/>
              </a:ext>
            </a:extLst>
          </p:cNvPr>
          <p:cNvSpPr/>
          <p:nvPr/>
        </p:nvSpPr>
        <p:spPr>
          <a:xfrm rot="10800000" flipH="1">
            <a:off x="8366591" y="5671330"/>
            <a:ext cx="498319" cy="46690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吹き出し: 四角形 48">
            <a:extLst>
              <a:ext uri="{FF2B5EF4-FFF2-40B4-BE49-F238E27FC236}">
                <a16:creationId xmlns:a16="http://schemas.microsoft.com/office/drawing/2014/main" id="{4DDC1FC0-3276-445C-8706-1A77286C6717}"/>
              </a:ext>
            </a:extLst>
          </p:cNvPr>
          <p:cNvSpPr/>
          <p:nvPr/>
        </p:nvSpPr>
        <p:spPr>
          <a:xfrm>
            <a:off x="5155677" y="2825497"/>
            <a:ext cx="949262" cy="450808"/>
          </a:xfrm>
          <a:prstGeom prst="wedgeRectCallout">
            <a:avLst>
              <a:gd name="adj1" fmla="val 20300"/>
              <a:gd name="adj2" fmla="val 89001"/>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1200">
                <a:solidFill>
                  <a:srgbClr val="002060"/>
                </a:solidFill>
                <a:latin typeface="Meiryo UI" panose="020B0604030504040204" pitchFamily="50" charset="-128"/>
                <a:ea typeface="Meiryo UI" panose="020B0604030504040204" pitchFamily="50" charset="-128"/>
              </a:rPr>
              <a:t>マクロ経済</a:t>
            </a:r>
          </a:p>
          <a:p>
            <a:pPr algn="ctr"/>
            <a:r>
              <a:rPr kumimoji="1" lang="ja-JP" altLang="en-US" sz="1200">
                <a:solidFill>
                  <a:srgbClr val="002060"/>
                </a:solidFill>
                <a:latin typeface="Meiryo UI" panose="020B0604030504040204" pitchFamily="50" charset="-128"/>
                <a:ea typeface="Meiryo UI" panose="020B0604030504040204" pitchFamily="50" charset="-128"/>
              </a:rPr>
              <a:t>スライド</a:t>
            </a:r>
          </a:p>
        </p:txBody>
      </p:sp>
      <p:sp>
        <p:nvSpPr>
          <p:cNvPr id="50" name="吹き出し: 四角形 49">
            <a:extLst>
              <a:ext uri="{FF2B5EF4-FFF2-40B4-BE49-F238E27FC236}">
                <a16:creationId xmlns:a16="http://schemas.microsoft.com/office/drawing/2014/main" id="{FAB51D28-C7F2-4729-946F-8EE1C6CFD010}"/>
              </a:ext>
            </a:extLst>
          </p:cNvPr>
          <p:cNvSpPr/>
          <p:nvPr/>
        </p:nvSpPr>
        <p:spPr>
          <a:xfrm>
            <a:off x="8665125" y="2825497"/>
            <a:ext cx="949262" cy="450808"/>
          </a:xfrm>
          <a:prstGeom prst="wedgeRectCallout">
            <a:avLst>
              <a:gd name="adj1" fmla="val -20024"/>
              <a:gd name="adj2" fmla="val 85857"/>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1200">
                <a:solidFill>
                  <a:srgbClr val="002060"/>
                </a:solidFill>
                <a:latin typeface="Meiryo UI" panose="020B0604030504040204" pitchFamily="50" charset="-128"/>
                <a:ea typeface="Meiryo UI" panose="020B0604030504040204" pitchFamily="50" charset="-128"/>
              </a:rPr>
              <a:t>マクロ経済</a:t>
            </a:r>
          </a:p>
          <a:p>
            <a:pPr algn="ctr"/>
            <a:r>
              <a:rPr kumimoji="1" lang="ja-JP" altLang="en-US" sz="1200">
                <a:solidFill>
                  <a:srgbClr val="002060"/>
                </a:solidFill>
                <a:latin typeface="Meiryo UI" panose="020B0604030504040204" pitchFamily="50" charset="-128"/>
                <a:ea typeface="Meiryo UI" panose="020B0604030504040204" pitchFamily="50" charset="-128"/>
              </a:rPr>
              <a:t>スライド</a:t>
            </a:r>
          </a:p>
        </p:txBody>
      </p:sp>
      <p:grpSp>
        <p:nvGrpSpPr>
          <p:cNvPr id="68" name="グループ化 67">
            <a:extLst>
              <a:ext uri="{FF2B5EF4-FFF2-40B4-BE49-F238E27FC236}">
                <a16:creationId xmlns:a16="http://schemas.microsoft.com/office/drawing/2014/main" id="{C48F8A2D-C812-471B-B858-A87986490B94}"/>
              </a:ext>
            </a:extLst>
          </p:cNvPr>
          <p:cNvGrpSpPr/>
          <p:nvPr/>
        </p:nvGrpSpPr>
        <p:grpSpPr>
          <a:xfrm>
            <a:off x="8334818" y="4777188"/>
            <a:ext cx="1199304" cy="956026"/>
            <a:chOff x="8379079" y="4829018"/>
            <a:chExt cx="1199304" cy="956026"/>
          </a:xfrm>
        </p:grpSpPr>
        <p:sp>
          <p:nvSpPr>
            <p:cNvPr id="62" name="楕円 61">
              <a:extLst>
                <a:ext uri="{FF2B5EF4-FFF2-40B4-BE49-F238E27FC236}">
                  <a16:creationId xmlns:a16="http://schemas.microsoft.com/office/drawing/2014/main" id="{B01AB8AA-EF90-4FC8-8C65-109EDDD0CB89}"/>
                </a:ext>
              </a:extLst>
            </p:cNvPr>
            <p:cNvSpPr/>
            <p:nvPr/>
          </p:nvSpPr>
          <p:spPr>
            <a:xfrm>
              <a:off x="8500717" y="4829018"/>
              <a:ext cx="956028" cy="956026"/>
            </a:xfrm>
            <a:prstGeom prst="ellipse">
              <a:avLst/>
            </a:prstGeom>
            <a:solidFill>
              <a:schemeClr val="accent2">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ED0C789A-27E4-4976-840A-ABC6B7B9E4AD}"/>
                </a:ext>
              </a:extLst>
            </p:cNvPr>
            <p:cNvSpPr txBox="1"/>
            <p:nvPr/>
          </p:nvSpPr>
          <p:spPr>
            <a:xfrm>
              <a:off x="8379079" y="4999878"/>
              <a:ext cx="1199304" cy="646331"/>
            </a:xfrm>
            <a:prstGeom prst="rect">
              <a:avLst/>
            </a:prstGeom>
            <a:noFill/>
          </p:spPr>
          <p:txBody>
            <a:bodyPr wrap="square" rtlCol="0">
              <a:spAutoFit/>
            </a:bodyPr>
            <a:lstStyle/>
            <a:p>
              <a:pPr algn="ctr"/>
              <a:r>
                <a:rPr kumimoji="1" lang="ja-JP" altLang="en-US" sz="1200" b="1">
                  <a:solidFill>
                    <a:srgbClr val="002060"/>
                  </a:solidFill>
                  <a:latin typeface="Meiryo UI" panose="020B0604030504040204" pitchFamily="50" charset="-128"/>
                  <a:ea typeface="Meiryo UI" panose="020B0604030504040204" pitchFamily="50" charset="-128"/>
                </a:rPr>
                <a:t>高齢者が</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元気に働ける</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社会づくり</a:t>
              </a:r>
              <a:endParaRPr kumimoji="1" lang="en-US" altLang="ja-JP" sz="1200" b="1">
                <a:solidFill>
                  <a:srgbClr val="002060"/>
                </a:solidFill>
                <a:latin typeface="Meiryo UI" panose="020B0604030504040204" pitchFamily="50" charset="-128"/>
                <a:ea typeface="Meiryo UI" panose="020B0604030504040204" pitchFamily="50" charset="-128"/>
              </a:endParaRPr>
            </a:p>
          </p:txBody>
        </p:sp>
      </p:grpSp>
      <p:grpSp>
        <p:nvGrpSpPr>
          <p:cNvPr id="69" name="グループ化 68">
            <a:extLst>
              <a:ext uri="{FF2B5EF4-FFF2-40B4-BE49-F238E27FC236}">
                <a16:creationId xmlns:a16="http://schemas.microsoft.com/office/drawing/2014/main" id="{BAC8AF87-1CEE-496C-8C23-1B38E5445E87}"/>
              </a:ext>
            </a:extLst>
          </p:cNvPr>
          <p:cNvGrpSpPr/>
          <p:nvPr/>
        </p:nvGrpSpPr>
        <p:grpSpPr>
          <a:xfrm>
            <a:off x="5869296" y="4666535"/>
            <a:ext cx="956028" cy="956026"/>
            <a:chOff x="5869296" y="4666535"/>
            <a:chExt cx="956028" cy="956026"/>
          </a:xfrm>
        </p:grpSpPr>
        <p:sp>
          <p:nvSpPr>
            <p:cNvPr id="64" name="楕円 63">
              <a:extLst>
                <a:ext uri="{FF2B5EF4-FFF2-40B4-BE49-F238E27FC236}">
                  <a16:creationId xmlns:a16="http://schemas.microsoft.com/office/drawing/2014/main" id="{70B625C9-D39B-4CA1-9B17-5C4B71C3CE7C}"/>
                </a:ext>
              </a:extLst>
            </p:cNvPr>
            <p:cNvSpPr/>
            <p:nvPr/>
          </p:nvSpPr>
          <p:spPr>
            <a:xfrm>
              <a:off x="5869296" y="4666535"/>
              <a:ext cx="956028" cy="956026"/>
            </a:xfrm>
            <a:prstGeom prst="ellipse">
              <a:avLst/>
            </a:prstGeom>
            <a:solidFill>
              <a:schemeClr val="accent2">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D42DCCEC-8EC0-4407-9B35-87A9507AC248}"/>
                </a:ext>
              </a:extLst>
            </p:cNvPr>
            <p:cNvSpPr txBox="1"/>
            <p:nvPr/>
          </p:nvSpPr>
          <p:spPr>
            <a:xfrm>
              <a:off x="5898419" y="4821383"/>
              <a:ext cx="897782" cy="646331"/>
            </a:xfrm>
            <a:prstGeom prst="rect">
              <a:avLst/>
            </a:prstGeom>
            <a:noFill/>
          </p:spPr>
          <p:txBody>
            <a:bodyPr wrap="square" rtlCol="0">
              <a:spAutoFit/>
            </a:bodyPr>
            <a:lstStyle/>
            <a:p>
              <a:pPr algn="ctr"/>
              <a:r>
                <a:rPr kumimoji="1" lang="ja-JP" altLang="en-US" sz="1200" b="1">
                  <a:solidFill>
                    <a:srgbClr val="002060"/>
                  </a:solidFill>
                  <a:latin typeface="Meiryo UI" panose="020B0604030504040204" pitchFamily="50" charset="-128"/>
                  <a:ea typeface="Meiryo UI" panose="020B0604030504040204" pitchFamily="50" charset="-128"/>
                </a:rPr>
                <a:t>多様な</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働き方の</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推進</a:t>
              </a:r>
            </a:p>
          </p:txBody>
        </p:sp>
      </p:grpSp>
      <p:grpSp>
        <p:nvGrpSpPr>
          <p:cNvPr id="4" name="グループ化 3">
            <a:extLst>
              <a:ext uri="{FF2B5EF4-FFF2-40B4-BE49-F238E27FC236}">
                <a16:creationId xmlns:a16="http://schemas.microsoft.com/office/drawing/2014/main" id="{A9002033-CE35-4E48-BB07-76AEA21DA570}"/>
              </a:ext>
            </a:extLst>
          </p:cNvPr>
          <p:cNvGrpSpPr/>
          <p:nvPr/>
        </p:nvGrpSpPr>
        <p:grpSpPr>
          <a:xfrm>
            <a:off x="7553984" y="4332747"/>
            <a:ext cx="1019896" cy="956026"/>
            <a:chOff x="7564357" y="4317756"/>
            <a:chExt cx="1019896" cy="956026"/>
          </a:xfrm>
        </p:grpSpPr>
        <p:sp>
          <p:nvSpPr>
            <p:cNvPr id="66" name="楕円 65">
              <a:extLst>
                <a:ext uri="{FF2B5EF4-FFF2-40B4-BE49-F238E27FC236}">
                  <a16:creationId xmlns:a16="http://schemas.microsoft.com/office/drawing/2014/main" id="{D969B95F-5437-4652-8F8C-1F646B517F13}"/>
                </a:ext>
              </a:extLst>
            </p:cNvPr>
            <p:cNvSpPr/>
            <p:nvPr/>
          </p:nvSpPr>
          <p:spPr>
            <a:xfrm>
              <a:off x="7596291" y="4317756"/>
              <a:ext cx="956028" cy="956026"/>
            </a:xfrm>
            <a:prstGeom prst="ellipse">
              <a:avLst/>
            </a:prstGeom>
            <a:solidFill>
              <a:schemeClr val="accent2">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0E7394A6-5AD5-4B60-A023-36E80D11BA09}"/>
                </a:ext>
              </a:extLst>
            </p:cNvPr>
            <p:cNvSpPr txBox="1"/>
            <p:nvPr/>
          </p:nvSpPr>
          <p:spPr>
            <a:xfrm>
              <a:off x="7564357" y="4472604"/>
              <a:ext cx="1019896" cy="646331"/>
            </a:xfrm>
            <a:prstGeom prst="rect">
              <a:avLst/>
            </a:prstGeom>
            <a:noFill/>
          </p:spPr>
          <p:txBody>
            <a:bodyPr wrap="square" rtlCol="0">
              <a:spAutoFit/>
            </a:bodyPr>
            <a:lstStyle/>
            <a:p>
              <a:pPr algn="ctr"/>
              <a:r>
                <a:rPr kumimoji="1" lang="ja-JP" altLang="en-US" sz="1200" b="1">
                  <a:solidFill>
                    <a:srgbClr val="002060"/>
                  </a:solidFill>
                  <a:latin typeface="Meiryo UI" panose="020B0604030504040204" pitchFamily="50" charset="-128"/>
                  <a:ea typeface="Meiryo UI" panose="020B0604030504040204" pitchFamily="50" charset="-128"/>
                </a:rPr>
                <a:t>女性が</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働きやすい</a:t>
              </a:r>
            </a:p>
            <a:p>
              <a:pPr algn="ctr"/>
              <a:r>
                <a:rPr kumimoji="1" lang="ja-JP" altLang="en-US" sz="1200" b="1">
                  <a:solidFill>
                    <a:srgbClr val="002060"/>
                  </a:solidFill>
                  <a:latin typeface="Meiryo UI" panose="020B0604030504040204" pitchFamily="50" charset="-128"/>
                  <a:ea typeface="Meiryo UI" panose="020B0604030504040204" pitchFamily="50" charset="-128"/>
                </a:rPr>
                <a:t>環境づくり</a:t>
              </a:r>
            </a:p>
          </p:txBody>
        </p:sp>
      </p:grpSp>
      <p:pic>
        <p:nvPicPr>
          <p:cNvPr id="3" name="決定、ボタン押下5">
            <a:hlinkClick r:id="" action="ppaction://media"/>
            <a:extLst>
              <a:ext uri="{FF2B5EF4-FFF2-40B4-BE49-F238E27FC236}">
                <a16:creationId xmlns:a16="http://schemas.microsoft.com/office/drawing/2014/main" id="{CB8C48E0-CB5A-43F7-803C-8532909DDA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80763" y="-92018"/>
            <a:ext cx="609600" cy="609600"/>
          </a:xfrm>
          <a:prstGeom prst="rect">
            <a:avLst/>
          </a:prstGeom>
        </p:spPr>
      </p:pic>
    </p:spTree>
    <p:extLst>
      <p:ext uri="{BB962C8B-B14F-4D97-AF65-F5344CB8AC3E}">
        <p14:creationId xmlns:p14="http://schemas.microsoft.com/office/powerpoint/2010/main" val="34741664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63" presetClass="path" presetSubtype="0" accel="50000" decel="50000" fill="hold" grpId="1" nodeType="withEffect">
                                  <p:stCondLst>
                                    <p:cond delay="0"/>
                                  </p:stCondLst>
                                  <p:childTnLst>
                                    <p:animMotion origin="layout" path="M -0.02516 2.59259E-6 L -1.79487E-6 2.59259E-6 " pathEditMode="relative" rAng="0" ptsTypes="AA">
                                      <p:cBhvr>
                                        <p:cTn id="9" dur="1000" fill="hold"/>
                                        <p:tgtEl>
                                          <p:spTgt spid="45"/>
                                        </p:tgtEl>
                                        <p:attrNameLst>
                                          <p:attrName>ppt_x</p:attrName>
                                          <p:attrName>ppt_y</p:attrName>
                                        </p:attrNameLst>
                                      </p:cBhvr>
                                      <p:rCtr x="1250" y="0"/>
                                    </p:animMotion>
                                  </p:childTnLst>
                                </p:cTn>
                              </p:par>
                              <p:par>
                                <p:cTn id="10" presetID="10"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63" presetClass="path" presetSubtype="0" accel="50000" decel="50000" fill="hold" grpId="1" nodeType="withEffect">
                                  <p:stCondLst>
                                    <p:cond delay="0"/>
                                  </p:stCondLst>
                                  <p:childTnLst>
                                    <p:animMotion origin="layout" path="M 0.02836 2.59259E-6 L 1.02564E-6 2.59259E-6 " pathEditMode="relative" rAng="0" ptsTypes="AA">
                                      <p:cBhvr>
                                        <p:cTn id="14" dur="1000" fill="hold"/>
                                        <p:tgtEl>
                                          <p:spTgt spid="20"/>
                                        </p:tgtEl>
                                        <p:attrNameLst>
                                          <p:attrName>ppt_x</p:attrName>
                                          <p:attrName>ppt_y</p:attrName>
                                        </p:attrNameLst>
                                      </p:cBhvr>
                                      <p:rCtr x="-1426" y="0"/>
                                    </p:animMotion>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2168" fill="hold"/>
                                        <p:tgtEl>
                                          <p:spTgt spid="3"/>
                                        </p:tgtEl>
                                      </p:cBhvr>
                                    </p:cmd>
                                  </p:childTnLst>
                                </p:cTn>
                              </p:par>
                              <p:par>
                                <p:cTn id="18" presetID="23" presetClass="entr" presetSubtype="16"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p:cTn id="20" dur="750" fill="hold"/>
                                        <p:tgtEl>
                                          <p:spTgt spid="49"/>
                                        </p:tgtEl>
                                        <p:attrNameLst>
                                          <p:attrName>ppt_w</p:attrName>
                                        </p:attrNameLst>
                                      </p:cBhvr>
                                      <p:tavLst>
                                        <p:tav tm="0">
                                          <p:val>
                                            <p:fltVal val="0"/>
                                          </p:val>
                                        </p:tav>
                                        <p:tav tm="100000">
                                          <p:val>
                                            <p:strVal val="#ppt_w"/>
                                          </p:val>
                                        </p:tav>
                                      </p:tavLst>
                                    </p:anim>
                                    <p:anim calcmode="lin" valueType="num">
                                      <p:cBhvr>
                                        <p:cTn id="21" dur="750" fill="hold"/>
                                        <p:tgtEl>
                                          <p:spTgt spid="49"/>
                                        </p:tgtEl>
                                        <p:attrNameLst>
                                          <p:attrName>ppt_h</p:attrName>
                                        </p:attrNameLst>
                                      </p:cBhvr>
                                      <p:tavLst>
                                        <p:tav tm="0">
                                          <p:val>
                                            <p:fltVal val="0"/>
                                          </p:val>
                                        </p:tav>
                                        <p:tav tm="100000">
                                          <p:val>
                                            <p:strVal val="#ppt_h"/>
                                          </p:val>
                                        </p:tav>
                                      </p:tavLst>
                                    </p:anim>
                                  </p:childTnLst>
                                </p:cTn>
                              </p:par>
                              <p:par>
                                <p:cTn id="22" presetID="35" presetClass="path" presetSubtype="0" fill="hold" grpId="1" nodeType="withEffect">
                                  <p:stCondLst>
                                    <p:cond delay="0"/>
                                  </p:stCondLst>
                                  <p:childTnLst>
                                    <p:animMotion origin="layout" path="M 0.01426 0.05717 L 5.12821E-7 2.59259E-6 " pathEditMode="relative" rAng="0" ptsTypes="AA">
                                      <p:cBhvr>
                                        <p:cTn id="23" dur="750" fill="hold"/>
                                        <p:tgtEl>
                                          <p:spTgt spid="49"/>
                                        </p:tgtEl>
                                        <p:attrNameLst>
                                          <p:attrName>ppt_x</p:attrName>
                                          <p:attrName>ppt_y</p:attrName>
                                        </p:attrNameLst>
                                      </p:cBhvr>
                                      <p:rCtr x="-721" y="-2870"/>
                                    </p:animMotion>
                                  </p:childTnLst>
                                </p:cTn>
                              </p:par>
                              <p:par>
                                <p:cTn id="24" presetID="23" presetClass="entr" presetSubtype="16"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p:cTn id="26" dur="750" fill="hold"/>
                                        <p:tgtEl>
                                          <p:spTgt spid="50"/>
                                        </p:tgtEl>
                                        <p:attrNameLst>
                                          <p:attrName>ppt_w</p:attrName>
                                        </p:attrNameLst>
                                      </p:cBhvr>
                                      <p:tavLst>
                                        <p:tav tm="0">
                                          <p:val>
                                            <p:fltVal val="0"/>
                                          </p:val>
                                        </p:tav>
                                        <p:tav tm="100000">
                                          <p:val>
                                            <p:strVal val="#ppt_w"/>
                                          </p:val>
                                        </p:tav>
                                      </p:tavLst>
                                    </p:anim>
                                    <p:anim calcmode="lin" valueType="num">
                                      <p:cBhvr>
                                        <p:cTn id="27" dur="750" fill="hold"/>
                                        <p:tgtEl>
                                          <p:spTgt spid="50"/>
                                        </p:tgtEl>
                                        <p:attrNameLst>
                                          <p:attrName>ppt_h</p:attrName>
                                        </p:attrNameLst>
                                      </p:cBhvr>
                                      <p:tavLst>
                                        <p:tav tm="0">
                                          <p:val>
                                            <p:fltVal val="0"/>
                                          </p:val>
                                        </p:tav>
                                        <p:tav tm="100000">
                                          <p:val>
                                            <p:strVal val="#ppt_h"/>
                                          </p:val>
                                        </p:tav>
                                      </p:tavLst>
                                    </p:anim>
                                  </p:childTnLst>
                                </p:cTn>
                              </p:par>
                              <p:par>
                                <p:cTn id="28" presetID="35" presetClass="path" presetSubtype="0" fill="hold" grpId="1" nodeType="withEffect">
                                  <p:stCondLst>
                                    <p:cond delay="0"/>
                                  </p:stCondLst>
                                  <p:childTnLst>
                                    <p:animMotion origin="layout" path="M -0.01106 0.05694 L 3.84615E-6 2.59259E-6 " pathEditMode="relative" rAng="0" ptsTypes="AA">
                                      <p:cBhvr>
                                        <p:cTn id="29" dur="750" fill="hold"/>
                                        <p:tgtEl>
                                          <p:spTgt spid="50"/>
                                        </p:tgtEl>
                                        <p:attrNameLst>
                                          <p:attrName>ppt_x</p:attrName>
                                          <p:attrName>ppt_y</p:attrName>
                                        </p:attrNameLst>
                                      </p:cBhvr>
                                      <p:rCtr x="545" y="-2847"/>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par>
                                <p:cTn id="35" presetID="63" presetClass="path" presetSubtype="0" accel="50000" decel="50000" fill="hold" grpId="1" nodeType="withEffect">
                                  <p:stCondLst>
                                    <p:cond delay="0"/>
                                  </p:stCondLst>
                                  <p:childTnLst>
                                    <p:animMotion origin="layout" path="M 0.02836 2.59259E-6 L 1.02564E-6 2.59259E-6 " pathEditMode="relative" rAng="0" ptsTypes="AA">
                                      <p:cBhvr>
                                        <p:cTn id="36" dur="1000" fill="hold"/>
                                        <p:tgtEl>
                                          <p:spTgt spid="47"/>
                                        </p:tgtEl>
                                        <p:attrNameLst>
                                          <p:attrName>ppt_x</p:attrName>
                                          <p:attrName>ppt_y</p:attrName>
                                        </p:attrNameLst>
                                      </p:cBhvr>
                                      <p:rCtr x="-1426" y="0"/>
                                    </p:animMotion>
                                  </p:childTnLst>
                                </p:cTn>
                              </p:par>
                              <p:par>
                                <p:cTn id="37" presetID="10"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63" presetClass="path" presetSubtype="0" accel="50000" decel="50000" fill="hold" grpId="1" nodeType="withEffect">
                                  <p:stCondLst>
                                    <p:cond delay="0"/>
                                  </p:stCondLst>
                                  <p:childTnLst>
                                    <p:animMotion origin="layout" path="M -0.02516 2.59259E-6 L -1.79487E-6 2.59259E-6 " pathEditMode="relative" rAng="0" ptsTypes="AA">
                                      <p:cBhvr>
                                        <p:cTn id="41" dur="1000" fill="hold"/>
                                        <p:tgtEl>
                                          <p:spTgt spid="48"/>
                                        </p:tgtEl>
                                        <p:attrNameLst>
                                          <p:attrName>ppt_x</p:attrName>
                                          <p:attrName>ppt_y</p:attrName>
                                        </p:attrNameLst>
                                      </p:cBhvr>
                                      <p:rCtr x="1250" y="0"/>
                                    </p:animMotion>
                                  </p:childTnLst>
                                </p:cTn>
                              </p:par>
                            </p:childTnLst>
                          </p:cTn>
                        </p:par>
                        <p:par>
                          <p:cTn id="42" fill="hold">
                            <p:stCondLst>
                              <p:cond delay="1000"/>
                            </p:stCondLst>
                            <p:childTnLst>
                              <p:par>
                                <p:cTn id="43" presetID="1" presetClass="mediacall" presetSubtype="0" fill="hold" nodeType="afterEffect">
                                  <p:stCondLst>
                                    <p:cond delay="0"/>
                                  </p:stCondLst>
                                  <p:childTnLst>
                                    <p:cmd type="call" cmd="playFrom(0.0)">
                                      <p:cBhvr>
                                        <p:cTn id="44" dur="2168" fill="hold"/>
                                        <p:tgtEl>
                                          <p:spTgt spid="3"/>
                                        </p:tgtEl>
                                      </p:cBhvr>
                                    </p:cmd>
                                  </p:childTnLst>
                                </p:cTn>
                              </p:par>
                              <p:par>
                                <p:cTn id="45" presetID="10"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par>
                                <p:cTn id="48" presetID="10" presetClass="entr" presetSubtype="0" fill="hold" nodeType="withEffect">
                                  <p:stCondLst>
                                    <p:cond delay="25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par>
                                <p:cTn id="51" presetID="10" presetClass="entr" presetSubtype="0" fill="hold" nodeType="withEffect">
                                  <p:stCondLst>
                                    <p:cond delay="5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0909">
                <p:cTn id="54" fill="hold" display="0">
                  <p:stCondLst>
                    <p:cond delay="indefinite"/>
                  </p:stCondLst>
                  <p:endCondLst>
                    <p:cond evt="onStopAudio" delay="0">
                      <p:tgtEl>
                        <p:sldTgt/>
                      </p:tgtEl>
                    </p:cond>
                  </p:endCondLst>
                </p:cTn>
                <p:tgtEl>
                  <p:spTgt spid="3"/>
                </p:tgtEl>
              </p:cMediaNode>
            </p:audio>
          </p:childTnLst>
        </p:cTn>
      </p:par>
    </p:tnLst>
    <p:bldLst>
      <p:bldP spid="20" grpId="0" animBg="1"/>
      <p:bldP spid="20" grpId="1" animBg="1"/>
      <p:bldP spid="45" grpId="0" animBg="1"/>
      <p:bldP spid="45" grpId="1" animBg="1"/>
      <p:bldP spid="47" grpId="0" animBg="1"/>
      <p:bldP spid="47" grpId="1" animBg="1"/>
      <p:bldP spid="48" grpId="0" animBg="1"/>
      <p:bldP spid="48" grpId="1" animBg="1"/>
      <p:bldP spid="49" grpId="0" animBg="1"/>
      <p:bldP spid="49" grpId="1" animBg="1"/>
      <p:bldP spid="50" grpId="0" animBg="1"/>
      <p:bldP spid="5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スライド番号プレースホルダー 1"/>
          <p:cNvSpPr>
            <a:spLocks noGrp="1"/>
          </p:cNvSpPr>
          <p:nvPr>
            <p:ph type="sldNum" sz="quarter" idx="12"/>
          </p:nvPr>
        </p:nvSpPr>
        <p:spPr>
          <a:xfrm>
            <a:off x="9404735" y="6564398"/>
            <a:ext cx="622764" cy="365125"/>
          </a:xfrm>
        </p:spPr>
        <p:txBody>
          <a:bodyPr/>
          <a:lstStyle/>
          <a:p>
            <a:pPr>
              <a:defRPr/>
            </a:pPr>
            <a:fld id="{172858C9-3358-488C-B96E-942981270480}" type="slidenum">
              <a:rPr lang="ja-JP" altLang="en-US" smtClean="0">
                <a:solidFill>
                  <a:schemeClr val="tx1"/>
                </a:solidFill>
              </a:rPr>
              <a:pPr>
                <a:defRPr/>
              </a:pPr>
              <a:t>5</a:t>
            </a:fld>
            <a:endParaRPr lang="ja-JP" altLang="en-US">
              <a:solidFill>
                <a:schemeClr val="tx1"/>
              </a:solidFill>
            </a:endParaRPr>
          </a:p>
        </p:txBody>
      </p:sp>
      <p:pic>
        <p:nvPicPr>
          <p:cNvPr id="38" name="グラフィックス 37">
            <a:extLst>
              <a:ext uri="{FF2B5EF4-FFF2-40B4-BE49-F238E27FC236}">
                <a16:creationId xmlns:a16="http://schemas.microsoft.com/office/drawing/2014/main" id="{400A65C5-0E4C-4377-AC9C-871451F3F3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64" y="453424"/>
            <a:ext cx="4806412" cy="820964"/>
          </a:xfrm>
          <a:prstGeom prst="rect">
            <a:avLst/>
          </a:prstGeom>
        </p:spPr>
      </p:pic>
      <p:sp>
        <p:nvSpPr>
          <p:cNvPr id="39" name="テキスト ボックス 38">
            <a:extLst>
              <a:ext uri="{FF2B5EF4-FFF2-40B4-BE49-F238E27FC236}">
                <a16:creationId xmlns:a16="http://schemas.microsoft.com/office/drawing/2014/main" id="{6D37CCE8-D7B3-4D8E-B9AF-3320F0B8DB5C}"/>
              </a:ext>
            </a:extLst>
          </p:cNvPr>
          <p:cNvSpPr txBox="1"/>
          <p:nvPr/>
        </p:nvSpPr>
        <p:spPr>
          <a:xfrm>
            <a:off x="471417" y="626659"/>
            <a:ext cx="4694959" cy="461665"/>
          </a:xfrm>
          <a:prstGeom prst="rect">
            <a:avLst/>
          </a:prstGeom>
          <a:noFill/>
        </p:spPr>
        <p:txBody>
          <a:bodyPr wrap="square" rtlCol="0">
            <a:spAutoFit/>
          </a:bodyPr>
          <a:lstStyle/>
          <a:p>
            <a:pPr algn="ctr"/>
            <a:r>
              <a:rPr lang="ja-JP" altLang="en-US" sz="2400" b="1" spc="300">
                <a:latin typeface="BIZ UDPゴシック" panose="020B0400000000000000" pitchFamily="50" charset="-128"/>
                <a:ea typeface="BIZ UDPゴシック" panose="020B0400000000000000" pitchFamily="50" charset="-128"/>
              </a:rPr>
              <a:t>年金制度の基本的な仕組み</a:t>
            </a:r>
            <a:endParaRPr kumimoji="1" lang="en-US" altLang="ja-JP" sz="2400" b="1" spc="300">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2CF0E29C-AAE9-4E65-B6FB-8B5623517BCD}"/>
              </a:ext>
            </a:extLst>
          </p:cNvPr>
          <p:cNvSpPr txBox="1"/>
          <p:nvPr/>
        </p:nvSpPr>
        <p:spPr>
          <a:xfrm>
            <a:off x="566101" y="1344014"/>
            <a:ext cx="8952279" cy="996876"/>
          </a:xfrm>
          <a:prstGeom prst="rect">
            <a:avLst/>
          </a:prstGeom>
          <a:noFill/>
        </p:spPr>
        <p:txBody>
          <a:bodyPr wrap="square" rtlCol="0">
            <a:spAutoFit/>
          </a:bodyPr>
          <a:lstStyle/>
          <a:p>
            <a:pPr marL="271463" marR="0" lvl="0" indent="-271463" algn="l" defTabSz="457200" rtl="0" eaLnBrk="1" fontAlgn="auto" latinLnBrk="0" hangingPunct="1">
              <a:lnSpc>
                <a:spcPct val="120000"/>
              </a:lnSpc>
              <a:spcBef>
                <a:spcPts val="0"/>
              </a:spcBef>
              <a:spcAft>
                <a:spcPts val="400"/>
              </a:spcAft>
              <a:buClrTx/>
              <a:buSzPct val="200000"/>
              <a:buBlip>
                <a:blip r:embed="rId5"/>
              </a:buBlip>
              <a:tabLst/>
              <a:defRPr/>
            </a:pPr>
            <a:r>
              <a:rPr kumimoji="1" lang="ja-JP" altLang="en-US" sz="16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年金給付は、「３階建て」の構造。（基礎年金、厚生年金（報酬比例年金）、企業年金・個人年金）</a:t>
            </a:r>
            <a:endParaRPr kumimoji="1" lang="en-US" altLang="ja-JP" sz="16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271463" marR="0" lvl="0" indent="-271463" algn="l" defTabSz="457200" rtl="0" eaLnBrk="1" fontAlgn="auto" latinLnBrk="0" hangingPunct="1">
              <a:lnSpc>
                <a:spcPct val="120000"/>
              </a:lnSpc>
              <a:spcBef>
                <a:spcPts val="0"/>
              </a:spcBef>
              <a:spcAft>
                <a:spcPts val="400"/>
              </a:spcAft>
              <a:buClrTx/>
              <a:buSzPct val="200000"/>
              <a:buBlip>
                <a:blip r:embed="rId5"/>
              </a:buBlip>
              <a:tabLst/>
              <a:defRPr/>
            </a:pPr>
            <a:r>
              <a:rPr kumimoji="1" lang="ja-JP" altLang="en-US" sz="16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１・２階部分の公的年金が国民の老後生活の基本を支え、３階部分の企業年金・個人年金と合わせて老後生活の多様なニーズに対応。</a:t>
            </a:r>
            <a:endParaRPr kumimoji="1" lang="en-US" altLang="ja-JP" sz="16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5" name="テキスト ボックス 54">
            <a:extLst>
              <a:ext uri="{FF2B5EF4-FFF2-40B4-BE49-F238E27FC236}">
                <a16:creationId xmlns:a16="http://schemas.microsoft.com/office/drawing/2014/main" id="{0B8C0334-E4DC-4D74-8198-C9713D0D32D5}"/>
              </a:ext>
            </a:extLst>
          </p:cNvPr>
          <p:cNvSpPr txBox="1"/>
          <p:nvPr/>
        </p:nvSpPr>
        <p:spPr>
          <a:xfrm>
            <a:off x="2289669" y="2478773"/>
            <a:ext cx="7007548" cy="309109"/>
          </a:xfrm>
          <a:prstGeom prst="rect">
            <a:avLst/>
          </a:prstGeom>
          <a:solidFill>
            <a:srgbClr val="00A9CC"/>
          </a:solidFill>
        </p:spPr>
        <p:txBody>
          <a:bodyPr wrap="square" tIns="54000" bIns="54000" rtlCol="0">
            <a:spAutoFit/>
          </a:bodyPr>
          <a:lstStyle/>
          <a:p>
            <a:pPr lvl="0" algn="ctr">
              <a:defRPr/>
            </a:pPr>
            <a:r>
              <a:rPr kumimoji="1" lang="ja-JP" altLang="en-US" sz="1300" b="1" spc="300">
                <a:solidFill>
                  <a:prstClr val="white"/>
                </a:solidFill>
                <a:latin typeface="Meiryo UI" panose="020B0604030504040204" pitchFamily="50" charset="-128"/>
                <a:ea typeface="Meiryo UI" panose="020B0604030504040204" pitchFamily="50" charset="-128"/>
              </a:rPr>
              <a:t>個人型年金</a:t>
            </a:r>
            <a:r>
              <a:rPr kumimoji="1" lang="en-US" altLang="ja-JP" sz="1300" b="1" spc="300">
                <a:solidFill>
                  <a:prstClr val="white"/>
                </a:solidFill>
                <a:latin typeface="Meiryo UI" panose="020B0604030504040204" pitchFamily="50" charset="-128"/>
                <a:ea typeface="Meiryo UI" panose="020B0604030504040204" pitchFamily="50" charset="-128"/>
              </a:rPr>
              <a:t>(</a:t>
            </a:r>
            <a:r>
              <a:rPr kumimoji="1" lang="en-US" altLang="ja-JP" sz="1300" b="1" spc="300" err="1">
                <a:solidFill>
                  <a:prstClr val="white"/>
                </a:solidFill>
                <a:latin typeface="Meiryo UI" panose="020B0604030504040204" pitchFamily="50" charset="-128"/>
                <a:ea typeface="Meiryo UI" panose="020B0604030504040204" pitchFamily="50" charset="-128"/>
              </a:rPr>
              <a:t>iDeCo</a:t>
            </a:r>
            <a:r>
              <a:rPr kumimoji="1" lang="en-US" altLang="ja-JP" sz="1300" b="1" spc="300">
                <a:solidFill>
                  <a:prstClr val="white"/>
                </a:solidFill>
                <a:latin typeface="Meiryo UI" panose="020B0604030504040204" pitchFamily="50" charset="-128"/>
                <a:ea typeface="Meiryo UI" panose="020B0604030504040204" pitchFamily="50" charset="-128"/>
              </a:rPr>
              <a:t>)</a:t>
            </a:r>
            <a:endParaRPr kumimoji="1" lang="ja-JP" altLang="en-US" sz="1300" b="1" spc="300">
              <a:solidFill>
                <a:prstClr val="white"/>
              </a:solidFill>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A4028AC7-A466-40E5-83DA-F1B62E1DC854}"/>
              </a:ext>
            </a:extLst>
          </p:cNvPr>
          <p:cNvSpPr txBox="1"/>
          <p:nvPr/>
        </p:nvSpPr>
        <p:spPr>
          <a:xfrm>
            <a:off x="4321442" y="2842600"/>
            <a:ext cx="2916000" cy="433553"/>
          </a:xfrm>
          <a:prstGeom prst="rect">
            <a:avLst/>
          </a:prstGeom>
          <a:solidFill>
            <a:srgbClr val="00A9CC"/>
          </a:solidFill>
        </p:spPr>
        <p:txBody>
          <a:bodyPr wrap="square" tIns="108000" bIns="108000" rtlCol="0">
            <a:spAutoFit/>
          </a:bodyPr>
          <a:lstStyle/>
          <a:p>
            <a:pPr lvl="0" algn="ctr">
              <a:defRPr/>
            </a:pPr>
            <a:r>
              <a:rPr kumimoji="1" lang="ja-JP" altLang="en-US" sz="1300" b="1" spc="300">
                <a:solidFill>
                  <a:prstClr val="white"/>
                </a:solidFill>
                <a:latin typeface="Meiryo UI" panose="020B0604030504040204" pitchFamily="50" charset="-128"/>
                <a:ea typeface="Meiryo UI" panose="020B0604030504040204" pitchFamily="50" charset="-128"/>
              </a:rPr>
              <a:t>企業年金</a:t>
            </a:r>
          </a:p>
        </p:txBody>
      </p:sp>
      <p:sp>
        <p:nvSpPr>
          <p:cNvPr id="57" name="テキスト ボックス 56">
            <a:extLst>
              <a:ext uri="{FF2B5EF4-FFF2-40B4-BE49-F238E27FC236}">
                <a16:creationId xmlns:a16="http://schemas.microsoft.com/office/drawing/2014/main" id="{B86EB5AC-D587-42D6-B897-9CEAE492AC03}"/>
              </a:ext>
            </a:extLst>
          </p:cNvPr>
          <p:cNvSpPr txBox="1"/>
          <p:nvPr/>
        </p:nvSpPr>
        <p:spPr>
          <a:xfrm>
            <a:off x="4294848" y="3308045"/>
            <a:ext cx="2998680" cy="730667"/>
          </a:xfrm>
          <a:prstGeom prst="rect">
            <a:avLst/>
          </a:prstGeom>
          <a:solidFill>
            <a:srgbClr val="FFEFB3"/>
          </a:solidFill>
        </p:spPr>
        <p:txBody>
          <a:bodyPr wrap="square" tIns="180000" bIns="180000" rtlCol="0">
            <a:spAutoFit/>
          </a:bodyPr>
          <a:lstStyle/>
          <a:p>
            <a:pPr lvl="0" algn="ctr">
              <a:lnSpc>
                <a:spcPts val="1500"/>
              </a:lnSpc>
              <a:defRPr/>
            </a:pPr>
            <a:r>
              <a:rPr kumimoji="1" lang="ja-JP" altLang="en-US" sz="1500" b="1" spc="300">
                <a:solidFill>
                  <a:srgbClr val="000000"/>
                </a:solidFill>
                <a:latin typeface="Meiryo UI" panose="020B0604030504040204" pitchFamily="50" charset="-128"/>
                <a:ea typeface="Meiryo UI" panose="020B0604030504040204" pitchFamily="50" charset="-128"/>
              </a:rPr>
              <a:t>厚生年金</a:t>
            </a:r>
            <a:endParaRPr kumimoji="1" lang="en-US" altLang="ja-JP" sz="1500" b="1" spc="300">
              <a:solidFill>
                <a:srgbClr val="000000"/>
              </a:solidFill>
              <a:latin typeface="Meiryo UI" panose="020B0604030504040204" pitchFamily="50" charset="-128"/>
              <a:ea typeface="Meiryo UI" panose="020B0604030504040204" pitchFamily="50" charset="-128"/>
            </a:endParaRPr>
          </a:p>
          <a:p>
            <a:pPr lvl="0" algn="ctr">
              <a:lnSpc>
                <a:spcPts val="1500"/>
              </a:lnSpc>
              <a:defRPr/>
            </a:pPr>
            <a:r>
              <a:rPr kumimoji="1" lang="ja-JP" altLang="en-US" sz="1200" b="1" spc="300">
                <a:solidFill>
                  <a:srgbClr val="000000"/>
                </a:solidFill>
                <a:latin typeface="Meiryo UI" panose="020B0604030504040204" pitchFamily="50" charset="-128"/>
                <a:ea typeface="Meiryo UI" panose="020B0604030504040204" pitchFamily="50" charset="-128"/>
              </a:rPr>
              <a:t>（報酬比例年金）</a:t>
            </a:r>
          </a:p>
        </p:txBody>
      </p:sp>
      <p:sp>
        <p:nvSpPr>
          <p:cNvPr id="58" name="テキスト ボックス 57">
            <a:extLst>
              <a:ext uri="{FF2B5EF4-FFF2-40B4-BE49-F238E27FC236}">
                <a16:creationId xmlns:a16="http://schemas.microsoft.com/office/drawing/2014/main" id="{22525844-0777-4BCA-A995-157030B120C5}"/>
              </a:ext>
            </a:extLst>
          </p:cNvPr>
          <p:cNvSpPr txBox="1"/>
          <p:nvPr/>
        </p:nvSpPr>
        <p:spPr>
          <a:xfrm>
            <a:off x="2389701" y="4094552"/>
            <a:ext cx="7015034" cy="537034"/>
          </a:xfrm>
          <a:prstGeom prst="rect">
            <a:avLst/>
          </a:prstGeom>
          <a:solidFill>
            <a:srgbClr val="ED8137"/>
          </a:solidFill>
        </p:spPr>
        <p:txBody>
          <a:bodyPr wrap="square" tIns="144000" bIns="144000" rtlCol="0">
            <a:spAutoFit/>
          </a:bodyPr>
          <a:lstStyle/>
          <a:p>
            <a:pPr lvl="0" algn="ctr">
              <a:defRPr/>
            </a:pPr>
            <a:r>
              <a:rPr kumimoji="1" lang="ja-JP" altLang="en-US" sz="1600" b="1" spc="300">
                <a:solidFill>
                  <a:schemeClr val="bg1"/>
                </a:solidFill>
                <a:latin typeface="Meiryo UI" panose="020B0604030504040204" pitchFamily="50" charset="-128"/>
                <a:ea typeface="Meiryo UI" panose="020B0604030504040204" pitchFamily="50" charset="-128"/>
              </a:rPr>
              <a:t>基礎年金</a:t>
            </a:r>
            <a:endParaRPr kumimoji="1" lang="en-US" altLang="ja-JP" sz="1600" b="1" spc="300">
              <a:solidFill>
                <a:schemeClr val="bg1"/>
              </a:solidFill>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20E3ECF3-DA44-491C-AE31-5A98887D4479}"/>
              </a:ext>
            </a:extLst>
          </p:cNvPr>
          <p:cNvSpPr txBox="1"/>
          <p:nvPr/>
        </p:nvSpPr>
        <p:spPr>
          <a:xfrm>
            <a:off x="2298101" y="2841923"/>
            <a:ext cx="1944000" cy="432000"/>
          </a:xfrm>
          <a:prstGeom prst="rect">
            <a:avLst/>
          </a:prstGeom>
          <a:solidFill>
            <a:srgbClr val="00A9CC"/>
          </a:solidFill>
        </p:spPr>
        <p:txBody>
          <a:bodyPr wrap="square" tIns="108000" bIns="108000" rtlCol="0">
            <a:spAutoFit/>
          </a:bodyPr>
          <a:lstStyle/>
          <a:p>
            <a:pPr lvl="0" algn="ctr">
              <a:defRPr/>
            </a:pPr>
            <a:r>
              <a:rPr kumimoji="1" lang="ja-JP" altLang="en-US" sz="1300" b="1" spc="300">
                <a:solidFill>
                  <a:prstClr val="white"/>
                </a:solidFill>
                <a:latin typeface="Meiryo UI" panose="020B0604030504040204" pitchFamily="50" charset="-128"/>
                <a:ea typeface="Meiryo UI" panose="020B0604030504040204" pitchFamily="50" charset="-128"/>
              </a:rPr>
              <a:t>国民年金基金</a:t>
            </a:r>
          </a:p>
        </p:txBody>
      </p:sp>
      <p:cxnSp>
        <p:nvCxnSpPr>
          <p:cNvPr id="9" name="直線コネクタ 8">
            <a:extLst>
              <a:ext uri="{FF2B5EF4-FFF2-40B4-BE49-F238E27FC236}">
                <a16:creationId xmlns:a16="http://schemas.microsoft.com/office/drawing/2014/main" id="{A9198361-A1A1-4350-8137-CA6D9B9FFCC4}"/>
              </a:ext>
            </a:extLst>
          </p:cNvPr>
          <p:cNvCxnSpPr>
            <a:cxnSpLocks/>
          </p:cNvCxnSpPr>
          <p:nvPr/>
        </p:nvCxnSpPr>
        <p:spPr>
          <a:xfrm flipH="1">
            <a:off x="1483567" y="3327661"/>
            <a:ext cx="7921168" cy="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9C66290B-080D-4E77-A8E7-7313CF9C9A15}"/>
              </a:ext>
            </a:extLst>
          </p:cNvPr>
          <p:cNvCxnSpPr>
            <a:cxnSpLocks/>
          </p:cNvCxnSpPr>
          <p:nvPr/>
        </p:nvCxnSpPr>
        <p:spPr>
          <a:xfrm flipH="1">
            <a:off x="1483567" y="4036146"/>
            <a:ext cx="7921168" cy="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3EA0AFA0-59C7-43BE-87F2-A32F631FAEEC}"/>
              </a:ext>
            </a:extLst>
          </p:cNvPr>
          <p:cNvSpPr txBox="1"/>
          <p:nvPr/>
        </p:nvSpPr>
        <p:spPr>
          <a:xfrm>
            <a:off x="1292466" y="2966019"/>
            <a:ext cx="1041138" cy="292388"/>
          </a:xfrm>
          <a:prstGeom prst="rect">
            <a:avLst/>
          </a:prstGeom>
          <a:noFill/>
        </p:spPr>
        <p:txBody>
          <a:bodyPr wrap="square" rtlCol="0">
            <a:spAutoFit/>
          </a:bodyPr>
          <a:lstStyle/>
          <a:p>
            <a:pPr algn="ctr"/>
            <a:r>
              <a:rPr kumimoji="1" lang="ja-JP" altLang="en-US" sz="1300" b="1">
                <a:solidFill>
                  <a:srgbClr val="000000"/>
                </a:solidFill>
                <a:latin typeface="Meiryo UI" panose="020B0604030504040204" pitchFamily="50" charset="-128"/>
                <a:ea typeface="Meiryo UI" panose="020B0604030504040204" pitchFamily="50" charset="-128"/>
              </a:rPr>
              <a:t>３階部分</a:t>
            </a:r>
          </a:p>
        </p:txBody>
      </p:sp>
      <p:sp>
        <p:nvSpPr>
          <p:cNvPr id="66" name="テキスト ボックス 65">
            <a:extLst>
              <a:ext uri="{FF2B5EF4-FFF2-40B4-BE49-F238E27FC236}">
                <a16:creationId xmlns:a16="http://schemas.microsoft.com/office/drawing/2014/main" id="{2CACB9C2-4124-4423-9013-EA14311D1A34}"/>
              </a:ext>
            </a:extLst>
          </p:cNvPr>
          <p:cNvSpPr txBox="1"/>
          <p:nvPr/>
        </p:nvSpPr>
        <p:spPr>
          <a:xfrm>
            <a:off x="1272711" y="3565621"/>
            <a:ext cx="1041138" cy="292388"/>
          </a:xfrm>
          <a:prstGeom prst="rect">
            <a:avLst/>
          </a:prstGeom>
          <a:noFill/>
        </p:spPr>
        <p:txBody>
          <a:bodyPr wrap="square" rtlCol="0">
            <a:spAutoFit/>
          </a:bodyPr>
          <a:lstStyle/>
          <a:p>
            <a:pPr algn="ctr"/>
            <a:r>
              <a:rPr kumimoji="1" lang="ja-JP" altLang="en-US" sz="1300" b="1">
                <a:solidFill>
                  <a:srgbClr val="000000"/>
                </a:solidFill>
                <a:latin typeface="Meiryo UI" panose="020B0604030504040204" pitchFamily="50" charset="-128"/>
                <a:ea typeface="Meiryo UI" panose="020B0604030504040204" pitchFamily="50" charset="-128"/>
              </a:rPr>
              <a:t>２階部分</a:t>
            </a:r>
          </a:p>
        </p:txBody>
      </p:sp>
      <p:sp>
        <p:nvSpPr>
          <p:cNvPr id="67" name="テキスト ボックス 66">
            <a:extLst>
              <a:ext uri="{FF2B5EF4-FFF2-40B4-BE49-F238E27FC236}">
                <a16:creationId xmlns:a16="http://schemas.microsoft.com/office/drawing/2014/main" id="{8589D717-5B08-4CAE-AA4C-37CE91147BD6}"/>
              </a:ext>
            </a:extLst>
          </p:cNvPr>
          <p:cNvSpPr txBox="1"/>
          <p:nvPr/>
        </p:nvSpPr>
        <p:spPr>
          <a:xfrm>
            <a:off x="1287312" y="4237228"/>
            <a:ext cx="1041138" cy="292388"/>
          </a:xfrm>
          <a:prstGeom prst="rect">
            <a:avLst/>
          </a:prstGeom>
          <a:noFill/>
        </p:spPr>
        <p:txBody>
          <a:bodyPr wrap="square" rtlCol="0">
            <a:spAutoFit/>
          </a:bodyPr>
          <a:lstStyle/>
          <a:p>
            <a:pPr algn="ctr"/>
            <a:r>
              <a:rPr kumimoji="1" lang="ja-JP" altLang="en-US" sz="1300" b="1">
                <a:solidFill>
                  <a:srgbClr val="000000"/>
                </a:solidFill>
                <a:latin typeface="Meiryo UI" panose="020B0604030504040204" pitchFamily="50" charset="-128"/>
                <a:ea typeface="Meiryo UI" panose="020B0604030504040204" pitchFamily="50" charset="-128"/>
              </a:rPr>
              <a:t>１階部分</a:t>
            </a:r>
          </a:p>
        </p:txBody>
      </p:sp>
      <p:cxnSp>
        <p:nvCxnSpPr>
          <p:cNvPr id="16" name="直線コネクタ 15">
            <a:extLst>
              <a:ext uri="{FF2B5EF4-FFF2-40B4-BE49-F238E27FC236}">
                <a16:creationId xmlns:a16="http://schemas.microsoft.com/office/drawing/2014/main" id="{56FF9790-3E76-43F9-96A1-D447B2FC20E5}"/>
              </a:ext>
            </a:extLst>
          </p:cNvPr>
          <p:cNvCxnSpPr>
            <a:cxnSpLocks/>
          </p:cNvCxnSpPr>
          <p:nvPr/>
        </p:nvCxnSpPr>
        <p:spPr>
          <a:xfrm>
            <a:off x="4282530" y="4097541"/>
            <a:ext cx="0" cy="221745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C06BA0A-B3B7-4025-BB8A-892E6FB81FBD}"/>
              </a:ext>
            </a:extLst>
          </p:cNvPr>
          <p:cNvCxnSpPr>
            <a:cxnSpLocks/>
          </p:cNvCxnSpPr>
          <p:nvPr/>
        </p:nvCxnSpPr>
        <p:spPr>
          <a:xfrm>
            <a:off x="7293528" y="4097541"/>
            <a:ext cx="0" cy="221745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7" name="グラフィックス 16">
            <a:extLst>
              <a:ext uri="{FF2B5EF4-FFF2-40B4-BE49-F238E27FC236}">
                <a16:creationId xmlns:a16="http://schemas.microsoft.com/office/drawing/2014/main" id="{2799313E-4DA0-4A06-8FB2-5662754BC27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41865"/>
          <a:stretch/>
        </p:blipFill>
        <p:spPr>
          <a:xfrm>
            <a:off x="3097646" y="5317230"/>
            <a:ext cx="1132953" cy="1018596"/>
          </a:xfrm>
          <a:prstGeom prst="rect">
            <a:avLst/>
          </a:prstGeom>
        </p:spPr>
      </p:pic>
      <p:sp>
        <p:nvSpPr>
          <p:cNvPr id="19" name="四角形: 角を丸くする 18">
            <a:extLst>
              <a:ext uri="{FF2B5EF4-FFF2-40B4-BE49-F238E27FC236}">
                <a16:creationId xmlns:a16="http://schemas.microsoft.com/office/drawing/2014/main" id="{082F16D4-9870-4F4D-8575-D87981579323}"/>
              </a:ext>
            </a:extLst>
          </p:cNvPr>
          <p:cNvSpPr/>
          <p:nvPr/>
        </p:nvSpPr>
        <p:spPr>
          <a:xfrm>
            <a:off x="2479110" y="5062636"/>
            <a:ext cx="1614852" cy="382199"/>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a:solidFill>
                  <a:srgbClr val="000000"/>
                </a:solidFill>
                <a:latin typeface="Meiryo UI" panose="020B0604030504040204" pitchFamily="50" charset="-128"/>
                <a:ea typeface="Meiryo UI" panose="020B0604030504040204" pitchFamily="50" charset="-128"/>
              </a:rPr>
              <a:t>第１号被保険者</a:t>
            </a:r>
            <a:endParaRPr kumimoji="1" lang="ja-JP" altLang="en-US" sz="1200" b="1">
              <a:solidFill>
                <a:srgbClr val="000000"/>
              </a:solidFill>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BD9A5498-CFC7-409C-852E-863B3BA573FC}"/>
              </a:ext>
            </a:extLst>
          </p:cNvPr>
          <p:cNvSpPr txBox="1"/>
          <p:nvPr/>
        </p:nvSpPr>
        <p:spPr>
          <a:xfrm>
            <a:off x="2078996" y="6336701"/>
            <a:ext cx="2400017" cy="276999"/>
          </a:xfrm>
          <a:prstGeom prst="rect">
            <a:avLst/>
          </a:prstGeom>
          <a:noFill/>
        </p:spPr>
        <p:txBody>
          <a:bodyPr wrap="none" rtlCol="0">
            <a:spAutoFit/>
          </a:bodyPr>
          <a:lstStyle/>
          <a:p>
            <a:pPr algn="ctr"/>
            <a:r>
              <a:rPr kumimoji="1" lang="ja-JP" altLang="en-US" sz="1200" dirty="0">
                <a:solidFill>
                  <a:srgbClr val="000000"/>
                </a:solidFill>
                <a:latin typeface="Meiryo UI" panose="020B0604030504040204" pitchFamily="50" charset="-128"/>
                <a:ea typeface="Meiryo UI" panose="020B0604030504040204" pitchFamily="50" charset="-128"/>
              </a:rPr>
              <a:t>学生（</a:t>
            </a:r>
            <a:r>
              <a:rPr kumimoji="1" lang="en-US" altLang="ja-JP" sz="1200" dirty="0">
                <a:solidFill>
                  <a:srgbClr val="000000"/>
                </a:solidFill>
                <a:latin typeface="Meiryo UI" panose="020B0604030504040204" pitchFamily="50" charset="-128"/>
                <a:ea typeface="Meiryo UI" panose="020B0604030504040204" pitchFamily="50" charset="-128"/>
              </a:rPr>
              <a:t>20</a:t>
            </a:r>
            <a:r>
              <a:rPr kumimoji="1" lang="ja-JP" altLang="en-US" sz="1200" dirty="0">
                <a:solidFill>
                  <a:srgbClr val="000000"/>
                </a:solidFill>
                <a:latin typeface="Meiryo UI" panose="020B0604030504040204" pitchFamily="50" charset="-128"/>
                <a:ea typeface="Meiryo UI" panose="020B0604030504040204" pitchFamily="50" charset="-128"/>
              </a:rPr>
              <a:t>歳以上）、自営業者など</a:t>
            </a:r>
          </a:p>
        </p:txBody>
      </p:sp>
      <p:pic>
        <p:nvPicPr>
          <p:cNvPr id="3" name="グラフィックス 2">
            <a:extLst>
              <a:ext uri="{FF2B5EF4-FFF2-40B4-BE49-F238E27FC236}">
                <a16:creationId xmlns:a16="http://schemas.microsoft.com/office/drawing/2014/main" id="{5FFD63D6-8E20-4C60-A309-CA5BDB5DBC0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6777"/>
          <a:stretch/>
        </p:blipFill>
        <p:spPr>
          <a:xfrm>
            <a:off x="4572163" y="5447146"/>
            <a:ext cx="1180685" cy="939690"/>
          </a:xfrm>
          <a:prstGeom prst="rect">
            <a:avLst/>
          </a:prstGeom>
        </p:spPr>
      </p:pic>
      <p:pic>
        <p:nvPicPr>
          <p:cNvPr id="5" name="グラフィックス 4">
            <a:extLst>
              <a:ext uri="{FF2B5EF4-FFF2-40B4-BE49-F238E27FC236}">
                <a16:creationId xmlns:a16="http://schemas.microsoft.com/office/drawing/2014/main" id="{D269C58D-AD45-4204-A7E1-86AFAB6D9AA8}"/>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20915"/>
          <a:stretch/>
        </p:blipFill>
        <p:spPr>
          <a:xfrm>
            <a:off x="5948310" y="5409006"/>
            <a:ext cx="940481" cy="970865"/>
          </a:xfrm>
          <a:prstGeom prst="rect">
            <a:avLst/>
          </a:prstGeom>
        </p:spPr>
      </p:pic>
      <p:sp>
        <p:nvSpPr>
          <p:cNvPr id="77" name="四角形: 角を丸くする 76">
            <a:extLst>
              <a:ext uri="{FF2B5EF4-FFF2-40B4-BE49-F238E27FC236}">
                <a16:creationId xmlns:a16="http://schemas.microsoft.com/office/drawing/2014/main" id="{5D9FB207-5123-4F68-8C79-87CA0E6E1C2C}"/>
              </a:ext>
            </a:extLst>
          </p:cNvPr>
          <p:cNvSpPr/>
          <p:nvPr/>
        </p:nvSpPr>
        <p:spPr>
          <a:xfrm>
            <a:off x="4674453" y="5055312"/>
            <a:ext cx="2301237" cy="399891"/>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a:solidFill>
                  <a:srgbClr val="000000"/>
                </a:solidFill>
                <a:latin typeface="Meiryo UI" panose="020B0604030504040204" pitchFamily="50" charset="-128"/>
                <a:ea typeface="Meiryo UI" panose="020B0604030504040204" pitchFamily="50" charset="-128"/>
              </a:rPr>
              <a:t>第２号被保険者</a:t>
            </a:r>
            <a:endParaRPr kumimoji="1" lang="ja-JP" altLang="en-US" sz="1200" b="1">
              <a:solidFill>
                <a:srgbClr val="000000"/>
              </a:solidFill>
              <a:latin typeface="Meiryo UI" panose="020B0604030504040204" pitchFamily="50" charset="-128"/>
              <a:ea typeface="Meiryo UI" panose="020B0604030504040204" pitchFamily="50" charset="-128"/>
            </a:endParaRPr>
          </a:p>
        </p:txBody>
      </p:sp>
      <p:sp>
        <p:nvSpPr>
          <p:cNvPr id="79" name="テキスト ボックス 78">
            <a:extLst>
              <a:ext uri="{FF2B5EF4-FFF2-40B4-BE49-F238E27FC236}">
                <a16:creationId xmlns:a16="http://schemas.microsoft.com/office/drawing/2014/main" id="{E03E13AD-426B-4584-BA5B-DDFAE865CCBB}"/>
              </a:ext>
            </a:extLst>
          </p:cNvPr>
          <p:cNvSpPr txBox="1"/>
          <p:nvPr/>
        </p:nvSpPr>
        <p:spPr>
          <a:xfrm>
            <a:off x="5118789" y="6364856"/>
            <a:ext cx="1412566" cy="276999"/>
          </a:xfrm>
          <a:prstGeom prst="rect">
            <a:avLst/>
          </a:prstGeom>
          <a:noFill/>
        </p:spPr>
        <p:txBody>
          <a:bodyPr wrap="none" rtlCol="0">
            <a:spAutoFit/>
          </a:bodyPr>
          <a:lstStyle/>
          <a:p>
            <a:pPr algn="ctr"/>
            <a:r>
              <a:rPr kumimoji="1" lang="ja-JP" altLang="en-US" sz="1200">
                <a:solidFill>
                  <a:srgbClr val="000000"/>
                </a:solidFill>
                <a:latin typeface="Meiryo UI" panose="020B0604030504040204" pitchFamily="50" charset="-128"/>
                <a:ea typeface="Meiryo UI" panose="020B0604030504040204" pitchFamily="50" charset="-128"/>
              </a:rPr>
              <a:t>会社員・公務員など</a:t>
            </a:r>
          </a:p>
        </p:txBody>
      </p:sp>
      <p:grpSp>
        <p:nvGrpSpPr>
          <p:cNvPr id="24" name="グループ化 23">
            <a:extLst>
              <a:ext uri="{FF2B5EF4-FFF2-40B4-BE49-F238E27FC236}">
                <a16:creationId xmlns:a16="http://schemas.microsoft.com/office/drawing/2014/main" id="{630C48C0-EACC-44D6-BBF0-3FCB84823EA3}"/>
              </a:ext>
            </a:extLst>
          </p:cNvPr>
          <p:cNvGrpSpPr/>
          <p:nvPr/>
        </p:nvGrpSpPr>
        <p:grpSpPr>
          <a:xfrm>
            <a:off x="7646326" y="5036716"/>
            <a:ext cx="1614852" cy="1571194"/>
            <a:chOff x="7331657" y="4910858"/>
            <a:chExt cx="1614852" cy="1571194"/>
          </a:xfrm>
        </p:grpSpPr>
        <p:pic>
          <p:nvPicPr>
            <p:cNvPr id="8" name="グラフィックス 7">
              <a:extLst>
                <a:ext uri="{FF2B5EF4-FFF2-40B4-BE49-F238E27FC236}">
                  <a16:creationId xmlns:a16="http://schemas.microsoft.com/office/drawing/2014/main" id="{7372D455-64C0-4D17-91CF-77AB97B735FA}"/>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b="41576"/>
            <a:stretch/>
          </p:blipFill>
          <p:spPr>
            <a:xfrm>
              <a:off x="7530525" y="5232131"/>
              <a:ext cx="1074420" cy="988533"/>
            </a:xfrm>
            <a:prstGeom prst="rect">
              <a:avLst/>
            </a:prstGeom>
          </p:spPr>
        </p:pic>
        <p:sp>
          <p:nvSpPr>
            <p:cNvPr id="80" name="四角形: 角を丸くする 79">
              <a:extLst>
                <a:ext uri="{FF2B5EF4-FFF2-40B4-BE49-F238E27FC236}">
                  <a16:creationId xmlns:a16="http://schemas.microsoft.com/office/drawing/2014/main" id="{54EBFBED-6EA4-4D56-AFEB-4120AA46050B}"/>
                </a:ext>
              </a:extLst>
            </p:cNvPr>
            <p:cNvSpPr/>
            <p:nvPr/>
          </p:nvSpPr>
          <p:spPr>
            <a:xfrm>
              <a:off x="7331657" y="4910858"/>
              <a:ext cx="1614852" cy="432094"/>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a:solidFill>
                    <a:srgbClr val="000000"/>
                  </a:solidFill>
                  <a:latin typeface="Meiryo UI" panose="020B0604030504040204" pitchFamily="50" charset="-128"/>
                  <a:ea typeface="Meiryo UI" panose="020B0604030504040204" pitchFamily="50" charset="-128"/>
                </a:rPr>
                <a:t>第３号被保険者</a:t>
              </a:r>
              <a:endParaRPr kumimoji="1" lang="ja-JP" altLang="en-US" sz="1200" b="1">
                <a:solidFill>
                  <a:srgbClr val="000000"/>
                </a:solidFill>
                <a:latin typeface="Meiryo UI" panose="020B0604030504040204" pitchFamily="50" charset="-128"/>
                <a:ea typeface="Meiryo UI" panose="020B0604030504040204" pitchFamily="50" charset="-128"/>
              </a:endParaRPr>
            </a:p>
          </p:txBody>
        </p:sp>
        <p:sp>
          <p:nvSpPr>
            <p:cNvPr id="81" name="テキスト ボックス 80">
              <a:extLst>
                <a:ext uri="{FF2B5EF4-FFF2-40B4-BE49-F238E27FC236}">
                  <a16:creationId xmlns:a16="http://schemas.microsoft.com/office/drawing/2014/main" id="{7EDA6A78-1E11-4C40-BE3E-36A49A94B480}"/>
                </a:ext>
              </a:extLst>
            </p:cNvPr>
            <p:cNvSpPr txBox="1"/>
            <p:nvPr/>
          </p:nvSpPr>
          <p:spPr>
            <a:xfrm>
              <a:off x="7626417" y="6205053"/>
              <a:ext cx="954107" cy="276999"/>
            </a:xfrm>
            <a:prstGeom prst="rect">
              <a:avLst/>
            </a:prstGeom>
            <a:noFill/>
          </p:spPr>
          <p:txBody>
            <a:bodyPr wrap="none" rtlCol="0">
              <a:spAutoFit/>
            </a:bodyPr>
            <a:lstStyle/>
            <a:p>
              <a:pPr algn="ctr"/>
              <a:r>
                <a:rPr kumimoji="1" lang="ja-JP" altLang="en-US" sz="1200">
                  <a:solidFill>
                    <a:srgbClr val="000000"/>
                  </a:solidFill>
                  <a:latin typeface="Meiryo UI" panose="020B0604030504040204" pitchFamily="50" charset="-128"/>
                  <a:ea typeface="Meiryo UI" panose="020B0604030504040204" pitchFamily="50" charset="-128"/>
                </a:rPr>
                <a:t>専業主婦等</a:t>
              </a:r>
            </a:p>
          </p:txBody>
        </p:sp>
      </p:grpSp>
      <p:grpSp>
        <p:nvGrpSpPr>
          <p:cNvPr id="18" name="グループ化 17">
            <a:extLst>
              <a:ext uri="{FF2B5EF4-FFF2-40B4-BE49-F238E27FC236}">
                <a16:creationId xmlns:a16="http://schemas.microsoft.com/office/drawing/2014/main" id="{71998B2A-5631-4D4F-9C58-AAFDF299ABCA}"/>
              </a:ext>
            </a:extLst>
          </p:cNvPr>
          <p:cNvGrpSpPr/>
          <p:nvPr/>
        </p:nvGrpSpPr>
        <p:grpSpPr>
          <a:xfrm>
            <a:off x="8330656" y="2150734"/>
            <a:ext cx="1249719" cy="253916"/>
            <a:chOff x="7333001" y="2195927"/>
            <a:chExt cx="1249719" cy="253916"/>
          </a:xfrm>
        </p:grpSpPr>
        <p:sp>
          <p:nvSpPr>
            <p:cNvPr id="75" name="テキスト ボックス 74">
              <a:extLst>
                <a:ext uri="{FF2B5EF4-FFF2-40B4-BE49-F238E27FC236}">
                  <a16:creationId xmlns:a16="http://schemas.microsoft.com/office/drawing/2014/main" id="{B0B0AC52-29FD-4E93-B572-3D1A46A9E5CE}"/>
                </a:ext>
              </a:extLst>
            </p:cNvPr>
            <p:cNvSpPr txBox="1">
              <a:spLocks noChangeAspect="1"/>
            </p:cNvSpPr>
            <p:nvPr/>
          </p:nvSpPr>
          <p:spPr>
            <a:xfrm>
              <a:off x="7333001" y="2260021"/>
              <a:ext cx="246192" cy="144000"/>
            </a:xfrm>
            <a:prstGeom prst="rect">
              <a:avLst/>
            </a:prstGeom>
            <a:solidFill>
              <a:srgbClr val="00A9CC"/>
            </a:solidFill>
            <a:ln w="6350">
              <a:noFill/>
            </a:ln>
          </p:spPr>
          <p:txBody>
            <a:bodyPr wrap="square" tIns="72000" bIns="72000" rtlCol="0">
              <a:spAutoFit/>
            </a:bodyPr>
            <a:lstStyle/>
            <a:p>
              <a:pPr lvl="0" algn="ctr">
                <a:defRPr/>
              </a:pPr>
              <a:endParaRPr kumimoji="1" lang="ja-JP" altLang="en-US" sz="800" b="1" spc="300">
                <a:solidFill>
                  <a:prstClr val="white"/>
                </a:solidFill>
                <a:latin typeface="Meiryo UI" panose="020B0604030504040204" pitchFamily="50" charset="-128"/>
                <a:ea typeface="Meiryo UI" panose="020B0604030504040204" pitchFamily="50" charset="-128"/>
              </a:endParaRPr>
            </a:p>
          </p:txBody>
        </p:sp>
        <p:sp>
          <p:nvSpPr>
            <p:cNvPr id="76" name="テキスト ボックス 75">
              <a:extLst>
                <a:ext uri="{FF2B5EF4-FFF2-40B4-BE49-F238E27FC236}">
                  <a16:creationId xmlns:a16="http://schemas.microsoft.com/office/drawing/2014/main" id="{BC2BAC0A-8BD1-4D15-87E0-CA8757028B6C}"/>
                </a:ext>
              </a:extLst>
            </p:cNvPr>
            <p:cNvSpPr txBox="1"/>
            <p:nvPr/>
          </p:nvSpPr>
          <p:spPr>
            <a:xfrm>
              <a:off x="7522814" y="2195927"/>
              <a:ext cx="1059906" cy="253916"/>
            </a:xfrm>
            <a:prstGeom prst="rect">
              <a:avLst/>
            </a:prstGeom>
            <a:noFill/>
          </p:spPr>
          <p:txBody>
            <a:bodyPr wrap="none" rtlCol="0">
              <a:spAutoFit/>
            </a:bodyPr>
            <a:lstStyle/>
            <a:p>
              <a:r>
                <a:rPr kumimoji="1" lang="ja-JP" altLang="en-US" sz="1050">
                  <a:solidFill>
                    <a:srgbClr val="000000"/>
                  </a:solidFill>
                  <a:latin typeface="Meiryo UI" panose="020B0604030504040204" pitchFamily="50" charset="-128"/>
                  <a:ea typeface="Meiryo UI" panose="020B0604030504040204" pitchFamily="50" charset="-128"/>
                </a:rPr>
                <a:t>・・・</a:t>
              </a:r>
              <a:r>
                <a:rPr kumimoji="1" lang="en-US" altLang="ja-JP" sz="1050">
                  <a:solidFill>
                    <a:srgbClr val="000000"/>
                  </a:solidFill>
                  <a:latin typeface="Meiryo UI" panose="020B0604030504040204" pitchFamily="50" charset="-128"/>
                  <a:ea typeface="Meiryo UI" panose="020B0604030504040204" pitchFamily="50" charset="-128"/>
                </a:rPr>
                <a:t>※</a:t>
              </a:r>
              <a:r>
                <a:rPr kumimoji="1" lang="ja-JP" altLang="en-US" sz="1050">
                  <a:solidFill>
                    <a:srgbClr val="000000"/>
                  </a:solidFill>
                  <a:latin typeface="Meiryo UI" panose="020B0604030504040204" pitchFamily="50" charset="-128"/>
                  <a:ea typeface="Meiryo UI" panose="020B0604030504040204" pitchFamily="50" charset="-128"/>
                </a:rPr>
                <a:t>任意加入</a:t>
              </a:r>
            </a:p>
          </p:txBody>
        </p:sp>
      </p:grpSp>
      <p:sp>
        <p:nvSpPr>
          <p:cNvPr id="10" name="正方形/長方形 9">
            <a:extLst>
              <a:ext uri="{FF2B5EF4-FFF2-40B4-BE49-F238E27FC236}">
                <a16:creationId xmlns:a16="http://schemas.microsoft.com/office/drawing/2014/main" id="{3E06EF0D-0415-E772-252F-15ACA7E47BA1}"/>
              </a:ext>
            </a:extLst>
          </p:cNvPr>
          <p:cNvSpPr/>
          <p:nvPr/>
        </p:nvSpPr>
        <p:spPr>
          <a:xfrm>
            <a:off x="368962" y="2478773"/>
            <a:ext cx="960322" cy="2162538"/>
          </a:xfrm>
          <a:prstGeom prst="rect">
            <a:avLst/>
          </a:prstGeom>
          <a:solidFill>
            <a:srgbClr val="002060">
              <a:alpha val="15000"/>
            </a:srgbClr>
          </a:solidFill>
          <a:ln w="15875" cap="rnd">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2060"/>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CF4167AC-FFE5-C425-0770-1089C4363AAC}"/>
              </a:ext>
            </a:extLst>
          </p:cNvPr>
          <p:cNvSpPr/>
          <p:nvPr/>
        </p:nvSpPr>
        <p:spPr>
          <a:xfrm>
            <a:off x="382808" y="4730697"/>
            <a:ext cx="969817" cy="1762217"/>
          </a:xfrm>
          <a:prstGeom prst="rect">
            <a:avLst/>
          </a:prstGeom>
          <a:solidFill>
            <a:srgbClr val="D6848B">
              <a:alpha val="15000"/>
            </a:srgbClr>
          </a:solidFill>
          <a:ln w="15875" cap="rnd">
            <a:solidFill>
              <a:srgbClr val="CE61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39">
            <a:extLst>
              <a:ext uri="{FF2B5EF4-FFF2-40B4-BE49-F238E27FC236}">
                <a16:creationId xmlns:a16="http://schemas.microsoft.com/office/drawing/2014/main" id="{95733CF7-73AA-140F-914F-0921D6120218}"/>
              </a:ext>
            </a:extLst>
          </p:cNvPr>
          <p:cNvSpPr txBox="1">
            <a:spLocks noChangeArrowheads="1"/>
          </p:cNvSpPr>
          <p:nvPr/>
        </p:nvSpPr>
        <p:spPr bwMode="auto">
          <a:xfrm>
            <a:off x="234281" y="5304684"/>
            <a:ext cx="1207857" cy="510653"/>
          </a:xfrm>
          <a:prstGeom prst="rect">
            <a:avLst/>
          </a:prstGeom>
          <a:noFill/>
          <a:ln w="9525">
            <a:noFill/>
            <a:miter lim="800000"/>
            <a:headEnd/>
            <a:tailEnd/>
          </a:ln>
        </p:spPr>
        <p:txBody>
          <a:bodyPr wrap="square">
            <a:spAutoFit/>
          </a:bodyPr>
          <a:lstStyle/>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rPr>
              <a:t>現役時代</a:t>
            </a:r>
            <a:endParaRPr kumimoji="0" lang="en-US" altLang="ja-JP" sz="1200" b="1"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endParaRPr>
          </a:p>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rPr>
              <a:t>保険料を負担</a:t>
            </a:r>
            <a:endParaRPr kumimoji="0" lang="en-US" altLang="ja-JP" sz="1200" b="0"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40">
            <a:extLst>
              <a:ext uri="{FF2B5EF4-FFF2-40B4-BE49-F238E27FC236}">
                <a16:creationId xmlns:a16="http://schemas.microsoft.com/office/drawing/2014/main" id="{5B39F44B-39A8-C1B6-43A5-F9791EF2DF1B}"/>
              </a:ext>
            </a:extLst>
          </p:cNvPr>
          <p:cNvSpPr txBox="1">
            <a:spLocks noChangeArrowheads="1"/>
          </p:cNvSpPr>
          <p:nvPr/>
        </p:nvSpPr>
        <p:spPr bwMode="auto">
          <a:xfrm>
            <a:off x="234281" y="3334767"/>
            <a:ext cx="1249286" cy="510653"/>
          </a:xfrm>
          <a:prstGeom prst="rect">
            <a:avLst/>
          </a:prstGeom>
          <a:noFill/>
          <a:ln w="9525">
            <a:noFill/>
            <a:miter lim="800000"/>
            <a:headEnd/>
            <a:tailEnd/>
          </a:ln>
        </p:spPr>
        <p:txBody>
          <a:bodyPr wrap="square">
            <a:spAutoFit/>
          </a:bodyPr>
          <a:lstStyle/>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引退後</a:t>
            </a:r>
            <a:endPar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年金を受給</a:t>
            </a:r>
            <a:endParaRPr kumimoji="0" lang="en-US" altLang="ja-JP" sz="12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a:extLst>
              <a:ext uri="{FF2B5EF4-FFF2-40B4-BE49-F238E27FC236}">
                <a16:creationId xmlns:a16="http://schemas.microsoft.com/office/drawing/2014/main" id="{9F97A16F-E93D-A4AB-FE20-E3EF05AF8775}"/>
              </a:ext>
            </a:extLst>
          </p:cNvPr>
          <p:cNvSpPr txBox="1"/>
          <p:nvPr/>
        </p:nvSpPr>
        <p:spPr>
          <a:xfrm>
            <a:off x="2251409" y="4689560"/>
            <a:ext cx="2037384" cy="307777"/>
          </a:xfrm>
          <a:prstGeom prst="rect">
            <a:avLst/>
          </a:prstGeom>
          <a:no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国民年金のみの加入</a:t>
            </a:r>
          </a:p>
        </p:txBody>
      </p:sp>
      <p:sp>
        <p:nvSpPr>
          <p:cNvPr id="28" name="テキスト ボックス 27">
            <a:extLst>
              <a:ext uri="{FF2B5EF4-FFF2-40B4-BE49-F238E27FC236}">
                <a16:creationId xmlns:a16="http://schemas.microsoft.com/office/drawing/2014/main" id="{9DB71BDD-57D9-20DD-9B2C-DFB131684D6D}"/>
              </a:ext>
            </a:extLst>
          </p:cNvPr>
          <p:cNvSpPr txBox="1"/>
          <p:nvPr/>
        </p:nvSpPr>
        <p:spPr>
          <a:xfrm>
            <a:off x="7477071" y="4699864"/>
            <a:ext cx="2041309" cy="307777"/>
          </a:xfrm>
          <a:prstGeom prst="rect">
            <a:avLst/>
          </a:prstGeom>
          <a:noFill/>
        </p:spPr>
        <p:txBody>
          <a:bodyPr wrap="square" rtlCol="0">
            <a:spAutoFit/>
          </a:bodyPr>
          <a:lstStyle/>
          <a:p>
            <a:pPr algn="ctr"/>
            <a:r>
              <a:rPr kumimoji="1" lang="ja-JP" altLang="en-US" sz="1400" b="1">
                <a:latin typeface="Meiryo UI" panose="020B0604030504040204" pitchFamily="50" charset="-128"/>
                <a:ea typeface="Meiryo UI" panose="020B0604030504040204" pitchFamily="50" charset="-128"/>
              </a:rPr>
              <a:t>国民年金のみの加入</a:t>
            </a:r>
          </a:p>
        </p:txBody>
      </p:sp>
      <p:sp>
        <p:nvSpPr>
          <p:cNvPr id="29" name="テキスト ボックス 28">
            <a:extLst>
              <a:ext uri="{FF2B5EF4-FFF2-40B4-BE49-F238E27FC236}">
                <a16:creationId xmlns:a16="http://schemas.microsoft.com/office/drawing/2014/main" id="{9DB2F770-1320-09A4-367F-8D5B0CC538E9}"/>
              </a:ext>
            </a:extLst>
          </p:cNvPr>
          <p:cNvSpPr txBox="1"/>
          <p:nvPr/>
        </p:nvSpPr>
        <p:spPr>
          <a:xfrm>
            <a:off x="4490180" y="4684866"/>
            <a:ext cx="2741337" cy="307777"/>
          </a:xfrm>
          <a:prstGeom prst="rect">
            <a:avLst/>
          </a:prstGeom>
          <a:noFill/>
        </p:spPr>
        <p:txBody>
          <a:bodyPr wrap="square" rtlCol="0">
            <a:spAutoFit/>
          </a:bodyPr>
          <a:lstStyle/>
          <a:p>
            <a:pPr algn="ctr"/>
            <a:r>
              <a:rPr kumimoji="1" lang="ja-JP" altLang="en-US" sz="1400" b="1">
                <a:latin typeface="Meiryo UI" panose="020B0604030504040204" pitchFamily="50" charset="-128"/>
                <a:ea typeface="Meiryo UI" panose="020B0604030504040204" pitchFamily="50" charset="-128"/>
              </a:rPr>
              <a:t>国民年金と、厚生年金に加入</a:t>
            </a:r>
            <a:endParaRPr kumimoji="1" lang="en-US" altLang="ja-JP" sz="1400" b="1">
              <a:latin typeface="Meiryo UI" panose="020B0604030504040204" pitchFamily="50" charset="-128"/>
              <a:ea typeface="Meiryo UI" panose="020B0604030504040204" pitchFamily="50" charset="-128"/>
            </a:endParaRPr>
          </a:p>
        </p:txBody>
      </p:sp>
      <p:grpSp>
        <p:nvGrpSpPr>
          <p:cNvPr id="7" name="グループ化 6">
            <a:extLst>
              <a:ext uri="{FF2B5EF4-FFF2-40B4-BE49-F238E27FC236}">
                <a16:creationId xmlns:a16="http://schemas.microsoft.com/office/drawing/2014/main" id="{1CF64CC5-4702-D129-7E12-9B801784608F}"/>
              </a:ext>
            </a:extLst>
          </p:cNvPr>
          <p:cNvGrpSpPr/>
          <p:nvPr/>
        </p:nvGrpSpPr>
        <p:grpSpPr>
          <a:xfrm>
            <a:off x="6929876" y="459246"/>
            <a:ext cx="2588504" cy="724132"/>
            <a:chOff x="6846079" y="349993"/>
            <a:chExt cx="2588504" cy="724132"/>
          </a:xfrm>
        </p:grpSpPr>
        <p:pic>
          <p:nvPicPr>
            <p:cNvPr id="4" name="図 3">
              <a:extLst>
                <a:ext uri="{FF2B5EF4-FFF2-40B4-BE49-F238E27FC236}">
                  <a16:creationId xmlns:a16="http://schemas.microsoft.com/office/drawing/2014/main" id="{49C36591-63C1-21B6-59A5-1A542AF7EF2E}"/>
                </a:ext>
              </a:extLst>
            </p:cNvPr>
            <p:cNvPicPr>
              <a:picLocks noChangeAspect="1"/>
            </p:cNvPicPr>
            <p:nvPr/>
          </p:nvPicPr>
          <p:blipFill>
            <a:blip r:embed="rId14"/>
            <a:stretch>
              <a:fillRect/>
            </a:stretch>
          </p:blipFill>
          <p:spPr>
            <a:xfrm>
              <a:off x="8710451" y="349993"/>
              <a:ext cx="724132" cy="724132"/>
            </a:xfrm>
            <a:prstGeom prst="rect">
              <a:avLst/>
            </a:prstGeom>
          </p:spPr>
        </p:pic>
        <p:pic>
          <p:nvPicPr>
            <p:cNvPr id="6" name="図 5">
              <a:extLst>
                <a:ext uri="{FF2B5EF4-FFF2-40B4-BE49-F238E27FC236}">
                  <a16:creationId xmlns:a16="http://schemas.microsoft.com/office/drawing/2014/main" id="{9144662D-FF7D-1934-4753-72CD6FAEEF24}"/>
                </a:ext>
              </a:extLst>
            </p:cNvPr>
            <p:cNvPicPr>
              <a:picLocks noChangeAspect="1"/>
            </p:cNvPicPr>
            <p:nvPr/>
          </p:nvPicPr>
          <p:blipFill>
            <a:blip r:embed="rId15"/>
            <a:stretch>
              <a:fillRect/>
            </a:stretch>
          </p:blipFill>
          <p:spPr>
            <a:xfrm>
              <a:off x="6846079" y="393080"/>
              <a:ext cx="1790403" cy="651609"/>
            </a:xfrm>
            <a:prstGeom prst="rect">
              <a:avLst/>
            </a:prstGeom>
          </p:spPr>
        </p:pic>
      </p:grpSp>
      <p:pic>
        <p:nvPicPr>
          <p:cNvPr id="2" name="グラフィックス 1">
            <a:extLst>
              <a:ext uri="{FF2B5EF4-FFF2-40B4-BE49-F238E27FC236}">
                <a16:creationId xmlns:a16="http://schemas.microsoft.com/office/drawing/2014/main" id="{855FC622-B0DE-04FB-1735-2CC8B6AB5211}"/>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b="25147"/>
          <a:stretch/>
        </p:blipFill>
        <p:spPr>
          <a:xfrm>
            <a:off x="2062550" y="5250627"/>
            <a:ext cx="1028228" cy="1080284"/>
          </a:xfrm>
          <a:prstGeom prst="rect">
            <a:avLst/>
          </a:prstGeom>
        </p:spPr>
      </p:pic>
    </p:spTree>
    <p:extLst>
      <p:ext uri="{BB962C8B-B14F-4D97-AF65-F5344CB8AC3E}">
        <p14:creationId xmlns:p14="http://schemas.microsoft.com/office/powerpoint/2010/main" val="4199721395"/>
      </p:ext>
    </p:extLst>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342F51BA-E143-40BD-9196-F02C03859389}"/>
              </a:ext>
            </a:extLst>
          </p:cNvPr>
          <p:cNvSpPr/>
          <p:nvPr/>
        </p:nvSpPr>
        <p:spPr>
          <a:xfrm>
            <a:off x="6643932" y="2319702"/>
            <a:ext cx="1404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21" name="グラフィックス 20">
            <a:extLst>
              <a:ext uri="{FF2B5EF4-FFF2-40B4-BE49-F238E27FC236}">
                <a16:creationId xmlns:a16="http://schemas.microsoft.com/office/drawing/2014/main" id="{C651C381-A7E1-4296-AB7A-8127DACB2F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640" y="2926198"/>
            <a:ext cx="8808720" cy="3309247"/>
          </a:xfrm>
          <a:prstGeom prst="rect">
            <a:avLst/>
          </a:prstGeom>
        </p:spPr>
      </p:pic>
      <p:sp>
        <p:nvSpPr>
          <p:cNvPr id="10" name="正方形/長方形 9">
            <a:extLst>
              <a:ext uri="{FF2B5EF4-FFF2-40B4-BE49-F238E27FC236}">
                <a16:creationId xmlns:a16="http://schemas.microsoft.com/office/drawing/2014/main" id="{BBB7A093-467C-454A-80A9-A77A85345397}"/>
              </a:ext>
            </a:extLst>
          </p:cNvPr>
          <p:cNvSpPr/>
          <p:nvPr/>
        </p:nvSpPr>
        <p:spPr>
          <a:xfrm>
            <a:off x="2843981" y="1971895"/>
            <a:ext cx="3672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50644832-78CD-450E-B729-59F04FC8D0CD}"/>
              </a:ext>
            </a:extLst>
          </p:cNvPr>
          <p:cNvSpPr/>
          <p:nvPr/>
        </p:nvSpPr>
        <p:spPr>
          <a:xfrm>
            <a:off x="3333043" y="2304462"/>
            <a:ext cx="1836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DF1A1788-6C49-49F9-976D-3A91D532DFB7}"/>
              </a:ext>
            </a:extLst>
          </p:cNvPr>
          <p:cNvSpPr/>
          <p:nvPr/>
        </p:nvSpPr>
        <p:spPr>
          <a:xfrm>
            <a:off x="411258" y="0"/>
            <a:ext cx="5522403"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69EBED7-0C55-4882-A7DA-8657E68A7438}"/>
              </a:ext>
            </a:extLst>
          </p:cNvPr>
          <p:cNvSpPr txBox="1"/>
          <p:nvPr/>
        </p:nvSpPr>
        <p:spPr bwMode="gray">
          <a:xfrm>
            <a:off x="1495426" y="72279"/>
            <a:ext cx="3735318"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よくある疑問への回答</a:t>
            </a:r>
          </a:p>
        </p:txBody>
      </p:sp>
      <p:sp>
        <p:nvSpPr>
          <p:cNvPr id="7" name="テキスト ボックス 6">
            <a:extLst>
              <a:ext uri="{FF2B5EF4-FFF2-40B4-BE49-F238E27FC236}">
                <a16:creationId xmlns:a16="http://schemas.microsoft.com/office/drawing/2014/main" id="{A1321EB4-0CFC-4D1D-ABFA-FE18AD970EE6}"/>
              </a:ext>
            </a:extLst>
          </p:cNvPr>
          <p:cNvSpPr txBox="1"/>
          <p:nvPr/>
        </p:nvSpPr>
        <p:spPr>
          <a:xfrm>
            <a:off x="1071007" y="919265"/>
            <a:ext cx="8618528" cy="646331"/>
          </a:xfrm>
          <a:prstGeom prst="rect">
            <a:avLst/>
          </a:prstGeom>
          <a:noFill/>
        </p:spPr>
        <p:txBody>
          <a:bodyPr wrap="square" rtlCol="0">
            <a:spAutoFit/>
          </a:bodyPr>
          <a:lstStyle/>
          <a:p>
            <a:r>
              <a:rPr lang="ja-JP" altLang="en-US" sz="1400" b="1">
                <a:solidFill>
                  <a:srgbClr val="002060"/>
                </a:solidFill>
                <a:latin typeface="Meiryo UI" panose="020B0604030504040204" pitchFamily="50" charset="-128"/>
                <a:ea typeface="Meiryo UI" panose="020B0604030504040204" pitchFamily="50" charset="-128"/>
              </a:rPr>
              <a:t>支払う現役世代が将来減少するから、</a:t>
            </a:r>
            <a:r>
              <a:rPr lang="ja-JP" altLang="en-US" b="1">
                <a:solidFill>
                  <a:schemeClr val="accent2"/>
                </a:solidFill>
                <a:latin typeface="Meiryo UI" panose="020B0604030504040204" pitchFamily="50" charset="-128"/>
                <a:ea typeface="Meiryo UI" panose="020B0604030504040204" pitchFamily="50" charset="-128"/>
              </a:rPr>
              <a:t>この制度は破綻するの？</a:t>
            </a:r>
            <a:br>
              <a:rPr lang="en-US" altLang="ja-JP" b="1">
                <a:solidFill>
                  <a:schemeClr val="accent2"/>
                </a:solidFill>
                <a:latin typeface="Meiryo UI" panose="020B0604030504040204" pitchFamily="50" charset="-128"/>
                <a:ea typeface="Meiryo UI" panose="020B0604030504040204" pitchFamily="50" charset="-128"/>
              </a:rPr>
            </a:br>
            <a:r>
              <a:rPr lang="ja-JP" altLang="en-US" b="1">
                <a:solidFill>
                  <a:schemeClr val="accent2"/>
                </a:solidFill>
                <a:latin typeface="Meiryo UI" panose="020B0604030504040204" pitchFamily="50" charset="-128"/>
                <a:ea typeface="Meiryo UI" panose="020B0604030504040204" pitchFamily="50" charset="-128"/>
              </a:rPr>
              <a:t>将来ほとんどもらえないよね？</a:t>
            </a:r>
            <a:endParaRPr lang="en-US" altLang="ja-JP" sz="1400" b="1">
              <a:solidFill>
                <a:schemeClr val="accent2"/>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DD40B290-7313-46F2-A731-32E6A8FAE102}"/>
              </a:ext>
            </a:extLst>
          </p:cNvPr>
          <p:cNvSpPr txBox="1"/>
          <p:nvPr/>
        </p:nvSpPr>
        <p:spPr>
          <a:xfrm>
            <a:off x="742549" y="3100361"/>
            <a:ext cx="6498858" cy="1310743"/>
          </a:xfrm>
          <a:prstGeom prst="rect">
            <a:avLst/>
          </a:prstGeom>
          <a:noFill/>
        </p:spPr>
        <p:txBody>
          <a:bodyPr wrap="square" rtlCol="0">
            <a:spAutoFit/>
          </a:bodyPr>
          <a:lstStyle/>
          <a:p>
            <a:pPr>
              <a:lnSpc>
                <a:spcPct val="120000"/>
              </a:lnSpc>
            </a:pPr>
            <a:r>
              <a:rPr lang="ja-JP" altLang="en-US" b="1">
                <a:solidFill>
                  <a:schemeClr val="bg1"/>
                </a:solidFill>
                <a:latin typeface="Meiryo UI" panose="020B0604030504040204" pitchFamily="50" charset="-128"/>
                <a:ea typeface="Meiryo UI" panose="020B0604030504040204" pitchFamily="50" charset="-128"/>
              </a:rPr>
              <a:t>❶　現役世代が支払う保険料→上限を設定</a:t>
            </a:r>
            <a:endParaRPr lang="en-US" altLang="ja-JP" b="1">
              <a:solidFill>
                <a:schemeClr val="bg1"/>
              </a:solidFill>
              <a:latin typeface="Meiryo UI" panose="020B0604030504040204" pitchFamily="50" charset="-128"/>
              <a:ea typeface="Meiryo UI" panose="020B0604030504040204" pitchFamily="50" charset="-128"/>
            </a:endParaRPr>
          </a:p>
          <a:p>
            <a:pPr>
              <a:lnSpc>
                <a:spcPct val="120000"/>
              </a:lnSpc>
            </a:pPr>
            <a:r>
              <a:rPr kumimoji="1" lang="ja-JP" altLang="en-US" b="1">
                <a:solidFill>
                  <a:schemeClr val="bg1"/>
                </a:solidFill>
                <a:latin typeface="Meiryo UI" panose="020B0604030504040204" pitchFamily="50" charset="-128"/>
                <a:ea typeface="Meiryo UI" panose="020B0604030504040204" pitchFamily="50" charset="-128"/>
              </a:rPr>
              <a:t>❷　積立金</a:t>
            </a:r>
            <a:r>
              <a:rPr kumimoji="1" lang="en-US" altLang="ja-JP" b="1">
                <a:solidFill>
                  <a:schemeClr val="bg1"/>
                </a:solidFill>
                <a:latin typeface="Meiryo UI" panose="020B0604030504040204" pitchFamily="50" charset="-128"/>
                <a:ea typeface="Meiryo UI" panose="020B0604030504040204" pitchFamily="50" charset="-128"/>
              </a:rPr>
              <a:t>※</a:t>
            </a:r>
            <a:r>
              <a:rPr kumimoji="1" lang="ja-JP" altLang="en-US" b="1">
                <a:solidFill>
                  <a:schemeClr val="bg1"/>
                </a:solidFill>
                <a:latin typeface="Meiryo UI" panose="020B0604030504040204" pitchFamily="50" charset="-128"/>
                <a:ea typeface="Meiryo UI" panose="020B0604030504040204" pitchFamily="50" charset="-128"/>
              </a:rPr>
              <a:t>を運用しながら一部を取り崩す</a:t>
            </a:r>
            <a:br>
              <a:rPr kumimoji="1" lang="en-US" altLang="ja-JP" b="1">
                <a:solidFill>
                  <a:schemeClr val="bg1"/>
                </a:solidFill>
                <a:latin typeface="Meiryo UI" panose="020B0604030504040204" pitchFamily="50" charset="-128"/>
                <a:ea typeface="Meiryo UI" panose="020B0604030504040204" pitchFamily="50" charset="-128"/>
              </a:rPr>
            </a:br>
            <a:r>
              <a:rPr kumimoji="1" lang="ja-JP" altLang="en-US" sz="1400" b="1">
                <a:solidFill>
                  <a:schemeClr val="bg1"/>
                </a:solidFill>
                <a:latin typeface="Meiryo UI" panose="020B0604030504040204" pitchFamily="50" charset="-128"/>
                <a:ea typeface="Meiryo UI" panose="020B0604030504040204" pitchFamily="50" charset="-128"/>
              </a:rPr>
              <a:t>　　　</a:t>
            </a:r>
            <a:r>
              <a:rPr lang="en-US" altLang="ja-JP" sz="1200" b="1">
                <a:solidFill>
                  <a:schemeClr val="bg1"/>
                </a:solidFill>
                <a:latin typeface="Meiryo UI" panose="020B0604030504040204" pitchFamily="50" charset="-128"/>
                <a:ea typeface="Meiryo UI" panose="020B0604030504040204" pitchFamily="50" charset="-128"/>
              </a:rPr>
              <a:t>※</a:t>
            </a:r>
            <a:r>
              <a:rPr lang="ja-JP" altLang="en-US" sz="1200" b="1">
                <a:solidFill>
                  <a:schemeClr val="bg1"/>
                </a:solidFill>
                <a:latin typeface="Meiryo UI" panose="020B0604030504040204" pitchFamily="50" charset="-128"/>
                <a:ea typeface="Meiryo UI" panose="020B0604030504040204" pitchFamily="50" charset="-128"/>
              </a:rPr>
              <a:t>年金に支払われなかった保険料を積み立てたもの</a:t>
            </a:r>
            <a:endParaRPr lang="en-US" altLang="ja-JP" sz="1200" b="1">
              <a:solidFill>
                <a:schemeClr val="bg1"/>
              </a:solidFill>
              <a:latin typeface="Meiryo UI" panose="020B0604030504040204" pitchFamily="50" charset="-128"/>
              <a:ea typeface="Meiryo UI" panose="020B0604030504040204" pitchFamily="50" charset="-128"/>
            </a:endParaRPr>
          </a:p>
          <a:p>
            <a:pPr>
              <a:lnSpc>
                <a:spcPct val="120000"/>
              </a:lnSpc>
            </a:pPr>
            <a:r>
              <a:rPr kumimoji="1" lang="ja-JP" altLang="en-US" b="1">
                <a:solidFill>
                  <a:schemeClr val="bg1"/>
                </a:solidFill>
                <a:latin typeface="Meiryo UI" panose="020B0604030504040204" pitchFamily="50" charset="-128"/>
                <a:ea typeface="Meiryo UI" panose="020B0604030504040204" pitchFamily="50" charset="-128"/>
              </a:rPr>
              <a:t>❸　国庫負担</a:t>
            </a:r>
            <a:endParaRPr kumimoji="1" lang="en-US" altLang="ja-JP" b="1">
              <a:solidFill>
                <a:schemeClr val="bg1"/>
              </a:solidFill>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80CADDE5-A9FD-4CC8-B02D-F625A93FE70C}"/>
              </a:ext>
            </a:extLst>
          </p:cNvPr>
          <p:cNvSpPr txBox="1"/>
          <p:nvPr/>
        </p:nvSpPr>
        <p:spPr>
          <a:xfrm>
            <a:off x="1026248" y="1703359"/>
            <a:ext cx="8734600" cy="986680"/>
          </a:xfrm>
          <a:prstGeom prst="rect">
            <a:avLst/>
          </a:prstGeom>
          <a:noFill/>
        </p:spPr>
        <p:txBody>
          <a:bodyPr wrap="square" rtlCol="0">
            <a:spAutoFit/>
          </a:bodyPr>
          <a:lstStyle/>
          <a:p>
            <a:pPr>
              <a:lnSpc>
                <a:spcPct val="120000"/>
              </a:lnSpc>
            </a:pPr>
            <a:r>
              <a:rPr kumimoji="1" lang="ja-JP" altLang="en-US" sz="1400" b="1">
                <a:solidFill>
                  <a:srgbClr val="0070C0"/>
                </a:solidFill>
                <a:latin typeface="Meiryo UI" panose="020B0604030504040204" pitchFamily="50" charset="-128"/>
                <a:ea typeface="Meiryo UI" panose="020B0604030504040204" pitchFamily="50" charset="-128"/>
              </a:rPr>
              <a:t>■ </a:t>
            </a:r>
            <a:r>
              <a:rPr kumimoji="1" lang="ja-JP" altLang="en-US" sz="1400" b="1">
                <a:latin typeface="Meiryo UI" panose="020B0604030504040204" pitchFamily="50" charset="-128"/>
                <a:ea typeface="Meiryo UI" panose="020B0604030504040204" pitchFamily="50" charset="-128"/>
              </a:rPr>
              <a:t>支払われる年金額</a:t>
            </a:r>
            <a:r>
              <a:rPr lang="ja-JP" altLang="en-US" sz="1400" b="1">
                <a:latin typeface="Meiryo UI" panose="020B0604030504040204" pitchFamily="50" charset="-128"/>
                <a:ea typeface="Meiryo UI" panose="020B0604030504040204" pitchFamily="50" charset="-128"/>
              </a:rPr>
              <a:t>が</a:t>
            </a:r>
            <a:r>
              <a:rPr kumimoji="1" lang="ja-JP" altLang="en-US" b="1">
                <a:solidFill>
                  <a:srgbClr val="0070C0"/>
                </a:solidFill>
                <a:latin typeface="Meiryo UI" panose="020B0604030504040204" pitchFamily="50" charset="-128"/>
                <a:ea typeface="Meiryo UI" panose="020B0604030504040204" pitchFamily="50" charset="-128"/>
              </a:rPr>
              <a:t>増えすぎないよう、自動調整する仕組み</a:t>
            </a:r>
            <a:r>
              <a:rPr kumimoji="1" lang="ja-JP" altLang="en-US" sz="1400" b="1">
                <a:latin typeface="Meiryo UI" panose="020B0604030504040204" pitchFamily="50" charset="-128"/>
                <a:ea typeface="Meiryo UI" panose="020B0604030504040204" pitchFamily="50" charset="-128"/>
              </a:rPr>
              <a:t>が組み込まれ、</a:t>
            </a:r>
            <a:endParaRPr kumimoji="1" lang="en-US" altLang="ja-JP" sz="1400" b="1">
              <a:latin typeface="Meiryo UI" panose="020B0604030504040204" pitchFamily="50" charset="-128"/>
              <a:ea typeface="Meiryo UI" panose="020B0604030504040204" pitchFamily="50" charset="-128"/>
            </a:endParaRPr>
          </a:p>
          <a:p>
            <a:pPr>
              <a:lnSpc>
                <a:spcPct val="120000"/>
              </a:lnSpc>
            </a:pPr>
            <a:r>
              <a:rPr kumimoji="1" lang="ja-JP" altLang="en-US" sz="1400" b="1">
                <a:solidFill>
                  <a:srgbClr val="0070C0"/>
                </a:solidFill>
                <a:latin typeface="Meiryo UI" panose="020B0604030504040204" pitchFamily="50" charset="-128"/>
                <a:ea typeface="Meiryo UI" panose="020B0604030504040204" pitchFamily="50" charset="-128"/>
              </a:rPr>
              <a:t>■ </a:t>
            </a:r>
            <a:r>
              <a:rPr lang="ja-JP" altLang="en-US" sz="1400" b="1">
                <a:latin typeface="Meiryo UI" panose="020B0604030504040204" pitchFamily="50" charset="-128"/>
                <a:ea typeface="Meiryo UI" panose="020B0604030504040204" pitchFamily="50" charset="-128"/>
              </a:rPr>
              <a:t>それを賄うための保険料は、</a:t>
            </a:r>
            <a:r>
              <a:rPr lang="ja-JP" altLang="en-US" b="1">
                <a:solidFill>
                  <a:srgbClr val="0070C0"/>
                </a:solidFill>
                <a:latin typeface="Meiryo UI" panose="020B0604030504040204" pitchFamily="50" charset="-128"/>
                <a:ea typeface="Meiryo UI" panose="020B0604030504040204" pitchFamily="50" charset="-128"/>
              </a:rPr>
              <a:t>負担に上限が設定</a:t>
            </a:r>
            <a:r>
              <a:rPr lang="ja-JP" altLang="en-US" sz="1400" b="1">
                <a:latin typeface="Meiryo UI" panose="020B0604030504040204" pitchFamily="50" charset="-128"/>
                <a:ea typeface="Meiryo UI" panose="020B0604030504040204" pitchFamily="50" charset="-128"/>
              </a:rPr>
              <a:t>され、足りない部分を</a:t>
            </a:r>
            <a:r>
              <a:rPr lang="ja-JP" altLang="en-US" b="1">
                <a:solidFill>
                  <a:srgbClr val="0070C0"/>
                </a:solidFill>
                <a:latin typeface="Meiryo UI" panose="020B0604030504040204" pitchFamily="50" charset="-128"/>
                <a:ea typeface="Meiryo UI" panose="020B0604030504040204" pitchFamily="50" charset="-128"/>
              </a:rPr>
              <a:t>積立金で補う</a:t>
            </a:r>
            <a:endParaRPr lang="en-US" altLang="ja-JP" b="1">
              <a:solidFill>
                <a:srgbClr val="0070C0"/>
              </a:solidFill>
              <a:latin typeface="Meiryo UI" panose="020B0604030504040204" pitchFamily="50" charset="-128"/>
              <a:ea typeface="Meiryo UI" panose="020B0604030504040204" pitchFamily="50" charset="-128"/>
            </a:endParaRPr>
          </a:p>
          <a:p>
            <a:pPr>
              <a:lnSpc>
                <a:spcPct val="120000"/>
              </a:lnSpc>
            </a:pPr>
            <a:r>
              <a:rPr kumimoji="1" lang="ja-JP" altLang="en-US" sz="1400">
                <a:latin typeface="Meiryo UI" panose="020B0604030504040204" pitchFamily="50" charset="-128"/>
                <a:ea typeface="Meiryo UI" panose="020B0604030504040204" pitchFamily="50" charset="-128"/>
              </a:rPr>
              <a:t>ことで将来にわたって安定した制度設計になっています。</a:t>
            </a:r>
          </a:p>
        </p:txBody>
      </p:sp>
      <p:pic>
        <p:nvPicPr>
          <p:cNvPr id="38" name="グラフィックス 37">
            <a:extLst>
              <a:ext uri="{FF2B5EF4-FFF2-40B4-BE49-F238E27FC236}">
                <a16:creationId xmlns:a16="http://schemas.microsoft.com/office/drawing/2014/main" id="{ABE49D29-7383-4373-8DBC-835502C88B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7535" y="971583"/>
            <a:ext cx="412666" cy="593805"/>
          </a:xfrm>
          <a:prstGeom prst="rect">
            <a:avLst/>
          </a:prstGeom>
        </p:spPr>
      </p:pic>
      <p:pic>
        <p:nvPicPr>
          <p:cNvPr id="41" name="グラフィックス 40">
            <a:extLst>
              <a:ext uri="{FF2B5EF4-FFF2-40B4-BE49-F238E27FC236}">
                <a16:creationId xmlns:a16="http://schemas.microsoft.com/office/drawing/2014/main" id="{160F1FE7-836C-437C-A29C-05C5E2B525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7535" y="1842869"/>
            <a:ext cx="413545" cy="593807"/>
          </a:xfrm>
          <a:prstGeom prst="rect">
            <a:avLst/>
          </a:prstGeom>
        </p:spPr>
      </p:pic>
      <p:sp>
        <p:nvSpPr>
          <p:cNvPr id="45" name="正方形/長方形 44">
            <a:extLst>
              <a:ext uri="{FF2B5EF4-FFF2-40B4-BE49-F238E27FC236}">
                <a16:creationId xmlns:a16="http://schemas.microsoft.com/office/drawing/2014/main" id="{7FDF56D5-58D1-499A-91A0-2B29BF636949}"/>
              </a:ext>
            </a:extLst>
          </p:cNvPr>
          <p:cNvSpPr/>
          <p:nvPr/>
        </p:nvSpPr>
        <p:spPr>
          <a:xfrm>
            <a:off x="2073000" y="5815877"/>
            <a:ext cx="5760000" cy="103238"/>
          </a:xfrm>
          <a:prstGeom prst="rect">
            <a:avLst/>
          </a:prstGeom>
          <a:solidFill>
            <a:srgbClr val="004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46" name="グループ化 45">
            <a:extLst>
              <a:ext uri="{FF2B5EF4-FFF2-40B4-BE49-F238E27FC236}">
                <a16:creationId xmlns:a16="http://schemas.microsoft.com/office/drawing/2014/main" id="{C40BD7CD-D536-4D33-A2A1-7A8F7ABB9E9A}"/>
              </a:ext>
            </a:extLst>
          </p:cNvPr>
          <p:cNvGrpSpPr/>
          <p:nvPr/>
        </p:nvGrpSpPr>
        <p:grpSpPr>
          <a:xfrm>
            <a:off x="2651059" y="4377513"/>
            <a:ext cx="1707927" cy="1409232"/>
            <a:chOff x="2252128" y="4815179"/>
            <a:chExt cx="1707927" cy="1409232"/>
          </a:xfrm>
          <a:solidFill>
            <a:schemeClr val="bg1"/>
          </a:solidFill>
        </p:grpSpPr>
        <p:sp>
          <p:nvSpPr>
            <p:cNvPr id="47" name="正方形/長方形 46">
              <a:extLst>
                <a:ext uri="{FF2B5EF4-FFF2-40B4-BE49-F238E27FC236}">
                  <a16:creationId xmlns:a16="http://schemas.microsoft.com/office/drawing/2014/main" id="{01AA3537-02DB-44C3-870A-137317513B3B}"/>
                </a:ext>
              </a:extLst>
            </p:cNvPr>
            <p:cNvSpPr/>
            <p:nvPr/>
          </p:nvSpPr>
          <p:spPr>
            <a:xfrm>
              <a:off x="2252128" y="4815179"/>
              <a:ext cx="1707927" cy="577279"/>
            </a:xfrm>
            <a:prstGeom prst="rect">
              <a:avLst/>
            </a:prstGeom>
            <a:grp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E248D203-DD0D-49E0-9A7E-9BFD68F55686}"/>
                </a:ext>
              </a:extLst>
            </p:cNvPr>
            <p:cNvSpPr txBox="1"/>
            <p:nvPr/>
          </p:nvSpPr>
          <p:spPr>
            <a:xfrm>
              <a:off x="2388064" y="4865107"/>
              <a:ext cx="1473480" cy="523220"/>
            </a:xfrm>
            <a:prstGeom prst="rect">
              <a:avLst/>
            </a:prstGeom>
            <a:noFill/>
          </p:spPr>
          <p:txBody>
            <a:bodyPr wrap="none" rtlCol="0">
              <a:spAutoFit/>
            </a:bodyPr>
            <a:lstStyle/>
            <a:p>
              <a:pPr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❶ 保険料収入</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a:p>
              <a:pPr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  （個人・企業）</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9" name="正方形/長方形 48">
              <a:extLst>
                <a:ext uri="{FF2B5EF4-FFF2-40B4-BE49-F238E27FC236}">
                  <a16:creationId xmlns:a16="http://schemas.microsoft.com/office/drawing/2014/main" id="{7C869989-3A58-43DF-BA86-76BF685768D5}"/>
                </a:ext>
              </a:extLst>
            </p:cNvPr>
            <p:cNvSpPr/>
            <p:nvPr/>
          </p:nvSpPr>
          <p:spPr>
            <a:xfrm>
              <a:off x="2252128" y="5431324"/>
              <a:ext cx="1707927" cy="375906"/>
            </a:xfrm>
            <a:prstGeom prst="rect">
              <a:avLst/>
            </a:prstGeom>
            <a:grp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853BB021-2BDB-4300-9A29-750CD7B03426}"/>
                </a:ext>
              </a:extLst>
            </p:cNvPr>
            <p:cNvSpPr txBox="1"/>
            <p:nvPr/>
          </p:nvSpPr>
          <p:spPr>
            <a:xfrm>
              <a:off x="2388064" y="5468414"/>
              <a:ext cx="1304705" cy="307777"/>
            </a:xfrm>
            <a:prstGeom prst="rect">
              <a:avLst/>
            </a:prstGeom>
            <a:noFill/>
          </p:spPr>
          <p:txBody>
            <a:bodyPr wrap="square" rtlCol="0">
              <a:spAutoFit/>
            </a:bodyPr>
            <a:lstStyle/>
            <a:p>
              <a:pPr algn="dist"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❷積立金</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1" name="正方形/長方形 50">
              <a:extLst>
                <a:ext uri="{FF2B5EF4-FFF2-40B4-BE49-F238E27FC236}">
                  <a16:creationId xmlns:a16="http://schemas.microsoft.com/office/drawing/2014/main" id="{24FD35E1-4BFC-4E97-B3ED-5366E75891F9}"/>
                </a:ext>
              </a:extLst>
            </p:cNvPr>
            <p:cNvSpPr/>
            <p:nvPr/>
          </p:nvSpPr>
          <p:spPr>
            <a:xfrm>
              <a:off x="2252128" y="5848505"/>
              <a:ext cx="1707927" cy="375906"/>
            </a:xfrm>
            <a:prstGeom prst="rect">
              <a:avLst/>
            </a:prstGeom>
            <a:grp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2049B69A-CB97-4CB6-8762-8183B0535899}"/>
                </a:ext>
              </a:extLst>
            </p:cNvPr>
            <p:cNvSpPr txBox="1"/>
            <p:nvPr/>
          </p:nvSpPr>
          <p:spPr>
            <a:xfrm>
              <a:off x="2388064" y="5885595"/>
              <a:ext cx="1304705" cy="307777"/>
            </a:xfrm>
            <a:prstGeom prst="rect">
              <a:avLst/>
            </a:prstGeom>
            <a:noFill/>
          </p:spPr>
          <p:txBody>
            <a:bodyPr wrap="square" rtlCol="0">
              <a:spAutoFit/>
            </a:bodyPr>
            <a:lstStyle/>
            <a:p>
              <a:pPr algn="dist"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❸国庫負担</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p:txBody>
        </p:sp>
      </p:grpSp>
      <p:sp>
        <p:nvSpPr>
          <p:cNvPr id="53" name="正方形/長方形 52">
            <a:extLst>
              <a:ext uri="{FF2B5EF4-FFF2-40B4-BE49-F238E27FC236}">
                <a16:creationId xmlns:a16="http://schemas.microsoft.com/office/drawing/2014/main" id="{9364CD3E-E22A-481A-B699-9931A73D2DD9}"/>
              </a:ext>
            </a:extLst>
          </p:cNvPr>
          <p:cNvSpPr/>
          <p:nvPr/>
        </p:nvSpPr>
        <p:spPr>
          <a:xfrm>
            <a:off x="2590499" y="4308462"/>
            <a:ext cx="1834516" cy="1558807"/>
          </a:xfrm>
          <a:prstGeom prst="rect">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1DE82C61-24EB-4BE1-AF90-6E7D3B3CF65B}"/>
              </a:ext>
            </a:extLst>
          </p:cNvPr>
          <p:cNvSpPr txBox="1"/>
          <p:nvPr/>
        </p:nvSpPr>
        <p:spPr>
          <a:xfrm>
            <a:off x="1867763" y="4839769"/>
            <a:ext cx="782587" cy="307777"/>
          </a:xfrm>
          <a:prstGeom prst="rect">
            <a:avLst/>
          </a:prstGeom>
          <a:noFill/>
        </p:spPr>
        <p:txBody>
          <a:bodyPr wrap="none" rtlCol="0">
            <a:spAutoFit/>
          </a:bodyPr>
          <a:lstStyle/>
          <a:p>
            <a:r>
              <a:rPr kumimoji="1" lang="ja-JP" altLang="en-US" sz="1400" b="1">
                <a:solidFill>
                  <a:schemeClr val="bg1"/>
                </a:solidFill>
                <a:latin typeface="Meiryo UI" panose="020B0604030504040204" pitchFamily="50" charset="-128"/>
                <a:ea typeface="Meiryo UI" panose="020B0604030504040204" pitchFamily="50" charset="-128"/>
              </a:rPr>
              <a:t>固 定！</a:t>
            </a:r>
          </a:p>
        </p:txBody>
      </p:sp>
      <p:sp>
        <p:nvSpPr>
          <p:cNvPr id="55" name="テキスト ボックス 54">
            <a:extLst>
              <a:ext uri="{FF2B5EF4-FFF2-40B4-BE49-F238E27FC236}">
                <a16:creationId xmlns:a16="http://schemas.microsoft.com/office/drawing/2014/main" id="{68233310-6A91-4C3D-85B3-15C4314F4457}"/>
              </a:ext>
            </a:extLst>
          </p:cNvPr>
          <p:cNvSpPr txBox="1"/>
          <p:nvPr/>
        </p:nvSpPr>
        <p:spPr>
          <a:xfrm>
            <a:off x="5485729" y="3391115"/>
            <a:ext cx="1649811" cy="512191"/>
          </a:xfrm>
          <a:prstGeom prst="rect">
            <a:avLst/>
          </a:prstGeom>
          <a:noFill/>
        </p:spPr>
        <p:txBody>
          <a:bodyPr wrap="none" rtlCol="0">
            <a:spAutoFit/>
          </a:bodyPr>
          <a:lstStyle/>
          <a:p>
            <a:pPr algn="ctr">
              <a:lnSpc>
                <a:spcPct val="110000"/>
              </a:lnSpc>
            </a:pPr>
            <a:r>
              <a:rPr kumimoji="1" lang="ja-JP" altLang="en-US" sz="1400" b="1">
                <a:solidFill>
                  <a:schemeClr val="bg1"/>
                </a:solidFill>
                <a:latin typeface="Meiryo UI" panose="020B0604030504040204" pitchFamily="50" charset="-128"/>
                <a:ea typeface="Meiryo UI" panose="020B0604030504040204" pitchFamily="50" charset="-128"/>
              </a:rPr>
              <a:t>増えすぎない仕組み</a:t>
            </a:r>
          </a:p>
          <a:p>
            <a:pPr algn="ctr">
              <a:lnSpc>
                <a:spcPct val="110000"/>
              </a:lnSpc>
            </a:pPr>
            <a:r>
              <a:rPr kumimoji="1" lang="ja-JP" altLang="en-US" sz="1200" b="1">
                <a:solidFill>
                  <a:schemeClr val="bg1"/>
                </a:solidFill>
                <a:latin typeface="Meiryo UI" panose="020B0604030504040204" pitchFamily="50" charset="-128"/>
                <a:ea typeface="Meiryo UI" panose="020B0604030504040204" pitchFamily="50" charset="-128"/>
              </a:rPr>
              <a:t>「マクロ経済スライド」</a:t>
            </a:r>
          </a:p>
        </p:txBody>
      </p:sp>
      <p:grpSp>
        <p:nvGrpSpPr>
          <p:cNvPr id="56" name="グループ化 55">
            <a:extLst>
              <a:ext uri="{FF2B5EF4-FFF2-40B4-BE49-F238E27FC236}">
                <a16:creationId xmlns:a16="http://schemas.microsoft.com/office/drawing/2014/main" id="{BE6BFC47-7F17-4323-91FE-98694955BBD7}"/>
              </a:ext>
            </a:extLst>
          </p:cNvPr>
          <p:cNvGrpSpPr/>
          <p:nvPr/>
        </p:nvGrpSpPr>
        <p:grpSpPr>
          <a:xfrm>
            <a:off x="5468441" y="4033553"/>
            <a:ext cx="1681918" cy="355794"/>
            <a:chOff x="5824201" y="4524816"/>
            <a:chExt cx="1681918" cy="355794"/>
          </a:xfrm>
        </p:grpSpPr>
        <p:sp>
          <p:nvSpPr>
            <p:cNvPr id="57" name="正方形/長方形 56">
              <a:extLst>
                <a:ext uri="{FF2B5EF4-FFF2-40B4-BE49-F238E27FC236}">
                  <a16:creationId xmlns:a16="http://schemas.microsoft.com/office/drawing/2014/main" id="{C9817DE0-4410-47D2-97FB-77612AEFE838}"/>
                </a:ext>
              </a:extLst>
            </p:cNvPr>
            <p:cNvSpPr/>
            <p:nvPr/>
          </p:nvSpPr>
          <p:spPr>
            <a:xfrm>
              <a:off x="5824201" y="4525143"/>
              <a:ext cx="1681918" cy="355467"/>
            </a:xfrm>
            <a:prstGeom prst="rect">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8" name="矢印: 下 57">
              <a:extLst>
                <a:ext uri="{FF2B5EF4-FFF2-40B4-BE49-F238E27FC236}">
                  <a16:creationId xmlns:a16="http://schemas.microsoft.com/office/drawing/2014/main" id="{9F350B19-1EB3-4ECA-956E-D1EABDE53529}"/>
                </a:ext>
              </a:extLst>
            </p:cNvPr>
            <p:cNvSpPr/>
            <p:nvPr/>
          </p:nvSpPr>
          <p:spPr>
            <a:xfrm>
              <a:off x="6535083" y="4524816"/>
              <a:ext cx="263730" cy="324465"/>
            </a:xfrm>
            <a:prstGeom prst="downArrow">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59" name="グループ化 58">
            <a:extLst>
              <a:ext uri="{FF2B5EF4-FFF2-40B4-BE49-F238E27FC236}">
                <a16:creationId xmlns:a16="http://schemas.microsoft.com/office/drawing/2014/main" id="{F4417749-5E41-4736-9249-EF4FBE793164}"/>
              </a:ext>
            </a:extLst>
          </p:cNvPr>
          <p:cNvGrpSpPr/>
          <p:nvPr/>
        </p:nvGrpSpPr>
        <p:grpSpPr>
          <a:xfrm>
            <a:off x="7310916" y="3998931"/>
            <a:ext cx="1960703" cy="690114"/>
            <a:chOff x="7614833" y="4699935"/>
            <a:chExt cx="1960703" cy="690114"/>
          </a:xfrm>
          <a:solidFill>
            <a:schemeClr val="bg1"/>
          </a:solidFill>
        </p:grpSpPr>
        <p:sp>
          <p:nvSpPr>
            <p:cNvPr id="61" name="フリーフォーム: 図形 60">
              <a:extLst>
                <a:ext uri="{FF2B5EF4-FFF2-40B4-BE49-F238E27FC236}">
                  <a16:creationId xmlns:a16="http://schemas.microsoft.com/office/drawing/2014/main" id="{B13A9753-B0ED-4B62-A283-33D243F167F5}"/>
                </a:ext>
              </a:extLst>
            </p:cNvPr>
            <p:cNvSpPr/>
            <p:nvPr/>
          </p:nvSpPr>
          <p:spPr>
            <a:xfrm flipV="1">
              <a:off x="7614833" y="4699935"/>
              <a:ext cx="1960703" cy="690114"/>
            </a:xfrm>
            <a:custGeom>
              <a:avLst/>
              <a:gdLst>
                <a:gd name="connsiteX0" fmla="*/ 189064 w 1960703"/>
                <a:gd name="connsiteY0" fmla="*/ 690114 h 690114"/>
                <a:gd name="connsiteX1" fmla="*/ 1960703 w 1960703"/>
                <a:gd name="connsiteY1" fmla="*/ 690114 h 690114"/>
                <a:gd name="connsiteX2" fmla="*/ 1960703 w 1960703"/>
                <a:gd name="connsiteY2" fmla="*/ 0 h 690114"/>
                <a:gd name="connsiteX3" fmla="*/ 189064 w 1960703"/>
                <a:gd name="connsiteY3" fmla="*/ 0 h 690114"/>
                <a:gd name="connsiteX4" fmla="*/ 189064 w 1960703"/>
                <a:gd name="connsiteY4" fmla="*/ 110039 h 690114"/>
                <a:gd name="connsiteX5" fmla="*/ 0 w 1960703"/>
                <a:gd name="connsiteY5" fmla="*/ 81056 h 690114"/>
                <a:gd name="connsiteX6" fmla="*/ 189064 w 1960703"/>
                <a:gd name="connsiteY6" fmla="*/ 275911 h 69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703" h="690114">
                  <a:moveTo>
                    <a:pt x="189064" y="690114"/>
                  </a:moveTo>
                  <a:lnTo>
                    <a:pt x="1960703" y="690114"/>
                  </a:lnTo>
                  <a:lnTo>
                    <a:pt x="1960703" y="0"/>
                  </a:lnTo>
                  <a:lnTo>
                    <a:pt x="189064" y="0"/>
                  </a:lnTo>
                  <a:lnTo>
                    <a:pt x="189064" y="110039"/>
                  </a:lnTo>
                  <a:lnTo>
                    <a:pt x="0" y="81056"/>
                  </a:lnTo>
                  <a:lnTo>
                    <a:pt x="189064" y="275911"/>
                  </a:lnTo>
                  <a:close/>
                </a:path>
              </a:pathLst>
            </a:custGeom>
            <a:solidFill>
              <a:srgbClr val="B9F3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rgbClr val="002060"/>
                </a:solidFill>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17C883F0-37CC-45CA-9085-4B7766556FCE}"/>
                </a:ext>
              </a:extLst>
            </p:cNvPr>
            <p:cNvSpPr txBox="1"/>
            <p:nvPr/>
          </p:nvSpPr>
          <p:spPr>
            <a:xfrm>
              <a:off x="7834354" y="4743486"/>
              <a:ext cx="1710725" cy="583301"/>
            </a:xfrm>
            <a:prstGeom prst="rect">
              <a:avLst/>
            </a:prstGeom>
            <a:noFill/>
            <a:ln>
              <a:noFill/>
            </a:ln>
          </p:spPr>
          <p:txBody>
            <a:bodyPr wrap="none" rtlCol="0">
              <a:spAutoFit/>
            </a:bodyPr>
            <a:lstStyle/>
            <a:p>
              <a:pPr algn="ctr">
                <a:lnSpc>
                  <a:spcPct val="110000"/>
                </a:lnSpc>
              </a:pPr>
              <a:r>
                <a:rPr kumimoji="1" lang="ja-JP" altLang="en-US" sz="1000">
                  <a:solidFill>
                    <a:srgbClr val="002060"/>
                  </a:solidFill>
                  <a:latin typeface="Meiryo UI" panose="020B0604030504040204" pitchFamily="50" charset="-128"/>
                  <a:ea typeface="Meiryo UI" panose="020B0604030504040204" pitchFamily="50" charset="-128"/>
                </a:rPr>
                <a:t>約</a:t>
              </a:r>
              <a:r>
                <a:rPr kumimoji="1" lang="en-US" altLang="ja-JP" sz="1000">
                  <a:solidFill>
                    <a:srgbClr val="002060"/>
                  </a:solidFill>
                  <a:latin typeface="Meiryo UI" panose="020B0604030504040204" pitchFamily="50" charset="-128"/>
                  <a:ea typeface="Meiryo UI" panose="020B0604030504040204" pitchFamily="50" charset="-128"/>
                </a:rPr>
                <a:t>20</a:t>
              </a:r>
              <a:r>
                <a:rPr kumimoji="1" lang="ja-JP" altLang="en-US" sz="1000">
                  <a:solidFill>
                    <a:srgbClr val="002060"/>
                  </a:solidFill>
                  <a:latin typeface="Meiryo UI" panose="020B0604030504040204" pitchFamily="50" charset="-128"/>
                  <a:ea typeface="Meiryo UI" panose="020B0604030504040204" pitchFamily="50" charset="-128"/>
                </a:rPr>
                <a:t>年前までは、</a:t>
              </a:r>
            </a:p>
            <a:p>
              <a:pPr algn="ctr">
                <a:lnSpc>
                  <a:spcPct val="110000"/>
                </a:lnSpc>
              </a:pPr>
              <a:r>
                <a:rPr kumimoji="1" lang="ja-JP" altLang="en-US" sz="1000">
                  <a:solidFill>
                    <a:srgbClr val="002060"/>
                  </a:solidFill>
                  <a:latin typeface="Meiryo UI" panose="020B0604030504040204" pitchFamily="50" charset="-128"/>
                  <a:ea typeface="Meiryo UI" panose="020B0604030504040204" pitchFamily="50" charset="-128"/>
                </a:rPr>
                <a:t>支払う年金額を決めてから、</a:t>
              </a:r>
            </a:p>
            <a:p>
              <a:pPr algn="ctr">
                <a:lnSpc>
                  <a:spcPct val="110000"/>
                </a:lnSpc>
              </a:pPr>
              <a:r>
                <a:rPr kumimoji="1" lang="ja-JP" altLang="en-US" sz="1000">
                  <a:solidFill>
                    <a:srgbClr val="002060"/>
                  </a:solidFill>
                  <a:latin typeface="Meiryo UI" panose="020B0604030504040204" pitchFamily="50" charset="-128"/>
                  <a:ea typeface="Meiryo UI" panose="020B0604030504040204" pitchFamily="50" charset="-128"/>
                </a:rPr>
                <a:t>保険料の額を上げていました。</a:t>
              </a:r>
            </a:p>
          </p:txBody>
        </p:sp>
      </p:grpSp>
      <p:sp>
        <p:nvSpPr>
          <p:cNvPr id="62" name="台形 61">
            <a:extLst>
              <a:ext uri="{FF2B5EF4-FFF2-40B4-BE49-F238E27FC236}">
                <a16:creationId xmlns:a16="http://schemas.microsoft.com/office/drawing/2014/main" id="{349D9CA8-4810-47D3-BFD6-A28A86277BE1}"/>
              </a:ext>
            </a:extLst>
          </p:cNvPr>
          <p:cNvSpPr/>
          <p:nvPr/>
        </p:nvSpPr>
        <p:spPr>
          <a:xfrm>
            <a:off x="4805806" y="5917555"/>
            <a:ext cx="299005" cy="305028"/>
          </a:xfrm>
          <a:prstGeom prst="trapezoid">
            <a:avLst>
              <a:gd name="adj" fmla="val 35869"/>
            </a:avLst>
          </a:prstGeom>
          <a:solidFill>
            <a:srgbClr val="004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63" name="グループ化 62">
            <a:extLst>
              <a:ext uri="{FF2B5EF4-FFF2-40B4-BE49-F238E27FC236}">
                <a16:creationId xmlns:a16="http://schemas.microsoft.com/office/drawing/2014/main" id="{AF60DA9E-AD8C-4E4C-951C-259EE02D79A3}"/>
              </a:ext>
            </a:extLst>
          </p:cNvPr>
          <p:cNvGrpSpPr/>
          <p:nvPr/>
        </p:nvGrpSpPr>
        <p:grpSpPr>
          <a:xfrm>
            <a:off x="5457225" y="4377513"/>
            <a:ext cx="1707927" cy="1409232"/>
            <a:chOff x="5680024" y="4815179"/>
            <a:chExt cx="1707927" cy="1409232"/>
          </a:xfrm>
        </p:grpSpPr>
        <p:sp>
          <p:nvSpPr>
            <p:cNvPr id="64" name="正方形/長方形 63">
              <a:extLst>
                <a:ext uri="{FF2B5EF4-FFF2-40B4-BE49-F238E27FC236}">
                  <a16:creationId xmlns:a16="http://schemas.microsoft.com/office/drawing/2014/main" id="{5889D1F5-167E-464E-99F0-9655DC5AAC5E}"/>
                </a:ext>
              </a:extLst>
            </p:cNvPr>
            <p:cNvSpPr/>
            <p:nvPr/>
          </p:nvSpPr>
          <p:spPr>
            <a:xfrm>
              <a:off x="5680024" y="4815179"/>
              <a:ext cx="1707927" cy="1409232"/>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FFE036C3-CAD0-4CE1-A113-FBDFC3E4EFEF}"/>
                </a:ext>
              </a:extLst>
            </p:cNvPr>
            <p:cNvSpPr txBox="1"/>
            <p:nvPr/>
          </p:nvSpPr>
          <p:spPr>
            <a:xfrm>
              <a:off x="6038499" y="5281084"/>
              <a:ext cx="990977" cy="523220"/>
            </a:xfrm>
            <a:prstGeom prst="rect">
              <a:avLst/>
            </a:prstGeom>
            <a:noFill/>
          </p:spPr>
          <p:txBody>
            <a:bodyPr wrap="none" rtlCol="0">
              <a:spAutoFit/>
            </a:bodyPr>
            <a:lstStyle/>
            <a:p>
              <a:pPr algn="ctr"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支払われる</a:t>
              </a:r>
            </a:p>
            <a:p>
              <a:pPr algn="ctr"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年金額</a:t>
              </a:r>
            </a:p>
          </p:txBody>
        </p:sp>
      </p:grpSp>
      <p:pic>
        <p:nvPicPr>
          <p:cNvPr id="16" name="グラフィックス 15">
            <a:extLst>
              <a:ext uri="{FF2B5EF4-FFF2-40B4-BE49-F238E27FC236}">
                <a16:creationId xmlns:a16="http://schemas.microsoft.com/office/drawing/2014/main" id="{7B1B11C0-EACF-4837-A37D-2570B409B2C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1" b="1309"/>
          <a:stretch/>
        </p:blipFill>
        <p:spPr>
          <a:xfrm flipH="1">
            <a:off x="7566482" y="4808170"/>
            <a:ext cx="2242054" cy="2049830"/>
          </a:xfrm>
          <a:prstGeom prst="rect">
            <a:avLst/>
          </a:prstGeom>
        </p:spPr>
      </p:pic>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50</a:t>
            </a:fld>
            <a:endParaRPr kumimoji="1" lang="ja-JP" altLang="en-US" dirty="0"/>
          </a:p>
        </p:txBody>
      </p:sp>
      <p:sp>
        <p:nvSpPr>
          <p:cNvPr id="2" name="正方形/長方形 1">
            <a:extLst>
              <a:ext uri="{FF2B5EF4-FFF2-40B4-BE49-F238E27FC236}">
                <a16:creationId xmlns:a16="http://schemas.microsoft.com/office/drawing/2014/main" id="{943B3649-13DF-E4A4-9155-1892E3408DC9}"/>
              </a:ext>
            </a:extLst>
          </p:cNvPr>
          <p:cNvSpPr/>
          <p:nvPr/>
        </p:nvSpPr>
        <p:spPr bwMode="gray">
          <a:xfrm>
            <a:off x="539294" y="98888"/>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algn="ctr"/>
            <a:r>
              <a:rPr lang="ja-JP" altLang="en-US" sz="1800" b="1" spc="300">
                <a:solidFill>
                  <a:schemeClr val="bg1"/>
                </a:solidFill>
                <a:latin typeface="BIZ UDPゴシック" panose="020B0400000000000000" pitchFamily="50" charset="-128"/>
                <a:ea typeface="BIZ UDPゴシック" panose="020B0400000000000000" pitchFamily="50" charset="-128"/>
              </a:rPr>
              <a:t>参考４</a:t>
            </a:r>
            <a:endParaRPr kumimoji="1" lang="ja-JP" altLang="en-US"/>
          </a:p>
        </p:txBody>
      </p:sp>
    </p:spTree>
    <p:extLst>
      <p:ext uri="{BB962C8B-B14F-4D97-AF65-F5344CB8AC3E}">
        <p14:creationId xmlns:p14="http://schemas.microsoft.com/office/powerpoint/2010/main" val="2913236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repeatCount="indefinite" fill="hold" grpId="0" nodeType="clickEffect">
                                  <p:stCondLst>
                                    <p:cond delay="0"/>
                                  </p:stCondLst>
                                  <p:childTnLst>
                                    <p:animEffect transition="out" filter="fade">
                                      <p:cBhvr>
                                        <p:cTn id="6" dur="1500"/>
                                        <p:tgtEl>
                                          <p:spTgt spid="53"/>
                                        </p:tgtEl>
                                      </p:cBhvr>
                                    </p:animEffect>
                                    <p:set>
                                      <p:cBhvr>
                                        <p:cTn id="7" dur="1" fill="hold">
                                          <p:stCondLst>
                                            <p:cond delay="1499"/>
                                          </p:stCondLst>
                                        </p:cTn>
                                        <p:tgtEl>
                                          <p:spTgt spid="53"/>
                                        </p:tgtEl>
                                        <p:attrNameLst>
                                          <p:attrName>style.visibility</p:attrName>
                                        </p:attrNameLst>
                                      </p:cBhvr>
                                      <p:to>
                                        <p:strVal val="hidden"/>
                                      </p:to>
                                    </p:set>
                                  </p:childTnLst>
                                </p:cTn>
                              </p:par>
                              <p:par>
                                <p:cTn id="8" presetID="17" presetClass="exit" presetSubtype="4" repeatCount="indefinite" fill="hold" nodeType="withEffect">
                                  <p:stCondLst>
                                    <p:cond delay="0"/>
                                  </p:stCondLst>
                                  <p:childTnLst>
                                    <p:anim calcmode="lin" valueType="num">
                                      <p:cBhvr>
                                        <p:cTn id="9" dur="1500"/>
                                        <p:tgtEl>
                                          <p:spTgt spid="56"/>
                                        </p:tgtEl>
                                        <p:attrNameLst>
                                          <p:attrName>ppt_x</p:attrName>
                                        </p:attrNameLst>
                                      </p:cBhvr>
                                      <p:tavLst>
                                        <p:tav tm="0">
                                          <p:val>
                                            <p:strVal val="ppt_x"/>
                                          </p:val>
                                        </p:tav>
                                        <p:tav tm="100000">
                                          <p:val>
                                            <p:strVal val="ppt_x"/>
                                          </p:val>
                                        </p:tav>
                                      </p:tavLst>
                                    </p:anim>
                                    <p:anim calcmode="lin" valueType="num">
                                      <p:cBhvr>
                                        <p:cTn id="10" dur="1500"/>
                                        <p:tgtEl>
                                          <p:spTgt spid="56"/>
                                        </p:tgtEl>
                                        <p:attrNameLst>
                                          <p:attrName>ppt_y</p:attrName>
                                        </p:attrNameLst>
                                      </p:cBhvr>
                                      <p:tavLst>
                                        <p:tav tm="0">
                                          <p:val>
                                            <p:strVal val="ppt_y"/>
                                          </p:val>
                                        </p:tav>
                                        <p:tav tm="100000">
                                          <p:val>
                                            <p:strVal val="ppt_y+ppt_h/2"/>
                                          </p:val>
                                        </p:tav>
                                      </p:tavLst>
                                    </p:anim>
                                    <p:anim calcmode="lin" valueType="num">
                                      <p:cBhvr>
                                        <p:cTn id="11" dur="1500"/>
                                        <p:tgtEl>
                                          <p:spTgt spid="56"/>
                                        </p:tgtEl>
                                        <p:attrNameLst>
                                          <p:attrName>ppt_w</p:attrName>
                                        </p:attrNameLst>
                                      </p:cBhvr>
                                      <p:tavLst>
                                        <p:tav tm="0">
                                          <p:val>
                                            <p:strVal val="ppt_w"/>
                                          </p:val>
                                        </p:tav>
                                        <p:tav tm="100000">
                                          <p:val>
                                            <p:strVal val="ppt_w"/>
                                          </p:val>
                                        </p:tav>
                                      </p:tavLst>
                                    </p:anim>
                                    <p:anim calcmode="lin" valueType="num">
                                      <p:cBhvr>
                                        <p:cTn id="12" dur="1500"/>
                                        <p:tgtEl>
                                          <p:spTgt spid="56"/>
                                        </p:tgtEl>
                                        <p:attrNameLst>
                                          <p:attrName>ppt_h</p:attrName>
                                        </p:attrNameLst>
                                      </p:cBhvr>
                                      <p:tavLst>
                                        <p:tav tm="0">
                                          <p:val>
                                            <p:strVal val="ppt_h"/>
                                          </p:val>
                                        </p:tav>
                                        <p:tav tm="100000">
                                          <p:val>
                                            <p:fltVal val="0"/>
                                          </p:val>
                                        </p:tav>
                                      </p:tavLst>
                                    </p:anim>
                                    <p:set>
                                      <p:cBhvr>
                                        <p:cTn id="13" dur="1" fill="hold">
                                          <p:stCondLst>
                                            <p:cond delay="1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752A2FBF-D460-F447-327E-FEBEF25C0D4C}"/>
              </a:ext>
            </a:extLst>
          </p:cNvPr>
          <p:cNvSpPr/>
          <p:nvPr/>
        </p:nvSpPr>
        <p:spPr>
          <a:xfrm>
            <a:off x="172993" y="3750542"/>
            <a:ext cx="9560014" cy="3079750"/>
          </a:xfrm>
          <a:prstGeom prst="rect">
            <a:avLst/>
          </a:prstGeom>
          <a:no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791562E5-6A53-BCF5-C7E7-0AEB20A0F3FD}"/>
              </a:ext>
            </a:extLst>
          </p:cNvPr>
          <p:cNvSpPr/>
          <p:nvPr/>
        </p:nvSpPr>
        <p:spPr>
          <a:xfrm>
            <a:off x="228871" y="599470"/>
            <a:ext cx="4467314" cy="448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DFA967D-C20A-45BE-9944-6481C5B051E4}"/>
              </a:ext>
            </a:extLst>
          </p:cNvPr>
          <p:cNvSpPr/>
          <p:nvPr/>
        </p:nvSpPr>
        <p:spPr>
          <a:xfrm>
            <a:off x="189179" y="91848"/>
            <a:ext cx="9543828" cy="3693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5" name="テキスト ボックス 49">
            <a:extLst>
              <a:ext uri="{FF2B5EF4-FFF2-40B4-BE49-F238E27FC236}">
                <a16:creationId xmlns:a16="http://schemas.microsoft.com/office/drawing/2014/main" id="{B7A0FC22-168C-4CF1-A67E-A2EE2F3F73A7}"/>
              </a:ext>
            </a:extLst>
          </p:cNvPr>
          <p:cNvSpPr txBox="1"/>
          <p:nvPr/>
        </p:nvSpPr>
        <p:spPr bwMode="gray">
          <a:xfrm>
            <a:off x="269331" y="83756"/>
            <a:ext cx="946367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600" b="1" spc="300">
                <a:solidFill>
                  <a:schemeClr val="bg1"/>
                </a:solidFill>
                <a:latin typeface="BIZ UDPゴシック" panose="020B0400000000000000" pitchFamily="50" charset="-128"/>
                <a:ea typeface="BIZ UDPゴシック" panose="020B0400000000000000" pitchFamily="50" charset="-128"/>
              </a:rPr>
              <a:t>持続可能な年金制度の仕組みについて</a:t>
            </a:r>
          </a:p>
        </p:txBody>
      </p:sp>
      <p:pic>
        <p:nvPicPr>
          <p:cNvPr id="11" name="図 10">
            <a:extLst>
              <a:ext uri="{FF2B5EF4-FFF2-40B4-BE49-F238E27FC236}">
                <a16:creationId xmlns:a16="http://schemas.microsoft.com/office/drawing/2014/main" id="{421840E7-6D3A-7075-7697-BE12CE66B053}"/>
              </a:ext>
            </a:extLst>
          </p:cNvPr>
          <p:cNvPicPr>
            <a:picLocks noChangeAspect="1"/>
          </p:cNvPicPr>
          <p:nvPr/>
        </p:nvPicPr>
        <p:blipFill>
          <a:blip r:embed="rId2"/>
          <a:stretch>
            <a:fillRect/>
          </a:stretch>
        </p:blipFill>
        <p:spPr>
          <a:xfrm>
            <a:off x="446957" y="1445346"/>
            <a:ext cx="1816355" cy="2150564"/>
          </a:xfrm>
          <a:prstGeom prst="rect">
            <a:avLst/>
          </a:prstGeom>
        </p:spPr>
      </p:pic>
      <p:sp>
        <p:nvSpPr>
          <p:cNvPr id="12" name="正方形/長方形 11">
            <a:extLst>
              <a:ext uri="{FF2B5EF4-FFF2-40B4-BE49-F238E27FC236}">
                <a16:creationId xmlns:a16="http://schemas.microsoft.com/office/drawing/2014/main" id="{95AC5515-E6B2-9535-10AC-8F6D96132570}"/>
              </a:ext>
            </a:extLst>
          </p:cNvPr>
          <p:cNvSpPr/>
          <p:nvPr/>
        </p:nvSpPr>
        <p:spPr>
          <a:xfrm>
            <a:off x="172993" y="517323"/>
            <a:ext cx="9560014" cy="3195576"/>
          </a:xfrm>
          <a:prstGeom prst="rect">
            <a:avLst/>
          </a:prstGeom>
          <a:no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B63AD0F-70A1-154B-6FC5-9A2E3F9B8819}"/>
              </a:ext>
            </a:extLst>
          </p:cNvPr>
          <p:cNvSpPr txBox="1"/>
          <p:nvPr/>
        </p:nvSpPr>
        <p:spPr>
          <a:xfrm>
            <a:off x="446957" y="685451"/>
            <a:ext cx="4127705" cy="276999"/>
          </a:xfrm>
          <a:prstGeom prst="rect">
            <a:avLst/>
          </a:prstGeom>
          <a:noFill/>
        </p:spPr>
        <p:txBody>
          <a:bodyPr wrap="square" rtlCol="0">
            <a:spAutoFit/>
          </a:bodyPr>
          <a:lstStyle/>
          <a:p>
            <a:pPr algn="ctr"/>
            <a:r>
              <a:rPr kumimoji="1" lang="ja-JP" altLang="en-US" sz="1200">
                <a:latin typeface="BIZ UDPゴシック" panose="020B0400000000000000" pitchFamily="50" charset="-128"/>
                <a:ea typeface="BIZ UDPゴシック" panose="020B0400000000000000" pitchFamily="50" charset="-128"/>
              </a:rPr>
              <a:t>①少子高齢化が進むと年金財政のバランスは変化します</a:t>
            </a:r>
            <a:r>
              <a:rPr kumimoji="1" lang="ja-JP" altLang="en-US" sz="1200"/>
              <a:t>。</a:t>
            </a:r>
          </a:p>
        </p:txBody>
      </p:sp>
      <p:pic>
        <p:nvPicPr>
          <p:cNvPr id="18" name="図 17">
            <a:extLst>
              <a:ext uri="{FF2B5EF4-FFF2-40B4-BE49-F238E27FC236}">
                <a16:creationId xmlns:a16="http://schemas.microsoft.com/office/drawing/2014/main" id="{19961089-34DC-2286-CFE8-7AF4446A15DB}"/>
              </a:ext>
            </a:extLst>
          </p:cNvPr>
          <p:cNvPicPr>
            <a:picLocks noChangeAspect="1"/>
          </p:cNvPicPr>
          <p:nvPr/>
        </p:nvPicPr>
        <p:blipFill>
          <a:blip r:embed="rId3"/>
          <a:stretch>
            <a:fillRect/>
          </a:stretch>
        </p:blipFill>
        <p:spPr>
          <a:xfrm>
            <a:off x="2583051" y="1191315"/>
            <a:ext cx="1980931" cy="2416344"/>
          </a:xfrm>
          <a:prstGeom prst="rect">
            <a:avLst/>
          </a:prstGeom>
        </p:spPr>
      </p:pic>
      <p:pic>
        <p:nvPicPr>
          <p:cNvPr id="20" name="図 19">
            <a:extLst>
              <a:ext uri="{FF2B5EF4-FFF2-40B4-BE49-F238E27FC236}">
                <a16:creationId xmlns:a16="http://schemas.microsoft.com/office/drawing/2014/main" id="{3057F208-1E65-E09A-17C2-D2C4D87153E5}"/>
              </a:ext>
            </a:extLst>
          </p:cNvPr>
          <p:cNvPicPr>
            <a:picLocks noChangeAspect="1"/>
          </p:cNvPicPr>
          <p:nvPr/>
        </p:nvPicPr>
        <p:blipFill>
          <a:blip r:embed="rId4"/>
          <a:stretch>
            <a:fillRect/>
          </a:stretch>
        </p:blipFill>
        <p:spPr>
          <a:xfrm>
            <a:off x="7441052" y="1131360"/>
            <a:ext cx="1845409" cy="2416344"/>
          </a:xfrm>
          <a:prstGeom prst="rect">
            <a:avLst/>
          </a:prstGeom>
        </p:spPr>
      </p:pic>
      <p:sp>
        <p:nvSpPr>
          <p:cNvPr id="23" name="正方形/長方形 22">
            <a:extLst>
              <a:ext uri="{FF2B5EF4-FFF2-40B4-BE49-F238E27FC236}">
                <a16:creationId xmlns:a16="http://schemas.microsoft.com/office/drawing/2014/main" id="{06B10489-A7B2-5FE7-6823-081F87E4F148}"/>
              </a:ext>
            </a:extLst>
          </p:cNvPr>
          <p:cNvSpPr/>
          <p:nvPr/>
        </p:nvSpPr>
        <p:spPr>
          <a:xfrm>
            <a:off x="4774847" y="599470"/>
            <a:ext cx="4879498" cy="448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84562BFB-D798-4350-B36B-E0E87EEBD110}"/>
              </a:ext>
            </a:extLst>
          </p:cNvPr>
          <p:cNvSpPr txBox="1"/>
          <p:nvPr/>
        </p:nvSpPr>
        <p:spPr>
          <a:xfrm>
            <a:off x="4718203" y="599470"/>
            <a:ext cx="4936142" cy="461665"/>
          </a:xfrm>
          <a:prstGeom prst="rect">
            <a:avLst/>
          </a:prstGeom>
          <a:noFill/>
        </p:spPr>
        <p:txBody>
          <a:bodyPr wrap="square" rtlCol="0">
            <a:spAutoFit/>
          </a:bodyPr>
          <a:lstStyle/>
          <a:p>
            <a:pPr algn="ctr"/>
            <a:r>
              <a:rPr kumimoji="1" lang="ja-JP" altLang="en-US" sz="1200">
                <a:latin typeface="BIZ UDPゴシック" panose="020B0400000000000000" pitchFamily="50" charset="-128"/>
                <a:ea typeface="BIZ UDPゴシック" panose="020B0400000000000000" pitchFamily="50" charset="-128"/>
              </a:rPr>
              <a:t>②収支に大きな偏りが生じないよう、「収入」の範囲内で「支出」の</a:t>
            </a:r>
            <a:endParaRPr kumimoji="1" lang="en-US" altLang="ja-JP" sz="1200">
              <a:latin typeface="BIZ UDPゴシック" panose="020B0400000000000000" pitchFamily="50" charset="-128"/>
              <a:ea typeface="BIZ UDPゴシック" panose="020B0400000000000000" pitchFamily="50" charset="-128"/>
            </a:endParaRPr>
          </a:p>
          <a:p>
            <a:pPr algn="ctr"/>
            <a:r>
              <a:rPr kumimoji="1" lang="ja-JP" altLang="en-US" sz="1200">
                <a:latin typeface="BIZ UDPゴシック" panose="020B0400000000000000" pitchFamily="50" charset="-128"/>
                <a:ea typeface="BIZ UDPゴシック" panose="020B0400000000000000" pitchFamily="50" charset="-128"/>
              </a:rPr>
              <a:t>増減を調整し、長期的に給付と負担のバランスを取っています。</a:t>
            </a:r>
          </a:p>
        </p:txBody>
      </p:sp>
      <p:sp>
        <p:nvSpPr>
          <p:cNvPr id="25" name="正方形/長方形 24">
            <a:extLst>
              <a:ext uri="{FF2B5EF4-FFF2-40B4-BE49-F238E27FC236}">
                <a16:creationId xmlns:a16="http://schemas.microsoft.com/office/drawing/2014/main" id="{CA9C294D-EE18-D804-476B-16D2DCA1C1CD}"/>
              </a:ext>
            </a:extLst>
          </p:cNvPr>
          <p:cNvSpPr/>
          <p:nvPr/>
        </p:nvSpPr>
        <p:spPr>
          <a:xfrm>
            <a:off x="247343" y="3832689"/>
            <a:ext cx="2221318" cy="4779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8E89BC0E-DACA-816F-C175-78731B2B5CFD}"/>
              </a:ext>
            </a:extLst>
          </p:cNvPr>
          <p:cNvSpPr txBox="1"/>
          <p:nvPr/>
        </p:nvSpPr>
        <p:spPr>
          <a:xfrm>
            <a:off x="207036" y="3847947"/>
            <a:ext cx="2319341" cy="461665"/>
          </a:xfrm>
          <a:prstGeom prst="rect">
            <a:avLst/>
          </a:prstGeom>
          <a:noFill/>
        </p:spPr>
        <p:txBody>
          <a:bodyPr wrap="square" rtlCol="0">
            <a:spAutoFit/>
          </a:bodyPr>
          <a:lstStyle/>
          <a:p>
            <a:pPr algn="ctr"/>
            <a:r>
              <a:rPr kumimoji="1" lang="ja-JP" altLang="en-US" sz="1200">
                <a:latin typeface="BIZ UDPゴシック" panose="020B0400000000000000" pitchFamily="50" charset="-128"/>
                <a:ea typeface="BIZ UDPゴシック" panose="020B0400000000000000" pitchFamily="50" charset="-128"/>
              </a:rPr>
              <a:t>③賃金や物価の上昇に連動して</a:t>
            </a:r>
            <a:endParaRPr kumimoji="1" lang="en-US" altLang="ja-JP" sz="1200">
              <a:latin typeface="BIZ UDPゴシック" panose="020B0400000000000000" pitchFamily="50" charset="-128"/>
              <a:ea typeface="BIZ UDPゴシック" panose="020B0400000000000000" pitchFamily="50" charset="-128"/>
            </a:endParaRPr>
          </a:p>
          <a:p>
            <a:pPr algn="ctr"/>
            <a:r>
              <a:rPr kumimoji="1" lang="ja-JP" altLang="en-US" sz="1200">
                <a:latin typeface="BIZ UDPゴシック" panose="020B0400000000000000" pitchFamily="50" charset="-128"/>
                <a:ea typeface="BIZ UDPゴシック" panose="020B0400000000000000" pitchFamily="50" charset="-128"/>
              </a:rPr>
              <a:t>原則として年金額は伸びます。</a:t>
            </a:r>
          </a:p>
        </p:txBody>
      </p:sp>
      <p:pic>
        <p:nvPicPr>
          <p:cNvPr id="37" name="図 36">
            <a:extLst>
              <a:ext uri="{FF2B5EF4-FFF2-40B4-BE49-F238E27FC236}">
                <a16:creationId xmlns:a16="http://schemas.microsoft.com/office/drawing/2014/main" id="{BC0847A4-3D82-E05D-0BBD-1FBB2B949EFE}"/>
              </a:ext>
            </a:extLst>
          </p:cNvPr>
          <p:cNvPicPr>
            <a:picLocks noChangeAspect="1"/>
          </p:cNvPicPr>
          <p:nvPr/>
        </p:nvPicPr>
        <p:blipFill>
          <a:blip r:embed="rId5"/>
          <a:stretch>
            <a:fillRect/>
          </a:stretch>
        </p:blipFill>
        <p:spPr>
          <a:xfrm>
            <a:off x="247343" y="4549990"/>
            <a:ext cx="2221318" cy="1956019"/>
          </a:xfrm>
          <a:prstGeom prst="rect">
            <a:avLst/>
          </a:prstGeom>
        </p:spPr>
      </p:pic>
      <p:pic>
        <p:nvPicPr>
          <p:cNvPr id="39" name="図 38">
            <a:extLst>
              <a:ext uri="{FF2B5EF4-FFF2-40B4-BE49-F238E27FC236}">
                <a16:creationId xmlns:a16="http://schemas.microsoft.com/office/drawing/2014/main" id="{084C87D8-9B43-7E53-DBB9-2822B355AF89}"/>
              </a:ext>
            </a:extLst>
          </p:cNvPr>
          <p:cNvPicPr>
            <a:picLocks noChangeAspect="1"/>
          </p:cNvPicPr>
          <p:nvPr/>
        </p:nvPicPr>
        <p:blipFill>
          <a:blip r:embed="rId6"/>
          <a:stretch>
            <a:fillRect/>
          </a:stretch>
        </p:blipFill>
        <p:spPr>
          <a:xfrm>
            <a:off x="2536082" y="4548187"/>
            <a:ext cx="2256945" cy="1956019"/>
          </a:xfrm>
          <a:prstGeom prst="rect">
            <a:avLst/>
          </a:prstGeom>
        </p:spPr>
      </p:pic>
      <p:pic>
        <p:nvPicPr>
          <p:cNvPr id="41" name="図 40">
            <a:extLst>
              <a:ext uri="{FF2B5EF4-FFF2-40B4-BE49-F238E27FC236}">
                <a16:creationId xmlns:a16="http://schemas.microsoft.com/office/drawing/2014/main" id="{48D3527B-320A-F2CD-E23C-D6D577A249D6}"/>
              </a:ext>
            </a:extLst>
          </p:cNvPr>
          <p:cNvPicPr>
            <a:picLocks noChangeAspect="1"/>
          </p:cNvPicPr>
          <p:nvPr/>
        </p:nvPicPr>
        <p:blipFill>
          <a:blip r:embed="rId7"/>
          <a:stretch>
            <a:fillRect/>
          </a:stretch>
        </p:blipFill>
        <p:spPr>
          <a:xfrm>
            <a:off x="5161598" y="4352240"/>
            <a:ext cx="1894168" cy="2406934"/>
          </a:xfrm>
          <a:prstGeom prst="rect">
            <a:avLst/>
          </a:prstGeom>
        </p:spPr>
      </p:pic>
      <p:cxnSp>
        <p:nvCxnSpPr>
          <p:cNvPr id="43" name="直線矢印コネクタ 42">
            <a:extLst>
              <a:ext uri="{FF2B5EF4-FFF2-40B4-BE49-F238E27FC236}">
                <a16:creationId xmlns:a16="http://schemas.microsoft.com/office/drawing/2014/main" id="{3F0F96B4-68E5-6C95-DD45-F62C974C3991}"/>
              </a:ext>
            </a:extLst>
          </p:cNvPr>
          <p:cNvCxnSpPr>
            <a:cxnSpLocks/>
          </p:cNvCxnSpPr>
          <p:nvPr/>
        </p:nvCxnSpPr>
        <p:spPr>
          <a:xfrm>
            <a:off x="4591103" y="5759216"/>
            <a:ext cx="1254265" cy="155764"/>
          </a:xfrm>
          <a:prstGeom prst="straightConnector1">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54" name="図 53">
            <a:extLst>
              <a:ext uri="{FF2B5EF4-FFF2-40B4-BE49-F238E27FC236}">
                <a16:creationId xmlns:a16="http://schemas.microsoft.com/office/drawing/2014/main" id="{8AEA23D0-BE35-D30D-A4D3-E105EF167CA1}"/>
              </a:ext>
            </a:extLst>
          </p:cNvPr>
          <p:cNvPicPr>
            <a:picLocks noChangeAspect="1"/>
          </p:cNvPicPr>
          <p:nvPr/>
        </p:nvPicPr>
        <p:blipFill>
          <a:blip r:embed="rId8"/>
          <a:stretch>
            <a:fillRect/>
          </a:stretch>
        </p:blipFill>
        <p:spPr>
          <a:xfrm>
            <a:off x="4953000" y="1151191"/>
            <a:ext cx="2081894" cy="2346941"/>
          </a:xfrm>
          <a:prstGeom prst="rect">
            <a:avLst/>
          </a:prstGeom>
        </p:spPr>
      </p:pic>
      <p:sp>
        <p:nvSpPr>
          <p:cNvPr id="55" name="正方形/長方形 54">
            <a:extLst>
              <a:ext uri="{FF2B5EF4-FFF2-40B4-BE49-F238E27FC236}">
                <a16:creationId xmlns:a16="http://schemas.microsoft.com/office/drawing/2014/main" id="{28C76E96-5671-A533-90B8-3992DC74474B}"/>
              </a:ext>
            </a:extLst>
          </p:cNvPr>
          <p:cNvSpPr/>
          <p:nvPr/>
        </p:nvSpPr>
        <p:spPr>
          <a:xfrm>
            <a:off x="2536871" y="3831657"/>
            <a:ext cx="2221318" cy="4779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C9024A43-48AE-9D0A-3916-05467C706A1C}"/>
              </a:ext>
            </a:extLst>
          </p:cNvPr>
          <p:cNvSpPr txBox="1"/>
          <p:nvPr/>
        </p:nvSpPr>
        <p:spPr>
          <a:xfrm>
            <a:off x="2536871" y="3847947"/>
            <a:ext cx="2160437" cy="461665"/>
          </a:xfrm>
          <a:prstGeom prst="rect">
            <a:avLst/>
          </a:prstGeom>
          <a:noFill/>
        </p:spPr>
        <p:txBody>
          <a:bodyPr wrap="square" rtlCol="0">
            <a:spAutoFit/>
          </a:bodyPr>
          <a:lstStyle/>
          <a:p>
            <a:pPr algn="ctr"/>
            <a:r>
              <a:rPr kumimoji="1" lang="ja-JP" altLang="en-US" sz="1200">
                <a:latin typeface="BIZ UDPゴシック" panose="020B0400000000000000" pitchFamily="50" charset="-128"/>
                <a:ea typeface="BIZ UDPゴシック" panose="020B0400000000000000" pitchFamily="50" charset="-128"/>
              </a:rPr>
              <a:t>④一定期間、年金額の伸びを抑えることで生まれた差額を</a:t>
            </a:r>
          </a:p>
        </p:txBody>
      </p:sp>
      <p:sp>
        <p:nvSpPr>
          <p:cNvPr id="57" name="テキスト ボックス 56">
            <a:extLst>
              <a:ext uri="{FF2B5EF4-FFF2-40B4-BE49-F238E27FC236}">
                <a16:creationId xmlns:a16="http://schemas.microsoft.com/office/drawing/2014/main" id="{2DA0310D-AE05-BCEC-5212-8A8F34B239AC}"/>
              </a:ext>
            </a:extLst>
          </p:cNvPr>
          <p:cNvSpPr txBox="1"/>
          <p:nvPr/>
        </p:nvSpPr>
        <p:spPr>
          <a:xfrm>
            <a:off x="4252549" y="5350969"/>
            <a:ext cx="338554" cy="379856"/>
          </a:xfrm>
          <a:prstGeom prst="rect">
            <a:avLst/>
          </a:prstGeom>
          <a:noFill/>
        </p:spPr>
        <p:txBody>
          <a:bodyPr vert="eaVert" wrap="square" rtlCol="0">
            <a:spAutoFit/>
          </a:bodyPr>
          <a:lstStyle/>
          <a:p>
            <a:r>
              <a:rPr kumimoji="1" lang="ja-JP" altLang="en-US" sz="1000" b="1"/>
              <a:t>差額</a:t>
            </a:r>
          </a:p>
        </p:txBody>
      </p:sp>
      <p:sp>
        <p:nvSpPr>
          <p:cNvPr id="58" name="正方形/長方形 57">
            <a:extLst>
              <a:ext uri="{FF2B5EF4-FFF2-40B4-BE49-F238E27FC236}">
                <a16:creationId xmlns:a16="http://schemas.microsoft.com/office/drawing/2014/main" id="{FFDAAD09-2211-D0E9-566A-8CBA78DFE153}"/>
              </a:ext>
            </a:extLst>
          </p:cNvPr>
          <p:cNvSpPr/>
          <p:nvPr/>
        </p:nvSpPr>
        <p:spPr>
          <a:xfrm>
            <a:off x="4825603" y="3831993"/>
            <a:ext cx="2361897" cy="47689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7E4C2B9E-A366-0451-D4D6-CB599712F65F}"/>
              </a:ext>
            </a:extLst>
          </p:cNvPr>
          <p:cNvSpPr txBox="1"/>
          <p:nvPr/>
        </p:nvSpPr>
        <p:spPr>
          <a:xfrm>
            <a:off x="4762120" y="3848312"/>
            <a:ext cx="2463119" cy="461665"/>
          </a:xfrm>
          <a:prstGeom prst="rect">
            <a:avLst/>
          </a:prstGeom>
          <a:noFill/>
        </p:spPr>
        <p:txBody>
          <a:bodyPr wrap="square" rtlCol="0">
            <a:spAutoFit/>
          </a:bodyPr>
          <a:lstStyle/>
          <a:p>
            <a:pPr algn="ctr"/>
            <a:r>
              <a:rPr kumimoji="1" lang="ja-JP" altLang="en-US" sz="1200">
                <a:latin typeface="BIZ UDPゴシック" panose="020B0400000000000000" pitchFamily="50" charset="-128"/>
                <a:ea typeface="BIZ UDPゴシック" panose="020B0400000000000000" pitchFamily="50" charset="-128"/>
              </a:rPr>
              <a:t>⑤若い世代の将来の年金のために</a:t>
            </a:r>
            <a:endParaRPr kumimoji="1" lang="en-US" altLang="ja-JP" sz="1200">
              <a:latin typeface="BIZ UDPゴシック" panose="020B0400000000000000" pitchFamily="50" charset="-128"/>
              <a:ea typeface="BIZ UDPゴシック" panose="020B0400000000000000" pitchFamily="50" charset="-128"/>
            </a:endParaRPr>
          </a:p>
          <a:p>
            <a:pPr algn="ctr"/>
            <a:r>
              <a:rPr kumimoji="1" lang="ja-JP" altLang="en-US" sz="1200">
                <a:latin typeface="BIZ UDPゴシック" panose="020B0400000000000000" pitchFamily="50" charset="-128"/>
                <a:ea typeface="BIZ UDPゴシック" panose="020B0400000000000000" pitchFamily="50" charset="-128"/>
              </a:rPr>
              <a:t>積立金として取り置きます。</a:t>
            </a:r>
          </a:p>
        </p:txBody>
      </p:sp>
      <p:sp>
        <p:nvSpPr>
          <p:cNvPr id="61" name="テキスト ボックス 60">
            <a:extLst>
              <a:ext uri="{FF2B5EF4-FFF2-40B4-BE49-F238E27FC236}">
                <a16:creationId xmlns:a16="http://schemas.microsoft.com/office/drawing/2014/main" id="{E7B345C1-5475-BAAA-43DB-1D9543EE2356}"/>
              </a:ext>
            </a:extLst>
          </p:cNvPr>
          <p:cNvSpPr txBox="1"/>
          <p:nvPr/>
        </p:nvSpPr>
        <p:spPr>
          <a:xfrm>
            <a:off x="5919983" y="5698695"/>
            <a:ext cx="338554" cy="379856"/>
          </a:xfrm>
          <a:prstGeom prst="rect">
            <a:avLst/>
          </a:prstGeom>
          <a:noFill/>
        </p:spPr>
        <p:txBody>
          <a:bodyPr vert="eaVert" wrap="square" rtlCol="0">
            <a:spAutoFit/>
          </a:bodyPr>
          <a:lstStyle/>
          <a:p>
            <a:r>
              <a:rPr kumimoji="1" lang="ja-JP" altLang="en-US" sz="1000" b="1"/>
              <a:t>差額</a:t>
            </a:r>
          </a:p>
        </p:txBody>
      </p:sp>
      <p:sp>
        <p:nvSpPr>
          <p:cNvPr id="62" name="吹き出し: 四角形 61">
            <a:extLst>
              <a:ext uri="{FF2B5EF4-FFF2-40B4-BE49-F238E27FC236}">
                <a16:creationId xmlns:a16="http://schemas.microsoft.com/office/drawing/2014/main" id="{71CC8189-730E-52A4-89AB-EAE6890FF7F3}"/>
              </a:ext>
            </a:extLst>
          </p:cNvPr>
          <p:cNvSpPr/>
          <p:nvPr/>
        </p:nvSpPr>
        <p:spPr>
          <a:xfrm>
            <a:off x="6501806" y="5698695"/>
            <a:ext cx="752125" cy="389380"/>
          </a:xfrm>
          <a:prstGeom prst="wedgeRectCallout">
            <a:avLst>
              <a:gd name="adj1" fmla="val -71400"/>
              <a:gd name="adj2" fmla="val -18549"/>
            </a:avLst>
          </a:prstGeom>
          <a:solidFill>
            <a:srgbClr val="FCF1B9"/>
          </a:solidFill>
          <a:ln>
            <a:solidFill>
              <a:srgbClr val="FDE6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E4176867-2E9F-F002-EF8E-5EA57A38B3A8}"/>
              </a:ext>
            </a:extLst>
          </p:cNvPr>
          <p:cNvSpPr txBox="1"/>
          <p:nvPr/>
        </p:nvSpPr>
        <p:spPr>
          <a:xfrm>
            <a:off x="6456277" y="5689844"/>
            <a:ext cx="892415" cy="400110"/>
          </a:xfrm>
          <a:prstGeom prst="rect">
            <a:avLst/>
          </a:prstGeom>
          <a:noFill/>
        </p:spPr>
        <p:txBody>
          <a:bodyPr wrap="square" rtlCol="0">
            <a:spAutoFit/>
          </a:bodyPr>
          <a:lstStyle/>
          <a:p>
            <a:r>
              <a:rPr kumimoji="1" lang="ja-JP" altLang="en-US" sz="1000" b="1"/>
              <a:t>若い世代の取り置き分</a:t>
            </a:r>
          </a:p>
        </p:txBody>
      </p:sp>
      <p:pic>
        <p:nvPicPr>
          <p:cNvPr id="65" name="図 64">
            <a:extLst>
              <a:ext uri="{FF2B5EF4-FFF2-40B4-BE49-F238E27FC236}">
                <a16:creationId xmlns:a16="http://schemas.microsoft.com/office/drawing/2014/main" id="{53631B6F-FD66-BCF6-EBF4-55F299064A5F}"/>
              </a:ext>
            </a:extLst>
          </p:cNvPr>
          <p:cNvPicPr>
            <a:picLocks noChangeAspect="1"/>
          </p:cNvPicPr>
          <p:nvPr/>
        </p:nvPicPr>
        <p:blipFill>
          <a:blip r:embed="rId9"/>
          <a:stretch>
            <a:fillRect/>
          </a:stretch>
        </p:blipFill>
        <p:spPr>
          <a:xfrm>
            <a:off x="7640834" y="4392558"/>
            <a:ext cx="1734085" cy="2326298"/>
          </a:xfrm>
          <a:prstGeom prst="rect">
            <a:avLst/>
          </a:prstGeom>
        </p:spPr>
      </p:pic>
      <p:sp>
        <p:nvSpPr>
          <p:cNvPr id="66" name="正方形/長方形 65">
            <a:extLst>
              <a:ext uri="{FF2B5EF4-FFF2-40B4-BE49-F238E27FC236}">
                <a16:creationId xmlns:a16="http://schemas.microsoft.com/office/drawing/2014/main" id="{5F34EF39-F1D2-A2F4-BB97-0A6787BB17F6}"/>
              </a:ext>
            </a:extLst>
          </p:cNvPr>
          <p:cNvSpPr/>
          <p:nvPr/>
        </p:nvSpPr>
        <p:spPr>
          <a:xfrm>
            <a:off x="7279485" y="3831657"/>
            <a:ext cx="2419479" cy="46166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0F92407C-E117-170E-481F-36024758C305}"/>
              </a:ext>
            </a:extLst>
          </p:cNvPr>
          <p:cNvSpPr txBox="1"/>
          <p:nvPr/>
        </p:nvSpPr>
        <p:spPr>
          <a:xfrm>
            <a:off x="7279485" y="3843688"/>
            <a:ext cx="2551506" cy="461665"/>
          </a:xfrm>
          <a:prstGeom prst="rect">
            <a:avLst/>
          </a:prstGeom>
          <a:noFill/>
        </p:spPr>
        <p:txBody>
          <a:bodyPr wrap="square" rtlCol="0">
            <a:spAutoFit/>
          </a:bodyPr>
          <a:lstStyle/>
          <a:p>
            <a:pPr algn="ctr"/>
            <a:r>
              <a:rPr kumimoji="1" lang="ja-JP" altLang="en-US" sz="1200">
                <a:latin typeface="BIZ UDPゴシック" panose="020B0400000000000000" pitchFamily="50" charset="-128"/>
                <a:ea typeface="BIZ UDPゴシック" panose="020B0400000000000000" pitchFamily="50" charset="-128"/>
              </a:rPr>
              <a:t>⑥自動調整機能は日本だけでなく</a:t>
            </a:r>
            <a:endParaRPr kumimoji="1" lang="en-US" altLang="ja-JP" sz="1200">
              <a:latin typeface="BIZ UDPゴシック" panose="020B0400000000000000" pitchFamily="50" charset="-128"/>
              <a:ea typeface="BIZ UDPゴシック" panose="020B0400000000000000" pitchFamily="50" charset="-128"/>
            </a:endParaRPr>
          </a:p>
          <a:p>
            <a:pPr algn="ctr"/>
            <a:r>
              <a:rPr kumimoji="1" lang="ja-JP" altLang="en-US" sz="1200">
                <a:latin typeface="BIZ UDPゴシック" panose="020B0400000000000000" pitchFamily="50" charset="-128"/>
                <a:ea typeface="BIZ UDPゴシック" panose="020B0400000000000000" pitchFamily="50" charset="-128"/>
              </a:rPr>
              <a:t>いくつかの先進国も導入しています</a:t>
            </a:r>
            <a:r>
              <a:rPr kumimoji="1" lang="ja-JP" altLang="en-US" sz="1200"/>
              <a:t>。</a:t>
            </a:r>
          </a:p>
        </p:txBody>
      </p:sp>
      <p:sp>
        <p:nvSpPr>
          <p:cNvPr id="68" name="矢印: 下 67">
            <a:extLst>
              <a:ext uri="{FF2B5EF4-FFF2-40B4-BE49-F238E27FC236}">
                <a16:creationId xmlns:a16="http://schemas.microsoft.com/office/drawing/2014/main" id="{F3CBFB3A-5030-12A1-C8EA-89AB064312C7}"/>
              </a:ext>
            </a:extLst>
          </p:cNvPr>
          <p:cNvSpPr/>
          <p:nvPr/>
        </p:nvSpPr>
        <p:spPr>
          <a:xfrm>
            <a:off x="6480885" y="1753053"/>
            <a:ext cx="135503" cy="137564"/>
          </a:xfrm>
          <a:prstGeom prst="downArrow">
            <a:avLst/>
          </a:prstGeom>
          <a:solidFill>
            <a:srgbClr val="FDE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147CE04D-63E6-517E-9A97-714722CCEA12}"/>
              </a:ext>
            </a:extLst>
          </p:cNvPr>
          <p:cNvSpPr>
            <a:spLocks noGrp="1"/>
          </p:cNvSpPr>
          <p:nvPr>
            <p:ph type="sldNum" sz="quarter" idx="12"/>
          </p:nvPr>
        </p:nvSpPr>
        <p:spPr/>
        <p:txBody>
          <a:bodyPr/>
          <a:lstStyle/>
          <a:p>
            <a:fld id="{FC470CDB-531E-486E-BCA5-DE5902490E96}" type="slidenum">
              <a:rPr kumimoji="1" lang="ja-JP" altLang="en-US" smtClean="0"/>
              <a:t>51</a:t>
            </a:fld>
            <a:endParaRPr kumimoji="1" lang="ja-JP" altLang="en-US"/>
          </a:p>
        </p:txBody>
      </p:sp>
      <p:sp>
        <p:nvSpPr>
          <p:cNvPr id="3" name="スライド番号プレースホルダー 7">
            <a:extLst>
              <a:ext uri="{FF2B5EF4-FFF2-40B4-BE49-F238E27FC236}">
                <a16:creationId xmlns:a16="http://schemas.microsoft.com/office/drawing/2014/main" id="{86399D49-5CE0-13C5-C55D-D31F31387BBC}"/>
              </a:ext>
            </a:extLst>
          </p:cNvPr>
          <p:cNvSpPr txBox="1">
            <a:spLocks/>
          </p:cNvSpPr>
          <p:nvPr/>
        </p:nvSpPr>
        <p:spPr>
          <a:xfrm>
            <a:off x="9385079" y="6611586"/>
            <a:ext cx="337767" cy="21120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7378CBE-A140-4EEA-9819-9CD0025EC3DF}" type="slidenum">
              <a:rPr kumimoji="1" lang="ja-JP" altLang="en-US" sz="900" smtClean="0">
                <a:solidFill>
                  <a:schemeClr val="tx1"/>
                </a:solidFill>
                <a:latin typeface="Meiryo UI" panose="020B0604030504040204" pitchFamily="50" charset="-128"/>
                <a:ea typeface="Meiryo UI" panose="020B0604030504040204" pitchFamily="50" charset="-128"/>
              </a:rPr>
              <a:pPr/>
              <a:t>51</a:t>
            </a:fld>
            <a:endParaRPr kumimoji="1" lang="ja-JP" altLang="en-US" sz="105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771731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744BB-3EF0-44E6-72E9-FA2B8C62079D}"/>
            </a:ext>
          </a:extLst>
        </p:cNvPr>
        <p:cNvGrpSpPr/>
        <p:nvPr/>
      </p:nvGrpSpPr>
      <p:grpSpPr>
        <a:xfrm>
          <a:off x="0" y="0"/>
          <a:ext cx="0" cy="0"/>
          <a:chOff x="0" y="0"/>
          <a:chExt cx="0" cy="0"/>
        </a:xfrm>
      </p:grpSpPr>
      <p:sp>
        <p:nvSpPr>
          <p:cNvPr id="72" name="正方形/長方形 71">
            <a:extLst>
              <a:ext uri="{FF2B5EF4-FFF2-40B4-BE49-F238E27FC236}">
                <a16:creationId xmlns:a16="http://schemas.microsoft.com/office/drawing/2014/main" id="{44F3340E-0507-C1E9-EDD0-208A62A6B850}"/>
              </a:ext>
            </a:extLst>
          </p:cNvPr>
          <p:cNvSpPr/>
          <p:nvPr/>
        </p:nvSpPr>
        <p:spPr>
          <a:xfrm>
            <a:off x="382926" y="0"/>
            <a:ext cx="857223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3">
            <a:extLst>
              <a:ext uri="{FF2B5EF4-FFF2-40B4-BE49-F238E27FC236}">
                <a16:creationId xmlns:a16="http://schemas.microsoft.com/office/drawing/2014/main" id="{6EF23B1E-FDAF-B0D9-7652-1812B1C7972B}"/>
              </a:ext>
            </a:extLst>
          </p:cNvPr>
          <p:cNvSpPr/>
          <p:nvPr/>
        </p:nvSpPr>
        <p:spPr>
          <a:xfrm>
            <a:off x="643736" y="1814332"/>
            <a:ext cx="8652664" cy="2644305"/>
          </a:xfrm>
          <a:prstGeom prst="roundRect">
            <a:avLst>
              <a:gd name="adj" fmla="val 0"/>
            </a:avLst>
          </a:prstGeom>
          <a:solidFill>
            <a:srgbClr val="E0F5F9"/>
          </a:solidFill>
          <a:ln w="38100" cmpd="dbl">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a:t>
            </a: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15" name="四角形: 角を丸くする 14">
            <a:extLst>
              <a:ext uri="{FF2B5EF4-FFF2-40B4-BE49-F238E27FC236}">
                <a16:creationId xmlns:a16="http://schemas.microsoft.com/office/drawing/2014/main" id="{F4A002F3-F74A-0A5C-56C0-82562F96DB6C}"/>
              </a:ext>
            </a:extLst>
          </p:cNvPr>
          <p:cNvSpPr/>
          <p:nvPr/>
        </p:nvSpPr>
        <p:spPr>
          <a:xfrm>
            <a:off x="4121101" y="2224143"/>
            <a:ext cx="5075311" cy="1215472"/>
          </a:xfrm>
          <a:prstGeom prst="roundRect">
            <a:avLst>
              <a:gd name="adj" fmla="val 0"/>
            </a:avLst>
          </a:prstGeom>
          <a:ln w="19050">
            <a:solidFill>
              <a:srgbClr val="00206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177800" indent="-177800" defTabSz="914290"/>
            <a:endParaRPr kumimoji="1" lang="ja-JP" altLang="en-US" sz="1400">
              <a:solidFill>
                <a:prstClr val="black"/>
              </a:solidFill>
              <a:latin typeface="Meiryo UI" panose="020B0604030504040204" pitchFamily="50" charset="-128"/>
              <a:ea typeface="Meiryo UI" panose="020B0604030504040204" pitchFamily="50" charset="-128"/>
            </a:endParaRPr>
          </a:p>
        </p:txBody>
      </p:sp>
      <p:sp>
        <p:nvSpPr>
          <p:cNvPr id="16" name="角丸四角形 94">
            <a:extLst>
              <a:ext uri="{FF2B5EF4-FFF2-40B4-BE49-F238E27FC236}">
                <a16:creationId xmlns:a16="http://schemas.microsoft.com/office/drawing/2014/main" id="{EB6EB6EB-E4B7-FD72-C30B-C79BAEE2BFC5}"/>
              </a:ext>
            </a:extLst>
          </p:cNvPr>
          <p:cNvSpPr/>
          <p:nvPr/>
        </p:nvSpPr>
        <p:spPr bwMode="auto">
          <a:xfrm>
            <a:off x="6846231" y="2477354"/>
            <a:ext cx="1370428" cy="897944"/>
          </a:xfrm>
          <a:prstGeom prst="roundRect">
            <a:avLst>
              <a:gd name="adj" fmla="val 2062"/>
            </a:avLst>
          </a:prstGeom>
          <a:solidFill>
            <a:schemeClr val="bg1">
              <a:lumMod val="85000"/>
            </a:schemeClr>
          </a:solid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lvl="0" algn="ctr" defTabSz="91429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1" name="角丸四角形 94">
            <a:extLst>
              <a:ext uri="{FF2B5EF4-FFF2-40B4-BE49-F238E27FC236}">
                <a16:creationId xmlns:a16="http://schemas.microsoft.com/office/drawing/2014/main" id="{994AA01B-F504-A15E-B9AF-2EB34D68B855}"/>
              </a:ext>
            </a:extLst>
          </p:cNvPr>
          <p:cNvSpPr/>
          <p:nvPr/>
        </p:nvSpPr>
        <p:spPr bwMode="auto">
          <a:xfrm>
            <a:off x="5131731" y="2477354"/>
            <a:ext cx="1370428" cy="897944"/>
          </a:xfrm>
          <a:prstGeom prst="roundRect">
            <a:avLst>
              <a:gd name="adj" fmla="val 2062"/>
            </a:avLst>
          </a:prstGeom>
          <a:solidFill>
            <a:schemeClr val="bg1">
              <a:lumMod val="85000"/>
            </a:schemeClr>
          </a:solid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lvl="0" algn="ctr" defTabSz="91429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6" name="正方形/長方形 55">
            <a:extLst>
              <a:ext uri="{FF2B5EF4-FFF2-40B4-BE49-F238E27FC236}">
                <a16:creationId xmlns:a16="http://schemas.microsoft.com/office/drawing/2014/main" id="{9BEC4F28-DD86-B56D-8CA8-2E71D685A9FF}"/>
              </a:ext>
            </a:extLst>
          </p:cNvPr>
          <p:cNvSpPr/>
          <p:nvPr/>
        </p:nvSpPr>
        <p:spPr>
          <a:xfrm>
            <a:off x="2087601" y="1058588"/>
            <a:ext cx="2160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D759CFBA-C9A5-0F5E-45C5-B30D22A68351}"/>
              </a:ext>
            </a:extLst>
          </p:cNvPr>
          <p:cNvSpPr/>
          <p:nvPr/>
        </p:nvSpPr>
        <p:spPr>
          <a:xfrm>
            <a:off x="4714514" y="1058588"/>
            <a:ext cx="2736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0505E5A6-3004-AA4D-B361-80043011A606}"/>
              </a:ext>
            </a:extLst>
          </p:cNvPr>
          <p:cNvSpPr txBox="1"/>
          <p:nvPr/>
        </p:nvSpPr>
        <p:spPr bwMode="gray">
          <a:xfrm>
            <a:off x="1556730" y="55917"/>
            <a:ext cx="7328853" cy="461665"/>
          </a:xfrm>
          <a:prstGeom prst="rect">
            <a:avLst/>
          </a:prstGeom>
          <a:noFill/>
        </p:spPr>
        <p:txBody>
          <a:bodyPr wrap="square" rtlCol="0">
            <a:spAutoFit/>
          </a:bodyPr>
          <a:lstStyle/>
          <a:p>
            <a:r>
              <a:rPr lang="ja-JP" altLang="en-US" sz="2400" b="1" spc="300">
                <a:solidFill>
                  <a:schemeClr val="bg1"/>
                </a:solidFill>
                <a:latin typeface="BIZ UDPゴシック" panose="020B0400000000000000" pitchFamily="50" charset="-128"/>
                <a:ea typeface="BIZ UDPゴシック" panose="020B0400000000000000" pitchFamily="50" charset="-128"/>
              </a:rPr>
              <a:t>令和８年度の年金額の改定（スライド）について</a:t>
            </a:r>
          </a:p>
        </p:txBody>
      </p:sp>
      <p:sp>
        <p:nvSpPr>
          <p:cNvPr id="8" name="スライド番号プレースホルダー 7">
            <a:extLst>
              <a:ext uri="{FF2B5EF4-FFF2-40B4-BE49-F238E27FC236}">
                <a16:creationId xmlns:a16="http://schemas.microsoft.com/office/drawing/2014/main" id="{F8369393-BB36-C30E-3106-90E4C7782622}"/>
              </a:ext>
            </a:extLst>
          </p:cNvPr>
          <p:cNvSpPr>
            <a:spLocks noGrp="1"/>
          </p:cNvSpPr>
          <p:nvPr>
            <p:ph type="sldNum" sz="quarter" idx="12"/>
          </p:nvPr>
        </p:nvSpPr>
        <p:spPr/>
        <p:txBody>
          <a:bodyPr/>
          <a:lstStyle/>
          <a:p>
            <a:fld id="{C7378CBE-A140-4EEA-9819-9CD0025EC3DF}" type="slidenum">
              <a:rPr kumimoji="1" lang="ja-JP" altLang="en-US" smtClean="0"/>
              <a:t>52</a:t>
            </a:fld>
            <a:endParaRPr kumimoji="1" lang="ja-JP" altLang="en-US"/>
          </a:p>
        </p:txBody>
      </p:sp>
      <p:sp>
        <p:nvSpPr>
          <p:cNvPr id="7" name="正方形/長方形 6">
            <a:extLst>
              <a:ext uri="{FF2B5EF4-FFF2-40B4-BE49-F238E27FC236}">
                <a16:creationId xmlns:a16="http://schemas.microsoft.com/office/drawing/2014/main" id="{FCB1F26A-DF6D-2303-7B0B-438B87A312C6}"/>
              </a:ext>
            </a:extLst>
          </p:cNvPr>
          <p:cNvSpPr/>
          <p:nvPr/>
        </p:nvSpPr>
        <p:spPr bwMode="gray">
          <a:xfrm>
            <a:off x="539294" y="98888"/>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algn="ctr"/>
            <a:r>
              <a:rPr lang="ja-JP" altLang="en-US" sz="1800" b="1" spc="300">
                <a:solidFill>
                  <a:schemeClr val="bg1"/>
                </a:solidFill>
                <a:latin typeface="BIZ UDPゴシック" panose="020B0400000000000000" pitchFamily="50" charset="-128"/>
                <a:ea typeface="BIZ UDPゴシック" panose="020B0400000000000000" pitchFamily="50" charset="-128"/>
              </a:rPr>
              <a:t>参考６</a:t>
            </a:r>
            <a:endParaRPr kumimoji="1" lang="ja-JP" altLang="en-US"/>
          </a:p>
        </p:txBody>
      </p:sp>
      <p:sp>
        <p:nvSpPr>
          <p:cNvPr id="9" name="テキスト ボックス 8">
            <a:extLst>
              <a:ext uri="{FF2B5EF4-FFF2-40B4-BE49-F238E27FC236}">
                <a16:creationId xmlns:a16="http://schemas.microsoft.com/office/drawing/2014/main" id="{B990D9B7-4755-6ADC-1D6E-2913961C892A}"/>
              </a:ext>
            </a:extLst>
          </p:cNvPr>
          <p:cNvSpPr txBox="1"/>
          <p:nvPr/>
        </p:nvSpPr>
        <p:spPr>
          <a:xfrm>
            <a:off x="643736" y="832577"/>
            <a:ext cx="8652664" cy="617348"/>
          </a:xfrm>
          <a:prstGeom prst="rect">
            <a:avLst/>
          </a:prstGeom>
          <a:noFill/>
        </p:spPr>
        <p:txBody>
          <a:bodyPr wrap="square" rtlCol="0">
            <a:spAutoFit/>
          </a:bodyPr>
          <a:lstStyle/>
          <a:p>
            <a:pPr>
              <a:lnSpc>
                <a:spcPct val="120000"/>
              </a:lnSpc>
            </a:pPr>
            <a:r>
              <a:rPr lang="ja-JP" altLang="en-US" sz="1400">
                <a:solidFill>
                  <a:srgbClr val="002060"/>
                </a:solidFill>
                <a:latin typeface="Meiryo UI" panose="020B0604030504040204" pitchFamily="50" charset="-128"/>
                <a:ea typeface="Meiryo UI" panose="020B0604030504040204" pitchFamily="50" charset="-128"/>
              </a:rPr>
              <a:t>毎年の年金額は、 </a:t>
            </a:r>
            <a:r>
              <a:rPr lang="ja-JP" altLang="en-US" sz="1600" b="1">
                <a:solidFill>
                  <a:srgbClr val="002060"/>
                </a:solidFill>
                <a:latin typeface="Meiryo UI" panose="020B0604030504040204" pitchFamily="50" charset="-128"/>
                <a:ea typeface="Meiryo UI" panose="020B0604030504040204" pitchFamily="50" charset="-128"/>
              </a:rPr>
              <a:t>（１）賃金・物価改定率</a:t>
            </a:r>
            <a:r>
              <a:rPr lang="ja-JP" altLang="en-US" sz="1400">
                <a:solidFill>
                  <a:srgbClr val="002060"/>
                </a:solidFill>
                <a:latin typeface="Meiryo UI" panose="020B0604030504040204" pitchFamily="50" charset="-128"/>
                <a:ea typeface="Meiryo UI" panose="020B0604030504040204" pitchFamily="50" charset="-128"/>
              </a:rPr>
              <a:t>から、 </a:t>
            </a:r>
            <a:r>
              <a:rPr lang="ja-JP" altLang="en-US" sz="1600" b="1">
                <a:solidFill>
                  <a:srgbClr val="002060"/>
                </a:solidFill>
                <a:latin typeface="Meiryo UI" panose="020B0604030504040204" pitchFamily="50" charset="-128"/>
                <a:ea typeface="Meiryo UI" panose="020B0604030504040204" pitchFamily="50" charset="-128"/>
              </a:rPr>
              <a:t>（２）マクロ経済スライド調整率</a:t>
            </a:r>
            <a:r>
              <a:rPr lang="ja-JP" altLang="en-US" sz="1400">
                <a:solidFill>
                  <a:srgbClr val="002060"/>
                </a:solidFill>
                <a:latin typeface="Meiryo UI" panose="020B0604030504040204" pitchFamily="50" charset="-128"/>
                <a:ea typeface="Meiryo UI" panose="020B0604030504040204" pitchFamily="50" charset="-128"/>
              </a:rPr>
              <a:t>を</a:t>
            </a:r>
            <a:endParaRPr lang="en-US" altLang="ja-JP" sz="1400">
              <a:solidFill>
                <a:srgbClr val="002060"/>
              </a:solidFill>
              <a:latin typeface="Meiryo UI" panose="020B0604030504040204" pitchFamily="50" charset="-128"/>
              <a:ea typeface="Meiryo UI" panose="020B0604030504040204" pitchFamily="50" charset="-128"/>
            </a:endParaRPr>
          </a:p>
          <a:p>
            <a:pPr>
              <a:lnSpc>
                <a:spcPct val="120000"/>
              </a:lnSpc>
            </a:pPr>
            <a:r>
              <a:rPr lang="ja-JP" altLang="en-US" sz="1400">
                <a:solidFill>
                  <a:srgbClr val="002060"/>
                </a:solidFill>
                <a:latin typeface="Meiryo UI" panose="020B0604030504040204" pitchFamily="50" charset="-128"/>
                <a:ea typeface="Meiryo UI" panose="020B0604030504040204" pitchFamily="50" charset="-128"/>
              </a:rPr>
              <a:t>差し引いた改定率により決定。　</a:t>
            </a:r>
          </a:p>
        </p:txBody>
      </p:sp>
      <p:sp>
        <p:nvSpPr>
          <p:cNvPr id="10" name="テキスト ボックス 9">
            <a:extLst>
              <a:ext uri="{FF2B5EF4-FFF2-40B4-BE49-F238E27FC236}">
                <a16:creationId xmlns:a16="http://schemas.microsoft.com/office/drawing/2014/main" id="{84815760-A836-B95C-E454-B4A0F9AE350B}"/>
              </a:ext>
            </a:extLst>
          </p:cNvPr>
          <p:cNvSpPr txBox="1"/>
          <p:nvPr/>
        </p:nvSpPr>
        <p:spPr>
          <a:xfrm>
            <a:off x="648078" y="1537333"/>
            <a:ext cx="1694695" cy="276999"/>
          </a:xfrm>
          <a:prstGeom prst="rect">
            <a:avLst/>
          </a:prstGeom>
          <a:noFill/>
        </p:spPr>
        <p:txBody>
          <a:bodyPr wrap="none" lIns="91440" tIns="45720" rIns="91440" bIns="45720" rtlCol="0" anchor="t">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prstClr val="black"/>
                </a:solidFill>
                <a:effectLst/>
                <a:uLnTx/>
                <a:uFillTx/>
                <a:latin typeface="Meiryo UI"/>
                <a:ea typeface="Meiryo UI"/>
              </a:rPr>
              <a:t>例：令和８年度の場合</a:t>
            </a:r>
          </a:p>
        </p:txBody>
      </p:sp>
      <p:sp>
        <p:nvSpPr>
          <p:cNvPr id="12" name="テキスト ボックス 11">
            <a:extLst>
              <a:ext uri="{FF2B5EF4-FFF2-40B4-BE49-F238E27FC236}">
                <a16:creationId xmlns:a16="http://schemas.microsoft.com/office/drawing/2014/main" id="{EFFF0B1B-EAD6-E913-86A4-7CA203095223}"/>
              </a:ext>
            </a:extLst>
          </p:cNvPr>
          <p:cNvSpPr txBox="1"/>
          <p:nvPr/>
        </p:nvSpPr>
        <p:spPr>
          <a:xfrm>
            <a:off x="624419" y="1872554"/>
            <a:ext cx="3643946" cy="338554"/>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（１） 賃金改定率と物価改定率</a:t>
            </a:r>
            <a:r>
              <a:rPr kumimoji="1" lang="ja-JP" altLang="en-US" sz="1600" b="1">
                <a:solidFill>
                  <a:srgbClr val="002060"/>
                </a:solidFill>
                <a:latin typeface="Meiryo UI" panose="020B0604030504040204" pitchFamily="50" charset="-128"/>
                <a:ea typeface="Meiryo UI" panose="020B0604030504040204" pitchFamily="50" charset="-128"/>
              </a:rPr>
              <a:t>を比較</a:t>
            </a:r>
            <a:endParaRPr kumimoji="1" lang="en-US" altLang="ja-JP"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14" name="四角形: 角を丸くする 13">
            <a:extLst>
              <a:ext uri="{FF2B5EF4-FFF2-40B4-BE49-F238E27FC236}">
                <a16:creationId xmlns:a16="http://schemas.microsoft.com/office/drawing/2014/main" id="{9909EDF1-34AE-32EA-5BF4-6C38A22383CF}"/>
              </a:ext>
            </a:extLst>
          </p:cNvPr>
          <p:cNvSpPr/>
          <p:nvPr/>
        </p:nvSpPr>
        <p:spPr>
          <a:xfrm>
            <a:off x="796487" y="3687832"/>
            <a:ext cx="3224625" cy="663752"/>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19" name="角丸四角形 97">
            <a:extLst>
              <a:ext uri="{FF2B5EF4-FFF2-40B4-BE49-F238E27FC236}">
                <a16:creationId xmlns:a16="http://schemas.microsoft.com/office/drawing/2014/main" id="{A09DC624-6A15-E3D7-E45D-2482DF36A2C2}"/>
              </a:ext>
            </a:extLst>
          </p:cNvPr>
          <p:cNvSpPr/>
          <p:nvPr/>
        </p:nvSpPr>
        <p:spPr bwMode="auto">
          <a:xfrm rot="5400000">
            <a:off x="6453083" y="2540430"/>
            <a:ext cx="517294" cy="746511"/>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algn="l" defTabSz="91429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en-US" altLang="ja-JP" sz="2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2" name="角丸四角形 131">
            <a:extLst>
              <a:ext uri="{FF2B5EF4-FFF2-40B4-BE49-F238E27FC236}">
                <a16:creationId xmlns:a16="http://schemas.microsoft.com/office/drawing/2014/main" id="{49D39620-A08F-436F-354E-4D607E0FB93F}"/>
              </a:ext>
            </a:extLst>
          </p:cNvPr>
          <p:cNvSpPr/>
          <p:nvPr/>
        </p:nvSpPr>
        <p:spPr bwMode="auto">
          <a:xfrm>
            <a:off x="796488" y="2228664"/>
            <a:ext cx="3224625" cy="1200335"/>
          </a:xfrm>
          <a:prstGeom prst="roundRect">
            <a:avLst>
              <a:gd name="adj" fmla="val 1186"/>
            </a:avLst>
          </a:prstGeom>
          <a:ln w="19050">
            <a:solidFill>
              <a:srgbClr val="00206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cxnSp>
        <p:nvCxnSpPr>
          <p:cNvPr id="23" name="直線矢印コネクタ 22">
            <a:extLst>
              <a:ext uri="{FF2B5EF4-FFF2-40B4-BE49-F238E27FC236}">
                <a16:creationId xmlns:a16="http://schemas.microsoft.com/office/drawing/2014/main" id="{DE7EE7C5-F1E9-811C-DBE7-5A5001F5AF55}"/>
              </a:ext>
            </a:extLst>
          </p:cNvPr>
          <p:cNvCxnSpPr>
            <a:cxnSpLocks/>
          </p:cNvCxnSpPr>
          <p:nvPr/>
        </p:nvCxnSpPr>
        <p:spPr>
          <a:xfrm>
            <a:off x="4121101" y="4017544"/>
            <a:ext cx="1412300" cy="0"/>
          </a:xfrm>
          <a:prstGeom prst="straightConnector1">
            <a:avLst/>
          </a:prstGeom>
          <a:ln w="38100">
            <a:solidFill>
              <a:srgbClr val="002060"/>
            </a:solidFill>
            <a:headEnd type="arrow"/>
            <a:tailEnd type="arrow"/>
          </a:ln>
        </p:spPr>
        <p:style>
          <a:lnRef idx="1">
            <a:schemeClr val="dk1"/>
          </a:lnRef>
          <a:fillRef idx="0">
            <a:schemeClr val="dk1"/>
          </a:fillRef>
          <a:effectRef idx="0">
            <a:schemeClr val="dk1"/>
          </a:effectRef>
          <a:fontRef idx="minor">
            <a:schemeClr val="tx1"/>
          </a:fontRef>
        </p:style>
      </p:cxnSp>
      <p:sp>
        <p:nvSpPr>
          <p:cNvPr id="24" name="テキスト ボックス 23">
            <a:extLst>
              <a:ext uri="{FF2B5EF4-FFF2-40B4-BE49-F238E27FC236}">
                <a16:creationId xmlns:a16="http://schemas.microsoft.com/office/drawing/2014/main" id="{5B2A1976-26EE-982C-D934-E65EAA8188D9}"/>
              </a:ext>
            </a:extLst>
          </p:cNvPr>
          <p:cNvSpPr txBox="1"/>
          <p:nvPr/>
        </p:nvSpPr>
        <p:spPr>
          <a:xfrm>
            <a:off x="5321877" y="3071418"/>
            <a:ext cx="962804" cy="307777"/>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r>
              <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1.1</a:t>
            </a: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ja-JP" altLang="en-US" sz="14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51BC964B-8B0F-E428-96C0-96EF8490E705}"/>
              </a:ext>
            </a:extLst>
          </p:cNvPr>
          <p:cNvSpPr txBox="1"/>
          <p:nvPr/>
        </p:nvSpPr>
        <p:spPr>
          <a:xfrm>
            <a:off x="6800946" y="3071418"/>
            <a:ext cx="1512884" cy="307777"/>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3.2</a:t>
            </a: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056AB4C7-9C53-8A58-029C-9AC2C1570935}"/>
              </a:ext>
            </a:extLst>
          </p:cNvPr>
          <p:cNvSpPr txBox="1"/>
          <p:nvPr/>
        </p:nvSpPr>
        <p:spPr>
          <a:xfrm>
            <a:off x="5831594" y="2235122"/>
            <a:ext cx="1654324" cy="276999"/>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賃金改定率を算出</a:t>
            </a:r>
          </a:p>
        </p:txBody>
      </p:sp>
      <p:sp>
        <p:nvSpPr>
          <p:cNvPr id="27" name="テキスト ボックス 26">
            <a:extLst>
              <a:ext uri="{FF2B5EF4-FFF2-40B4-BE49-F238E27FC236}">
                <a16:creationId xmlns:a16="http://schemas.microsoft.com/office/drawing/2014/main" id="{748BA1BD-101E-F892-D7BA-F66DF067E103}"/>
              </a:ext>
            </a:extLst>
          </p:cNvPr>
          <p:cNvSpPr txBox="1"/>
          <p:nvPr/>
        </p:nvSpPr>
        <p:spPr>
          <a:xfrm>
            <a:off x="1581638" y="2235122"/>
            <a:ext cx="1654324" cy="276999"/>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物価改定率を算出</a:t>
            </a:r>
          </a:p>
        </p:txBody>
      </p:sp>
      <p:sp>
        <p:nvSpPr>
          <p:cNvPr id="29" name="下矢印 100">
            <a:extLst>
              <a:ext uri="{FF2B5EF4-FFF2-40B4-BE49-F238E27FC236}">
                <a16:creationId xmlns:a16="http://schemas.microsoft.com/office/drawing/2014/main" id="{BE728E5A-5640-6B8E-DF41-1027BC59FC59}"/>
              </a:ext>
            </a:extLst>
          </p:cNvPr>
          <p:cNvSpPr/>
          <p:nvPr/>
        </p:nvSpPr>
        <p:spPr>
          <a:xfrm>
            <a:off x="2185582" y="3426485"/>
            <a:ext cx="284871" cy="23164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41A44646-AF05-BFAC-747E-4C8902F0079D}"/>
              </a:ext>
            </a:extLst>
          </p:cNvPr>
          <p:cNvSpPr txBox="1"/>
          <p:nvPr/>
        </p:nvSpPr>
        <p:spPr>
          <a:xfrm>
            <a:off x="864772" y="2648809"/>
            <a:ext cx="3088057" cy="461665"/>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前年の消費者物価指数（ＣＰＩ）の変動率</a:t>
            </a:r>
            <a:endPar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3.2</a:t>
            </a: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（令和</a:t>
            </a:r>
            <a:r>
              <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7</a:t>
            </a: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a:t>
            </a:r>
            <a:endPar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32" name="グループ化 31">
            <a:extLst>
              <a:ext uri="{FF2B5EF4-FFF2-40B4-BE49-F238E27FC236}">
                <a16:creationId xmlns:a16="http://schemas.microsoft.com/office/drawing/2014/main" id="{FF97640B-2601-27A9-DE7F-43344536939D}"/>
              </a:ext>
            </a:extLst>
          </p:cNvPr>
          <p:cNvGrpSpPr/>
          <p:nvPr/>
        </p:nvGrpSpPr>
        <p:grpSpPr>
          <a:xfrm>
            <a:off x="5588511" y="3667608"/>
            <a:ext cx="2314890" cy="686330"/>
            <a:chOff x="5685571" y="3625541"/>
            <a:chExt cx="2314890" cy="686330"/>
          </a:xfrm>
        </p:grpSpPr>
        <p:sp>
          <p:nvSpPr>
            <p:cNvPr id="33" name="四角形: 角を丸くする 32">
              <a:extLst>
                <a:ext uri="{FF2B5EF4-FFF2-40B4-BE49-F238E27FC236}">
                  <a16:creationId xmlns:a16="http://schemas.microsoft.com/office/drawing/2014/main" id="{479DA9F2-6FA2-B969-41B4-D50144880032}"/>
                </a:ext>
              </a:extLst>
            </p:cNvPr>
            <p:cNvSpPr/>
            <p:nvPr/>
          </p:nvSpPr>
          <p:spPr>
            <a:xfrm>
              <a:off x="5685571" y="3648119"/>
              <a:ext cx="2174020" cy="663752"/>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155ED51D-507B-85D7-4BDA-17E3FCD626EA}"/>
                </a:ext>
              </a:extLst>
            </p:cNvPr>
            <p:cNvSpPr txBox="1"/>
            <p:nvPr/>
          </p:nvSpPr>
          <p:spPr>
            <a:xfrm>
              <a:off x="5692432" y="3875871"/>
              <a:ext cx="791871"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a:solidFill>
                    <a:schemeClr val="bg1"/>
                  </a:solidFill>
                  <a:latin typeface="Meiryo UI" panose="020B0604030504040204" pitchFamily="50" charset="-128"/>
                  <a:ea typeface="Meiryo UI" panose="020B0604030504040204" pitchFamily="50" charset="-128"/>
                </a:rPr>
                <a:t>2</a:t>
              </a: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.1</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5" name="角丸四角形 104">
              <a:extLst>
                <a:ext uri="{FF2B5EF4-FFF2-40B4-BE49-F238E27FC236}">
                  <a16:creationId xmlns:a16="http://schemas.microsoft.com/office/drawing/2014/main" id="{5CD0285F-63D0-5BF8-B22C-D2893185A953}"/>
                </a:ext>
              </a:extLst>
            </p:cNvPr>
            <p:cNvSpPr/>
            <p:nvPr/>
          </p:nvSpPr>
          <p:spPr bwMode="auto">
            <a:xfrm>
              <a:off x="6159298" y="3625541"/>
              <a:ext cx="1237241" cy="385892"/>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賃金改定率</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373C601F-190F-8581-F4DC-F53B95E5B20C}"/>
                </a:ext>
              </a:extLst>
            </p:cNvPr>
            <p:cNvSpPr txBox="1"/>
            <p:nvPr/>
          </p:nvSpPr>
          <p:spPr>
            <a:xfrm>
              <a:off x="6248127" y="3963947"/>
              <a:ext cx="1752334" cy="246221"/>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（名目手取り賃金変動率）</a:t>
              </a:r>
            </a:p>
          </p:txBody>
        </p:sp>
      </p:grpSp>
      <p:grpSp>
        <p:nvGrpSpPr>
          <p:cNvPr id="13" name="グループ化 12">
            <a:extLst>
              <a:ext uri="{FF2B5EF4-FFF2-40B4-BE49-F238E27FC236}">
                <a16:creationId xmlns:a16="http://schemas.microsoft.com/office/drawing/2014/main" id="{6A57DEBE-CA5A-377C-6028-3B0F8CAFCA6F}"/>
              </a:ext>
            </a:extLst>
          </p:cNvPr>
          <p:cNvGrpSpPr/>
          <p:nvPr/>
        </p:nvGrpSpPr>
        <p:grpSpPr>
          <a:xfrm>
            <a:off x="1452386" y="3665254"/>
            <a:ext cx="1948074" cy="670276"/>
            <a:chOff x="1474030" y="3665254"/>
            <a:chExt cx="1948074" cy="670276"/>
          </a:xfrm>
        </p:grpSpPr>
        <p:sp>
          <p:nvSpPr>
            <p:cNvPr id="20" name="角丸四角形 103">
              <a:extLst>
                <a:ext uri="{FF2B5EF4-FFF2-40B4-BE49-F238E27FC236}">
                  <a16:creationId xmlns:a16="http://schemas.microsoft.com/office/drawing/2014/main" id="{72E05866-A1EA-0C5B-35F6-D6B4A2D7916A}"/>
                </a:ext>
              </a:extLst>
            </p:cNvPr>
            <p:cNvSpPr/>
            <p:nvPr/>
          </p:nvSpPr>
          <p:spPr bwMode="auto">
            <a:xfrm>
              <a:off x="1752907" y="3665254"/>
              <a:ext cx="1370979" cy="383959"/>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物価改定率</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B6C2C6C9-220F-4759-A44F-EECC2543665A}"/>
                </a:ext>
              </a:extLst>
            </p:cNvPr>
            <p:cNvSpPr txBox="1"/>
            <p:nvPr/>
          </p:nvSpPr>
          <p:spPr>
            <a:xfrm>
              <a:off x="1474030" y="3966198"/>
              <a:ext cx="975771"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a:solidFill>
                    <a:schemeClr val="bg1"/>
                  </a:solidFill>
                  <a:latin typeface="Meiryo UI" panose="020B0604030504040204" pitchFamily="50" charset="-128"/>
                  <a:ea typeface="Meiryo UI" panose="020B0604030504040204" pitchFamily="50" charset="-128"/>
                </a:rPr>
                <a:t>3</a:t>
              </a: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.2</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CBB2CAAA-F616-542D-CE9C-BE10C253C862}"/>
                </a:ext>
              </a:extLst>
            </p:cNvPr>
            <p:cNvSpPr txBox="1"/>
            <p:nvPr/>
          </p:nvSpPr>
          <p:spPr>
            <a:xfrm>
              <a:off x="2122639" y="4070479"/>
              <a:ext cx="1299465" cy="253916"/>
            </a:xfrm>
            <a:prstGeom prst="rect">
              <a:avLst/>
            </a:prstGeom>
            <a:noFill/>
          </p:spPr>
          <p:txBody>
            <a:bodyPr wrap="square" lIns="91440" tIns="45720" rIns="91440" bIns="45720" rtlCol="0" anchor="t">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chemeClr val="bg1"/>
                  </a:solidFill>
                  <a:effectLst/>
                  <a:uLnTx/>
                  <a:uFillTx/>
                  <a:latin typeface="Meiryo UI"/>
                  <a:ea typeface="Meiryo UI"/>
                </a:rPr>
                <a:t>　（令和８年度）</a:t>
              </a:r>
              <a:endParaRPr kumimoji="1" lang="en-US" altLang="ja-JP" sz="1050" b="0" i="0" u="none" strike="noStrike" kern="1200" cap="none" spc="0" normalizeH="0" baseline="0" noProof="0">
                <a:ln>
                  <a:noFill/>
                </a:ln>
                <a:solidFill>
                  <a:schemeClr val="bg1"/>
                </a:solidFill>
                <a:effectLst/>
                <a:uLnTx/>
                <a:uFillTx/>
                <a:latin typeface="Meiryo UI"/>
                <a:ea typeface="Meiryo UI"/>
              </a:endParaRPr>
            </a:p>
          </p:txBody>
        </p:sp>
      </p:grpSp>
      <p:grpSp>
        <p:nvGrpSpPr>
          <p:cNvPr id="2" name="グループ化 1">
            <a:extLst>
              <a:ext uri="{FF2B5EF4-FFF2-40B4-BE49-F238E27FC236}">
                <a16:creationId xmlns:a16="http://schemas.microsoft.com/office/drawing/2014/main" id="{6D9DC313-1B5E-6275-C8B6-7A278E8A46BD}"/>
              </a:ext>
            </a:extLst>
          </p:cNvPr>
          <p:cNvGrpSpPr/>
          <p:nvPr/>
        </p:nvGrpSpPr>
        <p:grpSpPr>
          <a:xfrm>
            <a:off x="7801249" y="3607183"/>
            <a:ext cx="1826716" cy="546951"/>
            <a:chOff x="7801249" y="3607183"/>
            <a:chExt cx="1826716" cy="546951"/>
          </a:xfrm>
        </p:grpSpPr>
        <p:sp>
          <p:nvSpPr>
            <p:cNvPr id="38" name="吹き出し: 四角形 37">
              <a:extLst>
                <a:ext uri="{FF2B5EF4-FFF2-40B4-BE49-F238E27FC236}">
                  <a16:creationId xmlns:a16="http://schemas.microsoft.com/office/drawing/2014/main" id="{38796FF4-7D24-4AED-C53C-13D056FF0324}"/>
                </a:ext>
              </a:extLst>
            </p:cNvPr>
            <p:cNvSpPr/>
            <p:nvPr/>
          </p:nvSpPr>
          <p:spPr>
            <a:xfrm>
              <a:off x="7801249" y="3607183"/>
              <a:ext cx="1774028" cy="546951"/>
            </a:xfrm>
            <a:prstGeom prst="wedgeRectCallout">
              <a:avLst>
                <a:gd name="adj1" fmla="val -62836"/>
                <a:gd name="adj2" fmla="val -12075"/>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solidFill>
                  <a:srgbClr val="002060"/>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D3D563F9-0EC5-623C-9A40-A33CBED3FDA6}"/>
                </a:ext>
              </a:extLst>
            </p:cNvPr>
            <p:cNvSpPr txBox="1"/>
            <p:nvPr/>
          </p:nvSpPr>
          <p:spPr>
            <a:xfrm>
              <a:off x="7827236" y="3654428"/>
              <a:ext cx="1800729" cy="461665"/>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物価＞賃金＞０の場合</a:t>
              </a:r>
              <a:r>
                <a:rPr kumimoji="1" lang="ja-JP" altLang="en-US" sz="1200" b="1">
                  <a:solidFill>
                    <a:srgbClr val="002060"/>
                  </a:solidFill>
                  <a:latin typeface="Meiryo UI" panose="020B0604030504040204" pitchFamily="50" charset="-128"/>
                  <a:ea typeface="Meiryo UI" panose="020B0604030504040204" pitchFamily="50" charset="-128"/>
                </a:rPr>
                <a:t>、</a:t>
              </a:r>
              <a:endParaRPr kumimoji="1" lang="en-US" altLang="ja-JP" sz="1200" b="1">
                <a:solidFill>
                  <a:srgbClr val="002060"/>
                </a:solidFill>
                <a:latin typeface="Meiryo UI" panose="020B0604030504040204" pitchFamily="50" charset="-128"/>
                <a:ea typeface="Meiryo UI" panose="020B0604030504040204" pitchFamily="50" charset="-128"/>
              </a:endParaRPr>
            </a:p>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賃金改定率を用いる</a:t>
              </a:r>
            </a:p>
          </p:txBody>
        </p:sp>
      </p:grpSp>
      <p:sp>
        <p:nvSpPr>
          <p:cNvPr id="43" name="角丸四角形 47">
            <a:extLst>
              <a:ext uri="{FF2B5EF4-FFF2-40B4-BE49-F238E27FC236}">
                <a16:creationId xmlns:a16="http://schemas.microsoft.com/office/drawing/2014/main" id="{3120CE4C-579F-0EDB-417F-89088A150BA1}"/>
              </a:ext>
            </a:extLst>
          </p:cNvPr>
          <p:cNvSpPr/>
          <p:nvPr/>
        </p:nvSpPr>
        <p:spPr>
          <a:xfrm>
            <a:off x="643736" y="4653245"/>
            <a:ext cx="8652664" cy="1300180"/>
          </a:xfrm>
          <a:prstGeom prst="roundRect">
            <a:avLst>
              <a:gd name="adj" fmla="val 0"/>
            </a:avLst>
          </a:prstGeom>
          <a:solidFill>
            <a:srgbClr val="E0F5F9"/>
          </a:solidFill>
          <a:ln w="38100" cmpd="dbl">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8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rPr>
              <a:t>　</a:t>
            </a:r>
            <a:endPar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21" name="グループ化 20">
            <a:extLst>
              <a:ext uri="{FF2B5EF4-FFF2-40B4-BE49-F238E27FC236}">
                <a16:creationId xmlns:a16="http://schemas.microsoft.com/office/drawing/2014/main" id="{585842F7-8F33-023A-6A54-88A394976EE7}"/>
              </a:ext>
            </a:extLst>
          </p:cNvPr>
          <p:cNvGrpSpPr/>
          <p:nvPr/>
        </p:nvGrpSpPr>
        <p:grpSpPr>
          <a:xfrm>
            <a:off x="643736" y="6060079"/>
            <a:ext cx="9241830" cy="486584"/>
            <a:chOff x="643736" y="6060079"/>
            <a:chExt cx="8405820" cy="486584"/>
          </a:xfrm>
        </p:grpSpPr>
        <p:sp>
          <p:nvSpPr>
            <p:cNvPr id="42" name="四角形: 角を丸くする 41">
              <a:extLst>
                <a:ext uri="{FF2B5EF4-FFF2-40B4-BE49-F238E27FC236}">
                  <a16:creationId xmlns:a16="http://schemas.microsoft.com/office/drawing/2014/main" id="{AE9BF2A5-6563-0A8A-AC59-22883605F807}"/>
                </a:ext>
              </a:extLst>
            </p:cNvPr>
            <p:cNvSpPr/>
            <p:nvPr/>
          </p:nvSpPr>
          <p:spPr>
            <a:xfrm>
              <a:off x="643736" y="6060079"/>
              <a:ext cx="7869949" cy="4865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F9A15AB5-CA16-C9DE-3641-DA40252B559C}"/>
                </a:ext>
              </a:extLst>
            </p:cNvPr>
            <p:cNvSpPr txBox="1"/>
            <p:nvPr/>
          </p:nvSpPr>
          <p:spPr>
            <a:xfrm>
              <a:off x="785544" y="6103316"/>
              <a:ext cx="2034197" cy="400110"/>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令和８年度改定率</a:t>
              </a:r>
            </a:p>
          </p:txBody>
        </p:sp>
        <p:sp>
          <p:nvSpPr>
            <p:cNvPr id="45" name="テキスト ボックス 44">
              <a:extLst>
                <a:ext uri="{FF2B5EF4-FFF2-40B4-BE49-F238E27FC236}">
                  <a16:creationId xmlns:a16="http://schemas.microsoft.com/office/drawing/2014/main" id="{A4A452FC-39E5-3D0A-6177-7585B39DFC69}"/>
                </a:ext>
              </a:extLst>
            </p:cNvPr>
            <p:cNvSpPr txBox="1"/>
            <p:nvPr/>
          </p:nvSpPr>
          <p:spPr>
            <a:xfrm>
              <a:off x="2878644" y="6104803"/>
              <a:ext cx="6170912" cy="400110"/>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基礎年金＋</a:t>
              </a:r>
              <a:r>
                <a:rPr kumimoji="1" lang="en-US" altLang="ja-JP"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1.9</a:t>
              </a: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％、厚生年金の報酬比例部分＋</a:t>
              </a:r>
              <a:r>
                <a:rPr kumimoji="1" lang="en-US" altLang="ja-JP"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2.0</a:t>
              </a: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6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grpSp>
      <p:sp>
        <p:nvSpPr>
          <p:cNvPr id="46" name="テキスト ボックス 45">
            <a:extLst>
              <a:ext uri="{FF2B5EF4-FFF2-40B4-BE49-F238E27FC236}">
                <a16:creationId xmlns:a16="http://schemas.microsoft.com/office/drawing/2014/main" id="{C4FCDF11-53B9-F154-FA76-A9B0226F5033}"/>
              </a:ext>
            </a:extLst>
          </p:cNvPr>
          <p:cNvSpPr txBox="1"/>
          <p:nvPr/>
        </p:nvSpPr>
        <p:spPr>
          <a:xfrm>
            <a:off x="624419" y="4996898"/>
            <a:ext cx="3272050" cy="338554"/>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（２）マクロ経済スライドによる調整</a:t>
            </a:r>
            <a:endParaRPr kumimoji="1" lang="en-US" altLang="ja-JP"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49" name="四角形: 角を丸くする 48">
            <a:extLst>
              <a:ext uri="{FF2B5EF4-FFF2-40B4-BE49-F238E27FC236}">
                <a16:creationId xmlns:a16="http://schemas.microsoft.com/office/drawing/2014/main" id="{3CE891A7-7073-24E4-8223-30C26827A8AE}"/>
              </a:ext>
            </a:extLst>
          </p:cNvPr>
          <p:cNvSpPr/>
          <p:nvPr/>
        </p:nvSpPr>
        <p:spPr>
          <a:xfrm>
            <a:off x="3915786" y="4759224"/>
            <a:ext cx="5280626" cy="1106247"/>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FA18996E-EE5E-4793-A4F9-597414046ED8}"/>
              </a:ext>
            </a:extLst>
          </p:cNvPr>
          <p:cNvSpPr txBox="1"/>
          <p:nvPr/>
        </p:nvSpPr>
        <p:spPr>
          <a:xfrm>
            <a:off x="4219298" y="4953821"/>
            <a:ext cx="1062146"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▲0.2</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1" name="テキスト ボックス 50">
            <a:extLst>
              <a:ext uri="{FF2B5EF4-FFF2-40B4-BE49-F238E27FC236}">
                <a16:creationId xmlns:a16="http://schemas.microsoft.com/office/drawing/2014/main" id="{04BED8E4-B985-9AC2-0F0B-6BCBD7BCEA64}"/>
              </a:ext>
            </a:extLst>
          </p:cNvPr>
          <p:cNvSpPr txBox="1"/>
          <p:nvPr/>
        </p:nvSpPr>
        <p:spPr>
          <a:xfrm>
            <a:off x="4944292" y="4783817"/>
            <a:ext cx="4243412" cy="646331"/>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被保険者数の変化率（＋</a:t>
            </a:r>
            <a: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0.1</a:t>
            </a: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endPar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平均余命の伸びを勘案した一定率（▲</a:t>
            </a:r>
            <a: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0.3</a:t>
            </a: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p>
        </p:txBody>
      </p:sp>
      <p:grpSp>
        <p:nvGrpSpPr>
          <p:cNvPr id="3" name="グループ化 2">
            <a:extLst>
              <a:ext uri="{FF2B5EF4-FFF2-40B4-BE49-F238E27FC236}">
                <a16:creationId xmlns:a16="http://schemas.microsoft.com/office/drawing/2014/main" id="{C5F62BE0-134B-9A21-FD35-797737A32258}"/>
              </a:ext>
            </a:extLst>
          </p:cNvPr>
          <p:cNvGrpSpPr/>
          <p:nvPr/>
        </p:nvGrpSpPr>
        <p:grpSpPr>
          <a:xfrm>
            <a:off x="464674" y="4467035"/>
            <a:ext cx="3341305" cy="389118"/>
            <a:chOff x="464674" y="4649924"/>
            <a:chExt cx="3341305" cy="389118"/>
          </a:xfrm>
        </p:grpSpPr>
        <p:sp>
          <p:nvSpPr>
            <p:cNvPr id="62" name="吹き出し: 四角形 61">
              <a:extLst>
                <a:ext uri="{FF2B5EF4-FFF2-40B4-BE49-F238E27FC236}">
                  <a16:creationId xmlns:a16="http://schemas.microsoft.com/office/drawing/2014/main" id="{113EB13D-B4C0-4532-5A78-1044B731DE1F}"/>
                </a:ext>
              </a:extLst>
            </p:cNvPr>
            <p:cNvSpPr/>
            <p:nvPr/>
          </p:nvSpPr>
          <p:spPr>
            <a:xfrm>
              <a:off x="588354" y="4649924"/>
              <a:ext cx="3209533" cy="389118"/>
            </a:xfrm>
            <a:prstGeom prst="wedgeRectCallout">
              <a:avLst>
                <a:gd name="adj1" fmla="val -21045"/>
                <a:gd name="adj2" fmla="val 88558"/>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solidFill>
                  <a:srgbClr val="002060"/>
                </a:solidFill>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CBE74584-3B95-7AC3-D67B-0B9BF1AD73B2}"/>
                </a:ext>
              </a:extLst>
            </p:cNvPr>
            <p:cNvSpPr txBox="1"/>
            <p:nvPr/>
          </p:nvSpPr>
          <p:spPr>
            <a:xfrm>
              <a:off x="464674" y="4702780"/>
              <a:ext cx="3341305" cy="276999"/>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（１）がプラスの場合、マクロ経済スライドが発動</a:t>
              </a:r>
            </a:p>
          </p:txBody>
        </p:sp>
      </p:grpSp>
      <p:sp>
        <p:nvSpPr>
          <p:cNvPr id="64" name="下矢印 100">
            <a:extLst>
              <a:ext uri="{FF2B5EF4-FFF2-40B4-BE49-F238E27FC236}">
                <a16:creationId xmlns:a16="http://schemas.microsoft.com/office/drawing/2014/main" id="{9DD8D5E2-9FCC-69C9-C2CB-028EB9D4F83E}"/>
              </a:ext>
            </a:extLst>
          </p:cNvPr>
          <p:cNvSpPr/>
          <p:nvPr/>
        </p:nvSpPr>
        <p:spPr>
          <a:xfrm>
            <a:off x="6544075" y="3426485"/>
            <a:ext cx="284871" cy="23164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6" name="下矢印 100">
            <a:extLst>
              <a:ext uri="{FF2B5EF4-FFF2-40B4-BE49-F238E27FC236}">
                <a16:creationId xmlns:a16="http://schemas.microsoft.com/office/drawing/2014/main" id="{18DE4E27-C2B3-9F46-7164-9A29847E002F}"/>
              </a:ext>
            </a:extLst>
          </p:cNvPr>
          <p:cNvSpPr/>
          <p:nvPr/>
        </p:nvSpPr>
        <p:spPr>
          <a:xfrm>
            <a:off x="4548632" y="5804658"/>
            <a:ext cx="808737" cy="277613"/>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7" name="角丸四角形 94">
            <a:extLst>
              <a:ext uri="{FF2B5EF4-FFF2-40B4-BE49-F238E27FC236}">
                <a16:creationId xmlns:a16="http://schemas.microsoft.com/office/drawing/2014/main" id="{BCC5BCD5-A588-836C-4BC0-17AB6C71B58F}"/>
              </a:ext>
            </a:extLst>
          </p:cNvPr>
          <p:cNvSpPr/>
          <p:nvPr/>
        </p:nvSpPr>
        <p:spPr bwMode="auto">
          <a:xfrm>
            <a:off x="6834608" y="2699148"/>
            <a:ext cx="1370428" cy="276999"/>
          </a:xfrm>
          <a:prstGeom prst="rect">
            <a:avLst/>
          </a:prstGeom>
          <a:no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spAutoFit/>
          </a:bodyPr>
          <a:lstStyle/>
          <a:p>
            <a:pPr marR="0" lvl="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物価改定率</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8" name="角丸四角形 95">
            <a:extLst>
              <a:ext uri="{FF2B5EF4-FFF2-40B4-BE49-F238E27FC236}">
                <a16:creationId xmlns:a16="http://schemas.microsoft.com/office/drawing/2014/main" id="{5B9321C1-3994-BA6E-8A47-46BE88606748}"/>
              </a:ext>
            </a:extLst>
          </p:cNvPr>
          <p:cNvSpPr/>
          <p:nvPr/>
        </p:nvSpPr>
        <p:spPr bwMode="auto">
          <a:xfrm>
            <a:off x="5111121" y="2511536"/>
            <a:ext cx="1408451" cy="646331"/>
          </a:xfrm>
          <a:prstGeom prst="rect">
            <a:avLst/>
          </a:prstGeom>
          <a:no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２～４年度前</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（３年度平均）の</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実質賃金変動率</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0" name="下矢印 100">
            <a:extLst>
              <a:ext uri="{FF2B5EF4-FFF2-40B4-BE49-F238E27FC236}">
                <a16:creationId xmlns:a16="http://schemas.microsoft.com/office/drawing/2014/main" id="{B4776094-D9D4-76B7-E334-F015F932FE72}"/>
              </a:ext>
            </a:extLst>
          </p:cNvPr>
          <p:cNvSpPr/>
          <p:nvPr/>
        </p:nvSpPr>
        <p:spPr>
          <a:xfrm>
            <a:off x="6310330" y="4418019"/>
            <a:ext cx="808737" cy="297661"/>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D597E579-A4EC-B10E-1F53-E0D79926F51A}"/>
              </a:ext>
            </a:extLst>
          </p:cNvPr>
          <p:cNvSpPr txBox="1"/>
          <p:nvPr/>
        </p:nvSpPr>
        <p:spPr>
          <a:xfrm>
            <a:off x="4187905" y="5407608"/>
            <a:ext cx="4851537" cy="400110"/>
          </a:xfrm>
          <a:prstGeom prst="rect">
            <a:avLst/>
          </a:prstGeom>
          <a:noFill/>
        </p:spPr>
        <p:txBody>
          <a:bodyPr wrap="square" rtlCol="0">
            <a:spAutoFit/>
          </a:bodyPr>
          <a:lstStyle/>
          <a:p>
            <a:pPr marL="268288" marR="0" lvl="0" indent="-268288"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0" cap="none" spc="0" normalizeH="0" baseline="0" noProof="0">
                <a:ln>
                  <a:noFill/>
                </a:ln>
                <a:solidFill>
                  <a:schemeClr val="bg1"/>
                </a:solidFill>
                <a:effectLst/>
                <a:uLnTx/>
                <a:uFillTx/>
                <a:latin typeface="メイリオ"/>
                <a:ea typeface="メイリオ"/>
                <a:cs typeface="+mn-cs"/>
              </a:rPr>
              <a:t>※</a:t>
            </a:r>
            <a:r>
              <a:rPr kumimoji="1" lang="ja-JP" altLang="en-US" sz="1000" b="0" i="0" u="none" strike="noStrike" kern="0" cap="none" spc="0" normalizeH="0" baseline="0" noProof="0">
                <a:ln>
                  <a:noFill/>
                </a:ln>
                <a:solidFill>
                  <a:schemeClr val="bg1"/>
                </a:solidFill>
                <a:effectLst/>
                <a:uLnTx/>
                <a:uFillTx/>
                <a:latin typeface="メイリオ"/>
                <a:ea typeface="メイリオ"/>
                <a:cs typeface="+mn-cs"/>
              </a:rPr>
              <a:t>　厚生年金の調整率は、次期財政検証翌年度（令和</a:t>
            </a:r>
            <a:r>
              <a:rPr kumimoji="1" lang="en-US" altLang="ja-JP" sz="1000" b="0" i="0" u="none" strike="noStrike" kern="0" cap="none" spc="0" normalizeH="0" baseline="0" noProof="0">
                <a:ln>
                  <a:noFill/>
                </a:ln>
                <a:solidFill>
                  <a:schemeClr val="bg1"/>
                </a:solidFill>
                <a:effectLst/>
                <a:uLnTx/>
                <a:uFillTx/>
                <a:latin typeface="メイリオ"/>
                <a:ea typeface="メイリオ"/>
                <a:cs typeface="+mn-cs"/>
              </a:rPr>
              <a:t>12</a:t>
            </a:r>
            <a:r>
              <a:rPr kumimoji="1" lang="ja-JP" altLang="en-US" sz="1000" b="0" i="0" u="none" strike="noStrike" kern="0" cap="none" spc="0" normalizeH="0" baseline="0" noProof="0">
                <a:ln>
                  <a:noFill/>
                </a:ln>
                <a:solidFill>
                  <a:schemeClr val="bg1"/>
                </a:solidFill>
                <a:effectLst/>
                <a:uLnTx/>
                <a:uFillTx/>
                <a:latin typeface="メイリオ"/>
                <a:ea typeface="メイリオ"/>
                <a:cs typeface="+mn-cs"/>
              </a:rPr>
              <a:t>年度を予定）まで</a:t>
            </a:r>
            <a:r>
              <a:rPr kumimoji="1" lang="en-US" altLang="ja-JP" sz="1000" b="0" i="0" u="none" strike="noStrike" kern="0" cap="none" spc="0" normalizeH="0" baseline="0" noProof="0">
                <a:ln>
                  <a:noFill/>
                </a:ln>
                <a:solidFill>
                  <a:schemeClr val="bg1"/>
                </a:solidFill>
                <a:effectLst/>
                <a:uLnTx/>
                <a:uFillTx/>
                <a:latin typeface="メイリオ"/>
                <a:ea typeface="メイリオ"/>
                <a:cs typeface="+mn-cs"/>
              </a:rPr>
              <a:t>1/3</a:t>
            </a:r>
            <a:r>
              <a:rPr kumimoji="1" lang="ja-JP" altLang="en-US" sz="1000" b="0" i="0" u="none" strike="noStrike" kern="0" cap="none" spc="0" normalizeH="0" baseline="0" noProof="0">
                <a:ln>
                  <a:noFill/>
                </a:ln>
                <a:solidFill>
                  <a:schemeClr val="bg1"/>
                </a:solidFill>
                <a:effectLst/>
                <a:uLnTx/>
                <a:uFillTx/>
                <a:latin typeface="メイリオ"/>
                <a:ea typeface="メイリオ"/>
                <a:cs typeface="+mn-cs"/>
              </a:rPr>
              <a:t>に緩やかとすることから、厚生年金の調整率は</a:t>
            </a:r>
            <a:r>
              <a:rPr kumimoji="1" lang="ja-JP" altLang="en-US" sz="1000" b="1" i="0" u="none" strike="noStrike" kern="0" cap="none" spc="0" normalizeH="0" baseline="0" noProof="0">
                <a:ln>
                  <a:noFill/>
                </a:ln>
                <a:solidFill>
                  <a:schemeClr val="bg1"/>
                </a:solidFill>
                <a:effectLst/>
                <a:uLnTx/>
                <a:uFillTx/>
                <a:latin typeface="メイリオ"/>
                <a:ea typeface="メイリオ"/>
                <a:cs typeface="+mn-cs"/>
              </a:rPr>
              <a:t>▲</a:t>
            </a:r>
            <a:r>
              <a:rPr kumimoji="1" lang="en-US" altLang="ja-JP" sz="1000" b="1" i="0" u="none" strike="noStrike" kern="0" cap="none" spc="0" normalizeH="0" baseline="0" noProof="0">
                <a:ln>
                  <a:noFill/>
                </a:ln>
                <a:solidFill>
                  <a:schemeClr val="bg1"/>
                </a:solidFill>
                <a:effectLst/>
                <a:uLnTx/>
                <a:uFillTx/>
                <a:latin typeface="メイリオ"/>
                <a:ea typeface="メイリオ"/>
                <a:cs typeface="+mn-cs"/>
              </a:rPr>
              <a:t>0.1</a:t>
            </a:r>
            <a:r>
              <a:rPr kumimoji="1" lang="ja-JP" altLang="en-US" sz="1000" b="1" i="0" u="none" strike="noStrike" kern="0" cap="none" spc="0" normalizeH="0" baseline="0" noProof="0">
                <a:ln>
                  <a:noFill/>
                </a:ln>
                <a:solidFill>
                  <a:schemeClr val="bg1"/>
                </a:solidFill>
                <a:effectLst/>
                <a:uLnTx/>
                <a:uFillTx/>
                <a:latin typeface="メイリオ"/>
                <a:ea typeface="メイリオ"/>
                <a:cs typeface="+mn-cs"/>
              </a:rPr>
              <a:t>％</a:t>
            </a:r>
            <a:r>
              <a:rPr kumimoji="1" lang="ja-JP" altLang="en-US" sz="1000" b="0" i="0" u="none" strike="noStrike" kern="0" cap="none" spc="0" normalizeH="0" baseline="0" noProof="0">
                <a:ln>
                  <a:noFill/>
                </a:ln>
                <a:solidFill>
                  <a:schemeClr val="bg1"/>
                </a:solidFill>
                <a:effectLst/>
                <a:uLnTx/>
                <a:uFillTx/>
                <a:latin typeface="メイリオ"/>
                <a:ea typeface="メイリオ"/>
                <a:cs typeface="+mn-cs"/>
              </a:rPr>
              <a:t>となる。　</a:t>
            </a:r>
            <a:endParaRPr kumimoji="1" lang="en-US" altLang="ja-JP" sz="1000" b="0" i="0" u="none" strike="noStrike" kern="0" cap="none" spc="0" normalizeH="0" baseline="0" noProof="0">
              <a:ln>
                <a:noFill/>
              </a:ln>
              <a:solidFill>
                <a:schemeClr val="bg1"/>
              </a:solidFill>
              <a:effectLst/>
              <a:uLnTx/>
              <a:uFillTx/>
              <a:latin typeface="メイリオ"/>
              <a:ea typeface="メイリオ"/>
              <a:cs typeface="+mn-cs"/>
            </a:endParaRPr>
          </a:p>
        </p:txBody>
      </p:sp>
    </p:spTree>
    <p:extLst>
      <p:ext uri="{BB962C8B-B14F-4D97-AF65-F5344CB8AC3E}">
        <p14:creationId xmlns:p14="http://schemas.microsoft.com/office/powerpoint/2010/main" val="14629572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35" presetClass="path" presetSubtype="0" fill="hold" nodeType="withEffect">
                                  <p:stCondLst>
                                    <p:cond delay="0"/>
                                  </p:stCondLst>
                                  <p:childTnLst>
                                    <p:animMotion origin="layout" path="M -0.11009 -0.01134 L -3.33333E-6 -7.40741E-7 " pathEditMode="relative" rAng="0" ptsTypes="AA">
                                      <p:cBhvr>
                                        <p:cTn id="10" dur="500" fill="hold"/>
                                        <p:tgtEl>
                                          <p:spTgt spid="2"/>
                                        </p:tgtEl>
                                        <p:attrNameLst>
                                          <p:attrName>ppt_x</p:attrName>
                                          <p:attrName>ppt_y</p:attrName>
                                        </p:attrNameLst>
                                      </p:cBhvr>
                                      <p:rCtr x="5497" y="556"/>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par>
                                <p:cTn id="17" presetID="35" presetClass="path" presetSubtype="0" fill="hold" nodeType="withEffect">
                                  <p:stCondLst>
                                    <p:cond delay="0"/>
                                  </p:stCondLst>
                                  <p:childTnLst>
                                    <p:animMotion origin="layout" path="M -0.06458 0.06204 L -4.87179E-6 3.7037E-7 " pathEditMode="relative" rAng="0" ptsTypes="AA">
                                      <p:cBhvr>
                                        <p:cTn id="18" dur="500" fill="hold"/>
                                        <p:tgtEl>
                                          <p:spTgt spid="3"/>
                                        </p:tgtEl>
                                        <p:attrNameLst>
                                          <p:attrName>ppt_x</p:attrName>
                                          <p:attrName>ppt_y</p:attrName>
                                        </p:attrNameLst>
                                      </p:cBhvr>
                                      <p:rCtr x="3221"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A380031-DB1E-4C82-B733-46108A94053C}"/>
              </a:ext>
            </a:extLst>
          </p:cNvPr>
          <p:cNvSpPr/>
          <p:nvPr/>
        </p:nvSpPr>
        <p:spPr>
          <a:xfrm>
            <a:off x="1241075" y="1824532"/>
            <a:ext cx="8064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53</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534184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514810" y="55917"/>
            <a:ext cx="5134739"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年金財政に影響を与えるもの③</a:t>
            </a:r>
          </a:p>
        </p:txBody>
      </p:sp>
      <p:sp>
        <p:nvSpPr>
          <p:cNvPr id="5" name="テキスト ボックス 4">
            <a:extLst>
              <a:ext uri="{FF2B5EF4-FFF2-40B4-BE49-F238E27FC236}">
                <a16:creationId xmlns:a16="http://schemas.microsoft.com/office/drawing/2014/main" id="{DDEE2A60-709A-4BD9-925C-90F5004E2CC9}"/>
              </a:ext>
            </a:extLst>
          </p:cNvPr>
          <p:cNvSpPr txBox="1"/>
          <p:nvPr/>
        </p:nvSpPr>
        <p:spPr>
          <a:xfrm>
            <a:off x="643736" y="877027"/>
            <a:ext cx="8652664" cy="1069652"/>
          </a:xfrm>
          <a:prstGeom prst="rect">
            <a:avLst/>
          </a:prstGeom>
          <a:noFill/>
        </p:spPr>
        <p:txBody>
          <a:bodyPr wrap="square" rtlCol="0">
            <a:spAutoFit/>
          </a:bodyPr>
          <a:lstStyle/>
          <a:p>
            <a:pPr>
              <a:lnSpc>
                <a:spcPct val="140000"/>
              </a:lnSpc>
            </a:pPr>
            <a:r>
              <a:rPr lang="ja-JP" altLang="en-US" sz="1400">
                <a:solidFill>
                  <a:srgbClr val="002060"/>
                </a:solidFill>
                <a:latin typeface="Meiryo UI" panose="020B0604030504040204" pitchFamily="50" charset="-128"/>
                <a:ea typeface="Meiryo UI" panose="020B0604030504040204" pitchFamily="50" charset="-128"/>
              </a:rPr>
              <a:t>支払われる年金額は、実質的な価値を保障するため、経済状況（賃金や物価）に連動しています。</a:t>
            </a:r>
          </a:p>
          <a:p>
            <a:pPr>
              <a:lnSpc>
                <a:spcPct val="140000"/>
              </a:lnSpc>
            </a:pPr>
            <a:r>
              <a:rPr lang="ja-JP" altLang="en-US" sz="1400">
                <a:solidFill>
                  <a:srgbClr val="002060"/>
                </a:solidFill>
                <a:latin typeface="Meiryo UI" panose="020B0604030504040204" pitchFamily="50" charset="-128"/>
                <a:ea typeface="Meiryo UI" panose="020B0604030504040204" pitchFamily="50" charset="-128"/>
              </a:rPr>
              <a:t>現役世代の賃金が上がれば保険料収入も増え、また、好況下においては積立金の運用益も期待できます。</a:t>
            </a:r>
          </a:p>
          <a:p>
            <a:pPr>
              <a:lnSpc>
                <a:spcPct val="140000"/>
              </a:lnSpc>
            </a:pPr>
            <a:r>
              <a:rPr lang="ja-JP" altLang="en-US" sz="1400">
                <a:solidFill>
                  <a:srgbClr val="002060"/>
                </a:solidFill>
                <a:latin typeface="Meiryo UI" panose="020B0604030504040204" pitchFamily="50" charset="-128"/>
                <a:ea typeface="Meiryo UI" panose="020B0604030504040204" pitchFamily="50" charset="-128"/>
              </a:rPr>
              <a:t>つまり、</a:t>
            </a:r>
            <a:r>
              <a:rPr lang="ja-JP" altLang="en-US" sz="2000" b="1">
                <a:solidFill>
                  <a:srgbClr val="0070C0"/>
                </a:solidFill>
                <a:latin typeface="Meiryo UI" panose="020B0604030504040204" pitchFamily="50" charset="-128"/>
                <a:ea typeface="Meiryo UI" panose="020B0604030504040204" pitchFamily="50" charset="-128"/>
              </a:rPr>
              <a:t>日本経済の規模自体が拡大すれば、年金給付に使える金額も大きくなります。</a:t>
            </a:r>
            <a:endParaRPr lang="ja-JP" altLang="en-US" sz="1400" b="1">
              <a:solidFill>
                <a:srgbClr val="0070C0"/>
              </a:solidFill>
              <a:latin typeface="Meiryo UI" panose="020B0604030504040204" pitchFamily="50" charset="-128"/>
              <a:ea typeface="Meiryo UI" panose="020B0604030504040204" pitchFamily="50" charset="-128"/>
            </a:endParaRPr>
          </a:p>
        </p:txBody>
      </p:sp>
      <p:graphicFrame>
        <p:nvGraphicFramePr>
          <p:cNvPr id="4" name="グラフ 3">
            <a:extLst>
              <a:ext uri="{FF2B5EF4-FFF2-40B4-BE49-F238E27FC236}">
                <a16:creationId xmlns:a16="http://schemas.microsoft.com/office/drawing/2014/main" id="{AC274725-86E8-4853-B920-79BEE1ACE75A}"/>
              </a:ext>
            </a:extLst>
          </p:cNvPr>
          <p:cNvGraphicFramePr/>
          <p:nvPr/>
        </p:nvGraphicFramePr>
        <p:xfrm>
          <a:off x="845025" y="2717195"/>
          <a:ext cx="3214703" cy="29501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グラフ 9">
            <a:extLst>
              <a:ext uri="{FF2B5EF4-FFF2-40B4-BE49-F238E27FC236}">
                <a16:creationId xmlns:a16="http://schemas.microsoft.com/office/drawing/2014/main" id="{ABFE575B-DB8D-4442-B91A-DA37DDB47260}"/>
              </a:ext>
            </a:extLst>
          </p:cNvPr>
          <p:cNvGraphicFramePr/>
          <p:nvPr/>
        </p:nvGraphicFramePr>
        <p:xfrm>
          <a:off x="5089141" y="2111949"/>
          <a:ext cx="4215934" cy="3869024"/>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8F044F5D-AD8A-4F84-B80B-BC1BB3B196F6}"/>
              </a:ext>
            </a:extLst>
          </p:cNvPr>
          <p:cNvSpPr txBox="1"/>
          <p:nvPr/>
        </p:nvSpPr>
        <p:spPr>
          <a:xfrm>
            <a:off x="1932837" y="4376356"/>
            <a:ext cx="1364476" cy="400110"/>
          </a:xfrm>
          <a:prstGeom prst="rect">
            <a:avLst/>
          </a:prstGeom>
          <a:noFill/>
        </p:spPr>
        <p:txBody>
          <a:bodyPr wrap="non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000" b="1" spc="300">
                <a:solidFill>
                  <a:srgbClr val="002060"/>
                </a:solidFill>
                <a:latin typeface="Meiryo UI" panose="020B0604030504040204" pitchFamily="50" charset="-128"/>
                <a:ea typeface="Meiryo UI" panose="020B0604030504040204" pitchFamily="50" charset="-128"/>
              </a:rPr>
              <a:t>日本経済</a:t>
            </a:r>
            <a:endParaRPr kumimoji="1" lang="ja-JP" altLang="en-US" sz="2000" b="1"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000FCEB3-639E-4A7B-B7B0-9E3DFF326A89}"/>
              </a:ext>
            </a:extLst>
          </p:cNvPr>
          <p:cNvSpPr txBox="1"/>
          <p:nvPr/>
        </p:nvSpPr>
        <p:spPr>
          <a:xfrm>
            <a:off x="6649036" y="4376356"/>
            <a:ext cx="1569660" cy="461665"/>
          </a:xfrm>
          <a:prstGeom prst="rect">
            <a:avLst/>
          </a:prstGeom>
          <a:noFill/>
        </p:spPr>
        <p:txBody>
          <a:bodyPr wrap="non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400" b="1" spc="300">
                <a:solidFill>
                  <a:srgbClr val="002060"/>
                </a:solidFill>
                <a:latin typeface="Meiryo UI" panose="020B0604030504040204" pitchFamily="50" charset="-128"/>
                <a:ea typeface="Meiryo UI" panose="020B0604030504040204" pitchFamily="50" charset="-128"/>
              </a:rPr>
              <a:t>日本経済</a:t>
            </a:r>
            <a:endParaRPr kumimoji="1" lang="ja-JP" altLang="en-US" sz="2400" b="1"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A99392BF-C582-4182-8EEB-B12433F87F88}"/>
              </a:ext>
            </a:extLst>
          </p:cNvPr>
          <p:cNvSpPr txBox="1"/>
          <p:nvPr/>
        </p:nvSpPr>
        <p:spPr>
          <a:xfrm>
            <a:off x="1337076" y="3289571"/>
            <a:ext cx="723275" cy="646331"/>
          </a:xfrm>
          <a:prstGeom prst="rect">
            <a:avLst/>
          </a:prstGeom>
          <a:noFill/>
        </p:spPr>
        <p:txBody>
          <a:bodyPr wrap="non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b="1" spc="300">
                <a:solidFill>
                  <a:schemeClr val="bg1"/>
                </a:solidFill>
                <a:latin typeface="Meiryo UI" panose="020B0604030504040204" pitchFamily="50" charset="-128"/>
                <a:ea typeface="Meiryo UI" panose="020B0604030504040204" pitchFamily="50" charset="-128"/>
              </a:rPr>
              <a:t>公的</a:t>
            </a:r>
            <a:endParaRPr kumimoji="1" lang="en-US" altLang="ja-JP" b="1" spc="300">
              <a:solidFill>
                <a:schemeClr val="bg1"/>
              </a:solidFill>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300" normalizeH="0" baseline="0" noProof="0">
                <a:ln>
                  <a:noFill/>
                </a:ln>
                <a:solidFill>
                  <a:schemeClr val="bg1"/>
                </a:solidFill>
                <a:effectLst/>
                <a:uLnTx/>
                <a:uFillTx/>
                <a:latin typeface="Meiryo UI" panose="020B0604030504040204" pitchFamily="50" charset="-128"/>
                <a:ea typeface="Meiryo UI" panose="020B0604030504040204" pitchFamily="50" charset="-128"/>
              </a:rPr>
              <a:t>年金</a:t>
            </a:r>
          </a:p>
        </p:txBody>
      </p:sp>
      <p:sp>
        <p:nvSpPr>
          <p:cNvPr id="14" name="テキスト ボックス 13">
            <a:extLst>
              <a:ext uri="{FF2B5EF4-FFF2-40B4-BE49-F238E27FC236}">
                <a16:creationId xmlns:a16="http://schemas.microsoft.com/office/drawing/2014/main" id="{B45DD40D-F7AD-4E79-8E1D-D5BC00324250}"/>
              </a:ext>
            </a:extLst>
          </p:cNvPr>
          <p:cNvSpPr txBox="1"/>
          <p:nvPr/>
        </p:nvSpPr>
        <p:spPr>
          <a:xfrm>
            <a:off x="5749219" y="2871408"/>
            <a:ext cx="774571" cy="707886"/>
          </a:xfrm>
          <a:prstGeom prst="rect">
            <a:avLst/>
          </a:prstGeom>
          <a:noFill/>
        </p:spPr>
        <p:txBody>
          <a:bodyPr wrap="non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000" b="1" spc="300">
                <a:solidFill>
                  <a:schemeClr val="bg1"/>
                </a:solidFill>
                <a:latin typeface="Meiryo UI" panose="020B0604030504040204" pitchFamily="50" charset="-128"/>
                <a:ea typeface="Meiryo UI" panose="020B0604030504040204" pitchFamily="50" charset="-128"/>
              </a:rPr>
              <a:t>公的</a:t>
            </a:r>
            <a:endParaRPr kumimoji="1" lang="en-US" altLang="ja-JP" sz="2000" b="1" spc="300">
              <a:solidFill>
                <a:schemeClr val="bg1"/>
              </a:solidFill>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chemeClr val="bg1"/>
                </a:solidFill>
                <a:effectLst/>
                <a:uLnTx/>
                <a:uFillTx/>
                <a:latin typeface="Meiryo UI" panose="020B0604030504040204" pitchFamily="50" charset="-128"/>
                <a:ea typeface="Meiryo UI" panose="020B0604030504040204" pitchFamily="50" charset="-128"/>
              </a:rPr>
              <a:t>年金</a:t>
            </a:r>
          </a:p>
        </p:txBody>
      </p:sp>
      <p:sp>
        <p:nvSpPr>
          <p:cNvPr id="15" name="矢印: 右 14">
            <a:extLst>
              <a:ext uri="{FF2B5EF4-FFF2-40B4-BE49-F238E27FC236}">
                <a16:creationId xmlns:a16="http://schemas.microsoft.com/office/drawing/2014/main" id="{8481D4A7-87C3-4993-B91E-455DC7C1CE99}"/>
              </a:ext>
            </a:extLst>
          </p:cNvPr>
          <p:cNvSpPr/>
          <p:nvPr/>
        </p:nvSpPr>
        <p:spPr>
          <a:xfrm>
            <a:off x="4215056" y="3573160"/>
            <a:ext cx="1285801" cy="123825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FC27E8A3-4DAE-4B6E-8D2B-4C57E9C76ADD}"/>
              </a:ext>
            </a:extLst>
          </p:cNvPr>
          <p:cNvPicPr>
            <a:picLocks noChangeAspect="1"/>
          </p:cNvPicPr>
          <p:nvPr/>
        </p:nvPicPr>
        <p:blipFill>
          <a:blip r:embed="rId4"/>
          <a:stretch>
            <a:fillRect/>
          </a:stretch>
        </p:blipFill>
        <p:spPr>
          <a:xfrm>
            <a:off x="5233662" y="2827527"/>
            <a:ext cx="462331" cy="262471"/>
          </a:xfrm>
          <a:prstGeom prst="rect">
            <a:avLst/>
          </a:prstGeom>
        </p:spPr>
      </p:pic>
      <p:pic>
        <p:nvPicPr>
          <p:cNvPr id="23" name="図 22">
            <a:extLst>
              <a:ext uri="{FF2B5EF4-FFF2-40B4-BE49-F238E27FC236}">
                <a16:creationId xmlns:a16="http://schemas.microsoft.com/office/drawing/2014/main" id="{C9E9BC59-08ED-4F52-9AA4-06A47A83A99E}"/>
              </a:ext>
            </a:extLst>
          </p:cNvPr>
          <p:cNvPicPr>
            <a:picLocks noChangeAspect="1"/>
          </p:cNvPicPr>
          <p:nvPr/>
        </p:nvPicPr>
        <p:blipFill>
          <a:blip r:embed="rId4"/>
          <a:stretch>
            <a:fillRect/>
          </a:stretch>
        </p:blipFill>
        <p:spPr>
          <a:xfrm>
            <a:off x="5237014" y="3030162"/>
            <a:ext cx="462331" cy="262471"/>
          </a:xfrm>
          <a:prstGeom prst="rect">
            <a:avLst/>
          </a:prstGeom>
        </p:spPr>
      </p:pic>
      <p:pic>
        <p:nvPicPr>
          <p:cNvPr id="24" name="図 23">
            <a:extLst>
              <a:ext uri="{FF2B5EF4-FFF2-40B4-BE49-F238E27FC236}">
                <a16:creationId xmlns:a16="http://schemas.microsoft.com/office/drawing/2014/main" id="{20F9FDE2-36AA-490C-A4C7-A8047A85E056}"/>
              </a:ext>
            </a:extLst>
          </p:cNvPr>
          <p:cNvPicPr>
            <a:picLocks noChangeAspect="1"/>
          </p:cNvPicPr>
          <p:nvPr/>
        </p:nvPicPr>
        <p:blipFill>
          <a:blip r:embed="rId4"/>
          <a:stretch>
            <a:fillRect/>
          </a:stretch>
        </p:blipFill>
        <p:spPr>
          <a:xfrm>
            <a:off x="874745" y="3517739"/>
            <a:ext cx="462331" cy="262471"/>
          </a:xfrm>
          <a:prstGeom prst="rect">
            <a:avLst/>
          </a:prstGeom>
        </p:spPr>
      </p:pic>
      <p:pic>
        <p:nvPicPr>
          <p:cNvPr id="25" name="図 24">
            <a:extLst>
              <a:ext uri="{FF2B5EF4-FFF2-40B4-BE49-F238E27FC236}">
                <a16:creationId xmlns:a16="http://schemas.microsoft.com/office/drawing/2014/main" id="{A81425E3-0704-402B-A589-D408D8790EB3}"/>
              </a:ext>
            </a:extLst>
          </p:cNvPr>
          <p:cNvPicPr>
            <a:picLocks noChangeAspect="1"/>
          </p:cNvPicPr>
          <p:nvPr/>
        </p:nvPicPr>
        <p:blipFill>
          <a:blip r:embed="rId4"/>
          <a:stretch>
            <a:fillRect/>
          </a:stretch>
        </p:blipFill>
        <p:spPr>
          <a:xfrm>
            <a:off x="5233662" y="3255268"/>
            <a:ext cx="462331" cy="262471"/>
          </a:xfrm>
          <a:prstGeom prst="rect">
            <a:avLst/>
          </a:prstGeom>
        </p:spPr>
      </p:pic>
    </p:spTree>
    <p:extLst>
      <p:ext uri="{BB962C8B-B14F-4D97-AF65-F5344CB8AC3E}">
        <p14:creationId xmlns:p14="http://schemas.microsoft.com/office/powerpoint/2010/main" val="158080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graphicEl>
                                              <a:chart seriesIdx="-4" categoryIdx="0" bldStep="category"/>
                                            </p:graphicEl>
                                          </p:spTgt>
                                        </p:tgtEl>
                                        <p:attrNameLst>
                                          <p:attrName>style.visibility</p:attrName>
                                        </p:attrNameLst>
                                      </p:cBhvr>
                                      <p:to>
                                        <p:strVal val="visible"/>
                                      </p:to>
                                    </p:set>
                                    <p:anim calcmode="lin" valueType="num">
                                      <p:cBhvr>
                                        <p:cTn id="11" dur="500" fill="hold"/>
                                        <p:tgtEl>
                                          <p:spTgt spid="10">
                                            <p:graphicEl>
                                              <a:chart seriesIdx="-4" categoryIdx="0" bldStep="category"/>
                                            </p:graphicEl>
                                          </p:spTgt>
                                        </p:tgtEl>
                                        <p:attrNameLst>
                                          <p:attrName>ppt_w</p:attrName>
                                        </p:attrNameLst>
                                      </p:cBhvr>
                                      <p:tavLst>
                                        <p:tav tm="0">
                                          <p:val>
                                            <p:fltVal val="0"/>
                                          </p:val>
                                        </p:tav>
                                        <p:tav tm="100000">
                                          <p:val>
                                            <p:strVal val="#ppt_w"/>
                                          </p:val>
                                        </p:tav>
                                      </p:tavLst>
                                    </p:anim>
                                    <p:anim calcmode="lin" valueType="num">
                                      <p:cBhvr>
                                        <p:cTn id="12" dur="500" fill="hold"/>
                                        <p:tgtEl>
                                          <p:spTgt spid="10">
                                            <p:graphicEl>
                                              <a:chart seriesIdx="-4" categoryIdx="0" bldStep="category"/>
                                            </p:graphicEl>
                                          </p:spTgt>
                                        </p:tgtEl>
                                        <p:attrNameLst>
                                          <p:attrName>ppt_h</p:attrName>
                                        </p:attrNameLst>
                                      </p:cBhvr>
                                      <p:tavLst>
                                        <p:tav tm="0">
                                          <p:val>
                                            <p:fltVal val="0"/>
                                          </p:val>
                                        </p:tav>
                                        <p:tav tm="100000">
                                          <p:val>
                                            <p:strVal val="#ppt_h"/>
                                          </p:val>
                                        </p:tav>
                                      </p:tavLst>
                                    </p:anim>
                                    <p:animEffect transition="in" filter="fade">
                                      <p:cBhvr>
                                        <p:cTn id="13" dur="500"/>
                                        <p:tgtEl>
                                          <p:spTgt spid="10">
                                            <p:graphicEl>
                                              <a:chart seriesIdx="-4" categoryIdx="0" bldStep="category"/>
                                            </p:graphic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0">
                                            <p:graphicEl>
                                              <a:chart seriesIdx="-4" categoryIdx="1" bldStep="category"/>
                                            </p:graphicEl>
                                          </p:spTgt>
                                        </p:tgtEl>
                                        <p:attrNameLst>
                                          <p:attrName>style.visibility</p:attrName>
                                        </p:attrNameLst>
                                      </p:cBhvr>
                                      <p:to>
                                        <p:strVal val="visible"/>
                                      </p:to>
                                    </p:set>
                                    <p:anim calcmode="lin" valueType="num">
                                      <p:cBhvr>
                                        <p:cTn id="17" dur="500" fill="hold"/>
                                        <p:tgtEl>
                                          <p:spTgt spid="10">
                                            <p:graphicEl>
                                              <a:chart seriesIdx="-4" categoryIdx="1" bldStep="category"/>
                                            </p:graphicEl>
                                          </p:spTgt>
                                        </p:tgtEl>
                                        <p:attrNameLst>
                                          <p:attrName>ppt_w</p:attrName>
                                        </p:attrNameLst>
                                      </p:cBhvr>
                                      <p:tavLst>
                                        <p:tav tm="0">
                                          <p:val>
                                            <p:fltVal val="0"/>
                                          </p:val>
                                        </p:tav>
                                        <p:tav tm="100000">
                                          <p:val>
                                            <p:strVal val="#ppt_w"/>
                                          </p:val>
                                        </p:tav>
                                      </p:tavLst>
                                    </p:anim>
                                    <p:anim calcmode="lin" valueType="num">
                                      <p:cBhvr>
                                        <p:cTn id="18" dur="500" fill="hold"/>
                                        <p:tgtEl>
                                          <p:spTgt spid="10">
                                            <p:graphicEl>
                                              <a:chart seriesIdx="-4" categoryIdx="1" bldStep="category"/>
                                            </p:graphicEl>
                                          </p:spTgt>
                                        </p:tgtEl>
                                        <p:attrNameLst>
                                          <p:attrName>ppt_h</p:attrName>
                                        </p:attrNameLst>
                                      </p:cBhvr>
                                      <p:tavLst>
                                        <p:tav tm="0">
                                          <p:val>
                                            <p:fltVal val="0"/>
                                          </p:val>
                                        </p:tav>
                                        <p:tav tm="100000">
                                          <p:val>
                                            <p:strVal val="#ppt_h"/>
                                          </p:val>
                                        </p:tav>
                                      </p:tavLst>
                                    </p:anim>
                                    <p:animEffect transition="in" filter="fade">
                                      <p:cBhvr>
                                        <p:cTn id="19" dur="500"/>
                                        <p:tgtEl>
                                          <p:spTgt spid="10">
                                            <p:graphicEl>
                                              <a:chart seriesIdx="-4" categoryIdx="1" bldStep="category"/>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500"/>
                            </p:stCondLst>
                            <p:childTnLst>
                              <p:par>
                                <p:cTn id="27" presetID="26" presetClass="emph" presetSubtype="0" fill="hold" grpId="1" nodeType="afterEffect">
                                  <p:stCondLst>
                                    <p:cond delay="0"/>
                                  </p:stCondLst>
                                  <p:childTnLst>
                                    <p:animEffect transition="out" filter="fade">
                                      <p:cBhvr>
                                        <p:cTn id="28" dur="500" tmFilter="0, 0; .2, .5; .8, .5; 1, 0"/>
                                        <p:tgtEl>
                                          <p:spTgt spid="10">
                                            <p:graphicEl>
                                              <a:chart seriesIdx="-4" categoryIdx="1" bldStep="category"/>
                                            </p:graphicEl>
                                          </p:spTgt>
                                        </p:tgtEl>
                                      </p:cBhvr>
                                    </p:animEffect>
                                    <p:animScale>
                                      <p:cBhvr>
                                        <p:cTn id="29" dur="250" autoRev="1" fill="hold"/>
                                        <p:tgtEl>
                                          <p:spTgt spid="10">
                                            <p:graphicEl>
                                              <a:chart seriesIdx="-4" categoryIdx="1" bldStep="category"/>
                                            </p:graphicEl>
                                          </p:spTgt>
                                        </p:tgtEl>
                                      </p:cBhvr>
                                      <p:by x="105000" y="105000"/>
                                    </p:animScale>
                                  </p:childTnLst>
                                </p:cTn>
                              </p:par>
                            </p:childTnLst>
                          </p:cTn>
                        </p:par>
                        <p:par>
                          <p:cTn id="30" fill="hold">
                            <p:stCondLst>
                              <p:cond delay="2000"/>
                            </p:stCondLst>
                            <p:childTnLst>
                              <p:par>
                                <p:cTn id="31" presetID="47" presetClass="entr" presetSubtype="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25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anim calcmode="lin" valueType="num">
                                      <p:cBhvr>
                                        <p:cTn id="39" dur="500" fill="hold"/>
                                        <p:tgtEl>
                                          <p:spTgt spid="23"/>
                                        </p:tgtEl>
                                        <p:attrNameLst>
                                          <p:attrName>ppt_x</p:attrName>
                                        </p:attrNameLst>
                                      </p:cBhvr>
                                      <p:tavLst>
                                        <p:tav tm="0">
                                          <p:val>
                                            <p:strVal val="#ppt_x"/>
                                          </p:val>
                                        </p:tav>
                                        <p:tav tm="100000">
                                          <p:val>
                                            <p:strVal val="#ppt_x"/>
                                          </p:val>
                                        </p:tav>
                                      </p:tavLst>
                                    </p:anim>
                                    <p:anim calcmode="lin" valueType="num">
                                      <p:cBhvr>
                                        <p:cTn id="40" dur="500" fill="hold"/>
                                        <p:tgtEl>
                                          <p:spTgt spid="23"/>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50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anim calcmode="lin" valueType="num">
                                      <p:cBhvr>
                                        <p:cTn id="44" dur="500" fill="hold"/>
                                        <p:tgtEl>
                                          <p:spTgt spid="19"/>
                                        </p:tgtEl>
                                        <p:attrNameLst>
                                          <p:attrName>ppt_x</p:attrName>
                                        </p:attrNameLst>
                                      </p:cBhvr>
                                      <p:tavLst>
                                        <p:tav tm="0">
                                          <p:val>
                                            <p:strVal val="#ppt_x"/>
                                          </p:val>
                                        </p:tav>
                                        <p:tav tm="100000">
                                          <p:val>
                                            <p:strVal val="#ppt_x"/>
                                          </p:val>
                                        </p:tav>
                                      </p:tavLst>
                                    </p:anim>
                                    <p:anim calcmode="lin" valueType="num">
                                      <p:cBhvr>
                                        <p:cTn id="4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category"/>
        </p:bldSub>
      </p:bldGraphic>
      <p:bldGraphic spid="10" grpId="1" uiExpand="1">
        <p:bldSub>
          <a:bldChart bld="category"/>
        </p:bldSub>
      </p:bldGraphic>
      <p:bldP spid="12" grpId="0"/>
      <p:bldP spid="14" grpId="0"/>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グラフィックス 68">
            <a:extLst>
              <a:ext uri="{FF2B5EF4-FFF2-40B4-BE49-F238E27FC236}">
                <a16:creationId xmlns:a16="http://schemas.microsoft.com/office/drawing/2014/main" id="{B4F5AF5D-2A1F-44D1-9844-C6FEF7E1CF12}"/>
              </a:ext>
            </a:extLst>
          </p:cNvPr>
          <p:cNvSpPr/>
          <p:nvPr/>
        </p:nvSpPr>
        <p:spPr>
          <a:xfrm>
            <a:off x="474973" y="1129553"/>
            <a:ext cx="5052335" cy="3327701"/>
          </a:xfrm>
          <a:custGeom>
            <a:avLst/>
            <a:gdLst>
              <a:gd name="connsiteX0" fmla="*/ 4160398 w 4161641"/>
              <a:gd name="connsiteY0" fmla="*/ 163345 h 3019039"/>
              <a:gd name="connsiteX1" fmla="*/ -998 w 4161641"/>
              <a:gd name="connsiteY1" fmla="*/ 522 h 3019039"/>
              <a:gd name="connsiteX2" fmla="*/ 399757 w 4161641"/>
              <a:gd name="connsiteY2" fmla="*/ 2564880 h 3019039"/>
              <a:gd name="connsiteX3" fmla="*/ 2766337 w 4161641"/>
              <a:gd name="connsiteY3" fmla="*/ 2314734 h 3019039"/>
              <a:gd name="connsiteX4" fmla="*/ 3540295 w 4161641"/>
              <a:gd name="connsiteY4" fmla="*/ 3019561 h 3019039"/>
              <a:gd name="connsiteX5" fmla="*/ 3168780 w 4161641"/>
              <a:gd name="connsiteY5" fmla="*/ 2221692 h 3019039"/>
              <a:gd name="connsiteX6" fmla="*/ 4023955 w 4161641"/>
              <a:gd name="connsiteY6" fmla="*/ 2137357 h 3019039"/>
              <a:gd name="connsiteX7" fmla="*/ 4160398 w 4161641"/>
              <a:gd name="connsiteY7" fmla="*/ 163345 h 3019039"/>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1641" h="2638864">
                <a:moveTo>
                  <a:pt x="4161396" y="162823"/>
                </a:moveTo>
                <a:cubicBezTo>
                  <a:pt x="2736537" y="71861"/>
                  <a:pt x="1172634" y="8317"/>
                  <a:pt x="0" y="0"/>
                </a:cubicBezTo>
                <a:cubicBezTo>
                  <a:pt x="4159" y="47301"/>
                  <a:pt x="240271" y="1873434"/>
                  <a:pt x="400755" y="2564358"/>
                </a:cubicBezTo>
                <a:cubicBezTo>
                  <a:pt x="1359496" y="2511470"/>
                  <a:pt x="2186684" y="2391247"/>
                  <a:pt x="2767335" y="2314212"/>
                </a:cubicBezTo>
                <a:cubicBezTo>
                  <a:pt x="3082152" y="2449629"/>
                  <a:pt x="3172519" y="2537835"/>
                  <a:pt x="3618829" y="2638864"/>
                </a:cubicBezTo>
                <a:cubicBezTo>
                  <a:pt x="3367042" y="2427357"/>
                  <a:pt x="3372810" y="2402024"/>
                  <a:pt x="3169778" y="2221170"/>
                </a:cubicBezTo>
                <a:cubicBezTo>
                  <a:pt x="3405240" y="2189073"/>
                  <a:pt x="3771948" y="2159966"/>
                  <a:pt x="4024953" y="2136835"/>
                </a:cubicBezTo>
                <a:cubicBezTo>
                  <a:pt x="4103180" y="1430318"/>
                  <a:pt x="4166076" y="607629"/>
                  <a:pt x="4161396" y="162823"/>
                </a:cubicBezTo>
                <a:close/>
              </a:path>
            </a:pathLst>
          </a:custGeom>
          <a:solidFill>
            <a:srgbClr val="FFFFFF"/>
          </a:solidFill>
          <a:ln w="76200" cap="rnd">
            <a:solidFill>
              <a:srgbClr val="ED7D31"/>
            </a:solidFill>
            <a:prstDash val="solid"/>
            <a:round/>
          </a:ln>
        </p:spPr>
        <p:txBody>
          <a:bodyPr rtlCol="0" anchor="ctr"/>
          <a:lstStyle/>
          <a:p>
            <a:endParaRPr lang="ja-JP" altLang="en-US"/>
          </a:p>
        </p:txBody>
      </p:sp>
      <p:grpSp>
        <p:nvGrpSpPr>
          <p:cNvPr id="65" name="グループ化 64">
            <a:extLst>
              <a:ext uri="{FF2B5EF4-FFF2-40B4-BE49-F238E27FC236}">
                <a16:creationId xmlns:a16="http://schemas.microsoft.com/office/drawing/2014/main" id="{5704AABA-B269-4AC3-BA31-7E94D375A60E}"/>
              </a:ext>
            </a:extLst>
          </p:cNvPr>
          <p:cNvGrpSpPr/>
          <p:nvPr/>
        </p:nvGrpSpPr>
        <p:grpSpPr>
          <a:xfrm>
            <a:off x="5202653" y="1980712"/>
            <a:ext cx="6087522" cy="6087522"/>
            <a:chOff x="-2415146" y="1265479"/>
            <a:chExt cx="5095286" cy="5095286"/>
          </a:xfrm>
        </p:grpSpPr>
        <p:sp>
          <p:nvSpPr>
            <p:cNvPr id="66" name="楕円 65">
              <a:extLst>
                <a:ext uri="{FF2B5EF4-FFF2-40B4-BE49-F238E27FC236}">
                  <a16:creationId xmlns:a16="http://schemas.microsoft.com/office/drawing/2014/main" id="{CAC72426-2846-4E2F-AECD-EF1C20B824C4}"/>
                </a:ext>
              </a:extLst>
            </p:cNvPr>
            <p:cNvSpPr/>
            <p:nvPr/>
          </p:nvSpPr>
          <p:spPr>
            <a:xfrm>
              <a:off x="-2415146" y="1265479"/>
              <a:ext cx="5095286" cy="5095286"/>
            </a:xfrm>
            <a:prstGeom prst="ellipse">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3D507"/>
                </a:solidFill>
              </a:endParaRPr>
            </a:p>
          </p:txBody>
        </p:sp>
        <p:pic>
          <p:nvPicPr>
            <p:cNvPr id="67" name="図 66" descr="人形, おもちゃ, らくがき が含まれている画像&#10;&#10;自動的に生成された説明">
              <a:extLst>
                <a:ext uri="{FF2B5EF4-FFF2-40B4-BE49-F238E27FC236}">
                  <a16:creationId xmlns:a16="http://schemas.microsoft.com/office/drawing/2014/main" id="{6312216E-FC7C-4C57-A846-60ECC246DC28}"/>
                </a:ext>
              </a:extLst>
            </p:cNvPr>
            <p:cNvPicPr>
              <a:picLocks noChangeAspect="1"/>
            </p:cNvPicPr>
            <p:nvPr/>
          </p:nvPicPr>
          <p:blipFill>
            <a:blip r:embed="rId2">
              <a:extLst>
                <a:ext uri="{28A0092B-C50C-407E-A947-70E740481C1C}">
                  <a14:useLocalDpi xmlns:a14="http://schemas.microsoft.com/office/drawing/2010/main" val="0"/>
                </a:ext>
              </a:extLst>
            </a:blip>
            <a:srcRect b="3728"/>
            <a:stretch>
              <a:fillRect/>
            </a:stretch>
          </p:blipFill>
          <p:spPr>
            <a:xfrm>
              <a:off x="-1189732" y="1454468"/>
              <a:ext cx="2370032" cy="3949064"/>
            </a:xfrm>
            <a:prstGeom prst="rect">
              <a:avLst/>
            </a:prstGeom>
          </p:spPr>
        </p:pic>
      </p:grpSp>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5664280"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24357" y="151682"/>
            <a:ext cx="5339923"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予測できるリスク？？ ①</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54</a:t>
            </a:fld>
            <a:endParaRPr kumimoji="1" lang="ja-JP" altLang="en-US"/>
          </a:p>
        </p:txBody>
      </p:sp>
      <p:sp>
        <p:nvSpPr>
          <p:cNvPr id="52" name="正方形/長方形 51">
            <a:extLst>
              <a:ext uri="{FF2B5EF4-FFF2-40B4-BE49-F238E27FC236}">
                <a16:creationId xmlns:a16="http://schemas.microsoft.com/office/drawing/2014/main" id="{6003231A-2469-4211-ACD0-46981A0E1DA5}"/>
              </a:ext>
            </a:extLst>
          </p:cNvPr>
          <p:cNvSpPr/>
          <p:nvPr/>
        </p:nvSpPr>
        <p:spPr>
          <a:xfrm>
            <a:off x="9906000" y="1980713"/>
            <a:ext cx="2783542" cy="494388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97C7CEA7-B51E-41F4-B084-778F4CB706FD}"/>
              </a:ext>
            </a:extLst>
          </p:cNvPr>
          <p:cNvSpPr/>
          <p:nvPr/>
        </p:nvSpPr>
        <p:spPr>
          <a:xfrm>
            <a:off x="4844580" y="6858000"/>
            <a:ext cx="5744149" cy="121023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A467C9EB-97DA-4EFD-A0EF-BD598CBB0B70}"/>
              </a:ext>
            </a:extLst>
          </p:cNvPr>
          <p:cNvSpPr txBox="1"/>
          <p:nvPr/>
        </p:nvSpPr>
        <p:spPr>
          <a:xfrm>
            <a:off x="1271667" y="1401817"/>
            <a:ext cx="3681333" cy="2340769"/>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sz="2000" spc="300"/>
              <a:t>公的年金って、</a:t>
            </a:r>
          </a:p>
          <a:p>
            <a:pPr marL="285750" indent="-285750">
              <a:buClr>
                <a:srgbClr val="ED7D31"/>
              </a:buClr>
              <a:buFont typeface="Wingdings" panose="05000000000000000000" pitchFamily="2" charset="2"/>
              <a:buChar char="l"/>
            </a:pPr>
            <a:r>
              <a:rPr lang="ja-JP" altLang="en-US" sz="2800" b="1" spc="300">
                <a:solidFill>
                  <a:srgbClr val="ED7D31"/>
                </a:solidFill>
              </a:rPr>
              <a:t>人口動態</a:t>
            </a:r>
          </a:p>
          <a:p>
            <a:pPr marL="285750" indent="-285750">
              <a:buClr>
                <a:srgbClr val="ED7D31"/>
              </a:buClr>
              <a:buFont typeface="Wingdings" panose="05000000000000000000" pitchFamily="2" charset="2"/>
              <a:buChar char="l"/>
            </a:pPr>
            <a:r>
              <a:rPr lang="ja-JP" altLang="en-US" sz="2800" b="1" spc="300">
                <a:solidFill>
                  <a:srgbClr val="ED7D31"/>
                </a:solidFill>
              </a:rPr>
              <a:t>経済の状況</a:t>
            </a:r>
          </a:p>
          <a:p>
            <a:pPr marL="285750" indent="-285750">
              <a:buClr>
                <a:srgbClr val="ED7D31"/>
              </a:buClr>
              <a:buFont typeface="Wingdings" panose="05000000000000000000" pitchFamily="2" charset="2"/>
              <a:buChar char="l"/>
            </a:pPr>
            <a:r>
              <a:rPr lang="ja-JP" altLang="en-US" sz="2800" b="1" spc="300">
                <a:solidFill>
                  <a:srgbClr val="ED7D31"/>
                </a:solidFill>
              </a:rPr>
              <a:t>労働市場の状況</a:t>
            </a:r>
          </a:p>
          <a:p>
            <a:r>
              <a:rPr lang="ja-JP" altLang="en-US" sz="2000" spc="300"/>
              <a:t>に大きく影響を受けるんだね。</a:t>
            </a:r>
            <a:endParaRPr lang="ja-JP" altLang="en-US" sz="1800" spc="300"/>
          </a:p>
        </p:txBody>
      </p:sp>
      <p:sp>
        <p:nvSpPr>
          <p:cNvPr id="55" name="テキスト ボックス 54">
            <a:extLst>
              <a:ext uri="{FF2B5EF4-FFF2-40B4-BE49-F238E27FC236}">
                <a16:creationId xmlns:a16="http://schemas.microsoft.com/office/drawing/2014/main" id="{EA746611-B205-4A43-8060-CBC5C1A2D6D4}"/>
              </a:ext>
            </a:extLst>
          </p:cNvPr>
          <p:cNvSpPr txBox="1"/>
          <p:nvPr/>
        </p:nvSpPr>
        <p:spPr>
          <a:xfrm>
            <a:off x="474973" y="4631382"/>
            <a:ext cx="5383212" cy="1675972"/>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sz="2400" b="1"/>
              <a:t>「わたしの年金」</a:t>
            </a:r>
            <a:r>
              <a:rPr lang="ja-JP" altLang="en-US" sz="2000"/>
              <a:t>という視点で考えると、</a:t>
            </a:r>
          </a:p>
          <a:p>
            <a:r>
              <a:rPr lang="ja-JP" altLang="en-US" sz="2000"/>
              <a:t>どうしても予測できないリスクがあったけど、</a:t>
            </a:r>
          </a:p>
          <a:p>
            <a:r>
              <a:rPr lang="ja-JP" altLang="en-US" sz="2400" b="1"/>
              <a:t>「みんなの年金」</a:t>
            </a:r>
            <a:r>
              <a:rPr lang="ja-JP" altLang="en-US" sz="2000"/>
              <a:t>という視点で考えると、</a:t>
            </a:r>
          </a:p>
          <a:p>
            <a:r>
              <a:rPr lang="ja-JP" altLang="en-US" sz="2000"/>
              <a:t>どうでしょうか。</a:t>
            </a:r>
          </a:p>
        </p:txBody>
      </p:sp>
    </p:spTree>
    <p:extLst>
      <p:ext uri="{BB962C8B-B14F-4D97-AF65-F5344CB8AC3E}">
        <p14:creationId xmlns:p14="http://schemas.microsoft.com/office/powerpoint/2010/main" val="2591706593"/>
      </p:ext>
    </p:extLst>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91F5B-9E71-49E3-9914-D48C0CCE4658}"/>
            </a:ext>
          </a:extLst>
        </p:cNvPr>
        <p:cNvGrpSpPr/>
        <p:nvPr/>
      </p:nvGrpSpPr>
      <p:grpSpPr>
        <a:xfrm>
          <a:off x="0" y="0"/>
          <a:ext cx="0" cy="0"/>
          <a:chOff x="0" y="0"/>
          <a:chExt cx="0" cy="0"/>
        </a:xfrm>
      </p:grpSpPr>
      <p:sp>
        <p:nvSpPr>
          <p:cNvPr id="56" name="正方形/長方形 55">
            <a:extLst>
              <a:ext uri="{FF2B5EF4-FFF2-40B4-BE49-F238E27FC236}">
                <a16:creationId xmlns:a16="http://schemas.microsoft.com/office/drawing/2014/main" id="{F7C2D783-6184-8F64-343E-A6D9E4DB8347}"/>
              </a:ext>
            </a:extLst>
          </p:cNvPr>
          <p:cNvSpPr/>
          <p:nvPr/>
        </p:nvSpPr>
        <p:spPr>
          <a:xfrm>
            <a:off x="6221994" y="2118182"/>
            <a:ext cx="1759778" cy="36043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5" name="正方形/長方形 54">
            <a:extLst>
              <a:ext uri="{FF2B5EF4-FFF2-40B4-BE49-F238E27FC236}">
                <a16:creationId xmlns:a16="http://schemas.microsoft.com/office/drawing/2014/main" id="{52521B6C-12B5-69F7-5C8E-A5B96C3A26EF}"/>
              </a:ext>
            </a:extLst>
          </p:cNvPr>
          <p:cNvSpPr/>
          <p:nvPr/>
        </p:nvSpPr>
        <p:spPr>
          <a:xfrm>
            <a:off x="4080717" y="2118182"/>
            <a:ext cx="1759778" cy="36043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1" name="正方形/長方形 50">
            <a:extLst>
              <a:ext uri="{FF2B5EF4-FFF2-40B4-BE49-F238E27FC236}">
                <a16:creationId xmlns:a16="http://schemas.microsoft.com/office/drawing/2014/main" id="{4B9C2944-7DEA-8BDF-7D49-6A30814F37A0}"/>
              </a:ext>
            </a:extLst>
          </p:cNvPr>
          <p:cNvSpPr/>
          <p:nvPr/>
        </p:nvSpPr>
        <p:spPr>
          <a:xfrm>
            <a:off x="1939440" y="2118182"/>
            <a:ext cx="1759778" cy="36043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45" name="グループ化 44">
            <a:extLst>
              <a:ext uri="{FF2B5EF4-FFF2-40B4-BE49-F238E27FC236}">
                <a16:creationId xmlns:a16="http://schemas.microsoft.com/office/drawing/2014/main" id="{B357C71B-8731-0B3F-DE59-B2EADA2EAFC7}"/>
              </a:ext>
            </a:extLst>
          </p:cNvPr>
          <p:cNvGrpSpPr/>
          <p:nvPr/>
        </p:nvGrpSpPr>
        <p:grpSpPr>
          <a:xfrm>
            <a:off x="6872588" y="4434454"/>
            <a:ext cx="458591" cy="804516"/>
            <a:chOff x="4666551" y="4198408"/>
            <a:chExt cx="458591" cy="804516"/>
          </a:xfrm>
        </p:grpSpPr>
        <p:pic>
          <p:nvPicPr>
            <p:cNvPr id="46" name="図 45" descr="アイコン&#10;&#10;自動的に生成された説明">
              <a:extLst>
                <a:ext uri="{FF2B5EF4-FFF2-40B4-BE49-F238E27FC236}">
                  <a16:creationId xmlns:a16="http://schemas.microsoft.com/office/drawing/2014/main" id="{0E437A86-FCD7-4024-89C5-2D8DD12341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6551" y="4198408"/>
              <a:ext cx="308955" cy="804516"/>
            </a:xfrm>
            <a:prstGeom prst="rect">
              <a:avLst/>
            </a:prstGeom>
          </p:spPr>
        </p:pic>
        <p:pic>
          <p:nvPicPr>
            <p:cNvPr id="47" name="図 46" descr="アイコン&#10;&#10;自動的に生成された説明">
              <a:extLst>
                <a:ext uri="{FF2B5EF4-FFF2-40B4-BE49-F238E27FC236}">
                  <a16:creationId xmlns:a16="http://schemas.microsoft.com/office/drawing/2014/main" id="{32E031C1-E944-95C6-9859-92C032C059A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64128"/>
            <a:stretch/>
          </p:blipFill>
          <p:spPr>
            <a:xfrm>
              <a:off x="5014316" y="4198408"/>
              <a:ext cx="110826" cy="804516"/>
            </a:xfrm>
            <a:prstGeom prst="rect">
              <a:avLst/>
            </a:prstGeom>
          </p:spPr>
        </p:pic>
      </p:grpSp>
      <p:grpSp>
        <p:nvGrpSpPr>
          <p:cNvPr id="44" name="グループ化 43">
            <a:extLst>
              <a:ext uri="{FF2B5EF4-FFF2-40B4-BE49-F238E27FC236}">
                <a16:creationId xmlns:a16="http://schemas.microsoft.com/office/drawing/2014/main" id="{2644BDD8-3A15-BD4B-0872-E449914F9E2D}"/>
              </a:ext>
            </a:extLst>
          </p:cNvPr>
          <p:cNvGrpSpPr/>
          <p:nvPr/>
        </p:nvGrpSpPr>
        <p:grpSpPr>
          <a:xfrm>
            <a:off x="4655386" y="4443270"/>
            <a:ext cx="602415" cy="804516"/>
            <a:chOff x="4666551" y="4198408"/>
            <a:chExt cx="602415" cy="804516"/>
          </a:xfrm>
        </p:grpSpPr>
        <p:pic>
          <p:nvPicPr>
            <p:cNvPr id="22" name="図 21" descr="アイコン&#10;&#10;自動的に生成された説明">
              <a:extLst>
                <a:ext uri="{FF2B5EF4-FFF2-40B4-BE49-F238E27FC236}">
                  <a16:creationId xmlns:a16="http://schemas.microsoft.com/office/drawing/2014/main" id="{87590ED7-21ED-C45C-F0E7-F1840627C3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6551" y="4198408"/>
              <a:ext cx="308955" cy="804516"/>
            </a:xfrm>
            <a:prstGeom prst="rect">
              <a:avLst/>
            </a:prstGeom>
          </p:spPr>
        </p:pic>
        <p:pic>
          <p:nvPicPr>
            <p:cNvPr id="42" name="図 41" descr="アイコン&#10;&#10;自動的に生成された説明">
              <a:extLst>
                <a:ext uri="{FF2B5EF4-FFF2-40B4-BE49-F238E27FC236}">
                  <a16:creationId xmlns:a16="http://schemas.microsoft.com/office/drawing/2014/main" id="{002D965F-F212-036B-6ABA-8DF2F2EC75B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7576"/>
            <a:stretch/>
          </p:blipFill>
          <p:spPr>
            <a:xfrm>
              <a:off x="5014316" y="4198408"/>
              <a:ext cx="254650" cy="804516"/>
            </a:xfrm>
            <a:prstGeom prst="rect">
              <a:avLst/>
            </a:prstGeom>
          </p:spPr>
        </p:pic>
      </p:grpSp>
      <p:grpSp>
        <p:nvGrpSpPr>
          <p:cNvPr id="3" name="グループ化 2">
            <a:extLst>
              <a:ext uri="{FF2B5EF4-FFF2-40B4-BE49-F238E27FC236}">
                <a16:creationId xmlns:a16="http://schemas.microsoft.com/office/drawing/2014/main" id="{9F50FB2B-E483-F70C-60B4-77CB20E67D45}"/>
              </a:ext>
            </a:extLst>
          </p:cNvPr>
          <p:cNvGrpSpPr/>
          <p:nvPr/>
        </p:nvGrpSpPr>
        <p:grpSpPr>
          <a:xfrm>
            <a:off x="2201135" y="4268566"/>
            <a:ext cx="1201273" cy="1136292"/>
            <a:chOff x="2986010" y="4206840"/>
            <a:chExt cx="1201273" cy="1136292"/>
          </a:xfrm>
        </p:grpSpPr>
        <p:pic>
          <p:nvPicPr>
            <p:cNvPr id="40" name="図 39" descr="アイコン&#10;&#10;自動的に生成された説明">
              <a:extLst>
                <a:ext uri="{FF2B5EF4-FFF2-40B4-BE49-F238E27FC236}">
                  <a16:creationId xmlns:a16="http://schemas.microsoft.com/office/drawing/2014/main" id="{331CD916-E513-CEE3-4644-3DF93BFA9D0B}"/>
                </a:ext>
              </a:extLst>
            </p:cNvPr>
            <p:cNvPicPr>
              <a:picLocks noChangeAspect="1"/>
            </p:cNvPicPr>
            <p:nvPr/>
          </p:nvPicPr>
          <p:blipFill>
            <a:blip r:embed="rId4" cstate="hqprint">
              <a:extLst>
                <a:ext uri="{28A0092B-C50C-407E-A947-70E740481C1C}">
                  <a14:useLocalDpi xmlns:a14="http://schemas.microsoft.com/office/drawing/2010/main" val="0"/>
                </a:ext>
              </a:extLst>
            </a:blip>
            <a:srcRect l="1" r="30735"/>
            <a:stretch>
              <a:fillRect/>
            </a:stretch>
          </p:blipFill>
          <p:spPr>
            <a:xfrm>
              <a:off x="3973286" y="4206840"/>
              <a:ext cx="213997" cy="804516"/>
            </a:xfrm>
            <a:prstGeom prst="rect">
              <a:avLst/>
            </a:prstGeom>
            <a:ln>
              <a:noFill/>
            </a:ln>
            <a:effectLst>
              <a:glow rad="25400">
                <a:srgbClr val="F2F2F2"/>
              </a:glow>
            </a:effectLst>
          </p:spPr>
        </p:pic>
        <p:pic>
          <p:nvPicPr>
            <p:cNvPr id="32" name="図 31" descr="アイコン&#10;&#10;自動的に生成された説明">
              <a:extLst>
                <a:ext uri="{FF2B5EF4-FFF2-40B4-BE49-F238E27FC236}">
                  <a16:creationId xmlns:a16="http://schemas.microsoft.com/office/drawing/2014/main" id="{53A1F355-BA93-7B21-5EBF-630112835E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6010" y="4206840"/>
              <a:ext cx="308955" cy="804516"/>
            </a:xfrm>
            <a:prstGeom prst="rect">
              <a:avLst/>
            </a:prstGeom>
            <a:ln>
              <a:noFill/>
            </a:ln>
            <a:effectLst>
              <a:glow rad="25400">
                <a:srgbClr val="F2F2F2"/>
              </a:glow>
            </a:effectLst>
          </p:spPr>
        </p:pic>
        <p:pic>
          <p:nvPicPr>
            <p:cNvPr id="35" name="図 34" descr="アイコン&#10;&#10;自動的に生成された説明">
              <a:extLst>
                <a:ext uri="{FF2B5EF4-FFF2-40B4-BE49-F238E27FC236}">
                  <a16:creationId xmlns:a16="http://schemas.microsoft.com/office/drawing/2014/main" id="{64638AE5-9A94-D47A-3FC8-06CE95C68CD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15102" y="4206840"/>
              <a:ext cx="308955" cy="804516"/>
            </a:xfrm>
            <a:prstGeom prst="rect">
              <a:avLst/>
            </a:prstGeom>
            <a:ln>
              <a:noFill/>
            </a:ln>
            <a:effectLst>
              <a:glow rad="25400">
                <a:srgbClr val="F2F2F2"/>
              </a:glow>
            </a:effectLst>
          </p:spPr>
        </p:pic>
        <p:pic>
          <p:nvPicPr>
            <p:cNvPr id="36" name="図 35" descr="アイコン&#10;&#10;自動的に生成された説明">
              <a:extLst>
                <a:ext uri="{FF2B5EF4-FFF2-40B4-BE49-F238E27FC236}">
                  <a16:creationId xmlns:a16="http://schemas.microsoft.com/office/drawing/2014/main" id="{E785175A-FE19-705E-CE5A-E27C5A2FDE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44194" y="4206840"/>
              <a:ext cx="308955" cy="804516"/>
            </a:xfrm>
            <a:prstGeom prst="rect">
              <a:avLst/>
            </a:prstGeom>
            <a:ln>
              <a:noFill/>
            </a:ln>
            <a:effectLst>
              <a:glow rad="25400">
                <a:srgbClr val="F2F2F2"/>
              </a:glow>
            </a:effectLst>
          </p:spPr>
        </p:pic>
        <p:pic>
          <p:nvPicPr>
            <p:cNvPr id="37" name="図 36" descr="アイコン&#10;&#10;自動的に生成された説明">
              <a:extLst>
                <a:ext uri="{FF2B5EF4-FFF2-40B4-BE49-F238E27FC236}">
                  <a16:creationId xmlns:a16="http://schemas.microsoft.com/office/drawing/2014/main" id="{E024A3A6-C3D0-3D0D-AE7B-57DD3F46003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50556" y="4538616"/>
              <a:ext cx="308955" cy="804516"/>
            </a:xfrm>
            <a:prstGeom prst="rect">
              <a:avLst/>
            </a:prstGeom>
            <a:ln>
              <a:noFill/>
            </a:ln>
            <a:effectLst>
              <a:glow rad="25400">
                <a:srgbClr val="F2F2F2"/>
              </a:glow>
            </a:effectLst>
          </p:spPr>
        </p:pic>
        <p:pic>
          <p:nvPicPr>
            <p:cNvPr id="38" name="図 37" descr="アイコン&#10;&#10;自動的に生成された説明">
              <a:extLst>
                <a:ext uri="{FF2B5EF4-FFF2-40B4-BE49-F238E27FC236}">
                  <a16:creationId xmlns:a16="http://schemas.microsoft.com/office/drawing/2014/main" id="{A6388855-AA79-EF89-BD3C-4A52B127340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79648" y="4538616"/>
              <a:ext cx="308955" cy="804516"/>
            </a:xfrm>
            <a:prstGeom prst="rect">
              <a:avLst/>
            </a:prstGeom>
            <a:ln>
              <a:noFill/>
            </a:ln>
            <a:effectLst>
              <a:glow rad="25400">
                <a:srgbClr val="F2F2F2"/>
              </a:glow>
            </a:effectLst>
          </p:spPr>
        </p:pic>
        <p:pic>
          <p:nvPicPr>
            <p:cNvPr id="39" name="図 38" descr="アイコン&#10;&#10;自動的に生成された説明">
              <a:extLst>
                <a:ext uri="{FF2B5EF4-FFF2-40B4-BE49-F238E27FC236}">
                  <a16:creationId xmlns:a16="http://schemas.microsoft.com/office/drawing/2014/main" id="{38CC7C36-1B31-667F-FBCC-69451DAC11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08740" y="4538616"/>
              <a:ext cx="308955" cy="804516"/>
            </a:xfrm>
            <a:prstGeom prst="rect">
              <a:avLst/>
            </a:prstGeom>
            <a:ln>
              <a:noFill/>
            </a:ln>
            <a:effectLst>
              <a:glow rad="25400">
                <a:srgbClr val="F2F2F2"/>
              </a:glow>
            </a:effectLst>
          </p:spPr>
        </p:pic>
      </p:grpSp>
      <p:sp>
        <p:nvSpPr>
          <p:cNvPr id="28" name="四角形: 角を丸くする 27">
            <a:extLst>
              <a:ext uri="{FF2B5EF4-FFF2-40B4-BE49-F238E27FC236}">
                <a16:creationId xmlns:a16="http://schemas.microsoft.com/office/drawing/2014/main" id="{50B1375A-BB7B-F5B4-5E14-0790B78AF5BC}"/>
              </a:ext>
            </a:extLst>
          </p:cNvPr>
          <p:cNvSpPr/>
          <p:nvPr/>
        </p:nvSpPr>
        <p:spPr>
          <a:xfrm>
            <a:off x="0" y="28599"/>
            <a:ext cx="5664280"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4DF054A-4A1B-6D4F-5D19-2012E9784E25}"/>
              </a:ext>
            </a:extLst>
          </p:cNvPr>
          <p:cNvSpPr txBox="1"/>
          <p:nvPr/>
        </p:nvSpPr>
        <p:spPr>
          <a:xfrm>
            <a:off x="324357" y="151682"/>
            <a:ext cx="5339923"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予測できるリスク？？ ②</a:t>
            </a:r>
          </a:p>
        </p:txBody>
      </p:sp>
      <p:sp>
        <p:nvSpPr>
          <p:cNvPr id="29" name="スライド番号プレースホルダー 28">
            <a:extLst>
              <a:ext uri="{FF2B5EF4-FFF2-40B4-BE49-F238E27FC236}">
                <a16:creationId xmlns:a16="http://schemas.microsoft.com/office/drawing/2014/main" id="{EEC4C566-1240-23D3-EA45-A751CA8891F7}"/>
              </a:ext>
            </a:extLst>
          </p:cNvPr>
          <p:cNvSpPr>
            <a:spLocks noGrp="1"/>
          </p:cNvSpPr>
          <p:nvPr>
            <p:ph type="sldNum" sz="quarter" idx="12"/>
          </p:nvPr>
        </p:nvSpPr>
        <p:spPr/>
        <p:txBody>
          <a:bodyPr/>
          <a:lstStyle/>
          <a:p>
            <a:fld id="{C7378CBE-A140-4EEA-9819-9CD0025EC3DF}" type="slidenum">
              <a:rPr kumimoji="1" lang="ja-JP" altLang="en-US" smtClean="0"/>
              <a:t>55</a:t>
            </a:fld>
            <a:endParaRPr kumimoji="1" lang="ja-JP" altLang="en-US"/>
          </a:p>
        </p:txBody>
      </p:sp>
      <p:sp>
        <p:nvSpPr>
          <p:cNvPr id="5" name="テキスト ボックス 4">
            <a:extLst>
              <a:ext uri="{FF2B5EF4-FFF2-40B4-BE49-F238E27FC236}">
                <a16:creationId xmlns:a16="http://schemas.microsoft.com/office/drawing/2014/main" id="{2C12CA65-4713-79F4-377A-9749F4B4886A}"/>
              </a:ext>
            </a:extLst>
          </p:cNvPr>
          <p:cNvSpPr txBox="1"/>
          <p:nvPr/>
        </p:nvSpPr>
        <p:spPr>
          <a:xfrm>
            <a:off x="2172659" y="1330202"/>
            <a:ext cx="5560683" cy="461665"/>
          </a:xfrm>
          <a:prstGeom prst="rect">
            <a:avLst/>
          </a:prstGeom>
          <a:noFill/>
          <a:ln>
            <a:noFill/>
          </a:ln>
        </p:spPr>
        <p:txBody>
          <a:bodyPr wrap="square" rtlCol="0">
            <a:spAutoFit/>
          </a:bodyPr>
          <a:lstStyle/>
          <a:p>
            <a:pPr algn="ctr"/>
            <a:r>
              <a:rPr kumimoji="1" lang="ja-JP" altLang="en-US" sz="2400" b="1">
                <a:solidFill>
                  <a:srgbClr val="002060"/>
                </a:solidFill>
                <a:latin typeface="Meiryo UI" panose="020B0604030504040204" pitchFamily="50" charset="-128"/>
                <a:ea typeface="Meiryo UI" panose="020B0604030504040204" pitchFamily="50" charset="-128"/>
              </a:rPr>
              <a:t>高齢者１人を支える現役世代の人数</a:t>
            </a:r>
          </a:p>
        </p:txBody>
      </p:sp>
      <p:sp>
        <p:nvSpPr>
          <p:cNvPr id="6" name="テキスト ボックス 5">
            <a:extLst>
              <a:ext uri="{FF2B5EF4-FFF2-40B4-BE49-F238E27FC236}">
                <a16:creationId xmlns:a16="http://schemas.microsoft.com/office/drawing/2014/main" id="{A4137D69-0FA9-4F7F-3944-DF687BBE9D1C}"/>
              </a:ext>
            </a:extLst>
          </p:cNvPr>
          <p:cNvSpPr txBox="1"/>
          <p:nvPr/>
        </p:nvSpPr>
        <p:spPr>
          <a:xfrm>
            <a:off x="2139409" y="2292718"/>
            <a:ext cx="1358875" cy="390295"/>
          </a:xfrm>
          <a:prstGeom prst="rect">
            <a:avLst/>
          </a:prstGeom>
          <a:noFill/>
        </p:spPr>
        <p:txBody>
          <a:bodyPr wrap="square" bIns="36000" rtlCol="0">
            <a:spAutoFit/>
          </a:bodyPr>
          <a:lstStyle/>
          <a:p>
            <a:pPr algn="ctr"/>
            <a:r>
              <a:rPr kumimoji="1" lang="en-US" altLang="ja-JP" sz="2000" b="1">
                <a:latin typeface="Meiryo UI" panose="020B0604030504040204" pitchFamily="50" charset="-128"/>
                <a:ea typeface="Meiryo UI" panose="020B0604030504040204" pitchFamily="50" charset="-128"/>
              </a:rPr>
              <a:t>1980</a:t>
            </a:r>
            <a:r>
              <a:rPr kumimoji="1" lang="ja-JP" altLang="en-US" sz="2000" b="1">
                <a:latin typeface="Meiryo UI" panose="020B0604030504040204" pitchFamily="50" charset="-128"/>
                <a:ea typeface="Meiryo UI" panose="020B0604030504040204" pitchFamily="50" charset="-128"/>
              </a:rPr>
              <a:t>年</a:t>
            </a:r>
          </a:p>
        </p:txBody>
      </p:sp>
      <p:sp>
        <p:nvSpPr>
          <p:cNvPr id="7" name="テキスト ボックス 6">
            <a:extLst>
              <a:ext uri="{FF2B5EF4-FFF2-40B4-BE49-F238E27FC236}">
                <a16:creationId xmlns:a16="http://schemas.microsoft.com/office/drawing/2014/main" id="{5DD3F19C-5349-1C0A-ABC3-10422EA5AF85}"/>
              </a:ext>
            </a:extLst>
          </p:cNvPr>
          <p:cNvSpPr txBox="1"/>
          <p:nvPr/>
        </p:nvSpPr>
        <p:spPr>
          <a:xfrm>
            <a:off x="4281169" y="2292718"/>
            <a:ext cx="1358875" cy="390295"/>
          </a:xfrm>
          <a:prstGeom prst="rect">
            <a:avLst/>
          </a:prstGeom>
          <a:noFill/>
        </p:spPr>
        <p:txBody>
          <a:bodyPr wrap="square" bIns="36000" rtlCol="0">
            <a:spAutoFit/>
          </a:bodyPr>
          <a:lstStyle/>
          <a:p>
            <a:pPr algn="ctr"/>
            <a:r>
              <a:rPr kumimoji="1" lang="en-US" altLang="ja-JP" sz="2000" b="1">
                <a:latin typeface="Meiryo UI" panose="020B0604030504040204" pitchFamily="50" charset="-128"/>
                <a:ea typeface="Meiryo UI" panose="020B0604030504040204" pitchFamily="50" charset="-128"/>
              </a:rPr>
              <a:t>2024</a:t>
            </a:r>
            <a:r>
              <a:rPr kumimoji="1" lang="ja-JP" altLang="en-US" sz="2000" b="1">
                <a:latin typeface="Meiryo UI" panose="020B0604030504040204" pitchFamily="50" charset="-128"/>
                <a:ea typeface="Meiryo UI" panose="020B0604030504040204" pitchFamily="50" charset="-128"/>
              </a:rPr>
              <a:t>年</a:t>
            </a:r>
          </a:p>
        </p:txBody>
      </p:sp>
      <p:sp>
        <p:nvSpPr>
          <p:cNvPr id="8" name="テキスト ボックス 7">
            <a:extLst>
              <a:ext uri="{FF2B5EF4-FFF2-40B4-BE49-F238E27FC236}">
                <a16:creationId xmlns:a16="http://schemas.microsoft.com/office/drawing/2014/main" id="{9CE5BC14-AE39-C458-2FE7-60E0EEACFE5B}"/>
              </a:ext>
            </a:extLst>
          </p:cNvPr>
          <p:cNvSpPr txBox="1"/>
          <p:nvPr/>
        </p:nvSpPr>
        <p:spPr>
          <a:xfrm>
            <a:off x="6422446" y="2292718"/>
            <a:ext cx="1358875" cy="390295"/>
          </a:xfrm>
          <a:prstGeom prst="rect">
            <a:avLst/>
          </a:prstGeom>
          <a:noFill/>
        </p:spPr>
        <p:txBody>
          <a:bodyPr wrap="square" bIns="36000" rtlCol="0">
            <a:spAutoFit/>
          </a:bodyPr>
          <a:lstStyle/>
          <a:p>
            <a:pPr algn="ctr"/>
            <a:r>
              <a:rPr lang="en-US" altLang="ja-JP" sz="2000" b="1">
                <a:latin typeface="Meiryo UI" panose="020B0604030504040204" pitchFamily="50" charset="-128"/>
                <a:ea typeface="Meiryo UI" panose="020B0604030504040204" pitchFamily="50" charset="-128"/>
              </a:rPr>
              <a:t>2050</a:t>
            </a:r>
            <a:r>
              <a:rPr kumimoji="1" lang="ja-JP" altLang="en-US" sz="2000" b="1">
                <a:latin typeface="Meiryo UI" panose="020B0604030504040204" pitchFamily="50" charset="-128"/>
                <a:ea typeface="Meiryo UI" panose="020B0604030504040204" pitchFamily="50" charset="-128"/>
              </a:rPr>
              <a:t>年</a:t>
            </a:r>
          </a:p>
        </p:txBody>
      </p:sp>
      <p:cxnSp>
        <p:nvCxnSpPr>
          <p:cNvPr id="9" name="直線コネクタ 8">
            <a:extLst>
              <a:ext uri="{FF2B5EF4-FFF2-40B4-BE49-F238E27FC236}">
                <a16:creationId xmlns:a16="http://schemas.microsoft.com/office/drawing/2014/main" id="{9DC89B0A-E946-6584-5007-75BEB53CBC95}"/>
              </a:ext>
            </a:extLst>
          </p:cNvPr>
          <p:cNvCxnSpPr>
            <a:cxnSpLocks/>
          </p:cNvCxnSpPr>
          <p:nvPr/>
        </p:nvCxnSpPr>
        <p:spPr>
          <a:xfrm>
            <a:off x="465181" y="3985003"/>
            <a:ext cx="1268296"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6BF23F3F-D992-CE31-079D-7DD71D76893C}"/>
              </a:ext>
            </a:extLst>
          </p:cNvPr>
          <p:cNvCxnSpPr>
            <a:cxnSpLocks/>
          </p:cNvCxnSpPr>
          <p:nvPr/>
        </p:nvCxnSpPr>
        <p:spPr>
          <a:xfrm>
            <a:off x="2099329" y="3985003"/>
            <a:ext cx="1440000"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0DE3E869-CC1B-C178-406C-272EEA0143E8}"/>
              </a:ext>
            </a:extLst>
          </p:cNvPr>
          <p:cNvCxnSpPr>
            <a:cxnSpLocks/>
          </p:cNvCxnSpPr>
          <p:nvPr/>
        </p:nvCxnSpPr>
        <p:spPr>
          <a:xfrm>
            <a:off x="4240606" y="3985003"/>
            <a:ext cx="1440000"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370F35B-D44F-47BC-3867-055EF4728B5C}"/>
              </a:ext>
            </a:extLst>
          </p:cNvPr>
          <p:cNvCxnSpPr>
            <a:cxnSpLocks/>
          </p:cNvCxnSpPr>
          <p:nvPr/>
        </p:nvCxnSpPr>
        <p:spPr>
          <a:xfrm>
            <a:off x="6381883" y="3985003"/>
            <a:ext cx="1440000"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922F120F-8BA4-B2A5-7BFB-138CAB10DD95}"/>
              </a:ext>
            </a:extLst>
          </p:cNvPr>
          <p:cNvSpPr txBox="1"/>
          <p:nvPr/>
        </p:nvSpPr>
        <p:spPr>
          <a:xfrm>
            <a:off x="465181" y="4457123"/>
            <a:ext cx="1268296" cy="646331"/>
          </a:xfrm>
          <a:prstGeom prst="rect">
            <a:avLst/>
          </a:prstGeom>
          <a:noFill/>
        </p:spPr>
        <p:txBody>
          <a:bodyPr wrap="none" rtlCol="0">
            <a:spAutoFit/>
          </a:bodyPr>
          <a:lstStyle/>
          <a:p>
            <a:pPr algn="ctr"/>
            <a:r>
              <a:rPr kumimoji="1" lang="en-US" altLang="ja-JP" b="1">
                <a:latin typeface="Meiryo UI" panose="020B0604030504040204" pitchFamily="50" charset="-128"/>
                <a:ea typeface="Meiryo UI" panose="020B0604030504040204" pitchFamily="50" charset="-128"/>
              </a:rPr>
              <a:t>20</a:t>
            </a:r>
            <a:r>
              <a:rPr kumimoji="1" lang="ja-JP" altLang="en-US" b="1">
                <a:latin typeface="Meiryo UI" panose="020B0604030504040204" pitchFamily="50" charset="-128"/>
                <a:ea typeface="Meiryo UI" panose="020B0604030504040204" pitchFamily="50" charset="-128"/>
              </a:rPr>
              <a:t>～</a:t>
            </a:r>
            <a:r>
              <a:rPr kumimoji="1" lang="en-US" altLang="ja-JP" b="1">
                <a:latin typeface="Meiryo UI" panose="020B0604030504040204" pitchFamily="50" charset="-128"/>
                <a:ea typeface="Meiryo UI" panose="020B0604030504040204" pitchFamily="50" charset="-128"/>
              </a:rPr>
              <a:t>64</a:t>
            </a:r>
            <a:r>
              <a:rPr kumimoji="1" lang="ja-JP" altLang="en-US" b="1">
                <a:latin typeface="Meiryo UI" panose="020B0604030504040204" pitchFamily="50" charset="-128"/>
                <a:ea typeface="Meiryo UI" panose="020B0604030504040204" pitchFamily="50" charset="-128"/>
              </a:rPr>
              <a:t>歳</a:t>
            </a:r>
            <a:endParaRPr kumimoji="1" lang="en-US" altLang="ja-JP" b="1">
              <a:latin typeface="Meiryo UI" panose="020B0604030504040204" pitchFamily="50" charset="-128"/>
              <a:ea typeface="Meiryo UI" panose="020B0604030504040204" pitchFamily="50" charset="-128"/>
            </a:endParaRPr>
          </a:p>
          <a:p>
            <a:pPr algn="ctr"/>
            <a:r>
              <a:rPr kumimoji="1" lang="ja-JP" altLang="en-US" b="1">
                <a:latin typeface="Meiryo UI" panose="020B0604030504040204" pitchFamily="50" charset="-128"/>
                <a:ea typeface="Meiryo UI" panose="020B0604030504040204" pitchFamily="50" charset="-128"/>
              </a:rPr>
              <a:t>人口</a:t>
            </a:r>
          </a:p>
        </p:txBody>
      </p:sp>
      <p:sp>
        <p:nvSpPr>
          <p:cNvPr id="14" name="テキスト ボックス 13">
            <a:extLst>
              <a:ext uri="{FF2B5EF4-FFF2-40B4-BE49-F238E27FC236}">
                <a16:creationId xmlns:a16="http://schemas.microsoft.com/office/drawing/2014/main" id="{34837DF3-E65D-9B3E-B2BD-C4B3AAD43EEC}"/>
              </a:ext>
            </a:extLst>
          </p:cNvPr>
          <p:cNvSpPr txBox="1"/>
          <p:nvPr/>
        </p:nvSpPr>
        <p:spPr>
          <a:xfrm>
            <a:off x="505256" y="3060131"/>
            <a:ext cx="1188146" cy="646331"/>
          </a:xfrm>
          <a:prstGeom prst="rect">
            <a:avLst/>
          </a:prstGeom>
          <a:noFill/>
        </p:spPr>
        <p:txBody>
          <a:bodyPr wrap="none" rtlCol="0">
            <a:spAutoFit/>
          </a:bodyPr>
          <a:lstStyle/>
          <a:p>
            <a:pPr algn="ctr"/>
            <a:r>
              <a:rPr kumimoji="1" lang="en-US" altLang="ja-JP" b="1">
                <a:latin typeface="Meiryo UI" panose="020B0604030504040204" pitchFamily="50" charset="-128"/>
                <a:ea typeface="Meiryo UI" panose="020B0604030504040204" pitchFamily="50" charset="-128"/>
              </a:rPr>
              <a:t>65</a:t>
            </a:r>
            <a:r>
              <a:rPr kumimoji="1" lang="ja-JP" altLang="en-US" b="1">
                <a:latin typeface="Meiryo UI" panose="020B0604030504040204" pitchFamily="50" charset="-128"/>
                <a:ea typeface="Meiryo UI" panose="020B0604030504040204" pitchFamily="50" charset="-128"/>
              </a:rPr>
              <a:t>歳以上</a:t>
            </a:r>
            <a:endParaRPr kumimoji="1" lang="en-US" altLang="ja-JP" b="1">
              <a:latin typeface="Meiryo UI" panose="020B0604030504040204" pitchFamily="50" charset="-128"/>
              <a:ea typeface="Meiryo UI" panose="020B0604030504040204" pitchFamily="50" charset="-128"/>
            </a:endParaRPr>
          </a:p>
          <a:p>
            <a:pPr algn="ctr"/>
            <a:r>
              <a:rPr kumimoji="1" lang="ja-JP" altLang="en-US" b="1">
                <a:latin typeface="Meiryo UI" panose="020B0604030504040204" pitchFamily="50" charset="-128"/>
                <a:ea typeface="Meiryo UI" panose="020B0604030504040204" pitchFamily="50" charset="-128"/>
              </a:rPr>
              <a:t>人口</a:t>
            </a:r>
          </a:p>
        </p:txBody>
      </p:sp>
      <p:pic>
        <p:nvPicPr>
          <p:cNvPr id="17" name="図 16" descr="図形, アイコン&#10;&#10;自動的に生成された説明">
            <a:extLst>
              <a:ext uri="{FF2B5EF4-FFF2-40B4-BE49-F238E27FC236}">
                <a16:creationId xmlns:a16="http://schemas.microsoft.com/office/drawing/2014/main" id="{CD3D3C23-8231-1064-D824-FBB92AAAF62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64369" y="2954112"/>
            <a:ext cx="308955" cy="804516"/>
          </a:xfrm>
          <a:prstGeom prst="rect">
            <a:avLst/>
          </a:prstGeom>
        </p:spPr>
      </p:pic>
      <p:sp>
        <p:nvSpPr>
          <p:cNvPr id="19" name="テキスト ボックス 18">
            <a:extLst>
              <a:ext uri="{FF2B5EF4-FFF2-40B4-BE49-F238E27FC236}">
                <a16:creationId xmlns:a16="http://schemas.microsoft.com/office/drawing/2014/main" id="{34713557-3DF9-4365-7C22-2D2C9FA8345E}"/>
              </a:ext>
            </a:extLst>
          </p:cNvPr>
          <p:cNvSpPr txBox="1"/>
          <p:nvPr/>
        </p:nvSpPr>
        <p:spPr>
          <a:xfrm>
            <a:off x="2139409" y="4606366"/>
            <a:ext cx="1358875" cy="369332"/>
          </a:xfrm>
          <a:prstGeom prst="rect">
            <a:avLst/>
          </a:prstGeom>
          <a:noFill/>
          <a:effectLst/>
        </p:spPr>
        <p:txBody>
          <a:bodyPr wrap="square" rtlCol="0">
            <a:spAutoFit/>
          </a:bodyPr>
          <a:lstStyle/>
          <a:p>
            <a:pPr algn="ctr"/>
            <a:r>
              <a:rPr kumimoji="1" lang="en-US" altLang="ja-JP" b="1">
                <a:effectLst>
                  <a:glow rad="63500">
                    <a:schemeClr val="bg1"/>
                  </a:glow>
                </a:effectLst>
                <a:latin typeface="Meiryo UI" panose="020B0604030504040204" pitchFamily="50" charset="-128"/>
                <a:ea typeface="Meiryo UI" panose="020B0604030504040204" pitchFamily="50" charset="-128"/>
              </a:rPr>
              <a:t>6.6</a:t>
            </a:r>
            <a:r>
              <a:rPr kumimoji="1" lang="ja-JP" altLang="en-US" b="1">
                <a:effectLst>
                  <a:glow rad="63500">
                    <a:schemeClr val="bg1"/>
                  </a:glow>
                </a:effectLst>
                <a:latin typeface="Meiryo UI" panose="020B0604030504040204" pitchFamily="50" charset="-128"/>
                <a:ea typeface="Meiryo UI" panose="020B0604030504040204" pitchFamily="50" charset="-128"/>
              </a:rPr>
              <a:t>人</a:t>
            </a:r>
          </a:p>
        </p:txBody>
      </p:sp>
      <p:sp>
        <p:nvSpPr>
          <p:cNvPr id="21" name="テキスト ボックス 20">
            <a:extLst>
              <a:ext uri="{FF2B5EF4-FFF2-40B4-BE49-F238E27FC236}">
                <a16:creationId xmlns:a16="http://schemas.microsoft.com/office/drawing/2014/main" id="{B69405F0-97BB-8E3D-A8B2-99E9BB871587}"/>
              </a:ext>
            </a:extLst>
          </p:cNvPr>
          <p:cNvSpPr txBox="1"/>
          <p:nvPr/>
        </p:nvSpPr>
        <p:spPr>
          <a:xfrm>
            <a:off x="4281169" y="4606366"/>
            <a:ext cx="1358875" cy="369332"/>
          </a:xfrm>
          <a:prstGeom prst="rect">
            <a:avLst/>
          </a:prstGeom>
          <a:noFill/>
          <a:effectLst/>
        </p:spPr>
        <p:txBody>
          <a:bodyPr wrap="square" lIns="91440" tIns="45720" rIns="91440" bIns="45720" rtlCol="0" anchor="t">
            <a:spAutoFit/>
          </a:bodyPr>
          <a:lstStyle/>
          <a:p>
            <a:pPr algn="ctr"/>
            <a:r>
              <a:rPr lang="en-US" altLang="ja-JP" b="1">
                <a:effectLst>
                  <a:glow rad="63500">
                    <a:schemeClr val="bg1"/>
                  </a:glow>
                </a:effectLst>
                <a:latin typeface="Meiryo UI"/>
                <a:ea typeface="Meiryo UI"/>
              </a:rPr>
              <a:t>1.9</a:t>
            </a:r>
            <a:r>
              <a:rPr lang="ja-JP" altLang="en-US" b="1">
                <a:effectLst>
                  <a:glow rad="63500">
                    <a:schemeClr val="bg1"/>
                  </a:glow>
                </a:effectLst>
                <a:latin typeface="Meiryo UI"/>
                <a:ea typeface="Meiryo UI"/>
              </a:rPr>
              <a:t>人</a:t>
            </a:r>
          </a:p>
        </p:txBody>
      </p:sp>
      <p:sp>
        <p:nvSpPr>
          <p:cNvPr id="25" name="テキスト ボックス 24">
            <a:extLst>
              <a:ext uri="{FF2B5EF4-FFF2-40B4-BE49-F238E27FC236}">
                <a16:creationId xmlns:a16="http://schemas.microsoft.com/office/drawing/2014/main" id="{299DECDE-9321-CA3B-12BF-3900DCC70AD7}"/>
              </a:ext>
            </a:extLst>
          </p:cNvPr>
          <p:cNvSpPr txBox="1"/>
          <p:nvPr/>
        </p:nvSpPr>
        <p:spPr>
          <a:xfrm>
            <a:off x="6422446" y="4606366"/>
            <a:ext cx="1358875" cy="369332"/>
          </a:xfrm>
          <a:prstGeom prst="rect">
            <a:avLst/>
          </a:prstGeom>
          <a:noFill/>
          <a:effectLst/>
        </p:spPr>
        <p:txBody>
          <a:bodyPr wrap="square" rtlCol="0">
            <a:spAutoFit/>
          </a:bodyPr>
          <a:lstStyle/>
          <a:p>
            <a:pPr algn="ctr"/>
            <a:r>
              <a:rPr lang="en-US" altLang="ja-JP" b="1">
                <a:effectLst>
                  <a:glow rad="63500">
                    <a:schemeClr val="bg1"/>
                  </a:glow>
                </a:effectLst>
                <a:latin typeface="Meiryo UI" panose="020B0604030504040204" pitchFamily="50" charset="-128"/>
                <a:ea typeface="Meiryo UI" panose="020B0604030504040204" pitchFamily="50" charset="-128"/>
              </a:rPr>
              <a:t>1.3</a:t>
            </a:r>
            <a:r>
              <a:rPr lang="ja-JP" altLang="en-US" b="1">
                <a:effectLst>
                  <a:glow rad="63500">
                    <a:schemeClr val="bg1"/>
                  </a:glow>
                </a:effectLst>
                <a:latin typeface="Meiryo UI" panose="020B0604030504040204" pitchFamily="50" charset="-128"/>
                <a:ea typeface="Meiryo UI" panose="020B0604030504040204" pitchFamily="50" charset="-128"/>
              </a:rPr>
              <a:t>人</a:t>
            </a:r>
          </a:p>
        </p:txBody>
      </p:sp>
      <p:sp>
        <p:nvSpPr>
          <p:cNvPr id="26" name="角丸四角形 26">
            <a:extLst>
              <a:ext uri="{FF2B5EF4-FFF2-40B4-BE49-F238E27FC236}">
                <a16:creationId xmlns:a16="http://schemas.microsoft.com/office/drawing/2014/main" id="{4B0AF6A1-4D16-9F88-1C22-CF7B512D8C11}"/>
              </a:ext>
            </a:extLst>
          </p:cNvPr>
          <p:cNvSpPr/>
          <p:nvPr/>
        </p:nvSpPr>
        <p:spPr bwMode="auto">
          <a:xfrm>
            <a:off x="541450" y="6130176"/>
            <a:ext cx="7239871"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0" lang="zh-TW"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出</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所</a:t>
            </a:r>
            <a:r>
              <a:rPr kumimoji="0" lang="zh-TW"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総務省「国勢調査」「人口推計」、社会保障・人口問題研究所「日本の将来推計人口（令和５年推計）」</a:t>
            </a:r>
          </a:p>
        </p:txBody>
      </p:sp>
      <p:pic>
        <p:nvPicPr>
          <p:cNvPr id="49" name="図 48" descr="図形, アイコン&#10;&#10;自動的に生成された説明">
            <a:extLst>
              <a:ext uri="{FF2B5EF4-FFF2-40B4-BE49-F238E27FC236}">
                <a16:creationId xmlns:a16="http://schemas.microsoft.com/office/drawing/2014/main" id="{56A18954-6EEF-9E5B-49CF-AD9613F7FD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06129" y="2954112"/>
            <a:ext cx="308955" cy="804516"/>
          </a:xfrm>
          <a:prstGeom prst="rect">
            <a:avLst/>
          </a:prstGeom>
        </p:spPr>
      </p:pic>
      <p:pic>
        <p:nvPicPr>
          <p:cNvPr id="50" name="図 49" descr="図形, アイコン&#10;&#10;自動的に生成された説明">
            <a:extLst>
              <a:ext uri="{FF2B5EF4-FFF2-40B4-BE49-F238E27FC236}">
                <a16:creationId xmlns:a16="http://schemas.microsoft.com/office/drawing/2014/main" id="{EB516D8F-59B2-FB51-A243-246338E09A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47406" y="2954112"/>
            <a:ext cx="308955" cy="804516"/>
          </a:xfrm>
          <a:prstGeom prst="rect">
            <a:avLst/>
          </a:prstGeom>
        </p:spPr>
      </p:pic>
      <p:sp>
        <p:nvSpPr>
          <p:cNvPr id="59" name="二等辺三角形 58">
            <a:extLst>
              <a:ext uri="{FF2B5EF4-FFF2-40B4-BE49-F238E27FC236}">
                <a16:creationId xmlns:a16="http://schemas.microsoft.com/office/drawing/2014/main" id="{94FE26EA-FD90-A3C6-EE2C-9A8F2E3C8841}"/>
              </a:ext>
            </a:extLst>
          </p:cNvPr>
          <p:cNvSpPr/>
          <p:nvPr/>
        </p:nvSpPr>
        <p:spPr>
          <a:xfrm rot="5400000">
            <a:off x="3617611" y="3872587"/>
            <a:ext cx="556702" cy="224834"/>
          </a:xfrm>
          <a:prstGeom prst="triangle">
            <a:avLst/>
          </a:prstGeom>
          <a:solidFill>
            <a:srgbClr val="798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二等辺三角形 59">
            <a:extLst>
              <a:ext uri="{FF2B5EF4-FFF2-40B4-BE49-F238E27FC236}">
                <a16:creationId xmlns:a16="http://schemas.microsoft.com/office/drawing/2014/main" id="{4CB87C25-02D7-729F-0D90-4AC2893C5610}"/>
              </a:ext>
            </a:extLst>
          </p:cNvPr>
          <p:cNvSpPr/>
          <p:nvPr/>
        </p:nvSpPr>
        <p:spPr>
          <a:xfrm rot="5400000">
            <a:off x="5758647" y="3872588"/>
            <a:ext cx="556702" cy="224834"/>
          </a:xfrm>
          <a:prstGeom prst="triangle">
            <a:avLst/>
          </a:prstGeom>
          <a:solidFill>
            <a:srgbClr val="798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二等辺三角形 60">
            <a:extLst>
              <a:ext uri="{FF2B5EF4-FFF2-40B4-BE49-F238E27FC236}">
                <a16:creationId xmlns:a16="http://schemas.microsoft.com/office/drawing/2014/main" id="{B7025F37-11E6-4602-764F-F94EDD7C052E}"/>
              </a:ext>
            </a:extLst>
          </p:cNvPr>
          <p:cNvSpPr/>
          <p:nvPr/>
        </p:nvSpPr>
        <p:spPr>
          <a:xfrm rot="5400000">
            <a:off x="7897791" y="3872590"/>
            <a:ext cx="556698" cy="224832"/>
          </a:xfrm>
          <a:prstGeom prst="triangle">
            <a:avLst/>
          </a:prstGeom>
          <a:solidFill>
            <a:srgbClr val="798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03994517-752C-C976-1E9D-C7D8B7951CDC}"/>
              </a:ext>
            </a:extLst>
          </p:cNvPr>
          <p:cNvSpPr/>
          <p:nvPr/>
        </p:nvSpPr>
        <p:spPr>
          <a:xfrm>
            <a:off x="8363271" y="2118182"/>
            <a:ext cx="982342" cy="360438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4104A32C-0717-8991-3A3F-E846952483C6}"/>
              </a:ext>
            </a:extLst>
          </p:cNvPr>
          <p:cNvSpPr txBox="1"/>
          <p:nvPr/>
        </p:nvSpPr>
        <p:spPr>
          <a:xfrm>
            <a:off x="8387985" y="2323194"/>
            <a:ext cx="923330" cy="3547655"/>
          </a:xfrm>
          <a:prstGeom prst="rect">
            <a:avLst/>
          </a:prstGeom>
          <a:noFill/>
          <a:ln>
            <a:noFill/>
          </a:ln>
        </p:spPr>
        <p:txBody>
          <a:bodyPr vert="eaVert" wrap="square" rtlCol="0">
            <a:spAutoFit/>
          </a:bodyPr>
          <a:lstStyle/>
          <a:p>
            <a:r>
              <a:rPr kumimoji="1" lang="ja-JP" altLang="en-US" sz="2400" b="1">
                <a:solidFill>
                  <a:schemeClr val="bg1"/>
                </a:solidFill>
                <a:latin typeface="Meiryo UI" panose="020B0604030504040204" pitchFamily="50" charset="-128"/>
                <a:ea typeface="Meiryo UI" panose="020B0604030504040204" pitchFamily="50" charset="-128"/>
              </a:rPr>
              <a:t>これ以降は</a:t>
            </a:r>
            <a:endParaRPr kumimoji="1" lang="en-US" altLang="ja-JP" sz="2400" b="1">
              <a:solidFill>
                <a:schemeClr val="bg1"/>
              </a:solidFill>
              <a:latin typeface="Meiryo UI" panose="020B0604030504040204" pitchFamily="50" charset="-128"/>
              <a:ea typeface="Meiryo UI" panose="020B0604030504040204" pitchFamily="50" charset="-128"/>
            </a:endParaRPr>
          </a:p>
          <a:p>
            <a:r>
              <a:rPr kumimoji="1" lang="ja-JP" altLang="en-US" sz="2400" b="1">
                <a:solidFill>
                  <a:schemeClr val="bg1"/>
                </a:solidFill>
                <a:latin typeface="Meiryo UI" panose="020B0604030504040204" pitchFamily="50" charset="-128"/>
                <a:ea typeface="Meiryo UI" panose="020B0604030504040204" pitchFamily="50" charset="-128"/>
              </a:rPr>
              <a:t>大きな変化はなくなる</a:t>
            </a:r>
          </a:p>
        </p:txBody>
      </p:sp>
      <p:pic>
        <p:nvPicPr>
          <p:cNvPr id="63" name="キラッ2">
            <a:hlinkClick r:id="" action="ppaction://media"/>
            <a:extLst>
              <a:ext uri="{FF2B5EF4-FFF2-40B4-BE49-F238E27FC236}">
                <a16:creationId xmlns:a16="http://schemas.microsoft.com/office/drawing/2014/main" id="{88CCD013-E70D-69B0-6D80-F78BF5C304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15917" y="-112901"/>
            <a:ext cx="609600" cy="609600"/>
          </a:xfrm>
          <a:prstGeom prst="rect">
            <a:avLst/>
          </a:prstGeom>
        </p:spPr>
      </p:pic>
    </p:spTree>
    <p:extLst>
      <p:ext uri="{BB962C8B-B14F-4D97-AF65-F5344CB8AC3E}">
        <p14:creationId xmlns:p14="http://schemas.microsoft.com/office/powerpoint/2010/main" val="17621209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grpId="0" nodeType="clickEffect">
                                  <p:stCondLst>
                                    <p:cond delay="0"/>
                                  </p:stCondLst>
                                  <p:childTnLst>
                                    <p:animEffect transition="out" filter="fade">
                                      <p:cBhvr>
                                        <p:cTn id="6" dur="500" tmFilter="0, 0; .2, .5; .8, .5; 1, 0"/>
                                        <p:tgtEl>
                                          <p:spTgt spid="62"/>
                                        </p:tgtEl>
                                      </p:cBhvr>
                                    </p:animEffect>
                                    <p:animScale>
                                      <p:cBhvr>
                                        <p:cTn id="7" dur="250" autoRev="1" fill="hold"/>
                                        <p:tgtEl>
                                          <p:spTgt spid="62"/>
                                        </p:tgtEl>
                                      </p:cBhvr>
                                      <p:by x="105000" y="105000"/>
                                    </p:animScale>
                                  </p:childTnLst>
                                </p:cTn>
                              </p:par>
                              <p:par>
                                <p:cTn id="8" presetID="1" presetClass="mediacall" presetSubtype="0" fill="hold" nodeType="withEffect">
                                  <p:stCondLst>
                                    <p:cond delay="0"/>
                                  </p:stCondLst>
                                  <p:childTnLst>
                                    <p:cmd type="call" cmd="playFrom(0.0)">
                                      <p:cBhvr>
                                        <p:cTn id="9" dur="2063"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636">
                <p:cTn id="10" fill="hold" display="0">
                  <p:stCondLst>
                    <p:cond delay="indefinite"/>
                  </p:stCondLst>
                  <p:endCondLst>
                    <p:cond evt="onStopAudio" delay="0">
                      <p:tgtEl>
                        <p:sldTgt/>
                      </p:tgtEl>
                    </p:cond>
                  </p:endCondLst>
                </p:cTn>
                <p:tgtEl>
                  <p:spTgt spid="63"/>
                </p:tgtEl>
              </p:cMediaNode>
            </p:audio>
          </p:childTnLst>
        </p:cTn>
      </p:par>
    </p:tnLst>
    <p:bldLst>
      <p:bldP spid="6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3F0C9-423D-C325-633E-649B4C1F692E}"/>
            </a:ext>
          </a:extLst>
        </p:cNvPr>
        <p:cNvGrpSpPr/>
        <p:nvPr/>
      </p:nvGrpSpPr>
      <p:grpSpPr>
        <a:xfrm>
          <a:off x="0" y="0"/>
          <a:ext cx="0" cy="0"/>
          <a:chOff x="0" y="0"/>
          <a:chExt cx="0" cy="0"/>
        </a:xfrm>
      </p:grpSpPr>
      <p:sp>
        <p:nvSpPr>
          <p:cNvPr id="1196" name="正方形/長方形 1195">
            <a:extLst>
              <a:ext uri="{FF2B5EF4-FFF2-40B4-BE49-F238E27FC236}">
                <a16:creationId xmlns:a16="http://schemas.microsoft.com/office/drawing/2014/main" id="{BF31C397-2205-7436-5054-506B1A4992C2}"/>
              </a:ext>
            </a:extLst>
          </p:cNvPr>
          <p:cNvSpPr/>
          <p:nvPr/>
        </p:nvSpPr>
        <p:spPr>
          <a:xfrm>
            <a:off x="571500" y="2936392"/>
            <a:ext cx="7162800" cy="2810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31" name="楕円 1230">
            <a:extLst>
              <a:ext uri="{FF2B5EF4-FFF2-40B4-BE49-F238E27FC236}">
                <a16:creationId xmlns:a16="http://schemas.microsoft.com/office/drawing/2014/main" id="{FB8A405D-7A50-F7A9-3411-FCCBBB7824B1}"/>
              </a:ext>
            </a:extLst>
          </p:cNvPr>
          <p:cNvSpPr/>
          <p:nvPr/>
        </p:nvSpPr>
        <p:spPr>
          <a:xfrm>
            <a:off x="6537112" y="3805170"/>
            <a:ext cx="4023015" cy="4023015"/>
          </a:xfrm>
          <a:prstGeom prst="ellipse">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魔王魂 効果音 ワンポイント30">
            <a:hlinkClick r:id="" action="ppaction://media"/>
            <a:extLst>
              <a:ext uri="{FF2B5EF4-FFF2-40B4-BE49-F238E27FC236}">
                <a16:creationId xmlns:a16="http://schemas.microsoft.com/office/drawing/2014/main" id="{020DFA7F-7592-02C2-4C14-7AA8506A50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9835" y="2760892"/>
            <a:ext cx="609600" cy="609600"/>
          </a:xfrm>
          <a:prstGeom prst="rect">
            <a:avLst/>
          </a:prstGeom>
        </p:spPr>
      </p:pic>
      <p:sp>
        <p:nvSpPr>
          <p:cNvPr id="1156" name="テキスト ボックス 1155">
            <a:extLst>
              <a:ext uri="{FF2B5EF4-FFF2-40B4-BE49-F238E27FC236}">
                <a16:creationId xmlns:a16="http://schemas.microsoft.com/office/drawing/2014/main" id="{60B4CD34-F8B2-1561-EF58-63B833936CC8}"/>
              </a:ext>
            </a:extLst>
          </p:cNvPr>
          <p:cNvSpPr txBox="1"/>
          <p:nvPr/>
        </p:nvSpPr>
        <p:spPr>
          <a:xfrm>
            <a:off x="521600" y="1173092"/>
            <a:ext cx="9096885" cy="678776"/>
          </a:xfrm>
          <a:prstGeom prst="rect">
            <a:avLst/>
          </a:prstGeom>
          <a:noFill/>
        </p:spPr>
        <p:txBody>
          <a:bodyPr wrap="square" rtlCol="0">
            <a:spAutoFit/>
          </a:bodyPr>
          <a:lstStyle/>
          <a:p>
            <a:pPr>
              <a:lnSpc>
                <a:spcPct val="120000"/>
              </a:lnSpc>
            </a:pPr>
            <a:r>
              <a:rPr lang="ja-JP" altLang="en-US" sz="1400">
                <a:latin typeface="Meiryo UI" panose="020B0604030504040204" pitchFamily="50" charset="-128"/>
                <a:ea typeface="Meiryo UI" panose="020B0604030504040204" pitchFamily="50" charset="-128"/>
              </a:rPr>
              <a:t>「支える人」というのは、単純に年齢で分けられるものではありません。</a:t>
            </a:r>
            <a:endParaRPr lang="en-US" altLang="ja-JP" sz="1400">
              <a:latin typeface="Meiryo UI" panose="020B0604030504040204" pitchFamily="50" charset="-128"/>
              <a:ea typeface="Meiryo UI" panose="020B0604030504040204" pitchFamily="50" charset="-128"/>
            </a:endParaRPr>
          </a:p>
          <a:p>
            <a:pPr>
              <a:lnSpc>
                <a:spcPct val="120000"/>
              </a:lnSpc>
            </a:pPr>
            <a:r>
              <a:rPr lang="ja-JP" altLang="en-US" sz="1400">
                <a:latin typeface="Meiryo UI" panose="020B0604030504040204" pitchFamily="50" charset="-128"/>
                <a:ea typeface="Meiryo UI" panose="020B0604030504040204" pitchFamily="50" charset="-128"/>
              </a:rPr>
              <a:t>「保険料や税を負担している人」、つまり </a:t>
            </a:r>
            <a:r>
              <a:rPr lang="ja-JP" altLang="en-US" sz="2000" b="1">
                <a:latin typeface="Meiryo UI" panose="020B0604030504040204" pitchFamily="50" charset="-128"/>
                <a:ea typeface="Meiryo UI" panose="020B0604030504040204" pitchFamily="50" charset="-128"/>
              </a:rPr>
              <a:t>「働いている人」 </a:t>
            </a:r>
            <a:r>
              <a:rPr lang="ja-JP" altLang="en-US" sz="1400">
                <a:latin typeface="Meiryo UI" panose="020B0604030504040204" pitchFamily="50" charset="-128"/>
                <a:ea typeface="Meiryo UI" panose="020B0604030504040204" pitchFamily="50" charset="-128"/>
              </a:rPr>
              <a:t>を指している、という視点を持つことも重要です。</a:t>
            </a:r>
            <a:endParaRPr lang="en-US" altLang="ja-JP" sz="1600">
              <a:latin typeface="Meiryo UI" panose="020B0604030504040204" pitchFamily="50" charset="-128"/>
              <a:ea typeface="Meiryo UI" panose="020B0604030504040204" pitchFamily="50" charset="-128"/>
            </a:endParaRPr>
          </a:p>
        </p:txBody>
      </p:sp>
      <p:sp>
        <p:nvSpPr>
          <p:cNvPr id="1157" name="テキスト ボックス 1156">
            <a:extLst>
              <a:ext uri="{FF2B5EF4-FFF2-40B4-BE49-F238E27FC236}">
                <a16:creationId xmlns:a16="http://schemas.microsoft.com/office/drawing/2014/main" id="{3A666DF0-499F-630A-0EEF-33AC3EFE564E}"/>
              </a:ext>
            </a:extLst>
          </p:cNvPr>
          <p:cNvSpPr txBox="1"/>
          <p:nvPr/>
        </p:nvSpPr>
        <p:spPr>
          <a:xfrm>
            <a:off x="509940" y="2043482"/>
            <a:ext cx="8967806" cy="321883"/>
          </a:xfrm>
          <a:prstGeom prst="rect">
            <a:avLst/>
          </a:prstGeom>
          <a:noFill/>
        </p:spPr>
        <p:txBody>
          <a:bodyPr wrap="square" rtlCol="0">
            <a:spAutoFit/>
          </a:bodyPr>
          <a:lstStyle/>
          <a:p>
            <a:pPr>
              <a:lnSpc>
                <a:spcPct val="120000"/>
              </a:lnSpc>
            </a:pPr>
            <a:r>
              <a:rPr lang="ja-JP" altLang="en-US" sz="1400">
                <a:latin typeface="Meiryo UI" panose="020B0604030504040204" pitchFamily="50" charset="-128"/>
                <a:ea typeface="Meiryo UI" panose="020B0604030504040204" pitchFamily="50" charset="-128"/>
              </a:rPr>
              <a:t>「支える人（働いている人）」と「支えられる人（働いていない人）」という視点で見ると、</a:t>
            </a:r>
            <a:endParaRPr lang="en-US" altLang="ja-JP" sz="1400">
              <a:latin typeface="Meiryo UI" panose="020B0604030504040204" pitchFamily="50" charset="-128"/>
              <a:ea typeface="Meiryo UI" panose="020B0604030504040204" pitchFamily="50" charset="-128"/>
            </a:endParaRPr>
          </a:p>
        </p:txBody>
      </p:sp>
      <p:sp>
        <p:nvSpPr>
          <p:cNvPr id="1197" name="テキスト ボックス 1196">
            <a:extLst>
              <a:ext uri="{FF2B5EF4-FFF2-40B4-BE49-F238E27FC236}">
                <a16:creationId xmlns:a16="http://schemas.microsoft.com/office/drawing/2014/main" id="{1D8C1C93-8CED-856B-44FE-DDF41D331704}"/>
              </a:ext>
            </a:extLst>
          </p:cNvPr>
          <p:cNvSpPr txBox="1"/>
          <p:nvPr/>
        </p:nvSpPr>
        <p:spPr>
          <a:xfrm>
            <a:off x="1102302" y="3035221"/>
            <a:ext cx="5560683" cy="338554"/>
          </a:xfrm>
          <a:prstGeom prst="rect">
            <a:avLst/>
          </a:prstGeom>
          <a:noFill/>
          <a:ln>
            <a:noFill/>
          </a:ln>
        </p:spPr>
        <p:txBody>
          <a:bodyPr wrap="square" rtlCol="0">
            <a:spAutoFit/>
          </a:bodyPr>
          <a:lstStyle/>
          <a:p>
            <a:pPr algn="ctr"/>
            <a:r>
              <a:rPr kumimoji="1" lang="ja-JP" altLang="en-US" sz="1600" b="1">
                <a:solidFill>
                  <a:srgbClr val="002060"/>
                </a:solidFill>
                <a:latin typeface="Meiryo UI" panose="020B0604030504040204" pitchFamily="50" charset="-128"/>
                <a:ea typeface="Meiryo UI" panose="020B0604030504040204" pitchFamily="50" charset="-128"/>
              </a:rPr>
              <a:t>就業者</a:t>
            </a:r>
            <a:r>
              <a:rPr kumimoji="1" lang="en-US" altLang="ja-JP" sz="1600" b="1">
                <a:solidFill>
                  <a:srgbClr val="002060"/>
                </a:solidFill>
                <a:latin typeface="Meiryo UI" panose="020B0604030504040204" pitchFamily="50" charset="-128"/>
                <a:ea typeface="Meiryo UI" panose="020B0604030504040204" pitchFamily="50" charset="-128"/>
              </a:rPr>
              <a:t>1</a:t>
            </a:r>
            <a:r>
              <a:rPr kumimoji="1" lang="ja-JP" altLang="en-US" sz="1600" b="1">
                <a:solidFill>
                  <a:srgbClr val="002060"/>
                </a:solidFill>
                <a:latin typeface="Meiryo UI" panose="020B0604030504040204" pitchFamily="50" charset="-128"/>
                <a:ea typeface="Meiryo UI" panose="020B0604030504040204" pitchFamily="50" charset="-128"/>
              </a:rPr>
              <a:t>人が支える非就業者の人数</a:t>
            </a:r>
          </a:p>
        </p:txBody>
      </p:sp>
      <p:sp>
        <p:nvSpPr>
          <p:cNvPr id="1198" name="テキスト ボックス 1197">
            <a:extLst>
              <a:ext uri="{FF2B5EF4-FFF2-40B4-BE49-F238E27FC236}">
                <a16:creationId xmlns:a16="http://schemas.microsoft.com/office/drawing/2014/main" id="{D0A192D0-F3E3-1F8B-13F4-83F80F0BA612}"/>
              </a:ext>
            </a:extLst>
          </p:cNvPr>
          <p:cNvSpPr txBox="1"/>
          <p:nvPr/>
        </p:nvSpPr>
        <p:spPr>
          <a:xfrm>
            <a:off x="2990108" y="3501937"/>
            <a:ext cx="1082435" cy="328739"/>
          </a:xfrm>
          <a:prstGeom prst="rect">
            <a:avLst/>
          </a:prstGeom>
          <a:noFill/>
        </p:spPr>
        <p:txBody>
          <a:bodyPr wrap="square" bIns="36000" rtlCol="0">
            <a:spAutoFit/>
          </a:bodyPr>
          <a:lstStyle/>
          <a:p>
            <a:pPr algn="ctr"/>
            <a:r>
              <a:rPr kumimoji="1" lang="en-US" altLang="ja-JP" sz="1600" b="1">
                <a:latin typeface="Meiryo UI" panose="020B0604030504040204" pitchFamily="50" charset="-128"/>
                <a:ea typeface="Meiryo UI" panose="020B0604030504040204" pitchFamily="50" charset="-128"/>
              </a:rPr>
              <a:t>1980</a:t>
            </a:r>
            <a:r>
              <a:rPr kumimoji="1" lang="ja-JP" altLang="en-US" sz="1600" b="1">
                <a:latin typeface="Meiryo UI" panose="020B0604030504040204" pitchFamily="50" charset="-128"/>
                <a:ea typeface="Meiryo UI" panose="020B0604030504040204" pitchFamily="50" charset="-128"/>
              </a:rPr>
              <a:t>年</a:t>
            </a:r>
          </a:p>
        </p:txBody>
      </p:sp>
      <p:sp>
        <p:nvSpPr>
          <p:cNvPr id="1199" name="テキスト ボックス 1198">
            <a:extLst>
              <a:ext uri="{FF2B5EF4-FFF2-40B4-BE49-F238E27FC236}">
                <a16:creationId xmlns:a16="http://schemas.microsoft.com/office/drawing/2014/main" id="{CF042279-E4ED-15E9-C62D-D46629BC52B5}"/>
              </a:ext>
            </a:extLst>
          </p:cNvPr>
          <p:cNvSpPr txBox="1"/>
          <p:nvPr/>
        </p:nvSpPr>
        <p:spPr>
          <a:xfrm>
            <a:off x="4214698" y="3501937"/>
            <a:ext cx="1082435" cy="328739"/>
          </a:xfrm>
          <a:prstGeom prst="rect">
            <a:avLst/>
          </a:prstGeom>
          <a:noFill/>
        </p:spPr>
        <p:txBody>
          <a:bodyPr wrap="square" bIns="36000" rtlCol="0">
            <a:spAutoFit/>
          </a:bodyPr>
          <a:lstStyle/>
          <a:p>
            <a:pPr algn="ctr"/>
            <a:r>
              <a:rPr kumimoji="1" lang="en-US" altLang="ja-JP" sz="1600" b="1">
                <a:latin typeface="Meiryo UI" panose="020B0604030504040204" pitchFamily="50" charset="-128"/>
                <a:ea typeface="Meiryo UI" panose="020B0604030504040204" pitchFamily="50" charset="-128"/>
              </a:rPr>
              <a:t>2024</a:t>
            </a:r>
            <a:r>
              <a:rPr kumimoji="1" lang="ja-JP" altLang="en-US" sz="1600" b="1">
                <a:latin typeface="Meiryo UI" panose="020B0604030504040204" pitchFamily="50" charset="-128"/>
                <a:ea typeface="Meiryo UI" panose="020B0604030504040204" pitchFamily="50" charset="-128"/>
              </a:rPr>
              <a:t>年</a:t>
            </a:r>
          </a:p>
        </p:txBody>
      </p:sp>
      <p:sp>
        <p:nvSpPr>
          <p:cNvPr id="1200" name="テキスト ボックス 1199">
            <a:extLst>
              <a:ext uri="{FF2B5EF4-FFF2-40B4-BE49-F238E27FC236}">
                <a16:creationId xmlns:a16="http://schemas.microsoft.com/office/drawing/2014/main" id="{ECAECC0C-2B0F-D3EB-917F-0BDD8AF5C581}"/>
              </a:ext>
            </a:extLst>
          </p:cNvPr>
          <p:cNvSpPr txBox="1"/>
          <p:nvPr/>
        </p:nvSpPr>
        <p:spPr>
          <a:xfrm>
            <a:off x="5432976" y="3489449"/>
            <a:ext cx="1082435" cy="328739"/>
          </a:xfrm>
          <a:prstGeom prst="rect">
            <a:avLst/>
          </a:prstGeom>
          <a:noFill/>
        </p:spPr>
        <p:txBody>
          <a:bodyPr wrap="square" bIns="36000" rtlCol="0">
            <a:spAutoFit/>
          </a:bodyPr>
          <a:lstStyle/>
          <a:p>
            <a:pPr algn="ctr"/>
            <a:r>
              <a:rPr lang="en-US" altLang="ja-JP" sz="1600" b="1">
                <a:latin typeface="Meiryo UI" panose="020B0604030504040204" pitchFamily="50" charset="-128"/>
                <a:ea typeface="Meiryo UI" panose="020B0604030504040204" pitchFamily="50" charset="-128"/>
              </a:rPr>
              <a:t>2050</a:t>
            </a:r>
            <a:r>
              <a:rPr kumimoji="1" lang="ja-JP" altLang="en-US" sz="1600" b="1">
                <a:latin typeface="Meiryo UI" panose="020B0604030504040204" pitchFamily="50" charset="-128"/>
                <a:ea typeface="Meiryo UI" panose="020B0604030504040204" pitchFamily="50" charset="-128"/>
              </a:rPr>
              <a:t>年</a:t>
            </a:r>
          </a:p>
        </p:txBody>
      </p:sp>
      <p:cxnSp>
        <p:nvCxnSpPr>
          <p:cNvPr id="1201" name="直線コネクタ 1200">
            <a:extLst>
              <a:ext uri="{FF2B5EF4-FFF2-40B4-BE49-F238E27FC236}">
                <a16:creationId xmlns:a16="http://schemas.microsoft.com/office/drawing/2014/main" id="{0CC9900E-8073-DA57-AF9C-ECE3B466E5B9}"/>
              </a:ext>
            </a:extLst>
          </p:cNvPr>
          <p:cNvCxnSpPr>
            <a:cxnSpLocks/>
          </p:cNvCxnSpPr>
          <p:nvPr/>
        </p:nvCxnSpPr>
        <p:spPr>
          <a:xfrm>
            <a:off x="1150575" y="4749444"/>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202" name="直線コネクタ 1201">
            <a:extLst>
              <a:ext uri="{FF2B5EF4-FFF2-40B4-BE49-F238E27FC236}">
                <a16:creationId xmlns:a16="http://schemas.microsoft.com/office/drawing/2014/main" id="{C56A2DB1-E1BD-0F6A-06B3-66CBF0AC52EB}"/>
              </a:ext>
            </a:extLst>
          </p:cNvPr>
          <p:cNvCxnSpPr>
            <a:cxnSpLocks/>
          </p:cNvCxnSpPr>
          <p:nvPr/>
        </p:nvCxnSpPr>
        <p:spPr>
          <a:xfrm>
            <a:off x="3252663" y="4749444"/>
            <a:ext cx="557325"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203" name="直線コネクタ 1202">
            <a:extLst>
              <a:ext uri="{FF2B5EF4-FFF2-40B4-BE49-F238E27FC236}">
                <a16:creationId xmlns:a16="http://schemas.microsoft.com/office/drawing/2014/main" id="{FC725129-6073-4319-FC95-BAEAD38E907B}"/>
              </a:ext>
            </a:extLst>
          </p:cNvPr>
          <p:cNvCxnSpPr>
            <a:cxnSpLocks/>
          </p:cNvCxnSpPr>
          <p:nvPr/>
        </p:nvCxnSpPr>
        <p:spPr>
          <a:xfrm>
            <a:off x="4477253" y="4749444"/>
            <a:ext cx="557325"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204" name="直線コネクタ 1203">
            <a:extLst>
              <a:ext uri="{FF2B5EF4-FFF2-40B4-BE49-F238E27FC236}">
                <a16:creationId xmlns:a16="http://schemas.microsoft.com/office/drawing/2014/main" id="{096D2819-5DB7-37E2-7414-E9CB72727EFE}"/>
              </a:ext>
            </a:extLst>
          </p:cNvPr>
          <p:cNvCxnSpPr>
            <a:cxnSpLocks/>
          </p:cNvCxnSpPr>
          <p:nvPr/>
        </p:nvCxnSpPr>
        <p:spPr>
          <a:xfrm>
            <a:off x="5695531" y="4749444"/>
            <a:ext cx="557325"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sp>
        <p:nvSpPr>
          <p:cNvPr id="1205" name="テキスト ボックス 1204">
            <a:extLst>
              <a:ext uri="{FF2B5EF4-FFF2-40B4-BE49-F238E27FC236}">
                <a16:creationId xmlns:a16="http://schemas.microsoft.com/office/drawing/2014/main" id="{0570BC70-413B-D90C-0495-AF5FE8739686}"/>
              </a:ext>
            </a:extLst>
          </p:cNvPr>
          <p:cNvSpPr txBox="1"/>
          <p:nvPr/>
        </p:nvSpPr>
        <p:spPr>
          <a:xfrm>
            <a:off x="1235567" y="4911994"/>
            <a:ext cx="1346844" cy="584775"/>
          </a:xfrm>
          <a:prstGeom prst="rect">
            <a:avLst/>
          </a:prstGeom>
          <a:noFill/>
        </p:spPr>
        <p:txBody>
          <a:bodyPr wrap="none" rtlCol="0">
            <a:spAutoFit/>
          </a:bodyPr>
          <a:lstStyle/>
          <a:p>
            <a:pPr algn="ctr"/>
            <a:r>
              <a:rPr kumimoji="1" lang="ja-JP" altLang="en-US" sz="1600" b="1">
                <a:latin typeface="Meiryo UI" panose="020B0604030504040204" pitchFamily="50" charset="-128"/>
                <a:ea typeface="Meiryo UI" panose="020B0604030504040204" pitchFamily="50" charset="-128"/>
              </a:rPr>
              <a:t>就業者</a:t>
            </a:r>
            <a:endParaRPr lang="en-US" altLang="ja-JP" sz="1600" b="1">
              <a:latin typeface="Meiryo UI" panose="020B0604030504040204" pitchFamily="50" charset="-128"/>
              <a:ea typeface="Meiryo UI" panose="020B0604030504040204" pitchFamily="50" charset="-128"/>
            </a:endParaRPr>
          </a:p>
          <a:p>
            <a:pPr algn="ctr"/>
            <a:r>
              <a:rPr lang="ja-JP" altLang="en-US" sz="1600" b="1">
                <a:latin typeface="Meiryo UI" panose="020B0604030504040204" pitchFamily="50" charset="-128"/>
                <a:ea typeface="Meiryo UI" panose="020B0604030504040204" pitchFamily="50" charset="-128"/>
              </a:rPr>
              <a:t>（支える人）</a:t>
            </a:r>
            <a:endParaRPr kumimoji="1" lang="ja-JP" altLang="en-US" sz="1600" b="1">
              <a:latin typeface="Meiryo UI" panose="020B0604030504040204" pitchFamily="50" charset="-128"/>
              <a:ea typeface="Meiryo UI" panose="020B0604030504040204" pitchFamily="50" charset="-128"/>
            </a:endParaRPr>
          </a:p>
        </p:txBody>
      </p:sp>
      <p:sp>
        <p:nvSpPr>
          <p:cNvPr id="1206" name="テキスト ボックス 1205">
            <a:extLst>
              <a:ext uri="{FF2B5EF4-FFF2-40B4-BE49-F238E27FC236}">
                <a16:creationId xmlns:a16="http://schemas.microsoft.com/office/drawing/2014/main" id="{0C63ACD5-C0B8-565C-0039-AFDE632B1AAC}"/>
              </a:ext>
            </a:extLst>
          </p:cNvPr>
          <p:cNvSpPr txBox="1"/>
          <p:nvPr/>
        </p:nvSpPr>
        <p:spPr>
          <a:xfrm>
            <a:off x="1072862" y="3979687"/>
            <a:ext cx="1672254" cy="584775"/>
          </a:xfrm>
          <a:prstGeom prst="rect">
            <a:avLst/>
          </a:prstGeom>
          <a:noFill/>
        </p:spPr>
        <p:txBody>
          <a:bodyPr wrap="none" rtlCol="0">
            <a:spAutoFit/>
          </a:bodyPr>
          <a:lstStyle/>
          <a:p>
            <a:pPr algn="ctr"/>
            <a:r>
              <a:rPr kumimoji="1" lang="ja-JP" altLang="en-US" sz="1600" b="1">
                <a:latin typeface="Meiryo UI" panose="020B0604030504040204" pitchFamily="50" charset="-128"/>
                <a:ea typeface="Meiryo UI" panose="020B0604030504040204" pitchFamily="50" charset="-128"/>
              </a:rPr>
              <a:t>非就業者</a:t>
            </a:r>
            <a:endParaRPr lang="en-US" altLang="ja-JP" sz="1600" b="1">
              <a:latin typeface="Meiryo UI" panose="020B0604030504040204" pitchFamily="50" charset="-128"/>
              <a:ea typeface="Meiryo UI" panose="020B0604030504040204" pitchFamily="50" charset="-128"/>
            </a:endParaRPr>
          </a:p>
          <a:p>
            <a:pPr algn="ctr"/>
            <a:r>
              <a:rPr lang="ja-JP" altLang="en-US" sz="1600" b="1">
                <a:latin typeface="Meiryo UI" panose="020B0604030504040204" pitchFamily="50" charset="-128"/>
                <a:ea typeface="Meiryo UI" panose="020B0604030504040204" pitchFamily="50" charset="-128"/>
              </a:rPr>
              <a:t>（支えられる人）</a:t>
            </a:r>
            <a:endParaRPr kumimoji="1" lang="ja-JP" altLang="en-US" sz="1600" b="1">
              <a:latin typeface="Meiryo UI" panose="020B0604030504040204" pitchFamily="50" charset="-128"/>
              <a:ea typeface="Meiryo UI" panose="020B0604030504040204" pitchFamily="50" charset="-128"/>
            </a:endParaRPr>
          </a:p>
        </p:txBody>
      </p:sp>
      <p:pic>
        <p:nvPicPr>
          <p:cNvPr id="1228" name="グラフィックス 1227">
            <a:extLst>
              <a:ext uri="{FF2B5EF4-FFF2-40B4-BE49-F238E27FC236}">
                <a16:creationId xmlns:a16="http://schemas.microsoft.com/office/drawing/2014/main" id="{A5C86CC5-05A6-72FC-C1DE-BF61870615D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 t="-1397" r="-7034" b="-54469"/>
          <a:stretch/>
        </p:blipFill>
        <p:spPr>
          <a:xfrm>
            <a:off x="6536109" y="3790302"/>
            <a:ext cx="4075820" cy="4057264"/>
          </a:xfrm>
          <a:prstGeom prst="ellipse">
            <a:avLst/>
          </a:prstGeom>
        </p:spPr>
      </p:pic>
      <p:sp>
        <p:nvSpPr>
          <p:cNvPr id="1229" name="テキスト ボックス 1228">
            <a:extLst>
              <a:ext uri="{FF2B5EF4-FFF2-40B4-BE49-F238E27FC236}">
                <a16:creationId xmlns:a16="http://schemas.microsoft.com/office/drawing/2014/main" id="{53E5EEA4-2B5E-BD02-0571-7928A772140D}"/>
              </a:ext>
            </a:extLst>
          </p:cNvPr>
          <p:cNvSpPr txBox="1"/>
          <p:nvPr/>
        </p:nvSpPr>
        <p:spPr>
          <a:xfrm>
            <a:off x="6536109" y="5722599"/>
            <a:ext cx="3841511" cy="830997"/>
          </a:xfrm>
          <a:prstGeom prst="rect">
            <a:avLst/>
          </a:prstGeom>
          <a:noFill/>
        </p:spPr>
        <p:txBody>
          <a:bodyPr wrap="square" rtlCol="0">
            <a:spAutoFit/>
          </a:bodyPr>
          <a:lstStyle/>
          <a:p>
            <a:pPr algn="ctr"/>
            <a:r>
              <a:rPr lang="ja-JP" altLang="en-US" sz="2400" b="1">
                <a:solidFill>
                  <a:srgbClr val="002060"/>
                </a:solidFill>
                <a:latin typeface="Meiryo UI" panose="020B0604030504040204" pitchFamily="50" charset="-128"/>
                <a:ea typeface="Meiryo UI" panose="020B0604030504040204" pitchFamily="50" charset="-128"/>
              </a:rPr>
              <a:t>視点を変えて</a:t>
            </a:r>
            <a:endParaRPr lang="en-US" altLang="ja-JP" sz="2400" b="1">
              <a:solidFill>
                <a:srgbClr val="002060"/>
              </a:solidFill>
              <a:latin typeface="Meiryo UI" panose="020B0604030504040204" pitchFamily="50" charset="-128"/>
              <a:ea typeface="Meiryo UI" panose="020B0604030504040204" pitchFamily="50" charset="-128"/>
            </a:endParaRPr>
          </a:p>
          <a:p>
            <a:pPr algn="ctr"/>
            <a:r>
              <a:rPr lang="ja-JP" altLang="en-US" sz="2400" b="1">
                <a:solidFill>
                  <a:srgbClr val="002060"/>
                </a:solidFill>
                <a:latin typeface="Meiryo UI" panose="020B0604030504040204" pitchFamily="50" charset="-128"/>
                <a:ea typeface="Meiryo UI" panose="020B0604030504040204" pitchFamily="50" charset="-128"/>
              </a:rPr>
              <a:t>みてください！</a:t>
            </a:r>
          </a:p>
        </p:txBody>
      </p:sp>
      <p:sp>
        <p:nvSpPr>
          <p:cNvPr id="1230" name="正方形/長方形 1229">
            <a:extLst>
              <a:ext uri="{FF2B5EF4-FFF2-40B4-BE49-F238E27FC236}">
                <a16:creationId xmlns:a16="http://schemas.microsoft.com/office/drawing/2014/main" id="{CB8BE4E1-763A-BC88-895D-5DA3246DB40D}"/>
              </a:ext>
            </a:extLst>
          </p:cNvPr>
          <p:cNvSpPr/>
          <p:nvPr/>
        </p:nvSpPr>
        <p:spPr>
          <a:xfrm>
            <a:off x="9906000" y="3754759"/>
            <a:ext cx="1332644" cy="34080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3" name="テキスト ボックス 1232">
            <a:extLst>
              <a:ext uri="{FF2B5EF4-FFF2-40B4-BE49-F238E27FC236}">
                <a16:creationId xmlns:a16="http://schemas.microsoft.com/office/drawing/2014/main" id="{6F1B9C94-6BE0-1C41-7644-69D95FF65AA2}"/>
              </a:ext>
            </a:extLst>
          </p:cNvPr>
          <p:cNvSpPr txBox="1"/>
          <p:nvPr/>
        </p:nvSpPr>
        <p:spPr>
          <a:xfrm>
            <a:off x="509940" y="2317792"/>
            <a:ext cx="8967806" cy="420243"/>
          </a:xfrm>
          <a:prstGeom prst="rect">
            <a:avLst/>
          </a:prstGeom>
          <a:noFill/>
        </p:spPr>
        <p:txBody>
          <a:bodyPr wrap="square" rtlCol="0">
            <a:spAutoFit/>
          </a:bodyPr>
          <a:lstStyle/>
          <a:p>
            <a:pPr>
              <a:lnSpc>
                <a:spcPct val="120000"/>
              </a:lnSpc>
            </a:pPr>
            <a:r>
              <a:rPr lang="ja-JP" altLang="en-US" sz="2000" b="1">
                <a:solidFill>
                  <a:srgbClr val="ED7D31"/>
                </a:solidFill>
                <a:latin typeface="Meiryo UI" panose="020B0604030504040204" pitchFamily="50" charset="-128"/>
                <a:ea typeface="Meiryo UI" panose="020B0604030504040204" pitchFamily="50" charset="-128"/>
              </a:rPr>
              <a:t>実は昔も将来も、１人を支える人数はそれほど変化があるわけではありません。</a:t>
            </a:r>
            <a:endParaRPr kumimoji="1" lang="ja-JP" altLang="en-US" sz="1600" b="1">
              <a:solidFill>
                <a:srgbClr val="ED7D31"/>
              </a:solidFill>
              <a:latin typeface="Meiryo UI" panose="020B0604030504040204" pitchFamily="50" charset="-128"/>
              <a:ea typeface="Meiryo UI" panose="020B0604030504040204" pitchFamily="50" charset="-128"/>
            </a:endParaRPr>
          </a:p>
        </p:txBody>
      </p:sp>
      <p:sp>
        <p:nvSpPr>
          <p:cNvPr id="1234" name="正方形/長方形 1233">
            <a:extLst>
              <a:ext uri="{FF2B5EF4-FFF2-40B4-BE49-F238E27FC236}">
                <a16:creationId xmlns:a16="http://schemas.microsoft.com/office/drawing/2014/main" id="{CD703253-2DEC-F980-38D6-D831A0FC5A9B}"/>
              </a:ext>
            </a:extLst>
          </p:cNvPr>
          <p:cNvSpPr/>
          <p:nvPr/>
        </p:nvSpPr>
        <p:spPr>
          <a:xfrm rot="5400000">
            <a:off x="7858587" y="4847655"/>
            <a:ext cx="981947" cy="501787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6CD9721E-9498-09A5-625B-699D7974DFE7}"/>
              </a:ext>
            </a:extLst>
          </p:cNvPr>
          <p:cNvSpPr/>
          <p:nvPr/>
        </p:nvSpPr>
        <p:spPr>
          <a:xfrm>
            <a:off x="0" y="28599"/>
            <a:ext cx="5109126"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5B2C330-FC01-2E72-C0EF-124F19AD1B55}"/>
              </a:ext>
            </a:extLst>
          </p:cNvPr>
          <p:cNvSpPr txBox="1"/>
          <p:nvPr/>
        </p:nvSpPr>
        <p:spPr>
          <a:xfrm>
            <a:off x="324357" y="151682"/>
            <a:ext cx="4624984"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何を考えたらいいの？</a:t>
            </a:r>
          </a:p>
        </p:txBody>
      </p:sp>
      <p:sp>
        <p:nvSpPr>
          <p:cNvPr id="29" name="スライド番号プレースホルダー 28">
            <a:extLst>
              <a:ext uri="{FF2B5EF4-FFF2-40B4-BE49-F238E27FC236}">
                <a16:creationId xmlns:a16="http://schemas.microsoft.com/office/drawing/2014/main" id="{6D3B68F0-372C-E636-FC8C-BBD672EEDC02}"/>
              </a:ext>
            </a:extLst>
          </p:cNvPr>
          <p:cNvSpPr>
            <a:spLocks noGrp="1"/>
          </p:cNvSpPr>
          <p:nvPr>
            <p:ph type="sldNum" sz="quarter" idx="12"/>
          </p:nvPr>
        </p:nvSpPr>
        <p:spPr/>
        <p:txBody>
          <a:bodyPr/>
          <a:lstStyle/>
          <a:p>
            <a:fld id="{C7378CBE-A140-4EEA-9819-9CD0025EC3DF}" type="slidenum">
              <a:rPr kumimoji="1" lang="ja-JP" altLang="en-US" smtClean="0"/>
              <a:t>56</a:t>
            </a:fld>
            <a:endParaRPr kumimoji="1" lang="ja-JP" altLang="en-US"/>
          </a:p>
        </p:txBody>
      </p:sp>
      <p:grpSp>
        <p:nvGrpSpPr>
          <p:cNvPr id="37" name="グループ化 36">
            <a:extLst>
              <a:ext uri="{FF2B5EF4-FFF2-40B4-BE49-F238E27FC236}">
                <a16:creationId xmlns:a16="http://schemas.microsoft.com/office/drawing/2014/main" id="{0F769FC0-282E-292C-C8CE-012CF74EC030}"/>
              </a:ext>
            </a:extLst>
          </p:cNvPr>
          <p:cNvGrpSpPr/>
          <p:nvPr/>
        </p:nvGrpSpPr>
        <p:grpSpPr>
          <a:xfrm>
            <a:off x="6368975" y="3268242"/>
            <a:ext cx="1199304" cy="956026"/>
            <a:chOff x="8379079" y="4829018"/>
            <a:chExt cx="1199304" cy="956026"/>
          </a:xfrm>
        </p:grpSpPr>
        <p:sp>
          <p:nvSpPr>
            <p:cNvPr id="38" name="楕円 37">
              <a:extLst>
                <a:ext uri="{FF2B5EF4-FFF2-40B4-BE49-F238E27FC236}">
                  <a16:creationId xmlns:a16="http://schemas.microsoft.com/office/drawing/2014/main" id="{04C11BEC-7A1F-2CCF-833B-50A7F5B5CB1E}"/>
                </a:ext>
              </a:extLst>
            </p:cNvPr>
            <p:cNvSpPr/>
            <p:nvPr/>
          </p:nvSpPr>
          <p:spPr>
            <a:xfrm>
              <a:off x="8500717" y="4829018"/>
              <a:ext cx="956028" cy="956026"/>
            </a:xfrm>
            <a:prstGeom prst="ellipse">
              <a:avLst/>
            </a:prstGeom>
            <a:solidFill>
              <a:srgbClr val="ED7D3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CC52EE88-AE4B-AADD-19C6-81271A503BA3}"/>
                </a:ext>
              </a:extLst>
            </p:cNvPr>
            <p:cNvSpPr txBox="1"/>
            <p:nvPr/>
          </p:nvSpPr>
          <p:spPr>
            <a:xfrm>
              <a:off x="8379079" y="4999878"/>
              <a:ext cx="1199304" cy="646331"/>
            </a:xfrm>
            <a:prstGeom prst="rect">
              <a:avLst/>
            </a:prstGeom>
            <a:noFill/>
          </p:spPr>
          <p:txBody>
            <a:bodyPr wrap="square" rtlCol="0">
              <a:spAutoFit/>
            </a:bodyPr>
            <a:lstStyle/>
            <a:p>
              <a:pPr algn="ctr"/>
              <a:r>
                <a:rPr kumimoji="1" lang="ja-JP" altLang="en-US" sz="1200" b="1">
                  <a:solidFill>
                    <a:schemeClr val="bg1"/>
                  </a:solidFill>
                  <a:latin typeface="Meiryo UI" panose="020B0604030504040204" pitchFamily="50" charset="-128"/>
                  <a:ea typeface="Meiryo UI" panose="020B0604030504040204" pitchFamily="50" charset="-128"/>
                </a:rPr>
                <a:t>高齢者が</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元気に働ける</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社会づくり</a:t>
              </a:r>
              <a:endParaRPr kumimoji="1" lang="en-US" altLang="ja-JP" sz="1200" b="1">
                <a:solidFill>
                  <a:schemeClr val="bg1"/>
                </a:solidFill>
                <a:latin typeface="Meiryo UI" panose="020B0604030504040204" pitchFamily="50" charset="-128"/>
                <a:ea typeface="Meiryo UI" panose="020B0604030504040204" pitchFamily="50" charset="-128"/>
              </a:endParaRPr>
            </a:p>
          </p:txBody>
        </p:sp>
      </p:grpSp>
      <p:grpSp>
        <p:nvGrpSpPr>
          <p:cNvPr id="40" name="グループ化 39">
            <a:extLst>
              <a:ext uri="{FF2B5EF4-FFF2-40B4-BE49-F238E27FC236}">
                <a16:creationId xmlns:a16="http://schemas.microsoft.com/office/drawing/2014/main" id="{AC5F271E-E029-2770-AA75-97D4025B7348}"/>
              </a:ext>
            </a:extLst>
          </p:cNvPr>
          <p:cNvGrpSpPr/>
          <p:nvPr/>
        </p:nvGrpSpPr>
        <p:grpSpPr>
          <a:xfrm>
            <a:off x="3708571" y="3782110"/>
            <a:ext cx="956028" cy="956026"/>
            <a:chOff x="5869296" y="4666535"/>
            <a:chExt cx="956028" cy="956026"/>
          </a:xfrm>
        </p:grpSpPr>
        <p:sp>
          <p:nvSpPr>
            <p:cNvPr id="41" name="楕円 40">
              <a:extLst>
                <a:ext uri="{FF2B5EF4-FFF2-40B4-BE49-F238E27FC236}">
                  <a16:creationId xmlns:a16="http://schemas.microsoft.com/office/drawing/2014/main" id="{2DA0A6BC-0214-7DCF-F3E5-4975CFD5612A}"/>
                </a:ext>
              </a:extLst>
            </p:cNvPr>
            <p:cNvSpPr/>
            <p:nvPr/>
          </p:nvSpPr>
          <p:spPr>
            <a:xfrm>
              <a:off x="5869296" y="4666535"/>
              <a:ext cx="956028" cy="956026"/>
            </a:xfrm>
            <a:prstGeom prst="ellipse">
              <a:avLst/>
            </a:prstGeom>
            <a:solidFill>
              <a:srgbClr val="ED7D3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7F45B9F0-6EBD-2AFA-3B83-9D2D2EE94D26}"/>
                </a:ext>
              </a:extLst>
            </p:cNvPr>
            <p:cNvSpPr txBox="1"/>
            <p:nvPr/>
          </p:nvSpPr>
          <p:spPr>
            <a:xfrm>
              <a:off x="5898419" y="4821383"/>
              <a:ext cx="897782" cy="646331"/>
            </a:xfrm>
            <a:prstGeom prst="rect">
              <a:avLst/>
            </a:prstGeom>
            <a:noFill/>
          </p:spPr>
          <p:txBody>
            <a:bodyPr wrap="square" rtlCol="0">
              <a:spAutoFit/>
            </a:bodyPr>
            <a:lstStyle/>
            <a:p>
              <a:pPr algn="ctr"/>
              <a:r>
                <a:rPr kumimoji="1" lang="ja-JP" altLang="en-US" sz="1200" b="1">
                  <a:solidFill>
                    <a:schemeClr val="bg1"/>
                  </a:solidFill>
                  <a:latin typeface="Meiryo UI" panose="020B0604030504040204" pitchFamily="50" charset="-128"/>
                  <a:ea typeface="Meiryo UI" panose="020B0604030504040204" pitchFamily="50" charset="-128"/>
                </a:rPr>
                <a:t>多様な</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働き方の</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推進</a:t>
              </a:r>
            </a:p>
          </p:txBody>
        </p:sp>
      </p:grpSp>
      <p:grpSp>
        <p:nvGrpSpPr>
          <p:cNvPr id="43" name="グループ化 42">
            <a:extLst>
              <a:ext uri="{FF2B5EF4-FFF2-40B4-BE49-F238E27FC236}">
                <a16:creationId xmlns:a16="http://schemas.microsoft.com/office/drawing/2014/main" id="{54C7FA5E-612D-51CC-83CA-7D0C813298FE}"/>
              </a:ext>
            </a:extLst>
          </p:cNvPr>
          <p:cNvGrpSpPr/>
          <p:nvPr/>
        </p:nvGrpSpPr>
        <p:grpSpPr>
          <a:xfrm>
            <a:off x="4899264" y="5392826"/>
            <a:ext cx="1019896" cy="956026"/>
            <a:chOff x="7564357" y="4317756"/>
            <a:chExt cx="1019896" cy="956026"/>
          </a:xfrm>
        </p:grpSpPr>
        <p:sp>
          <p:nvSpPr>
            <p:cNvPr id="44" name="楕円 43">
              <a:extLst>
                <a:ext uri="{FF2B5EF4-FFF2-40B4-BE49-F238E27FC236}">
                  <a16:creationId xmlns:a16="http://schemas.microsoft.com/office/drawing/2014/main" id="{2FD06675-B787-ACE3-BAA0-BED6D6E98FB2}"/>
                </a:ext>
              </a:extLst>
            </p:cNvPr>
            <p:cNvSpPr/>
            <p:nvPr/>
          </p:nvSpPr>
          <p:spPr>
            <a:xfrm>
              <a:off x="7596291" y="4317756"/>
              <a:ext cx="956028" cy="956026"/>
            </a:xfrm>
            <a:prstGeom prst="ellipse">
              <a:avLst/>
            </a:prstGeom>
            <a:solidFill>
              <a:srgbClr val="ED7D3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71852A05-73EF-A2E3-F6A9-C5F78008E65C}"/>
                </a:ext>
              </a:extLst>
            </p:cNvPr>
            <p:cNvSpPr txBox="1"/>
            <p:nvPr/>
          </p:nvSpPr>
          <p:spPr>
            <a:xfrm>
              <a:off x="7564357" y="4472604"/>
              <a:ext cx="1019896" cy="646331"/>
            </a:xfrm>
            <a:prstGeom prst="rect">
              <a:avLst/>
            </a:prstGeom>
            <a:noFill/>
          </p:spPr>
          <p:txBody>
            <a:bodyPr wrap="square" rtlCol="0">
              <a:spAutoFit/>
            </a:bodyPr>
            <a:lstStyle/>
            <a:p>
              <a:pPr algn="ctr"/>
              <a:r>
                <a:rPr kumimoji="1" lang="ja-JP" altLang="en-US" sz="1200" b="1">
                  <a:solidFill>
                    <a:schemeClr val="bg1"/>
                  </a:solidFill>
                  <a:latin typeface="Meiryo UI" panose="020B0604030504040204" pitchFamily="50" charset="-128"/>
                  <a:ea typeface="Meiryo UI" panose="020B0604030504040204" pitchFamily="50" charset="-128"/>
                </a:rPr>
                <a:t>女性が</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働きやすい</a:t>
              </a:r>
            </a:p>
            <a:p>
              <a:pPr algn="ctr"/>
              <a:r>
                <a:rPr kumimoji="1" lang="ja-JP" altLang="en-US" sz="1200" b="1">
                  <a:solidFill>
                    <a:schemeClr val="bg1"/>
                  </a:solidFill>
                  <a:latin typeface="Meiryo UI" panose="020B0604030504040204" pitchFamily="50" charset="-128"/>
                  <a:ea typeface="Meiryo UI" panose="020B0604030504040204" pitchFamily="50" charset="-128"/>
                </a:rPr>
                <a:t>環境づくり</a:t>
              </a:r>
            </a:p>
          </p:txBody>
        </p:sp>
      </p:grpSp>
      <p:pic>
        <p:nvPicPr>
          <p:cNvPr id="46" name="図 45" descr="図形, アイコン&#10;&#10;自動的に生成された説明">
            <a:extLst>
              <a:ext uri="{FF2B5EF4-FFF2-40B4-BE49-F238E27FC236}">
                <a16:creationId xmlns:a16="http://schemas.microsoft.com/office/drawing/2014/main" id="{C8B3BA9B-16EC-AD9E-A17F-A6C8D7371E1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70019" y="4066777"/>
            <a:ext cx="217854" cy="567291"/>
          </a:xfrm>
          <a:prstGeom prst="rect">
            <a:avLst/>
          </a:prstGeom>
        </p:spPr>
      </p:pic>
      <p:pic>
        <p:nvPicPr>
          <p:cNvPr id="47" name="図 46" descr="図形, アイコン&#10;&#10;自動的に生成された説明">
            <a:extLst>
              <a:ext uri="{FF2B5EF4-FFF2-40B4-BE49-F238E27FC236}">
                <a16:creationId xmlns:a16="http://schemas.microsoft.com/office/drawing/2014/main" id="{FBCD2652-0AAA-1589-431C-DBC714A0164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692492" y="4089907"/>
            <a:ext cx="217854" cy="567291"/>
          </a:xfrm>
          <a:prstGeom prst="rect">
            <a:avLst/>
          </a:prstGeom>
        </p:spPr>
      </p:pic>
      <p:pic>
        <p:nvPicPr>
          <p:cNvPr id="48" name="図 47" descr="図形, アイコン&#10;&#10;自動的に生成された説明">
            <a:extLst>
              <a:ext uri="{FF2B5EF4-FFF2-40B4-BE49-F238E27FC236}">
                <a16:creationId xmlns:a16="http://schemas.microsoft.com/office/drawing/2014/main" id="{1A35A49F-D7A1-C4B8-5832-7D3BE616690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12255" y="4070159"/>
            <a:ext cx="217854" cy="567291"/>
          </a:xfrm>
          <a:prstGeom prst="rect">
            <a:avLst/>
          </a:prstGeom>
        </p:spPr>
      </p:pic>
      <p:pic>
        <p:nvPicPr>
          <p:cNvPr id="56" name="図 55" descr="アイコン&#10;&#10;自動的に生成された説明">
            <a:extLst>
              <a:ext uri="{FF2B5EF4-FFF2-40B4-BE49-F238E27FC236}">
                <a16:creationId xmlns:a16="http://schemas.microsoft.com/office/drawing/2014/main" id="{C10BC070-E6C8-1BAD-BECF-52DF51378F2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453994" y="4870605"/>
            <a:ext cx="220628" cy="705411"/>
          </a:xfrm>
          <a:prstGeom prst="rect">
            <a:avLst/>
          </a:prstGeom>
        </p:spPr>
      </p:pic>
      <p:sp>
        <p:nvSpPr>
          <p:cNvPr id="1218" name="テキスト ボックス 1217">
            <a:extLst>
              <a:ext uri="{FF2B5EF4-FFF2-40B4-BE49-F238E27FC236}">
                <a16:creationId xmlns:a16="http://schemas.microsoft.com/office/drawing/2014/main" id="{E40CBAA7-BF97-5C92-CE8D-87A4C4B3B083}"/>
              </a:ext>
            </a:extLst>
          </p:cNvPr>
          <p:cNvSpPr txBox="1"/>
          <p:nvPr/>
        </p:nvSpPr>
        <p:spPr>
          <a:xfrm>
            <a:off x="3074227" y="4997252"/>
            <a:ext cx="1082435" cy="369332"/>
          </a:xfrm>
          <a:prstGeom prst="rect">
            <a:avLst/>
          </a:prstGeom>
          <a:noFill/>
        </p:spPr>
        <p:txBody>
          <a:bodyPr wrap="square" rtlCol="0">
            <a:spAutoFit/>
          </a:bodyPr>
          <a:lstStyle/>
          <a:p>
            <a:pPr algn="ctr"/>
            <a:r>
              <a:rPr lang="en-US" altLang="ja-JP" b="1">
                <a:effectLst/>
                <a:latin typeface="Meiryo UI" panose="020B0604030504040204" pitchFamily="50" charset="-128"/>
                <a:ea typeface="Meiryo UI" panose="020B0604030504040204" pitchFamily="50" charset="-128"/>
              </a:rPr>
              <a:t>0.90</a:t>
            </a:r>
            <a:r>
              <a:rPr lang="ja-JP" altLang="en-US" b="1">
                <a:effectLst/>
                <a:latin typeface="Meiryo UI" panose="020B0604030504040204" pitchFamily="50" charset="-128"/>
                <a:ea typeface="Meiryo UI" panose="020B0604030504040204" pitchFamily="50" charset="-128"/>
              </a:rPr>
              <a:t>人</a:t>
            </a:r>
          </a:p>
        </p:txBody>
      </p:sp>
      <p:sp>
        <p:nvSpPr>
          <p:cNvPr id="1154" name="テキスト ボックス 1153">
            <a:extLst>
              <a:ext uri="{FF2B5EF4-FFF2-40B4-BE49-F238E27FC236}">
                <a16:creationId xmlns:a16="http://schemas.microsoft.com/office/drawing/2014/main" id="{957B50F9-A4CE-3D9A-82BC-82933DF8E842}"/>
              </a:ext>
            </a:extLst>
          </p:cNvPr>
          <p:cNvSpPr txBox="1"/>
          <p:nvPr/>
        </p:nvSpPr>
        <p:spPr>
          <a:xfrm>
            <a:off x="450086" y="5834745"/>
            <a:ext cx="4185390" cy="755913"/>
          </a:xfrm>
          <a:prstGeom prst="rect">
            <a:avLst/>
          </a:prstGeom>
          <a:noFill/>
        </p:spPr>
        <p:txBody>
          <a:bodyPr wrap="square" rtlCol="0">
            <a:spAutoFit/>
          </a:bodyPr>
          <a:lstStyle/>
          <a:p>
            <a:pPr marL="0" marR="0" lvl="0" indent="0" algn="l" defTabSz="1525588" rtl="0" eaLnBrk="1" fontAlgn="auto" latinLnBrk="0" hangingPunct="1">
              <a:lnSpc>
                <a:spcPct val="110000"/>
              </a:lnSpc>
              <a:spcBef>
                <a:spcPts val="0"/>
              </a:spcBef>
              <a:spcAft>
                <a:spcPts val="0"/>
              </a:spcAft>
              <a:buClrTx/>
              <a:buSzTx/>
              <a:buFontTx/>
              <a:buNone/>
              <a:tabLst>
                <a:tab pos="358775" algn="l"/>
              </a:tabLst>
              <a:defRPr/>
            </a:pPr>
            <a:r>
              <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出所</a:t>
            </a:r>
            <a:r>
              <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総務省「国勢調査」「人口推計」　　</a:t>
            </a: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総務省「労働力調査」</a:t>
            </a:r>
            <a:endPar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8775" marR="0" lvl="1" indent="0" algn="l" defTabSz="457200" rtl="0" eaLnBrk="1" fontAlgn="auto" latinLnBrk="0" hangingPunct="1">
              <a:lnSpc>
                <a:spcPct val="11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社会保障・人口問題研究所「日本の将来推計人口（令和５年推計）」</a:t>
            </a:r>
            <a:endPar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8775"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労働政策研究・研修機構「</a:t>
            </a:r>
            <a:r>
              <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年度 労働力需給の推計」</a:t>
            </a:r>
            <a:endPar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8775"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a:solidFill>
                  <a:prstClr val="black"/>
                </a:solidFill>
                <a:latin typeface="Meiryo UI" panose="020B0604030504040204" pitchFamily="50" charset="-128"/>
                <a:ea typeface="Meiryo UI" panose="020B0604030504040204" pitchFamily="50" charset="-128"/>
              </a:rPr>
              <a:t>ただし</a:t>
            </a: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、労働力需給の推計の最終年が</a:t>
            </a:r>
            <a:r>
              <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2040</a:t>
            </a: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年であるため、</a:t>
            </a:r>
            <a:r>
              <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2050</a:t>
            </a: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年の就業者数は、 労働力需給の推計、日本の将来推計人口を基に年金局にて推計。</a:t>
            </a:r>
          </a:p>
        </p:txBody>
      </p:sp>
      <p:grpSp>
        <p:nvGrpSpPr>
          <p:cNvPr id="1158" name="グループ化 1157">
            <a:extLst>
              <a:ext uri="{FF2B5EF4-FFF2-40B4-BE49-F238E27FC236}">
                <a16:creationId xmlns:a16="http://schemas.microsoft.com/office/drawing/2014/main" id="{8DA197EB-40E3-0343-6B0A-6FC0A98C359F}"/>
              </a:ext>
            </a:extLst>
          </p:cNvPr>
          <p:cNvGrpSpPr/>
          <p:nvPr/>
        </p:nvGrpSpPr>
        <p:grpSpPr>
          <a:xfrm>
            <a:off x="4610712" y="4875217"/>
            <a:ext cx="310080" cy="705411"/>
            <a:chOff x="4666551" y="4198408"/>
            <a:chExt cx="434218" cy="804516"/>
          </a:xfrm>
        </p:grpSpPr>
        <p:pic>
          <p:nvPicPr>
            <p:cNvPr id="1160" name="図 1159" descr="アイコン&#10;&#10;自動的に生成された説明">
              <a:extLst>
                <a:ext uri="{FF2B5EF4-FFF2-40B4-BE49-F238E27FC236}">
                  <a16:creationId xmlns:a16="http://schemas.microsoft.com/office/drawing/2014/main" id="{63C070AD-8D3E-1239-260C-CF469DDD3F6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666551" y="4198408"/>
              <a:ext cx="308955" cy="804516"/>
            </a:xfrm>
            <a:prstGeom prst="rect">
              <a:avLst/>
            </a:prstGeom>
          </p:spPr>
        </p:pic>
        <p:pic>
          <p:nvPicPr>
            <p:cNvPr id="1164" name="図 1163" descr="アイコン&#10;&#10;自動的に生成された説明">
              <a:extLst>
                <a:ext uri="{FF2B5EF4-FFF2-40B4-BE49-F238E27FC236}">
                  <a16:creationId xmlns:a16="http://schemas.microsoft.com/office/drawing/2014/main" id="{FE90FCAD-07EE-B15E-94CF-07AEAAE8293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r="72017"/>
            <a:stretch/>
          </p:blipFill>
          <p:spPr>
            <a:xfrm>
              <a:off x="5014316" y="4198408"/>
              <a:ext cx="86453" cy="804516"/>
            </a:xfrm>
            <a:prstGeom prst="rect">
              <a:avLst/>
            </a:prstGeom>
          </p:spPr>
        </p:pic>
      </p:grpSp>
      <p:sp>
        <p:nvSpPr>
          <p:cNvPr id="1214" name="テキスト ボックス 1213">
            <a:extLst>
              <a:ext uri="{FF2B5EF4-FFF2-40B4-BE49-F238E27FC236}">
                <a16:creationId xmlns:a16="http://schemas.microsoft.com/office/drawing/2014/main" id="{1913BBF9-1B90-6356-AAEB-8B52DF74CEB5}"/>
              </a:ext>
            </a:extLst>
          </p:cNvPr>
          <p:cNvSpPr txBox="1"/>
          <p:nvPr/>
        </p:nvSpPr>
        <p:spPr>
          <a:xfrm>
            <a:off x="4241769" y="5033000"/>
            <a:ext cx="1082435" cy="369332"/>
          </a:xfrm>
          <a:prstGeom prst="rect">
            <a:avLst/>
          </a:prstGeom>
          <a:noFill/>
        </p:spPr>
        <p:txBody>
          <a:bodyPr wrap="square" rtlCol="0">
            <a:spAutoFit/>
          </a:bodyPr>
          <a:lstStyle/>
          <a:p>
            <a:pPr algn="ctr"/>
            <a:r>
              <a:rPr lang="en-US" altLang="ja-JP" b="1">
                <a:latin typeface="Meiryo UI" panose="020B0604030504040204" pitchFamily="50" charset="-128"/>
                <a:ea typeface="Meiryo UI" panose="020B0604030504040204" pitchFamily="50" charset="-128"/>
              </a:rPr>
              <a:t>1</a:t>
            </a:r>
            <a:r>
              <a:rPr lang="en-US" altLang="ja-JP" b="1">
                <a:effectLst/>
                <a:latin typeface="Meiryo UI" panose="020B0604030504040204" pitchFamily="50" charset="-128"/>
                <a:ea typeface="Meiryo UI" panose="020B0604030504040204" pitchFamily="50" charset="-128"/>
              </a:rPr>
              <a:t>.21</a:t>
            </a:r>
            <a:r>
              <a:rPr lang="ja-JP" altLang="en-US" b="1">
                <a:effectLst/>
                <a:latin typeface="Meiryo UI" panose="020B0604030504040204" pitchFamily="50" charset="-128"/>
                <a:ea typeface="Meiryo UI" panose="020B0604030504040204" pitchFamily="50" charset="-128"/>
              </a:rPr>
              <a:t>人</a:t>
            </a:r>
          </a:p>
        </p:txBody>
      </p:sp>
      <p:grpSp>
        <p:nvGrpSpPr>
          <p:cNvPr id="1169" name="グループ化 1168">
            <a:extLst>
              <a:ext uri="{FF2B5EF4-FFF2-40B4-BE49-F238E27FC236}">
                <a16:creationId xmlns:a16="http://schemas.microsoft.com/office/drawing/2014/main" id="{31801A83-0154-C2AB-01B1-B6B0092D5E5D}"/>
              </a:ext>
            </a:extLst>
          </p:cNvPr>
          <p:cNvGrpSpPr/>
          <p:nvPr/>
        </p:nvGrpSpPr>
        <p:grpSpPr>
          <a:xfrm>
            <a:off x="5837758" y="4876786"/>
            <a:ext cx="329639" cy="705411"/>
            <a:chOff x="4666551" y="4198408"/>
            <a:chExt cx="461608" cy="804516"/>
          </a:xfrm>
        </p:grpSpPr>
        <p:pic>
          <p:nvPicPr>
            <p:cNvPr id="1170" name="図 1169" descr="アイコン&#10;&#10;自動的に生成された説明">
              <a:extLst>
                <a:ext uri="{FF2B5EF4-FFF2-40B4-BE49-F238E27FC236}">
                  <a16:creationId xmlns:a16="http://schemas.microsoft.com/office/drawing/2014/main" id="{6475500F-1EF7-1A1A-D125-89B0DB2697A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666551" y="4198408"/>
              <a:ext cx="308955" cy="804516"/>
            </a:xfrm>
            <a:prstGeom prst="rect">
              <a:avLst/>
            </a:prstGeom>
          </p:spPr>
        </p:pic>
        <p:pic>
          <p:nvPicPr>
            <p:cNvPr id="1171" name="図 1170" descr="アイコン&#10;&#10;自動的に生成された説明">
              <a:extLst>
                <a:ext uri="{FF2B5EF4-FFF2-40B4-BE49-F238E27FC236}">
                  <a16:creationId xmlns:a16="http://schemas.microsoft.com/office/drawing/2014/main" id="{E3A4E6DA-5B11-D125-4907-B1812E708AE9}"/>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r="63152"/>
            <a:stretch/>
          </p:blipFill>
          <p:spPr>
            <a:xfrm>
              <a:off x="5014315" y="4198408"/>
              <a:ext cx="113844" cy="804516"/>
            </a:xfrm>
            <a:prstGeom prst="rect">
              <a:avLst/>
            </a:prstGeom>
          </p:spPr>
        </p:pic>
      </p:grpSp>
      <p:sp>
        <p:nvSpPr>
          <p:cNvPr id="1212" name="テキスト ボックス 1211">
            <a:extLst>
              <a:ext uri="{FF2B5EF4-FFF2-40B4-BE49-F238E27FC236}">
                <a16:creationId xmlns:a16="http://schemas.microsoft.com/office/drawing/2014/main" id="{7A6043E2-C31D-B935-9B72-5B1684A3E9E7}"/>
              </a:ext>
            </a:extLst>
          </p:cNvPr>
          <p:cNvSpPr txBox="1"/>
          <p:nvPr/>
        </p:nvSpPr>
        <p:spPr>
          <a:xfrm>
            <a:off x="5522903" y="5019715"/>
            <a:ext cx="1082435" cy="369332"/>
          </a:xfrm>
          <a:prstGeom prst="rect">
            <a:avLst/>
          </a:prstGeom>
          <a:noFill/>
        </p:spPr>
        <p:txBody>
          <a:bodyPr wrap="square" rtlCol="0">
            <a:spAutoFit/>
          </a:bodyPr>
          <a:lstStyle/>
          <a:p>
            <a:pPr algn="ctr"/>
            <a:r>
              <a:rPr kumimoji="1" lang="en-US" altLang="ja-JP" b="1">
                <a:latin typeface="Meiryo UI" panose="020B0604030504040204" pitchFamily="50" charset="-128"/>
                <a:ea typeface="Meiryo UI" panose="020B0604030504040204" pitchFamily="50" charset="-128"/>
              </a:rPr>
              <a:t>1</a:t>
            </a:r>
            <a:r>
              <a:rPr kumimoji="1" lang="en-US" altLang="ja-JP" b="1">
                <a:effectLst/>
                <a:latin typeface="Meiryo UI" panose="020B0604030504040204" pitchFamily="50" charset="-128"/>
                <a:ea typeface="Meiryo UI" panose="020B0604030504040204" pitchFamily="50" charset="-128"/>
              </a:rPr>
              <a:t>.20</a:t>
            </a:r>
            <a:r>
              <a:rPr kumimoji="1" lang="ja-JP" altLang="en-US" b="1">
                <a:effectLst/>
                <a:latin typeface="Meiryo UI" panose="020B0604030504040204" pitchFamily="50" charset="-128"/>
                <a:ea typeface="Meiryo UI" panose="020B0604030504040204" pitchFamily="50" charset="-128"/>
              </a:rPr>
              <a:t>人</a:t>
            </a:r>
          </a:p>
        </p:txBody>
      </p:sp>
    </p:spTree>
    <p:extLst>
      <p:ext uri="{BB962C8B-B14F-4D97-AF65-F5344CB8AC3E}">
        <p14:creationId xmlns:p14="http://schemas.microsoft.com/office/powerpoint/2010/main" val="8213704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500"/>
                                  </p:stCondLst>
                                  <p:childTnLst>
                                    <p:animRot by="120000">
                                      <p:cBhvr>
                                        <p:cTn id="6" dur="100" fill="hold">
                                          <p:stCondLst>
                                            <p:cond delay="0"/>
                                          </p:stCondLst>
                                        </p:cTn>
                                        <p:tgtEl>
                                          <p:spTgt spid="1228"/>
                                        </p:tgtEl>
                                        <p:attrNameLst>
                                          <p:attrName>r</p:attrName>
                                        </p:attrNameLst>
                                      </p:cBhvr>
                                    </p:animRot>
                                    <p:animRot by="-240000">
                                      <p:cBhvr>
                                        <p:cTn id="7" dur="200" fill="hold">
                                          <p:stCondLst>
                                            <p:cond delay="200"/>
                                          </p:stCondLst>
                                        </p:cTn>
                                        <p:tgtEl>
                                          <p:spTgt spid="1228"/>
                                        </p:tgtEl>
                                        <p:attrNameLst>
                                          <p:attrName>r</p:attrName>
                                        </p:attrNameLst>
                                      </p:cBhvr>
                                    </p:animRot>
                                    <p:animRot by="240000">
                                      <p:cBhvr>
                                        <p:cTn id="8" dur="200" fill="hold">
                                          <p:stCondLst>
                                            <p:cond delay="400"/>
                                          </p:stCondLst>
                                        </p:cTn>
                                        <p:tgtEl>
                                          <p:spTgt spid="1228"/>
                                        </p:tgtEl>
                                        <p:attrNameLst>
                                          <p:attrName>r</p:attrName>
                                        </p:attrNameLst>
                                      </p:cBhvr>
                                    </p:animRot>
                                    <p:animRot by="-240000">
                                      <p:cBhvr>
                                        <p:cTn id="9" dur="200" fill="hold">
                                          <p:stCondLst>
                                            <p:cond delay="600"/>
                                          </p:stCondLst>
                                        </p:cTn>
                                        <p:tgtEl>
                                          <p:spTgt spid="1228"/>
                                        </p:tgtEl>
                                        <p:attrNameLst>
                                          <p:attrName>r</p:attrName>
                                        </p:attrNameLst>
                                      </p:cBhvr>
                                    </p:animRot>
                                    <p:animRot by="120000">
                                      <p:cBhvr>
                                        <p:cTn id="10" dur="200" fill="hold">
                                          <p:stCondLst>
                                            <p:cond delay="800"/>
                                          </p:stCondLst>
                                        </p:cTn>
                                        <p:tgtEl>
                                          <p:spTgt spid="12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233"/>
                                        </p:tgtEl>
                                        <p:attrNameLst>
                                          <p:attrName>style.visibility</p:attrName>
                                        </p:attrNameLst>
                                      </p:cBhvr>
                                      <p:to>
                                        <p:strVal val="visible"/>
                                      </p:to>
                                    </p:set>
                                    <p:anim calcmode="lin" valueType="num">
                                      <p:cBhvr>
                                        <p:cTn id="15" dur="500" fill="hold"/>
                                        <p:tgtEl>
                                          <p:spTgt spid="1233"/>
                                        </p:tgtEl>
                                        <p:attrNameLst>
                                          <p:attrName>ppt_w</p:attrName>
                                        </p:attrNameLst>
                                      </p:cBhvr>
                                      <p:tavLst>
                                        <p:tav tm="0">
                                          <p:val>
                                            <p:fltVal val="0"/>
                                          </p:val>
                                        </p:tav>
                                        <p:tav tm="100000">
                                          <p:val>
                                            <p:strVal val="#ppt_w"/>
                                          </p:val>
                                        </p:tav>
                                      </p:tavLst>
                                    </p:anim>
                                    <p:anim calcmode="lin" valueType="num">
                                      <p:cBhvr>
                                        <p:cTn id="16" dur="500" fill="hold"/>
                                        <p:tgtEl>
                                          <p:spTgt spid="1233"/>
                                        </p:tgtEl>
                                        <p:attrNameLst>
                                          <p:attrName>ppt_h</p:attrName>
                                        </p:attrNameLst>
                                      </p:cBhvr>
                                      <p:tavLst>
                                        <p:tav tm="0">
                                          <p:val>
                                            <p:fltVal val="0"/>
                                          </p:val>
                                        </p:tav>
                                        <p:tav tm="100000">
                                          <p:val>
                                            <p:strVal val="#ppt_h"/>
                                          </p:val>
                                        </p:tav>
                                      </p:tavLst>
                                    </p:anim>
                                  </p:childTnLst>
                                </p:cTn>
                              </p:par>
                              <p:par>
                                <p:cTn id="17" presetID="1" presetClass="mediacall" presetSubtype="0" fill="hold" nodeType="withEffect">
                                  <p:stCondLst>
                                    <p:cond delay="0"/>
                                  </p:stCondLst>
                                  <p:childTnLst>
                                    <p:cmd type="call" cmd="playFrom(0.0)">
                                      <p:cBhvr>
                                        <p:cTn id="18" dur="3536" fill="hold"/>
                                        <p:tgtEl>
                                          <p:spTgt spid="3"/>
                                        </p:tgtEl>
                                      </p:cBhvr>
                                    </p:cmd>
                                  </p:childTnLst>
                                </p:cTn>
                              </p:par>
                              <p:par>
                                <p:cTn id="19" presetID="26" presetClass="emph" presetSubtype="0" fill="hold" grpId="1" nodeType="withEffect">
                                  <p:stCondLst>
                                    <p:cond delay="500"/>
                                  </p:stCondLst>
                                  <p:childTnLst>
                                    <p:animEffect transition="out" filter="fade">
                                      <p:cBhvr>
                                        <p:cTn id="20" dur="500" tmFilter="0, 0; .2, .5; .8, .5; 1, 0"/>
                                        <p:tgtEl>
                                          <p:spTgt spid="1233"/>
                                        </p:tgtEl>
                                      </p:cBhvr>
                                    </p:animEffect>
                                    <p:animScale>
                                      <p:cBhvr>
                                        <p:cTn id="21" dur="250" autoRev="1" fill="hold"/>
                                        <p:tgtEl>
                                          <p:spTgt spid="1233"/>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par>
                                <p:cTn id="27" presetID="10" presetClass="entr" presetSubtype="0" fill="hold" nodeType="withEffect">
                                  <p:stCondLst>
                                    <p:cond delay="25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nodeType="withEffect">
                                  <p:stCondLst>
                                    <p:cond delay="50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6667">
                <p:cTn id="33" fill="hold" display="0">
                  <p:stCondLst>
                    <p:cond delay="indefinite"/>
                  </p:stCondLst>
                  <p:endCondLst>
                    <p:cond evt="onStopAudio" delay="0">
                      <p:tgtEl>
                        <p:sldTgt/>
                      </p:tgtEl>
                    </p:cond>
                  </p:endCondLst>
                </p:cTn>
                <p:tgtEl>
                  <p:spTgt spid="3"/>
                </p:tgtEl>
              </p:cMediaNode>
            </p:audio>
          </p:childTnLst>
        </p:cTn>
      </p:par>
    </p:tnLst>
    <p:bldLst>
      <p:bldP spid="1233" grpId="0"/>
      <p:bldP spid="1233" grpId="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C3D507"/>
        </a:solidFill>
        <a:effectLst/>
      </p:bgPr>
    </p:bg>
    <p:spTree>
      <p:nvGrpSpPr>
        <p:cNvPr id="1" name=""/>
        <p:cNvGrpSpPr/>
        <p:nvPr/>
      </p:nvGrpSpPr>
      <p:grpSpPr>
        <a:xfrm>
          <a:off x="0" y="0"/>
          <a:ext cx="0" cy="0"/>
          <a:chOff x="0" y="0"/>
          <a:chExt cx="0" cy="0"/>
        </a:xfrm>
      </p:grpSpPr>
      <p:sp>
        <p:nvSpPr>
          <p:cNvPr id="4" name="楕円 3">
            <a:extLst>
              <a:ext uri="{FF2B5EF4-FFF2-40B4-BE49-F238E27FC236}">
                <a16:creationId xmlns:a16="http://schemas.microsoft.com/office/drawing/2014/main" id="{8315226D-DA10-4EEF-949A-9487AF3BCC99}"/>
              </a:ext>
            </a:extLst>
          </p:cNvPr>
          <p:cNvSpPr/>
          <p:nvPr/>
        </p:nvSpPr>
        <p:spPr>
          <a:xfrm>
            <a:off x="5983105" y="1813370"/>
            <a:ext cx="4868841" cy="46256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7378CBE-A140-4EEA-9819-9CD0025EC3DF}" type="slidenum">
              <a:rPr kumimoji="1" lang="ja-JP" altLang="en-US" sz="9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57</a:t>
            </a:fld>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a:extLst>
              <a:ext uri="{FF2B5EF4-FFF2-40B4-BE49-F238E27FC236}">
                <a16:creationId xmlns:a16="http://schemas.microsoft.com/office/drawing/2014/main" id="{6DD4FCF2-6C85-459A-AF1D-3F85C7CE08E5}"/>
              </a:ext>
            </a:extLst>
          </p:cNvPr>
          <p:cNvSpPr txBox="1"/>
          <p:nvPr/>
        </p:nvSpPr>
        <p:spPr>
          <a:xfrm>
            <a:off x="4483411" y="6396335"/>
            <a:ext cx="524214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3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ご静聴ありがとうございました！</a:t>
            </a:r>
          </a:p>
        </p:txBody>
      </p:sp>
      <p:sp>
        <p:nvSpPr>
          <p:cNvPr id="11" name="楕円 10">
            <a:extLst>
              <a:ext uri="{FF2B5EF4-FFF2-40B4-BE49-F238E27FC236}">
                <a16:creationId xmlns:a16="http://schemas.microsoft.com/office/drawing/2014/main" id="{20C0AE0D-2CFB-4F93-85E3-67CA4F7BA5F5}"/>
              </a:ext>
            </a:extLst>
          </p:cNvPr>
          <p:cNvSpPr/>
          <p:nvPr/>
        </p:nvSpPr>
        <p:spPr>
          <a:xfrm>
            <a:off x="-564558" y="1341542"/>
            <a:ext cx="5436972" cy="53872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8031C162-8CB3-45C5-A0C3-EA3084010A0A}"/>
              </a:ext>
            </a:extLst>
          </p:cNvPr>
          <p:cNvSpPr/>
          <p:nvPr/>
        </p:nvSpPr>
        <p:spPr>
          <a:xfrm>
            <a:off x="9906000" y="2096654"/>
            <a:ext cx="1332644" cy="414744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F920FA4A-3E44-44CF-AE04-1CB894D2165B}"/>
              </a:ext>
            </a:extLst>
          </p:cNvPr>
          <p:cNvSpPr/>
          <p:nvPr/>
        </p:nvSpPr>
        <p:spPr>
          <a:xfrm>
            <a:off x="-1352550" y="2345919"/>
            <a:ext cx="1332644" cy="337600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DA571A27-6712-41F1-BA8E-DE0D1E78759F}"/>
              </a:ext>
            </a:extLst>
          </p:cNvPr>
          <p:cNvSpPr txBox="1"/>
          <p:nvPr/>
        </p:nvSpPr>
        <p:spPr>
          <a:xfrm>
            <a:off x="338253" y="1699588"/>
            <a:ext cx="3532663" cy="64633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err="1">
                <a:ln>
                  <a:noFill/>
                </a:ln>
                <a:solidFill>
                  <a:prstClr val="black"/>
                </a:solidFill>
                <a:effectLst/>
                <a:uLnTx/>
                <a:uFillTx/>
                <a:latin typeface="Meiryo UI" panose="020B0604030504040204" pitchFamily="50" charset="-128"/>
                <a:ea typeface="Meiryo UI" panose="020B0604030504040204" pitchFamily="50" charset="-128"/>
                <a:cs typeface="+mn-cs"/>
              </a:rPr>
              <a:t>QuizKnock</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の動画で　</a:t>
            </a:r>
            <a:endPar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年金クイズに挑戦してみてね！</a:t>
            </a:r>
          </a:p>
        </p:txBody>
      </p:sp>
      <p:sp>
        <p:nvSpPr>
          <p:cNvPr id="16" name="テキスト ボックス 15">
            <a:extLst>
              <a:ext uri="{FF2B5EF4-FFF2-40B4-BE49-F238E27FC236}">
                <a16:creationId xmlns:a16="http://schemas.microsoft.com/office/drawing/2014/main" id="{5A427295-75D7-4C02-BEE5-A9D3EECB121E}"/>
              </a:ext>
            </a:extLst>
          </p:cNvPr>
          <p:cNvSpPr txBox="1"/>
          <p:nvPr/>
        </p:nvSpPr>
        <p:spPr>
          <a:xfrm>
            <a:off x="7153665" y="2755990"/>
            <a:ext cx="2527720" cy="64633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社会人になる前に</a:t>
            </a:r>
            <a:endPar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学んでみよう！</a:t>
            </a:r>
          </a:p>
        </p:txBody>
      </p:sp>
      <p:pic>
        <p:nvPicPr>
          <p:cNvPr id="2050" name="Picture 2" descr="年金について日本一わかりやすく説明しようとしたらこうなった - YouTube">
            <a:extLst>
              <a:ext uri="{FF2B5EF4-FFF2-40B4-BE49-F238E27FC236}">
                <a16:creationId xmlns:a16="http://schemas.microsoft.com/office/drawing/2014/main" id="{A8E3D550-729B-4051-A242-CF7FCCF42B8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00051" y="2476484"/>
            <a:ext cx="2101945" cy="118234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おもちゃ, 人形 が含まれている画像&#10;&#10;自動的に生成された説明">
            <a:extLst>
              <a:ext uri="{FF2B5EF4-FFF2-40B4-BE49-F238E27FC236}">
                <a16:creationId xmlns:a16="http://schemas.microsoft.com/office/drawing/2014/main" id="{0239F416-BB34-4F4F-8C9A-5F3D2ACE4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182" y="1471432"/>
            <a:ext cx="3722447" cy="4534618"/>
          </a:xfrm>
          <a:prstGeom prst="rect">
            <a:avLst/>
          </a:prstGeom>
        </p:spPr>
      </p:pic>
      <p:pic>
        <p:nvPicPr>
          <p:cNvPr id="5" name="図 4" descr="人, テキスト, 少年, 若い が含まれている画像&#10;&#10;自動的に生成された説明">
            <a:extLst>
              <a:ext uri="{FF2B5EF4-FFF2-40B4-BE49-F238E27FC236}">
                <a16:creationId xmlns:a16="http://schemas.microsoft.com/office/drawing/2014/main" id="{053AAA15-CB45-4695-8C8A-77D865C99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539" y="3757791"/>
            <a:ext cx="2240879" cy="1260494"/>
          </a:xfrm>
          <a:prstGeom prst="rect">
            <a:avLst/>
          </a:prstGeom>
        </p:spPr>
      </p:pic>
      <p:pic>
        <p:nvPicPr>
          <p:cNvPr id="6" name="図 5" descr="テキスト&#10;&#10;AI 生成コンテンツは誤りを含む可能性があります。">
            <a:extLst>
              <a:ext uri="{FF2B5EF4-FFF2-40B4-BE49-F238E27FC236}">
                <a16:creationId xmlns:a16="http://schemas.microsoft.com/office/drawing/2014/main" id="{A23EEF45-A2C2-B024-A3EA-7E296E3153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9954" y="3950917"/>
            <a:ext cx="3042313" cy="1711301"/>
          </a:xfrm>
          <a:prstGeom prst="rect">
            <a:avLst/>
          </a:prstGeom>
        </p:spPr>
      </p:pic>
      <p:pic>
        <p:nvPicPr>
          <p:cNvPr id="10" name="図 9" descr="男性の写真のコラージュ&#10;&#10;AI 生成コンテンツは誤りを含む可能性があります。">
            <a:extLst>
              <a:ext uri="{FF2B5EF4-FFF2-40B4-BE49-F238E27FC236}">
                <a16:creationId xmlns:a16="http://schemas.microsoft.com/office/drawing/2014/main" id="{21A59886-66FD-FB7D-537E-C3EEFA4806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535" y="5156276"/>
            <a:ext cx="1933910" cy="1087825"/>
          </a:xfrm>
          <a:prstGeom prst="rect">
            <a:avLst/>
          </a:prstGeom>
        </p:spPr>
      </p:pic>
      <p:grpSp>
        <p:nvGrpSpPr>
          <p:cNvPr id="2" name="グループ化 1">
            <a:extLst>
              <a:ext uri="{FF2B5EF4-FFF2-40B4-BE49-F238E27FC236}">
                <a16:creationId xmlns:a16="http://schemas.microsoft.com/office/drawing/2014/main" id="{CA5E205E-74F4-436B-A009-8745ACD966C2}"/>
              </a:ext>
            </a:extLst>
          </p:cNvPr>
          <p:cNvGrpSpPr/>
          <p:nvPr/>
        </p:nvGrpSpPr>
        <p:grpSpPr>
          <a:xfrm>
            <a:off x="1326231" y="3031"/>
            <a:ext cx="3704531" cy="1289029"/>
            <a:chOff x="477777" y="3147012"/>
            <a:chExt cx="4854216" cy="2432235"/>
          </a:xfrm>
        </p:grpSpPr>
        <p:sp>
          <p:nvSpPr>
            <p:cNvPr id="19" name="フリーフォーム: 図形 18">
              <a:extLst>
                <a:ext uri="{FF2B5EF4-FFF2-40B4-BE49-F238E27FC236}">
                  <a16:creationId xmlns:a16="http://schemas.microsoft.com/office/drawing/2014/main" id="{FA833033-78C4-4EB4-BAC8-16E3433D858B}"/>
                </a:ext>
              </a:extLst>
            </p:cNvPr>
            <p:cNvSpPr/>
            <p:nvPr/>
          </p:nvSpPr>
          <p:spPr>
            <a:xfrm rot="21081958">
              <a:off x="477777" y="3147012"/>
              <a:ext cx="4854216" cy="2432235"/>
            </a:xfrm>
            <a:custGeom>
              <a:avLst/>
              <a:gdLst>
                <a:gd name="connsiteX0" fmla="*/ 2310900 w 4854216"/>
                <a:gd name="connsiteY0" fmla="*/ 154474 h 2432235"/>
                <a:gd name="connsiteX1" fmla="*/ 3626097 w 4854216"/>
                <a:gd name="connsiteY1" fmla="*/ 377915 h 2432235"/>
                <a:gd name="connsiteX2" fmla="*/ 4514031 w 4854216"/>
                <a:gd name="connsiteY2" fmla="*/ 1732386 h 2432235"/>
                <a:gd name="connsiteX3" fmla="*/ 4464169 w 4854216"/>
                <a:gd name="connsiteY3" fmla="*/ 1849415 h 2432235"/>
                <a:gd name="connsiteX4" fmla="*/ 4508795 w 4854216"/>
                <a:gd name="connsiteY4" fmla="*/ 1902891 h 2432235"/>
                <a:gd name="connsiteX5" fmla="*/ 4854216 w 4854216"/>
                <a:gd name="connsiteY5" fmla="*/ 2080104 h 2432235"/>
                <a:gd name="connsiteX6" fmla="*/ 4325684 w 4854216"/>
                <a:gd name="connsiteY6" fmla="*/ 2098699 h 2432235"/>
                <a:gd name="connsiteX7" fmla="*/ 4316626 w 4854216"/>
                <a:gd name="connsiteY7" fmla="*/ 2093372 h 2432235"/>
                <a:gd name="connsiteX8" fmla="*/ 4219697 w 4854216"/>
                <a:gd name="connsiteY8" fmla="*/ 2203582 h 2432235"/>
                <a:gd name="connsiteX9" fmla="*/ 3574311 w 4854216"/>
                <a:gd name="connsiteY9" fmla="*/ 2422983 h 2432235"/>
                <a:gd name="connsiteX10" fmla="*/ 3237484 w 4854216"/>
                <a:gd name="connsiteY10" fmla="*/ 2372007 h 2432235"/>
                <a:gd name="connsiteX11" fmla="*/ 405934 w 4854216"/>
                <a:gd name="connsiteY11" fmla="*/ 1850256 h 2432235"/>
                <a:gd name="connsiteX12" fmla="*/ 570750 w 4854216"/>
                <a:gd name="connsiteY12" fmla="*/ 0 h 2432235"/>
                <a:gd name="connsiteX13" fmla="*/ 1649928 w 4854216"/>
                <a:gd name="connsiteY13" fmla="*/ 72236 h 2432235"/>
                <a:gd name="connsiteX14" fmla="*/ 1770470 w 4854216"/>
                <a:gd name="connsiteY14" fmla="*/ 80680 h 2432235"/>
                <a:gd name="connsiteX15" fmla="*/ 2310900 w 4854216"/>
                <a:gd name="connsiteY15" fmla="*/ 154474 h 243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54216" h="2432235">
                  <a:moveTo>
                    <a:pt x="2310900" y="154474"/>
                  </a:moveTo>
                  <a:cubicBezTo>
                    <a:pt x="2644089" y="203983"/>
                    <a:pt x="3106407" y="278433"/>
                    <a:pt x="3626097" y="377915"/>
                  </a:cubicBezTo>
                  <a:cubicBezTo>
                    <a:pt x="4513929" y="507850"/>
                    <a:pt x="4698066" y="1189423"/>
                    <a:pt x="4514031" y="1732386"/>
                  </a:cubicBezTo>
                  <a:lnTo>
                    <a:pt x="4464169" y="1849415"/>
                  </a:lnTo>
                  <a:lnTo>
                    <a:pt x="4508795" y="1902891"/>
                  </a:lnTo>
                  <a:cubicBezTo>
                    <a:pt x="4617452" y="2018152"/>
                    <a:pt x="4729351" y="2051288"/>
                    <a:pt x="4854216" y="2080104"/>
                  </a:cubicBezTo>
                  <a:cubicBezTo>
                    <a:pt x="4686128" y="2131652"/>
                    <a:pt x="4494508" y="2177315"/>
                    <a:pt x="4325684" y="2098699"/>
                  </a:cubicBezTo>
                  <a:lnTo>
                    <a:pt x="4316626" y="2093372"/>
                  </a:lnTo>
                  <a:lnTo>
                    <a:pt x="4219697" y="2203582"/>
                  </a:lnTo>
                  <a:cubicBezTo>
                    <a:pt x="4045384" y="2369743"/>
                    <a:pt x="3820436" y="2463076"/>
                    <a:pt x="3574311" y="2422983"/>
                  </a:cubicBezTo>
                  <a:cubicBezTo>
                    <a:pt x="3502080" y="2413807"/>
                    <a:pt x="3301820" y="2377384"/>
                    <a:pt x="3237484" y="2372007"/>
                  </a:cubicBezTo>
                  <a:cubicBezTo>
                    <a:pt x="1355670" y="2163107"/>
                    <a:pt x="1147710" y="2048912"/>
                    <a:pt x="405934" y="1850256"/>
                  </a:cubicBezTo>
                  <a:cubicBezTo>
                    <a:pt x="-324211" y="1654558"/>
                    <a:pt x="55041" y="62454"/>
                    <a:pt x="570750" y="0"/>
                  </a:cubicBezTo>
                  <a:cubicBezTo>
                    <a:pt x="570750" y="0"/>
                    <a:pt x="1345577" y="51352"/>
                    <a:pt x="1649928" y="72236"/>
                  </a:cubicBezTo>
                  <a:cubicBezTo>
                    <a:pt x="1720624" y="77020"/>
                    <a:pt x="1764113" y="81244"/>
                    <a:pt x="1770470" y="80680"/>
                  </a:cubicBezTo>
                  <a:cubicBezTo>
                    <a:pt x="1773648" y="80398"/>
                    <a:pt x="1977710" y="104966"/>
                    <a:pt x="2310900" y="154474"/>
                  </a:cubicBezTo>
                  <a:close/>
                </a:path>
              </a:pathLst>
            </a:custGeom>
            <a:solidFill>
              <a:schemeClr val="bg1"/>
            </a:solidFill>
            <a:ln w="76200" cap="rnd">
              <a:solidFill>
                <a:srgbClr val="ED7D3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sz="1200">
                <a:solidFill>
                  <a:schemeClr val="tx1"/>
                </a:solidFill>
              </a:endParaRPr>
            </a:p>
          </p:txBody>
        </p:sp>
        <p:sp>
          <p:nvSpPr>
            <p:cNvPr id="7" name="テキスト ボックス 6">
              <a:extLst>
                <a:ext uri="{FF2B5EF4-FFF2-40B4-BE49-F238E27FC236}">
                  <a16:creationId xmlns:a16="http://schemas.microsoft.com/office/drawing/2014/main" id="{3ADD2C52-4E7F-4162-9FF2-C9B770BA5DFD}"/>
                </a:ext>
              </a:extLst>
            </p:cNvPr>
            <p:cNvSpPr txBox="1"/>
            <p:nvPr/>
          </p:nvSpPr>
          <p:spPr>
            <a:xfrm>
              <a:off x="907485" y="3735446"/>
              <a:ext cx="3855015" cy="818173"/>
            </a:xfrm>
            <a:prstGeom prst="rect">
              <a:avLst/>
            </a:prstGeom>
            <a:noFill/>
          </p:spPr>
          <p:txBody>
            <a:bodyPr wrap="square" rtlCol="0">
              <a:spAutoFit/>
            </a:bodyPr>
            <a:lstStyle>
              <a:defPPr>
                <a:defRPr lang="en-US"/>
              </a:defPPr>
              <a:lvl1pPr defTabSz="466725">
                <a:lnSpc>
                  <a:spcPct val="120000"/>
                </a:lnSpc>
                <a:tabLst>
                  <a:tab pos="2238375" algn="l"/>
                </a:tabLst>
                <a:defRPr sz="2800" b="1">
                  <a:latin typeface="Meiryo UI" panose="020B0604030504040204" pitchFamily="50" charset="-128"/>
                  <a:ea typeface="Meiryo UI" panose="020B0604030504040204" pitchFamily="50" charset="-128"/>
                </a:defRPr>
              </a:lvl1pPr>
            </a:lstStyle>
            <a:p>
              <a:r>
                <a:rPr lang="ja-JP" altLang="en-US" sz="1800">
                  <a:solidFill>
                    <a:srgbClr val="ED7D31"/>
                  </a:solidFill>
                </a:rPr>
                <a:t>公的年金制度の未来を</a:t>
              </a:r>
              <a:endParaRPr lang="en-US" altLang="ja-JP" sz="1800">
                <a:solidFill>
                  <a:srgbClr val="ED7D31"/>
                </a:solidFill>
              </a:endParaRPr>
            </a:p>
            <a:p>
              <a:r>
                <a:rPr lang="ja-JP" altLang="en-US" sz="2400">
                  <a:solidFill>
                    <a:srgbClr val="ED7D31"/>
                  </a:solidFill>
                </a:rPr>
                <a:t>「みんなで」創ろう！</a:t>
              </a:r>
            </a:p>
          </p:txBody>
        </p:sp>
      </p:grpSp>
      <p:sp>
        <p:nvSpPr>
          <p:cNvPr id="9" name="テキスト ボックス 8">
            <a:extLst>
              <a:ext uri="{FF2B5EF4-FFF2-40B4-BE49-F238E27FC236}">
                <a16:creationId xmlns:a16="http://schemas.microsoft.com/office/drawing/2014/main" id="{25280489-85C1-36DF-B3DE-B15ADBDD2AA6}"/>
              </a:ext>
            </a:extLst>
          </p:cNvPr>
          <p:cNvSpPr txBox="1"/>
          <p:nvPr/>
        </p:nvSpPr>
        <p:spPr>
          <a:xfrm>
            <a:off x="5189110" y="107642"/>
            <a:ext cx="5383212" cy="1372171"/>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pPr defTabSz="466725">
              <a:tabLst>
                <a:tab pos="2238375" algn="l"/>
              </a:tabLst>
            </a:pPr>
            <a:r>
              <a:rPr lang="ja-JP" altLang="en-US" sz="2400" b="1"/>
              <a:t>将来の人口動態</a:t>
            </a:r>
            <a:r>
              <a:rPr lang="en-US" altLang="ja-JP" sz="2400" b="1"/>
              <a:t>	</a:t>
            </a:r>
            <a:r>
              <a:rPr lang="ja-JP" altLang="en-US" sz="2400" b="1"/>
              <a:t>→　</a:t>
            </a:r>
            <a:r>
              <a:rPr lang="ja-JP" altLang="en-US" sz="2400" b="1">
                <a:solidFill>
                  <a:srgbClr val="ED7D31"/>
                </a:solidFill>
              </a:rPr>
              <a:t>予測できる</a:t>
            </a:r>
          </a:p>
          <a:p>
            <a:pPr defTabSz="2238375">
              <a:tabLst>
                <a:tab pos="2774950" algn="l"/>
              </a:tabLst>
            </a:pPr>
            <a:r>
              <a:rPr lang="ja-JP" altLang="en-US" sz="2400" b="1"/>
              <a:t>将来の経済　　　　→　</a:t>
            </a:r>
            <a:r>
              <a:rPr lang="ja-JP" altLang="en-US" sz="2400" b="1">
                <a:solidFill>
                  <a:srgbClr val="ED7D31"/>
                </a:solidFill>
              </a:rPr>
              <a:t>創れる</a:t>
            </a:r>
          </a:p>
          <a:p>
            <a:pPr defTabSz="461963"/>
            <a:r>
              <a:rPr lang="ja-JP" altLang="en-US" sz="2400" b="1"/>
              <a:t>将来の労働市場</a:t>
            </a:r>
            <a:r>
              <a:rPr lang="en-US" altLang="ja-JP" sz="2400" b="1"/>
              <a:t>	</a:t>
            </a:r>
            <a:r>
              <a:rPr lang="ja-JP" altLang="en-US" sz="2400" b="1"/>
              <a:t>→　</a:t>
            </a:r>
            <a:r>
              <a:rPr lang="ja-JP" altLang="en-US" sz="2400" b="1">
                <a:solidFill>
                  <a:srgbClr val="ED7D31"/>
                </a:solidFill>
              </a:rPr>
              <a:t>創れる</a:t>
            </a:r>
          </a:p>
        </p:txBody>
      </p:sp>
    </p:spTree>
    <p:extLst>
      <p:ext uri="{BB962C8B-B14F-4D97-AF65-F5344CB8AC3E}">
        <p14:creationId xmlns:p14="http://schemas.microsoft.com/office/powerpoint/2010/main" val="50521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childTnLst>
                                </p:cTn>
                              </p:par>
                              <p:par>
                                <p:cTn id="17" presetID="35" presetClass="path" presetSubtype="0" fill="hold" nodeType="withEffect">
                                  <p:stCondLst>
                                    <p:cond delay="0"/>
                                  </p:stCondLst>
                                  <p:childTnLst>
                                    <p:animMotion origin="layout" path="M 0.25737 0.06944 L 5.12821E-7 4.07407E-6 " pathEditMode="relative" rAng="0" ptsTypes="AA">
                                      <p:cBhvr>
                                        <p:cTn id="18" dur="500" fill="hold"/>
                                        <p:tgtEl>
                                          <p:spTgt spid="2"/>
                                        </p:tgtEl>
                                        <p:attrNameLst>
                                          <p:attrName>ppt_x</p:attrName>
                                          <p:attrName>ppt_y</p:attrName>
                                        </p:attrNameLst>
                                      </p:cBhvr>
                                      <p:rCtr x="-12869" y="-3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F29B8-3659-D15D-43B7-F7D7FB102DAE}"/>
            </a:ext>
          </a:extLst>
        </p:cNvPr>
        <p:cNvGrpSpPr/>
        <p:nvPr/>
      </p:nvGrpSpPr>
      <p:grpSpPr>
        <a:xfrm>
          <a:off x="0" y="0"/>
          <a:ext cx="0" cy="0"/>
          <a:chOff x="0" y="0"/>
          <a:chExt cx="0" cy="0"/>
        </a:xfrm>
      </p:grpSpPr>
      <p:pic>
        <p:nvPicPr>
          <p:cNvPr id="5" name="図 4" descr="挿絵, 抽象 が含まれている画像&#10;&#10;自動的に生成された説明">
            <a:extLst>
              <a:ext uri="{FF2B5EF4-FFF2-40B4-BE49-F238E27FC236}">
                <a16:creationId xmlns:a16="http://schemas.microsoft.com/office/drawing/2014/main" id="{823E5584-C3A6-7FCA-8A43-DC6582BAB50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2854"/>
          <a:stretch/>
        </p:blipFill>
        <p:spPr>
          <a:xfrm>
            <a:off x="8262108" y="4612233"/>
            <a:ext cx="307707" cy="626400"/>
          </a:xfrm>
          <a:prstGeom prst="rect">
            <a:avLst/>
          </a:prstGeom>
        </p:spPr>
      </p:pic>
      <p:grpSp>
        <p:nvGrpSpPr>
          <p:cNvPr id="53" name="グループ化 52">
            <a:extLst>
              <a:ext uri="{FF2B5EF4-FFF2-40B4-BE49-F238E27FC236}">
                <a16:creationId xmlns:a16="http://schemas.microsoft.com/office/drawing/2014/main" id="{C2F1E09E-D8FA-2C2E-DA4E-64FD1C1B9415}"/>
              </a:ext>
            </a:extLst>
          </p:cNvPr>
          <p:cNvGrpSpPr/>
          <p:nvPr/>
        </p:nvGrpSpPr>
        <p:grpSpPr>
          <a:xfrm>
            <a:off x="1669977" y="6287861"/>
            <a:ext cx="7749146" cy="276999"/>
            <a:chOff x="1622459" y="6130843"/>
            <a:chExt cx="7749146" cy="276999"/>
          </a:xfrm>
        </p:grpSpPr>
        <p:cxnSp>
          <p:nvCxnSpPr>
            <p:cNvPr id="169" name="直線コネクタ 168">
              <a:extLst>
                <a:ext uri="{FF2B5EF4-FFF2-40B4-BE49-F238E27FC236}">
                  <a16:creationId xmlns:a16="http://schemas.microsoft.com/office/drawing/2014/main" id="{CE20F17E-6DEB-5806-50EB-8C72864E08B1}"/>
                </a:ext>
              </a:extLst>
            </p:cNvPr>
            <p:cNvCxnSpPr>
              <a:cxnSpLocks/>
            </p:cNvCxnSpPr>
            <p:nvPr/>
          </p:nvCxnSpPr>
          <p:spPr>
            <a:xfrm flipH="1">
              <a:off x="1762024" y="6298807"/>
              <a:ext cx="7609581" cy="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6" name="テキスト ボックス 165">
              <a:extLst>
                <a:ext uri="{FF2B5EF4-FFF2-40B4-BE49-F238E27FC236}">
                  <a16:creationId xmlns:a16="http://schemas.microsoft.com/office/drawing/2014/main" id="{5D711413-9574-34A3-5E36-6ED9464D25F9}"/>
                </a:ext>
              </a:extLst>
            </p:cNvPr>
            <p:cNvSpPr txBox="1"/>
            <p:nvPr/>
          </p:nvSpPr>
          <p:spPr>
            <a:xfrm>
              <a:off x="1622459" y="6130843"/>
              <a:ext cx="1039067" cy="276999"/>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亡くなるまで</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117" name="正方形/長方形 116">
            <a:extLst>
              <a:ext uri="{FF2B5EF4-FFF2-40B4-BE49-F238E27FC236}">
                <a16:creationId xmlns:a16="http://schemas.microsoft.com/office/drawing/2014/main" id="{07B27E63-A983-B6E7-4D56-FA9A92ADC304}"/>
              </a:ext>
            </a:extLst>
          </p:cNvPr>
          <p:cNvSpPr/>
          <p:nvPr/>
        </p:nvSpPr>
        <p:spPr>
          <a:xfrm>
            <a:off x="428336" y="4977160"/>
            <a:ext cx="1249286" cy="1591590"/>
          </a:xfrm>
          <a:prstGeom prst="rect">
            <a:avLst/>
          </a:prstGeom>
          <a:solidFill>
            <a:srgbClr val="002060">
              <a:alpha val="15000"/>
            </a:srgbClr>
          </a:solidFill>
          <a:ln w="15875" cap="rnd">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2060"/>
              </a:solidFill>
              <a:effectLst/>
              <a:uLnTx/>
              <a:uFillTx/>
              <a:latin typeface="Calibri" panose="020F0502020204030204"/>
              <a:ea typeface="游ゴシック" panose="020B0400000000000000" pitchFamily="50" charset="-128"/>
              <a:cs typeface="+mn-cs"/>
            </a:endParaRPr>
          </a:p>
        </p:txBody>
      </p:sp>
      <p:grpSp>
        <p:nvGrpSpPr>
          <p:cNvPr id="52" name="グループ化 51">
            <a:extLst>
              <a:ext uri="{FF2B5EF4-FFF2-40B4-BE49-F238E27FC236}">
                <a16:creationId xmlns:a16="http://schemas.microsoft.com/office/drawing/2014/main" id="{73B90426-6375-A1D9-19D3-75649EA63874}"/>
              </a:ext>
            </a:extLst>
          </p:cNvPr>
          <p:cNvGrpSpPr/>
          <p:nvPr/>
        </p:nvGrpSpPr>
        <p:grpSpPr>
          <a:xfrm>
            <a:off x="443089" y="4442346"/>
            <a:ext cx="8926354" cy="276999"/>
            <a:chOff x="445251" y="4700161"/>
            <a:chExt cx="8926354" cy="276999"/>
          </a:xfrm>
        </p:grpSpPr>
        <p:cxnSp>
          <p:nvCxnSpPr>
            <p:cNvPr id="164" name="直線コネクタ 163">
              <a:extLst>
                <a:ext uri="{FF2B5EF4-FFF2-40B4-BE49-F238E27FC236}">
                  <a16:creationId xmlns:a16="http://schemas.microsoft.com/office/drawing/2014/main" id="{408CA903-F735-9C5C-3F59-D06784D500A0}"/>
                </a:ext>
              </a:extLst>
            </p:cNvPr>
            <p:cNvCxnSpPr>
              <a:cxnSpLocks/>
            </p:cNvCxnSpPr>
            <p:nvPr/>
          </p:nvCxnSpPr>
          <p:spPr>
            <a:xfrm flipH="1">
              <a:off x="445251" y="4850729"/>
              <a:ext cx="8926354" cy="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5" name="テキスト ボックス 164">
              <a:extLst>
                <a:ext uri="{FF2B5EF4-FFF2-40B4-BE49-F238E27FC236}">
                  <a16:creationId xmlns:a16="http://schemas.microsoft.com/office/drawing/2014/main" id="{32D57DCC-538C-1689-1353-D4B6C9A34615}"/>
                </a:ext>
              </a:extLst>
            </p:cNvPr>
            <p:cNvSpPr txBox="1"/>
            <p:nvPr/>
          </p:nvSpPr>
          <p:spPr>
            <a:xfrm>
              <a:off x="1622459" y="4700161"/>
              <a:ext cx="896399" cy="276999"/>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(65</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歳から</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28" name="正方形/長方形 27">
            <a:extLst>
              <a:ext uri="{FF2B5EF4-FFF2-40B4-BE49-F238E27FC236}">
                <a16:creationId xmlns:a16="http://schemas.microsoft.com/office/drawing/2014/main" id="{0050FE4C-A5A8-DB81-9420-92D7A7618D82}"/>
              </a:ext>
            </a:extLst>
          </p:cNvPr>
          <p:cNvSpPr/>
          <p:nvPr/>
        </p:nvSpPr>
        <p:spPr>
          <a:xfrm>
            <a:off x="428336" y="2021212"/>
            <a:ext cx="1249286" cy="2445272"/>
          </a:xfrm>
          <a:prstGeom prst="rect">
            <a:avLst/>
          </a:prstGeom>
          <a:solidFill>
            <a:srgbClr val="D6848B">
              <a:alpha val="15000"/>
            </a:srgbClr>
          </a:solidFill>
          <a:ln w="15875" cap="rnd">
            <a:solidFill>
              <a:srgbClr val="CE61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2" name="グラフィックス 41">
            <a:extLst>
              <a:ext uri="{FF2B5EF4-FFF2-40B4-BE49-F238E27FC236}">
                <a16:creationId xmlns:a16="http://schemas.microsoft.com/office/drawing/2014/main" id="{A5880C45-CF44-9022-022D-15F343EC20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93595" y="3533038"/>
            <a:ext cx="3168000" cy="168377"/>
          </a:xfrm>
          <a:prstGeom prst="rect">
            <a:avLst/>
          </a:prstGeom>
        </p:spPr>
      </p:pic>
      <p:pic>
        <p:nvPicPr>
          <p:cNvPr id="76" name="グラフィックス 75">
            <a:extLst>
              <a:ext uri="{FF2B5EF4-FFF2-40B4-BE49-F238E27FC236}">
                <a16:creationId xmlns:a16="http://schemas.microsoft.com/office/drawing/2014/main" id="{2F05CD8C-46B3-2808-3363-82471D1302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961" y="257174"/>
            <a:ext cx="5069287" cy="820964"/>
          </a:xfrm>
          <a:prstGeom prst="rect">
            <a:avLst/>
          </a:prstGeom>
        </p:spPr>
      </p:pic>
      <p:sp>
        <p:nvSpPr>
          <p:cNvPr id="79" name="テキスト ボックス 78">
            <a:extLst>
              <a:ext uri="{FF2B5EF4-FFF2-40B4-BE49-F238E27FC236}">
                <a16:creationId xmlns:a16="http://schemas.microsoft.com/office/drawing/2014/main" id="{05D3FEA4-3653-6454-4B24-D18878242700}"/>
              </a:ext>
            </a:extLst>
          </p:cNvPr>
          <p:cNvSpPr txBox="1"/>
          <p:nvPr/>
        </p:nvSpPr>
        <p:spPr>
          <a:xfrm>
            <a:off x="635010" y="432060"/>
            <a:ext cx="4519187"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3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公的年金制度とライフコース</a:t>
            </a:r>
            <a:endParaRPr kumimoji="1" lang="en-US" altLang="ja-JP" sz="2400" b="1" i="0" u="none" strike="noStrike" kern="1200" cap="none" spc="3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16" name="グループ化 15">
            <a:extLst>
              <a:ext uri="{FF2B5EF4-FFF2-40B4-BE49-F238E27FC236}">
                <a16:creationId xmlns:a16="http://schemas.microsoft.com/office/drawing/2014/main" id="{7B501B7A-C380-BF7D-748A-79D2F818BB76}"/>
              </a:ext>
            </a:extLst>
          </p:cNvPr>
          <p:cNvGrpSpPr/>
          <p:nvPr/>
        </p:nvGrpSpPr>
        <p:grpSpPr>
          <a:xfrm>
            <a:off x="2922823" y="768190"/>
            <a:ext cx="5418940" cy="892644"/>
            <a:chOff x="94442" y="1338106"/>
            <a:chExt cx="5418940" cy="892644"/>
          </a:xfrm>
        </p:grpSpPr>
        <p:sp>
          <p:nvSpPr>
            <p:cNvPr id="80" name="四角形: 角を丸くする 79">
              <a:extLst>
                <a:ext uri="{FF2B5EF4-FFF2-40B4-BE49-F238E27FC236}">
                  <a16:creationId xmlns:a16="http://schemas.microsoft.com/office/drawing/2014/main" id="{4B930086-A27A-1552-EB33-F88A2E2ECCA5}"/>
                </a:ext>
              </a:extLst>
            </p:cNvPr>
            <p:cNvSpPr/>
            <p:nvPr/>
          </p:nvSpPr>
          <p:spPr>
            <a:xfrm>
              <a:off x="94442" y="1813648"/>
              <a:ext cx="5418940" cy="408495"/>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5" name="テキスト ボックス 84">
              <a:extLst>
                <a:ext uri="{FF2B5EF4-FFF2-40B4-BE49-F238E27FC236}">
                  <a16:creationId xmlns:a16="http://schemas.microsoft.com/office/drawing/2014/main" id="{90985980-538D-1E44-95EA-EDC62C096380}"/>
                </a:ext>
              </a:extLst>
            </p:cNvPr>
            <p:cNvSpPr txBox="1"/>
            <p:nvPr/>
          </p:nvSpPr>
          <p:spPr>
            <a:xfrm>
              <a:off x="1551935" y="1872089"/>
              <a:ext cx="2448106"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15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働き方・暮らし方に応じて加入</a:t>
              </a:r>
            </a:p>
          </p:txBody>
        </p:sp>
        <p:pic>
          <p:nvPicPr>
            <p:cNvPr id="7" name="グラフィックス 6">
              <a:extLst>
                <a:ext uri="{FF2B5EF4-FFF2-40B4-BE49-F238E27FC236}">
                  <a16:creationId xmlns:a16="http://schemas.microsoft.com/office/drawing/2014/main" id="{E7FAB83A-C295-569F-BFB7-983338136C1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25147"/>
            <a:stretch/>
          </p:blipFill>
          <p:spPr>
            <a:xfrm>
              <a:off x="4299549" y="1338106"/>
              <a:ext cx="849630" cy="892644"/>
            </a:xfrm>
            <a:prstGeom prst="rect">
              <a:avLst/>
            </a:prstGeom>
          </p:spPr>
        </p:pic>
      </p:grpSp>
      <p:pic>
        <p:nvPicPr>
          <p:cNvPr id="18" name="グラフィックス 17">
            <a:extLst>
              <a:ext uri="{FF2B5EF4-FFF2-40B4-BE49-F238E27FC236}">
                <a16:creationId xmlns:a16="http://schemas.microsoft.com/office/drawing/2014/main" id="{C9656B0D-3784-33A5-B926-E0DFF5CE0BF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04369" y="1612637"/>
            <a:ext cx="88011" cy="324041"/>
          </a:xfrm>
          <a:prstGeom prst="rect">
            <a:avLst/>
          </a:prstGeom>
        </p:spPr>
      </p:pic>
      <p:pic>
        <p:nvPicPr>
          <p:cNvPr id="20" name="グラフィックス 19">
            <a:extLst>
              <a:ext uri="{FF2B5EF4-FFF2-40B4-BE49-F238E27FC236}">
                <a16:creationId xmlns:a16="http://schemas.microsoft.com/office/drawing/2014/main" id="{D6AA4721-4B36-8DBD-90D1-C07B75AD35F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70283" y="1693472"/>
            <a:ext cx="224028" cy="240030"/>
          </a:xfrm>
          <a:prstGeom prst="rect">
            <a:avLst/>
          </a:prstGeom>
        </p:spPr>
      </p:pic>
      <p:pic>
        <p:nvPicPr>
          <p:cNvPr id="23" name="グラフィックス 22">
            <a:extLst>
              <a:ext uri="{FF2B5EF4-FFF2-40B4-BE49-F238E27FC236}">
                <a16:creationId xmlns:a16="http://schemas.microsoft.com/office/drawing/2014/main" id="{DE16A416-83BB-B1D4-7DFA-C3B2902414D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73446" y="1689877"/>
            <a:ext cx="296037" cy="220028"/>
          </a:xfrm>
          <a:prstGeom prst="rect">
            <a:avLst/>
          </a:prstGeom>
        </p:spPr>
      </p:pic>
      <p:sp>
        <p:nvSpPr>
          <p:cNvPr id="95" name="テキスト ボックス 94">
            <a:extLst>
              <a:ext uri="{FF2B5EF4-FFF2-40B4-BE49-F238E27FC236}">
                <a16:creationId xmlns:a16="http://schemas.microsoft.com/office/drawing/2014/main" id="{6C9A1EB7-0745-5CF4-BD0B-1CC240C324F9}"/>
              </a:ext>
            </a:extLst>
          </p:cNvPr>
          <p:cNvSpPr txBox="1"/>
          <p:nvPr/>
        </p:nvSpPr>
        <p:spPr>
          <a:xfrm>
            <a:off x="1865719" y="2021211"/>
            <a:ext cx="2160000" cy="309109"/>
          </a:xfrm>
          <a:prstGeom prst="rect">
            <a:avLst/>
          </a:prstGeom>
          <a:solidFill>
            <a:schemeClr val="accent1">
              <a:lumMod val="20000"/>
              <a:lumOff val="80000"/>
            </a:schemeClr>
          </a:solidFill>
        </p:spPr>
        <p:txBody>
          <a:bodyPr wrap="square" tIns="54000" bIns="54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国民年金</a:t>
            </a:r>
          </a:p>
        </p:txBody>
      </p:sp>
      <p:sp>
        <p:nvSpPr>
          <p:cNvPr id="97" name="テキスト ボックス 96">
            <a:extLst>
              <a:ext uri="{FF2B5EF4-FFF2-40B4-BE49-F238E27FC236}">
                <a16:creationId xmlns:a16="http://schemas.microsoft.com/office/drawing/2014/main" id="{3D919694-72E9-717F-73A0-6EBB26F37F9F}"/>
              </a:ext>
            </a:extLst>
          </p:cNvPr>
          <p:cNvSpPr txBox="1"/>
          <p:nvPr/>
        </p:nvSpPr>
        <p:spPr>
          <a:xfrm>
            <a:off x="4206616" y="2021211"/>
            <a:ext cx="2874250" cy="309109"/>
          </a:xfrm>
          <a:prstGeom prst="rect">
            <a:avLst/>
          </a:prstGeom>
          <a:solidFill>
            <a:schemeClr val="accent6">
              <a:lumMod val="20000"/>
              <a:lumOff val="80000"/>
            </a:schemeClr>
          </a:solidFill>
        </p:spPr>
        <p:txBody>
          <a:bodyPr wrap="square" lIns="91440" tIns="54000" rIns="91440" bIns="5400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300" b="1" i="0" u="none" strike="noStrike" kern="1200" cap="none" spc="0" normalizeH="0" baseline="0" noProof="0">
                <a:ln>
                  <a:noFill/>
                </a:ln>
                <a:effectLst/>
                <a:uLnTx/>
                <a:uFillTx/>
                <a:latin typeface="Meiryo UI"/>
                <a:ea typeface="Meiryo UI"/>
              </a:rPr>
              <a:t>厚生年金</a:t>
            </a:r>
            <a:r>
              <a:rPr kumimoji="1" lang="ja-JP" altLang="en-US" sz="1300" b="1" i="0" u="none" strike="noStrike" kern="1200" cap="none" spc="0" normalizeH="0" baseline="0" noProof="0">
                <a:ln>
                  <a:noFill/>
                </a:ln>
                <a:effectLst/>
                <a:uLnTx/>
                <a:uFillTx/>
                <a:latin typeface="Meiryo UI"/>
                <a:ea typeface="Meiryo UI"/>
              </a:rPr>
              <a:t>＋国民年金</a:t>
            </a:r>
          </a:p>
        </p:txBody>
      </p:sp>
      <p:sp>
        <p:nvSpPr>
          <p:cNvPr id="98" name="テキスト ボックス 97">
            <a:extLst>
              <a:ext uri="{FF2B5EF4-FFF2-40B4-BE49-F238E27FC236}">
                <a16:creationId xmlns:a16="http://schemas.microsoft.com/office/drawing/2014/main" id="{B6A05696-FF22-08C3-1506-F0AB0CA4496D}"/>
              </a:ext>
            </a:extLst>
          </p:cNvPr>
          <p:cNvSpPr txBox="1"/>
          <p:nvPr/>
        </p:nvSpPr>
        <p:spPr>
          <a:xfrm>
            <a:off x="7261764" y="2021211"/>
            <a:ext cx="2160000" cy="309109"/>
          </a:xfrm>
          <a:prstGeom prst="rect">
            <a:avLst/>
          </a:prstGeom>
          <a:solidFill>
            <a:schemeClr val="accent1">
              <a:lumMod val="20000"/>
              <a:lumOff val="80000"/>
            </a:schemeClr>
          </a:solidFill>
        </p:spPr>
        <p:txBody>
          <a:bodyPr wrap="square" tIns="54000" bIns="54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国民年金</a:t>
            </a:r>
          </a:p>
        </p:txBody>
      </p:sp>
      <p:grpSp>
        <p:nvGrpSpPr>
          <p:cNvPr id="24" name="グループ化 23">
            <a:extLst>
              <a:ext uri="{FF2B5EF4-FFF2-40B4-BE49-F238E27FC236}">
                <a16:creationId xmlns:a16="http://schemas.microsoft.com/office/drawing/2014/main" id="{70FF4D21-26F4-B2C9-B42D-32DC85329364}"/>
              </a:ext>
            </a:extLst>
          </p:cNvPr>
          <p:cNvGrpSpPr/>
          <p:nvPr/>
        </p:nvGrpSpPr>
        <p:grpSpPr>
          <a:xfrm>
            <a:off x="4289169" y="2345285"/>
            <a:ext cx="2766950" cy="680563"/>
            <a:chOff x="3895742" y="2914275"/>
            <a:chExt cx="2766950" cy="680563"/>
          </a:xfrm>
        </p:grpSpPr>
        <p:sp>
          <p:nvSpPr>
            <p:cNvPr id="105" name="四角形: 角を丸くする 104">
              <a:extLst>
                <a:ext uri="{FF2B5EF4-FFF2-40B4-BE49-F238E27FC236}">
                  <a16:creationId xmlns:a16="http://schemas.microsoft.com/office/drawing/2014/main" id="{A2628B2C-3CE8-2805-F434-2CF0D73541AB}"/>
                </a:ext>
              </a:extLst>
            </p:cNvPr>
            <p:cNvSpPr/>
            <p:nvPr/>
          </p:nvSpPr>
          <p:spPr>
            <a:xfrm>
              <a:off x="3895742" y="3294937"/>
              <a:ext cx="2038775"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第２号被保険者</a:t>
              </a:r>
              <a:endParaRPr kumimoji="1" lang="ja-JP"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pic>
          <p:nvPicPr>
            <p:cNvPr id="99" name="グラフィックス 98">
              <a:extLst>
                <a:ext uri="{FF2B5EF4-FFF2-40B4-BE49-F238E27FC236}">
                  <a16:creationId xmlns:a16="http://schemas.microsoft.com/office/drawing/2014/main" id="{364BEA3D-24CD-2956-7C2E-F69BD35EC1AC}"/>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b="6777"/>
            <a:stretch/>
          </p:blipFill>
          <p:spPr>
            <a:xfrm>
              <a:off x="5159624" y="2948500"/>
              <a:ext cx="812102" cy="646338"/>
            </a:xfrm>
            <a:prstGeom prst="rect">
              <a:avLst/>
            </a:prstGeom>
          </p:spPr>
        </p:pic>
        <p:pic>
          <p:nvPicPr>
            <p:cNvPr id="100" name="グラフィックス 99">
              <a:extLst>
                <a:ext uri="{FF2B5EF4-FFF2-40B4-BE49-F238E27FC236}">
                  <a16:creationId xmlns:a16="http://schemas.microsoft.com/office/drawing/2014/main" id="{ED2BFF9A-D379-2D84-D568-410B149F902D}"/>
                </a:ext>
              </a:extLst>
            </p:cNvPr>
            <p:cNvPicPr>
              <a:picLocks noChangeAspect="1"/>
            </p:cNvPicPr>
            <p:nvPr/>
          </p:nvPicPr>
          <p:blipFill rotWithShape="1">
            <a:blip r:embed="rId18">
              <a:extLst>
                <a:ext uri="{96DAC541-7B7A-43D3-8B79-37D633B846F1}">
                  <asvg:svgBlip xmlns:asvg="http://schemas.microsoft.com/office/drawing/2016/SVG/main" r:embed="rId19"/>
                </a:ext>
              </a:extLst>
            </a:blip>
            <a:srcRect b="20915"/>
            <a:stretch/>
          </p:blipFill>
          <p:spPr>
            <a:xfrm>
              <a:off x="6016897" y="2914275"/>
              <a:ext cx="645795" cy="666657"/>
            </a:xfrm>
            <a:prstGeom prst="rect">
              <a:avLst/>
            </a:prstGeom>
          </p:spPr>
        </p:pic>
      </p:grpSp>
      <p:grpSp>
        <p:nvGrpSpPr>
          <p:cNvPr id="26" name="グループ化 25">
            <a:extLst>
              <a:ext uri="{FF2B5EF4-FFF2-40B4-BE49-F238E27FC236}">
                <a16:creationId xmlns:a16="http://schemas.microsoft.com/office/drawing/2014/main" id="{5A953AD8-4784-F32B-BE37-34590424B6AC}"/>
              </a:ext>
            </a:extLst>
          </p:cNvPr>
          <p:cNvGrpSpPr/>
          <p:nvPr/>
        </p:nvGrpSpPr>
        <p:grpSpPr>
          <a:xfrm>
            <a:off x="7345865" y="2344850"/>
            <a:ext cx="1939325" cy="667786"/>
            <a:chOff x="6945156" y="2913840"/>
            <a:chExt cx="1939325" cy="667786"/>
          </a:xfrm>
        </p:grpSpPr>
        <p:sp>
          <p:nvSpPr>
            <p:cNvPr id="111" name="四角形: 角を丸くする 110">
              <a:extLst>
                <a:ext uri="{FF2B5EF4-FFF2-40B4-BE49-F238E27FC236}">
                  <a16:creationId xmlns:a16="http://schemas.microsoft.com/office/drawing/2014/main" id="{4C15A34B-F69D-57EC-FBE6-C947F50E46FC}"/>
                </a:ext>
              </a:extLst>
            </p:cNvPr>
            <p:cNvSpPr/>
            <p:nvPr/>
          </p:nvSpPr>
          <p:spPr>
            <a:xfrm>
              <a:off x="6945156" y="3290061"/>
              <a:ext cx="1477397"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第３号被保険者</a:t>
              </a:r>
              <a:endParaRPr kumimoji="1" lang="ja-JP"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pic>
          <p:nvPicPr>
            <p:cNvPr id="101" name="グラフィックス 100">
              <a:extLst>
                <a:ext uri="{FF2B5EF4-FFF2-40B4-BE49-F238E27FC236}">
                  <a16:creationId xmlns:a16="http://schemas.microsoft.com/office/drawing/2014/main" id="{6EF35F96-F310-F0CC-6E11-FFF40C9C6D9E}"/>
                </a:ext>
              </a:extLst>
            </p:cNvPr>
            <p:cNvPicPr>
              <a:picLocks noChangeAspect="1"/>
            </p:cNvPicPr>
            <p:nvPr/>
          </p:nvPicPr>
          <p:blipFill rotWithShape="1">
            <a:blip r:embed="rId20">
              <a:extLst>
                <a:ext uri="{96DAC541-7B7A-43D3-8B79-37D633B846F1}">
                  <asvg:svgBlip xmlns:asvg="http://schemas.microsoft.com/office/drawing/2016/SVG/main" r:embed="rId21"/>
                </a:ext>
              </a:extLst>
            </a:blip>
            <a:srcRect b="41576"/>
            <a:stretch/>
          </p:blipFill>
          <p:spPr>
            <a:xfrm>
              <a:off x="8158676" y="2913840"/>
              <a:ext cx="725805" cy="667786"/>
            </a:xfrm>
            <a:prstGeom prst="rect">
              <a:avLst/>
            </a:prstGeom>
          </p:spPr>
        </p:pic>
      </p:grpSp>
      <p:grpSp>
        <p:nvGrpSpPr>
          <p:cNvPr id="25" name="グループ化 24">
            <a:extLst>
              <a:ext uri="{FF2B5EF4-FFF2-40B4-BE49-F238E27FC236}">
                <a16:creationId xmlns:a16="http://schemas.microsoft.com/office/drawing/2014/main" id="{53CDD997-6F40-79FC-80CB-01B547BE180F}"/>
              </a:ext>
            </a:extLst>
          </p:cNvPr>
          <p:cNvGrpSpPr/>
          <p:nvPr/>
        </p:nvGrpSpPr>
        <p:grpSpPr>
          <a:xfrm>
            <a:off x="2010875" y="2505980"/>
            <a:ext cx="1725661" cy="536222"/>
            <a:chOff x="1664125" y="3074970"/>
            <a:chExt cx="1725661" cy="536222"/>
          </a:xfrm>
        </p:grpSpPr>
        <p:sp>
          <p:nvSpPr>
            <p:cNvPr id="104" name="四角形: 角を丸くする 103">
              <a:extLst>
                <a:ext uri="{FF2B5EF4-FFF2-40B4-BE49-F238E27FC236}">
                  <a16:creationId xmlns:a16="http://schemas.microsoft.com/office/drawing/2014/main" id="{94A07429-2315-6E89-A85E-6415E2748055}"/>
                </a:ext>
              </a:extLst>
            </p:cNvPr>
            <p:cNvSpPr/>
            <p:nvPr/>
          </p:nvSpPr>
          <p:spPr>
            <a:xfrm>
              <a:off x="1664125" y="3333315"/>
              <a:ext cx="1459408"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第１号被保険者</a:t>
              </a:r>
              <a:endParaRPr kumimoji="1" lang="ja-JP"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pic>
          <p:nvPicPr>
            <p:cNvPr id="103" name="グラフィックス 102">
              <a:extLst>
                <a:ext uri="{FF2B5EF4-FFF2-40B4-BE49-F238E27FC236}">
                  <a16:creationId xmlns:a16="http://schemas.microsoft.com/office/drawing/2014/main" id="{BE4DEEBC-2B56-D2FE-3DA9-B6DFA99CFBF7}"/>
                </a:ext>
              </a:extLst>
            </p:cNvPr>
            <p:cNvPicPr>
              <a:picLocks noChangeAspect="1"/>
            </p:cNvPicPr>
            <p:nvPr/>
          </p:nvPicPr>
          <p:blipFill rotWithShape="1">
            <a:blip r:embed="rId22">
              <a:extLst>
                <a:ext uri="{96DAC541-7B7A-43D3-8B79-37D633B846F1}">
                  <asvg:svgBlip xmlns:asvg="http://schemas.microsoft.com/office/drawing/2016/SVG/main" r:embed="rId23"/>
                </a:ext>
              </a:extLst>
            </a:blip>
            <a:srcRect b="41865"/>
            <a:stretch/>
          </p:blipFill>
          <p:spPr>
            <a:xfrm>
              <a:off x="2834138" y="3074970"/>
              <a:ext cx="555648" cy="499564"/>
            </a:xfrm>
            <a:prstGeom prst="rect">
              <a:avLst/>
            </a:prstGeom>
          </p:spPr>
        </p:pic>
      </p:grpSp>
      <p:sp>
        <p:nvSpPr>
          <p:cNvPr id="112" name="テキスト ボックス 139">
            <a:extLst>
              <a:ext uri="{FF2B5EF4-FFF2-40B4-BE49-F238E27FC236}">
                <a16:creationId xmlns:a16="http://schemas.microsoft.com/office/drawing/2014/main" id="{C6D353E6-F377-1DEC-3C68-1B7F2948603C}"/>
              </a:ext>
            </a:extLst>
          </p:cNvPr>
          <p:cNvSpPr txBox="1">
            <a:spLocks noChangeArrowheads="1"/>
          </p:cNvSpPr>
          <p:nvPr/>
        </p:nvSpPr>
        <p:spPr bwMode="auto">
          <a:xfrm>
            <a:off x="454106" y="3057234"/>
            <a:ext cx="1207857" cy="510653"/>
          </a:xfrm>
          <a:prstGeom prst="rect">
            <a:avLst/>
          </a:prstGeom>
          <a:noFill/>
          <a:ln w="9525">
            <a:noFill/>
            <a:miter lim="800000"/>
            <a:headEnd/>
            <a:tailEnd/>
          </a:ln>
        </p:spPr>
        <p:txBody>
          <a:bodyPr wrap="square">
            <a:spAutoFit/>
          </a:bodyPr>
          <a:lstStyle/>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rPr>
              <a:t>現役時代</a:t>
            </a:r>
            <a:endParaRPr kumimoji="0" lang="en-US" altLang="ja-JP" sz="1200" b="1"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endParaRPr>
          </a:p>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rPr>
              <a:t>保険料を負担</a:t>
            </a:r>
            <a:endParaRPr kumimoji="0" lang="en-US" altLang="ja-JP" sz="1200" b="0"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endParaRPr>
          </a:p>
        </p:txBody>
      </p:sp>
      <p:sp>
        <p:nvSpPr>
          <p:cNvPr id="116" name="テキスト ボックス 140">
            <a:extLst>
              <a:ext uri="{FF2B5EF4-FFF2-40B4-BE49-F238E27FC236}">
                <a16:creationId xmlns:a16="http://schemas.microsoft.com/office/drawing/2014/main" id="{9782F8EE-A92D-583F-D64A-32067A217D08}"/>
              </a:ext>
            </a:extLst>
          </p:cNvPr>
          <p:cNvSpPr txBox="1">
            <a:spLocks noChangeArrowheads="1"/>
          </p:cNvSpPr>
          <p:nvPr/>
        </p:nvSpPr>
        <p:spPr bwMode="auto">
          <a:xfrm>
            <a:off x="428336" y="5464576"/>
            <a:ext cx="1249286" cy="510653"/>
          </a:xfrm>
          <a:prstGeom prst="rect">
            <a:avLst/>
          </a:prstGeom>
          <a:noFill/>
          <a:ln w="9525">
            <a:noFill/>
            <a:miter lim="800000"/>
            <a:headEnd/>
            <a:tailEnd/>
          </a:ln>
        </p:spPr>
        <p:txBody>
          <a:bodyPr wrap="square">
            <a:spAutoFit/>
          </a:bodyPr>
          <a:lstStyle/>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引退後</a:t>
            </a:r>
            <a:endPar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年金を受給</a:t>
            </a:r>
            <a:endParaRPr kumimoji="0" lang="en-US" altLang="ja-JP" sz="12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119" name="テキスト ボックス 118">
            <a:extLst>
              <a:ext uri="{FF2B5EF4-FFF2-40B4-BE49-F238E27FC236}">
                <a16:creationId xmlns:a16="http://schemas.microsoft.com/office/drawing/2014/main" id="{987BEC30-BCB1-E0AF-62D4-AA26572ACE84}"/>
              </a:ext>
            </a:extLst>
          </p:cNvPr>
          <p:cNvSpPr txBox="1"/>
          <p:nvPr/>
        </p:nvSpPr>
        <p:spPr>
          <a:xfrm>
            <a:off x="2527012" y="3045244"/>
            <a:ext cx="89639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(20</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歳から</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30" name="グループ化 29">
            <a:extLst>
              <a:ext uri="{FF2B5EF4-FFF2-40B4-BE49-F238E27FC236}">
                <a16:creationId xmlns:a16="http://schemas.microsoft.com/office/drawing/2014/main" id="{D9DBDA30-94F9-01F7-3A70-AC39D2F5E2C4}"/>
              </a:ext>
            </a:extLst>
          </p:cNvPr>
          <p:cNvGrpSpPr/>
          <p:nvPr/>
        </p:nvGrpSpPr>
        <p:grpSpPr>
          <a:xfrm>
            <a:off x="1932909" y="3349331"/>
            <a:ext cx="2041585" cy="572579"/>
            <a:chOff x="1836281" y="4044969"/>
            <a:chExt cx="2041585" cy="572579"/>
          </a:xfrm>
        </p:grpSpPr>
        <p:sp>
          <p:nvSpPr>
            <p:cNvPr id="130" name="四角形: 角を丸くする 129">
              <a:extLst>
                <a:ext uri="{FF2B5EF4-FFF2-40B4-BE49-F238E27FC236}">
                  <a16:creationId xmlns:a16="http://schemas.microsoft.com/office/drawing/2014/main" id="{6343A67E-C4F7-D8EC-5872-211B6B59A86C}"/>
                </a:ext>
              </a:extLst>
            </p:cNvPr>
            <p:cNvSpPr/>
            <p:nvPr/>
          </p:nvSpPr>
          <p:spPr>
            <a:xfrm>
              <a:off x="1897866" y="4077548"/>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2" name="テキスト ボックス 121">
              <a:extLst>
                <a:ext uri="{FF2B5EF4-FFF2-40B4-BE49-F238E27FC236}">
                  <a16:creationId xmlns:a16="http://schemas.microsoft.com/office/drawing/2014/main" id="{D20B10D6-FEE7-26C9-848A-8A9B964A78FF}"/>
                </a:ext>
              </a:extLst>
            </p:cNvPr>
            <p:cNvSpPr txBox="1"/>
            <p:nvPr/>
          </p:nvSpPr>
          <p:spPr>
            <a:xfrm>
              <a:off x="1836281" y="4112173"/>
              <a:ext cx="1955984" cy="458395"/>
            </a:xfrm>
            <a:prstGeom prst="rect">
              <a:avLst/>
            </a:prstGeom>
            <a:noFill/>
          </p:spPr>
          <p:txBody>
            <a:bodyPr wrap="square" lIns="91440" tIns="45720" rIns="91440" bIns="45720" rtlCol="0" anchor="t">
              <a:spAutoFit/>
            </a:bodyPr>
            <a:lstStyle/>
            <a:p>
              <a:pPr marL="0" marR="0" lvl="0" indent="0" algn="r" defTabSz="457200" rtl="0" eaLnBrk="1" fontAlgn="auto" latinLnBrk="0" hangingPunct="1">
                <a:lnSpc>
                  <a:spcPct val="120000"/>
                </a:lnSpc>
                <a:spcBef>
                  <a:spcPts val="0"/>
                </a:spcBef>
                <a:spcAft>
                  <a:spcPts val="0"/>
                </a:spcAft>
                <a:buClrTx/>
                <a:buSzTx/>
                <a:buFontTx/>
                <a:buNone/>
                <a:tabLst/>
                <a:defRPr/>
              </a:pPr>
              <a:r>
                <a:rPr kumimoji="0" lang="ja-JP" altLang="en-US" sz="1050" b="1" i="0" u="none" strike="noStrike" kern="1200" cap="none" spc="0" normalizeH="0" baseline="0" noProof="0">
                  <a:ln>
                    <a:noFill/>
                  </a:ln>
                  <a:solidFill>
                    <a:prstClr val="white"/>
                  </a:solidFill>
                  <a:effectLst/>
                  <a:uLnTx/>
                  <a:uFillTx/>
                  <a:latin typeface="Meiryo UI"/>
                  <a:ea typeface="Meiryo UI"/>
                </a:rPr>
                <a:t>毎月</a:t>
              </a:r>
              <a:r>
                <a:rPr lang="en-US" altLang="ja-JP" sz="1050" b="1">
                  <a:solidFill>
                    <a:prstClr val="white"/>
                  </a:solidFill>
                  <a:latin typeface="Meiryo UI"/>
                  <a:ea typeface="Meiryo UI"/>
                </a:rPr>
                <a:t>17,920</a:t>
              </a:r>
              <a:r>
                <a:rPr kumimoji="0" lang="ja-JP" altLang="en-US" sz="1050" b="1" i="0" u="none" strike="noStrike" kern="1200" cap="none" spc="0" normalizeH="0" baseline="0" noProof="0">
                  <a:ln>
                    <a:noFill/>
                  </a:ln>
                  <a:solidFill>
                    <a:prstClr val="white"/>
                  </a:solidFill>
                  <a:effectLst/>
                  <a:uLnTx/>
                  <a:uFillTx/>
                  <a:latin typeface="Meiryo UI"/>
                  <a:ea typeface="Meiryo UI"/>
                </a:rPr>
                <a:t>円</a:t>
              </a:r>
              <a:r>
                <a:rPr kumimoji="0" lang="en-US" altLang="ja-JP" sz="1050" b="1" i="0" u="none" strike="noStrike" kern="1200" cap="none" spc="0" normalizeH="0" baseline="0" noProof="0">
                  <a:ln>
                    <a:noFill/>
                  </a:ln>
                  <a:solidFill>
                    <a:prstClr val="white"/>
                  </a:solidFill>
                  <a:effectLst/>
                  <a:uLnTx/>
                  <a:uFillTx/>
                  <a:latin typeface="Meiryo UI"/>
                  <a:ea typeface="Meiryo UI"/>
                </a:rPr>
                <a:t>(</a:t>
              </a:r>
              <a:r>
                <a:rPr kumimoji="0" lang="ja-JP" altLang="en-US" sz="1050" b="1" i="0" u="none" strike="noStrike" kern="1200" cap="none" spc="0" normalizeH="0" baseline="0" noProof="0">
                  <a:ln>
                    <a:noFill/>
                  </a:ln>
                  <a:solidFill>
                    <a:prstClr val="white"/>
                  </a:solidFill>
                  <a:effectLst/>
                  <a:uLnTx/>
                  <a:uFillTx/>
                  <a:latin typeface="Meiryo UI"/>
                  <a:ea typeface="Meiryo UI"/>
                </a:rPr>
                <a:t>定額</a:t>
              </a:r>
              <a:r>
                <a:rPr kumimoji="0" lang="en-US" altLang="ja-JP" sz="1050" b="1" i="0" u="none" strike="noStrike" kern="1200" cap="none" spc="0" normalizeH="0" baseline="0" noProof="0">
                  <a:ln>
                    <a:noFill/>
                  </a:ln>
                  <a:solidFill>
                    <a:prstClr val="white"/>
                  </a:solidFill>
                  <a:effectLst/>
                  <a:uLnTx/>
                  <a:uFillTx/>
                  <a:latin typeface="Meiryo UI"/>
                  <a:ea typeface="Meiryo UI"/>
                </a:rPr>
                <a:t>)</a:t>
              </a:r>
              <a:r>
                <a:rPr kumimoji="0" lang="ja-JP" altLang="en-US" sz="1050" b="1" i="0" u="none" strike="noStrike" kern="1200" cap="none" spc="0" normalizeH="0" baseline="0" noProof="0">
                  <a:ln>
                    <a:noFill/>
                  </a:ln>
                  <a:solidFill>
                    <a:prstClr val="white"/>
                  </a:solidFill>
                  <a:effectLst/>
                  <a:uLnTx/>
                  <a:uFillTx/>
                  <a:latin typeface="Meiryo UI"/>
                  <a:ea typeface="Meiryo UI"/>
                </a:rPr>
                <a:t>を負担</a:t>
              </a:r>
            </a:p>
            <a:p>
              <a:pPr marL="0" marR="0" lvl="0" indent="0" algn="r" defTabSz="457200" rtl="0" eaLnBrk="1" fontAlgn="auto" latinLnBrk="0" hangingPunct="1">
                <a:lnSpc>
                  <a:spcPct val="120000"/>
                </a:lnSpc>
                <a:spcBef>
                  <a:spcPts val="0"/>
                </a:spcBef>
                <a:spcAft>
                  <a:spcPts val="0"/>
                </a:spcAft>
                <a:buClrTx/>
                <a:buSzTx/>
                <a:buFontTx/>
                <a:buNone/>
                <a:tabLst/>
                <a:defRPr/>
              </a:pPr>
              <a:r>
                <a:rPr kumimoji="0" lang="en-US" altLang="ja-JP" sz="1050" b="0" i="0" u="none" strike="noStrike" kern="1200" cap="none" spc="0" normalizeH="0" baseline="0" noProof="0">
                  <a:ln>
                    <a:noFill/>
                  </a:ln>
                  <a:solidFill>
                    <a:prstClr val="white"/>
                  </a:solidFill>
                  <a:effectLst/>
                  <a:uLnTx/>
                  <a:uFillTx/>
                  <a:latin typeface="Meiryo UI"/>
                  <a:ea typeface="Meiryo UI"/>
                </a:rPr>
                <a:t>※ </a:t>
              </a:r>
              <a:r>
                <a:rPr kumimoji="0" lang="ja-JP" altLang="en-US" sz="1050" b="0" i="0" u="none" strike="noStrike" kern="1200" cap="none" spc="0" normalizeH="0" baseline="0" noProof="0">
                  <a:ln>
                    <a:noFill/>
                  </a:ln>
                  <a:solidFill>
                    <a:prstClr val="white"/>
                  </a:solidFill>
                  <a:effectLst/>
                  <a:uLnTx/>
                  <a:uFillTx/>
                  <a:latin typeface="Meiryo UI"/>
                  <a:ea typeface="Meiryo UI"/>
                </a:rPr>
                <a:t>令和８年度</a:t>
              </a:r>
              <a:endParaRPr lang="ja-JP" altLang="en-US" sz="1050" b="0" i="0" u="none" strike="noStrike" kern="1200" cap="none" spc="0" normalizeH="0" baseline="0" noProof="0">
                <a:ln>
                  <a:noFill/>
                </a:ln>
                <a:solidFill>
                  <a:prstClr val="white"/>
                </a:solidFill>
                <a:effectLst/>
                <a:uLnTx/>
                <a:uFillTx/>
                <a:latin typeface="Meiryo UI"/>
                <a:ea typeface="Meiryo UI"/>
              </a:endParaRPr>
            </a:p>
          </p:txBody>
        </p:sp>
        <p:sp>
          <p:nvSpPr>
            <p:cNvPr id="132" name="四角形: 角を丸くする 131">
              <a:extLst>
                <a:ext uri="{FF2B5EF4-FFF2-40B4-BE49-F238E27FC236}">
                  <a16:creationId xmlns:a16="http://schemas.microsoft.com/office/drawing/2014/main" id="{DFF7416C-1108-531F-7180-1E9FB39469B0}"/>
                </a:ext>
              </a:extLst>
            </p:cNvPr>
            <p:cNvSpPr/>
            <p:nvPr/>
          </p:nvSpPr>
          <p:spPr>
            <a:xfrm>
              <a:off x="1867881" y="4044969"/>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pic>
        <p:nvPicPr>
          <p:cNvPr id="133" name="グラフィックス 132">
            <a:extLst>
              <a:ext uri="{FF2B5EF4-FFF2-40B4-BE49-F238E27FC236}">
                <a16:creationId xmlns:a16="http://schemas.microsoft.com/office/drawing/2014/main" id="{02E3F1C2-AAC0-8F6C-41E6-7AD053E018B2}"/>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2893782" y="3960611"/>
            <a:ext cx="104775" cy="288000"/>
          </a:xfrm>
          <a:prstGeom prst="rect">
            <a:avLst/>
          </a:prstGeom>
        </p:spPr>
      </p:pic>
      <p:sp>
        <p:nvSpPr>
          <p:cNvPr id="134" name="テキスト ボックス 133">
            <a:extLst>
              <a:ext uri="{FF2B5EF4-FFF2-40B4-BE49-F238E27FC236}">
                <a16:creationId xmlns:a16="http://schemas.microsoft.com/office/drawing/2014/main" id="{6620C39A-E6D5-7905-7327-EE38FC733719}"/>
              </a:ext>
            </a:extLst>
          </p:cNvPr>
          <p:cNvSpPr txBox="1"/>
          <p:nvPr/>
        </p:nvSpPr>
        <p:spPr>
          <a:xfrm>
            <a:off x="2344095" y="4247362"/>
            <a:ext cx="121379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原則</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60</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歳まで</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8" name="テキスト ボックス 147">
            <a:extLst>
              <a:ext uri="{FF2B5EF4-FFF2-40B4-BE49-F238E27FC236}">
                <a16:creationId xmlns:a16="http://schemas.microsoft.com/office/drawing/2014/main" id="{3CB658D6-C58F-50EC-0E63-90B897A36A2B}"/>
              </a:ext>
            </a:extLst>
          </p:cNvPr>
          <p:cNvSpPr txBox="1"/>
          <p:nvPr/>
        </p:nvSpPr>
        <p:spPr>
          <a:xfrm>
            <a:off x="5222205" y="3045244"/>
            <a:ext cx="857927"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就職から</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149" name="グループ化 148">
            <a:extLst>
              <a:ext uri="{FF2B5EF4-FFF2-40B4-BE49-F238E27FC236}">
                <a16:creationId xmlns:a16="http://schemas.microsoft.com/office/drawing/2014/main" id="{F892872C-28DC-D250-9E27-841B0CC8839B}"/>
              </a:ext>
            </a:extLst>
          </p:cNvPr>
          <p:cNvGrpSpPr/>
          <p:nvPr/>
        </p:nvGrpSpPr>
        <p:grpSpPr>
          <a:xfrm>
            <a:off x="4743899" y="3348800"/>
            <a:ext cx="1770933" cy="572579"/>
            <a:chOff x="2068765" y="4044969"/>
            <a:chExt cx="1770933" cy="572579"/>
          </a:xfrm>
        </p:grpSpPr>
        <p:sp>
          <p:nvSpPr>
            <p:cNvPr id="152" name="四角形: 角を丸くする 151">
              <a:extLst>
                <a:ext uri="{FF2B5EF4-FFF2-40B4-BE49-F238E27FC236}">
                  <a16:creationId xmlns:a16="http://schemas.microsoft.com/office/drawing/2014/main" id="{471F0EB7-687C-7843-2931-4B7B2A7FC8D4}"/>
                </a:ext>
              </a:extLst>
            </p:cNvPr>
            <p:cNvSpPr/>
            <p:nvPr/>
          </p:nvSpPr>
          <p:spPr>
            <a:xfrm>
              <a:off x="2116500" y="4077548"/>
              <a:ext cx="1723198"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3" name="テキスト ボックス 152">
              <a:extLst>
                <a:ext uri="{FF2B5EF4-FFF2-40B4-BE49-F238E27FC236}">
                  <a16:creationId xmlns:a16="http://schemas.microsoft.com/office/drawing/2014/main" id="{B01F4404-A3C5-0459-4941-AD2BC64E0AC6}"/>
                </a:ext>
              </a:extLst>
            </p:cNvPr>
            <p:cNvSpPr txBox="1"/>
            <p:nvPr/>
          </p:nvSpPr>
          <p:spPr>
            <a:xfrm>
              <a:off x="2312842" y="4084558"/>
              <a:ext cx="1470274" cy="475836"/>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月給の</a:t>
              </a:r>
              <a:r>
                <a:rPr kumimoji="0" lang="en-US" altLang="ja-JP"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18.3</a:t>
              </a:r>
              <a:r>
                <a:rPr kumimoji="0" lang="ja-JP" altLang="en-US"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 負担</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ja-JP"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0" lang="ja-JP" altLang="en-US"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半分は会社が負担</a:t>
              </a:r>
              <a:r>
                <a:rPr kumimoji="0" lang="en-US" altLang="ja-JP"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a:t>
              </a:r>
              <a:endParaRPr kumimoji="0" lang="ja-JP" altLang="en-US"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4" name="四角形: 角を丸くする 153">
              <a:extLst>
                <a:ext uri="{FF2B5EF4-FFF2-40B4-BE49-F238E27FC236}">
                  <a16:creationId xmlns:a16="http://schemas.microsoft.com/office/drawing/2014/main" id="{3E09C017-0F36-A795-AB20-397C62A5BC1C}"/>
                </a:ext>
              </a:extLst>
            </p:cNvPr>
            <p:cNvSpPr/>
            <p:nvPr/>
          </p:nvSpPr>
          <p:spPr>
            <a:xfrm>
              <a:off x="2068765" y="4044969"/>
              <a:ext cx="1756059" cy="540000"/>
            </a:xfrm>
            <a:custGeom>
              <a:avLst/>
              <a:gdLst>
                <a:gd name="connsiteX0" fmla="*/ 0 w 1756059"/>
                <a:gd name="connsiteY0" fmla="*/ 90002 h 540000"/>
                <a:gd name="connsiteX1" fmla="*/ 90002 w 1756059"/>
                <a:gd name="connsiteY1" fmla="*/ 0 h 540000"/>
                <a:gd name="connsiteX2" fmla="*/ 646875 w 1756059"/>
                <a:gd name="connsiteY2" fmla="*/ 0 h 540000"/>
                <a:gd name="connsiteX3" fmla="*/ 1156466 w 1756059"/>
                <a:gd name="connsiteY3" fmla="*/ 0 h 540000"/>
                <a:gd name="connsiteX4" fmla="*/ 1666057 w 1756059"/>
                <a:gd name="connsiteY4" fmla="*/ 0 h 540000"/>
                <a:gd name="connsiteX5" fmla="*/ 1756059 w 1756059"/>
                <a:gd name="connsiteY5" fmla="*/ 90002 h 540000"/>
                <a:gd name="connsiteX6" fmla="*/ 1756059 w 1756059"/>
                <a:gd name="connsiteY6" fmla="*/ 449998 h 540000"/>
                <a:gd name="connsiteX7" fmla="*/ 1666057 w 1756059"/>
                <a:gd name="connsiteY7" fmla="*/ 540000 h 540000"/>
                <a:gd name="connsiteX8" fmla="*/ 1172226 w 1756059"/>
                <a:gd name="connsiteY8" fmla="*/ 540000 h 540000"/>
                <a:gd name="connsiteX9" fmla="*/ 646875 w 1756059"/>
                <a:gd name="connsiteY9" fmla="*/ 540000 h 540000"/>
                <a:gd name="connsiteX10" fmla="*/ 90002 w 1756059"/>
                <a:gd name="connsiteY10" fmla="*/ 540000 h 540000"/>
                <a:gd name="connsiteX11" fmla="*/ 0 w 1756059"/>
                <a:gd name="connsiteY11" fmla="*/ 449998 h 540000"/>
                <a:gd name="connsiteX12" fmla="*/ 0 w 1756059"/>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6059" h="540000" extrusionOk="0">
                  <a:moveTo>
                    <a:pt x="0" y="90002"/>
                  </a:moveTo>
                  <a:cubicBezTo>
                    <a:pt x="-9037" y="34721"/>
                    <a:pt x="35995" y="1614"/>
                    <a:pt x="90002" y="0"/>
                  </a:cubicBezTo>
                  <a:cubicBezTo>
                    <a:pt x="340076" y="-14617"/>
                    <a:pt x="374342" y="-13680"/>
                    <a:pt x="646875" y="0"/>
                  </a:cubicBezTo>
                  <a:cubicBezTo>
                    <a:pt x="919408" y="13680"/>
                    <a:pt x="1046562" y="9140"/>
                    <a:pt x="1156466" y="0"/>
                  </a:cubicBezTo>
                  <a:cubicBezTo>
                    <a:pt x="1266370" y="-9140"/>
                    <a:pt x="1552472" y="17102"/>
                    <a:pt x="1666057" y="0"/>
                  </a:cubicBezTo>
                  <a:cubicBezTo>
                    <a:pt x="1713950" y="-5842"/>
                    <a:pt x="1758305" y="31985"/>
                    <a:pt x="1756059" y="90002"/>
                  </a:cubicBezTo>
                  <a:cubicBezTo>
                    <a:pt x="1770039" y="164508"/>
                    <a:pt x="1754559" y="283030"/>
                    <a:pt x="1756059" y="449998"/>
                  </a:cubicBezTo>
                  <a:cubicBezTo>
                    <a:pt x="1755372" y="493152"/>
                    <a:pt x="1708618" y="549931"/>
                    <a:pt x="1666057" y="540000"/>
                  </a:cubicBezTo>
                  <a:cubicBezTo>
                    <a:pt x="1529424" y="533164"/>
                    <a:pt x="1358827" y="535013"/>
                    <a:pt x="1172226" y="540000"/>
                  </a:cubicBezTo>
                  <a:cubicBezTo>
                    <a:pt x="985625" y="544987"/>
                    <a:pt x="890855" y="540472"/>
                    <a:pt x="646875" y="540000"/>
                  </a:cubicBezTo>
                  <a:cubicBezTo>
                    <a:pt x="402895" y="539528"/>
                    <a:pt x="357709" y="561525"/>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pic>
        <p:nvPicPr>
          <p:cNvPr id="150" name="グラフィックス 149">
            <a:extLst>
              <a:ext uri="{FF2B5EF4-FFF2-40B4-BE49-F238E27FC236}">
                <a16:creationId xmlns:a16="http://schemas.microsoft.com/office/drawing/2014/main" id="{09D0874D-B3CC-BFD3-99AB-BC5DC460C7D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579376" y="3960611"/>
            <a:ext cx="78222" cy="288000"/>
          </a:xfrm>
          <a:prstGeom prst="rect">
            <a:avLst/>
          </a:prstGeom>
        </p:spPr>
      </p:pic>
      <p:sp>
        <p:nvSpPr>
          <p:cNvPr id="151" name="テキスト ボックス 150">
            <a:extLst>
              <a:ext uri="{FF2B5EF4-FFF2-40B4-BE49-F238E27FC236}">
                <a16:creationId xmlns:a16="http://schemas.microsoft.com/office/drawing/2014/main" id="{B2317D63-7B21-DBD0-5D90-C0E4A7A4A389}"/>
              </a:ext>
            </a:extLst>
          </p:cNvPr>
          <p:cNvSpPr txBox="1"/>
          <p:nvPr/>
        </p:nvSpPr>
        <p:spPr>
          <a:xfrm>
            <a:off x="5191215" y="4247362"/>
            <a:ext cx="86754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退職まで</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57" name="テキスト ボックス 156">
            <a:extLst>
              <a:ext uri="{FF2B5EF4-FFF2-40B4-BE49-F238E27FC236}">
                <a16:creationId xmlns:a16="http://schemas.microsoft.com/office/drawing/2014/main" id="{BE75020A-DA58-05B8-37A3-E89D73D20E37}"/>
              </a:ext>
            </a:extLst>
          </p:cNvPr>
          <p:cNvSpPr txBox="1"/>
          <p:nvPr/>
        </p:nvSpPr>
        <p:spPr>
          <a:xfrm>
            <a:off x="7893564" y="3045244"/>
            <a:ext cx="89639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(20</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歳から</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158" name="グループ化 157">
            <a:extLst>
              <a:ext uri="{FF2B5EF4-FFF2-40B4-BE49-F238E27FC236}">
                <a16:creationId xmlns:a16="http://schemas.microsoft.com/office/drawing/2014/main" id="{E38CBA68-794A-2D76-A639-B8F11F4586BA}"/>
              </a:ext>
            </a:extLst>
          </p:cNvPr>
          <p:cNvGrpSpPr/>
          <p:nvPr/>
        </p:nvGrpSpPr>
        <p:grpSpPr>
          <a:xfrm>
            <a:off x="7325130" y="3348800"/>
            <a:ext cx="2052603" cy="572579"/>
            <a:chOff x="1834991" y="4044969"/>
            <a:chExt cx="2052603" cy="572579"/>
          </a:xfrm>
        </p:grpSpPr>
        <p:sp>
          <p:nvSpPr>
            <p:cNvPr id="161" name="四角形: 角を丸くする 160">
              <a:extLst>
                <a:ext uri="{FF2B5EF4-FFF2-40B4-BE49-F238E27FC236}">
                  <a16:creationId xmlns:a16="http://schemas.microsoft.com/office/drawing/2014/main" id="{222F4FA1-15E9-C93C-80E7-90339C1547D0}"/>
                </a:ext>
              </a:extLst>
            </p:cNvPr>
            <p:cNvSpPr/>
            <p:nvPr/>
          </p:nvSpPr>
          <p:spPr>
            <a:xfrm>
              <a:off x="1907594" y="4077548"/>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2" name="テキスト ボックス 161">
              <a:extLst>
                <a:ext uri="{FF2B5EF4-FFF2-40B4-BE49-F238E27FC236}">
                  <a16:creationId xmlns:a16="http://schemas.microsoft.com/office/drawing/2014/main" id="{15B9AA0F-30DE-906D-3021-E8F82237C150}"/>
                </a:ext>
              </a:extLst>
            </p:cNvPr>
            <p:cNvSpPr txBox="1"/>
            <p:nvPr/>
          </p:nvSpPr>
          <p:spPr>
            <a:xfrm>
              <a:off x="1834991" y="4092717"/>
              <a:ext cx="2051593" cy="475836"/>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負担なし</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ja-JP"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0" lang="ja-JP" altLang="en-US"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第２号被保険者全体で負担</a:t>
              </a:r>
              <a:r>
                <a:rPr kumimoji="0" lang="en-US" altLang="ja-JP"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a:t>
              </a:r>
              <a:endParaRPr kumimoji="0" lang="ja-JP" altLang="en-US"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3" name="四角形: 角を丸くする 162">
              <a:extLst>
                <a:ext uri="{FF2B5EF4-FFF2-40B4-BE49-F238E27FC236}">
                  <a16:creationId xmlns:a16="http://schemas.microsoft.com/office/drawing/2014/main" id="{03142C62-D893-C938-22F5-D013E8E75B56}"/>
                </a:ext>
              </a:extLst>
            </p:cNvPr>
            <p:cNvSpPr/>
            <p:nvPr/>
          </p:nvSpPr>
          <p:spPr>
            <a:xfrm>
              <a:off x="1867881" y="4044969"/>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pic>
        <p:nvPicPr>
          <p:cNvPr id="159" name="グラフィックス 158">
            <a:extLst>
              <a:ext uri="{FF2B5EF4-FFF2-40B4-BE49-F238E27FC236}">
                <a16:creationId xmlns:a16="http://schemas.microsoft.com/office/drawing/2014/main" id="{E69C3003-BC64-25E7-6255-62BD56F9C6C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341763" y="3958835"/>
            <a:ext cx="78222" cy="288000"/>
          </a:xfrm>
          <a:prstGeom prst="rect">
            <a:avLst/>
          </a:prstGeom>
        </p:spPr>
      </p:pic>
      <p:sp>
        <p:nvSpPr>
          <p:cNvPr id="160" name="テキスト ボックス 159">
            <a:extLst>
              <a:ext uri="{FF2B5EF4-FFF2-40B4-BE49-F238E27FC236}">
                <a16:creationId xmlns:a16="http://schemas.microsoft.com/office/drawing/2014/main" id="{C731E463-A3FE-D4D4-A967-0E733130F94C}"/>
              </a:ext>
            </a:extLst>
          </p:cNvPr>
          <p:cNvSpPr txBox="1"/>
          <p:nvPr/>
        </p:nvSpPr>
        <p:spPr>
          <a:xfrm>
            <a:off x="7977560" y="4247362"/>
            <a:ext cx="906017"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(60</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歳まで</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36" name="グラフィックス 35">
            <a:extLst>
              <a:ext uri="{FF2B5EF4-FFF2-40B4-BE49-F238E27FC236}">
                <a16:creationId xmlns:a16="http://schemas.microsoft.com/office/drawing/2014/main" id="{7618C786-65FC-2C33-38F7-3AFA7C829095}"/>
              </a:ext>
            </a:extLst>
          </p:cNvPr>
          <p:cNvPicPr>
            <a:picLocks noChangeAspect="1"/>
          </p:cNvPicPr>
          <p:nvPr/>
        </p:nvPicPr>
        <p:blipFill rotWithShape="1">
          <a:blip r:embed="rId26">
            <a:extLst>
              <a:ext uri="{96DAC541-7B7A-43D3-8B79-37D633B846F1}">
                <asvg:svgBlip xmlns:asvg="http://schemas.microsoft.com/office/drawing/2016/SVG/main" r:embed="rId27"/>
              </a:ext>
            </a:extLst>
          </a:blip>
          <a:srcRect r="42663" b="9009"/>
          <a:stretch/>
        </p:blipFill>
        <p:spPr>
          <a:xfrm>
            <a:off x="2749812" y="4524224"/>
            <a:ext cx="409394" cy="720000"/>
          </a:xfrm>
          <a:prstGeom prst="rect">
            <a:avLst/>
          </a:prstGeom>
        </p:spPr>
      </p:pic>
      <p:sp>
        <p:nvSpPr>
          <p:cNvPr id="167" name="正方形/長方形 166">
            <a:extLst>
              <a:ext uri="{FF2B5EF4-FFF2-40B4-BE49-F238E27FC236}">
                <a16:creationId xmlns:a16="http://schemas.microsoft.com/office/drawing/2014/main" id="{AF86F2A1-849C-EE4D-5173-A6D535D78038}"/>
              </a:ext>
            </a:extLst>
          </p:cNvPr>
          <p:cNvSpPr/>
          <p:nvPr/>
        </p:nvSpPr>
        <p:spPr>
          <a:xfrm>
            <a:off x="1996656" y="5864227"/>
            <a:ext cx="2129086" cy="287970"/>
          </a:xfrm>
          <a:prstGeom prst="rect">
            <a:avLst/>
          </a:prstGeom>
          <a:solidFill>
            <a:schemeClr val="bg1">
              <a:alpha val="15000"/>
            </a:schemeClr>
          </a:solidFill>
          <a:ln w="635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46704" rtl="0" eaLnBrk="1" fontAlgn="auto" latinLnBrk="0" hangingPunct="1">
              <a:lnSpc>
                <a:spcPct val="100000"/>
              </a:lnSpc>
              <a:spcBef>
                <a:spcPts val="0"/>
              </a:spcBef>
              <a:spcAft>
                <a:spcPts val="0"/>
              </a:spcAft>
              <a:buClrTx/>
              <a:buSzTx/>
              <a:buFontTx/>
              <a:buNone/>
              <a:tabLst/>
              <a:defRPr/>
            </a:pPr>
            <a:r>
              <a:rPr kumimoji="0" lang="zh-TW" altLang="en-US" sz="1100" b="1" i="0" u="none" strike="noStrike" kern="1200" cap="none" spc="0" normalizeH="0" baseline="0" noProof="0">
                <a:ln>
                  <a:noFill/>
                </a:ln>
                <a:solidFill>
                  <a:srgbClr val="002060"/>
                </a:solidFill>
                <a:effectLst/>
                <a:uLnTx/>
                <a:uFillTx/>
                <a:latin typeface="Meiryo UI"/>
                <a:ea typeface="Meiryo UI"/>
              </a:rPr>
              <a:t>月約</a:t>
            </a:r>
            <a:r>
              <a:rPr kumimoji="0" lang="en-US" altLang="ja-JP" sz="1100" b="1" i="0" u="none" strike="noStrike" kern="1200" cap="none" spc="0" normalizeH="0" baseline="0" noProof="0">
                <a:ln>
                  <a:noFill/>
                </a:ln>
                <a:solidFill>
                  <a:srgbClr val="002060"/>
                </a:solidFill>
                <a:effectLst/>
                <a:uLnTx/>
                <a:uFillTx/>
                <a:latin typeface="Meiryo UI"/>
                <a:ea typeface="Meiryo UI"/>
              </a:rPr>
              <a:t>7</a:t>
            </a:r>
            <a:r>
              <a:rPr lang="en-US" altLang="zh-TW" sz="1100" b="1">
                <a:solidFill>
                  <a:srgbClr val="002060"/>
                </a:solidFill>
                <a:latin typeface="Meiryo UI"/>
                <a:ea typeface="Meiryo UI"/>
              </a:rPr>
              <a:t>.1</a:t>
            </a:r>
            <a:r>
              <a:rPr kumimoji="0" lang="zh-TW" altLang="en-US" sz="1100" b="1" i="0" u="none" strike="noStrike" kern="1200" cap="none" spc="0" normalizeH="0" baseline="0" noProof="0">
                <a:ln>
                  <a:noFill/>
                </a:ln>
                <a:solidFill>
                  <a:srgbClr val="002060"/>
                </a:solidFill>
                <a:effectLst/>
                <a:uLnTx/>
                <a:uFillTx/>
                <a:latin typeface="Meiryo UI"/>
                <a:ea typeface="Meiryo UI"/>
              </a:rPr>
              <a:t>万円</a:t>
            </a:r>
            <a:r>
              <a:rPr kumimoji="0" lang="en-US" altLang="zh-TW" sz="1100" b="1" i="0" u="none" strike="noStrike" kern="1200" cap="none" spc="0" normalizeH="0" baseline="0" noProof="0">
                <a:ln>
                  <a:noFill/>
                </a:ln>
                <a:solidFill>
                  <a:srgbClr val="002060"/>
                </a:solidFill>
                <a:effectLst/>
                <a:uLnTx/>
                <a:uFillTx/>
                <a:latin typeface="Meiryo UI"/>
                <a:ea typeface="Meiryo UI"/>
              </a:rPr>
              <a:t>(</a:t>
            </a:r>
            <a:r>
              <a:rPr kumimoji="0" lang="zh-TW" altLang="en-US" sz="1100" b="1" i="0" u="none" strike="noStrike" kern="1200" cap="none" spc="0" normalizeH="0" baseline="0" noProof="0">
                <a:ln>
                  <a:noFill/>
                </a:ln>
                <a:solidFill>
                  <a:srgbClr val="002060"/>
                </a:solidFill>
                <a:effectLst/>
                <a:uLnTx/>
                <a:uFillTx/>
                <a:latin typeface="Meiryo UI"/>
                <a:ea typeface="Meiryo UI"/>
              </a:rPr>
              <a:t>満額</a:t>
            </a:r>
            <a:r>
              <a:rPr kumimoji="0" lang="en-US" altLang="zh-TW" sz="1100" b="1" i="0" u="none" strike="noStrike" kern="1200" cap="none" spc="0" normalizeH="0" baseline="0" noProof="0">
                <a:ln>
                  <a:noFill/>
                </a:ln>
                <a:solidFill>
                  <a:srgbClr val="002060"/>
                </a:solidFill>
                <a:effectLst/>
                <a:uLnTx/>
                <a:uFillTx/>
                <a:latin typeface="Meiryo UI"/>
                <a:ea typeface="Meiryo UI"/>
              </a:rPr>
              <a:t>)</a:t>
            </a:r>
            <a:r>
              <a:rPr kumimoji="0" lang="ja-JP" altLang="en-US" sz="900" i="0" u="none" strike="noStrike" kern="1200" cap="none" spc="0" normalizeH="0" baseline="0" noProof="0">
                <a:ln>
                  <a:noFill/>
                </a:ln>
                <a:solidFill>
                  <a:srgbClr val="002060"/>
                </a:solidFill>
                <a:effectLst/>
                <a:uLnTx/>
                <a:uFillTx/>
                <a:latin typeface="Meiryo UI"/>
                <a:ea typeface="Meiryo UI"/>
              </a:rPr>
              <a:t>令和８年度</a:t>
            </a:r>
            <a:endParaRPr kumimoji="0" lang="en-US" altLang="ja-JP" sz="1100" i="0" u="none" strike="noStrike" kern="1200" cap="none" spc="0" normalizeH="0" baseline="0" noProof="0">
              <a:ln>
                <a:noFill/>
              </a:ln>
              <a:solidFill>
                <a:srgbClr val="002060"/>
              </a:solidFill>
              <a:effectLst/>
              <a:uLnTx/>
              <a:uFillTx/>
              <a:latin typeface="Meiryo UI"/>
              <a:ea typeface="Meiryo UI"/>
            </a:endParaRPr>
          </a:p>
        </p:txBody>
      </p:sp>
      <p:pic>
        <p:nvPicPr>
          <p:cNvPr id="170" name="グラフィックス 169">
            <a:extLst>
              <a:ext uri="{FF2B5EF4-FFF2-40B4-BE49-F238E27FC236}">
                <a16:creationId xmlns:a16="http://schemas.microsoft.com/office/drawing/2014/main" id="{A8BBDCBA-B54F-DAAC-77F8-77AEE6F3FABB}"/>
              </a:ext>
            </a:extLst>
          </p:cNvPr>
          <p:cNvPicPr>
            <a:picLocks/>
          </p:cNvPicPr>
          <p:nvPr/>
        </p:nvPicPr>
        <p:blipFill>
          <a:blip r:embed="rId28">
            <a:extLst>
              <a:ext uri="{96DAC541-7B7A-43D3-8B79-37D633B846F1}">
                <asvg:svgBlip xmlns:asvg="http://schemas.microsoft.com/office/drawing/2016/SVG/main" r:embed="rId29"/>
              </a:ext>
            </a:extLst>
          </a:blip>
          <a:stretch>
            <a:fillRect/>
          </a:stretch>
        </p:blipFill>
        <p:spPr>
          <a:xfrm>
            <a:off x="2828105" y="6141017"/>
            <a:ext cx="104775" cy="288000"/>
          </a:xfrm>
          <a:prstGeom prst="rect">
            <a:avLst/>
          </a:prstGeom>
        </p:spPr>
      </p:pic>
      <p:pic>
        <p:nvPicPr>
          <p:cNvPr id="172" name="グラフィックス 171">
            <a:extLst>
              <a:ext uri="{FF2B5EF4-FFF2-40B4-BE49-F238E27FC236}">
                <a16:creationId xmlns:a16="http://schemas.microsoft.com/office/drawing/2014/main" id="{0E83D88A-1B73-2F79-4D75-BFD09D60085E}"/>
              </a:ext>
            </a:extLst>
          </p:cNvPr>
          <p:cNvPicPr>
            <a:picLocks noChangeAspect="1"/>
          </p:cNvPicPr>
          <p:nvPr/>
        </p:nvPicPr>
        <p:blipFill rotWithShape="1">
          <a:blip r:embed="rId26">
            <a:extLst>
              <a:ext uri="{96DAC541-7B7A-43D3-8B79-37D633B846F1}">
                <asvg:svgBlip xmlns:asvg="http://schemas.microsoft.com/office/drawing/2016/SVG/main" r:embed="rId27"/>
              </a:ext>
            </a:extLst>
          </a:blip>
          <a:srcRect l="57204" b="9009"/>
          <a:stretch/>
        </p:blipFill>
        <p:spPr>
          <a:xfrm>
            <a:off x="5504811" y="4466484"/>
            <a:ext cx="305573" cy="720000"/>
          </a:xfrm>
          <a:prstGeom prst="rect">
            <a:avLst/>
          </a:prstGeom>
        </p:spPr>
      </p:pic>
      <p:sp>
        <p:nvSpPr>
          <p:cNvPr id="173" name="正方形/長方形 172">
            <a:extLst>
              <a:ext uri="{FF2B5EF4-FFF2-40B4-BE49-F238E27FC236}">
                <a16:creationId xmlns:a16="http://schemas.microsoft.com/office/drawing/2014/main" id="{35307CF7-1419-8BBD-1416-5066DEFACC74}"/>
              </a:ext>
            </a:extLst>
          </p:cNvPr>
          <p:cNvSpPr/>
          <p:nvPr/>
        </p:nvSpPr>
        <p:spPr>
          <a:xfrm>
            <a:off x="4295689" y="5864227"/>
            <a:ext cx="2817323" cy="287970"/>
          </a:xfrm>
          <a:prstGeom prst="rect">
            <a:avLst/>
          </a:prstGeom>
          <a:solidFill>
            <a:schemeClr val="bg1">
              <a:alpha val="15000"/>
            </a:schemeClr>
          </a:solidFill>
          <a:ln w="635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46704" rtl="0" eaLnBrk="1" fontAlgn="auto" latinLnBrk="0" hangingPunct="1">
              <a:lnSpc>
                <a:spcPct val="100000"/>
              </a:lnSpc>
              <a:spcBef>
                <a:spcPts val="0"/>
              </a:spcBef>
              <a:spcAft>
                <a:spcPts val="0"/>
              </a:spcAft>
              <a:buClrTx/>
              <a:buSzTx/>
              <a:buFontTx/>
              <a:buNone/>
              <a:tabLst/>
              <a:defRPr/>
            </a:pPr>
            <a:r>
              <a:rPr kumimoji="0" lang="zh-TW" altLang="en-US" sz="1100" b="1" i="0" u="none" strike="noStrike" kern="1200" cap="none" spc="0" normalizeH="0" baseline="0" noProof="0">
                <a:ln>
                  <a:noFill/>
                </a:ln>
                <a:solidFill>
                  <a:srgbClr val="002060"/>
                </a:solidFill>
                <a:effectLst/>
                <a:uLnTx/>
                <a:uFillTx/>
                <a:latin typeface="Meiryo UI"/>
                <a:ea typeface="Meiryo UI"/>
              </a:rPr>
              <a:t>月約</a:t>
            </a:r>
            <a:r>
              <a:rPr lang="en-US" altLang="zh-TW" sz="1100" b="1">
                <a:solidFill>
                  <a:srgbClr val="002060"/>
                </a:solidFill>
                <a:latin typeface="Meiryo UI"/>
                <a:ea typeface="Meiryo UI"/>
              </a:rPr>
              <a:t>15.1</a:t>
            </a:r>
            <a:r>
              <a:rPr kumimoji="0" lang="zh-TW" altLang="en-US" sz="1100" b="1" i="0" u="none" strike="noStrike" kern="1200" cap="none" spc="0" normalizeH="0" baseline="0" noProof="0">
                <a:ln>
                  <a:noFill/>
                </a:ln>
                <a:solidFill>
                  <a:srgbClr val="002060"/>
                </a:solidFill>
                <a:effectLst/>
                <a:uLnTx/>
                <a:uFillTx/>
                <a:latin typeface="Meiryo UI"/>
                <a:ea typeface="Meiryo UI"/>
              </a:rPr>
              <a:t>万円</a:t>
            </a:r>
            <a:r>
              <a:rPr kumimoji="0" lang="en-US" altLang="zh-TW" sz="1100" b="1" i="0" u="none" strike="noStrike" kern="1200" cap="none" spc="0" normalizeH="0" baseline="0" noProof="0">
                <a:ln>
                  <a:noFill/>
                </a:ln>
                <a:solidFill>
                  <a:srgbClr val="002060"/>
                </a:solidFill>
                <a:effectLst/>
                <a:uLnTx/>
                <a:uFillTx/>
                <a:latin typeface="Meiryo UI"/>
                <a:ea typeface="Meiryo UI"/>
              </a:rPr>
              <a:t>(</a:t>
            </a:r>
            <a:r>
              <a:rPr kumimoji="0" lang="zh-TW" altLang="en-US" sz="1100" b="1" i="0" u="none" strike="noStrike" kern="1200" cap="none" spc="0" normalizeH="0" baseline="0" noProof="0">
                <a:ln>
                  <a:noFill/>
                </a:ln>
                <a:solidFill>
                  <a:srgbClr val="002060"/>
                </a:solidFill>
                <a:effectLst/>
                <a:uLnTx/>
                <a:uFillTx/>
                <a:latin typeface="Meiryo UI"/>
                <a:ea typeface="Meiryo UI"/>
              </a:rPr>
              <a:t>平均</a:t>
            </a:r>
            <a:r>
              <a:rPr kumimoji="0" lang="en-US" altLang="zh-TW" sz="1100" b="1" i="0" u="none" strike="noStrike" kern="1200" cap="none" spc="0" normalizeH="0" baseline="0" noProof="0">
                <a:ln>
                  <a:noFill/>
                </a:ln>
                <a:solidFill>
                  <a:srgbClr val="002060"/>
                </a:solidFill>
                <a:effectLst/>
                <a:uLnTx/>
                <a:uFillTx/>
                <a:latin typeface="Meiryo UI"/>
                <a:ea typeface="Meiryo UI"/>
              </a:rPr>
              <a:t>) </a:t>
            </a:r>
            <a:r>
              <a:rPr kumimoji="0" lang="ja-JP" altLang="en-US" sz="900" b="0" i="0" u="none" strike="noStrike" kern="1200" cap="none" spc="0" normalizeH="0" baseline="0" noProof="0">
                <a:ln>
                  <a:noFill/>
                </a:ln>
                <a:solidFill>
                  <a:srgbClr val="002060"/>
                </a:solidFill>
                <a:effectLst/>
                <a:uLnTx/>
                <a:uFillTx/>
                <a:latin typeface="Meiryo UI"/>
                <a:ea typeface="Meiryo UI"/>
              </a:rPr>
              <a:t>令和</a:t>
            </a:r>
            <a:r>
              <a:rPr lang="en-US" altLang="ja-JP" sz="900">
                <a:solidFill>
                  <a:srgbClr val="002060"/>
                </a:solidFill>
                <a:latin typeface="Meiryo UI"/>
                <a:ea typeface="Meiryo UI"/>
              </a:rPr>
              <a:t>5</a:t>
            </a:r>
            <a:r>
              <a:rPr kumimoji="0" lang="ja-JP" altLang="en-US" sz="900" b="0" i="0" u="none" strike="noStrike" kern="1200" cap="none" spc="0" normalizeH="0" baseline="0" noProof="0">
                <a:ln>
                  <a:noFill/>
                </a:ln>
                <a:solidFill>
                  <a:srgbClr val="002060"/>
                </a:solidFill>
                <a:effectLst/>
                <a:uLnTx/>
                <a:uFillTx/>
                <a:latin typeface="Meiryo UI"/>
                <a:ea typeface="Meiryo UI"/>
              </a:rPr>
              <a:t>年</a:t>
            </a:r>
            <a:r>
              <a:rPr kumimoji="0" lang="zh-TW" altLang="en-US" sz="900" b="0" i="0" u="none" strike="noStrike" kern="1200" cap="none" spc="0" normalizeH="0" baseline="0" noProof="0">
                <a:ln>
                  <a:noFill/>
                </a:ln>
                <a:solidFill>
                  <a:srgbClr val="002060"/>
                </a:solidFill>
                <a:effectLst/>
                <a:uLnTx/>
                <a:uFillTx/>
                <a:latin typeface="Meiryo UI"/>
                <a:ea typeface="Meiryo UI"/>
              </a:rPr>
              <a:t>度末</a:t>
            </a:r>
            <a:endParaRPr kumimoji="0" lang="en-US" altLang="ja-JP" sz="900" b="0" i="0" u="none" strike="noStrike" kern="1200" cap="none" spc="0" normalizeH="0" baseline="0" noProof="0">
              <a:ln>
                <a:noFill/>
              </a:ln>
              <a:solidFill>
                <a:srgbClr val="002060"/>
              </a:solidFill>
              <a:effectLst/>
              <a:uLnTx/>
              <a:uFillTx/>
              <a:latin typeface="Meiryo UI"/>
              <a:ea typeface="Meiryo UI"/>
            </a:endParaRPr>
          </a:p>
        </p:txBody>
      </p:sp>
      <p:pic>
        <p:nvPicPr>
          <p:cNvPr id="174" name="グラフィックス 173">
            <a:extLst>
              <a:ext uri="{FF2B5EF4-FFF2-40B4-BE49-F238E27FC236}">
                <a16:creationId xmlns:a16="http://schemas.microsoft.com/office/drawing/2014/main" id="{8E4EA7A6-ACE7-DC72-0E86-948F51ECF88D}"/>
              </a:ext>
            </a:extLst>
          </p:cNvPr>
          <p:cNvPicPr>
            <a:picLocks/>
          </p:cNvPicPr>
          <p:nvPr/>
        </p:nvPicPr>
        <p:blipFill>
          <a:blip r:embed="rId28">
            <a:extLst>
              <a:ext uri="{96DAC541-7B7A-43D3-8B79-37D633B846F1}">
                <asvg:svgBlip xmlns:asvg="http://schemas.microsoft.com/office/drawing/2016/SVG/main" r:embed="rId29"/>
              </a:ext>
            </a:extLst>
          </a:blip>
          <a:stretch>
            <a:fillRect/>
          </a:stretch>
        </p:blipFill>
        <p:spPr>
          <a:xfrm>
            <a:off x="5657134" y="6179938"/>
            <a:ext cx="104775" cy="288000"/>
          </a:xfrm>
          <a:prstGeom prst="rect">
            <a:avLst/>
          </a:prstGeom>
        </p:spPr>
      </p:pic>
      <p:sp>
        <p:nvSpPr>
          <p:cNvPr id="177" name="正方形/長方形 176">
            <a:extLst>
              <a:ext uri="{FF2B5EF4-FFF2-40B4-BE49-F238E27FC236}">
                <a16:creationId xmlns:a16="http://schemas.microsoft.com/office/drawing/2014/main" id="{16FEB62F-89F0-B4E0-99DB-61D55AEBCAD5}"/>
              </a:ext>
            </a:extLst>
          </p:cNvPr>
          <p:cNvSpPr/>
          <p:nvPr/>
        </p:nvSpPr>
        <p:spPr>
          <a:xfrm>
            <a:off x="7390166" y="5864227"/>
            <a:ext cx="2051593" cy="287970"/>
          </a:xfrm>
          <a:prstGeom prst="rect">
            <a:avLst/>
          </a:prstGeom>
          <a:solidFill>
            <a:schemeClr val="bg1">
              <a:alpha val="15000"/>
            </a:schemeClr>
          </a:solidFill>
          <a:ln w="635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46704" rtl="0" eaLnBrk="1" fontAlgn="auto" latinLnBrk="0" hangingPunct="1">
              <a:lnSpc>
                <a:spcPct val="100000"/>
              </a:lnSpc>
              <a:spcBef>
                <a:spcPts val="0"/>
              </a:spcBef>
              <a:spcAft>
                <a:spcPts val="0"/>
              </a:spcAft>
              <a:buClrTx/>
              <a:buSzTx/>
              <a:buFontTx/>
              <a:buNone/>
              <a:tabLst/>
              <a:defRPr/>
            </a:pPr>
            <a:r>
              <a:rPr kumimoji="0" lang="zh-TW" altLang="en-US" sz="1100" b="1" i="0" u="none" strike="noStrike" kern="1200" cap="none" spc="0" normalizeH="0" baseline="0" noProof="0">
                <a:ln>
                  <a:noFill/>
                </a:ln>
                <a:solidFill>
                  <a:srgbClr val="002060"/>
                </a:solidFill>
                <a:effectLst/>
                <a:uLnTx/>
                <a:uFillTx/>
                <a:latin typeface="Meiryo UI"/>
                <a:ea typeface="Meiryo UI"/>
              </a:rPr>
              <a:t>月約</a:t>
            </a:r>
            <a:r>
              <a:rPr kumimoji="0" lang="en-US" altLang="zh-TW" sz="1100" b="1" i="0" u="none" strike="noStrike" kern="1200" cap="none" spc="0" normalizeH="0" baseline="0" noProof="0">
                <a:ln>
                  <a:noFill/>
                </a:ln>
                <a:solidFill>
                  <a:srgbClr val="002060"/>
                </a:solidFill>
                <a:effectLst/>
                <a:uLnTx/>
                <a:uFillTx/>
                <a:latin typeface="Meiryo UI"/>
                <a:ea typeface="Meiryo UI"/>
              </a:rPr>
              <a:t>7</a:t>
            </a:r>
            <a:r>
              <a:rPr lang="en-US" altLang="zh-TW" sz="1100" b="1">
                <a:solidFill>
                  <a:srgbClr val="002060"/>
                </a:solidFill>
                <a:latin typeface="Meiryo UI"/>
                <a:ea typeface="Meiryo UI"/>
              </a:rPr>
              <a:t>.1</a:t>
            </a:r>
            <a:r>
              <a:rPr kumimoji="0" lang="zh-TW" altLang="en-US" sz="1100" b="1" i="0" u="none" strike="noStrike" kern="1200" cap="none" spc="0" normalizeH="0" baseline="0" noProof="0">
                <a:ln>
                  <a:noFill/>
                </a:ln>
                <a:solidFill>
                  <a:srgbClr val="002060"/>
                </a:solidFill>
                <a:effectLst/>
                <a:uLnTx/>
                <a:uFillTx/>
                <a:latin typeface="Meiryo UI"/>
                <a:ea typeface="Meiryo UI"/>
              </a:rPr>
              <a:t>万円</a:t>
            </a:r>
            <a:r>
              <a:rPr kumimoji="0" lang="en-US" altLang="zh-TW" sz="1100" b="1" i="0" u="none" strike="noStrike" kern="1200" cap="none" spc="0" normalizeH="0" baseline="0" noProof="0">
                <a:ln>
                  <a:noFill/>
                </a:ln>
                <a:solidFill>
                  <a:srgbClr val="002060"/>
                </a:solidFill>
                <a:effectLst/>
                <a:uLnTx/>
                <a:uFillTx/>
                <a:latin typeface="Meiryo UI"/>
                <a:ea typeface="Meiryo UI"/>
              </a:rPr>
              <a:t>(</a:t>
            </a:r>
            <a:r>
              <a:rPr kumimoji="0" lang="zh-TW" altLang="en-US" sz="1100" b="1" i="0" u="none" strike="noStrike" kern="1200" cap="none" spc="0" normalizeH="0" baseline="0" noProof="0">
                <a:ln>
                  <a:noFill/>
                </a:ln>
                <a:solidFill>
                  <a:srgbClr val="002060"/>
                </a:solidFill>
                <a:effectLst/>
                <a:uLnTx/>
                <a:uFillTx/>
                <a:latin typeface="Meiryo UI"/>
                <a:ea typeface="Meiryo UI"/>
              </a:rPr>
              <a:t>満額</a:t>
            </a:r>
            <a:r>
              <a:rPr kumimoji="0" lang="en-US" altLang="zh-TW" sz="1100" b="1" i="0" u="none" strike="noStrike" kern="1200" cap="none" spc="0" normalizeH="0" baseline="0" noProof="0">
                <a:ln>
                  <a:noFill/>
                </a:ln>
                <a:solidFill>
                  <a:srgbClr val="002060"/>
                </a:solidFill>
                <a:effectLst/>
                <a:uLnTx/>
                <a:uFillTx/>
                <a:latin typeface="Meiryo UI"/>
                <a:ea typeface="Meiryo UI"/>
              </a:rPr>
              <a:t>)</a:t>
            </a:r>
            <a:r>
              <a:rPr kumimoji="0" lang="ja-JP" altLang="en-US" sz="900" i="0" u="none" strike="noStrike" kern="1200" cap="none" spc="0" normalizeH="0" baseline="0" noProof="0">
                <a:ln>
                  <a:noFill/>
                </a:ln>
                <a:solidFill>
                  <a:srgbClr val="002060"/>
                </a:solidFill>
                <a:effectLst/>
                <a:uLnTx/>
                <a:uFillTx/>
                <a:latin typeface="Meiryo UI"/>
                <a:ea typeface="Meiryo UI"/>
              </a:rPr>
              <a:t>令和８年度</a:t>
            </a:r>
            <a:endParaRPr kumimoji="0" lang="en-US" altLang="ja-JP" sz="1100" i="0" u="none" strike="noStrike" kern="1200" cap="none" spc="0" normalizeH="0" baseline="0" noProof="0">
              <a:ln>
                <a:noFill/>
              </a:ln>
              <a:solidFill>
                <a:srgbClr val="002060"/>
              </a:solidFill>
              <a:effectLst/>
              <a:uLnTx/>
              <a:uFillTx/>
              <a:latin typeface="Meiryo UI"/>
              <a:ea typeface="Meiryo UI"/>
            </a:endParaRPr>
          </a:p>
        </p:txBody>
      </p:sp>
      <p:pic>
        <p:nvPicPr>
          <p:cNvPr id="178" name="グラフィックス 177">
            <a:extLst>
              <a:ext uri="{FF2B5EF4-FFF2-40B4-BE49-F238E27FC236}">
                <a16:creationId xmlns:a16="http://schemas.microsoft.com/office/drawing/2014/main" id="{F0819641-761C-FBF5-21CF-B305CE6CB34C}"/>
              </a:ext>
            </a:extLst>
          </p:cNvPr>
          <p:cNvPicPr>
            <a:picLocks/>
          </p:cNvPicPr>
          <p:nvPr/>
        </p:nvPicPr>
        <p:blipFill>
          <a:blip r:embed="rId28">
            <a:extLst>
              <a:ext uri="{96DAC541-7B7A-43D3-8B79-37D633B846F1}">
                <asvg:svgBlip xmlns:asvg="http://schemas.microsoft.com/office/drawing/2016/SVG/main" r:embed="rId29"/>
              </a:ext>
            </a:extLst>
          </a:blip>
          <a:stretch>
            <a:fillRect/>
          </a:stretch>
        </p:blipFill>
        <p:spPr>
          <a:xfrm>
            <a:off x="8399743" y="6169821"/>
            <a:ext cx="104775" cy="288000"/>
          </a:xfrm>
          <a:prstGeom prst="rect">
            <a:avLst/>
          </a:prstGeom>
        </p:spPr>
      </p:pic>
      <p:grpSp>
        <p:nvGrpSpPr>
          <p:cNvPr id="43" name="グループ化 42">
            <a:extLst>
              <a:ext uri="{FF2B5EF4-FFF2-40B4-BE49-F238E27FC236}">
                <a16:creationId xmlns:a16="http://schemas.microsoft.com/office/drawing/2014/main" id="{026A4F1A-61EF-47EF-8139-30347E0A9B89}"/>
              </a:ext>
            </a:extLst>
          </p:cNvPr>
          <p:cNvGrpSpPr/>
          <p:nvPr/>
        </p:nvGrpSpPr>
        <p:grpSpPr>
          <a:xfrm>
            <a:off x="6377774" y="3573999"/>
            <a:ext cx="1072731" cy="862054"/>
            <a:chOff x="6342114" y="3995740"/>
            <a:chExt cx="1072731" cy="862054"/>
          </a:xfrm>
        </p:grpSpPr>
        <p:sp>
          <p:nvSpPr>
            <p:cNvPr id="40" name="楕円 39">
              <a:extLst>
                <a:ext uri="{FF2B5EF4-FFF2-40B4-BE49-F238E27FC236}">
                  <a16:creationId xmlns:a16="http://schemas.microsoft.com/office/drawing/2014/main" id="{393BFABA-A307-5D67-C13B-16B77456D1EE}"/>
                </a:ext>
              </a:extLst>
            </p:cNvPr>
            <p:cNvSpPr/>
            <p:nvPr/>
          </p:nvSpPr>
          <p:spPr>
            <a:xfrm>
              <a:off x="6401872" y="3995740"/>
              <a:ext cx="862054" cy="862054"/>
            </a:xfrm>
            <a:prstGeom prst="ellipse">
              <a:avLst/>
            </a:prstGeom>
            <a:solidFill>
              <a:srgbClr val="D6848B">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3" name="テキスト ボックス 192">
              <a:extLst>
                <a:ext uri="{FF2B5EF4-FFF2-40B4-BE49-F238E27FC236}">
                  <a16:creationId xmlns:a16="http://schemas.microsoft.com/office/drawing/2014/main" id="{B637D0AD-946B-F65C-2419-10A9B4CB1079}"/>
                </a:ext>
              </a:extLst>
            </p:cNvPr>
            <p:cNvSpPr txBox="1"/>
            <p:nvPr/>
          </p:nvSpPr>
          <p:spPr>
            <a:xfrm>
              <a:off x="6342114" y="4200191"/>
              <a:ext cx="1072731"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10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転職、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10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暮らしの変化等</a:t>
              </a:r>
            </a:p>
          </p:txBody>
        </p:sp>
      </p:grpSp>
      <p:sp>
        <p:nvSpPr>
          <p:cNvPr id="2" name="正方形/長方形 1">
            <a:extLst>
              <a:ext uri="{FF2B5EF4-FFF2-40B4-BE49-F238E27FC236}">
                <a16:creationId xmlns:a16="http://schemas.microsoft.com/office/drawing/2014/main" id="{5712C262-FDBD-4DEB-C2A4-BC4FAF2093E9}"/>
              </a:ext>
            </a:extLst>
          </p:cNvPr>
          <p:cNvSpPr/>
          <p:nvPr/>
        </p:nvSpPr>
        <p:spPr>
          <a:xfrm>
            <a:off x="2029513" y="5464369"/>
            <a:ext cx="7428722" cy="26331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EA964C72-D8A8-2274-040D-0E3AEAC5B661}"/>
              </a:ext>
            </a:extLst>
          </p:cNvPr>
          <p:cNvSpPr/>
          <p:nvPr/>
        </p:nvSpPr>
        <p:spPr>
          <a:xfrm>
            <a:off x="4309851" y="5188756"/>
            <a:ext cx="2774123" cy="279917"/>
          </a:xfrm>
          <a:prstGeom prst="rect">
            <a:avLst/>
          </a:prstGeom>
          <a:solidFill>
            <a:srgbClr val="FFE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E250CD4-457C-A121-CF8C-FAB414DF94D2}"/>
              </a:ext>
            </a:extLst>
          </p:cNvPr>
          <p:cNvSpPr txBox="1"/>
          <p:nvPr/>
        </p:nvSpPr>
        <p:spPr>
          <a:xfrm>
            <a:off x="3220857" y="5480785"/>
            <a:ext cx="4904128" cy="276999"/>
          </a:xfrm>
          <a:prstGeom prst="rect">
            <a:avLst/>
          </a:prstGeom>
          <a:noFill/>
        </p:spPr>
        <p:txBody>
          <a:bodyPr wrap="square" rtlCol="0">
            <a:spAutoFit/>
          </a:bodyPr>
          <a:lstStyle/>
          <a:p>
            <a:pPr algn="ctr"/>
            <a:r>
              <a:rPr kumimoji="1" lang="ja-JP" altLang="en-US" sz="1200" b="1">
                <a:solidFill>
                  <a:schemeClr val="bg1"/>
                </a:solidFill>
              </a:rPr>
              <a:t>基礎年金</a:t>
            </a:r>
          </a:p>
        </p:txBody>
      </p:sp>
      <p:sp>
        <p:nvSpPr>
          <p:cNvPr id="8" name="テキスト ボックス 7">
            <a:extLst>
              <a:ext uri="{FF2B5EF4-FFF2-40B4-BE49-F238E27FC236}">
                <a16:creationId xmlns:a16="http://schemas.microsoft.com/office/drawing/2014/main" id="{4734D241-2DEC-A0CF-903A-861AD59F5376}"/>
              </a:ext>
            </a:extLst>
          </p:cNvPr>
          <p:cNvSpPr txBox="1"/>
          <p:nvPr/>
        </p:nvSpPr>
        <p:spPr>
          <a:xfrm>
            <a:off x="4312165" y="5198430"/>
            <a:ext cx="2760430" cy="276999"/>
          </a:xfrm>
          <a:prstGeom prst="rect">
            <a:avLst/>
          </a:prstGeom>
          <a:noFill/>
        </p:spPr>
        <p:txBody>
          <a:bodyPr wrap="square" rtlCol="0">
            <a:spAutoFit/>
          </a:bodyPr>
          <a:lstStyle/>
          <a:p>
            <a:pPr algn="ctr"/>
            <a:r>
              <a:rPr kumimoji="1" lang="ja-JP" altLang="en-US" sz="1200" b="1"/>
              <a:t>厚生年金（報酬比例年金）</a:t>
            </a:r>
          </a:p>
        </p:txBody>
      </p:sp>
      <p:sp>
        <p:nvSpPr>
          <p:cNvPr id="11" name="テキスト ボックス 10">
            <a:extLst>
              <a:ext uri="{FF2B5EF4-FFF2-40B4-BE49-F238E27FC236}">
                <a16:creationId xmlns:a16="http://schemas.microsoft.com/office/drawing/2014/main" id="{687B76D7-486E-175D-F17A-95F7302503C9}"/>
              </a:ext>
            </a:extLst>
          </p:cNvPr>
          <p:cNvSpPr txBox="1"/>
          <p:nvPr/>
        </p:nvSpPr>
        <p:spPr>
          <a:xfrm>
            <a:off x="2134245" y="5706550"/>
            <a:ext cx="1850997" cy="215444"/>
          </a:xfrm>
          <a:prstGeom prst="rect">
            <a:avLst/>
          </a:prstGeom>
          <a:noFill/>
        </p:spPr>
        <p:txBody>
          <a:bodyPr wrap="square">
            <a:spAutoFit/>
          </a:bodyPr>
          <a:lstStyle/>
          <a:p>
            <a:pPr algn="ctr"/>
            <a:r>
              <a:rPr kumimoji="1" lang="ja-JP" altLang="en-US" sz="8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8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8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号被保険者であった期間</a:t>
            </a:r>
            <a:endParaRPr lang="ja-JP" altLang="en-US" sz="800"/>
          </a:p>
        </p:txBody>
      </p:sp>
      <p:sp>
        <p:nvSpPr>
          <p:cNvPr id="12" name="テキスト ボックス 11">
            <a:extLst>
              <a:ext uri="{FF2B5EF4-FFF2-40B4-BE49-F238E27FC236}">
                <a16:creationId xmlns:a16="http://schemas.microsoft.com/office/drawing/2014/main" id="{E317FBAA-0676-8738-8D79-93711635F812}"/>
              </a:ext>
            </a:extLst>
          </p:cNvPr>
          <p:cNvSpPr txBox="1"/>
          <p:nvPr/>
        </p:nvSpPr>
        <p:spPr>
          <a:xfrm>
            <a:off x="4934386" y="5704958"/>
            <a:ext cx="1577453" cy="215444"/>
          </a:xfrm>
          <a:prstGeom prst="rect">
            <a:avLst/>
          </a:prstGeom>
          <a:noFill/>
        </p:spPr>
        <p:txBody>
          <a:bodyPr wrap="square">
            <a:spAutoFit/>
          </a:bodyPr>
          <a:lstStyle/>
          <a:p>
            <a:pPr algn="ctr"/>
            <a:r>
              <a:rPr kumimoji="1" lang="ja-JP" altLang="en-US" sz="8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80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8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号被保険者であった期間</a:t>
            </a:r>
            <a:endParaRPr lang="ja-JP" altLang="en-US" sz="800"/>
          </a:p>
        </p:txBody>
      </p:sp>
      <p:sp>
        <p:nvSpPr>
          <p:cNvPr id="13" name="テキスト ボックス 12">
            <a:extLst>
              <a:ext uri="{FF2B5EF4-FFF2-40B4-BE49-F238E27FC236}">
                <a16:creationId xmlns:a16="http://schemas.microsoft.com/office/drawing/2014/main" id="{C77731D2-1D8B-E62B-F6D8-BFF08D1E2A8F}"/>
              </a:ext>
            </a:extLst>
          </p:cNvPr>
          <p:cNvSpPr txBox="1"/>
          <p:nvPr/>
        </p:nvSpPr>
        <p:spPr>
          <a:xfrm>
            <a:off x="7379182" y="5708772"/>
            <a:ext cx="2051593" cy="215444"/>
          </a:xfrm>
          <a:prstGeom prst="rect">
            <a:avLst/>
          </a:prstGeom>
          <a:noFill/>
        </p:spPr>
        <p:txBody>
          <a:bodyPr wrap="square">
            <a:spAutoFit/>
          </a:bodyPr>
          <a:lstStyle/>
          <a:p>
            <a:pPr algn="ctr"/>
            <a:r>
              <a:rPr kumimoji="1" lang="ja-JP" altLang="en-US" sz="8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8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8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号被保険者であった期間</a:t>
            </a:r>
            <a:endParaRPr lang="ja-JP" altLang="en-US" sz="800"/>
          </a:p>
        </p:txBody>
      </p:sp>
      <p:pic>
        <p:nvPicPr>
          <p:cNvPr id="9" name="グラフィックス 8">
            <a:extLst>
              <a:ext uri="{FF2B5EF4-FFF2-40B4-BE49-F238E27FC236}">
                <a16:creationId xmlns:a16="http://schemas.microsoft.com/office/drawing/2014/main" id="{448DD223-518F-1836-222E-E825D17D83FE}"/>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25147"/>
          <a:stretch/>
        </p:blipFill>
        <p:spPr>
          <a:xfrm>
            <a:off x="3740180" y="2506473"/>
            <a:ext cx="486609" cy="511245"/>
          </a:xfrm>
          <a:prstGeom prst="rect">
            <a:avLst/>
          </a:prstGeom>
        </p:spPr>
      </p:pic>
      <p:sp>
        <p:nvSpPr>
          <p:cNvPr id="15" name="スライド番号プレースホルダー 14">
            <a:extLst>
              <a:ext uri="{FF2B5EF4-FFF2-40B4-BE49-F238E27FC236}">
                <a16:creationId xmlns:a16="http://schemas.microsoft.com/office/drawing/2014/main" id="{F54BF53D-B2A6-F661-05D0-03A63A5AFE44}"/>
              </a:ext>
            </a:extLst>
          </p:cNvPr>
          <p:cNvSpPr>
            <a:spLocks noGrp="1"/>
          </p:cNvSpPr>
          <p:nvPr>
            <p:ph type="sldNum" sz="quarter" idx="12"/>
          </p:nvPr>
        </p:nvSpPr>
        <p:spPr/>
        <p:txBody>
          <a:bodyPr/>
          <a:lstStyle/>
          <a:p>
            <a:fld id="{C7378CBE-A140-4EEA-9819-9CD0025EC3DF}" type="slidenum">
              <a:rPr kumimoji="1" lang="ja-JP" altLang="en-US" smtClean="0"/>
              <a:pPr/>
              <a:t>6</a:t>
            </a:fld>
            <a:endParaRPr kumimoji="1" lang="ja-JP" altLang="en-US"/>
          </a:p>
        </p:txBody>
      </p:sp>
    </p:spTree>
    <p:extLst>
      <p:ext uri="{BB962C8B-B14F-4D97-AF65-F5344CB8AC3E}">
        <p14:creationId xmlns:p14="http://schemas.microsoft.com/office/powerpoint/2010/main" val="2082943107"/>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AADF7D02-75A6-8A40-C640-0D3B285D7AD1}"/>
              </a:ext>
            </a:extLst>
          </p:cNvPr>
          <p:cNvPicPr>
            <a:picLocks noChangeAspect="1"/>
          </p:cNvPicPr>
          <p:nvPr/>
        </p:nvPicPr>
        <p:blipFill>
          <a:blip r:embed="rId3"/>
          <a:stretch>
            <a:fillRect/>
          </a:stretch>
        </p:blipFill>
        <p:spPr>
          <a:xfrm>
            <a:off x="3606762" y="4852053"/>
            <a:ext cx="1317167" cy="1410583"/>
          </a:xfrm>
          <a:prstGeom prst="rect">
            <a:avLst/>
          </a:prstGeom>
        </p:spPr>
      </p:pic>
      <p:grpSp>
        <p:nvGrpSpPr>
          <p:cNvPr id="3" name="グループ化 2">
            <a:extLst>
              <a:ext uri="{FF2B5EF4-FFF2-40B4-BE49-F238E27FC236}">
                <a16:creationId xmlns:a16="http://schemas.microsoft.com/office/drawing/2014/main" id="{AAC7896E-F127-9AEC-CBD6-8162C74E604A}"/>
              </a:ext>
            </a:extLst>
          </p:cNvPr>
          <p:cNvGrpSpPr/>
          <p:nvPr/>
        </p:nvGrpSpPr>
        <p:grpSpPr>
          <a:xfrm>
            <a:off x="359961" y="484669"/>
            <a:ext cx="8990409" cy="821372"/>
            <a:chOff x="359962" y="2086823"/>
            <a:chExt cx="9260780" cy="821372"/>
          </a:xfrm>
        </p:grpSpPr>
        <p:sp>
          <p:nvSpPr>
            <p:cNvPr id="27" name="フリーフォーム: 図形 26">
              <a:extLst>
                <a:ext uri="{FF2B5EF4-FFF2-40B4-BE49-F238E27FC236}">
                  <a16:creationId xmlns:a16="http://schemas.microsoft.com/office/drawing/2014/main" id="{8868B62D-A52D-5A93-3CAB-4370AAFF9ECB}"/>
                </a:ext>
              </a:extLst>
            </p:cNvPr>
            <p:cNvSpPr/>
            <p:nvPr/>
          </p:nvSpPr>
          <p:spPr>
            <a:xfrm>
              <a:off x="501346" y="2155067"/>
              <a:ext cx="9012430" cy="664084"/>
            </a:xfrm>
            <a:custGeom>
              <a:avLst/>
              <a:gdLst>
                <a:gd name="connsiteX0" fmla="*/ 4922596 w 4964476"/>
                <a:gd name="connsiteY0" fmla="*/ 16086 h 664084"/>
                <a:gd name="connsiteX1" fmla="*/ 4962449 w 4964476"/>
                <a:gd name="connsiteY1" fmla="*/ 624450 h 664084"/>
                <a:gd name="connsiteX2" fmla="*/ 4957706 w 4964476"/>
                <a:gd name="connsiteY2" fmla="*/ 653840 h 664084"/>
                <a:gd name="connsiteX3" fmla="*/ 4803713 w 4964476"/>
                <a:gd name="connsiteY3" fmla="*/ 657289 h 664084"/>
                <a:gd name="connsiteX4" fmla="*/ 4592967 w 4964476"/>
                <a:gd name="connsiteY4" fmla="*/ 656967 h 664084"/>
                <a:gd name="connsiteX5" fmla="*/ 4447103 w 4964476"/>
                <a:gd name="connsiteY5" fmla="*/ 656668 h 664084"/>
                <a:gd name="connsiteX6" fmla="*/ 4317260 w 4964476"/>
                <a:gd name="connsiteY6" fmla="*/ 651747 h 664084"/>
                <a:gd name="connsiteX7" fmla="*/ 3788205 w 4964476"/>
                <a:gd name="connsiteY7" fmla="*/ 651609 h 664084"/>
                <a:gd name="connsiteX8" fmla="*/ 3690843 w 4964476"/>
                <a:gd name="connsiteY8" fmla="*/ 654966 h 664084"/>
                <a:gd name="connsiteX9" fmla="*/ 2966745 w 4964476"/>
                <a:gd name="connsiteY9" fmla="*/ 657795 h 664084"/>
                <a:gd name="connsiteX10" fmla="*/ 2893533 w 4964476"/>
                <a:gd name="connsiteY10" fmla="*/ 656415 h 664084"/>
                <a:gd name="connsiteX11" fmla="*/ 2487028 w 4964476"/>
                <a:gd name="connsiteY11" fmla="*/ 651264 h 664084"/>
                <a:gd name="connsiteX12" fmla="*/ 2340526 w 4964476"/>
                <a:gd name="connsiteY12" fmla="*/ 651264 h 664084"/>
                <a:gd name="connsiteX13" fmla="*/ 1934379 w 4964476"/>
                <a:gd name="connsiteY13" fmla="*/ 649700 h 664084"/>
                <a:gd name="connsiteX14" fmla="*/ 1429953 w 4964476"/>
                <a:gd name="connsiteY14" fmla="*/ 641169 h 664084"/>
                <a:gd name="connsiteX15" fmla="*/ 909148 w 4964476"/>
                <a:gd name="connsiteY15" fmla="*/ 642479 h 664084"/>
                <a:gd name="connsiteX16" fmla="*/ 429391 w 4964476"/>
                <a:gd name="connsiteY16" fmla="*/ 634799 h 664084"/>
                <a:gd name="connsiteX17" fmla="*/ 380610 w 4964476"/>
                <a:gd name="connsiteY17" fmla="*/ 634293 h 664084"/>
                <a:gd name="connsiteX18" fmla="*/ 24758 w 4964476"/>
                <a:gd name="connsiteY18" fmla="*/ 633557 h 664084"/>
                <a:gd name="connsiteX19" fmla="*/ 9613 w 4964476"/>
                <a:gd name="connsiteY19" fmla="*/ 597568 h 664084"/>
                <a:gd name="connsiteX20" fmla="*/ 10969 w 4964476"/>
                <a:gd name="connsiteY20" fmla="*/ 353141 h 664084"/>
                <a:gd name="connsiteX21" fmla="*/ 1842 w 4964476"/>
                <a:gd name="connsiteY21" fmla="*/ 218981 h 664084"/>
                <a:gd name="connsiteX22" fmla="*/ 11965 w 4964476"/>
                <a:gd name="connsiteY22" fmla="*/ 9716 h 664084"/>
                <a:gd name="connsiteX23" fmla="*/ 432340 w 4964476"/>
                <a:gd name="connsiteY23" fmla="*/ 5853 h 664084"/>
                <a:gd name="connsiteX24" fmla="*/ 513522 w 4964476"/>
                <a:gd name="connsiteY24" fmla="*/ 8750 h 664084"/>
                <a:gd name="connsiteX25" fmla="*/ 780540 w 4964476"/>
                <a:gd name="connsiteY25" fmla="*/ 23514 h 664084"/>
                <a:gd name="connsiteX26" fmla="*/ 950834 w 4964476"/>
                <a:gd name="connsiteY26" fmla="*/ 30413 h 664084"/>
                <a:gd name="connsiteX27" fmla="*/ 1430909 w 4964476"/>
                <a:gd name="connsiteY27" fmla="*/ 32896 h 664084"/>
                <a:gd name="connsiteX28" fmla="*/ 1869857 w 4964476"/>
                <a:gd name="connsiteY28" fmla="*/ 21697 h 664084"/>
                <a:gd name="connsiteX29" fmla="*/ 2259543 w 4964476"/>
                <a:gd name="connsiteY29" fmla="*/ 9187 h 664084"/>
                <a:gd name="connsiteX30" fmla="*/ 2267514 w 4964476"/>
                <a:gd name="connsiteY30" fmla="*/ 9187 h 664084"/>
                <a:gd name="connsiteX31" fmla="*/ 2477304 w 4964476"/>
                <a:gd name="connsiteY31" fmla="*/ 7577 h 664084"/>
                <a:gd name="connsiteX32" fmla="*/ 2688527 w 4964476"/>
                <a:gd name="connsiteY32" fmla="*/ 14108 h 664084"/>
                <a:gd name="connsiteX33" fmla="*/ 2761579 w 4964476"/>
                <a:gd name="connsiteY33" fmla="*/ 13556 h 664084"/>
                <a:gd name="connsiteX34" fmla="*/ 3240897 w 4964476"/>
                <a:gd name="connsiteY34" fmla="*/ 12062 h 664084"/>
                <a:gd name="connsiteX35" fmla="*/ 3646964 w 4964476"/>
                <a:gd name="connsiteY35" fmla="*/ 26434 h 664084"/>
                <a:gd name="connsiteX36" fmla="*/ 4029239 w 4964476"/>
                <a:gd name="connsiteY36" fmla="*/ 22663 h 664084"/>
                <a:gd name="connsiteX37" fmla="*/ 4346074 w 4964476"/>
                <a:gd name="connsiteY37" fmla="*/ 24020 h 664084"/>
                <a:gd name="connsiteX38" fmla="*/ 4637324 w 4964476"/>
                <a:gd name="connsiteY38" fmla="*/ 12775 h 664084"/>
                <a:gd name="connsiteX39" fmla="*/ 4909005 w 4964476"/>
                <a:gd name="connsiteY39" fmla="*/ 6887 h 664084"/>
                <a:gd name="connsiteX40" fmla="*/ 4917932 w 4964476"/>
                <a:gd name="connsiteY40" fmla="*/ 12430 h 664084"/>
                <a:gd name="connsiteX41" fmla="*/ 4922596 w 4964476"/>
                <a:gd name="connsiteY41" fmla="*/ 16086 h 66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64476" h="664084">
                  <a:moveTo>
                    <a:pt x="4922596" y="16086"/>
                  </a:moveTo>
                  <a:cubicBezTo>
                    <a:pt x="4937342" y="218843"/>
                    <a:pt x="4965478" y="421302"/>
                    <a:pt x="4962449" y="624450"/>
                  </a:cubicBezTo>
                  <a:cubicBezTo>
                    <a:pt x="4962449" y="633787"/>
                    <a:pt x="4959500" y="643100"/>
                    <a:pt x="4957706" y="653840"/>
                  </a:cubicBezTo>
                  <a:cubicBezTo>
                    <a:pt x="4905419" y="663958"/>
                    <a:pt x="4854087" y="661106"/>
                    <a:pt x="4803713" y="657289"/>
                  </a:cubicBezTo>
                  <a:cubicBezTo>
                    <a:pt x="4733172" y="651908"/>
                    <a:pt x="4663508" y="652942"/>
                    <a:pt x="4592967" y="656967"/>
                  </a:cubicBezTo>
                  <a:cubicBezTo>
                    <a:pt x="4544784" y="659726"/>
                    <a:pt x="4495685" y="657703"/>
                    <a:pt x="4447103" y="656668"/>
                  </a:cubicBezTo>
                  <a:cubicBezTo>
                    <a:pt x="4403782" y="655748"/>
                    <a:pt x="4360542" y="651885"/>
                    <a:pt x="4317260" y="651747"/>
                  </a:cubicBezTo>
                  <a:cubicBezTo>
                    <a:pt x="4140908" y="651149"/>
                    <a:pt x="3964557" y="651287"/>
                    <a:pt x="3788205" y="651609"/>
                  </a:cubicBezTo>
                  <a:cubicBezTo>
                    <a:pt x="3755765" y="651609"/>
                    <a:pt x="3723283" y="653701"/>
                    <a:pt x="3690843" y="654966"/>
                  </a:cubicBezTo>
                  <a:cubicBezTo>
                    <a:pt x="3449570" y="664371"/>
                    <a:pt x="3208177" y="663958"/>
                    <a:pt x="2966745" y="657795"/>
                  </a:cubicBezTo>
                  <a:cubicBezTo>
                    <a:pt x="2942314" y="657174"/>
                    <a:pt x="2917765" y="655495"/>
                    <a:pt x="2893533" y="656415"/>
                  </a:cubicBezTo>
                  <a:cubicBezTo>
                    <a:pt x="2757673" y="661980"/>
                    <a:pt x="2622530" y="653288"/>
                    <a:pt x="2487028" y="651264"/>
                  </a:cubicBezTo>
                  <a:cubicBezTo>
                    <a:pt x="2438207" y="650528"/>
                    <a:pt x="2389067" y="648964"/>
                    <a:pt x="2340526" y="651264"/>
                  </a:cubicBezTo>
                  <a:cubicBezTo>
                    <a:pt x="2205024" y="657542"/>
                    <a:pt x="2069801" y="652896"/>
                    <a:pt x="1934379" y="649700"/>
                  </a:cubicBezTo>
                  <a:cubicBezTo>
                    <a:pt x="1766317" y="645722"/>
                    <a:pt x="1598135" y="642226"/>
                    <a:pt x="1429953" y="641169"/>
                  </a:cubicBezTo>
                  <a:cubicBezTo>
                    <a:pt x="1256391" y="640088"/>
                    <a:pt x="1082750" y="643468"/>
                    <a:pt x="909148" y="642479"/>
                  </a:cubicBezTo>
                  <a:cubicBezTo>
                    <a:pt x="749215" y="641582"/>
                    <a:pt x="589323" y="637489"/>
                    <a:pt x="429391" y="634799"/>
                  </a:cubicBezTo>
                  <a:cubicBezTo>
                    <a:pt x="413130" y="634522"/>
                    <a:pt x="396592" y="633097"/>
                    <a:pt x="380610" y="634293"/>
                  </a:cubicBezTo>
                  <a:cubicBezTo>
                    <a:pt x="261408" y="643077"/>
                    <a:pt x="142485" y="633442"/>
                    <a:pt x="24758" y="633557"/>
                  </a:cubicBezTo>
                  <a:cubicBezTo>
                    <a:pt x="2042" y="623416"/>
                    <a:pt x="9613" y="609572"/>
                    <a:pt x="9613" y="597568"/>
                  </a:cubicBezTo>
                  <a:cubicBezTo>
                    <a:pt x="9613" y="516092"/>
                    <a:pt x="11846" y="434594"/>
                    <a:pt x="10969" y="353141"/>
                  </a:cubicBezTo>
                  <a:cubicBezTo>
                    <a:pt x="10491" y="308391"/>
                    <a:pt x="7302" y="263594"/>
                    <a:pt x="1842" y="218981"/>
                  </a:cubicBezTo>
                  <a:cubicBezTo>
                    <a:pt x="-6647" y="149993"/>
                    <a:pt x="926" y="81694"/>
                    <a:pt x="11965" y="9716"/>
                  </a:cubicBezTo>
                  <a:cubicBezTo>
                    <a:pt x="157111" y="1644"/>
                    <a:pt x="294128" y="-9555"/>
                    <a:pt x="432340" y="5853"/>
                  </a:cubicBezTo>
                  <a:cubicBezTo>
                    <a:pt x="458763" y="8796"/>
                    <a:pt x="486541" y="7324"/>
                    <a:pt x="513522" y="8750"/>
                  </a:cubicBezTo>
                  <a:cubicBezTo>
                    <a:pt x="602514" y="13487"/>
                    <a:pt x="691428" y="18914"/>
                    <a:pt x="780540" y="23514"/>
                  </a:cubicBezTo>
                  <a:cubicBezTo>
                    <a:pt x="837212" y="26434"/>
                    <a:pt x="894003" y="29815"/>
                    <a:pt x="950834" y="30413"/>
                  </a:cubicBezTo>
                  <a:cubicBezTo>
                    <a:pt x="1110846" y="32114"/>
                    <a:pt x="1270938" y="34368"/>
                    <a:pt x="1430909" y="32896"/>
                  </a:cubicBezTo>
                  <a:cubicBezTo>
                    <a:pt x="1577291" y="31539"/>
                    <a:pt x="1723553" y="25560"/>
                    <a:pt x="1869857" y="21697"/>
                  </a:cubicBezTo>
                  <a:cubicBezTo>
                    <a:pt x="1999818" y="18247"/>
                    <a:pt x="2128904" y="6727"/>
                    <a:pt x="2259543" y="9187"/>
                  </a:cubicBezTo>
                  <a:cubicBezTo>
                    <a:pt x="2262174" y="9371"/>
                    <a:pt x="2264884" y="9371"/>
                    <a:pt x="2267514" y="9187"/>
                  </a:cubicBezTo>
                  <a:cubicBezTo>
                    <a:pt x="2337298" y="1207"/>
                    <a:pt x="2407241" y="5002"/>
                    <a:pt x="2477304" y="7577"/>
                  </a:cubicBezTo>
                  <a:cubicBezTo>
                    <a:pt x="2547366" y="10153"/>
                    <a:pt x="2617987" y="12177"/>
                    <a:pt x="2688527" y="14108"/>
                  </a:cubicBezTo>
                  <a:cubicBezTo>
                    <a:pt x="2712798" y="14729"/>
                    <a:pt x="2737228" y="14108"/>
                    <a:pt x="2761579" y="13556"/>
                  </a:cubicBezTo>
                  <a:cubicBezTo>
                    <a:pt x="2921271" y="9831"/>
                    <a:pt x="3080407" y="1759"/>
                    <a:pt x="3240897" y="12062"/>
                  </a:cubicBezTo>
                  <a:cubicBezTo>
                    <a:pt x="3375561" y="20708"/>
                    <a:pt x="3511502" y="22410"/>
                    <a:pt x="3646964" y="26434"/>
                  </a:cubicBezTo>
                  <a:cubicBezTo>
                    <a:pt x="3774496" y="30252"/>
                    <a:pt x="3901748" y="25744"/>
                    <a:pt x="4029239" y="22663"/>
                  </a:cubicBezTo>
                  <a:cubicBezTo>
                    <a:pt x="4134493" y="20110"/>
                    <a:pt x="4240263" y="17420"/>
                    <a:pt x="4346074" y="24020"/>
                  </a:cubicBezTo>
                  <a:cubicBezTo>
                    <a:pt x="4443676" y="30091"/>
                    <a:pt x="4541078" y="24020"/>
                    <a:pt x="4637324" y="12775"/>
                  </a:cubicBezTo>
                  <a:cubicBezTo>
                    <a:pt x="4728668" y="2173"/>
                    <a:pt x="4820650" y="5600"/>
                    <a:pt x="4909005" y="6887"/>
                  </a:cubicBezTo>
                  <a:cubicBezTo>
                    <a:pt x="4914306" y="10176"/>
                    <a:pt x="4916219" y="11234"/>
                    <a:pt x="4917932" y="12430"/>
                  </a:cubicBezTo>
                  <a:cubicBezTo>
                    <a:pt x="4919647" y="13625"/>
                    <a:pt x="4922516" y="14844"/>
                    <a:pt x="4922596" y="1608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9" name="フリーフォーム: 図形 28">
              <a:extLst>
                <a:ext uri="{FF2B5EF4-FFF2-40B4-BE49-F238E27FC236}">
                  <a16:creationId xmlns:a16="http://schemas.microsoft.com/office/drawing/2014/main" id="{02DB7C45-FA1D-5820-5CC7-FF5243F7E47E}"/>
                </a:ext>
              </a:extLst>
            </p:cNvPr>
            <p:cNvSpPr/>
            <p:nvPr/>
          </p:nvSpPr>
          <p:spPr>
            <a:xfrm>
              <a:off x="3667924"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8" name="フリーフォーム: 図形 37">
              <a:extLst>
                <a:ext uri="{FF2B5EF4-FFF2-40B4-BE49-F238E27FC236}">
                  <a16:creationId xmlns:a16="http://schemas.microsoft.com/office/drawing/2014/main" id="{F57DD5B2-4F43-86AC-6021-F31C401DBAEC}"/>
                </a:ext>
              </a:extLst>
            </p:cNvPr>
            <p:cNvSpPr/>
            <p:nvPr/>
          </p:nvSpPr>
          <p:spPr>
            <a:xfrm>
              <a:off x="2345450"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9" name="フリーフォーム: 図形 38">
              <a:extLst>
                <a:ext uri="{FF2B5EF4-FFF2-40B4-BE49-F238E27FC236}">
                  <a16:creationId xmlns:a16="http://schemas.microsoft.com/office/drawing/2014/main" id="{3CCAF2F0-2A51-4BEF-8A9D-F69A1A3F9303}"/>
                </a:ext>
              </a:extLst>
            </p:cNvPr>
            <p:cNvSpPr/>
            <p:nvPr/>
          </p:nvSpPr>
          <p:spPr>
            <a:xfrm>
              <a:off x="1532095"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 name="フリーフォーム: 図形 39">
              <a:extLst>
                <a:ext uri="{FF2B5EF4-FFF2-40B4-BE49-F238E27FC236}">
                  <a16:creationId xmlns:a16="http://schemas.microsoft.com/office/drawing/2014/main" id="{28A9347F-5DFE-E260-14C6-2ADF49282F1B}"/>
                </a:ext>
              </a:extLst>
            </p:cNvPr>
            <p:cNvSpPr/>
            <p:nvPr/>
          </p:nvSpPr>
          <p:spPr>
            <a:xfrm>
              <a:off x="970040" y="284511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1" name="フリーフォーム: 図形 40">
              <a:extLst>
                <a:ext uri="{FF2B5EF4-FFF2-40B4-BE49-F238E27FC236}">
                  <a16:creationId xmlns:a16="http://schemas.microsoft.com/office/drawing/2014/main" id="{5FCC5B06-176B-24A2-F14B-A43B27EB2AF7}"/>
                </a:ext>
              </a:extLst>
            </p:cNvPr>
            <p:cNvSpPr/>
            <p:nvPr/>
          </p:nvSpPr>
          <p:spPr>
            <a:xfrm>
              <a:off x="1283964"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 name="フリーフォーム: 図形 42">
              <a:extLst>
                <a:ext uri="{FF2B5EF4-FFF2-40B4-BE49-F238E27FC236}">
                  <a16:creationId xmlns:a16="http://schemas.microsoft.com/office/drawing/2014/main" id="{BE2423B4-098B-7BBB-5619-E673B22EAF9E}"/>
                </a:ext>
              </a:extLst>
            </p:cNvPr>
            <p:cNvSpPr/>
            <p:nvPr/>
          </p:nvSpPr>
          <p:spPr>
            <a:xfrm>
              <a:off x="8845432" y="2866275"/>
              <a:ext cx="116396" cy="24038"/>
            </a:xfrm>
            <a:custGeom>
              <a:avLst/>
              <a:gdLst>
                <a:gd name="connsiteX0" fmla="*/ -1801 w 116396"/>
                <a:gd name="connsiteY0" fmla="*/ 13643 h 24038"/>
                <a:gd name="connsiteX1" fmla="*/ 104050 w 116396"/>
                <a:gd name="connsiteY1" fmla="*/ 3594 h 24038"/>
                <a:gd name="connsiteX2" fmla="*/ 114532 w 116396"/>
                <a:gd name="connsiteY2" fmla="*/ 13137 h 24038"/>
                <a:gd name="connsiteX3" fmla="*/ 105883 w 116396"/>
                <a:gd name="connsiteY3" fmla="*/ 19117 h 24038"/>
                <a:gd name="connsiteX4" fmla="*/ -1801 w 116396"/>
                <a:gd name="connsiteY4" fmla="*/ 13643 h 2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6" h="24038">
                  <a:moveTo>
                    <a:pt x="-1801" y="13643"/>
                  </a:moveTo>
                  <a:cubicBezTo>
                    <a:pt x="41201" y="-3719"/>
                    <a:pt x="71808" y="-5558"/>
                    <a:pt x="104050" y="3594"/>
                  </a:cubicBezTo>
                  <a:cubicBezTo>
                    <a:pt x="109351" y="5112"/>
                    <a:pt x="112977" y="9642"/>
                    <a:pt x="114532" y="13137"/>
                  </a:cubicBezTo>
                  <a:cubicBezTo>
                    <a:pt x="115249" y="14747"/>
                    <a:pt x="109749" y="18519"/>
                    <a:pt x="105883" y="19117"/>
                  </a:cubicBezTo>
                  <a:cubicBezTo>
                    <a:pt x="73682" y="24199"/>
                    <a:pt x="42476" y="23440"/>
                    <a:pt x="-1801" y="136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 name="フリーフォーム: 図形 43">
              <a:extLst>
                <a:ext uri="{FF2B5EF4-FFF2-40B4-BE49-F238E27FC236}">
                  <a16:creationId xmlns:a16="http://schemas.microsoft.com/office/drawing/2014/main" id="{D087C917-48A4-3760-58B4-3E7027EAA057}"/>
                </a:ext>
              </a:extLst>
            </p:cNvPr>
            <p:cNvSpPr/>
            <p:nvPr/>
          </p:nvSpPr>
          <p:spPr>
            <a:xfrm>
              <a:off x="3872364"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 name="フリーフォーム: 図形 44">
              <a:extLst>
                <a:ext uri="{FF2B5EF4-FFF2-40B4-BE49-F238E27FC236}">
                  <a16:creationId xmlns:a16="http://schemas.microsoft.com/office/drawing/2014/main" id="{6B8A6F1B-85DE-3BC3-BBCE-9AC75A32DE40}"/>
                </a:ext>
              </a:extLst>
            </p:cNvPr>
            <p:cNvSpPr/>
            <p:nvPr/>
          </p:nvSpPr>
          <p:spPr>
            <a:xfrm>
              <a:off x="3933626"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 name="フリーフォーム: 図形 45">
              <a:extLst>
                <a:ext uri="{FF2B5EF4-FFF2-40B4-BE49-F238E27FC236}">
                  <a16:creationId xmlns:a16="http://schemas.microsoft.com/office/drawing/2014/main" id="{2C880C71-CB11-370F-DCB1-F33DB50134A2}"/>
                </a:ext>
              </a:extLst>
            </p:cNvPr>
            <p:cNvSpPr/>
            <p:nvPr/>
          </p:nvSpPr>
          <p:spPr>
            <a:xfrm>
              <a:off x="8125294"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 name="フリーフォーム: 図形 46">
              <a:extLst>
                <a:ext uri="{FF2B5EF4-FFF2-40B4-BE49-F238E27FC236}">
                  <a16:creationId xmlns:a16="http://schemas.microsoft.com/office/drawing/2014/main" id="{F49EE4EF-82C4-D864-488F-11A91F7113B9}"/>
                </a:ext>
              </a:extLst>
            </p:cNvPr>
            <p:cNvSpPr/>
            <p:nvPr/>
          </p:nvSpPr>
          <p:spPr>
            <a:xfrm>
              <a:off x="8174140"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 name="フリーフォーム: 図形 47">
              <a:extLst>
                <a:ext uri="{FF2B5EF4-FFF2-40B4-BE49-F238E27FC236}">
                  <a16:creationId xmlns:a16="http://schemas.microsoft.com/office/drawing/2014/main" id="{431DD04E-1C6B-6A1E-A336-D27D937CB9FD}"/>
                </a:ext>
              </a:extLst>
            </p:cNvPr>
            <p:cNvSpPr/>
            <p:nvPr/>
          </p:nvSpPr>
          <p:spPr>
            <a:xfrm>
              <a:off x="2072333"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 name="フリーフォーム: 図形 48">
              <a:extLst>
                <a:ext uri="{FF2B5EF4-FFF2-40B4-BE49-F238E27FC236}">
                  <a16:creationId xmlns:a16="http://schemas.microsoft.com/office/drawing/2014/main" id="{A66C947F-133D-492C-91B7-B0818745394D}"/>
                </a:ext>
              </a:extLst>
            </p:cNvPr>
            <p:cNvSpPr/>
            <p:nvPr/>
          </p:nvSpPr>
          <p:spPr>
            <a:xfrm>
              <a:off x="8587825" y="2097200"/>
              <a:ext cx="106921" cy="22652"/>
            </a:xfrm>
            <a:custGeom>
              <a:avLst/>
              <a:gdLst>
                <a:gd name="connsiteX0" fmla="*/ 105121 w 106921"/>
                <a:gd name="connsiteY0" fmla="*/ 16899 h 22652"/>
                <a:gd name="connsiteX1" fmla="*/ 12302 w 106921"/>
                <a:gd name="connsiteY1" fmla="*/ 18739 h 22652"/>
                <a:gd name="connsiteX2" fmla="*/ -1767 w 106921"/>
                <a:gd name="connsiteY2" fmla="*/ 10254 h 22652"/>
                <a:gd name="connsiteX3" fmla="*/ 9073 w 106921"/>
                <a:gd name="connsiteY3" fmla="*/ 572 h 22652"/>
                <a:gd name="connsiteX4" fmla="*/ 98504 w 106921"/>
                <a:gd name="connsiteY4" fmla="*/ 4528 h 22652"/>
                <a:gd name="connsiteX5" fmla="*/ 105121 w 106921"/>
                <a:gd name="connsiteY5" fmla="*/ 16899 h 2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21" h="22652">
                  <a:moveTo>
                    <a:pt x="105121" y="16899"/>
                  </a:moveTo>
                  <a:cubicBezTo>
                    <a:pt x="73238" y="22258"/>
                    <a:pt x="42670" y="21361"/>
                    <a:pt x="12302" y="18739"/>
                  </a:cubicBezTo>
                  <a:cubicBezTo>
                    <a:pt x="5447" y="17474"/>
                    <a:pt x="146" y="14278"/>
                    <a:pt x="-1767" y="10254"/>
                  </a:cubicBezTo>
                  <a:cubicBezTo>
                    <a:pt x="-2325" y="7103"/>
                    <a:pt x="4012" y="1216"/>
                    <a:pt x="9073" y="572"/>
                  </a:cubicBezTo>
                  <a:cubicBezTo>
                    <a:pt x="39362" y="-3245"/>
                    <a:pt x="70009" y="-2923"/>
                    <a:pt x="98504" y="4528"/>
                  </a:cubicBezTo>
                  <a:cubicBezTo>
                    <a:pt x="102769" y="5654"/>
                    <a:pt x="102569" y="11725"/>
                    <a:pt x="105121" y="1689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 name="フリーフォーム: 図形 49">
              <a:extLst>
                <a:ext uri="{FF2B5EF4-FFF2-40B4-BE49-F238E27FC236}">
                  <a16:creationId xmlns:a16="http://schemas.microsoft.com/office/drawing/2014/main" id="{28810E83-1144-4E29-D567-A8FFCD57F8F6}"/>
                </a:ext>
              </a:extLst>
            </p:cNvPr>
            <p:cNvSpPr/>
            <p:nvPr/>
          </p:nvSpPr>
          <p:spPr>
            <a:xfrm>
              <a:off x="8829252" y="2094489"/>
              <a:ext cx="94970" cy="24027"/>
            </a:xfrm>
            <a:custGeom>
              <a:avLst/>
              <a:gdLst>
                <a:gd name="connsiteX0" fmla="*/ 93169 w 94970"/>
                <a:gd name="connsiteY0" fmla="*/ 9975 h 24027"/>
                <a:gd name="connsiteX1" fmla="*/ 6169 w 94970"/>
                <a:gd name="connsiteY1" fmla="*/ 18529 h 24027"/>
                <a:gd name="connsiteX2" fmla="*/ -1801 w 94970"/>
                <a:gd name="connsiteY2" fmla="*/ 11884 h 24027"/>
                <a:gd name="connsiteX3" fmla="*/ 6926 w 94970"/>
                <a:gd name="connsiteY3" fmla="*/ 1512 h 24027"/>
                <a:gd name="connsiteX4" fmla="*/ 93169 w 94970"/>
                <a:gd name="connsiteY4" fmla="*/ 9975 h 2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70" h="24027">
                  <a:moveTo>
                    <a:pt x="93169" y="9975"/>
                  </a:moveTo>
                  <a:cubicBezTo>
                    <a:pt x="66707" y="25290"/>
                    <a:pt x="36856" y="23773"/>
                    <a:pt x="6169" y="18529"/>
                  </a:cubicBezTo>
                  <a:cubicBezTo>
                    <a:pt x="1666" y="17288"/>
                    <a:pt x="-1363" y="14758"/>
                    <a:pt x="-1801" y="11884"/>
                  </a:cubicBezTo>
                  <a:cubicBezTo>
                    <a:pt x="-845" y="8158"/>
                    <a:pt x="2462" y="2133"/>
                    <a:pt x="6926" y="1512"/>
                  </a:cubicBezTo>
                  <a:cubicBezTo>
                    <a:pt x="36817" y="-2535"/>
                    <a:pt x="67384" y="-5823"/>
                    <a:pt x="93169" y="997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 name="フリーフォーム: 図形 50">
              <a:extLst>
                <a:ext uri="{FF2B5EF4-FFF2-40B4-BE49-F238E27FC236}">
                  <a16:creationId xmlns:a16="http://schemas.microsoft.com/office/drawing/2014/main" id="{412ED08B-D240-A622-2CE4-0E63CEC2CD24}"/>
                </a:ext>
              </a:extLst>
            </p:cNvPr>
            <p:cNvSpPr/>
            <p:nvPr/>
          </p:nvSpPr>
          <p:spPr>
            <a:xfrm>
              <a:off x="362601" y="2778381"/>
              <a:ext cx="46381" cy="46228"/>
            </a:xfrm>
            <a:custGeom>
              <a:avLst/>
              <a:gdLst>
                <a:gd name="connsiteX0" fmla="*/ 44580 w 46381"/>
                <a:gd name="connsiteY0" fmla="*/ 22062 h 46228"/>
                <a:gd name="connsiteX1" fmla="*/ 32624 w 46381"/>
                <a:gd name="connsiteY1" fmla="*/ 40988 h 46228"/>
                <a:gd name="connsiteX2" fmla="*/ 19870 w 46381"/>
                <a:gd name="connsiteY2" fmla="*/ 44392 h 46228"/>
                <a:gd name="connsiteX3" fmla="*/ 7516 w 46381"/>
                <a:gd name="connsiteY3" fmla="*/ 40345 h 46228"/>
                <a:gd name="connsiteX4" fmla="*/ 9509 w 46381"/>
                <a:gd name="connsiteY4" fmla="*/ 1504 h 46228"/>
                <a:gd name="connsiteX5" fmla="*/ 22341 w 46381"/>
                <a:gd name="connsiteY5" fmla="*/ -1831 h 46228"/>
                <a:gd name="connsiteX6" fmla="*/ 34776 w 46381"/>
                <a:gd name="connsiteY6" fmla="*/ 2148 h 46228"/>
                <a:gd name="connsiteX7" fmla="*/ 44580 w 46381"/>
                <a:gd name="connsiteY7" fmla="*/ 22062 h 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81" h="46228">
                  <a:moveTo>
                    <a:pt x="44580" y="22062"/>
                  </a:moveTo>
                  <a:cubicBezTo>
                    <a:pt x="41192" y="28501"/>
                    <a:pt x="37207" y="34802"/>
                    <a:pt x="32624" y="40988"/>
                  </a:cubicBezTo>
                  <a:cubicBezTo>
                    <a:pt x="31070" y="42874"/>
                    <a:pt x="24135" y="44507"/>
                    <a:pt x="19870" y="44392"/>
                  </a:cubicBezTo>
                  <a:cubicBezTo>
                    <a:pt x="14929" y="44139"/>
                    <a:pt x="10425" y="42667"/>
                    <a:pt x="7516" y="40345"/>
                  </a:cubicBezTo>
                  <a:cubicBezTo>
                    <a:pt x="-3922" y="27328"/>
                    <a:pt x="-6552" y="14083"/>
                    <a:pt x="9509" y="1504"/>
                  </a:cubicBezTo>
                  <a:cubicBezTo>
                    <a:pt x="12777" y="-589"/>
                    <a:pt x="17439" y="-1808"/>
                    <a:pt x="22341" y="-1831"/>
                  </a:cubicBezTo>
                  <a:cubicBezTo>
                    <a:pt x="26765" y="-1831"/>
                    <a:pt x="33421" y="170"/>
                    <a:pt x="34776" y="2148"/>
                  </a:cubicBezTo>
                  <a:cubicBezTo>
                    <a:pt x="38682" y="8679"/>
                    <a:pt x="41949" y="15325"/>
                    <a:pt x="44580" y="2206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 name="フリーフォーム: 図形 51">
              <a:extLst>
                <a:ext uri="{FF2B5EF4-FFF2-40B4-BE49-F238E27FC236}">
                  <a16:creationId xmlns:a16="http://schemas.microsoft.com/office/drawing/2014/main" id="{4FC71864-622C-B398-5167-A4BFA1E47307}"/>
                </a:ext>
              </a:extLst>
            </p:cNvPr>
            <p:cNvSpPr/>
            <p:nvPr/>
          </p:nvSpPr>
          <p:spPr>
            <a:xfrm>
              <a:off x="8394450" y="2093069"/>
              <a:ext cx="92501" cy="23447"/>
            </a:xfrm>
            <a:custGeom>
              <a:avLst/>
              <a:gdLst>
                <a:gd name="connsiteX0" fmla="*/ -1801 w 92501"/>
                <a:gd name="connsiteY0" fmla="*/ 7325 h 23447"/>
                <a:gd name="connsiteX1" fmla="*/ 83605 w 92501"/>
                <a:gd name="connsiteY1" fmla="*/ 2104 h 23447"/>
                <a:gd name="connsiteX2" fmla="*/ 90619 w 92501"/>
                <a:gd name="connsiteY2" fmla="*/ 8750 h 23447"/>
                <a:gd name="connsiteX3" fmla="*/ 86633 w 92501"/>
                <a:gd name="connsiteY3" fmla="*/ 16178 h 23447"/>
                <a:gd name="connsiteX4" fmla="*/ 50765 w 92501"/>
                <a:gd name="connsiteY4" fmla="*/ 21582 h 23447"/>
                <a:gd name="connsiteX5" fmla="*/ -1801 w 92501"/>
                <a:gd name="connsiteY5" fmla="*/ 7325 h 2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01" h="23447">
                  <a:moveTo>
                    <a:pt x="-1801" y="7325"/>
                  </a:moveTo>
                  <a:cubicBezTo>
                    <a:pt x="24383" y="-5507"/>
                    <a:pt x="53994" y="-2449"/>
                    <a:pt x="83605" y="2104"/>
                  </a:cubicBezTo>
                  <a:cubicBezTo>
                    <a:pt x="86993" y="2633"/>
                    <a:pt x="90141" y="6359"/>
                    <a:pt x="90619" y="8750"/>
                  </a:cubicBezTo>
                  <a:cubicBezTo>
                    <a:pt x="91098" y="11142"/>
                    <a:pt x="89423" y="15649"/>
                    <a:pt x="86633" y="16178"/>
                  </a:cubicBezTo>
                  <a:cubicBezTo>
                    <a:pt x="75116" y="18708"/>
                    <a:pt x="62721" y="21490"/>
                    <a:pt x="50765" y="21582"/>
                  </a:cubicBezTo>
                  <a:cubicBezTo>
                    <a:pt x="30799" y="21720"/>
                    <a:pt x="8919" y="22111"/>
                    <a:pt x="-1801" y="732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 name="フリーフォーム: 図形 52">
              <a:extLst>
                <a:ext uri="{FF2B5EF4-FFF2-40B4-BE49-F238E27FC236}">
                  <a16:creationId xmlns:a16="http://schemas.microsoft.com/office/drawing/2014/main" id="{4701F6BD-89CF-6653-13B8-B28326104046}"/>
                </a:ext>
              </a:extLst>
            </p:cNvPr>
            <p:cNvSpPr/>
            <p:nvPr/>
          </p:nvSpPr>
          <p:spPr>
            <a:xfrm>
              <a:off x="8618235" y="2866318"/>
              <a:ext cx="98524" cy="24862"/>
            </a:xfrm>
            <a:custGeom>
              <a:avLst/>
              <a:gdLst>
                <a:gd name="connsiteX0" fmla="*/ 44382 w 98524"/>
                <a:gd name="connsiteY0" fmla="*/ -1831 h 24862"/>
                <a:gd name="connsiteX1" fmla="*/ 82920 w 98524"/>
                <a:gd name="connsiteY1" fmla="*/ 1136 h 24862"/>
                <a:gd name="connsiteX2" fmla="*/ 96710 w 98524"/>
                <a:gd name="connsiteY2" fmla="*/ 10335 h 24862"/>
                <a:gd name="connsiteX3" fmla="*/ 84235 w 98524"/>
                <a:gd name="connsiteY3" fmla="*/ 19786 h 24862"/>
                <a:gd name="connsiteX4" fmla="*/ 8514 w 98524"/>
                <a:gd name="connsiteY4" fmla="*/ 17923 h 24862"/>
                <a:gd name="connsiteX5" fmla="*/ -1689 w 98524"/>
                <a:gd name="connsiteY5" fmla="*/ 8403 h 24862"/>
                <a:gd name="connsiteX6" fmla="*/ 13535 w 98524"/>
                <a:gd name="connsiteY6" fmla="*/ 216 h 24862"/>
                <a:gd name="connsiteX7" fmla="*/ 44382 w 98524"/>
                <a:gd name="connsiteY7" fmla="*/ -1831 h 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24" h="24862">
                  <a:moveTo>
                    <a:pt x="44382" y="-1831"/>
                  </a:moveTo>
                  <a:cubicBezTo>
                    <a:pt x="57414" y="-957"/>
                    <a:pt x="70805" y="-979"/>
                    <a:pt x="82920" y="1136"/>
                  </a:cubicBezTo>
                  <a:cubicBezTo>
                    <a:pt x="89018" y="2194"/>
                    <a:pt x="96351" y="7023"/>
                    <a:pt x="96710" y="10335"/>
                  </a:cubicBezTo>
                  <a:cubicBezTo>
                    <a:pt x="97068" y="13646"/>
                    <a:pt x="90054" y="18751"/>
                    <a:pt x="84235" y="19786"/>
                  </a:cubicBezTo>
                  <a:cubicBezTo>
                    <a:pt x="58928" y="24385"/>
                    <a:pt x="32905" y="24385"/>
                    <a:pt x="8514" y="17923"/>
                  </a:cubicBezTo>
                  <a:cubicBezTo>
                    <a:pt x="3133" y="16497"/>
                    <a:pt x="-2685" y="11208"/>
                    <a:pt x="-1689" y="8403"/>
                  </a:cubicBezTo>
                  <a:cubicBezTo>
                    <a:pt x="-533" y="5160"/>
                    <a:pt x="7198" y="1504"/>
                    <a:pt x="13535" y="216"/>
                  </a:cubicBezTo>
                  <a:cubicBezTo>
                    <a:pt x="23140" y="-1532"/>
                    <a:pt x="34020" y="-1233"/>
                    <a:pt x="44382"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 name="フリーフォーム: 図形 53">
              <a:extLst>
                <a:ext uri="{FF2B5EF4-FFF2-40B4-BE49-F238E27FC236}">
                  <a16:creationId xmlns:a16="http://schemas.microsoft.com/office/drawing/2014/main" id="{516E23D9-2378-94F3-FEEA-F99E1FBF61CE}"/>
                </a:ext>
              </a:extLst>
            </p:cNvPr>
            <p:cNvSpPr/>
            <p:nvPr/>
          </p:nvSpPr>
          <p:spPr>
            <a:xfrm>
              <a:off x="359962" y="2401611"/>
              <a:ext cx="45030" cy="48251"/>
            </a:xfrm>
            <a:custGeom>
              <a:avLst/>
              <a:gdLst>
                <a:gd name="connsiteX0" fmla="*/ -1801 w 45030"/>
                <a:gd name="connsiteY0" fmla="*/ 30457 h 48251"/>
                <a:gd name="connsiteX1" fmla="*/ 5053 w 45030"/>
                <a:gd name="connsiteY1" fmla="*/ 6840 h 48251"/>
                <a:gd name="connsiteX2" fmla="*/ 24980 w 45030"/>
                <a:gd name="connsiteY2" fmla="*/ -1738 h 48251"/>
                <a:gd name="connsiteX3" fmla="*/ 42675 w 45030"/>
                <a:gd name="connsiteY3" fmla="*/ 9760 h 48251"/>
                <a:gd name="connsiteX4" fmla="*/ 38690 w 45030"/>
                <a:gd name="connsiteY4" fmla="*/ 30135 h 48251"/>
                <a:gd name="connsiteX5" fmla="*/ 11151 w 45030"/>
                <a:gd name="connsiteY5" fmla="*/ 44991 h 48251"/>
                <a:gd name="connsiteX6" fmla="*/ -1801 w 45030"/>
                <a:gd name="connsiteY6" fmla="*/ 30457 h 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30" h="48251">
                  <a:moveTo>
                    <a:pt x="-1801" y="30457"/>
                  </a:moveTo>
                  <a:cubicBezTo>
                    <a:pt x="749" y="20430"/>
                    <a:pt x="391" y="13072"/>
                    <a:pt x="5053" y="6840"/>
                  </a:cubicBezTo>
                  <a:cubicBezTo>
                    <a:pt x="8003" y="2884"/>
                    <a:pt x="20557" y="-2612"/>
                    <a:pt x="24980" y="-1738"/>
                  </a:cubicBezTo>
                  <a:cubicBezTo>
                    <a:pt x="33629" y="309"/>
                    <a:pt x="40165" y="4563"/>
                    <a:pt x="42675" y="9760"/>
                  </a:cubicBezTo>
                  <a:cubicBezTo>
                    <a:pt x="44548" y="16291"/>
                    <a:pt x="41281" y="23558"/>
                    <a:pt x="38690" y="30135"/>
                  </a:cubicBezTo>
                  <a:cubicBezTo>
                    <a:pt x="33549" y="42346"/>
                    <a:pt x="19002" y="49682"/>
                    <a:pt x="11151" y="44991"/>
                  </a:cubicBezTo>
                  <a:cubicBezTo>
                    <a:pt x="3300" y="40299"/>
                    <a:pt x="1228" y="33998"/>
                    <a:pt x="-1801" y="3045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 name="フリーフォーム: 図形 54">
              <a:extLst>
                <a:ext uri="{FF2B5EF4-FFF2-40B4-BE49-F238E27FC236}">
                  <a16:creationId xmlns:a16="http://schemas.microsoft.com/office/drawing/2014/main" id="{D16B9A5A-3320-0D99-DE61-FAD46C6FC632}"/>
                </a:ext>
              </a:extLst>
            </p:cNvPr>
            <p:cNvSpPr/>
            <p:nvPr/>
          </p:nvSpPr>
          <p:spPr>
            <a:xfrm>
              <a:off x="3634316"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 name="フリーフォーム: 図形 55">
              <a:extLst>
                <a:ext uri="{FF2B5EF4-FFF2-40B4-BE49-F238E27FC236}">
                  <a16:creationId xmlns:a16="http://schemas.microsoft.com/office/drawing/2014/main" id="{F1568BB7-AE81-32A6-A6AC-E46C00336391}"/>
                </a:ext>
              </a:extLst>
            </p:cNvPr>
            <p:cNvSpPr/>
            <p:nvPr/>
          </p:nvSpPr>
          <p:spPr>
            <a:xfrm>
              <a:off x="2740809"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 name="フリーフォーム: 図形 56">
              <a:extLst>
                <a:ext uri="{FF2B5EF4-FFF2-40B4-BE49-F238E27FC236}">
                  <a16:creationId xmlns:a16="http://schemas.microsoft.com/office/drawing/2014/main" id="{A5C4ACAF-96C7-07CA-7720-8505497FDD06}"/>
                </a:ext>
              </a:extLst>
            </p:cNvPr>
            <p:cNvSpPr/>
            <p:nvPr/>
          </p:nvSpPr>
          <p:spPr>
            <a:xfrm>
              <a:off x="729006" y="2846818"/>
              <a:ext cx="106154" cy="22812"/>
            </a:xfrm>
            <a:custGeom>
              <a:avLst/>
              <a:gdLst>
                <a:gd name="connsiteX0" fmla="*/ -1801 w 106154"/>
                <a:gd name="connsiteY0" fmla="*/ 15669 h 22812"/>
                <a:gd name="connsiteX1" fmla="*/ 18445 w 106154"/>
                <a:gd name="connsiteY1" fmla="*/ 3067 h 22812"/>
                <a:gd name="connsiteX2" fmla="*/ 85837 w 106154"/>
                <a:gd name="connsiteY2" fmla="*/ -1831 h 22812"/>
                <a:gd name="connsiteX3" fmla="*/ 104170 w 106154"/>
                <a:gd name="connsiteY3" fmla="*/ 8219 h 22812"/>
                <a:gd name="connsiteX4" fmla="*/ 92612 w 106154"/>
                <a:gd name="connsiteY4" fmla="*/ 17003 h 22812"/>
                <a:gd name="connsiteX5" fmla="*/ -1801 w 106154"/>
                <a:gd name="connsiteY5" fmla="*/ 15669 h 2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4" h="22812">
                  <a:moveTo>
                    <a:pt x="-1801" y="15669"/>
                  </a:moveTo>
                  <a:cubicBezTo>
                    <a:pt x="6767" y="10104"/>
                    <a:pt x="11430" y="3988"/>
                    <a:pt x="18445" y="3067"/>
                  </a:cubicBezTo>
                  <a:cubicBezTo>
                    <a:pt x="40563" y="170"/>
                    <a:pt x="63160" y="-1486"/>
                    <a:pt x="85837" y="-1831"/>
                  </a:cubicBezTo>
                  <a:cubicBezTo>
                    <a:pt x="92094" y="-1831"/>
                    <a:pt x="100583" y="4057"/>
                    <a:pt x="104170" y="8219"/>
                  </a:cubicBezTo>
                  <a:cubicBezTo>
                    <a:pt x="105644" y="9943"/>
                    <a:pt x="97912" y="16199"/>
                    <a:pt x="92612" y="17003"/>
                  </a:cubicBezTo>
                  <a:cubicBezTo>
                    <a:pt x="63359" y="21396"/>
                    <a:pt x="33668" y="23649"/>
                    <a:pt x="-1801" y="156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 name="フリーフォーム: 図形 57">
              <a:extLst>
                <a:ext uri="{FF2B5EF4-FFF2-40B4-BE49-F238E27FC236}">
                  <a16:creationId xmlns:a16="http://schemas.microsoft.com/office/drawing/2014/main" id="{12CDA9F4-DFB0-A60A-8309-B00E1031A02C}"/>
                </a:ext>
              </a:extLst>
            </p:cNvPr>
            <p:cNvSpPr/>
            <p:nvPr/>
          </p:nvSpPr>
          <p:spPr>
            <a:xfrm>
              <a:off x="2911675"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 name="フリーフォーム: 図形 58">
              <a:extLst>
                <a:ext uri="{FF2B5EF4-FFF2-40B4-BE49-F238E27FC236}">
                  <a16:creationId xmlns:a16="http://schemas.microsoft.com/office/drawing/2014/main" id="{BC722F67-94B3-B597-9B36-96C2790310C2}"/>
                </a:ext>
              </a:extLst>
            </p:cNvPr>
            <p:cNvSpPr/>
            <p:nvPr/>
          </p:nvSpPr>
          <p:spPr>
            <a:xfrm>
              <a:off x="3170612"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 name="フリーフォーム: 図形 59">
              <a:extLst>
                <a:ext uri="{FF2B5EF4-FFF2-40B4-BE49-F238E27FC236}">
                  <a16:creationId xmlns:a16="http://schemas.microsoft.com/office/drawing/2014/main" id="{1362EA20-37F1-4D34-F534-E25FA655FF32}"/>
                </a:ext>
              </a:extLst>
            </p:cNvPr>
            <p:cNvSpPr/>
            <p:nvPr/>
          </p:nvSpPr>
          <p:spPr>
            <a:xfrm>
              <a:off x="3417552"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 name="フリーフォーム: 図形 60">
              <a:extLst>
                <a:ext uri="{FF2B5EF4-FFF2-40B4-BE49-F238E27FC236}">
                  <a16:creationId xmlns:a16="http://schemas.microsoft.com/office/drawing/2014/main" id="{1BAF4354-0DDF-46F2-A576-FD18A92EFEC2}"/>
                </a:ext>
              </a:extLst>
            </p:cNvPr>
            <p:cNvSpPr/>
            <p:nvPr/>
          </p:nvSpPr>
          <p:spPr>
            <a:xfrm>
              <a:off x="9557594" y="2373636"/>
              <a:ext cx="44458" cy="40585"/>
            </a:xfrm>
            <a:custGeom>
              <a:avLst/>
              <a:gdLst>
                <a:gd name="connsiteX0" fmla="*/ 8064 w 44458"/>
                <a:gd name="connsiteY0" fmla="*/ 38678 h 40585"/>
                <a:gd name="connsiteX1" fmla="*/ 4915 w 44458"/>
                <a:gd name="connsiteY1" fmla="*/ 2574 h 40585"/>
                <a:gd name="connsiteX2" fmla="*/ 30700 w 44458"/>
                <a:gd name="connsiteY2" fmla="*/ 412 h 40585"/>
                <a:gd name="connsiteX3" fmla="*/ 28708 w 44458"/>
                <a:gd name="connsiteY3" fmla="*/ 37505 h 40585"/>
                <a:gd name="connsiteX4" fmla="*/ 8064 w 44458"/>
                <a:gd name="connsiteY4" fmla="*/ 38678 h 4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8" h="40585">
                  <a:moveTo>
                    <a:pt x="8064" y="38678"/>
                  </a:moveTo>
                  <a:cubicBezTo>
                    <a:pt x="-2856" y="26260"/>
                    <a:pt x="-5845" y="14624"/>
                    <a:pt x="4915" y="2574"/>
                  </a:cubicBezTo>
                  <a:cubicBezTo>
                    <a:pt x="8901" y="-2025"/>
                    <a:pt x="24842" y="-3474"/>
                    <a:pt x="30700" y="412"/>
                  </a:cubicBezTo>
                  <a:cubicBezTo>
                    <a:pt x="46921" y="11496"/>
                    <a:pt x="47001" y="25708"/>
                    <a:pt x="28708" y="37505"/>
                  </a:cubicBezTo>
                  <a:cubicBezTo>
                    <a:pt x="25519" y="39575"/>
                    <a:pt x="15038" y="38379"/>
                    <a:pt x="8064" y="386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 name="フリーフォーム: 図形 61">
              <a:extLst>
                <a:ext uri="{FF2B5EF4-FFF2-40B4-BE49-F238E27FC236}">
                  <a16:creationId xmlns:a16="http://schemas.microsoft.com/office/drawing/2014/main" id="{B45610F3-B4D0-9980-B31F-374C6479C44C}"/>
                </a:ext>
              </a:extLst>
            </p:cNvPr>
            <p:cNvSpPr/>
            <p:nvPr/>
          </p:nvSpPr>
          <p:spPr>
            <a:xfrm>
              <a:off x="9293462" y="2868640"/>
              <a:ext cx="99438" cy="22972"/>
            </a:xfrm>
            <a:custGeom>
              <a:avLst/>
              <a:gdLst>
                <a:gd name="connsiteX0" fmla="*/ 97637 w 99438"/>
                <a:gd name="connsiteY0" fmla="*/ 11992 h 22972"/>
                <a:gd name="connsiteX1" fmla="*/ 10557 w 99438"/>
                <a:gd name="connsiteY1" fmla="*/ 19121 h 22972"/>
                <a:gd name="connsiteX2" fmla="*/ -1797 w 99438"/>
                <a:gd name="connsiteY2" fmla="*/ 10612 h 22972"/>
                <a:gd name="connsiteX3" fmla="*/ 10397 w 99438"/>
                <a:gd name="connsiteY3" fmla="*/ 1206 h 22972"/>
                <a:gd name="connsiteX4" fmla="*/ 97637 w 99438"/>
                <a:gd name="connsiteY4" fmla="*/ 11992 h 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8" h="22972">
                  <a:moveTo>
                    <a:pt x="97637" y="11992"/>
                  </a:moveTo>
                  <a:cubicBezTo>
                    <a:pt x="60095" y="22731"/>
                    <a:pt x="35266" y="22409"/>
                    <a:pt x="10557" y="19121"/>
                  </a:cubicBezTo>
                  <a:cubicBezTo>
                    <a:pt x="5137" y="18385"/>
                    <a:pt x="-1997" y="13463"/>
                    <a:pt x="-1797" y="10612"/>
                  </a:cubicBezTo>
                  <a:cubicBezTo>
                    <a:pt x="-562" y="6541"/>
                    <a:pt x="3942" y="3046"/>
                    <a:pt x="10397" y="1206"/>
                  </a:cubicBezTo>
                  <a:cubicBezTo>
                    <a:pt x="38893" y="-5600"/>
                    <a:pt x="63283" y="-518"/>
                    <a:pt x="97637" y="119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 name="フリーフォーム: 図形 62">
              <a:extLst>
                <a:ext uri="{FF2B5EF4-FFF2-40B4-BE49-F238E27FC236}">
                  <a16:creationId xmlns:a16="http://schemas.microsoft.com/office/drawing/2014/main" id="{CDEDB772-E708-1A66-9109-54804D561FD2}"/>
                </a:ext>
              </a:extLst>
            </p:cNvPr>
            <p:cNvSpPr/>
            <p:nvPr/>
          </p:nvSpPr>
          <p:spPr>
            <a:xfrm>
              <a:off x="9470078" y="2874084"/>
              <a:ext cx="80706" cy="22888"/>
            </a:xfrm>
            <a:custGeom>
              <a:avLst/>
              <a:gdLst>
                <a:gd name="connsiteX0" fmla="*/ 46440 w 80706"/>
                <a:gd name="connsiteY0" fmla="*/ 21058 h 22888"/>
                <a:gd name="connsiteX1" fmla="*/ 21492 w 80706"/>
                <a:gd name="connsiteY1" fmla="*/ 19103 h 22888"/>
                <a:gd name="connsiteX2" fmla="*/ -1105 w 80706"/>
                <a:gd name="connsiteY2" fmla="*/ 9284 h 22888"/>
                <a:gd name="connsiteX3" fmla="*/ 26274 w 80706"/>
                <a:gd name="connsiteY3" fmla="*/ -1823 h 22888"/>
                <a:gd name="connsiteX4" fmla="*/ 64733 w 80706"/>
                <a:gd name="connsiteY4" fmla="*/ 614 h 22888"/>
                <a:gd name="connsiteX5" fmla="*/ 78881 w 80706"/>
                <a:gd name="connsiteY5" fmla="*/ 9100 h 22888"/>
                <a:gd name="connsiteX6" fmla="*/ 66925 w 80706"/>
                <a:gd name="connsiteY6" fmla="*/ 18298 h 22888"/>
                <a:gd name="connsiteX7" fmla="*/ 46440 w 80706"/>
                <a:gd name="connsiteY7" fmla="*/ 21058 h 2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06" h="22888">
                  <a:moveTo>
                    <a:pt x="46440" y="21058"/>
                  </a:moveTo>
                  <a:cubicBezTo>
                    <a:pt x="36756" y="20391"/>
                    <a:pt x="28107" y="20874"/>
                    <a:pt x="21492" y="19103"/>
                  </a:cubicBezTo>
                  <a:cubicBezTo>
                    <a:pt x="12685" y="16942"/>
                    <a:pt x="4913" y="13585"/>
                    <a:pt x="-1105" y="9284"/>
                  </a:cubicBezTo>
                  <a:cubicBezTo>
                    <a:pt x="-5609" y="5628"/>
                    <a:pt x="12685" y="-2099"/>
                    <a:pt x="26274" y="-1823"/>
                  </a:cubicBezTo>
                  <a:cubicBezTo>
                    <a:pt x="39227" y="-1846"/>
                    <a:pt x="52099" y="-1041"/>
                    <a:pt x="64733" y="614"/>
                  </a:cubicBezTo>
                  <a:cubicBezTo>
                    <a:pt x="70791" y="1558"/>
                    <a:pt x="78403" y="5973"/>
                    <a:pt x="78881" y="9100"/>
                  </a:cubicBezTo>
                  <a:cubicBezTo>
                    <a:pt x="79359" y="12228"/>
                    <a:pt x="72664" y="16459"/>
                    <a:pt x="66925" y="18298"/>
                  </a:cubicBezTo>
                  <a:cubicBezTo>
                    <a:pt x="61186" y="20138"/>
                    <a:pt x="52259" y="20391"/>
                    <a:pt x="46440" y="2105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 name="フリーフォーム: 図形 63">
              <a:extLst>
                <a:ext uri="{FF2B5EF4-FFF2-40B4-BE49-F238E27FC236}">
                  <a16:creationId xmlns:a16="http://schemas.microsoft.com/office/drawing/2014/main" id="{0696F4B9-75AA-1CA0-A515-47D36FD243F6}"/>
                </a:ext>
              </a:extLst>
            </p:cNvPr>
            <p:cNvSpPr/>
            <p:nvPr/>
          </p:nvSpPr>
          <p:spPr>
            <a:xfrm>
              <a:off x="9433790" y="2092789"/>
              <a:ext cx="79986" cy="24216"/>
            </a:xfrm>
            <a:custGeom>
              <a:avLst/>
              <a:gdLst>
                <a:gd name="connsiteX0" fmla="*/ -1801 w 79986"/>
                <a:gd name="connsiteY0" fmla="*/ 8432 h 24216"/>
                <a:gd name="connsiteX1" fmla="*/ 65950 w 79986"/>
                <a:gd name="connsiteY1" fmla="*/ 659 h 24216"/>
                <a:gd name="connsiteX2" fmla="*/ 78185 w 79986"/>
                <a:gd name="connsiteY2" fmla="*/ 10134 h 24216"/>
                <a:gd name="connsiteX3" fmla="*/ 65830 w 79986"/>
                <a:gd name="connsiteY3" fmla="*/ 19332 h 24216"/>
                <a:gd name="connsiteX4" fmla="*/ -1801 w 79986"/>
                <a:gd name="connsiteY4" fmla="*/ 8432 h 24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86" h="24216">
                  <a:moveTo>
                    <a:pt x="-1801" y="8432"/>
                  </a:moveTo>
                  <a:cubicBezTo>
                    <a:pt x="21394" y="-3319"/>
                    <a:pt x="43631" y="-3549"/>
                    <a:pt x="65950" y="659"/>
                  </a:cubicBezTo>
                  <a:cubicBezTo>
                    <a:pt x="72525" y="2430"/>
                    <a:pt x="77109" y="5995"/>
                    <a:pt x="78185" y="10134"/>
                  </a:cubicBezTo>
                  <a:cubicBezTo>
                    <a:pt x="78185" y="13330"/>
                    <a:pt x="71091" y="18826"/>
                    <a:pt x="65830" y="19332"/>
                  </a:cubicBezTo>
                  <a:cubicBezTo>
                    <a:pt x="42117" y="21563"/>
                    <a:pt x="14977" y="28715"/>
                    <a:pt x="-1801" y="843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 name="フリーフォーム: 図形 64">
              <a:extLst>
                <a:ext uri="{FF2B5EF4-FFF2-40B4-BE49-F238E27FC236}">
                  <a16:creationId xmlns:a16="http://schemas.microsoft.com/office/drawing/2014/main" id="{2D5CEBFE-4EF0-84A7-1FAE-7B157E2E6820}"/>
                </a:ext>
              </a:extLst>
            </p:cNvPr>
            <p:cNvSpPr/>
            <p:nvPr/>
          </p:nvSpPr>
          <p:spPr>
            <a:xfrm>
              <a:off x="2634841"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6" name="フリーフォーム: 図形 65">
              <a:extLst>
                <a:ext uri="{FF2B5EF4-FFF2-40B4-BE49-F238E27FC236}">
                  <a16:creationId xmlns:a16="http://schemas.microsoft.com/office/drawing/2014/main" id="{7A6A90EC-B04A-AAD5-F179-760F55725BE7}"/>
                </a:ext>
              </a:extLst>
            </p:cNvPr>
            <p:cNvSpPr/>
            <p:nvPr/>
          </p:nvSpPr>
          <p:spPr>
            <a:xfrm>
              <a:off x="9509392" y="2164751"/>
              <a:ext cx="42717" cy="44117"/>
            </a:xfrm>
            <a:custGeom>
              <a:avLst/>
              <a:gdLst>
                <a:gd name="connsiteX0" fmla="*/ 4216 w 42717"/>
                <a:gd name="connsiteY0" fmla="*/ 42230 h 44117"/>
                <a:gd name="connsiteX1" fmla="*/ 18444 w 42717"/>
                <a:gd name="connsiteY1" fmla="*/ -1831 h 44117"/>
                <a:gd name="connsiteX2" fmla="*/ 38371 w 42717"/>
                <a:gd name="connsiteY2" fmla="*/ 22660 h 44117"/>
                <a:gd name="connsiteX3" fmla="*/ 4216 w 42717"/>
                <a:gd name="connsiteY3" fmla="*/ 42230 h 44117"/>
              </a:gdLst>
              <a:ahLst/>
              <a:cxnLst>
                <a:cxn ang="0">
                  <a:pos x="connsiteX0" y="connsiteY0"/>
                </a:cxn>
                <a:cxn ang="0">
                  <a:pos x="connsiteX1" y="connsiteY1"/>
                </a:cxn>
                <a:cxn ang="0">
                  <a:pos x="connsiteX2" y="connsiteY2"/>
                </a:cxn>
                <a:cxn ang="0">
                  <a:pos x="connsiteX3" y="connsiteY3"/>
                </a:cxn>
              </a:cxnLst>
              <a:rect l="l" t="t" r="r" b="b"/>
              <a:pathLst>
                <a:path w="42717" h="44117">
                  <a:moveTo>
                    <a:pt x="4216" y="42230"/>
                  </a:moveTo>
                  <a:cubicBezTo>
                    <a:pt x="-3037" y="26340"/>
                    <a:pt x="-8776" y="10978"/>
                    <a:pt x="18444" y="-1831"/>
                  </a:cubicBezTo>
                  <a:cubicBezTo>
                    <a:pt x="44110" y="2769"/>
                    <a:pt x="42874" y="12795"/>
                    <a:pt x="38371" y="22660"/>
                  </a:cubicBezTo>
                  <a:cubicBezTo>
                    <a:pt x="34426" y="31698"/>
                    <a:pt x="34426" y="43196"/>
                    <a:pt x="4216" y="4223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7" name="フリーフォーム: 図形 66">
              <a:extLst>
                <a:ext uri="{FF2B5EF4-FFF2-40B4-BE49-F238E27FC236}">
                  <a16:creationId xmlns:a16="http://schemas.microsoft.com/office/drawing/2014/main" id="{52B3E309-C56F-77F4-F862-3D429A2EE37E}"/>
                </a:ext>
              </a:extLst>
            </p:cNvPr>
            <p:cNvSpPr/>
            <p:nvPr/>
          </p:nvSpPr>
          <p:spPr>
            <a:xfrm>
              <a:off x="374700" y="2180204"/>
              <a:ext cx="43791" cy="46555"/>
            </a:xfrm>
            <a:custGeom>
              <a:avLst/>
              <a:gdLst>
                <a:gd name="connsiteX0" fmla="*/ 6815 w 43791"/>
                <a:gd name="connsiteY0" fmla="*/ -1831 h 46555"/>
                <a:gd name="connsiteX1" fmla="*/ 36467 w 43791"/>
                <a:gd name="connsiteY1" fmla="*/ 40275 h 46555"/>
                <a:gd name="connsiteX2" fmla="*/ 24511 w 43791"/>
                <a:gd name="connsiteY2" fmla="*/ 44714 h 46555"/>
                <a:gd name="connsiteX3" fmla="*/ 11797 w 43791"/>
                <a:gd name="connsiteY3" fmla="*/ 41586 h 46555"/>
                <a:gd name="connsiteX4" fmla="*/ 6815 w 43791"/>
                <a:gd name="connsiteY4" fmla="*/ -1831 h 4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1" h="46555">
                  <a:moveTo>
                    <a:pt x="6815" y="-1831"/>
                  </a:moveTo>
                  <a:cubicBezTo>
                    <a:pt x="42126" y="12634"/>
                    <a:pt x="48383" y="21672"/>
                    <a:pt x="36467" y="40275"/>
                  </a:cubicBezTo>
                  <a:cubicBezTo>
                    <a:pt x="33836" y="42713"/>
                    <a:pt x="29452" y="44346"/>
                    <a:pt x="24511" y="44714"/>
                  </a:cubicBezTo>
                  <a:cubicBezTo>
                    <a:pt x="19688" y="44852"/>
                    <a:pt x="14986" y="43679"/>
                    <a:pt x="11797" y="41586"/>
                  </a:cubicBezTo>
                  <a:cubicBezTo>
                    <a:pt x="-1554" y="27743"/>
                    <a:pt x="-8289" y="13692"/>
                    <a:pt x="6815"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8" name="フリーフォーム: 図形 67">
              <a:extLst>
                <a:ext uri="{FF2B5EF4-FFF2-40B4-BE49-F238E27FC236}">
                  <a16:creationId xmlns:a16="http://schemas.microsoft.com/office/drawing/2014/main" id="{233C1576-91DF-7806-7DB0-25DA56610481}"/>
                </a:ext>
              </a:extLst>
            </p:cNvPr>
            <p:cNvSpPr/>
            <p:nvPr/>
          </p:nvSpPr>
          <p:spPr>
            <a:xfrm>
              <a:off x="9568016" y="2477499"/>
              <a:ext cx="43674" cy="44926"/>
            </a:xfrm>
            <a:custGeom>
              <a:avLst/>
              <a:gdLst>
                <a:gd name="connsiteX0" fmla="*/ -1801 w 43674"/>
                <a:gd name="connsiteY0" fmla="*/ 12220 h 44926"/>
                <a:gd name="connsiteX1" fmla="*/ 6648 w 43674"/>
                <a:gd name="connsiteY1" fmla="*/ 55 h 44926"/>
                <a:gd name="connsiteX2" fmla="*/ 12586 w 43674"/>
                <a:gd name="connsiteY2" fmla="*/ -1831 h 44926"/>
                <a:gd name="connsiteX3" fmla="*/ 26893 w 43674"/>
                <a:gd name="connsiteY3" fmla="*/ -336 h 44926"/>
                <a:gd name="connsiteX4" fmla="*/ 38571 w 43674"/>
                <a:gd name="connsiteY4" fmla="*/ 35377 h 44926"/>
                <a:gd name="connsiteX5" fmla="*/ 23107 w 43674"/>
                <a:gd name="connsiteY5" fmla="*/ 43081 h 44926"/>
                <a:gd name="connsiteX6" fmla="*/ 5970 w 43674"/>
                <a:gd name="connsiteY6" fmla="*/ 36895 h 44926"/>
                <a:gd name="connsiteX7" fmla="*/ -1801 w 43674"/>
                <a:gd name="connsiteY7" fmla="*/ 12220 h 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4" h="44926">
                  <a:moveTo>
                    <a:pt x="-1801" y="12220"/>
                  </a:moveTo>
                  <a:cubicBezTo>
                    <a:pt x="1148" y="7828"/>
                    <a:pt x="3539" y="3849"/>
                    <a:pt x="6648" y="55"/>
                  </a:cubicBezTo>
                  <a:cubicBezTo>
                    <a:pt x="8003" y="-1072"/>
                    <a:pt x="10195" y="-1785"/>
                    <a:pt x="12586" y="-1831"/>
                  </a:cubicBezTo>
                  <a:cubicBezTo>
                    <a:pt x="17528" y="-1693"/>
                    <a:pt x="24821" y="-1831"/>
                    <a:pt x="26893" y="-336"/>
                  </a:cubicBezTo>
                  <a:cubicBezTo>
                    <a:pt x="41041" y="10449"/>
                    <a:pt x="45704" y="22660"/>
                    <a:pt x="38571" y="35377"/>
                  </a:cubicBezTo>
                  <a:cubicBezTo>
                    <a:pt x="35820" y="39218"/>
                    <a:pt x="30082" y="42069"/>
                    <a:pt x="23107" y="43081"/>
                  </a:cubicBezTo>
                  <a:cubicBezTo>
                    <a:pt x="17568" y="43357"/>
                    <a:pt x="7605" y="39816"/>
                    <a:pt x="5970" y="36895"/>
                  </a:cubicBezTo>
                  <a:cubicBezTo>
                    <a:pt x="1587" y="28892"/>
                    <a:pt x="511" y="20361"/>
                    <a:pt x="-1801" y="1222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9" name="フリーフォーム: 図形 68">
              <a:extLst>
                <a:ext uri="{FF2B5EF4-FFF2-40B4-BE49-F238E27FC236}">
                  <a16:creationId xmlns:a16="http://schemas.microsoft.com/office/drawing/2014/main" id="{1F23ACCD-8202-FCA0-7F9B-804ACDDFFFA4}"/>
                </a:ext>
              </a:extLst>
            </p:cNvPr>
            <p:cNvSpPr/>
            <p:nvPr/>
          </p:nvSpPr>
          <p:spPr>
            <a:xfrm>
              <a:off x="361898" y="2527653"/>
              <a:ext cx="41279" cy="46412"/>
            </a:xfrm>
            <a:custGeom>
              <a:avLst/>
              <a:gdLst>
                <a:gd name="connsiteX0" fmla="*/ 13918 w 41279"/>
                <a:gd name="connsiteY0" fmla="*/ -1831 h 46412"/>
                <a:gd name="connsiteX1" fmla="*/ 27787 w 41279"/>
                <a:gd name="connsiteY1" fmla="*/ 3114 h 46412"/>
                <a:gd name="connsiteX2" fmla="*/ 24400 w 41279"/>
                <a:gd name="connsiteY2" fmla="*/ 44346 h 46412"/>
                <a:gd name="connsiteX3" fmla="*/ 10929 w 41279"/>
                <a:gd name="connsiteY3" fmla="*/ 42460 h 46412"/>
                <a:gd name="connsiteX4" fmla="*/ 13918 w 41279"/>
                <a:gd name="connsiteY4" fmla="*/ -1831 h 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9" h="46412">
                  <a:moveTo>
                    <a:pt x="13918" y="-1831"/>
                  </a:moveTo>
                  <a:cubicBezTo>
                    <a:pt x="23562" y="1527"/>
                    <a:pt x="26950" y="2033"/>
                    <a:pt x="27787" y="3114"/>
                  </a:cubicBezTo>
                  <a:cubicBezTo>
                    <a:pt x="44445" y="24247"/>
                    <a:pt x="43290" y="39908"/>
                    <a:pt x="24400" y="44346"/>
                  </a:cubicBezTo>
                  <a:cubicBezTo>
                    <a:pt x="19657" y="44990"/>
                    <a:pt x="14635" y="44300"/>
                    <a:pt x="10929" y="42460"/>
                  </a:cubicBezTo>
                  <a:cubicBezTo>
                    <a:pt x="-7045" y="28363"/>
                    <a:pt x="-5929" y="14451"/>
                    <a:pt x="13918"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0" name="フリーフォーム: 図形 69">
              <a:extLst>
                <a:ext uri="{FF2B5EF4-FFF2-40B4-BE49-F238E27FC236}">
                  <a16:creationId xmlns:a16="http://schemas.microsoft.com/office/drawing/2014/main" id="{78F53E32-AE85-2044-C659-DAE6D225D364}"/>
                </a:ext>
              </a:extLst>
            </p:cNvPr>
            <p:cNvSpPr/>
            <p:nvPr/>
          </p:nvSpPr>
          <p:spPr>
            <a:xfrm>
              <a:off x="360939" y="2665056"/>
              <a:ext cx="45105" cy="45256"/>
            </a:xfrm>
            <a:custGeom>
              <a:avLst/>
              <a:gdLst>
                <a:gd name="connsiteX0" fmla="*/ 21015 w 45105"/>
                <a:gd name="connsiteY0" fmla="*/ 43426 h 45256"/>
                <a:gd name="connsiteX1" fmla="*/ 21533 w 45105"/>
                <a:gd name="connsiteY1" fmla="*/ -1831 h 45256"/>
                <a:gd name="connsiteX2" fmla="*/ 21015 w 45105"/>
                <a:gd name="connsiteY2" fmla="*/ 43426 h 45256"/>
              </a:gdLst>
              <a:ahLst/>
              <a:cxnLst>
                <a:cxn ang="0">
                  <a:pos x="connsiteX0" y="connsiteY0"/>
                </a:cxn>
                <a:cxn ang="0">
                  <a:pos x="connsiteX1" y="connsiteY1"/>
                </a:cxn>
                <a:cxn ang="0">
                  <a:pos x="connsiteX2" y="connsiteY2"/>
                </a:cxn>
              </a:cxnLst>
              <a:rect l="l" t="t" r="r" b="b"/>
              <a:pathLst>
                <a:path w="45105" h="45256">
                  <a:moveTo>
                    <a:pt x="21015" y="43426"/>
                  </a:moveTo>
                  <a:cubicBezTo>
                    <a:pt x="-9512" y="24293"/>
                    <a:pt x="-9472" y="23121"/>
                    <a:pt x="21533" y="-1831"/>
                  </a:cubicBezTo>
                  <a:cubicBezTo>
                    <a:pt x="50666" y="21212"/>
                    <a:pt x="50626" y="24799"/>
                    <a:pt x="21015" y="4342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1" name="フリーフォーム: 図形 70">
              <a:extLst>
                <a:ext uri="{FF2B5EF4-FFF2-40B4-BE49-F238E27FC236}">
                  <a16:creationId xmlns:a16="http://schemas.microsoft.com/office/drawing/2014/main" id="{42B5AFBA-4B62-9701-5011-28B71A128A9B}"/>
                </a:ext>
              </a:extLst>
            </p:cNvPr>
            <p:cNvSpPr/>
            <p:nvPr/>
          </p:nvSpPr>
          <p:spPr>
            <a:xfrm>
              <a:off x="9561724" y="2698330"/>
              <a:ext cx="44606" cy="45877"/>
            </a:xfrm>
            <a:custGeom>
              <a:avLst/>
              <a:gdLst>
                <a:gd name="connsiteX0" fmla="*/ 33704 w 44606"/>
                <a:gd name="connsiteY0" fmla="*/ 44047 h 45877"/>
                <a:gd name="connsiteX1" fmla="*/ 4452 w 44606"/>
                <a:gd name="connsiteY1" fmla="*/ 2264 h 45877"/>
                <a:gd name="connsiteX2" fmla="*/ 16926 w 44606"/>
                <a:gd name="connsiteY2" fmla="*/ -1761 h 45877"/>
                <a:gd name="connsiteX3" fmla="*/ 30835 w 44606"/>
                <a:gd name="connsiteY3" fmla="*/ 378 h 45877"/>
                <a:gd name="connsiteX4" fmla="*/ 33704 w 44606"/>
                <a:gd name="connsiteY4" fmla="*/ 44047 h 4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06" h="45877">
                  <a:moveTo>
                    <a:pt x="33704" y="44047"/>
                  </a:moveTo>
                  <a:cubicBezTo>
                    <a:pt x="-730" y="30043"/>
                    <a:pt x="-9298" y="17349"/>
                    <a:pt x="4452" y="2264"/>
                  </a:cubicBezTo>
                  <a:cubicBezTo>
                    <a:pt x="7481" y="10"/>
                    <a:pt x="11985" y="-1439"/>
                    <a:pt x="16926" y="-1761"/>
                  </a:cubicBezTo>
                  <a:cubicBezTo>
                    <a:pt x="21469" y="-2082"/>
                    <a:pt x="29280" y="-1278"/>
                    <a:pt x="30835" y="378"/>
                  </a:cubicBezTo>
                  <a:cubicBezTo>
                    <a:pt x="44026" y="14406"/>
                    <a:pt x="48171" y="28732"/>
                    <a:pt x="33704" y="4404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2" name="フリーフォーム: 図形 71">
              <a:extLst>
                <a:ext uri="{FF2B5EF4-FFF2-40B4-BE49-F238E27FC236}">
                  <a16:creationId xmlns:a16="http://schemas.microsoft.com/office/drawing/2014/main" id="{098C402E-8F16-B03B-C49C-E388D0D99C6E}"/>
                </a:ext>
              </a:extLst>
            </p:cNvPr>
            <p:cNvSpPr/>
            <p:nvPr/>
          </p:nvSpPr>
          <p:spPr>
            <a:xfrm>
              <a:off x="9288317" y="2094996"/>
              <a:ext cx="72885" cy="21301"/>
            </a:xfrm>
            <a:custGeom>
              <a:avLst/>
              <a:gdLst>
                <a:gd name="connsiteX0" fmla="*/ 31245 w 72885"/>
                <a:gd name="connsiteY0" fmla="*/ 19471 h 21301"/>
                <a:gd name="connsiteX1" fmla="*/ 5380 w 72885"/>
                <a:gd name="connsiteY1" fmla="*/ 14527 h 21301"/>
                <a:gd name="connsiteX2" fmla="*/ -1794 w 72885"/>
                <a:gd name="connsiteY2" fmla="*/ 4064 h 21301"/>
                <a:gd name="connsiteX3" fmla="*/ 6774 w 72885"/>
                <a:gd name="connsiteY3" fmla="*/ -1708 h 21301"/>
                <a:gd name="connsiteX4" fmla="*/ 59102 w 72885"/>
                <a:gd name="connsiteY4" fmla="*/ -283 h 21301"/>
                <a:gd name="connsiteX5" fmla="*/ 71058 w 72885"/>
                <a:gd name="connsiteY5" fmla="*/ 8663 h 21301"/>
                <a:gd name="connsiteX6" fmla="*/ 56910 w 72885"/>
                <a:gd name="connsiteY6" fmla="*/ 17493 h 21301"/>
                <a:gd name="connsiteX7" fmla="*/ 31245 w 72885"/>
                <a:gd name="connsiteY7" fmla="*/ 19471 h 2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85" h="21301">
                  <a:moveTo>
                    <a:pt x="31245" y="19471"/>
                  </a:moveTo>
                  <a:cubicBezTo>
                    <a:pt x="24111" y="18229"/>
                    <a:pt x="13390" y="17447"/>
                    <a:pt x="5380" y="14527"/>
                  </a:cubicBezTo>
                  <a:cubicBezTo>
                    <a:pt x="637" y="12802"/>
                    <a:pt x="-1316" y="7628"/>
                    <a:pt x="-1794" y="4064"/>
                  </a:cubicBezTo>
                  <a:cubicBezTo>
                    <a:pt x="-2033" y="2155"/>
                    <a:pt x="3665" y="-1685"/>
                    <a:pt x="6774" y="-1708"/>
                  </a:cubicBezTo>
                  <a:cubicBezTo>
                    <a:pt x="24270" y="-2076"/>
                    <a:pt x="41766" y="-1616"/>
                    <a:pt x="59102" y="-283"/>
                  </a:cubicBezTo>
                  <a:cubicBezTo>
                    <a:pt x="64204" y="154"/>
                    <a:pt x="71576" y="5765"/>
                    <a:pt x="71058" y="8663"/>
                  </a:cubicBezTo>
                  <a:cubicBezTo>
                    <a:pt x="70540" y="11560"/>
                    <a:pt x="63088" y="15792"/>
                    <a:pt x="56910" y="17493"/>
                  </a:cubicBezTo>
                  <a:cubicBezTo>
                    <a:pt x="50733" y="19195"/>
                    <a:pt x="41925" y="18781"/>
                    <a:pt x="31245" y="1947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3" name="フリーフォーム: 図形 72">
              <a:extLst>
                <a:ext uri="{FF2B5EF4-FFF2-40B4-BE49-F238E27FC236}">
                  <a16:creationId xmlns:a16="http://schemas.microsoft.com/office/drawing/2014/main" id="{E17D9BF8-7AC1-7653-D100-EA13DC19F8F4}"/>
                </a:ext>
              </a:extLst>
            </p:cNvPr>
            <p:cNvSpPr/>
            <p:nvPr/>
          </p:nvSpPr>
          <p:spPr>
            <a:xfrm>
              <a:off x="9579518" y="2810874"/>
              <a:ext cx="41224" cy="40161"/>
            </a:xfrm>
            <a:custGeom>
              <a:avLst/>
              <a:gdLst>
                <a:gd name="connsiteX0" fmla="*/ 39424 w 41224"/>
                <a:gd name="connsiteY0" fmla="*/ 20269 h 40161"/>
                <a:gd name="connsiteX1" fmla="*/ 35438 w 41224"/>
                <a:gd name="connsiteY1" fmla="*/ 31928 h 40161"/>
                <a:gd name="connsiteX2" fmla="*/ 17544 w 41224"/>
                <a:gd name="connsiteY2" fmla="*/ 38275 h 40161"/>
                <a:gd name="connsiteX3" fmla="*/ 5867 w 41224"/>
                <a:gd name="connsiteY3" fmla="*/ 33998 h 40161"/>
                <a:gd name="connsiteX4" fmla="*/ -1744 w 41224"/>
                <a:gd name="connsiteY4" fmla="*/ 10335 h 40161"/>
                <a:gd name="connsiteX5" fmla="*/ 14435 w 41224"/>
                <a:gd name="connsiteY5" fmla="*/ -1831 h 40161"/>
                <a:gd name="connsiteX6" fmla="*/ 35837 w 41224"/>
                <a:gd name="connsiteY6" fmla="*/ 7828 h 40161"/>
                <a:gd name="connsiteX7" fmla="*/ 39424 w 41224"/>
                <a:gd name="connsiteY7" fmla="*/ 20269 h 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24" h="40161">
                  <a:moveTo>
                    <a:pt x="39424" y="20269"/>
                  </a:moveTo>
                  <a:cubicBezTo>
                    <a:pt x="38348" y="23995"/>
                    <a:pt x="39106" y="28708"/>
                    <a:pt x="35438" y="31928"/>
                  </a:cubicBezTo>
                  <a:cubicBezTo>
                    <a:pt x="30816" y="35124"/>
                    <a:pt x="24558" y="37332"/>
                    <a:pt x="17544" y="38275"/>
                  </a:cubicBezTo>
                  <a:cubicBezTo>
                    <a:pt x="14555" y="38758"/>
                    <a:pt x="6824" y="35976"/>
                    <a:pt x="5867" y="33998"/>
                  </a:cubicBezTo>
                  <a:cubicBezTo>
                    <a:pt x="1882" y="26248"/>
                    <a:pt x="-2343" y="18177"/>
                    <a:pt x="-1744" y="10335"/>
                  </a:cubicBezTo>
                  <a:cubicBezTo>
                    <a:pt x="-1426" y="6150"/>
                    <a:pt x="8737" y="2217"/>
                    <a:pt x="14435" y="-1831"/>
                  </a:cubicBezTo>
                  <a:cubicBezTo>
                    <a:pt x="21769" y="1320"/>
                    <a:pt x="30816" y="3827"/>
                    <a:pt x="35837" y="7828"/>
                  </a:cubicBezTo>
                  <a:cubicBezTo>
                    <a:pt x="39623" y="10840"/>
                    <a:pt x="38348" y="15670"/>
                    <a:pt x="39424" y="202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4" name="フリーフォーム: 図形 73">
              <a:extLst>
                <a:ext uri="{FF2B5EF4-FFF2-40B4-BE49-F238E27FC236}">
                  <a16:creationId xmlns:a16="http://schemas.microsoft.com/office/drawing/2014/main" id="{5ACECBFA-7E03-2E08-278E-D88AAECA9E24}"/>
                </a:ext>
              </a:extLst>
            </p:cNvPr>
            <p:cNvSpPr/>
            <p:nvPr/>
          </p:nvSpPr>
          <p:spPr>
            <a:xfrm>
              <a:off x="8345936" y="2880891"/>
              <a:ext cx="99925" cy="21083"/>
            </a:xfrm>
            <a:custGeom>
              <a:avLst/>
              <a:gdLst>
                <a:gd name="connsiteX0" fmla="*/ 98124 w 99925"/>
                <a:gd name="connsiteY0" fmla="*/ 9352 h 21083"/>
                <a:gd name="connsiteX1" fmla="*/ 7417 w 99925"/>
                <a:gd name="connsiteY1" fmla="*/ 16826 h 21083"/>
                <a:gd name="connsiteX2" fmla="*/ -1748 w 99925"/>
                <a:gd name="connsiteY2" fmla="*/ 6869 h 21083"/>
                <a:gd name="connsiteX3" fmla="*/ 6222 w 99925"/>
                <a:gd name="connsiteY3" fmla="*/ 798 h 21083"/>
                <a:gd name="connsiteX4" fmla="*/ 98124 w 99925"/>
                <a:gd name="connsiteY4" fmla="*/ 9352 h 2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5" h="21083">
                  <a:moveTo>
                    <a:pt x="98124" y="9352"/>
                  </a:moveTo>
                  <a:cubicBezTo>
                    <a:pt x="68353" y="22875"/>
                    <a:pt x="37587" y="19471"/>
                    <a:pt x="7417" y="16826"/>
                  </a:cubicBezTo>
                  <a:cubicBezTo>
                    <a:pt x="3432" y="16458"/>
                    <a:pt x="-553" y="10502"/>
                    <a:pt x="-1748" y="6869"/>
                  </a:cubicBezTo>
                  <a:cubicBezTo>
                    <a:pt x="-2347" y="5098"/>
                    <a:pt x="2237" y="1511"/>
                    <a:pt x="6222" y="798"/>
                  </a:cubicBezTo>
                  <a:cubicBezTo>
                    <a:pt x="39539" y="-5595"/>
                    <a:pt x="68872" y="614"/>
                    <a:pt x="98124" y="935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5" name="フリーフォーム: 図形 74">
              <a:extLst>
                <a:ext uri="{FF2B5EF4-FFF2-40B4-BE49-F238E27FC236}">
                  <a16:creationId xmlns:a16="http://schemas.microsoft.com/office/drawing/2014/main" id="{CC1FE880-84CC-877D-0AFC-2E2A476641B9}"/>
                </a:ext>
              </a:extLst>
            </p:cNvPr>
            <p:cNvSpPr/>
            <p:nvPr/>
          </p:nvSpPr>
          <p:spPr>
            <a:xfrm>
              <a:off x="3241823"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 name="フリーフォーム: 図形 75">
              <a:extLst>
                <a:ext uri="{FF2B5EF4-FFF2-40B4-BE49-F238E27FC236}">
                  <a16:creationId xmlns:a16="http://schemas.microsoft.com/office/drawing/2014/main" id="{D137D455-AB04-20BE-68E9-06552E3DA2E2}"/>
                </a:ext>
              </a:extLst>
            </p:cNvPr>
            <p:cNvSpPr/>
            <p:nvPr/>
          </p:nvSpPr>
          <p:spPr>
            <a:xfrm>
              <a:off x="3452618"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7" name="フリーフォーム: 図形 76">
              <a:extLst>
                <a:ext uri="{FF2B5EF4-FFF2-40B4-BE49-F238E27FC236}">
                  <a16:creationId xmlns:a16="http://schemas.microsoft.com/office/drawing/2014/main" id="{1FAC075A-0400-4926-6F89-2A6ED2AA79A2}"/>
                </a:ext>
              </a:extLst>
            </p:cNvPr>
            <p:cNvSpPr/>
            <p:nvPr/>
          </p:nvSpPr>
          <p:spPr>
            <a:xfrm>
              <a:off x="9565626" y="2581153"/>
              <a:ext cx="38093" cy="45981"/>
            </a:xfrm>
            <a:custGeom>
              <a:avLst/>
              <a:gdLst>
                <a:gd name="connsiteX0" fmla="*/ 4535 w 38093"/>
                <a:gd name="connsiteY0" fmla="*/ 44151 h 45981"/>
                <a:gd name="connsiteX1" fmla="*/ -1801 w 38093"/>
                <a:gd name="connsiteY1" fmla="*/ 5932 h 45981"/>
                <a:gd name="connsiteX2" fmla="*/ 13781 w 38093"/>
                <a:gd name="connsiteY2" fmla="*/ -1634 h 45981"/>
                <a:gd name="connsiteX3" fmla="*/ 26773 w 38093"/>
                <a:gd name="connsiteY3" fmla="*/ 804 h 45981"/>
                <a:gd name="connsiteX4" fmla="*/ 36218 w 38093"/>
                <a:gd name="connsiteY4" fmla="*/ 28744 h 45981"/>
                <a:gd name="connsiteX5" fmla="*/ 4535 w 38093"/>
                <a:gd name="connsiteY5" fmla="*/ 44151 h 4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93" h="45981">
                  <a:moveTo>
                    <a:pt x="4535" y="44151"/>
                  </a:moveTo>
                  <a:cubicBezTo>
                    <a:pt x="1905" y="30055"/>
                    <a:pt x="-1363" y="18005"/>
                    <a:pt x="-1801" y="5932"/>
                  </a:cubicBezTo>
                  <a:cubicBezTo>
                    <a:pt x="-1801" y="3379"/>
                    <a:pt x="7524" y="-1"/>
                    <a:pt x="13781" y="-1634"/>
                  </a:cubicBezTo>
                  <a:cubicBezTo>
                    <a:pt x="16890" y="-2439"/>
                    <a:pt x="26135" y="-599"/>
                    <a:pt x="26773" y="804"/>
                  </a:cubicBezTo>
                  <a:cubicBezTo>
                    <a:pt x="31516" y="9910"/>
                    <a:pt x="34664" y="19269"/>
                    <a:pt x="36218" y="28744"/>
                  </a:cubicBezTo>
                  <a:cubicBezTo>
                    <a:pt x="36936" y="35620"/>
                    <a:pt x="32911" y="42703"/>
                    <a:pt x="4535" y="4415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8" name="フリーフォーム: 図形 77">
              <a:extLst>
                <a:ext uri="{FF2B5EF4-FFF2-40B4-BE49-F238E27FC236}">
                  <a16:creationId xmlns:a16="http://schemas.microsoft.com/office/drawing/2014/main" id="{E9938EE5-F6BC-2ACA-14C2-5E9C6D24AD01}"/>
                </a:ext>
              </a:extLst>
            </p:cNvPr>
            <p:cNvSpPr/>
            <p:nvPr/>
          </p:nvSpPr>
          <p:spPr>
            <a:xfrm>
              <a:off x="9071668" y="2092773"/>
              <a:ext cx="84980" cy="21800"/>
            </a:xfrm>
            <a:custGeom>
              <a:avLst/>
              <a:gdLst>
                <a:gd name="connsiteX0" fmla="*/ 41493 w 84980"/>
                <a:gd name="connsiteY0" fmla="*/ 19970 h 21800"/>
                <a:gd name="connsiteX1" fmla="*/ 22562 w 84980"/>
                <a:gd name="connsiteY1" fmla="*/ 19142 h 21800"/>
                <a:gd name="connsiteX2" fmla="*/ -633 w 84980"/>
                <a:gd name="connsiteY2" fmla="*/ 10403 h 21800"/>
                <a:gd name="connsiteX3" fmla="*/ 23996 w 84980"/>
                <a:gd name="connsiteY3" fmla="*/ -1256 h 21800"/>
                <a:gd name="connsiteX4" fmla="*/ 62416 w 84980"/>
                <a:gd name="connsiteY4" fmla="*/ -888 h 21800"/>
                <a:gd name="connsiteX5" fmla="*/ 83179 w 84980"/>
                <a:gd name="connsiteY5" fmla="*/ 8449 h 21800"/>
                <a:gd name="connsiteX6" fmla="*/ 68035 w 84980"/>
                <a:gd name="connsiteY6" fmla="*/ 16865 h 21800"/>
                <a:gd name="connsiteX7" fmla="*/ 41493 w 84980"/>
                <a:gd name="connsiteY7" fmla="*/ 19970 h 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80" h="21800">
                  <a:moveTo>
                    <a:pt x="41493" y="19970"/>
                  </a:moveTo>
                  <a:cubicBezTo>
                    <a:pt x="32685" y="19671"/>
                    <a:pt x="26787" y="20292"/>
                    <a:pt x="22562" y="19142"/>
                  </a:cubicBezTo>
                  <a:cubicBezTo>
                    <a:pt x="14153" y="16842"/>
                    <a:pt x="4708" y="14313"/>
                    <a:pt x="-633" y="10403"/>
                  </a:cubicBezTo>
                  <a:cubicBezTo>
                    <a:pt x="-5973" y="6494"/>
                    <a:pt x="7817" y="-727"/>
                    <a:pt x="23996" y="-1256"/>
                  </a:cubicBezTo>
                  <a:cubicBezTo>
                    <a:pt x="36830" y="-1670"/>
                    <a:pt x="50260" y="-2475"/>
                    <a:pt x="62416" y="-888"/>
                  </a:cubicBezTo>
                  <a:cubicBezTo>
                    <a:pt x="70387" y="147"/>
                    <a:pt x="76325" y="5206"/>
                    <a:pt x="83179" y="8449"/>
                  </a:cubicBezTo>
                  <a:cubicBezTo>
                    <a:pt x="78198" y="11346"/>
                    <a:pt x="74172" y="15348"/>
                    <a:pt x="68035" y="16865"/>
                  </a:cubicBezTo>
                  <a:cubicBezTo>
                    <a:pt x="58828" y="19004"/>
                    <a:pt x="48108" y="19280"/>
                    <a:pt x="41493" y="199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0" name="フリーフォーム: 図形 79">
              <a:extLst>
                <a:ext uri="{FF2B5EF4-FFF2-40B4-BE49-F238E27FC236}">
                  <a16:creationId xmlns:a16="http://schemas.microsoft.com/office/drawing/2014/main" id="{4087377D-9B69-FE72-86C8-F3A86A076941}"/>
                </a:ext>
              </a:extLst>
            </p:cNvPr>
            <p:cNvSpPr/>
            <p:nvPr/>
          </p:nvSpPr>
          <p:spPr>
            <a:xfrm>
              <a:off x="1838977"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1" name="フリーフォーム: 図形 80">
              <a:extLst>
                <a:ext uri="{FF2B5EF4-FFF2-40B4-BE49-F238E27FC236}">
                  <a16:creationId xmlns:a16="http://schemas.microsoft.com/office/drawing/2014/main" id="{A10C8E5A-CFC3-1250-D629-3C0B7676DBC5}"/>
                </a:ext>
              </a:extLst>
            </p:cNvPr>
            <p:cNvSpPr/>
            <p:nvPr/>
          </p:nvSpPr>
          <p:spPr>
            <a:xfrm>
              <a:off x="1050424"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2" name="フリーフォーム: 図形 81">
              <a:extLst>
                <a:ext uri="{FF2B5EF4-FFF2-40B4-BE49-F238E27FC236}">
                  <a16:creationId xmlns:a16="http://schemas.microsoft.com/office/drawing/2014/main" id="{3B4F742D-8B57-DCC0-FB76-3AD9AA7E50CD}"/>
                </a:ext>
              </a:extLst>
            </p:cNvPr>
            <p:cNvSpPr/>
            <p:nvPr/>
          </p:nvSpPr>
          <p:spPr>
            <a:xfrm>
              <a:off x="2522794"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3" name="フリーフォーム: 図形 82">
              <a:extLst>
                <a:ext uri="{FF2B5EF4-FFF2-40B4-BE49-F238E27FC236}">
                  <a16:creationId xmlns:a16="http://schemas.microsoft.com/office/drawing/2014/main" id="{54C196EE-7AAE-2675-6701-2D1BDC9D8FD1}"/>
                </a:ext>
              </a:extLst>
            </p:cNvPr>
            <p:cNvSpPr/>
            <p:nvPr/>
          </p:nvSpPr>
          <p:spPr>
            <a:xfrm>
              <a:off x="617496" y="2096468"/>
              <a:ext cx="72834" cy="21551"/>
            </a:xfrm>
            <a:custGeom>
              <a:avLst/>
              <a:gdLst>
                <a:gd name="connsiteX0" fmla="*/ -1801 w 72834"/>
                <a:gd name="connsiteY0" fmla="*/ 11238 h 21551"/>
                <a:gd name="connsiteX1" fmla="*/ 56504 w 72834"/>
                <a:gd name="connsiteY1" fmla="*/ -858 h 21551"/>
                <a:gd name="connsiteX2" fmla="*/ 70453 w 72834"/>
                <a:gd name="connsiteY2" fmla="*/ 7811 h 21551"/>
                <a:gd name="connsiteX3" fmla="*/ 67384 w 72834"/>
                <a:gd name="connsiteY3" fmla="*/ 15216 h 21551"/>
                <a:gd name="connsiteX4" fmla="*/ 30640 w 72834"/>
                <a:gd name="connsiteY4" fmla="*/ 19631 h 21551"/>
                <a:gd name="connsiteX5" fmla="*/ -1801 w 72834"/>
                <a:gd name="connsiteY5" fmla="*/ 11238 h 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34" h="21551">
                  <a:moveTo>
                    <a:pt x="-1801" y="11238"/>
                  </a:moveTo>
                  <a:cubicBezTo>
                    <a:pt x="15256" y="-1594"/>
                    <a:pt x="35263" y="-3365"/>
                    <a:pt x="56504" y="-858"/>
                  </a:cubicBezTo>
                  <a:cubicBezTo>
                    <a:pt x="62204" y="-192"/>
                    <a:pt x="67464" y="4385"/>
                    <a:pt x="70453" y="7811"/>
                  </a:cubicBezTo>
                  <a:cubicBezTo>
                    <a:pt x="72127" y="9720"/>
                    <a:pt x="69895" y="14710"/>
                    <a:pt x="67384" y="15216"/>
                  </a:cubicBezTo>
                  <a:cubicBezTo>
                    <a:pt x="55428" y="17516"/>
                    <a:pt x="42596" y="20252"/>
                    <a:pt x="30640" y="19631"/>
                  </a:cubicBezTo>
                  <a:cubicBezTo>
                    <a:pt x="19760" y="19079"/>
                    <a:pt x="9637" y="14388"/>
                    <a:pt x="-1801" y="1123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4" name="フリーフォーム: 図形 83">
              <a:extLst>
                <a:ext uri="{FF2B5EF4-FFF2-40B4-BE49-F238E27FC236}">
                  <a16:creationId xmlns:a16="http://schemas.microsoft.com/office/drawing/2014/main" id="{3E128EE9-E3F6-0D8F-68EC-64541AA3D778}"/>
                </a:ext>
              </a:extLst>
            </p:cNvPr>
            <p:cNvSpPr/>
            <p:nvPr/>
          </p:nvSpPr>
          <p:spPr>
            <a:xfrm>
              <a:off x="1263766"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5" name="フリーフォーム: 図形 84">
              <a:extLst>
                <a:ext uri="{FF2B5EF4-FFF2-40B4-BE49-F238E27FC236}">
                  <a16:creationId xmlns:a16="http://schemas.microsoft.com/office/drawing/2014/main" id="{AFDFEB1C-9C87-26A0-4D34-EA526481A8E2}"/>
                </a:ext>
              </a:extLst>
            </p:cNvPr>
            <p:cNvSpPr/>
            <p:nvPr/>
          </p:nvSpPr>
          <p:spPr>
            <a:xfrm>
              <a:off x="369565" y="2294955"/>
              <a:ext cx="42980" cy="41029"/>
            </a:xfrm>
            <a:custGeom>
              <a:avLst/>
              <a:gdLst>
                <a:gd name="connsiteX0" fmla="*/ 30124 w 42980"/>
                <a:gd name="connsiteY0" fmla="*/ -1187 h 41029"/>
                <a:gd name="connsiteX1" fmla="*/ 34946 w 42980"/>
                <a:gd name="connsiteY1" fmla="*/ 34020 h 41029"/>
                <a:gd name="connsiteX2" fmla="*/ 16972 w 42980"/>
                <a:gd name="connsiteY2" fmla="*/ 39195 h 41029"/>
                <a:gd name="connsiteX3" fmla="*/ 4577 w 42980"/>
                <a:gd name="connsiteY3" fmla="*/ 35676 h 41029"/>
                <a:gd name="connsiteX4" fmla="*/ -1241 w 42980"/>
                <a:gd name="connsiteY4" fmla="*/ 20775 h 41029"/>
                <a:gd name="connsiteX5" fmla="*/ 22193 w 42980"/>
                <a:gd name="connsiteY5" fmla="*/ -1831 h 41029"/>
                <a:gd name="connsiteX6" fmla="*/ 30124 w 42980"/>
                <a:gd name="connsiteY6" fmla="*/ -1187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80" h="41029">
                  <a:moveTo>
                    <a:pt x="30124" y="-1187"/>
                  </a:moveTo>
                  <a:cubicBezTo>
                    <a:pt x="42877" y="9139"/>
                    <a:pt x="44750" y="22683"/>
                    <a:pt x="34946" y="34020"/>
                  </a:cubicBezTo>
                  <a:cubicBezTo>
                    <a:pt x="32833" y="36734"/>
                    <a:pt x="23508" y="38482"/>
                    <a:pt x="16972" y="39195"/>
                  </a:cubicBezTo>
                  <a:cubicBezTo>
                    <a:pt x="12070" y="39287"/>
                    <a:pt x="7447" y="37953"/>
                    <a:pt x="4577" y="35676"/>
                  </a:cubicBezTo>
                  <a:cubicBezTo>
                    <a:pt x="1110" y="31077"/>
                    <a:pt x="-3393" y="25282"/>
                    <a:pt x="-1241" y="20775"/>
                  </a:cubicBezTo>
                  <a:cubicBezTo>
                    <a:pt x="2465" y="12358"/>
                    <a:pt x="-3194" y="216"/>
                    <a:pt x="22193" y="-1831"/>
                  </a:cubicBezTo>
                  <a:cubicBezTo>
                    <a:pt x="24863" y="-1808"/>
                    <a:pt x="27533" y="-1601"/>
                    <a:pt x="30124" y="-118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7" name="フリーフォーム: 図形 86">
              <a:extLst>
                <a:ext uri="{FF2B5EF4-FFF2-40B4-BE49-F238E27FC236}">
                  <a16:creationId xmlns:a16="http://schemas.microsoft.com/office/drawing/2014/main" id="{CEE0E605-0C03-DBD4-DC7E-FFDED08FF371}"/>
                </a:ext>
              </a:extLst>
            </p:cNvPr>
            <p:cNvSpPr/>
            <p:nvPr/>
          </p:nvSpPr>
          <p:spPr>
            <a:xfrm>
              <a:off x="1682143"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8" name="フリーフォーム: 図形 87">
              <a:extLst>
                <a:ext uri="{FF2B5EF4-FFF2-40B4-BE49-F238E27FC236}">
                  <a16:creationId xmlns:a16="http://schemas.microsoft.com/office/drawing/2014/main" id="{8512223F-5018-7696-528B-02894C188571}"/>
                </a:ext>
              </a:extLst>
            </p:cNvPr>
            <p:cNvSpPr/>
            <p:nvPr/>
          </p:nvSpPr>
          <p:spPr>
            <a:xfrm>
              <a:off x="9540425" y="2272725"/>
              <a:ext cx="42217" cy="35808"/>
            </a:xfrm>
            <a:custGeom>
              <a:avLst/>
              <a:gdLst>
                <a:gd name="connsiteX0" fmla="*/ -1788 w 42217"/>
                <a:gd name="connsiteY0" fmla="*/ 12488 h 35808"/>
                <a:gd name="connsiteX1" fmla="*/ 1559 w 42217"/>
                <a:gd name="connsiteY1" fmla="*/ 4325 h 35808"/>
                <a:gd name="connsiteX2" fmla="*/ 19095 w 42217"/>
                <a:gd name="connsiteY2" fmla="*/ -1769 h 35808"/>
                <a:gd name="connsiteX3" fmla="*/ 31051 w 42217"/>
                <a:gd name="connsiteY3" fmla="*/ 2232 h 35808"/>
                <a:gd name="connsiteX4" fmla="*/ 39858 w 42217"/>
                <a:gd name="connsiteY4" fmla="*/ 13408 h 35808"/>
                <a:gd name="connsiteX5" fmla="*/ 21844 w 42217"/>
                <a:gd name="connsiteY5" fmla="*/ 33622 h 35808"/>
                <a:gd name="connsiteX6" fmla="*/ -1629 w 42217"/>
                <a:gd name="connsiteY6" fmla="*/ 16375 h 35808"/>
                <a:gd name="connsiteX7" fmla="*/ -1788 w 42217"/>
                <a:gd name="connsiteY7" fmla="*/ 12488 h 3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7" h="35808">
                  <a:moveTo>
                    <a:pt x="-1788" y="12488"/>
                  </a:moveTo>
                  <a:cubicBezTo>
                    <a:pt x="-712" y="9499"/>
                    <a:pt x="-1351" y="6073"/>
                    <a:pt x="1559" y="4325"/>
                  </a:cubicBezTo>
                  <a:cubicBezTo>
                    <a:pt x="6382" y="1450"/>
                    <a:pt x="12440" y="-665"/>
                    <a:pt x="19095" y="-1769"/>
                  </a:cubicBezTo>
                  <a:cubicBezTo>
                    <a:pt x="22243" y="-2252"/>
                    <a:pt x="28619" y="209"/>
                    <a:pt x="31051" y="2232"/>
                  </a:cubicBezTo>
                  <a:cubicBezTo>
                    <a:pt x="35434" y="5521"/>
                    <a:pt x="38463" y="9338"/>
                    <a:pt x="39858" y="13408"/>
                  </a:cubicBezTo>
                  <a:cubicBezTo>
                    <a:pt x="41851" y="21963"/>
                    <a:pt x="39101" y="30150"/>
                    <a:pt x="21844" y="33622"/>
                  </a:cubicBezTo>
                  <a:cubicBezTo>
                    <a:pt x="11044" y="35922"/>
                    <a:pt x="-832" y="26723"/>
                    <a:pt x="-1629" y="16375"/>
                  </a:cubicBezTo>
                  <a:cubicBezTo>
                    <a:pt x="-1868" y="14926"/>
                    <a:pt x="-1788" y="13569"/>
                    <a:pt x="-1788" y="1248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9" name="フリーフォーム: 図形 88">
              <a:extLst>
                <a:ext uri="{FF2B5EF4-FFF2-40B4-BE49-F238E27FC236}">
                  <a16:creationId xmlns:a16="http://schemas.microsoft.com/office/drawing/2014/main" id="{3108A2F4-A2C1-D78F-CA42-3F2AEAB87D69}"/>
                </a:ext>
              </a:extLst>
            </p:cNvPr>
            <p:cNvSpPr/>
            <p:nvPr/>
          </p:nvSpPr>
          <p:spPr>
            <a:xfrm>
              <a:off x="9086104" y="2863768"/>
              <a:ext cx="78715" cy="23154"/>
            </a:xfrm>
            <a:custGeom>
              <a:avLst/>
              <a:gdLst>
                <a:gd name="connsiteX0" fmla="*/ 76914 w 78715"/>
                <a:gd name="connsiteY0" fmla="*/ 11068 h 23154"/>
                <a:gd name="connsiteX1" fmla="*/ 13746 w 78715"/>
                <a:gd name="connsiteY1" fmla="*/ 19945 h 23154"/>
                <a:gd name="connsiteX2" fmla="*/ -1717 w 78715"/>
                <a:gd name="connsiteY2" fmla="*/ 8171 h 23154"/>
                <a:gd name="connsiteX3" fmla="*/ 11633 w 78715"/>
                <a:gd name="connsiteY3" fmla="*/ 283 h 23154"/>
                <a:gd name="connsiteX4" fmla="*/ 76914 w 78715"/>
                <a:gd name="connsiteY4" fmla="*/ 11068 h 2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15" h="23154">
                  <a:moveTo>
                    <a:pt x="76914" y="11068"/>
                  </a:moveTo>
                  <a:cubicBezTo>
                    <a:pt x="58780" y="23072"/>
                    <a:pt x="35665" y="22222"/>
                    <a:pt x="13746" y="19945"/>
                  </a:cubicBezTo>
                  <a:cubicBezTo>
                    <a:pt x="7130" y="19255"/>
                    <a:pt x="753" y="12678"/>
                    <a:pt x="-1717" y="8171"/>
                  </a:cubicBezTo>
                  <a:cubicBezTo>
                    <a:pt x="-2753" y="6285"/>
                    <a:pt x="6014" y="950"/>
                    <a:pt x="11633" y="283"/>
                  </a:cubicBezTo>
                  <a:cubicBezTo>
                    <a:pt x="36224" y="-2729"/>
                    <a:pt x="61410" y="-4868"/>
                    <a:pt x="76914" y="1106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 name="フリーフォーム: 図形 89">
              <a:extLst>
                <a:ext uri="{FF2B5EF4-FFF2-40B4-BE49-F238E27FC236}">
                  <a16:creationId xmlns:a16="http://schemas.microsoft.com/office/drawing/2014/main" id="{A82759C8-CAE7-D728-4912-1D72DE61BD16}"/>
                </a:ext>
              </a:extLst>
            </p:cNvPr>
            <p:cNvSpPr/>
            <p:nvPr/>
          </p:nvSpPr>
          <p:spPr>
            <a:xfrm>
              <a:off x="1907031"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1" name="フリーフォーム: 図形 90">
              <a:extLst>
                <a:ext uri="{FF2B5EF4-FFF2-40B4-BE49-F238E27FC236}">
                  <a16:creationId xmlns:a16="http://schemas.microsoft.com/office/drawing/2014/main" id="{C0B072BE-2D83-5B94-4F1D-0B8ADF14BAEB}"/>
                </a:ext>
              </a:extLst>
            </p:cNvPr>
            <p:cNvSpPr/>
            <p:nvPr/>
          </p:nvSpPr>
          <p:spPr>
            <a:xfrm>
              <a:off x="1498131"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2" name="フリーフォーム: 図形 91">
              <a:extLst>
                <a:ext uri="{FF2B5EF4-FFF2-40B4-BE49-F238E27FC236}">
                  <a16:creationId xmlns:a16="http://schemas.microsoft.com/office/drawing/2014/main" id="{E9E6FE79-9CD9-CC20-5632-8C3C10F78444}"/>
                </a:ext>
              </a:extLst>
            </p:cNvPr>
            <p:cNvSpPr/>
            <p:nvPr/>
          </p:nvSpPr>
          <p:spPr>
            <a:xfrm>
              <a:off x="2990095"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3" name="フリーフォーム: 図形 92">
              <a:extLst>
                <a:ext uri="{FF2B5EF4-FFF2-40B4-BE49-F238E27FC236}">
                  <a16:creationId xmlns:a16="http://schemas.microsoft.com/office/drawing/2014/main" id="{D478B8B7-361F-3A0F-4B07-DA13975B97AD}"/>
                </a:ext>
              </a:extLst>
            </p:cNvPr>
            <p:cNvSpPr/>
            <p:nvPr/>
          </p:nvSpPr>
          <p:spPr>
            <a:xfrm>
              <a:off x="429028" y="2110773"/>
              <a:ext cx="71457" cy="18235"/>
            </a:xfrm>
            <a:custGeom>
              <a:avLst/>
              <a:gdLst>
                <a:gd name="connsiteX0" fmla="*/ 69656 w 71457"/>
                <a:gd name="connsiteY0" fmla="*/ 9466 h 18235"/>
                <a:gd name="connsiteX1" fmla="*/ 5253 w 71457"/>
                <a:gd name="connsiteY1" fmla="*/ 12732 h 18235"/>
                <a:gd name="connsiteX2" fmla="*/ -1801 w 71457"/>
                <a:gd name="connsiteY2" fmla="*/ 6638 h 18235"/>
                <a:gd name="connsiteX3" fmla="*/ 5014 w 71457"/>
                <a:gd name="connsiteY3" fmla="*/ 429 h 18235"/>
                <a:gd name="connsiteX4" fmla="*/ 69656 w 71457"/>
                <a:gd name="connsiteY4" fmla="*/ 9466 h 1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57" h="18235">
                  <a:moveTo>
                    <a:pt x="69656" y="9466"/>
                  </a:moveTo>
                  <a:cubicBezTo>
                    <a:pt x="44349" y="18458"/>
                    <a:pt x="24701" y="17768"/>
                    <a:pt x="5253" y="12732"/>
                  </a:cubicBezTo>
                  <a:cubicBezTo>
                    <a:pt x="1347" y="11467"/>
                    <a:pt x="-1243" y="9191"/>
                    <a:pt x="-1801" y="6638"/>
                  </a:cubicBezTo>
                  <a:cubicBezTo>
                    <a:pt x="-1801" y="4499"/>
                    <a:pt x="1826" y="843"/>
                    <a:pt x="5014" y="429"/>
                  </a:cubicBezTo>
                  <a:cubicBezTo>
                    <a:pt x="26814" y="-2400"/>
                    <a:pt x="49211" y="-5182"/>
                    <a:pt x="69656" y="946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4" name="フリーフォーム: 図形 93">
              <a:extLst>
                <a:ext uri="{FF2B5EF4-FFF2-40B4-BE49-F238E27FC236}">
                  <a16:creationId xmlns:a16="http://schemas.microsoft.com/office/drawing/2014/main" id="{010924D7-F0BB-3429-7C0B-CCB9F9A8F743}"/>
                </a:ext>
              </a:extLst>
            </p:cNvPr>
            <p:cNvSpPr/>
            <p:nvPr/>
          </p:nvSpPr>
          <p:spPr>
            <a:xfrm>
              <a:off x="482552" y="2848381"/>
              <a:ext cx="75522" cy="19192"/>
            </a:xfrm>
            <a:custGeom>
              <a:avLst/>
              <a:gdLst>
                <a:gd name="connsiteX0" fmla="*/ -1801 w 75522"/>
                <a:gd name="connsiteY0" fmla="*/ -1485 h 19192"/>
                <a:gd name="connsiteX1" fmla="*/ 57062 w 75522"/>
                <a:gd name="connsiteY1" fmla="*/ -956 h 19192"/>
                <a:gd name="connsiteX2" fmla="*/ 73721 w 75522"/>
                <a:gd name="connsiteY2" fmla="*/ 10013 h 19192"/>
                <a:gd name="connsiteX3" fmla="*/ 56504 w 75522"/>
                <a:gd name="connsiteY3" fmla="*/ 16774 h 19192"/>
                <a:gd name="connsiteX4" fmla="*/ -1801 w 75522"/>
                <a:gd name="connsiteY4" fmla="*/ -1485 h 1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2" h="19192">
                  <a:moveTo>
                    <a:pt x="-1801" y="-1485"/>
                  </a:moveTo>
                  <a:cubicBezTo>
                    <a:pt x="23825" y="-1485"/>
                    <a:pt x="40882" y="-2543"/>
                    <a:pt x="57062" y="-956"/>
                  </a:cubicBezTo>
                  <a:cubicBezTo>
                    <a:pt x="63638" y="-289"/>
                    <a:pt x="68221" y="6195"/>
                    <a:pt x="73721" y="10013"/>
                  </a:cubicBezTo>
                  <a:cubicBezTo>
                    <a:pt x="67982" y="12313"/>
                    <a:pt x="62761" y="16199"/>
                    <a:pt x="56504" y="16774"/>
                  </a:cubicBezTo>
                  <a:cubicBezTo>
                    <a:pt x="35741" y="18728"/>
                    <a:pt x="17049" y="16567"/>
                    <a:pt x="-1801" y="-148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5" name="フリーフォーム: 図形 94">
              <a:extLst>
                <a:ext uri="{FF2B5EF4-FFF2-40B4-BE49-F238E27FC236}">
                  <a16:creationId xmlns:a16="http://schemas.microsoft.com/office/drawing/2014/main" id="{08FEB66F-122A-D5F7-9AB2-D3940F0D2878}"/>
                </a:ext>
              </a:extLst>
            </p:cNvPr>
            <p:cNvSpPr/>
            <p:nvPr/>
          </p:nvSpPr>
          <p:spPr>
            <a:xfrm>
              <a:off x="2340606"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6" name="フリーフォーム: 図形 95">
              <a:extLst>
                <a:ext uri="{FF2B5EF4-FFF2-40B4-BE49-F238E27FC236}">
                  <a16:creationId xmlns:a16="http://schemas.microsoft.com/office/drawing/2014/main" id="{ADC82F3E-E958-0D57-E36C-C93792EC957E}"/>
                </a:ext>
              </a:extLst>
            </p:cNvPr>
            <p:cNvSpPr/>
            <p:nvPr/>
          </p:nvSpPr>
          <p:spPr>
            <a:xfrm>
              <a:off x="2104590"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7" name="フリーフォーム: 図形 96">
              <a:extLst>
                <a:ext uri="{FF2B5EF4-FFF2-40B4-BE49-F238E27FC236}">
                  <a16:creationId xmlns:a16="http://schemas.microsoft.com/office/drawing/2014/main" id="{E2F9BE28-EEC1-A137-B166-4535087F1DEA}"/>
                </a:ext>
              </a:extLst>
            </p:cNvPr>
            <p:cNvSpPr/>
            <p:nvPr/>
          </p:nvSpPr>
          <p:spPr>
            <a:xfrm>
              <a:off x="835966" y="2090652"/>
              <a:ext cx="57715" cy="18849"/>
            </a:xfrm>
            <a:custGeom>
              <a:avLst/>
              <a:gdLst>
                <a:gd name="connsiteX0" fmla="*/ 55914 w 57715"/>
                <a:gd name="connsiteY0" fmla="*/ 3763 h 18849"/>
                <a:gd name="connsiteX1" fmla="*/ 13709 w 57715"/>
                <a:gd name="connsiteY1" fmla="*/ 16595 h 18849"/>
                <a:gd name="connsiteX2" fmla="*/ -1715 w 57715"/>
                <a:gd name="connsiteY2" fmla="*/ 10156 h 18849"/>
                <a:gd name="connsiteX3" fmla="*/ 8050 w 57715"/>
                <a:gd name="connsiteY3" fmla="*/ 658 h 18849"/>
                <a:gd name="connsiteX4" fmla="*/ 55914 w 57715"/>
                <a:gd name="connsiteY4" fmla="*/ 3763 h 18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5" h="18849">
                  <a:moveTo>
                    <a:pt x="55914" y="3763"/>
                  </a:moveTo>
                  <a:cubicBezTo>
                    <a:pt x="50175" y="18112"/>
                    <a:pt x="31284" y="17561"/>
                    <a:pt x="13709" y="16595"/>
                  </a:cubicBezTo>
                  <a:cubicBezTo>
                    <a:pt x="7930" y="16296"/>
                    <a:pt x="-997" y="12754"/>
                    <a:pt x="-1715" y="10156"/>
                  </a:cubicBezTo>
                  <a:cubicBezTo>
                    <a:pt x="-2551" y="7212"/>
                    <a:pt x="2829" y="2061"/>
                    <a:pt x="8050" y="658"/>
                  </a:cubicBezTo>
                  <a:cubicBezTo>
                    <a:pt x="24868" y="-3803"/>
                    <a:pt x="41168" y="-1963"/>
                    <a:pt x="55914" y="376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8" name="フリーフォーム: 図形 97">
              <a:extLst>
                <a:ext uri="{FF2B5EF4-FFF2-40B4-BE49-F238E27FC236}">
                  <a16:creationId xmlns:a16="http://schemas.microsoft.com/office/drawing/2014/main" id="{840A3A76-9A07-5D06-8402-796A4A45E823}"/>
                </a:ext>
              </a:extLst>
            </p:cNvPr>
            <p:cNvSpPr/>
            <p:nvPr/>
          </p:nvSpPr>
          <p:spPr>
            <a:xfrm>
              <a:off x="7679635"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9" name="フリーフォーム: 図形 98">
              <a:extLst>
                <a:ext uri="{FF2B5EF4-FFF2-40B4-BE49-F238E27FC236}">
                  <a16:creationId xmlns:a16="http://schemas.microsoft.com/office/drawing/2014/main" id="{33579F88-526E-9746-0427-759E186C19CF}"/>
                </a:ext>
              </a:extLst>
            </p:cNvPr>
            <p:cNvSpPr/>
            <p:nvPr/>
          </p:nvSpPr>
          <p:spPr>
            <a:xfrm>
              <a:off x="6357161"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0" name="フリーフォーム: 図形 99">
              <a:extLst>
                <a:ext uri="{FF2B5EF4-FFF2-40B4-BE49-F238E27FC236}">
                  <a16:creationId xmlns:a16="http://schemas.microsoft.com/office/drawing/2014/main" id="{F496B584-B2D3-3999-0CB8-2430CC02243B}"/>
                </a:ext>
              </a:extLst>
            </p:cNvPr>
            <p:cNvSpPr/>
            <p:nvPr/>
          </p:nvSpPr>
          <p:spPr>
            <a:xfrm>
              <a:off x="5543806"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1" name="フリーフォーム: 図形 100">
              <a:extLst>
                <a:ext uri="{FF2B5EF4-FFF2-40B4-BE49-F238E27FC236}">
                  <a16:creationId xmlns:a16="http://schemas.microsoft.com/office/drawing/2014/main" id="{EC3A886E-0955-88F5-70E2-C0C013317BEF}"/>
                </a:ext>
              </a:extLst>
            </p:cNvPr>
            <p:cNvSpPr/>
            <p:nvPr/>
          </p:nvSpPr>
          <p:spPr>
            <a:xfrm>
              <a:off x="5019025" y="286017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 name="フリーフォーム: 図形 101">
              <a:extLst>
                <a:ext uri="{FF2B5EF4-FFF2-40B4-BE49-F238E27FC236}">
                  <a16:creationId xmlns:a16="http://schemas.microsoft.com/office/drawing/2014/main" id="{AD9C64A6-A22F-6176-5AE5-C67B1FB62604}"/>
                </a:ext>
              </a:extLst>
            </p:cNvPr>
            <p:cNvSpPr/>
            <p:nvPr/>
          </p:nvSpPr>
          <p:spPr>
            <a:xfrm>
              <a:off x="5295675"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 name="フリーフォーム: 図形 102">
              <a:extLst>
                <a:ext uri="{FF2B5EF4-FFF2-40B4-BE49-F238E27FC236}">
                  <a16:creationId xmlns:a16="http://schemas.microsoft.com/office/drawing/2014/main" id="{CE7FE2BA-C6B6-B51E-F3C3-0F05F4532B1B}"/>
                </a:ext>
              </a:extLst>
            </p:cNvPr>
            <p:cNvSpPr/>
            <p:nvPr/>
          </p:nvSpPr>
          <p:spPr>
            <a:xfrm>
              <a:off x="7884075"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4" name="フリーフォーム: 図形 103">
              <a:extLst>
                <a:ext uri="{FF2B5EF4-FFF2-40B4-BE49-F238E27FC236}">
                  <a16:creationId xmlns:a16="http://schemas.microsoft.com/office/drawing/2014/main" id="{AF95B923-3DCD-66FE-AA37-CD3157D26573}"/>
                </a:ext>
              </a:extLst>
            </p:cNvPr>
            <p:cNvSpPr/>
            <p:nvPr/>
          </p:nvSpPr>
          <p:spPr>
            <a:xfrm>
              <a:off x="7945337"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 name="フリーフォーム: 図形 104">
              <a:extLst>
                <a:ext uri="{FF2B5EF4-FFF2-40B4-BE49-F238E27FC236}">
                  <a16:creationId xmlns:a16="http://schemas.microsoft.com/office/drawing/2014/main" id="{0E7B4E5E-B28A-2457-2FA6-5D859D069313}"/>
                </a:ext>
              </a:extLst>
            </p:cNvPr>
            <p:cNvSpPr/>
            <p:nvPr/>
          </p:nvSpPr>
          <p:spPr>
            <a:xfrm>
              <a:off x="6084044"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6" name="フリーフォーム: 図形 105">
              <a:extLst>
                <a:ext uri="{FF2B5EF4-FFF2-40B4-BE49-F238E27FC236}">
                  <a16:creationId xmlns:a16="http://schemas.microsoft.com/office/drawing/2014/main" id="{5572AA71-F107-1960-B633-DE9A1405D3AF}"/>
                </a:ext>
              </a:extLst>
            </p:cNvPr>
            <p:cNvSpPr/>
            <p:nvPr/>
          </p:nvSpPr>
          <p:spPr>
            <a:xfrm>
              <a:off x="7646027"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7" name="フリーフォーム: 図形 106">
              <a:extLst>
                <a:ext uri="{FF2B5EF4-FFF2-40B4-BE49-F238E27FC236}">
                  <a16:creationId xmlns:a16="http://schemas.microsoft.com/office/drawing/2014/main" id="{75FE295C-FFD3-8FCA-7F60-0E6524DEBC2A}"/>
                </a:ext>
              </a:extLst>
            </p:cNvPr>
            <p:cNvSpPr/>
            <p:nvPr/>
          </p:nvSpPr>
          <p:spPr>
            <a:xfrm>
              <a:off x="6752520"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8" name="フリーフォーム: 図形 107">
              <a:extLst>
                <a:ext uri="{FF2B5EF4-FFF2-40B4-BE49-F238E27FC236}">
                  <a16:creationId xmlns:a16="http://schemas.microsoft.com/office/drawing/2014/main" id="{7792C9C2-13C2-34B7-55C9-EFAA94205E74}"/>
                </a:ext>
              </a:extLst>
            </p:cNvPr>
            <p:cNvSpPr/>
            <p:nvPr/>
          </p:nvSpPr>
          <p:spPr>
            <a:xfrm>
              <a:off x="6923386"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9" name="フリーフォーム: 図形 108">
              <a:extLst>
                <a:ext uri="{FF2B5EF4-FFF2-40B4-BE49-F238E27FC236}">
                  <a16:creationId xmlns:a16="http://schemas.microsoft.com/office/drawing/2014/main" id="{97F16B59-377F-34A5-75E4-DC0AE20381BB}"/>
                </a:ext>
              </a:extLst>
            </p:cNvPr>
            <p:cNvSpPr/>
            <p:nvPr/>
          </p:nvSpPr>
          <p:spPr>
            <a:xfrm>
              <a:off x="7182323"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0" name="フリーフォーム: 図形 109">
              <a:extLst>
                <a:ext uri="{FF2B5EF4-FFF2-40B4-BE49-F238E27FC236}">
                  <a16:creationId xmlns:a16="http://schemas.microsoft.com/office/drawing/2014/main" id="{F07EAE66-873F-6B15-EB8A-349F31DBD7BB}"/>
                </a:ext>
              </a:extLst>
            </p:cNvPr>
            <p:cNvSpPr/>
            <p:nvPr/>
          </p:nvSpPr>
          <p:spPr>
            <a:xfrm>
              <a:off x="7429263"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1" name="フリーフォーム: 図形 110">
              <a:extLst>
                <a:ext uri="{FF2B5EF4-FFF2-40B4-BE49-F238E27FC236}">
                  <a16:creationId xmlns:a16="http://schemas.microsoft.com/office/drawing/2014/main" id="{E1C20FE9-27E5-616B-D354-4F7274D9D0F1}"/>
                </a:ext>
              </a:extLst>
            </p:cNvPr>
            <p:cNvSpPr/>
            <p:nvPr/>
          </p:nvSpPr>
          <p:spPr>
            <a:xfrm>
              <a:off x="6646552"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2" name="フリーフォーム: 図形 111">
              <a:extLst>
                <a:ext uri="{FF2B5EF4-FFF2-40B4-BE49-F238E27FC236}">
                  <a16:creationId xmlns:a16="http://schemas.microsoft.com/office/drawing/2014/main" id="{CBDC7A54-4E05-371F-740F-D815D02AB45E}"/>
                </a:ext>
              </a:extLst>
            </p:cNvPr>
            <p:cNvSpPr/>
            <p:nvPr/>
          </p:nvSpPr>
          <p:spPr>
            <a:xfrm>
              <a:off x="7253534"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3" name="フリーフォーム: 図形 112">
              <a:extLst>
                <a:ext uri="{FF2B5EF4-FFF2-40B4-BE49-F238E27FC236}">
                  <a16:creationId xmlns:a16="http://schemas.microsoft.com/office/drawing/2014/main" id="{10CDA6EE-8643-4206-BB63-58B1D18CB906}"/>
                </a:ext>
              </a:extLst>
            </p:cNvPr>
            <p:cNvSpPr/>
            <p:nvPr/>
          </p:nvSpPr>
          <p:spPr>
            <a:xfrm>
              <a:off x="7464329"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4" name="フリーフォーム: 図形 113">
              <a:extLst>
                <a:ext uri="{FF2B5EF4-FFF2-40B4-BE49-F238E27FC236}">
                  <a16:creationId xmlns:a16="http://schemas.microsoft.com/office/drawing/2014/main" id="{7C646ACA-C317-B1E3-E916-1CE35BDE8DB5}"/>
                </a:ext>
              </a:extLst>
            </p:cNvPr>
            <p:cNvSpPr/>
            <p:nvPr/>
          </p:nvSpPr>
          <p:spPr>
            <a:xfrm>
              <a:off x="5850688"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5" name="フリーフォーム: 図形 114">
              <a:extLst>
                <a:ext uri="{FF2B5EF4-FFF2-40B4-BE49-F238E27FC236}">
                  <a16:creationId xmlns:a16="http://schemas.microsoft.com/office/drawing/2014/main" id="{FAB234A6-4F64-FCE0-6CE8-44EAF7D409BA}"/>
                </a:ext>
              </a:extLst>
            </p:cNvPr>
            <p:cNvSpPr/>
            <p:nvPr/>
          </p:nvSpPr>
          <p:spPr>
            <a:xfrm>
              <a:off x="5062135"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6" name="フリーフォーム: 図形 115">
              <a:extLst>
                <a:ext uri="{FF2B5EF4-FFF2-40B4-BE49-F238E27FC236}">
                  <a16:creationId xmlns:a16="http://schemas.microsoft.com/office/drawing/2014/main" id="{07A8BDB6-0FF1-AA4D-A3D1-DF0C5692802B}"/>
                </a:ext>
              </a:extLst>
            </p:cNvPr>
            <p:cNvSpPr/>
            <p:nvPr/>
          </p:nvSpPr>
          <p:spPr>
            <a:xfrm>
              <a:off x="6534505"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7" name="フリーフォーム: 図形 116">
              <a:extLst>
                <a:ext uri="{FF2B5EF4-FFF2-40B4-BE49-F238E27FC236}">
                  <a16:creationId xmlns:a16="http://schemas.microsoft.com/office/drawing/2014/main" id="{C364B387-B795-DB4E-6016-9CCDEC577E52}"/>
                </a:ext>
              </a:extLst>
            </p:cNvPr>
            <p:cNvSpPr/>
            <p:nvPr/>
          </p:nvSpPr>
          <p:spPr>
            <a:xfrm>
              <a:off x="5275477"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8" name="フリーフォーム: 図形 117">
              <a:extLst>
                <a:ext uri="{FF2B5EF4-FFF2-40B4-BE49-F238E27FC236}">
                  <a16:creationId xmlns:a16="http://schemas.microsoft.com/office/drawing/2014/main" id="{BA532550-FA2A-ED6A-567A-8924A21E9072}"/>
                </a:ext>
              </a:extLst>
            </p:cNvPr>
            <p:cNvSpPr/>
            <p:nvPr/>
          </p:nvSpPr>
          <p:spPr>
            <a:xfrm>
              <a:off x="5693854"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9" name="フリーフォーム: 図形 118">
              <a:extLst>
                <a:ext uri="{FF2B5EF4-FFF2-40B4-BE49-F238E27FC236}">
                  <a16:creationId xmlns:a16="http://schemas.microsoft.com/office/drawing/2014/main" id="{384B1E80-C9F0-167E-81EB-57939A36207E}"/>
                </a:ext>
              </a:extLst>
            </p:cNvPr>
            <p:cNvSpPr/>
            <p:nvPr/>
          </p:nvSpPr>
          <p:spPr>
            <a:xfrm>
              <a:off x="5918742"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0" name="フリーフォーム: 図形 119">
              <a:extLst>
                <a:ext uri="{FF2B5EF4-FFF2-40B4-BE49-F238E27FC236}">
                  <a16:creationId xmlns:a16="http://schemas.microsoft.com/office/drawing/2014/main" id="{0BFEE524-E349-26E8-3126-22C8A9088ACA}"/>
                </a:ext>
              </a:extLst>
            </p:cNvPr>
            <p:cNvSpPr/>
            <p:nvPr/>
          </p:nvSpPr>
          <p:spPr>
            <a:xfrm>
              <a:off x="5509842"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1" name="フリーフォーム: 図形 120">
              <a:extLst>
                <a:ext uri="{FF2B5EF4-FFF2-40B4-BE49-F238E27FC236}">
                  <a16:creationId xmlns:a16="http://schemas.microsoft.com/office/drawing/2014/main" id="{5FC00C96-C2A1-D3E6-4EA7-07DB0A0776DD}"/>
                </a:ext>
              </a:extLst>
            </p:cNvPr>
            <p:cNvSpPr/>
            <p:nvPr/>
          </p:nvSpPr>
          <p:spPr>
            <a:xfrm>
              <a:off x="7001806"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2" name="フリーフォーム: 図形 121">
              <a:extLst>
                <a:ext uri="{FF2B5EF4-FFF2-40B4-BE49-F238E27FC236}">
                  <a16:creationId xmlns:a16="http://schemas.microsoft.com/office/drawing/2014/main" id="{D9E983FB-991D-9760-A25C-E2B2EC0107E6}"/>
                </a:ext>
              </a:extLst>
            </p:cNvPr>
            <p:cNvSpPr/>
            <p:nvPr/>
          </p:nvSpPr>
          <p:spPr>
            <a:xfrm>
              <a:off x="6352317"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3" name="フリーフォーム: 図形 122">
              <a:extLst>
                <a:ext uri="{FF2B5EF4-FFF2-40B4-BE49-F238E27FC236}">
                  <a16:creationId xmlns:a16="http://schemas.microsoft.com/office/drawing/2014/main" id="{7E893D45-2F05-69EB-26B2-350B4F793C09}"/>
                </a:ext>
              </a:extLst>
            </p:cNvPr>
            <p:cNvSpPr/>
            <p:nvPr/>
          </p:nvSpPr>
          <p:spPr>
            <a:xfrm>
              <a:off x="6116301"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4" name="フリーフォーム: 図形 123">
              <a:extLst>
                <a:ext uri="{FF2B5EF4-FFF2-40B4-BE49-F238E27FC236}">
                  <a16:creationId xmlns:a16="http://schemas.microsoft.com/office/drawing/2014/main" id="{823F4BCC-77A8-ECFB-23BE-44900B0718C1}"/>
                </a:ext>
              </a:extLst>
            </p:cNvPr>
            <p:cNvSpPr/>
            <p:nvPr/>
          </p:nvSpPr>
          <p:spPr>
            <a:xfrm>
              <a:off x="4797505"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5" name="フリーフォーム: 図形 124">
              <a:extLst>
                <a:ext uri="{FF2B5EF4-FFF2-40B4-BE49-F238E27FC236}">
                  <a16:creationId xmlns:a16="http://schemas.microsoft.com/office/drawing/2014/main" id="{8376719A-4CF3-EFC9-4EC9-8DFF8278EAB5}"/>
                </a:ext>
              </a:extLst>
            </p:cNvPr>
            <p:cNvSpPr/>
            <p:nvPr/>
          </p:nvSpPr>
          <p:spPr>
            <a:xfrm>
              <a:off x="4846351"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4" name="フリーフォーム: 図形 1023">
              <a:extLst>
                <a:ext uri="{FF2B5EF4-FFF2-40B4-BE49-F238E27FC236}">
                  <a16:creationId xmlns:a16="http://schemas.microsoft.com/office/drawing/2014/main" id="{B7D774E8-8281-EF8F-E874-E7F912A99591}"/>
                </a:ext>
              </a:extLst>
            </p:cNvPr>
            <p:cNvSpPr/>
            <p:nvPr/>
          </p:nvSpPr>
          <p:spPr>
            <a:xfrm>
              <a:off x="4351846"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6" name="フリーフォーム: 図形 1025">
              <a:extLst>
                <a:ext uri="{FF2B5EF4-FFF2-40B4-BE49-F238E27FC236}">
                  <a16:creationId xmlns:a16="http://schemas.microsoft.com/office/drawing/2014/main" id="{9B22ED1B-402B-7232-798F-EE609B9F273E}"/>
                </a:ext>
              </a:extLst>
            </p:cNvPr>
            <p:cNvSpPr/>
            <p:nvPr/>
          </p:nvSpPr>
          <p:spPr>
            <a:xfrm>
              <a:off x="4556286"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8" name="フリーフォーム: 図形 1027">
              <a:extLst>
                <a:ext uri="{FF2B5EF4-FFF2-40B4-BE49-F238E27FC236}">
                  <a16:creationId xmlns:a16="http://schemas.microsoft.com/office/drawing/2014/main" id="{D964347B-AA1C-0260-78A5-CC40E1AD3320}"/>
                </a:ext>
              </a:extLst>
            </p:cNvPr>
            <p:cNvSpPr/>
            <p:nvPr/>
          </p:nvSpPr>
          <p:spPr>
            <a:xfrm>
              <a:off x="4617548"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0" name="フリーフォーム: 図形 1029">
              <a:extLst>
                <a:ext uri="{FF2B5EF4-FFF2-40B4-BE49-F238E27FC236}">
                  <a16:creationId xmlns:a16="http://schemas.microsoft.com/office/drawing/2014/main" id="{2DC60056-357E-49D5-3E73-C19A955926D3}"/>
                </a:ext>
              </a:extLst>
            </p:cNvPr>
            <p:cNvSpPr/>
            <p:nvPr/>
          </p:nvSpPr>
          <p:spPr>
            <a:xfrm>
              <a:off x="4318238"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2" name="フリーフォーム: 図形 1031">
              <a:extLst>
                <a:ext uri="{FF2B5EF4-FFF2-40B4-BE49-F238E27FC236}">
                  <a16:creationId xmlns:a16="http://schemas.microsoft.com/office/drawing/2014/main" id="{E42C784F-7325-3292-B3AE-5AE74A5EDD91}"/>
                </a:ext>
              </a:extLst>
            </p:cNvPr>
            <p:cNvSpPr/>
            <p:nvPr/>
          </p:nvSpPr>
          <p:spPr>
            <a:xfrm>
              <a:off x="4101474"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3" name="フリーフォーム: 図形 1032">
              <a:extLst>
                <a:ext uri="{FF2B5EF4-FFF2-40B4-BE49-F238E27FC236}">
                  <a16:creationId xmlns:a16="http://schemas.microsoft.com/office/drawing/2014/main" id="{0C6E8959-ABE3-AD4D-E34D-F4C49B0E80AA}"/>
                </a:ext>
              </a:extLst>
            </p:cNvPr>
            <p:cNvSpPr/>
            <p:nvPr/>
          </p:nvSpPr>
          <p:spPr>
            <a:xfrm>
              <a:off x="4136540"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2" name="スライド番号プレースホルダー 1">
            <a:extLst>
              <a:ext uri="{FF2B5EF4-FFF2-40B4-BE49-F238E27FC236}">
                <a16:creationId xmlns:a16="http://schemas.microsoft.com/office/drawing/2014/main" id="{F1C1E003-1A76-1F4E-DAE0-762F1C70353D}"/>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9E2A29CB-BA86-48A6-80E1-CB8750A963B5}" type="slidenum">
              <a:rPr kumimoji="1" lang="ja-JP" altLang="en-US" sz="9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テキスト ボックス 5">
            <a:extLst>
              <a:ext uri="{FF2B5EF4-FFF2-40B4-BE49-F238E27FC236}">
                <a16:creationId xmlns:a16="http://schemas.microsoft.com/office/drawing/2014/main" id="{323C2767-5820-C30C-B43F-66B2BD2B9A9F}"/>
              </a:ext>
            </a:extLst>
          </p:cNvPr>
          <p:cNvSpPr txBox="1"/>
          <p:nvPr/>
        </p:nvSpPr>
        <p:spPr>
          <a:xfrm>
            <a:off x="555629" y="630680"/>
            <a:ext cx="8611653" cy="461665"/>
          </a:xfrm>
          <a:prstGeom prst="rect">
            <a:avLst/>
          </a:prstGeom>
          <a:noFill/>
        </p:spPr>
        <p:txBody>
          <a:bodyPr wrap="non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100" normalizeH="0" baseline="0" noProof="0">
                <a:ln>
                  <a:noFill/>
                </a:ln>
                <a:solidFill>
                  <a:prstClr val="black"/>
                </a:solidFill>
                <a:effectLst/>
                <a:uLnTx/>
                <a:uFillTx/>
                <a:latin typeface="BIZ UDPゴシック"/>
                <a:ea typeface="BIZ UDPゴシック"/>
                <a:cs typeface="+mn-cs"/>
              </a:rPr>
              <a:t>社会・経済の変化に合わせて年金制度も見直されてきました</a:t>
            </a:r>
          </a:p>
        </p:txBody>
      </p:sp>
      <p:sp>
        <p:nvSpPr>
          <p:cNvPr id="13" name="タイトル 1">
            <a:extLst>
              <a:ext uri="{FF2B5EF4-FFF2-40B4-BE49-F238E27FC236}">
                <a16:creationId xmlns:a16="http://schemas.microsoft.com/office/drawing/2014/main" id="{8FF15A6D-3055-90F5-4D9D-D4B5BBF79985}"/>
              </a:ext>
            </a:extLst>
          </p:cNvPr>
          <p:cNvSpPr txBox="1">
            <a:spLocks/>
          </p:cNvSpPr>
          <p:nvPr/>
        </p:nvSpPr>
        <p:spPr>
          <a:xfrm>
            <a:off x="444207" y="2096154"/>
            <a:ext cx="2558881" cy="53268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親と同居して農業や自営業を一緒に営む人が多く、自分たちで</a:t>
            </a:r>
            <a:br>
              <a:rPr kumimoji="1" lang="en-US" altLang="ja-JP" sz="14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親を養うのが一般的</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4" name="タイトル 1">
            <a:extLst>
              <a:ext uri="{FF2B5EF4-FFF2-40B4-BE49-F238E27FC236}">
                <a16:creationId xmlns:a16="http://schemas.microsoft.com/office/drawing/2014/main" id="{4F6C8118-5C0A-83AE-D5CA-F8A52337DE60}"/>
              </a:ext>
            </a:extLst>
          </p:cNvPr>
          <p:cNvSpPr txBox="1">
            <a:spLocks/>
          </p:cNvSpPr>
          <p:nvPr/>
        </p:nvSpPr>
        <p:spPr>
          <a:xfrm>
            <a:off x="3521670" y="2091522"/>
            <a:ext cx="1675588" cy="74160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高齢社会に備え、公的年金制度の安定運営の基盤を強化</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36" name="タイトル 1">
            <a:extLst>
              <a:ext uri="{FF2B5EF4-FFF2-40B4-BE49-F238E27FC236}">
                <a16:creationId xmlns:a16="http://schemas.microsoft.com/office/drawing/2014/main" id="{79968EBC-9D20-F56D-0A0E-3FC483AFF335}"/>
              </a:ext>
            </a:extLst>
          </p:cNvPr>
          <p:cNvSpPr txBox="1">
            <a:spLocks/>
          </p:cNvSpPr>
          <p:nvPr/>
        </p:nvSpPr>
        <p:spPr>
          <a:xfrm>
            <a:off x="3555306" y="1361349"/>
            <a:ext cx="1780015" cy="28499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1985</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（昭和</a:t>
            </a: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60</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）年改正</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39" name="タイトル 1">
            <a:extLst>
              <a:ext uri="{FF2B5EF4-FFF2-40B4-BE49-F238E27FC236}">
                <a16:creationId xmlns:a16="http://schemas.microsoft.com/office/drawing/2014/main" id="{BDA7293B-5771-6786-8746-7641F728367F}"/>
              </a:ext>
            </a:extLst>
          </p:cNvPr>
          <p:cNvSpPr txBox="1">
            <a:spLocks/>
          </p:cNvSpPr>
          <p:nvPr/>
        </p:nvSpPr>
        <p:spPr>
          <a:xfrm>
            <a:off x="5602474" y="3854230"/>
            <a:ext cx="2110644" cy="28499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2004</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（平成</a:t>
            </a: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16</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）年改正</a:t>
            </a:r>
          </a:p>
        </p:txBody>
      </p:sp>
      <p:grpSp>
        <p:nvGrpSpPr>
          <p:cNvPr id="1056" name="グループ化 1055">
            <a:extLst>
              <a:ext uri="{FF2B5EF4-FFF2-40B4-BE49-F238E27FC236}">
                <a16:creationId xmlns:a16="http://schemas.microsoft.com/office/drawing/2014/main" id="{7BD759B1-6FD6-AC28-EAE0-E9E1A79BE40E}"/>
              </a:ext>
            </a:extLst>
          </p:cNvPr>
          <p:cNvGrpSpPr/>
          <p:nvPr/>
        </p:nvGrpSpPr>
        <p:grpSpPr>
          <a:xfrm>
            <a:off x="507129" y="1575359"/>
            <a:ext cx="2482316" cy="469385"/>
            <a:chOff x="507129" y="1575359"/>
            <a:chExt cx="2482316" cy="469385"/>
          </a:xfrm>
        </p:grpSpPr>
        <p:grpSp>
          <p:nvGrpSpPr>
            <p:cNvPr id="1043" name="グループ化 1042">
              <a:extLst>
                <a:ext uri="{FF2B5EF4-FFF2-40B4-BE49-F238E27FC236}">
                  <a16:creationId xmlns:a16="http://schemas.microsoft.com/office/drawing/2014/main" id="{DAE990E1-00FE-1A8F-CEE4-49407FAA9593}"/>
                </a:ext>
              </a:extLst>
            </p:cNvPr>
            <p:cNvGrpSpPr/>
            <p:nvPr/>
          </p:nvGrpSpPr>
          <p:grpSpPr>
            <a:xfrm>
              <a:off x="507129" y="1575359"/>
              <a:ext cx="2482316" cy="469385"/>
              <a:chOff x="2328855" y="4405176"/>
              <a:chExt cx="2009985" cy="572579"/>
            </a:xfrm>
          </p:grpSpPr>
          <p:sp>
            <p:nvSpPr>
              <p:cNvPr id="1045" name="四角形: 角を丸くする 1044">
                <a:extLst>
                  <a:ext uri="{FF2B5EF4-FFF2-40B4-BE49-F238E27FC236}">
                    <a16:creationId xmlns:a16="http://schemas.microsoft.com/office/drawing/2014/main" id="{63EAF51A-D9BF-E283-BA47-6B3BD92B48C4}"/>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46" name="四角形: 角を丸くする 1045">
                <a:extLst>
                  <a:ext uri="{FF2B5EF4-FFF2-40B4-BE49-F238E27FC236}">
                    <a16:creationId xmlns:a16="http://schemas.microsoft.com/office/drawing/2014/main" id="{8F6904B6-5AA9-3FB5-D809-9C4E2CE6C5E4}"/>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44" name="テキスト ボックス 1043">
              <a:extLst>
                <a:ext uri="{FF2B5EF4-FFF2-40B4-BE49-F238E27FC236}">
                  <a16:creationId xmlns:a16="http://schemas.microsoft.com/office/drawing/2014/main" id="{B4FD1AAF-3E99-0032-6907-EF2ECD685F65}"/>
                </a:ext>
              </a:extLst>
            </p:cNvPr>
            <p:cNvSpPr txBox="1"/>
            <p:nvPr/>
          </p:nvSpPr>
          <p:spPr>
            <a:xfrm>
              <a:off x="558861" y="1632727"/>
              <a:ext cx="2353119"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公的</a:t>
              </a:r>
              <a:r>
                <a:rPr kumimoji="1" lang="zh-TW"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年金制度創設期</a:t>
              </a:r>
            </a:p>
          </p:txBody>
        </p:sp>
      </p:grpSp>
      <p:grpSp>
        <p:nvGrpSpPr>
          <p:cNvPr id="1048" name="グループ化 1047">
            <a:extLst>
              <a:ext uri="{FF2B5EF4-FFF2-40B4-BE49-F238E27FC236}">
                <a16:creationId xmlns:a16="http://schemas.microsoft.com/office/drawing/2014/main" id="{A7CDE071-8AFE-A50D-D661-71967689D759}"/>
              </a:ext>
            </a:extLst>
          </p:cNvPr>
          <p:cNvGrpSpPr/>
          <p:nvPr/>
        </p:nvGrpSpPr>
        <p:grpSpPr>
          <a:xfrm>
            <a:off x="3589297" y="1599639"/>
            <a:ext cx="2708195" cy="469385"/>
            <a:chOff x="2328855" y="4405176"/>
            <a:chExt cx="2009985" cy="572579"/>
          </a:xfrm>
        </p:grpSpPr>
        <p:sp>
          <p:nvSpPr>
            <p:cNvPr id="1050" name="四角形: 角を丸くする 1049">
              <a:extLst>
                <a:ext uri="{FF2B5EF4-FFF2-40B4-BE49-F238E27FC236}">
                  <a16:creationId xmlns:a16="http://schemas.microsoft.com/office/drawing/2014/main" id="{80124AD5-D1F0-B698-E8BE-A0503E56B2F4}"/>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51" name="四角形: 角を丸くする 1050">
              <a:extLst>
                <a:ext uri="{FF2B5EF4-FFF2-40B4-BE49-F238E27FC236}">
                  <a16:creationId xmlns:a16="http://schemas.microsoft.com/office/drawing/2014/main" id="{19E79F3D-242C-8F4E-9C3C-9CB5BF9E1767}"/>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49" name="テキスト ボックス 1048">
            <a:extLst>
              <a:ext uri="{FF2B5EF4-FFF2-40B4-BE49-F238E27FC236}">
                <a16:creationId xmlns:a16="http://schemas.microsoft.com/office/drawing/2014/main" id="{D920DF37-8D3C-5ED0-A904-7351FE8FC248}"/>
              </a:ext>
            </a:extLst>
          </p:cNvPr>
          <p:cNvSpPr txBox="1"/>
          <p:nvPr/>
        </p:nvSpPr>
        <p:spPr>
          <a:xfrm>
            <a:off x="3641030" y="1657007"/>
            <a:ext cx="2546983"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高齢社会に備えた年金制度</a:t>
            </a:r>
          </a:p>
        </p:txBody>
      </p:sp>
      <p:grpSp>
        <p:nvGrpSpPr>
          <p:cNvPr id="1052" name="グループ化 1051">
            <a:extLst>
              <a:ext uri="{FF2B5EF4-FFF2-40B4-BE49-F238E27FC236}">
                <a16:creationId xmlns:a16="http://schemas.microsoft.com/office/drawing/2014/main" id="{807B53A4-49C8-9D95-07D8-A784B8A5192B}"/>
              </a:ext>
            </a:extLst>
          </p:cNvPr>
          <p:cNvGrpSpPr/>
          <p:nvPr/>
        </p:nvGrpSpPr>
        <p:grpSpPr>
          <a:xfrm>
            <a:off x="5634109" y="4112485"/>
            <a:ext cx="2708195" cy="469385"/>
            <a:chOff x="2328855" y="4405176"/>
            <a:chExt cx="2009985" cy="572579"/>
          </a:xfrm>
        </p:grpSpPr>
        <p:sp>
          <p:nvSpPr>
            <p:cNvPr id="1053" name="四角形: 角を丸くする 1052">
              <a:extLst>
                <a:ext uri="{FF2B5EF4-FFF2-40B4-BE49-F238E27FC236}">
                  <a16:creationId xmlns:a16="http://schemas.microsoft.com/office/drawing/2014/main" id="{483A07A4-031E-CE51-795A-72A8219B9B81}"/>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54" name="四角形: 角を丸くする 1053">
              <a:extLst>
                <a:ext uri="{FF2B5EF4-FFF2-40B4-BE49-F238E27FC236}">
                  <a16:creationId xmlns:a16="http://schemas.microsoft.com/office/drawing/2014/main" id="{C3F33D41-DF5F-E252-BFD4-CA2D486006B2}"/>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55" name="テキスト ボックス 1054">
            <a:extLst>
              <a:ext uri="{FF2B5EF4-FFF2-40B4-BE49-F238E27FC236}">
                <a16:creationId xmlns:a16="http://schemas.microsoft.com/office/drawing/2014/main" id="{B58295C5-44E2-5B44-FA58-25AFD36E0D7C}"/>
              </a:ext>
            </a:extLst>
          </p:cNvPr>
          <p:cNvSpPr txBox="1"/>
          <p:nvPr/>
        </p:nvSpPr>
        <p:spPr>
          <a:xfrm>
            <a:off x="5688620" y="4120234"/>
            <a:ext cx="2613283" cy="480131"/>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少子高齢化を見据えた</a:t>
            </a:r>
            <a:br>
              <a:rPr kumimoji="1" lang="en-US" altLang="ja-JP"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br>
            <a:r>
              <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持続可能な年金財政</a:t>
            </a:r>
          </a:p>
        </p:txBody>
      </p:sp>
      <p:grpSp>
        <p:nvGrpSpPr>
          <p:cNvPr id="1057" name="グループ化 1056">
            <a:extLst>
              <a:ext uri="{FF2B5EF4-FFF2-40B4-BE49-F238E27FC236}">
                <a16:creationId xmlns:a16="http://schemas.microsoft.com/office/drawing/2014/main" id="{8B442BC5-BD53-E404-0124-A7029121C223}"/>
              </a:ext>
            </a:extLst>
          </p:cNvPr>
          <p:cNvGrpSpPr/>
          <p:nvPr/>
        </p:nvGrpSpPr>
        <p:grpSpPr>
          <a:xfrm>
            <a:off x="1752204" y="4329949"/>
            <a:ext cx="2844000" cy="469385"/>
            <a:chOff x="507129" y="1575359"/>
            <a:chExt cx="2482316" cy="469385"/>
          </a:xfrm>
        </p:grpSpPr>
        <p:grpSp>
          <p:nvGrpSpPr>
            <p:cNvPr id="1058" name="グループ化 1057">
              <a:extLst>
                <a:ext uri="{FF2B5EF4-FFF2-40B4-BE49-F238E27FC236}">
                  <a16:creationId xmlns:a16="http://schemas.microsoft.com/office/drawing/2014/main" id="{E22168BC-9395-BA76-327F-5503D9445168}"/>
                </a:ext>
              </a:extLst>
            </p:cNvPr>
            <p:cNvGrpSpPr/>
            <p:nvPr/>
          </p:nvGrpSpPr>
          <p:grpSpPr>
            <a:xfrm>
              <a:off x="507129" y="1575359"/>
              <a:ext cx="2482316" cy="469385"/>
              <a:chOff x="2328855" y="4405176"/>
              <a:chExt cx="2009985" cy="572579"/>
            </a:xfrm>
          </p:grpSpPr>
          <p:sp>
            <p:nvSpPr>
              <p:cNvPr id="1060" name="四角形: 角を丸くする 1059">
                <a:extLst>
                  <a:ext uri="{FF2B5EF4-FFF2-40B4-BE49-F238E27FC236}">
                    <a16:creationId xmlns:a16="http://schemas.microsoft.com/office/drawing/2014/main" id="{9807B8E0-6AF0-A051-F377-58E46324B746}"/>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61" name="四角形: 角を丸くする 1060">
                <a:extLst>
                  <a:ext uri="{FF2B5EF4-FFF2-40B4-BE49-F238E27FC236}">
                    <a16:creationId xmlns:a16="http://schemas.microsoft.com/office/drawing/2014/main" id="{79071D89-2B55-C7A9-D856-44F845D30B8B}"/>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59" name="テキスト ボックス 1058">
              <a:extLst>
                <a:ext uri="{FF2B5EF4-FFF2-40B4-BE49-F238E27FC236}">
                  <a16:creationId xmlns:a16="http://schemas.microsoft.com/office/drawing/2014/main" id="{B8C62863-8CBB-F113-2CE4-1776F986B8E2}"/>
                </a:ext>
              </a:extLst>
            </p:cNvPr>
            <p:cNvSpPr txBox="1"/>
            <p:nvPr/>
          </p:nvSpPr>
          <p:spPr>
            <a:xfrm>
              <a:off x="565690" y="1652734"/>
              <a:ext cx="2353119"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私的扶養から社会的扶養へ</a:t>
              </a:r>
            </a:p>
          </p:txBody>
        </p:sp>
      </p:grpSp>
      <p:grpSp>
        <p:nvGrpSpPr>
          <p:cNvPr id="1062" name="グループ化 1061">
            <a:extLst>
              <a:ext uri="{FF2B5EF4-FFF2-40B4-BE49-F238E27FC236}">
                <a16:creationId xmlns:a16="http://schemas.microsoft.com/office/drawing/2014/main" id="{976B3DF0-3FE8-76DD-C085-09D6456733B0}"/>
              </a:ext>
            </a:extLst>
          </p:cNvPr>
          <p:cNvGrpSpPr/>
          <p:nvPr/>
        </p:nvGrpSpPr>
        <p:grpSpPr>
          <a:xfrm>
            <a:off x="7121068" y="1568715"/>
            <a:ext cx="2482316" cy="469385"/>
            <a:chOff x="507129" y="1575359"/>
            <a:chExt cx="2482316" cy="469385"/>
          </a:xfrm>
        </p:grpSpPr>
        <p:grpSp>
          <p:nvGrpSpPr>
            <p:cNvPr id="1063" name="グループ化 1062">
              <a:extLst>
                <a:ext uri="{FF2B5EF4-FFF2-40B4-BE49-F238E27FC236}">
                  <a16:creationId xmlns:a16="http://schemas.microsoft.com/office/drawing/2014/main" id="{290C41BD-AC2A-A629-192F-4F308B7EF138}"/>
                </a:ext>
              </a:extLst>
            </p:cNvPr>
            <p:cNvGrpSpPr/>
            <p:nvPr/>
          </p:nvGrpSpPr>
          <p:grpSpPr>
            <a:xfrm>
              <a:off x="507129" y="1575359"/>
              <a:ext cx="2482316" cy="469385"/>
              <a:chOff x="2328855" y="4405176"/>
              <a:chExt cx="2009985" cy="572579"/>
            </a:xfrm>
          </p:grpSpPr>
          <p:sp>
            <p:nvSpPr>
              <p:cNvPr id="1065" name="四角形: 角を丸くする 1064">
                <a:extLst>
                  <a:ext uri="{FF2B5EF4-FFF2-40B4-BE49-F238E27FC236}">
                    <a16:creationId xmlns:a16="http://schemas.microsoft.com/office/drawing/2014/main" id="{5B438D3F-E25A-166C-2134-E749585FD9B0}"/>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66" name="四角形: 角を丸くする 1065">
                <a:extLst>
                  <a:ext uri="{FF2B5EF4-FFF2-40B4-BE49-F238E27FC236}">
                    <a16:creationId xmlns:a16="http://schemas.microsoft.com/office/drawing/2014/main" id="{E9FC72D8-4CFF-C57E-C9AD-70C46A7B6037}"/>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64" name="テキスト ボックス 1063">
              <a:extLst>
                <a:ext uri="{FF2B5EF4-FFF2-40B4-BE49-F238E27FC236}">
                  <a16:creationId xmlns:a16="http://schemas.microsoft.com/office/drawing/2014/main" id="{7191064E-11B3-CA87-F21A-40939A23EE07}"/>
                </a:ext>
              </a:extLst>
            </p:cNvPr>
            <p:cNvSpPr txBox="1"/>
            <p:nvPr/>
          </p:nvSpPr>
          <p:spPr>
            <a:xfrm>
              <a:off x="558861" y="1632727"/>
              <a:ext cx="2353119"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現在は・・・</a:t>
              </a:r>
            </a:p>
          </p:txBody>
        </p:sp>
      </p:grpSp>
      <p:pic>
        <p:nvPicPr>
          <p:cNvPr id="1067" name="図 1066">
            <a:extLst>
              <a:ext uri="{FF2B5EF4-FFF2-40B4-BE49-F238E27FC236}">
                <a16:creationId xmlns:a16="http://schemas.microsoft.com/office/drawing/2014/main" id="{B5A13301-3113-9A84-3E62-462BF136D33F}"/>
              </a:ext>
            </a:extLst>
          </p:cNvPr>
          <p:cNvPicPr>
            <a:picLocks noChangeAspect="1"/>
          </p:cNvPicPr>
          <p:nvPr/>
        </p:nvPicPr>
        <p:blipFill>
          <a:blip r:embed="rId4"/>
          <a:stretch>
            <a:fillRect/>
          </a:stretch>
        </p:blipFill>
        <p:spPr>
          <a:xfrm>
            <a:off x="792764" y="2810024"/>
            <a:ext cx="1788429" cy="1035638"/>
          </a:xfrm>
          <a:prstGeom prst="rect">
            <a:avLst/>
          </a:prstGeom>
        </p:spPr>
      </p:pic>
      <p:grpSp>
        <p:nvGrpSpPr>
          <p:cNvPr id="1068" name="グループ化 1067">
            <a:extLst>
              <a:ext uri="{FF2B5EF4-FFF2-40B4-BE49-F238E27FC236}">
                <a16:creationId xmlns:a16="http://schemas.microsoft.com/office/drawing/2014/main" id="{E87B71EF-2E89-8E61-B617-80CB612D78DA}"/>
              </a:ext>
            </a:extLst>
          </p:cNvPr>
          <p:cNvGrpSpPr/>
          <p:nvPr/>
        </p:nvGrpSpPr>
        <p:grpSpPr>
          <a:xfrm>
            <a:off x="411104" y="3556676"/>
            <a:ext cx="752257" cy="743393"/>
            <a:chOff x="675577" y="4137637"/>
            <a:chExt cx="1043982" cy="1031681"/>
          </a:xfrm>
        </p:grpSpPr>
        <p:grpSp>
          <p:nvGrpSpPr>
            <p:cNvPr id="1069" name="グループ化 1068">
              <a:extLst>
                <a:ext uri="{FF2B5EF4-FFF2-40B4-BE49-F238E27FC236}">
                  <a16:creationId xmlns:a16="http://schemas.microsoft.com/office/drawing/2014/main" id="{E7C6D914-3981-58E4-E65F-64C26F329C83}"/>
                </a:ext>
              </a:extLst>
            </p:cNvPr>
            <p:cNvGrpSpPr/>
            <p:nvPr/>
          </p:nvGrpSpPr>
          <p:grpSpPr>
            <a:xfrm>
              <a:off x="675577" y="4137637"/>
              <a:ext cx="1043982" cy="1031681"/>
              <a:chOff x="675577" y="4137637"/>
              <a:chExt cx="1043982" cy="1031681"/>
            </a:xfrm>
          </p:grpSpPr>
          <p:sp>
            <p:nvSpPr>
              <p:cNvPr id="1071" name="楕円 1070">
                <a:extLst>
                  <a:ext uri="{FF2B5EF4-FFF2-40B4-BE49-F238E27FC236}">
                    <a16:creationId xmlns:a16="http://schemas.microsoft.com/office/drawing/2014/main" id="{80515944-C87E-EE47-D8FA-D09160BE7CAC}"/>
                  </a:ext>
                </a:extLst>
              </p:cNvPr>
              <p:cNvSpPr/>
              <p:nvPr/>
            </p:nvSpPr>
            <p:spPr>
              <a:xfrm>
                <a:off x="740916" y="4190675"/>
                <a:ext cx="978643" cy="978643"/>
              </a:xfrm>
              <a:prstGeom prst="ellipse">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72" name="吹き出し: 円形 1071">
                <a:extLst>
                  <a:ext uri="{FF2B5EF4-FFF2-40B4-BE49-F238E27FC236}">
                    <a16:creationId xmlns:a16="http://schemas.microsoft.com/office/drawing/2014/main" id="{F6A5D959-A945-EA26-30E1-196D797C6AA0}"/>
                  </a:ext>
                </a:extLst>
              </p:cNvPr>
              <p:cNvSpPr/>
              <p:nvPr/>
            </p:nvSpPr>
            <p:spPr>
              <a:xfrm>
                <a:off x="675577" y="4137637"/>
                <a:ext cx="1007856" cy="978643"/>
              </a:xfrm>
              <a:custGeom>
                <a:avLst/>
                <a:gdLst>
                  <a:gd name="connsiteX0" fmla="*/ 345387 w 1007856"/>
                  <a:gd name="connsiteY0" fmla="*/ 953796 h 978643"/>
                  <a:gd name="connsiteX1" fmla="*/ 257029 w 1007856"/>
                  <a:gd name="connsiteY1" fmla="*/ 915888 h 978643"/>
                  <a:gd name="connsiteX2" fmla="*/ 47498 w 1007856"/>
                  <a:gd name="connsiteY2" fmla="*/ 281936 h 978643"/>
                  <a:gd name="connsiteX3" fmla="*/ 662157 w 1007856"/>
                  <a:gd name="connsiteY3" fmla="*/ 24747 h 978643"/>
                  <a:gd name="connsiteX4" fmla="*/ 993809 w 1007856"/>
                  <a:gd name="connsiteY4" fmla="*/ 604051 h 978643"/>
                  <a:gd name="connsiteX5" fmla="*/ 439572 w 1007856"/>
                  <a:gd name="connsiteY5" fmla="*/ 974637 h 978643"/>
                  <a:gd name="connsiteX6" fmla="*/ 345387 w 1007856"/>
                  <a:gd name="connsiteY6" fmla="*/ 953796 h 9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856" h="978643" extrusionOk="0">
                    <a:moveTo>
                      <a:pt x="345387" y="953796"/>
                    </a:moveTo>
                    <a:cubicBezTo>
                      <a:pt x="316381" y="938718"/>
                      <a:pt x="282906" y="925775"/>
                      <a:pt x="257029" y="915888"/>
                    </a:cubicBezTo>
                    <a:cubicBezTo>
                      <a:pt x="75010" y="800484"/>
                      <a:pt x="-69652" y="514103"/>
                      <a:pt x="47498" y="281936"/>
                    </a:cubicBezTo>
                    <a:cubicBezTo>
                      <a:pt x="133813" y="78770"/>
                      <a:pt x="411279" y="-6233"/>
                      <a:pt x="662157" y="24747"/>
                    </a:cubicBezTo>
                    <a:cubicBezTo>
                      <a:pt x="877766" y="86460"/>
                      <a:pt x="1073520" y="365294"/>
                      <a:pt x="993809" y="604051"/>
                    </a:cubicBezTo>
                    <a:cubicBezTo>
                      <a:pt x="937527" y="847283"/>
                      <a:pt x="697338" y="1000966"/>
                      <a:pt x="439572" y="974637"/>
                    </a:cubicBezTo>
                    <a:cubicBezTo>
                      <a:pt x="429279" y="974890"/>
                      <a:pt x="371666" y="952882"/>
                      <a:pt x="345387" y="953796"/>
                    </a:cubicBezTo>
                    <a:close/>
                  </a:path>
                </a:pathLst>
              </a:custGeom>
              <a:noFill/>
              <a:ln w="9525">
                <a:solidFill>
                  <a:srgbClr val="231815"/>
                </a:solidFill>
                <a:extLst>
                  <a:ext uri="{C807C97D-BFC1-408E-A445-0C87EB9F89A2}">
                    <ask:lineSketchStyleProps xmlns:ask="http://schemas.microsoft.com/office/drawing/2018/sketchyshapes" sd="1219033472">
                      <a:prstGeom prst="wedgeEllipseCallout">
                        <a:avLst>
                          <a:gd name="adj1" fmla="val -15468"/>
                          <a:gd name="adj2" fmla="val 466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1070" name="タイトル 1">
              <a:extLst>
                <a:ext uri="{FF2B5EF4-FFF2-40B4-BE49-F238E27FC236}">
                  <a16:creationId xmlns:a16="http://schemas.microsoft.com/office/drawing/2014/main" id="{AEFAE7F4-5D65-1414-ED2B-74DA58B27BE7}"/>
                </a:ext>
              </a:extLst>
            </p:cNvPr>
            <p:cNvSpPr txBox="1">
              <a:spLocks/>
            </p:cNvSpPr>
            <p:nvPr/>
          </p:nvSpPr>
          <p:spPr>
            <a:xfrm>
              <a:off x="718338" y="4456087"/>
              <a:ext cx="996462" cy="265235"/>
            </a:xfrm>
            <a:prstGeom prst="rect">
              <a:avLst/>
            </a:prstGeom>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300" normalizeH="0" baseline="0" noProof="0">
                  <a:ln>
                    <a:noFill/>
                  </a:ln>
                  <a:solidFill>
                    <a:srgbClr val="ED8137"/>
                  </a:solidFill>
                  <a:effectLst/>
                  <a:uLnTx/>
                  <a:uFillTx/>
                  <a:latin typeface="Meiryo UI"/>
                  <a:ea typeface="Meiryo UI"/>
                  <a:cs typeface="+mn-cs"/>
                </a:rPr>
                <a:t>お世話</a:t>
              </a:r>
              <a:endParaRPr kumimoji="1" lang="en-US" altLang="ja-JP" sz="1200" b="1" i="0" u="none" strike="noStrike" kern="1200" cap="none" spc="300" normalizeH="0" baseline="0" noProof="0">
                <a:ln>
                  <a:noFill/>
                </a:ln>
                <a:solidFill>
                  <a:srgbClr val="ED8137"/>
                </a:solidFill>
                <a:effectLst/>
                <a:uLnTx/>
                <a:uFillTx/>
                <a:latin typeface="Meiryo UI"/>
                <a:ea typeface="Meiryo UI"/>
                <a:cs typeface="+mn-cs"/>
              </a:endParaRPr>
            </a:p>
          </p:txBody>
        </p:sp>
      </p:grpSp>
      <p:grpSp>
        <p:nvGrpSpPr>
          <p:cNvPr id="1073" name="グループ化 1072">
            <a:extLst>
              <a:ext uri="{FF2B5EF4-FFF2-40B4-BE49-F238E27FC236}">
                <a16:creationId xmlns:a16="http://schemas.microsoft.com/office/drawing/2014/main" id="{46AC06BD-ED8D-117E-675D-6ABAC3E97EB8}"/>
              </a:ext>
            </a:extLst>
          </p:cNvPr>
          <p:cNvGrpSpPr/>
          <p:nvPr/>
        </p:nvGrpSpPr>
        <p:grpSpPr>
          <a:xfrm>
            <a:off x="2295931" y="2573059"/>
            <a:ext cx="774002" cy="764882"/>
            <a:chOff x="1751941" y="4558128"/>
            <a:chExt cx="1043982" cy="1031681"/>
          </a:xfrm>
        </p:grpSpPr>
        <p:grpSp>
          <p:nvGrpSpPr>
            <p:cNvPr id="1074" name="グループ化 1073">
              <a:extLst>
                <a:ext uri="{FF2B5EF4-FFF2-40B4-BE49-F238E27FC236}">
                  <a16:creationId xmlns:a16="http://schemas.microsoft.com/office/drawing/2014/main" id="{501EFE37-AAB0-04AA-F62C-0E5CBFD7F890}"/>
                </a:ext>
              </a:extLst>
            </p:cNvPr>
            <p:cNvGrpSpPr/>
            <p:nvPr/>
          </p:nvGrpSpPr>
          <p:grpSpPr>
            <a:xfrm>
              <a:off x="1751941" y="4558128"/>
              <a:ext cx="1043982" cy="1031681"/>
              <a:chOff x="675577" y="4137637"/>
              <a:chExt cx="1043982" cy="1031681"/>
            </a:xfrm>
          </p:grpSpPr>
          <p:sp>
            <p:nvSpPr>
              <p:cNvPr id="1076" name="楕円 1075">
                <a:extLst>
                  <a:ext uri="{FF2B5EF4-FFF2-40B4-BE49-F238E27FC236}">
                    <a16:creationId xmlns:a16="http://schemas.microsoft.com/office/drawing/2014/main" id="{D394F065-CC00-5691-DCF4-7FBB77F99DD2}"/>
                  </a:ext>
                </a:extLst>
              </p:cNvPr>
              <p:cNvSpPr/>
              <p:nvPr/>
            </p:nvSpPr>
            <p:spPr>
              <a:xfrm>
                <a:off x="740916" y="4190675"/>
                <a:ext cx="978643" cy="978643"/>
              </a:xfrm>
              <a:prstGeom prst="ellipse">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ED8137"/>
                  </a:solidFill>
                  <a:effectLst/>
                  <a:uLnTx/>
                  <a:uFillTx/>
                  <a:latin typeface="Meiryo UI"/>
                  <a:ea typeface="Meiryo UI"/>
                  <a:cs typeface="+mn-cs"/>
                </a:endParaRPr>
              </a:p>
            </p:txBody>
          </p:sp>
          <p:sp>
            <p:nvSpPr>
              <p:cNvPr id="1077" name="吹き出し: 円形 1076">
                <a:extLst>
                  <a:ext uri="{FF2B5EF4-FFF2-40B4-BE49-F238E27FC236}">
                    <a16:creationId xmlns:a16="http://schemas.microsoft.com/office/drawing/2014/main" id="{552CEF84-3514-3BBC-B23A-F085B873E3D1}"/>
                  </a:ext>
                </a:extLst>
              </p:cNvPr>
              <p:cNvSpPr/>
              <p:nvPr/>
            </p:nvSpPr>
            <p:spPr>
              <a:xfrm>
                <a:off x="675577" y="4137637"/>
                <a:ext cx="1007856" cy="978643"/>
              </a:xfrm>
              <a:custGeom>
                <a:avLst/>
                <a:gdLst>
                  <a:gd name="connsiteX0" fmla="*/ 345387 w 1007856"/>
                  <a:gd name="connsiteY0" fmla="*/ 953796 h 978643"/>
                  <a:gd name="connsiteX1" fmla="*/ 257029 w 1007856"/>
                  <a:gd name="connsiteY1" fmla="*/ 915888 h 978643"/>
                  <a:gd name="connsiteX2" fmla="*/ 47498 w 1007856"/>
                  <a:gd name="connsiteY2" fmla="*/ 281936 h 978643"/>
                  <a:gd name="connsiteX3" fmla="*/ 662157 w 1007856"/>
                  <a:gd name="connsiteY3" fmla="*/ 24747 h 978643"/>
                  <a:gd name="connsiteX4" fmla="*/ 993809 w 1007856"/>
                  <a:gd name="connsiteY4" fmla="*/ 604051 h 978643"/>
                  <a:gd name="connsiteX5" fmla="*/ 439572 w 1007856"/>
                  <a:gd name="connsiteY5" fmla="*/ 974637 h 978643"/>
                  <a:gd name="connsiteX6" fmla="*/ 345387 w 1007856"/>
                  <a:gd name="connsiteY6" fmla="*/ 953796 h 9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856" h="978643" extrusionOk="0">
                    <a:moveTo>
                      <a:pt x="345387" y="953796"/>
                    </a:moveTo>
                    <a:cubicBezTo>
                      <a:pt x="316381" y="938718"/>
                      <a:pt x="282906" y="925775"/>
                      <a:pt x="257029" y="915888"/>
                    </a:cubicBezTo>
                    <a:cubicBezTo>
                      <a:pt x="75010" y="800484"/>
                      <a:pt x="-69652" y="514103"/>
                      <a:pt x="47498" y="281936"/>
                    </a:cubicBezTo>
                    <a:cubicBezTo>
                      <a:pt x="133813" y="78770"/>
                      <a:pt x="411279" y="-6233"/>
                      <a:pt x="662157" y="24747"/>
                    </a:cubicBezTo>
                    <a:cubicBezTo>
                      <a:pt x="877766" y="86460"/>
                      <a:pt x="1073520" y="365294"/>
                      <a:pt x="993809" y="604051"/>
                    </a:cubicBezTo>
                    <a:cubicBezTo>
                      <a:pt x="937527" y="847283"/>
                      <a:pt x="697338" y="1000966"/>
                      <a:pt x="439572" y="974637"/>
                    </a:cubicBezTo>
                    <a:cubicBezTo>
                      <a:pt x="429279" y="974890"/>
                      <a:pt x="371666" y="952882"/>
                      <a:pt x="345387" y="953796"/>
                    </a:cubicBezTo>
                    <a:close/>
                  </a:path>
                </a:pathLst>
              </a:custGeom>
              <a:noFill/>
              <a:ln w="9525">
                <a:solidFill>
                  <a:srgbClr val="231815"/>
                </a:solidFill>
                <a:extLst>
                  <a:ext uri="{C807C97D-BFC1-408E-A445-0C87EB9F89A2}">
                    <ask:lineSketchStyleProps xmlns:ask="http://schemas.microsoft.com/office/drawing/2018/sketchyshapes" sd="1219033472">
                      <a:prstGeom prst="wedgeEllipseCallout">
                        <a:avLst>
                          <a:gd name="adj1" fmla="val -15468"/>
                          <a:gd name="adj2" fmla="val 466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1075" name="タイトル 1">
              <a:extLst>
                <a:ext uri="{FF2B5EF4-FFF2-40B4-BE49-F238E27FC236}">
                  <a16:creationId xmlns:a16="http://schemas.microsoft.com/office/drawing/2014/main" id="{B2C0E319-1AD8-9EC5-4879-B19574412B44}"/>
                </a:ext>
              </a:extLst>
            </p:cNvPr>
            <p:cNvSpPr txBox="1">
              <a:spLocks/>
            </p:cNvSpPr>
            <p:nvPr/>
          </p:nvSpPr>
          <p:spPr>
            <a:xfrm>
              <a:off x="1782380" y="4844440"/>
              <a:ext cx="996462" cy="374315"/>
            </a:xfrm>
            <a:prstGeom prst="rect">
              <a:avLst/>
            </a:prstGeom>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ED8137"/>
                  </a:solidFill>
                  <a:effectLst/>
                  <a:uLnTx/>
                  <a:uFillTx/>
                  <a:latin typeface="Meiryo UI"/>
                  <a:ea typeface="Meiryo UI"/>
                  <a:cs typeface="+mn-cs"/>
                </a:rPr>
                <a:t>助け合い</a:t>
              </a:r>
            </a:p>
          </p:txBody>
        </p:sp>
      </p:grpSp>
      <p:sp>
        <p:nvSpPr>
          <p:cNvPr id="1078" name="タイトル 1">
            <a:extLst>
              <a:ext uri="{FF2B5EF4-FFF2-40B4-BE49-F238E27FC236}">
                <a16:creationId xmlns:a16="http://schemas.microsoft.com/office/drawing/2014/main" id="{FF9FBAAA-2F42-69C6-0A3F-02B84F05099A}"/>
              </a:ext>
            </a:extLst>
          </p:cNvPr>
          <p:cNvSpPr txBox="1">
            <a:spLocks/>
          </p:cNvSpPr>
          <p:nvPr/>
        </p:nvSpPr>
        <p:spPr>
          <a:xfrm>
            <a:off x="1855309" y="4832372"/>
            <a:ext cx="1792976" cy="73524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親と別居して都市で働く人が増え、親を養うのが難しくなっていった。</a:t>
            </a:r>
          </a:p>
        </p:txBody>
      </p:sp>
      <p:pic>
        <p:nvPicPr>
          <p:cNvPr id="1086" name="図 1085">
            <a:extLst>
              <a:ext uri="{FF2B5EF4-FFF2-40B4-BE49-F238E27FC236}">
                <a16:creationId xmlns:a16="http://schemas.microsoft.com/office/drawing/2014/main" id="{CBEFD482-FFCE-495B-0588-3C726269795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5039675" y="2164430"/>
            <a:ext cx="1789061" cy="1023484"/>
          </a:xfrm>
          <a:prstGeom prst="rect">
            <a:avLst/>
          </a:prstGeom>
        </p:spPr>
      </p:pic>
      <p:sp>
        <p:nvSpPr>
          <p:cNvPr id="1088" name="タイトル 1">
            <a:extLst>
              <a:ext uri="{FF2B5EF4-FFF2-40B4-BE49-F238E27FC236}">
                <a16:creationId xmlns:a16="http://schemas.microsoft.com/office/drawing/2014/main" id="{30D62623-EA07-6B9C-EE21-10ADE2798C94}"/>
              </a:ext>
            </a:extLst>
          </p:cNvPr>
          <p:cNvSpPr txBox="1">
            <a:spLocks/>
          </p:cNvSpPr>
          <p:nvPr/>
        </p:nvSpPr>
        <p:spPr>
          <a:xfrm>
            <a:off x="5579624" y="4603017"/>
            <a:ext cx="1866627" cy="89102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制度を持続可能なものとするための年金財政のフレームワークを導入</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89" name="矢印: 下 1088">
            <a:extLst>
              <a:ext uri="{FF2B5EF4-FFF2-40B4-BE49-F238E27FC236}">
                <a16:creationId xmlns:a16="http://schemas.microsoft.com/office/drawing/2014/main" id="{56205B79-B87A-D07D-F364-CCF9873307EE}"/>
              </a:ext>
            </a:extLst>
          </p:cNvPr>
          <p:cNvSpPr/>
          <p:nvPr/>
        </p:nvSpPr>
        <p:spPr>
          <a:xfrm>
            <a:off x="2669540" y="5567620"/>
            <a:ext cx="440735" cy="299448"/>
          </a:xfrm>
          <a:prstGeom prst="downArrow">
            <a:avLst>
              <a:gd name="adj1" fmla="val 34167"/>
              <a:gd name="adj2" fmla="val 68472"/>
            </a:avLst>
          </a:prstGeom>
          <a:solidFill>
            <a:srgbClr val="FFEFB3"/>
          </a:solidFill>
          <a:ln>
            <a:solidFill>
              <a:srgbClr val="ED8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92" name="四角形: 角を丸くする 1091">
            <a:extLst>
              <a:ext uri="{FF2B5EF4-FFF2-40B4-BE49-F238E27FC236}">
                <a16:creationId xmlns:a16="http://schemas.microsoft.com/office/drawing/2014/main" id="{570D3806-BCB6-4154-E3BC-7087F989A502}"/>
              </a:ext>
            </a:extLst>
          </p:cNvPr>
          <p:cNvSpPr/>
          <p:nvPr/>
        </p:nvSpPr>
        <p:spPr>
          <a:xfrm>
            <a:off x="3551397" y="2854762"/>
            <a:ext cx="1635744" cy="284992"/>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基礎年金の導入</a:t>
            </a:r>
          </a:p>
        </p:txBody>
      </p:sp>
      <p:sp>
        <p:nvSpPr>
          <p:cNvPr id="1094" name="四角形: 角を丸くする 1093">
            <a:extLst>
              <a:ext uri="{FF2B5EF4-FFF2-40B4-BE49-F238E27FC236}">
                <a16:creationId xmlns:a16="http://schemas.microsoft.com/office/drawing/2014/main" id="{79932E4C-ECEB-A2C5-33F9-A6A395FABED6}"/>
              </a:ext>
            </a:extLst>
          </p:cNvPr>
          <p:cNvSpPr/>
          <p:nvPr/>
        </p:nvSpPr>
        <p:spPr>
          <a:xfrm>
            <a:off x="3551397" y="3189684"/>
            <a:ext cx="2628990" cy="377108"/>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第３号被保険者制度創設</a:t>
            </a:r>
            <a:endParaRPr kumimoji="1" lang="en-US" altLang="ja-JP"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endParaRPr>
          </a:p>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（女性の年金権確保）</a:t>
            </a:r>
          </a:p>
        </p:txBody>
      </p:sp>
      <p:sp>
        <p:nvSpPr>
          <p:cNvPr id="1096" name="四角形: 角を丸くする 1095">
            <a:extLst>
              <a:ext uri="{FF2B5EF4-FFF2-40B4-BE49-F238E27FC236}">
                <a16:creationId xmlns:a16="http://schemas.microsoft.com/office/drawing/2014/main" id="{7C41917B-1C5E-193A-82F3-BA99F84FF868}"/>
              </a:ext>
            </a:extLst>
          </p:cNvPr>
          <p:cNvSpPr/>
          <p:nvPr/>
        </p:nvSpPr>
        <p:spPr>
          <a:xfrm>
            <a:off x="5672609" y="5308475"/>
            <a:ext cx="1635744" cy="284992"/>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保険料上限を固定</a:t>
            </a:r>
          </a:p>
        </p:txBody>
      </p:sp>
      <p:sp>
        <p:nvSpPr>
          <p:cNvPr id="1097" name="四角形: 角を丸くする 1096">
            <a:extLst>
              <a:ext uri="{FF2B5EF4-FFF2-40B4-BE49-F238E27FC236}">
                <a16:creationId xmlns:a16="http://schemas.microsoft.com/office/drawing/2014/main" id="{5722CF4F-1F79-F08F-C1F1-F026FA9886CB}"/>
              </a:ext>
            </a:extLst>
          </p:cNvPr>
          <p:cNvSpPr/>
          <p:nvPr/>
        </p:nvSpPr>
        <p:spPr>
          <a:xfrm>
            <a:off x="5672609" y="5624065"/>
            <a:ext cx="2040509" cy="382633"/>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基礎年金国庫負担を</a:t>
            </a:r>
            <a:endParaRPr kumimoji="1" lang="en-US" altLang="ja-JP"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endParaRPr>
          </a:p>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２分の１へ引上げ</a:t>
            </a:r>
          </a:p>
        </p:txBody>
      </p:sp>
      <p:sp>
        <p:nvSpPr>
          <p:cNvPr id="1099" name="四角形: 角を丸くする 1098">
            <a:extLst>
              <a:ext uri="{FF2B5EF4-FFF2-40B4-BE49-F238E27FC236}">
                <a16:creationId xmlns:a16="http://schemas.microsoft.com/office/drawing/2014/main" id="{1BA1893D-CBE6-D50A-0BD5-C2C8A5CA2A9A}"/>
              </a:ext>
            </a:extLst>
          </p:cNvPr>
          <p:cNvSpPr/>
          <p:nvPr/>
        </p:nvSpPr>
        <p:spPr>
          <a:xfrm>
            <a:off x="5672609" y="6044858"/>
            <a:ext cx="2787895" cy="492956"/>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給付の水準を自動調整する仕組み（マクロ経済スライド）の導入</a:t>
            </a:r>
          </a:p>
        </p:txBody>
      </p:sp>
      <p:pic>
        <p:nvPicPr>
          <p:cNvPr id="1105" name="図 1104">
            <a:extLst>
              <a:ext uri="{FF2B5EF4-FFF2-40B4-BE49-F238E27FC236}">
                <a16:creationId xmlns:a16="http://schemas.microsoft.com/office/drawing/2014/main" id="{33872A36-9940-F295-968A-4856D700D973}"/>
              </a:ext>
            </a:extLst>
          </p:cNvPr>
          <p:cNvPicPr>
            <a:picLocks noChangeAspect="1"/>
          </p:cNvPicPr>
          <p:nvPr/>
        </p:nvPicPr>
        <p:blipFill>
          <a:blip r:embed="rId7"/>
          <a:stretch>
            <a:fillRect/>
          </a:stretch>
        </p:blipFill>
        <p:spPr>
          <a:xfrm>
            <a:off x="7437658" y="1987376"/>
            <a:ext cx="1838288" cy="922958"/>
          </a:xfrm>
          <a:prstGeom prst="rect">
            <a:avLst/>
          </a:prstGeom>
        </p:spPr>
      </p:pic>
      <p:sp>
        <p:nvSpPr>
          <p:cNvPr id="1106" name="四角形: 角を丸くする 1105">
            <a:extLst>
              <a:ext uri="{FF2B5EF4-FFF2-40B4-BE49-F238E27FC236}">
                <a16:creationId xmlns:a16="http://schemas.microsoft.com/office/drawing/2014/main" id="{CAE26685-8876-572B-52C6-80F85AA654CA}"/>
              </a:ext>
            </a:extLst>
          </p:cNvPr>
          <p:cNvSpPr/>
          <p:nvPr/>
        </p:nvSpPr>
        <p:spPr>
          <a:xfrm>
            <a:off x="7238198" y="2927816"/>
            <a:ext cx="2171371" cy="284992"/>
          </a:xfrm>
          <a:prstGeom prst="roundRect">
            <a:avLst>
              <a:gd name="adj" fmla="val 50000"/>
            </a:avLst>
          </a:prstGeom>
          <a:solidFill>
            <a:srgbClr val="CE618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平均寿命・健康寿命の延伸</a:t>
            </a:r>
          </a:p>
        </p:txBody>
      </p:sp>
      <p:sp>
        <p:nvSpPr>
          <p:cNvPr id="1107" name="四角形: 角を丸くする 1106">
            <a:extLst>
              <a:ext uri="{FF2B5EF4-FFF2-40B4-BE49-F238E27FC236}">
                <a16:creationId xmlns:a16="http://schemas.microsoft.com/office/drawing/2014/main" id="{EB026FEB-4AA2-7D33-B7F1-B796A328A38E}"/>
              </a:ext>
            </a:extLst>
          </p:cNvPr>
          <p:cNvSpPr/>
          <p:nvPr/>
        </p:nvSpPr>
        <p:spPr>
          <a:xfrm>
            <a:off x="7238198" y="3246772"/>
            <a:ext cx="2134100" cy="406103"/>
          </a:xfrm>
          <a:prstGeom prst="roundRect">
            <a:avLst>
              <a:gd name="adj" fmla="val 50000"/>
            </a:avLst>
          </a:prstGeom>
          <a:solidFill>
            <a:srgbClr val="CE618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家族構成やライフスタイル</a:t>
            </a:r>
            <a:br>
              <a:rPr kumimoji="1" lang="en-US" altLang="ja-JP"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b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の多様化</a:t>
            </a:r>
          </a:p>
        </p:txBody>
      </p:sp>
      <p:pic>
        <p:nvPicPr>
          <p:cNvPr id="1111" name="グラフィックス 1110">
            <a:extLst>
              <a:ext uri="{FF2B5EF4-FFF2-40B4-BE49-F238E27FC236}">
                <a16:creationId xmlns:a16="http://schemas.microsoft.com/office/drawing/2014/main" id="{79D974AF-FAE4-15DD-829E-6B71E70D87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158980" flipH="1">
            <a:off x="3149224" y="3874259"/>
            <a:ext cx="691133" cy="451895"/>
          </a:xfrm>
          <a:prstGeom prst="rect">
            <a:avLst/>
          </a:prstGeom>
        </p:spPr>
      </p:pic>
      <p:pic>
        <p:nvPicPr>
          <p:cNvPr id="1113" name="グラフィックス 1112">
            <a:extLst>
              <a:ext uri="{FF2B5EF4-FFF2-40B4-BE49-F238E27FC236}">
                <a16:creationId xmlns:a16="http://schemas.microsoft.com/office/drawing/2014/main" id="{49725CD8-3BBA-770E-FDBE-ED79749F07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100004" flipH="1">
            <a:off x="7836753" y="4214154"/>
            <a:ext cx="691133" cy="451895"/>
          </a:xfrm>
          <a:prstGeom prst="rect">
            <a:avLst/>
          </a:prstGeom>
        </p:spPr>
      </p:pic>
      <p:sp>
        <p:nvSpPr>
          <p:cNvPr id="1095" name="四角形: 角を丸くする 1094">
            <a:extLst>
              <a:ext uri="{FF2B5EF4-FFF2-40B4-BE49-F238E27FC236}">
                <a16:creationId xmlns:a16="http://schemas.microsoft.com/office/drawing/2014/main" id="{3C4D08C8-4E23-BB40-B02A-27A46B8920C7}"/>
              </a:ext>
            </a:extLst>
          </p:cNvPr>
          <p:cNvSpPr/>
          <p:nvPr/>
        </p:nvSpPr>
        <p:spPr>
          <a:xfrm>
            <a:off x="1827157" y="5909057"/>
            <a:ext cx="2214270" cy="506180"/>
          </a:xfrm>
          <a:prstGeom prst="roundRect">
            <a:avLst>
              <a:gd name="adj" fmla="val 50000"/>
            </a:avLst>
          </a:prstGeom>
          <a:solidFill>
            <a:srgbClr val="CE618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社会全体で高齢者を支える公的年金制度が重要</a:t>
            </a:r>
          </a:p>
        </p:txBody>
      </p:sp>
      <p:pic>
        <p:nvPicPr>
          <p:cNvPr id="8" name="図 7">
            <a:extLst>
              <a:ext uri="{FF2B5EF4-FFF2-40B4-BE49-F238E27FC236}">
                <a16:creationId xmlns:a16="http://schemas.microsoft.com/office/drawing/2014/main" id="{9CAC48B5-D2BF-5CFF-A34D-1F6C08804768}"/>
              </a:ext>
            </a:extLst>
          </p:cNvPr>
          <p:cNvPicPr>
            <a:picLocks noChangeAspect="1"/>
          </p:cNvPicPr>
          <p:nvPr/>
        </p:nvPicPr>
        <p:blipFill>
          <a:blip r:embed="rId10"/>
          <a:stretch>
            <a:fillRect/>
          </a:stretch>
        </p:blipFill>
        <p:spPr>
          <a:xfrm>
            <a:off x="7705412" y="4753171"/>
            <a:ext cx="1907501" cy="1175020"/>
          </a:xfrm>
          <a:prstGeom prst="rect">
            <a:avLst/>
          </a:prstGeom>
        </p:spPr>
      </p:pic>
      <p:pic>
        <p:nvPicPr>
          <p:cNvPr id="5" name="グラフィックス 4">
            <a:extLst>
              <a:ext uri="{FF2B5EF4-FFF2-40B4-BE49-F238E27FC236}">
                <a16:creationId xmlns:a16="http://schemas.microsoft.com/office/drawing/2014/main" id="{D260B783-CF1D-E136-3F10-F1CAE0916F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190857" flipH="1">
            <a:off x="2050037" y="3797475"/>
            <a:ext cx="691133" cy="451895"/>
          </a:xfrm>
          <a:prstGeom prst="rect">
            <a:avLst/>
          </a:prstGeom>
        </p:spPr>
      </p:pic>
      <p:pic>
        <p:nvPicPr>
          <p:cNvPr id="7" name="グラフィックス 6">
            <a:extLst>
              <a:ext uri="{FF2B5EF4-FFF2-40B4-BE49-F238E27FC236}">
                <a16:creationId xmlns:a16="http://schemas.microsoft.com/office/drawing/2014/main" id="{7054E8D1-685A-C17E-CBE0-C16A32FCC4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10687" flipH="1">
            <a:off x="6244199" y="3264809"/>
            <a:ext cx="691133" cy="451895"/>
          </a:xfrm>
          <a:prstGeom prst="rect">
            <a:avLst/>
          </a:prstGeom>
        </p:spPr>
      </p:pic>
      <p:sp>
        <p:nvSpPr>
          <p:cNvPr id="11" name="四角形: 角を丸くする 10">
            <a:extLst>
              <a:ext uri="{FF2B5EF4-FFF2-40B4-BE49-F238E27FC236}">
                <a16:creationId xmlns:a16="http://schemas.microsoft.com/office/drawing/2014/main" id="{51E4893A-37AD-634F-E48B-377E187C4C97}"/>
              </a:ext>
            </a:extLst>
          </p:cNvPr>
          <p:cNvSpPr/>
          <p:nvPr/>
        </p:nvSpPr>
        <p:spPr>
          <a:xfrm>
            <a:off x="7238198" y="3687003"/>
            <a:ext cx="2199470" cy="321702"/>
          </a:xfrm>
          <a:prstGeom prst="roundRect">
            <a:avLst>
              <a:gd name="adj" fmla="val 50000"/>
            </a:avLst>
          </a:prstGeom>
          <a:solidFill>
            <a:srgbClr val="CE618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女性・高齢者の就業の拡大</a:t>
            </a:r>
          </a:p>
        </p:txBody>
      </p:sp>
      <p:sp>
        <p:nvSpPr>
          <p:cNvPr id="9" name="タイトル 1">
            <a:extLst>
              <a:ext uri="{FF2B5EF4-FFF2-40B4-BE49-F238E27FC236}">
                <a16:creationId xmlns:a16="http://schemas.microsoft.com/office/drawing/2014/main" id="{12B743C6-343F-7253-D509-AFF2AB9B7B81}"/>
              </a:ext>
            </a:extLst>
          </p:cNvPr>
          <p:cNvSpPr txBox="1">
            <a:spLocks/>
          </p:cNvSpPr>
          <p:nvPr/>
        </p:nvSpPr>
        <p:spPr>
          <a:xfrm>
            <a:off x="8513186" y="6291336"/>
            <a:ext cx="630868" cy="32007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等</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006031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8</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963" y="453424"/>
            <a:ext cx="4780153"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996995" y="590790"/>
            <a:ext cx="3506088"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よくある疑問（その１）</a:t>
            </a:r>
          </a:p>
        </p:txBody>
      </p:sp>
      <p:sp>
        <p:nvSpPr>
          <p:cNvPr id="18" name="テキスト ボックス 17">
            <a:extLst>
              <a:ext uri="{FF2B5EF4-FFF2-40B4-BE49-F238E27FC236}">
                <a16:creationId xmlns:a16="http://schemas.microsoft.com/office/drawing/2014/main" id="{6002BC95-F08D-4800-A9C1-8555B265E4B8}"/>
              </a:ext>
            </a:extLst>
          </p:cNvPr>
          <p:cNvSpPr txBox="1"/>
          <p:nvPr/>
        </p:nvSpPr>
        <p:spPr>
          <a:xfrm>
            <a:off x="408045" y="1767290"/>
            <a:ext cx="9089910" cy="2438745"/>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en-US"/>
            </a:defPPr>
            <a:lvl1pPr algn="ctr">
              <a:defRPr kumimoji="1" sz="4400" b="1" spc="300">
                <a:solidFill>
                  <a:schemeClr val="accent2"/>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ja-JP" altLang="en-US"/>
              <a:t>年金って必要なの？</a:t>
            </a:r>
            <a:endParaRPr lang="en-US" altLang="ja-JP"/>
          </a:p>
          <a:p>
            <a:pPr>
              <a:lnSpc>
                <a:spcPct val="120000"/>
              </a:lnSpc>
            </a:pPr>
            <a:r>
              <a:rPr lang="ja-JP" altLang="en-US"/>
              <a:t>自分たちで老後に備えて</a:t>
            </a:r>
            <a:endParaRPr lang="en-US" altLang="ja-JP"/>
          </a:p>
          <a:p>
            <a:pPr>
              <a:lnSpc>
                <a:spcPct val="120000"/>
              </a:lnSpc>
            </a:pPr>
            <a:r>
              <a:rPr lang="ja-JP" altLang="en-US"/>
              <a:t>貯金すればよくない？</a:t>
            </a:r>
          </a:p>
        </p:txBody>
      </p:sp>
      <p:pic>
        <p:nvPicPr>
          <p:cNvPr id="5" name="グラフィックス 4">
            <a:extLst>
              <a:ext uri="{FF2B5EF4-FFF2-40B4-BE49-F238E27FC236}">
                <a16:creationId xmlns:a16="http://schemas.microsoft.com/office/drawing/2014/main" id="{FDF475B6-CD24-4E2B-A2FB-58DE1A118C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3774" y="4342547"/>
            <a:ext cx="2158451" cy="2280627"/>
          </a:xfrm>
          <a:prstGeom prst="rect">
            <a:avLst/>
          </a:prstGeom>
        </p:spPr>
      </p:pic>
      <p:pic>
        <p:nvPicPr>
          <p:cNvPr id="2" name="お金を落とす1">
            <a:hlinkClick r:id="" action="ppaction://media"/>
            <a:extLst>
              <a:ext uri="{FF2B5EF4-FFF2-40B4-BE49-F238E27FC236}">
                <a16:creationId xmlns:a16="http://schemas.microsoft.com/office/drawing/2014/main" id="{1466A92C-0FD8-4F93-8A3A-15B598CC3D8E}"/>
              </a:ext>
            </a:extLst>
          </p:cNvPr>
          <p:cNvPicPr>
            <a:picLocks noChangeAspect="1"/>
          </p:cNvPicPr>
          <p:nvPr>
            <a:audioFile r:link="rId1"/>
            <p:extLst>
              <p:ext uri="{DAA4B4D4-6D71-4841-9C94-3DE7FCFB9230}">
                <p14:media xmlns:p14="http://schemas.microsoft.com/office/powerpoint/2010/main" r:embed="rId2">
                  <p14:trim st="12"/>
                </p14:media>
              </p:ext>
            </p:extLst>
          </p:nvPr>
        </p:nvPicPr>
        <p:blipFill>
          <a:blip r:embed="rId8"/>
          <a:stretch>
            <a:fillRect/>
          </a:stretch>
        </p:blipFill>
        <p:spPr>
          <a:xfrm>
            <a:off x="10224659" y="148623"/>
            <a:ext cx="609600" cy="609601"/>
          </a:xfrm>
          <a:prstGeom prst="rect">
            <a:avLst/>
          </a:prstGeom>
        </p:spPr>
      </p:pic>
    </p:spTree>
    <p:extLst>
      <p:ext uri="{BB962C8B-B14F-4D97-AF65-F5344CB8AC3E}">
        <p14:creationId xmlns:p14="http://schemas.microsoft.com/office/powerpoint/2010/main" val="10145882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5" fill="hold"/>
                                        <p:tgtEl>
                                          <p:spTgt spid="2"/>
                                        </p:tgtEl>
                                      </p:cBhvr>
                                    </p:cmd>
                                  </p:childTnLst>
                                </p:cTn>
                              </p:par>
                              <p:par>
                                <p:cTn id="7" presetID="23" presetClass="entr" presetSubtype="16"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anim calcmode="lin" valueType="num">
                                      <p:cBhvr>
                                        <p:cTn id="9" dur="75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0" dur="750" fill="hold"/>
                                        <p:tgtEl>
                                          <p:spTgt spid="18">
                                            <p:txEl>
                                              <p:pRg st="0" end="0"/>
                                            </p:txEl>
                                          </p:spTgt>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750"/>
                                  </p:stCondLst>
                                  <p:childTnLst>
                                    <p:set>
                                      <p:cBhvr>
                                        <p:cTn id="12" dur="1" fill="hold">
                                          <p:stCondLst>
                                            <p:cond delay="0"/>
                                          </p:stCondLst>
                                        </p:cTn>
                                        <p:tgtEl>
                                          <p:spTgt spid="18">
                                            <p:txEl>
                                              <p:pRg st="1" end="1"/>
                                            </p:txEl>
                                          </p:spTgt>
                                        </p:tgtEl>
                                        <p:attrNameLst>
                                          <p:attrName>style.visibility</p:attrName>
                                        </p:attrNameLst>
                                      </p:cBhvr>
                                      <p:to>
                                        <p:strVal val="visible"/>
                                      </p:to>
                                    </p:set>
                                    <p:anim calcmode="lin" valueType="num">
                                      <p:cBhvr>
                                        <p:cTn id="13" dur="750" fill="hold"/>
                                        <p:tgtEl>
                                          <p:spTgt spid="18">
                                            <p:txEl>
                                              <p:pRg st="1" end="1"/>
                                            </p:txEl>
                                          </p:spTgt>
                                        </p:tgtEl>
                                        <p:attrNameLst>
                                          <p:attrName>ppt_w</p:attrName>
                                        </p:attrNameLst>
                                      </p:cBhvr>
                                      <p:tavLst>
                                        <p:tav tm="0">
                                          <p:val>
                                            <p:fltVal val="0"/>
                                          </p:val>
                                        </p:tav>
                                        <p:tav tm="100000">
                                          <p:val>
                                            <p:strVal val="#ppt_w"/>
                                          </p:val>
                                        </p:tav>
                                      </p:tavLst>
                                    </p:anim>
                                    <p:anim calcmode="lin" valueType="num">
                                      <p:cBhvr>
                                        <p:cTn id="14" dur="750" fill="hold"/>
                                        <p:tgtEl>
                                          <p:spTgt spid="18">
                                            <p:txEl>
                                              <p:pRg st="1" end="1"/>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1500"/>
                                  </p:stCondLst>
                                  <p:childTnLst>
                                    <p:set>
                                      <p:cBhvr>
                                        <p:cTn id="16" dur="1" fill="hold">
                                          <p:stCondLst>
                                            <p:cond delay="0"/>
                                          </p:stCondLst>
                                        </p:cTn>
                                        <p:tgtEl>
                                          <p:spTgt spid="18">
                                            <p:txEl>
                                              <p:pRg st="2" end="2"/>
                                            </p:txEl>
                                          </p:spTgt>
                                        </p:tgtEl>
                                        <p:attrNameLst>
                                          <p:attrName>style.visibility</p:attrName>
                                        </p:attrNameLst>
                                      </p:cBhvr>
                                      <p:to>
                                        <p:strVal val="visible"/>
                                      </p:to>
                                    </p:set>
                                    <p:anim calcmode="lin" valueType="num">
                                      <p:cBhvr>
                                        <p:cTn id="17" dur="750" fill="hold"/>
                                        <p:tgtEl>
                                          <p:spTgt spid="18">
                                            <p:txEl>
                                              <p:pRg st="2" end="2"/>
                                            </p:txEl>
                                          </p:spTgt>
                                        </p:tgtEl>
                                        <p:attrNameLst>
                                          <p:attrName>ppt_w</p:attrName>
                                        </p:attrNameLst>
                                      </p:cBhvr>
                                      <p:tavLst>
                                        <p:tav tm="0">
                                          <p:val>
                                            <p:fltVal val="0"/>
                                          </p:val>
                                        </p:tav>
                                        <p:tav tm="100000">
                                          <p:val>
                                            <p:strVal val="#ppt_w"/>
                                          </p:val>
                                        </p:tav>
                                      </p:tavLst>
                                    </p:anim>
                                    <p:anim calcmode="lin" valueType="num">
                                      <p:cBhvr>
                                        <p:cTn id="18" dur="750" fill="hold"/>
                                        <p:tgtEl>
                                          <p:spTgt spid="18">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repeatCount="2000" fill="hold" display="0">
                  <p:stCondLst>
                    <p:cond delay="indefinite"/>
                  </p:stCondLst>
                  <p:endCondLst>
                    <p:cond evt="onStopAudio" delay="0">
                      <p:tgtEl>
                        <p:sldTgt/>
                      </p:tgtEl>
                    </p:cond>
                  </p:endCondLst>
                </p:cTn>
                <p:tgtEl>
                  <p:spTgt spid="2"/>
                </p:tgtEl>
              </p:cMediaNode>
            </p:audio>
          </p:childTnLst>
        </p:cTn>
      </p:par>
    </p:tnLst>
    <p:bldLst>
      <p:bldP spid="1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9</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963" y="453424"/>
            <a:ext cx="5240737"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719936" y="590790"/>
            <a:ext cx="4520789"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まずは、皆さんに質問です！</a:t>
            </a:r>
          </a:p>
        </p:txBody>
      </p:sp>
      <p:grpSp>
        <p:nvGrpSpPr>
          <p:cNvPr id="14" name="グループ化 13">
            <a:extLst>
              <a:ext uri="{FF2B5EF4-FFF2-40B4-BE49-F238E27FC236}">
                <a16:creationId xmlns:a16="http://schemas.microsoft.com/office/drawing/2014/main" id="{B4DEFD3D-B29A-4096-98FF-7BC6F13E02C9}"/>
              </a:ext>
            </a:extLst>
          </p:cNvPr>
          <p:cNvGrpSpPr/>
          <p:nvPr/>
        </p:nvGrpSpPr>
        <p:grpSpPr>
          <a:xfrm>
            <a:off x="596900" y="3219260"/>
            <a:ext cx="8712200" cy="1466722"/>
            <a:chOff x="596900" y="3219260"/>
            <a:chExt cx="8712200" cy="1466722"/>
          </a:xfrm>
        </p:grpSpPr>
        <p:sp>
          <p:nvSpPr>
            <p:cNvPr id="34" name="四角形: 角を丸くする 33">
              <a:extLst>
                <a:ext uri="{FF2B5EF4-FFF2-40B4-BE49-F238E27FC236}">
                  <a16:creationId xmlns:a16="http://schemas.microsoft.com/office/drawing/2014/main" id="{42FB20BB-B4EC-4A80-BC07-E5C6A908074F}"/>
                </a:ext>
              </a:extLst>
            </p:cNvPr>
            <p:cNvSpPr/>
            <p:nvPr/>
          </p:nvSpPr>
          <p:spPr>
            <a:xfrm>
              <a:off x="596900" y="3219260"/>
              <a:ext cx="8712200" cy="1466721"/>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9" name="楕円 8">
              <a:extLst>
                <a:ext uri="{FF2B5EF4-FFF2-40B4-BE49-F238E27FC236}">
                  <a16:creationId xmlns:a16="http://schemas.microsoft.com/office/drawing/2014/main" id="{3AC8CF84-AA43-40B8-9CEA-72530A3647B5}"/>
                </a:ext>
              </a:extLst>
            </p:cNvPr>
            <p:cNvSpPr/>
            <p:nvPr/>
          </p:nvSpPr>
          <p:spPr>
            <a:xfrm>
              <a:off x="2010359" y="3347823"/>
              <a:ext cx="1117599" cy="91440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8F0B4697-EB7E-4E68-BFE7-80E3573E2088}"/>
                </a:ext>
              </a:extLst>
            </p:cNvPr>
            <p:cNvSpPr txBox="1"/>
            <p:nvPr/>
          </p:nvSpPr>
          <p:spPr>
            <a:xfrm>
              <a:off x="3503804" y="3401064"/>
              <a:ext cx="5375189" cy="1068434"/>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老後にどれくらいお金が必要か</a:t>
              </a: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考えたことはありますか？</a:t>
              </a:r>
            </a:p>
          </p:txBody>
        </p:sp>
        <p:pic>
          <p:nvPicPr>
            <p:cNvPr id="8" name="図 7" descr="挿絵, 記号 が含まれている画像&#10;&#10;自動的に生成された説明">
              <a:extLst>
                <a:ext uri="{FF2B5EF4-FFF2-40B4-BE49-F238E27FC236}">
                  <a16:creationId xmlns:a16="http://schemas.microsoft.com/office/drawing/2014/main" id="{E3AF8A86-57E2-4BB3-A1E7-A14B6EB22C4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52789"/>
            <a:stretch/>
          </p:blipFill>
          <p:spPr>
            <a:xfrm>
              <a:off x="1076268" y="3401064"/>
              <a:ext cx="557207" cy="1284918"/>
            </a:xfrm>
            <a:prstGeom prst="rect">
              <a:avLst/>
            </a:prstGeom>
          </p:spPr>
        </p:pic>
        <p:pic>
          <p:nvPicPr>
            <p:cNvPr id="25" name="図 24" descr="ダイアグラム, 設計図&#10;&#10;自動的に生成された説明">
              <a:extLst>
                <a:ext uri="{FF2B5EF4-FFF2-40B4-BE49-F238E27FC236}">
                  <a16:creationId xmlns:a16="http://schemas.microsoft.com/office/drawing/2014/main" id="{468C48D9-682D-4A8C-A7C2-33B5D89B02E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154930" y="3500847"/>
              <a:ext cx="828456" cy="608352"/>
            </a:xfrm>
            <a:prstGeom prst="rect">
              <a:avLst/>
            </a:prstGeom>
          </p:spPr>
        </p:pic>
        <p:sp>
          <p:nvSpPr>
            <p:cNvPr id="28" name="楕円 27">
              <a:extLst>
                <a:ext uri="{FF2B5EF4-FFF2-40B4-BE49-F238E27FC236}">
                  <a16:creationId xmlns:a16="http://schemas.microsoft.com/office/drawing/2014/main" id="{711AC725-66F3-437D-9C4A-6E247C09A31B}"/>
                </a:ext>
              </a:extLst>
            </p:cNvPr>
            <p:cNvSpPr/>
            <p:nvPr/>
          </p:nvSpPr>
          <p:spPr>
            <a:xfrm>
              <a:off x="1884264" y="3935281"/>
              <a:ext cx="250113" cy="20463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73CB2B0D-F859-4A6A-BBCC-6BBDA6643045}"/>
                </a:ext>
              </a:extLst>
            </p:cNvPr>
            <p:cNvSpPr/>
            <p:nvPr/>
          </p:nvSpPr>
          <p:spPr>
            <a:xfrm>
              <a:off x="1678741" y="3899325"/>
              <a:ext cx="142476" cy="1165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15" name="グループ化 14">
            <a:extLst>
              <a:ext uri="{FF2B5EF4-FFF2-40B4-BE49-F238E27FC236}">
                <a16:creationId xmlns:a16="http://schemas.microsoft.com/office/drawing/2014/main" id="{CBFF9C37-5EC0-46AC-884B-C816923344E5}"/>
              </a:ext>
            </a:extLst>
          </p:cNvPr>
          <p:cNvGrpSpPr/>
          <p:nvPr/>
        </p:nvGrpSpPr>
        <p:grpSpPr>
          <a:xfrm>
            <a:off x="596900" y="4889833"/>
            <a:ext cx="8712200" cy="1466721"/>
            <a:chOff x="596900" y="4889833"/>
            <a:chExt cx="8712200" cy="1466721"/>
          </a:xfrm>
        </p:grpSpPr>
        <p:sp>
          <p:nvSpPr>
            <p:cNvPr id="35" name="四角形: 角を丸くする 34">
              <a:extLst>
                <a:ext uri="{FF2B5EF4-FFF2-40B4-BE49-F238E27FC236}">
                  <a16:creationId xmlns:a16="http://schemas.microsoft.com/office/drawing/2014/main" id="{08CDE086-4AA9-48C9-A33E-C25F5BCB7FD4}"/>
                </a:ext>
              </a:extLst>
            </p:cNvPr>
            <p:cNvSpPr/>
            <p:nvPr/>
          </p:nvSpPr>
          <p:spPr>
            <a:xfrm>
              <a:off x="596900" y="4889833"/>
              <a:ext cx="8712200" cy="1466721"/>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1656E8B4-1669-44BD-809B-E5C05FD14616}"/>
                </a:ext>
              </a:extLst>
            </p:cNvPr>
            <p:cNvSpPr txBox="1"/>
            <p:nvPr/>
          </p:nvSpPr>
          <p:spPr>
            <a:xfrm>
              <a:off x="3503804" y="5079244"/>
              <a:ext cx="5275803" cy="1068434"/>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今の１万円のものが、将来、</a:t>
              </a: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いくらになるか予想</a:t>
              </a: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できますか？</a:t>
              </a:r>
            </a:p>
          </p:txBody>
        </p:sp>
        <p:pic>
          <p:nvPicPr>
            <p:cNvPr id="12" name="図 11" descr="アイコン&#10;&#10;自動的に生成された説明">
              <a:extLst>
                <a:ext uri="{FF2B5EF4-FFF2-40B4-BE49-F238E27FC236}">
                  <a16:creationId xmlns:a16="http://schemas.microsoft.com/office/drawing/2014/main" id="{D4941A4D-FAD7-4859-986A-FD79CE8CB14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81821" y="5079244"/>
              <a:ext cx="1793982" cy="1137089"/>
            </a:xfrm>
            <a:prstGeom prst="rect">
              <a:avLst/>
            </a:prstGeom>
          </p:spPr>
        </p:pic>
      </p:grpSp>
      <p:pic>
        <p:nvPicPr>
          <p:cNvPr id="18" name="ニュッ2">
            <a:hlinkClick r:id="" action="ppaction://media"/>
            <a:extLst>
              <a:ext uri="{FF2B5EF4-FFF2-40B4-BE49-F238E27FC236}">
                <a16:creationId xmlns:a16="http://schemas.microsoft.com/office/drawing/2014/main" id="{E6EEEEE8-A69B-4368-A1E9-2B157DE3F7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62223" y="212022"/>
            <a:ext cx="609600" cy="609600"/>
          </a:xfrm>
          <a:prstGeom prst="rect">
            <a:avLst/>
          </a:prstGeom>
        </p:spPr>
      </p:pic>
      <p:grpSp>
        <p:nvGrpSpPr>
          <p:cNvPr id="21" name="グループ化 20">
            <a:extLst>
              <a:ext uri="{FF2B5EF4-FFF2-40B4-BE49-F238E27FC236}">
                <a16:creationId xmlns:a16="http://schemas.microsoft.com/office/drawing/2014/main" id="{23424477-6E69-4F25-A94C-B9A128FA25C4}"/>
              </a:ext>
            </a:extLst>
          </p:cNvPr>
          <p:cNvGrpSpPr/>
          <p:nvPr/>
        </p:nvGrpSpPr>
        <p:grpSpPr>
          <a:xfrm>
            <a:off x="596900" y="1548687"/>
            <a:ext cx="8712200" cy="1466721"/>
            <a:chOff x="596900" y="1548687"/>
            <a:chExt cx="8712200" cy="1466721"/>
          </a:xfrm>
        </p:grpSpPr>
        <p:sp>
          <p:nvSpPr>
            <p:cNvPr id="33" name="四角形: 角を丸くする 32">
              <a:extLst>
                <a:ext uri="{FF2B5EF4-FFF2-40B4-BE49-F238E27FC236}">
                  <a16:creationId xmlns:a16="http://schemas.microsoft.com/office/drawing/2014/main" id="{890837FD-3802-4C3E-899F-F57311852CA9}"/>
                </a:ext>
              </a:extLst>
            </p:cNvPr>
            <p:cNvSpPr/>
            <p:nvPr/>
          </p:nvSpPr>
          <p:spPr>
            <a:xfrm>
              <a:off x="596900" y="1548687"/>
              <a:ext cx="8712200" cy="1466721"/>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D866D39C-FFA5-4AF1-9761-BBF3423C4169}"/>
                </a:ext>
              </a:extLst>
            </p:cNvPr>
            <p:cNvSpPr txBox="1"/>
            <p:nvPr/>
          </p:nvSpPr>
          <p:spPr>
            <a:xfrm>
              <a:off x="3503804" y="1731423"/>
              <a:ext cx="4179349" cy="1068434"/>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自分が</a:t>
              </a: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何歳まで生きるか</a:t>
              </a:r>
              <a:endParaRPr kumimoji="1" lang="en-US" altLang="ja-JP"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予想</a:t>
              </a: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できますか？</a:t>
              </a:r>
            </a:p>
          </p:txBody>
        </p:sp>
        <p:pic>
          <p:nvPicPr>
            <p:cNvPr id="3" name="図 2" descr="挿絵 が含まれている画像&#10;&#10;自動的に生成された説明">
              <a:extLst>
                <a:ext uri="{FF2B5EF4-FFF2-40B4-BE49-F238E27FC236}">
                  <a16:creationId xmlns:a16="http://schemas.microsoft.com/office/drawing/2014/main" id="{D368C6C8-72D5-4DEF-8A7B-485C62A79783}"/>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1" b="12199"/>
            <a:stretch/>
          </p:blipFill>
          <p:spPr>
            <a:xfrm>
              <a:off x="859197" y="2340591"/>
              <a:ext cx="415554" cy="674817"/>
            </a:xfrm>
            <a:prstGeom prst="rect">
              <a:avLst/>
            </a:prstGeom>
          </p:spPr>
        </p:pic>
        <p:pic>
          <p:nvPicPr>
            <p:cNvPr id="6" name="図 5" descr="シャツ, 挿絵 が含まれている画像&#10;&#10;自動的に生成された説明">
              <a:extLst>
                <a:ext uri="{FF2B5EF4-FFF2-40B4-BE49-F238E27FC236}">
                  <a16:creationId xmlns:a16="http://schemas.microsoft.com/office/drawing/2014/main" id="{6411E61C-7898-4ECB-BF18-4C8322C92BB7}"/>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b="9330"/>
            <a:stretch/>
          </p:blipFill>
          <p:spPr>
            <a:xfrm>
              <a:off x="1595497" y="1824699"/>
              <a:ext cx="621314" cy="1190709"/>
            </a:xfrm>
            <a:prstGeom prst="rect">
              <a:avLst/>
            </a:prstGeom>
          </p:spPr>
        </p:pic>
        <p:pic>
          <p:nvPicPr>
            <p:cNvPr id="11" name="図 10" descr="挿絵 が含まれている画像&#10;&#10;自動的に生成された説明">
              <a:extLst>
                <a:ext uri="{FF2B5EF4-FFF2-40B4-BE49-F238E27FC236}">
                  <a16:creationId xmlns:a16="http://schemas.microsoft.com/office/drawing/2014/main" id="{2AC278C7-1AD7-43F5-833E-0C47423AA091}"/>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b="21794"/>
            <a:stretch/>
          </p:blipFill>
          <p:spPr>
            <a:xfrm>
              <a:off x="2490506" y="1862173"/>
              <a:ext cx="637452" cy="1153235"/>
            </a:xfrm>
            <a:prstGeom prst="rect">
              <a:avLst/>
            </a:prstGeom>
          </p:spPr>
        </p:pic>
        <p:sp>
          <p:nvSpPr>
            <p:cNvPr id="30" name="二等辺三角形 29">
              <a:extLst>
                <a:ext uri="{FF2B5EF4-FFF2-40B4-BE49-F238E27FC236}">
                  <a16:creationId xmlns:a16="http://schemas.microsoft.com/office/drawing/2014/main" id="{668C677F-1D0A-48C3-916F-2FF0563BA72C}"/>
                </a:ext>
              </a:extLst>
            </p:cNvPr>
            <p:cNvSpPr/>
            <p:nvPr/>
          </p:nvSpPr>
          <p:spPr>
            <a:xfrm rot="5400000">
              <a:off x="1366061" y="2418138"/>
              <a:ext cx="195895" cy="168875"/>
            </a:xfrm>
            <a:prstGeom prs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a:extLst>
                <a:ext uri="{FF2B5EF4-FFF2-40B4-BE49-F238E27FC236}">
                  <a16:creationId xmlns:a16="http://schemas.microsoft.com/office/drawing/2014/main" id="{549CDF2D-42E8-4CE3-9963-C1504A747308}"/>
                </a:ext>
              </a:extLst>
            </p:cNvPr>
            <p:cNvSpPr/>
            <p:nvPr/>
          </p:nvSpPr>
          <p:spPr>
            <a:xfrm rot="5400000">
              <a:off x="2284580" y="2418138"/>
              <a:ext cx="195895" cy="168875"/>
            </a:xfrm>
            <a:prstGeom prs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2150383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par>
                                <p:cTn id="9" presetID="1" presetClass="mediacall" presetSubtype="0" fill="hold" nodeType="withEffect">
                                  <p:stCondLst>
                                    <p:cond delay="0"/>
                                  </p:stCondLst>
                                  <p:childTnLst>
                                    <p:cmd type="call" cmd="playFrom(0.0)">
                                      <p:cBhvr>
                                        <p:cTn id="10" dur="365" fill="hold"/>
                                        <p:tgtEl>
                                          <p:spTgt spid="18"/>
                                        </p:tgtEl>
                                      </p:cBhvr>
                                    </p:cmd>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strVal val="#ppt_h"/>
                                          </p:val>
                                        </p:tav>
                                        <p:tav tm="100000">
                                          <p:val>
                                            <p:strVal val="#ppt_h"/>
                                          </p:val>
                                        </p:tav>
                                      </p:tavLst>
                                    </p:anim>
                                  </p:childTnLst>
                                </p:cTn>
                              </p:par>
                              <p:par>
                                <p:cTn id="17" presetID="1" presetClass="mediacall" presetSubtype="0" fill="hold" nodeType="withEffect">
                                  <p:stCondLst>
                                    <p:cond delay="0"/>
                                  </p:stCondLst>
                                  <p:childTnLst>
                                    <p:cmd type="call" cmd="playFrom(0.0)">
                                      <p:cBhvr>
                                        <p:cTn id="18" dur="365" fill="hold"/>
                                        <p:tgtEl>
                                          <p:spTgt spid="18"/>
                                        </p:tgtEl>
                                      </p:cBhvr>
                                    </p:cmd>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strVal val="#ppt_h"/>
                                          </p:val>
                                        </p:tav>
                                        <p:tav tm="100000">
                                          <p:val>
                                            <p:strVal val="#ppt_h"/>
                                          </p:val>
                                        </p:tav>
                                      </p:tavLst>
                                    </p:anim>
                                  </p:childTnLst>
                                </p:cTn>
                              </p:par>
                              <p:par>
                                <p:cTn id="25" presetID="1" presetClass="mediacall" presetSubtype="0" fill="hold" nodeType="withEffect">
                                  <p:stCondLst>
                                    <p:cond delay="0"/>
                                  </p:stCondLst>
                                  <p:childTnLst>
                                    <p:cmd type="call" cmd="playFrom(0.0)">
                                      <p:cBhvr>
                                        <p:cTn id="26" dur="36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7A72E6B219D87F49A5A7E25DBCA375D0" ma:contentTypeVersion="15" ma:contentTypeDescription="新しいドキュメントを作成します。" ma:contentTypeScope="" ma:versionID="0f24bb34b3b6db2fcec215572dbd57cd">
  <xsd:schema xmlns:xsd="http://www.w3.org/2001/XMLSchema" xmlns:xs="http://www.w3.org/2001/XMLSchema" xmlns:p="http://schemas.microsoft.com/office/2006/metadata/properties" xmlns:ns2="477514bc-f139-4d21-9ab5-d73e9d3a3486" xmlns:ns3="85e6e18b-26c1-4122-9e79-e6c53ac26d53" targetNamespace="http://schemas.microsoft.com/office/2006/metadata/properties" ma:root="true" ma:fieldsID="ac803bc1b657b52595014abf5d3755c8" ns2:_="" ns3:_="">
    <xsd:import namespace="477514bc-f139-4d21-9ab5-d73e9d3a3486"/>
    <xsd:import namespace="85e6e18b-26c1-4122-9e79-e6c53ac26d53"/>
    <xsd:element name="properties">
      <xsd:complexType>
        <xsd:sequence>
          <xsd:element name="documentManagement">
            <xsd:complexType>
              <xsd:all>
                <xsd:element ref="ns2:Owner"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7514bc-f139-4d21-9ab5-d73e9d3a3486" elementFormDefault="qualified">
    <xsd:import namespace="http://schemas.microsoft.com/office/2006/documentManagement/types"/>
    <xsd:import namespace="http://schemas.microsoft.com/office/infopath/2007/PartnerControls"/>
    <xsd:element name="Owner" ma:index="8" nillable="true" ma:displayName="所有者"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0347f584-7be2-4218-8e94-402d99aedf0b"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e6e18b-26c1-4122-9e79-e6c53ac26d5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4d0ea82-1584-40f1-838d-c22c528f0aa4}" ma:internalName="TaxCatchAll" ma:showField="CatchAllData" ma:web="85e6e18b-26c1-4122-9e79-e6c53ac26d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Owner xmlns="477514bc-f139-4d21-9ab5-d73e9d3a3486">
      <UserInfo>
        <DisplayName/>
        <AccountId xsi:nil="true"/>
        <AccountType/>
      </UserInfo>
    </Owner>
    <TaxCatchAll xmlns="85e6e18b-26c1-4122-9e79-e6c53ac26d53" xsi:nil="true"/>
    <lcf76f155ced4ddcb4097134ff3c332f xmlns="477514bc-f139-4d21-9ab5-d73e9d3a348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FC8F4B-C34B-427B-BF1A-26D236BD6099}">
  <ds:schemaRefs>
    <ds:schemaRef ds:uri="477514bc-f139-4d21-9ab5-d73e9d3a3486"/>
    <ds:schemaRef ds:uri="85e6e18b-26c1-4122-9e79-e6c53ac26d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E78EECB-0743-469A-9E82-07954FA4BE95}">
  <ds:schemaRefs>
    <ds:schemaRef ds:uri="http://schemas.openxmlformats.org/package/2006/metadata/core-properties"/>
    <ds:schemaRef ds:uri="http://www.w3.org/XML/1998/namespace"/>
    <ds:schemaRef ds:uri="http://purl.org/dc/dcmitype/"/>
    <ds:schemaRef ds:uri="http://purl.org/dc/elements/1.1/"/>
    <ds:schemaRef ds:uri="477514bc-f139-4d21-9ab5-d73e9d3a3486"/>
    <ds:schemaRef ds:uri="http://schemas.microsoft.com/office/infopath/2007/PartnerControls"/>
    <ds:schemaRef ds:uri="http://schemas.microsoft.com/office/2006/metadata/properties"/>
    <ds:schemaRef ds:uri="http://schemas.microsoft.com/office/2006/documentManagement/types"/>
    <ds:schemaRef ds:uri="85e6e18b-26c1-4122-9e79-e6c53ac26d53"/>
    <ds:schemaRef ds:uri="http://purl.org/dc/terms/"/>
  </ds:schemaRefs>
</ds:datastoreItem>
</file>

<file path=customXml/itemProps3.xml><?xml version="1.0" encoding="utf-8"?>
<ds:datastoreItem xmlns:ds="http://schemas.openxmlformats.org/officeDocument/2006/customXml" ds:itemID="{2B807E52-005C-4631-BAFE-DF16B04807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Words>6692</Words>
  <PresentationFormat>A4 210 x 297 mm</PresentationFormat>
  <Paragraphs>1051</Paragraphs>
  <Slides>57</Slides>
  <Notes>11</Notes>
  <HiddenSlides>0</HiddenSlides>
  <MMClips>10</MMClips>
  <ScaleCrop>false</ScaleCrop>
  <HeadingPairs>
    <vt:vector size="6" baseType="variant">
      <vt:variant>
        <vt:lpstr>使用されているフォント</vt:lpstr>
      </vt:variant>
      <vt:variant>
        <vt:i4>13</vt:i4>
      </vt:variant>
      <vt:variant>
        <vt:lpstr>テーマ</vt:lpstr>
      </vt:variant>
      <vt:variant>
        <vt:i4>2</vt:i4>
      </vt:variant>
      <vt:variant>
        <vt:lpstr>スライド タイトル</vt:lpstr>
      </vt:variant>
      <vt:variant>
        <vt:i4>57</vt:i4>
      </vt:variant>
    </vt:vector>
  </HeadingPairs>
  <TitlesOfParts>
    <vt:vector size="72" baseType="lpstr">
      <vt:lpstr>BIZ UDPゴシック</vt:lpstr>
      <vt:lpstr>HGPｺﾞｼｯｸM</vt:lpstr>
      <vt:lpstr>Meiryo UI</vt:lpstr>
      <vt:lpstr>ＭＳ Ｐゴシック</vt:lpstr>
      <vt:lpstr>ＭＳ Ｐ明朝</vt:lpstr>
      <vt:lpstr>Noto Sans JP</vt:lpstr>
      <vt:lpstr>メイリオ</vt:lpstr>
      <vt:lpstr>游ゴシック</vt:lpstr>
      <vt:lpstr>Arial</vt:lpstr>
      <vt:lpstr>Calibri</vt:lpstr>
      <vt:lpstr>Calibri Light</vt:lpstr>
      <vt:lpstr>Wingdings</vt:lpstr>
      <vt:lpstr>Wingdings 3</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0x0101007A72E6B219D87F49A5A7E25DBCA375D0</vt:lpwstr>
  </property>
  <property fmtid="{D5CDD505-2E9C-101B-9397-08002B2CF9AE}" pid="3" name="MediaServiceImageTags">
    <vt:lpwstr/>
  </property>
</Properties>
</file>