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4" r:id="rId4"/>
  </p:sldMasterIdLst>
  <p:notesMasterIdLst>
    <p:notesMasterId r:id="rId9"/>
  </p:notesMasterIdLst>
  <p:handoutMasterIdLst>
    <p:handoutMasterId r:id="rId10"/>
  </p:handoutMasterIdLst>
  <p:sldIdLst>
    <p:sldId id="2147482782" r:id="rId5"/>
    <p:sldId id="2147482783" r:id="rId6"/>
    <p:sldId id="2147482786" r:id="rId7"/>
    <p:sldId id="2147482785" r:id="rId8"/>
  </p:sldIdLst>
  <p:sldSz cx="9906000" cy="6858000" type="A4"/>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76" userDrawn="1">
          <p15:clr>
            <a:srgbClr val="A4A3A4"/>
          </p15:clr>
        </p15:guide>
        <p15:guide id="3" pos="5864" userDrawn="1">
          <p15:clr>
            <a:srgbClr val="A4A3A4"/>
          </p15:clr>
        </p15:guide>
        <p15:guide id="4" pos="43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E2E2E2"/>
    <a:srgbClr val="D5D5D5"/>
    <a:srgbClr val="C9C9C9"/>
    <a:srgbClr val="BFBFBF"/>
    <a:srgbClr val="000000"/>
    <a:srgbClr val="ED8137"/>
    <a:srgbClr val="6FB77B"/>
    <a:srgbClr val="FFEFB3"/>
    <a:srgbClr val="4D99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6BD2CE-34FA-4EDD-A71D-484B57248725}" v="3" dt="2024-10-07T07:08:31.38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37" autoAdjust="0"/>
    <p:restoredTop sz="93412" autoAdjust="0"/>
  </p:normalViewPr>
  <p:slideViewPr>
    <p:cSldViewPr snapToGrid="0">
      <p:cViewPr varScale="1">
        <p:scale>
          <a:sx n="108" d="100"/>
          <a:sy n="108" d="100"/>
        </p:scale>
        <p:origin x="516" y="108"/>
      </p:cViewPr>
      <p:guideLst>
        <p:guide orient="horz" pos="2160"/>
        <p:guide pos="376"/>
        <p:guide pos="5864"/>
        <p:guide pos="43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添田 秀幸(soeda-hideyuki.oy9)" userId="ec2f7455-e62a-4eb8-987b-43a5ac925f20" providerId="ADAL" clId="{B16BD2CE-34FA-4EDD-A71D-484B57248725}"/>
    <pc:docChg chg="undo custSel modSld">
      <pc:chgData name="添田 秀幸(soeda-hideyuki.oy9)" userId="ec2f7455-e62a-4eb8-987b-43a5ac925f20" providerId="ADAL" clId="{B16BD2CE-34FA-4EDD-A71D-484B57248725}" dt="2024-10-07T07:11:09.937" v="254" actId="1038"/>
      <pc:docMkLst>
        <pc:docMk/>
      </pc:docMkLst>
      <pc:sldChg chg="modSp mod">
        <pc:chgData name="添田 秀幸(soeda-hideyuki.oy9)" userId="ec2f7455-e62a-4eb8-987b-43a5ac925f20" providerId="ADAL" clId="{B16BD2CE-34FA-4EDD-A71D-484B57248725}" dt="2024-10-07T07:11:09.937" v="254" actId="1038"/>
        <pc:sldMkLst>
          <pc:docMk/>
          <pc:sldMk cId="1570870266" sldId="2147482777"/>
        </pc:sldMkLst>
        <pc:spChg chg="mod">
          <ac:chgData name="添田 秀幸(soeda-hideyuki.oy9)" userId="ec2f7455-e62a-4eb8-987b-43a5ac925f20" providerId="ADAL" clId="{B16BD2CE-34FA-4EDD-A71D-484B57248725}" dt="2024-10-07T07:10:19.724" v="51" actId="14100"/>
          <ac:spMkLst>
            <pc:docMk/>
            <pc:sldMk cId="1570870266" sldId="2147482777"/>
            <ac:spMk id="2" creationId="{5775B33E-45A1-2DB2-D43A-AE428D0F8466}"/>
          </ac:spMkLst>
        </pc:spChg>
        <pc:spChg chg="mod">
          <ac:chgData name="添田 秀幸(soeda-hideyuki.oy9)" userId="ec2f7455-e62a-4eb8-987b-43a5ac925f20" providerId="ADAL" clId="{B16BD2CE-34FA-4EDD-A71D-484B57248725}" dt="2024-10-07T07:10:33.036" v="52" actId="14100"/>
          <ac:spMkLst>
            <pc:docMk/>
            <pc:sldMk cId="1570870266" sldId="2147482777"/>
            <ac:spMk id="4" creationId="{81331CB7-9404-F887-502B-06D36792BAB1}"/>
          </ac:spMkLst>
        </pc:spChg>
        <pc:spChg chg="mod">
          <ac:chgData name="添田 秀幸(soeda-hideyuki.oy9)" userId="ec2f7455-e62a-4eb8-987b-43a5ac925f20" providerId="ADAL" clId="{B16BD2CE-34FA-4EDD-A71D-484B57248725}" dt="2024-10-07T07:10:19.724" v="51" actId="14100"/>
          <ac:spMkLst>
            <pc:docMk/>
            <pc:sldMk cId="1570870266" sldId="2147482777"/>
            <ac:spMk id="6" creationId="{82733E83-2941-A09E-3D18-4BC3BDDD33CB}"/>
          </ac:spMkLst>
        </pc:spChg>
        <pc:spChg chg="mod">
          <ac:chgData name="添田 秀幸(soeda-hideyuki.oy9)" userId="ec2f7455-e62a-4eb8-987b-43a5ac925f20" providerId="ADAL" clId="{B16BD2CE-34FA-4EDD-A71D-484B57248725}" dt="2024-10-07T07:10:19.724" v="51" actId="14100"/>
          <ac:spMkLst>
            <pc:docMk/>
            <pc:sldMk cId="1570870266" sldId="2147482777"/>
            <ac:spMk id="7" creationId="{4A7F39C6-A2E0-A6CB-4743-B3100A028021}"/>
          </ac:spMkLst>
        </pc:spChg>
        <pc:spChg chg="mod">
          <ac:chgData name="添田 秀幸(soeda-hideyuki.oy9)" userId="ec2f7455-e62a-4eb8-987b-43a5ac925f20" providerId="ADAL" clId="{B16BD2CE-34FA-4EDD-A71D-484B57248725}" dt="2024-10-07T07:11:09.937" v="254" actId="1038"/>
          <ac:spMkLst>
            <pc:docMk/>
            <pc:sldMk cId="1570870266" sldId="2147482777"/>
            <ac:spMk id="11" creationId="{E9517635-F3C3-051A-A8AA-85588A90BEEE}"/>
          </ac:spMkLst>
        </pc:spChg>
        <pc:spChg chg="mod">
          <ac:chgData name="添田 秀幸(soeda-hideyuki.oy9)" userId="ec2f7455-e62a-4eb8-987b-43a5ac925f20" providerId="ADAL" clId="{B16BD2CE-34FA-4EDD-A71D-484B57248725}" dt="2024-10-07T07:10:19.724" v="51" actId="14100"/>
          <ac:spMkLst>
            <pc:docMk/>
            <pc:sldMk cId="1570870266" sldId="2147482777"/>
            <ac:spMk id="12" creationId="{4215F949-1FEA-C5A3-91EB-722FBD349F55}"/>
          </ac:spMkLst>
        </pc:spChg>
        <pc:spChg chg="mod">
          <ac:chgData name="添田 秀幸(soeda-hideyuki.oy9)" userId="ec2f7455-e62a-4eb8-987b-43a5ac925f20" providerId="ADAL" clId="{B16BD2CE-34FA-4EDD-A71D-484B57248725}" dt="2024-10-07T07:04:49.450" v="32" actId="1036"/>
          <ac:spMkLst>
            <pc:docMk/>
            <pc:sldMk cId="1570870266" sldId="2147482777"/>
            <ac:spMk id="14" creationId="{A5D30935-F0A4-1931-608E-3B9BE8F0E921}"/>
          </ac:spMkLst>
        </pc:spChg>
        <pc:spChg chg="mod">
          <ac:chgData name="添田 秀幸(soeda-hideyuki.oy9)" userId="ec2f7455-e62a-4eb8-987b-43a5ac925f20" providerId="ADAL" clId="{B16BD2CE-34FA-4EDD-A71D-484B57248725}" dt="2024-10-07T07:10:46.619" v="53" actId="1076"/>
          <ac:spMkLst>
            <pc:docMk/>
            <pc:sldMk cId="1570870266" sldId="2147482777"/>
            <ac:spMk id="19" creationId="{BCD60AFE-EF87-24E7-3AC7-BD2C07D10F78}"/>
          </ac:spMkLst>
        </pc:spChg>
        <pc:spChg chg="mod">
          <ac:chgData name="添田 秀幸(soeda-hideyuki.oy9)" userId="ec2f7455-e62a-4eb8-987b-43a5ac925f20" providerId="ADAL" clId="{B16BD2CE-34FA-4EDD-A71D-484B57248725}" dt="2024-10-07T07:04:49.450" v="32" actId="1036"/>
          <ac:spMkLst>
            <pc:docMk/>
            <pc:sldMk cId="1570870266" sldId="2147482777"/>
            <ac:spMk id="20" creationId="{A731C46D-E5B4-B4D0-3E84-0E182BD9D647}"/>
          </ac:spMkLst>
        </pc:spChg>
        <pc:spChg chg="mod">
          <ac:chgData name="添田 秀幸(soeda-hideyuki.oy9)" userId="ec2f7455-e62a-4eb8-987b-43a5ac925f20" providerId="ADAL" clId="{B16BD2CE-34FA-4EDD-A71D-484B57248725}" dt="2024-10-07T07:04:49.450" v="32" actId="1036"/>
          <ac:spMkLst>
            <pc:docMk/>
            <pc:sldMk cId="1570870266" sldId="2147482777"/>
            <ac:spMk id="22" creationId="{8CA48821-500C-9EF4-8282-B9250E847ADB}"/>
          </ac:spMkLst>
        </pc:spChg>
        <pc:spChg chg="mod">
          <ac:chgData name="添田 秀幸(soeda-hideyuki.oy9)" userId="ec2f7455-e62a-4eb8-987b-43a5ac925f20" providerId="ADAL" clId="{B16BD2CE-34FA-4EDD-A71D-484B57248725}" dt="2024-10-07T07:10:19.724" v="51" actId="14100"/>
          <ac:spMkLst>
            <pc:docMk/>
            <pc:sldMk cId="1570870266" sldId="2147482777"/>
            <ac:spMk id="23" creationId="{C622861A-A4BC-93C7-E55E-E18E9CCA005B}"/>
          </ac:spMkLst>
        </pc:spChg>
        <pc:spChg chg="mod">
          <ac:chgData name="添田 秀幸(soeda-hideyuki.oy9)" userId="ec2f7455-e62a-4eb8-987b-43a5ac925f20" providerId="ADAL" clId="{B16BD2CE-34FA-4EDD-A71D-484B57248725}" dt="2024-10-07T07:04:49.450" v="32" actId="1036"/>
          <ac:spMkLst>
            <pc:docMk/>
            <pc:sldMk cId="1570870266" sldId="2147482777"/>
            <ac:spMk id="25" creationId="{10F3C1E6-04DA-A6D6-41E2-E0F18026137F}"/>
          </ac:spMkLst>
        </pc:spChg>
        <pc:spChg chg="mod">
          <ac:chgData name="添田 秀幸(soeda-hideyuki.oy9)" userId="ec2f7455-e62a-4eb8-987b-43a5ac925f20" providerId="ADAL" clId="{B16BD2CE-34FA-4EDD-A71D-484B57248725}" dt="2024-10-07T07:04:49.450" v="32" actId="1036"/>
          <ac:spMkLst>
            <pc:docMk/>
            <pc:sldMk cId="1570870266" sldId="2147482777"/>
            <ac:spMk id="26" creationId="{F0A69337-1C99-1BBA-44BB-6AF8D78E50E0}"/>
          </ac:spMkLst>
        </pc:spChg>
        <pc:spChg chg="mod">
          <ac:chgData name="添田 秀幸(soeda-hideyuki.oy9)" userId="ec2f7455-e62a-4eb8-987b-43a5ac925f20" providerId="ADAL" clId="{B16BD2CE-34FA-4EDD-A71D-484B57248725}" dt="2024-10-07T07:08:43.026" v="49" actId="6549"/>
          <ac:spMkLst>
            <pc:docMk/>
            <pc:sldMk cId="1570870266" sldId="2147482777"/>
            <ac:spMk id="40" creationId="{2CF0E29C-AAE9-4E65-B6FB-8B5623517BCD}"/>
          </ac:spMkLst>
        </pc:spChg>
        <pc:grpChg chg="mod">
          <ac:chgData name="添田 秀幸(soeda-hideyuki.oy9)" userId="ec2f7455-e62a-4eb8-987b-43a5ac925f20" providerId="ADAL" clId="{B16BD2CE-34FA-4EDD-A71D-484B57248725}" dt="2024-10-07T07:04:49.450" v="32" actId="1036"/>
          <ac:grpSpMkLst>
            <pc:docMk/>
            <pc:sldMk cId="1570870266" sldId="2147482777"/>
            <ac:grpSpMk id="45" creationId="{F271BFCE-F1A9-AFB2-2CBC-1C71F0E41AD5}"/>
          </ac:grpSpMkLst>
        </pc:grpChg>
        <pc:grpChg chg="mod">
          <ac:chgData name="添田 秀幸(soeda-hideyuki.oy9)" userId="ec2f7455-e62a-4eb8-987b-43a5ac925f20" providerId="ADAL" clId="{B16BD2CE-34FA-4EDD-A71D-484B57248725}" dt="2024-10-07T07:04:49.450" v="32" actId="1036"/>
          <ac:grpSpMkLst>
            <pc:docMk/>
            <pc:sldMk cId="1570870266" sldId="2147482777"/>
            <ac:grpSpMk id="63" creationId="{72ABF3FB-5B38-84E2-F5D6-4DE5A8BF7FF9}"/>
          </ac:grpSpMkLst>
        </pc:grpChg>
        <pc:picChg chg="mod">
          <ac:chgData name="添田 秀幸(soeda-hideyuki.oy9)" userId="ec2f7455-e62a-4eb8-987b-43a5ac925f20" providerId="ADAL" clId="{B16BD2CE-34FA-4EDD-A71D-484B57248725}" dt="2024-10-07T07:05:14.797" v="36" actId="14100"/>
          <ac:picMkLst>
            <pc:docMk/>
            <pc:sldMk cId="1570870266" sldId="2147482777"/>
            <ac:picMk id="5" creationId="{B6F89B4F-6238-28DC-D92E-F026D8BA5408}"/>
          </ac:picMkLst>
        </pc:picChg>
        <pc:cxnChg chg="mod">
          <ac:chgData name="添田 秀幸(soeda-hideyuki.oy9)" userId="ec2f7455-e62a-4eb8-987b-43a5ac925f20" providerId="ADAL" clId="{B16BD2CE-34FA-4EDD-A71D-484B57248725}" dt="2024-10-07T07:04:49.450" v="32" actId="1036"/>
          <ac:cxnSpMkLst>
            <pc:docMk/>
            <pc:sldMk cId="1570870266" sldId="2147482777"/>
            <ac:cxnSpMk id="10" creationId="{495C1069-7D58-24F3-472B-D0B6C8A75EDC}"/>
          </ac:cxnSpMkLst>
        </pc:cxnChg>
      </pc:sldChg>
    </pc:docChg>
  </pc:docChgLst>
  <pc:docChgLst>
    <pc:chgData name="添田 秀幸(soeda-hideyuki.oy9)" userId="ec2f7455-e62a-4eb8-987b-43a5ac925f20" providerId="ADAL" clId="{F5550D7E-A68F-4D69-BFA4-4A9A076757F0}"/>
    <pc:docChg chg="undo custSel modSld">
      <pc:chgData name="添田 秀幸(soeda-hideyuki.oy9)" userId="ec2f7455-e62a-4eb8-987b-43a5ac925f20" providerId="ADAL" clId="{F5550D7E-A68F-4D69-BFA4-4A9A076757F0}" dt="2024-10-01T03:00:17.562" v="1552"/>
      <pc:docMkLst>
        <pc:docMk/>
      </pc:docMkLst>
      <pc:sldChg chg="addSp delSp modSp mod">
        <pc:chgData name="添田 秀幸(soeda-hideyuki.oy9)" userId="ec2f7455-e62a-4eb8-987b-43a5ac925f20" providerId="ADAL" clId="{F5550D7E-A68F-4D69-BFA4-4A9A076757F0}" dt="2024-10-01T02:58:55.507" v="1550" actId="478"/>
        <pc:sldMkLst>
          <pc:docMk/>
          <pc:sldMk cId="126513552" sldId="2147482772"/>
        </pc:sldMkLst>
        <pc:spChg chg="mod">
          <ac:chgData name="添田 秀幸(soeda-hideyuki.oy9)" userId="ec2f7455-e62a-4eb8-987b-43a5ac925f20" providerId="ADAL" clId="{F5550D7E-A68F-4D69-BFA4-4A9A076757F0}" dt="2024-10-01T02:58:33.879" v="1547"/>
          <ac:spMkLst>
            <pc:docMk/>
            <pc:sldMk cId="126513552" sldId="2147482772"/>
            <ac:spMk id="39" creationId="{6D37CCE8-D7B3-4D8E-B9AF-3320F0B8DB5C}"/>
          </ac:spMkLst>
        </pc:spChg>
        <pc:spChg chg="del">
          <ac:chgData name="添田 秀幸(soeda-hideyuki.oy9)" userId="ec2f7455-e62a-4eb8-987b-43a5ac925f20" providerId="ADAL" clId="{F5550D7E-A68F-4D69-BFA4-4A9A076757F0}" dt="2024-10-01T02:58:55.507" v="1550" actId="478"/>
          <ac:spMkLst>
            <pc:docMk/>
            <pc:sldMk cId="126513552" sldId="2147482772"/>
            <ac:spMk id="40" creationId="{2CF0E29C-AAE9-4E65-B6FB-8B5623517BCD}"/>
          </ac:spMkLst>
        </pc:spChg>
        <pc:spChg chg="mod">
          <ac:chgData name="添田 秀幸(soeda-hideyuki.oy9)" userId="ec2f7455-e62a-4eb8-987b-43a5ac925f20" providerId="ADAL" clId="{F5550D7E-A68F-4D69-BFA4-4A9A076757F0}" dt="2024-10-01T02:22:57.059" v="853"/>
          <ac:spMkLst>
            <pc:docMk/>
            <pc:sldMk cId="126513552" sldId="2147482772"/>
            <ac:spMk id="73" creationId="{82C9560E-832B-4F98-4B63-3A6B04885D93}"/>
          </ac:spMkLst>
        </pc:spChg>
        <pc:graphicFrameChg chg="add mod">
          <ac:chgData name="添田 秀幸(soeda-hideyuki.oy9)" userId="ec2f7455-e62a-4eb8-987b-43a5ac925f20" providerId="ADAL" clId="{F5550D7E-A68F-4D69-BFA4-4A9A076757F0}" dt="2024-09-30T09:16:18.925" v="4" actId="1076"/>
          <ac:graphicFrameMkLst>
            <pc:docMk/>
            <pc:sldMk cId="126513552" sldId="2147482772"/>
            <ac:graphicFrameMk id="2" creationId="{1E6FE502-4305-6A19-5F55-02FCF7B776BC}"/>
          </ac:graphicFrameMkLst>
        </pc:graphicFrameChg>
        <pc:graphicFrameChg chg="add mod">
          <ac:chgData name="添田 秀幸(soeda-hideyuki.oy9)" userId="ec2f7455-e62a-4eb8-987b-43a5ac925f20" providerId="ADAL" clId="{F5550D7E-A68F-4D69-BFA4-4A9A076757F0}" dt="2024-09-30T09:16:32.901" v="7" actId="1076"/>
          <ac:graphicFrameMkLst>
            <pc:docMk/>
            <pc:sldMk cId="126513552" sldId="2147482772"/>
            <ac:graphicFrameMk id="6" creationId="{FC165258-E1C9-079B-4446-F40910B52C75}"/>
          </ac:graphicFrameMkLst>
        </pc:graphicFrameChg>
        <pc:graphicFrameChg chg="add mod">
          <ac:chgData name="添田 秀幸(soeda-hideyuki.oy9)" userId="ec2f7455-e62a-4eb8-987b-43a5ac925f20" providerId="ADAL" clId="{F5550D7E-A68F-4D69-BFA4-4A9A076757F0}" dt="2024-09-30T09:16:36.371" v="8"/>
          <ac:graphicFrameMkLst>
            <pc:docMk/>
            <pc:sldMk cId="126513552" sldId="2147482772"/>
            <ac:graphicFrameMk id="7" creationId="{3AE91E09-64DB-7C92-DA2D-309567B80E40}"/>
          </ac:graphicFrameMkLst>
        </pc:graphicFrameChg>
        <pc:graphicFrameChg chg="add mod modGraphic">
          <ac:chgData name="添田 秀幸(soeda-hideyuki.oy9)" userId="ec2f7455-e62a-4eb8-987b-43a5ac925f20" providerId="ADAL" clId="{F5550D7E-A68F-4D69-BFA4-4A9A076757F0}" dt="2024-09-30T09:23:08.119" v="45" actId="6549"/>
          <ac:graphicFrameMkLst>
            <pc:docMk/>
            <pc:sldMk cId="126513552" sldId="2147482772"/>
            <ac:graphicFrameMk id="8" creationId="{D6BAF2B3-AE1C-6CDE-7222-9A54FCCF93DE}"/>
          </ac:graphicFrameMkLst>
        </pc:graphicFrameChg>
        <pc:graphicFrameChg chg="mod">
          <ac:chgData name="添田 秀幸(soeda-hideyuki.oy9)" userId="ec2f7455-e62a-4eb8-987b-43a5ac925f20" providerId="ADAL" clId="{F5550D7E-A68F-4D69-BFA4-4A9A076757F0}" dt="2024-09-30T09:30:30.190" v="118" actId="403"/>
          <ac:graphicFrameMkLst>
            <pc:docMk/>
            <pc:sldMk cId="126513552" sldId="2147482772"/>
            <ac:graphicFrameMk id="46" creationId="{98F020FB-90B3-DE29-2CB9-6FE542CA86BE}"/>
          </ac:graphicFrameMkLst>
        </pc:graphicFrameChg>
        <pc:picChg chg="mod">
          <ac:chgData name="添田 秀幸(soeda-hideyuki.oy9)" userId="ec2f7455-e62a-4eb8-987b-43a5ac925f20" providerId="ADAL" clId="{F5550D7E-A68F-4D69-BFA4-4A9A076757F0}" dt="2024-10-01T02:58:43.403" v="1548" actId="14100"/>
          <ac:picMkLst>
            <pc:docMk/>
            <pc:sldMk cId="126513552" sldId="2147482772"/>
            <ac:picMk id="38" creationId="{400A65C5-0E4C-4377-AC9C-871451F3F328}"/>
          </ac:picMkLst>
        </pc:picChg>
      </pc:sldChg>
      <pc:sldChg chg="addSp delSp modSp mod">
        <pc:chgData name="添田 秀幸(soeda-hideyuki.oy9)" userId="ec2f7455-e62a-4eb8-987b-43a5ac925f20" providerId="ADAL" clId="{F5550D7E-A68F-4D69-BFA4-4A9A076757F0}" dt="2024-10-01T03:00:17.562" v="1552"/>
        <pc:sldMkLst>
          <pc:docMk/>
          <pc:sldMk cId="2731972407" sldId="2147482776"/>
        </pc:sldMkLst>
        <pc:spChg chg="del mod">
          <ac:chgData name="添田 秀幸(soeda-hideyuki.oy9)" userId="ec2f7455-e62a-4eb8-987b-43a5ac925f20" providerId="ADAL" clId="{F5550D7E-A68F-4D69-BFA4-4A9A076757F0}" dt="2024-10-01T03:00:16.582" v="1551" actId="478"/>
          <ac:spMkLst>
            <pc:docMk/>
            <pc:sldMk cId="2731972407" sldId="2147482776"/>
            <ac:spMk id="3" creationId="{59E87338-4553-3E7E-817F-F2B4D17D81C4}"/>
          </ac:spMkLst>
        </pc:spChg>
        <pc:spChg chg="add mod">
          <ac:chgData name="添田 秀幸(soeda-hideyuki.oy9)" userId="ec2f7455-e62a-4eb8-987b-43a5ac925f20" providerId="ADAL" clId="{F5550D7E-A68F-4D69-BFA4-4A9A076757F0}" dt="2024-09-30T09:24:54.108" v="57"/>
          <ac:spMkLst>
            <pc:docMk/>
            <pc:sldMk cId="2731972407" sldId="2147482776"/>
            <ac:spMk id="8" creationId="{157665EC-7231-5E8D-9BF3-0F4A530A1AEB}"/>
          </ac:spMkLst>
        </pc:spChg>
        <pc:spChg chg="add mod">
          <ac:chgData name="添田 秀幸(soeda-hideyuki.oy9)" userId="ec2f7455-e62a-4eb8-987b-43a5ac925f20" providerId="ADAL" clId="{F5550D7E-A68F-4D69-BFA4-4A9A076757F0}" dt="2024-10-01T03:00:17.562" v="1552"/>
          <ac:spMkLst>
            <pc:docMk/>
            <pc:sldMk cId="2731972407" sldId="2147482776"/>
            <ac:spMk id="8" creationId="{990C94AE-649C-D809-09B5-1BE8EEE58A7B}"/>
          </ac:spMkLst>
        </pc:spChg>
        <pc:spChg chg="add mod">
          <ac:chgData name="添田 秀幸(soeda-hideyuki.oy9)" userId="ec2f7455-e62a-4eb8-987b-43a5ac925f20" providerId="ADAL" clId="{F5550D7E-A68F-4D69-BFA4-4A9A076757F0}" dt="2024-10-01T03:00:17.562" v="1552"/>
          <ac:spMkLst>
            <pc:docMk/>
            <pc:sldMk cId="2731972407" sldId="2147482776"/>
            <ac:spMk id="9" creationId="{F34EBD1E-66A2-54E7-D4B3-37D1B4173911}"/>
          </ac:spMkLst>
        </pc:spChg>
        <pc:spChg chg="mod">
          <ac:chgData name="添田 秀幸(soeda-hideyuki.oy9)" userId="ec2f7455-e62a-4eb8-987b-43a5ac925f20" providerId="ADAL" clId="{F5550D7E-A68F-4D69-BFA4-4A9A076757F0}" dt="2024-09-30T09:12:08.023" v="0" actId="20577"/>
          <ac:spMkLst>
            <pc:docMk/>
            <pc:sldMk cId="2731972407" sldId="2147482776"/>
            <ac:spMk id="10" creationId="{53F1F5D0-5070-E253-773F-A2C84E48AFD6}"/>
          </ac:spMkLst>
        </pc:spChg>
        <pc:spChg chg="del">
          <ac:chgData name="添田 秀幸(soeda-hideyuki.oy9)" userId="ec2f7455-e62a-4eb8-987b-43a5ac925f20" providerId="ADAL" clId="{F5550D7E-A68F-4D69-BFA4-4A9A076757F0}" dt="2024-09-30T10:24:45.248" v="128" actId="478"/>
          <ac:spMkLst>
            <pc:docMk/>
            <pc:sldMk cId="2731972407" sldId="2147482776"/>
            <ac:spMk id="13" creationId="{69AB5424-A72A-2C7F-759B-24ED62457EA8}"/>
          </ac:spMkLst>
        </pc:spChg>
        <pc:spChg chg="add mod">
          <ac:chgData name="添田 秀幸(soeda-hideyuki.oy9)" userId="ec2f7455-e62a-4eb8-987b-43a5ac925f20" providerId="ADAL" clId="{F5550D7E-A68F-4D69-BFA4-4A9A076757F0}" dt="2024-10-01T03:00:17.562" v="1552"/>
          <ac:spMkLst>
            <pc:docMk/>
            <pc:sldMk cId="2731972407" sldId="2147482776"/>
            <ac:spMk id="13" creationId="{F073B940-A0EA-D0A9-6E21-3335947E7934}"/>
          </ac:spMkLst>
        </pc:spChg>
        <pc:spChg chg="add del mod">
          <ac:chgData name="添田 秀幸(soeda-hideyuki.oy9)" userId="ec2f7455-e62a-4eb8-987b-43a5ac925f20" providerId="ADAL" clId="{F5550D7E-A68F-4D69-BFA4-4A9A076757F0}" dt="2024-10-01T03:00:16.582" v="1551" actId="478"/>
          <ac:spMkLst>
            <pc:docMk/>
            <pc:sldMk cId="2731972407" sldId="2147482776"/>
            <ac:spMk id="14" creationId="{B59D042E-ED5E-F34B-F4FC-038026338493}"/>
          </ac:spMkLst>
        </pc:spChg>
        <pc:spChg chg="add mod">
          <ac:chgData name="添田 秀幸(soeda-hideyuki.oy9)" userId="ec2f7455-e62a-4eb8-987b-43a5ac925f20" providerId="ADAL" clId="{F5550D7E-A68F-4D69-BFA4-4A9A076757F0}" dt="2024-10-01T03:00:17.562" v="1552"/>
          <ac:spMkLst>
            <pc:docMk/>
            <pc:sldMk cId="2731972407" sldId="2147482776"/>
            <ac:spMk id="19" creationId="{8551205E-141C-74A1-594F-4F51B53F4FC7}"/>
          </ac:spMkLst>
        </pc:spChg>
        <pc:spChg chg="add del mod">
          <ac:chgData name="添田 秀幸(soeda-hideyuki.oy9)" userId="ec2f7455-e62a-4eb8-987b-43a5ac925f20" providerId="ADAL" clId="{F5550D7E-A68F-4D69-BFA4-4A9A076757F0}" dt="2024-09-30T10:25:09.336" v="134"/>
          <ac:spMkLst>
            <pc:docMk/>
            <pc:sldMk cId="2731972407" sldId="2147482776"/>
            <ac:spMk id="22" creationId="{E61FC8BA-AD62-B5C9-0E47-F9E312F99C4D}"/>
          </ac:spMkLst>
        </pc:spChg>
        <pc:spChg chg="add mod">
          <ac:chgData name="添田 秀幸(soeda-hideyuki.oy9)" userId="ec2f7455-e62a-4eb8-987b-43a5ac925f20" providerId="ADAL" clId="{F5550D7E-A68F-4D69-BFA4-4A9A076757F0}" dt="2024-10-01T03:00:17.562" v="1552"/>
          <ac:spMkLst>
            <pc:docMk/>
            <pc:sldMk cId="2731972407" sldId="2147482776"/>
            <ac:spMk id="22" creationId="{F6811967-21B2-B0A1-0ACB-F1249761A354}"/>
          </ac:spMkLst>
        </pc:spChg>
        <pc:spChg chg="del">
          <ac:chgData name="添田 秀幸(soeda-hideyuki.oy9)" userId="ec2f7455-e62a-4eb8-987b-43a5ac925f20" providerId="ADAL" clId="{F5550D7E-A68F-4D69-BFA4-4A9A076757F0}" dt="2024-09-30T10:24:45.248" v="128" actId="478"/>
          <ac:spMkLst>
            <pc:docMk/>
            <pc:sldMk cId="2731972407" sldId="2147482776"/>
            <ac:spMk id="23" creationId="{D1B492C3-42B5-1DA4-8E6F-C3A40374D46A}"/>
          </ac:spMkLst>
        </pc:spChg>
        <pc:spChg chg="del">
          <ac:chgData name="添田 秀幸(soeda-hideyuki.oy9)" userId="ec2f7455-e62a-4eb8-987b-43a5ac925f20" providerId="ADAL" clId="{F5550D7E-A68F-4D69-BFA4-4A9A076757F0}" dt="2024-09-30T10:24:45.248" v="128" actId="478"/>
          <ac:spMkLst>
            <pc:docMk/>
            <pc:sldMk cId="2731972407" sldId="2147482776"/>
            <ac:spMk id="30" creationId="{9759F9C6-8F99-1905-1533-96304369E941}"/>
          </ac:spMkLst>
        </pc:spChg>
        <pc:spChg chg="del">
          <ac:chgData name="添田 秀幸(soeda-hideyuki.oy9)" userId="ec2f7455-e62a-4eb8-987b-43a5ac925f20" providerId="ADAL" clId="{F5550D7E-A68F-4D69-BFA4-4A9A076757F0}" dt="2024-09-30T10:24:38.931" v="127" actId="478"/>
          <ac:spMkLst>
            <pc:docMk/>
            <pc:sldMk cId="2731972407" sldId="2147482776"/>
            <ac:spMk id="31" creationId="{FB5A5681-6C60-AB64-D73F-BC491AD4499A}"/>
          </ac:spMkLst>
        </pc:spChg>
        <pc:spChg chg="mod">
          <ac:chgData name="添田 秀幸(soeda-hideyuki.oy9)" userId="ec2f7455-e62a-4eb8-987b-43a5ac925f20" providerId="ADAL" clId="{F5550D7E-A68F-4D69-BFA4-4A9A076757F0}" dt="2024-10-01T01:01:27.759" v="386"/>
          <ac:spMkLst>
            <pc:docMk/>
            <pc:sldMk cId="2731972407" sldId="2147482776"/>
            <ac:spMk id="40" creationId="{2CF0E29C-AAE9-4E65-B6FB-8B5623517BCD}"/>
          </ac:spMkLst>
        </pc:spChg>
        <pc:grpChg chg="mod">
          <ac:chgData name="添田 秀幸(soeda-hideyuki.oy9)" userId="ec2f7455-e62a-4eb8-987b-43a5ac925f20" providerId="ADAL" clId="{F5550D7E-A68F-4D69-BFA4-4A9A076757F0}" dt="2024-09-30T09:12:10.881" v="1" actId="14100"/>
          <ac:grpSpMkLst>
            <pc:docMk/>
            <pc:sldMk cId="2731972407" sldId="2147482776"/>
            <ac:grpSpMk id="5" creationId="{17CA0DEA-5820-4CC5-CF7E-FFDAE6FA4267}"/>
          </ac:grpSpMkLst>
        </pc:grpChg>
        <pc:graphicFrameChg chg="add mod">
          <ac:chgData name="添田 秀幸(soeda-hideyuki.oy9)" userId="ec2f7455-e62a-4eb8-987b-43a5ac925f20" providerId="ADAL" clId="{F5550D7E-A68F-4D69-BFA4-4A9A076757F0}" dt="2024-10-01T03:00:17.562" v="1552"/>
          <ac:graphicFrameMkLst>
            <pc:docMk/>
            <pc:sldMk cId="2731972407" sldId="2147482776"/>
            <ac:graphicFrameMk id="15" creationId="{AD62A1FE-2DF8-6320-CDB8-078E709B0D3E}"/>
          </ac:graphicFrameMkLst>
        </pc:graphicFrameChg>
        <pc:graphicFrameChg chg="del">
          <ac:chgData name="添田 秀幸(soeda-hideyuki.oy9)" userId="ec2f7455-e62a-4eb8-987b-43a5ac925f20" providerId="ADAL" clId="{F5550D7E-A68F-4D69-BFA4-4A9A076757F0}" dt="2024-09-30T10:24:35.753" v="126" actId="478"/>
          <ac:graphicFrameMkLst>
            <pc:docMk/>
            <pc:sldMk cId="2731972407" sldId="2147482776"/>
            <ac:graphicFrameMk id="19" creationId="{663F6979-3D60-91B2-0E14-B341E284C5D9}"/>
          </ac:graphicFrameMkLst>
        </pc:graphicFrameChg>
        <pc:picChg chg="add del mod modCrop">
          <ac:chgData name="添田 秀幸(soeda-hideyuki.oy9)" userId="ec2f7455-e62a-4eb8-987b-43a5ac925f20" providerId="ADAL" clId="{F5550D7E-A68F-4D69-BFA4-4A9A076757F0}" dt="2024-10-01T01:06:50.572" v="387" actId="21"/>
          <ac:picMkLst>
            <pc:docMk/>
            <pc:sldMk cId="2731972407" sldId="2147482776"/>
            <ac:picMk id="9" creationId="{85031BDF-5574-9317-DCDC-555CDBED9796}"/>
          </ac:picMkLst>
        </pc:picChg>
        <pc:picChg chg="mod">
          <ac:chgData name="添田 秀幸(soeda-hideyuki.oy9)" userId="ec2f7455-e62a-4eb8-987b-43a5ac925f20" providerId="ADAL" clId="{F5550D7E-A68F-4D69-BFA4-4A9A076757F0}" dt="2024-09-30T10:24:52.693" v="131" actId="1076"/>
          <ac:picMkLst>
            <pc:docMk/>
            <pc:sldMk cId="2731972407" sldId="2147482776"/>
            <ac:picMk id="11" creationId="{996B7B48-87E2-DFE0-1142-4147AA79B91A}"/>
          </ac:picMkLst>
        </pc:picChg>
        <pc:picChg chg="add mod">
          <ac:chgData name="添田 秀幸(soeda-hideyuki.oy9)" userId="ec2f7455-e62a-4eb8-987b-43a5ac925f20" providerId="ADAL" clId="{F5550D7E-A68F-4D69-BFA4-4A9A076757F0}" dt="2024-10-01T03:00:17.562" v="1552"/>
          <ac:picMkLst>
            <pc:docMk/>
            <pc:sldMk cId="2731972407" sldId="2147482776"/>
            <ac:picMk id="23" creationId="{F002A20B-6A6A-5FC4-C259-A372F30853B5}"/>
          </ac:picMkLst>
        </pc:picChg>
      </pc:sldChg>
      <pc:sldChg chg="addSp delSp modSp mod">
        <pc:chgData name="添田 秀幸(soeda-hideyuki.oy9)" userId="ec2f7455-e62a-4eb8-987b-43a5ac925f20" providerId="ADAL" clId="{F5550D7E-A68F-4D69-BFA4-4A9A076757F0}" dt="2024-10-01T02:58:48.222" v="1549" actId="14100"/>
        <pc:sldMkLst>
          <pc:docMk/>
          <pc:sldMk cId="2214390292" sldId="2147482778"/>
        </pc:sldMkLst>
        <pc:spChg chg="add mod">
          <ac:chgData name="添田 秀幸(soeda-hideyuki.oy9)" userId="ec2f7455-e62a-4eb8-987b-43a5ac925f20" providerId="ADAL" clId="{F5550D7E-A68F-4D69-BFA4-4A9A076757F0}" dt="2024-10-01T02:44:32.501" v="1299" actId="1076"/>
          <ac:spMkLst>
            <pc:docMk/>
            <pc:sldMk cId="2214390292" sldId="2147482778"/>
            <ac:spMk id="2" creationId="{65EF9A85-ACD3-8000-091E-B02F3D101DE6}"/>
          </ac:spMkLst>
        </pc:spChg>
        <pc:spChg chg="mod">
          <ac:chgData name="添田 秀幸(soeda-hideyuki.oy9)" userId="ec2f7455-e62a-4eb8-987b-43a5ac925f20" providerId="ADAL" clId="{F5550D7E-A68F-4D69-BFA4-4A9A076757F0}" dt="2024-10-01T02:49:48.933" v="1525"/>
          <ac:spMkLst>
            <pc:docMk/>
            <pc:sldMk cId="2214390292" sldId="2147482778"/>
            <ac:spMk id="3" creationId="{59E87338-4553-3E7E-817F-F2B4D17D81C4}"/>
          </ac:spMkLst>
        </pc:spChg>
        <pc:spChg chg="mod">
          <ac:chgData name="添田 秀幸(soeda-hideyuki.oy9)" userId="ec2f7455-e62a-4eb8-987b-43a5ac925f20" providerId="ADAL" clId="{F5550D7E-A68F-4D69-BFA4-4A9A076757F0}" dt="2024-10-01T02:48:53.503" v="1492" actId="1076"/>
          <ac:spMkLst>
            <pc:docMk/>
            <pc:sldMk cId="2214390292" sldId="2147482778"/>
            <ac:spMk id="5" creationId="{68238581-A3E2-7BD1-EEAB-142E1FF47CF3}"/>
          </ac:spMkLst>
        </pc:spChg>
        <pc:spChg chg="add del mod">
          <ac:chgData name="添田 秀幸(soeda-hideyuki.oy9)" userId="ec2f7455-e62a-4eb8-987b-43a5ac925f20" providerId="ADAL" clId="{F5550D7E-A68F-4D69-BFA4-4A9A076757F0}" dt="2024-10-01T02:42:40.429" v="1235" actId="478"/>
          <ac:spMkLst>
            <pc:docMk/>
            <pc:sldMk cId="2214390292" sldId="2147482778"/>
            <ac:spMk id="7" creationId="{0E0F633A-8C83-11CA-DD0A-CB1246B4EB76}"/>
          </ac:spMkLst>
        </pc:spChg>
        <pc:spChg chg="add mod">
          <ac:chgData name="添田 秀幸(soeda-hideyuki.oy9)" userId="ec2f7455-e62a-4eb8-987b-43a5ac925f20" providerId="ADAL" clId="{F5550D7E-A68F-4D69-BFA4-4A9A076757F0}" dt="2024-10-01T02:41:56.104" v="1154" actId="20577"/>
          <ac:spMkLst>
            <pc:docMk/>
            <pc:sldMk cId="2214390292" sldId="2147482778"/>
            <ac:spMk id="13" creationId="{6A694A4C-BD9B-A6DD-FD77-120C55717442}"/>
          </ac:spMkLst>
        </pc:spChg>
        <pc:spChg chg="add mod">
          <ac:chgData name="添田 秀幸(soeda-hideyuki.oy9)" userId="ec2f7455-e62a-4eb8-987b-43a5ac925f20" providerId="ADAL" clId="{F5550D7E-A68F-4D69-BFA4-4A9A076757F0}" dt="2024-10-01T02:44:41.158" v="1300" actId="1076"/>
          <ac:spMkLst>
            <pc:docMk/>
            <pc:sldMk cId="2214390292" sldId="2147482778"/>
            <ac:spMk id="14" creationId="{629EBCA0-D206-DB78-0C86-ECC1CFDCA92E}"/>
          </ac:spMkLst>
        </pc:spChg>
        <pc:spChg chg="add mod">
          <ac:chgData name="添田 秀幸(soeda-hideyuki.oy9)" userId="ec2f7455-e62a-4eb8-987b-43a5ac925f20" providerId="ADAL" clId="{F5550D7E-A68F-4D69-BFA4-4A9A076757F0}" dt="2024-10-01T02:45:28.631" v="1322" actId="1076"/>
          <ac:spMkLst>
            <pc:docMk/>
            <pc:sldMk cId="2214390292" sldId="2147482778"/>
            <ac:spMk id="15" creationId="{307C2401-6752-A560-25C3-7B0126AF9EF4}"/>
          </ac:spMkLst>
        </pc:spChg>
        <pc:spChg chg="add mod">
          <ac:chgData name="添田 秀幸(soeda-hideyuki.oy9)" userId="ec2f7455-e62a-4eb8-987b-43a5ac925f20" providerId="ADAL" clId="{F5550D7E-A68F-4D69-BFA4-4A9A076757F0}" dt="2024-10-01T02:49:24.694" v="1494"/>
          <ac:spMkLst>
            <pc:docMk/>
            <pc:sldMk cId="2214390292" sldId="2147482778"/>
            <ac:spMk id="19" creationId="{1CDC1D57-4D8C-685D-9C0C-36601CD809B2}"/>
          </ac:spMkLst>
        </pc:spChg>
        <pc:spChg chg="mod">
          <ac:chgData name="添田 秀幸(soeda-hideyuki.oy9)" userId="ec2f7455-e62a-4eb8-987b-43a5ac925f20" providerId="ADAL" clId="{F5550D7E-A68F-4D69-BFA4-4A9A076757F0}" dt="2024-10-01T02:25:34.138" v="911" actId="6549"/>
          <ac:spMkLst>
            <pc:docMk/>
            <pc:sldMk cId="2214390292" sldId="2147482778"/>
            <ac:spMk id="32" creationId="{34C84D00-E8DF-957E-23DA-F2B8504CE56C}"/>
          </ac:spMkLst>
        </pc:spChg>
        <pc:spChg chg="mod">
          <ac:chgData name="添田 秀幸(soeda-hideyuki.oy9)" userId="ec2f7455-e62a-4eb8-987b-43a5ac925f20" providerId="ADAL" clId="{F5550D7E-A68F-4D69-BFA4-4A9A076757F0}" dt="2024-10-01T02:58:27.054" v="1540"/>
          <ac:spMkLst>
            <pc:docMk/>
            <pc:sldMk cId="2214390292" sldId="2147482778"/>
            <ac:spMk id="39" creationId="{6D37CCE8-D7B3-4D8E-B9AF-3320F0B8DB5C}"/>
          </ac:spMkLst>
        </pc:spChg>
        <pc:spChg chg="mod">
          <ac:chgData name="添田 秀幸(soeda-hideyuki.oy9)" userId="ec2f7455-e62a-4eb8-987b-43a5ac925f20" providerId="ADAL" clId="{F5550D7E-A68F-4D69-BFA4-4A9A076757F0}" dt="2024-10-01T02:41:29.003" v="1148" actId="1076"/>
          <ac:spMkLst>
            <pc:docMk/>
            <pc:sldMk cId="2214390292" sldId="2147482778"/>
            <ac:spMk id="50" creationId="{FA408D2D-211F-F880-1413-8F96B820C27F}"/>
          </ac:spMkLst>
        </pc:spChg>
        <pc:spChg chg="mod">
          <ac:chgData name="添田 秀幸(soeda-hideyuki.oy9)" userId="ec2f7455-e62a-4eb8-987b-43a5ac925f20" providerId="ADAL" clId="{F5550D7E-A68F-4D69-BFA4-4A9A076757F0}" dt="2024-10-01T02:40:24.881" v="1137" actId="1076"/>
          <ac:spMkLst>
            <pc:docMk/>
            <pc:sldMk cId="2214390292" sldId="2147482778"/>
            <ac:spMk id="57" creationId="{DC82943E-B643-8090-CB69-FD897FD282A6}"/>
          </ac:spMkLst>
        </pc:spChg>
        <pc:spChg chg="mod">
          <ac:chgData name="添田 秀幸(soeda-hideyuki.oy9)" userId="ec2f7455-e62a-4eb8-987b-43a5ac925f20" providerId="ADAL" clId="{F5550D7E-A68F-4D69-BFA4-4A9A076757F0}" dt="2024-10-01T02:43:26.451" v="1270" actId="1076"/>
          <ac:spMkLst>
            <pc:docMk/>
            <pc:sldMk cId="2214390292" sldId="2147482778"/>
            <ac:spMk id="65" creationId="{CBD9DBD4-B664-2B9A-082F-57615C2E5AA3}"/>
          </ac:spMkLst>
        </pc:spChg>
        <pc:spChg chg="del mod">
          <ac:chgData name="添田 秀幸(soeda-hideyuki.oy9)" userId="ec2f7455-e62a-4eb8-987b-43a5ac925f20" providerId="ADAL" clId="{F5550D7E-A68F-4D69-BFA4-4A9A076757F0}" dt="2024-10-01T01:14:18.358" v="668" actId="478"/>
          <ac:spMkLst>
            <pc:docMk/>
            <pc:sldMk cId="2214390292" sldId="2147482778"/>
            <ac:spMk id="67" creationId="{4CB29A0F-CAF5-1A28-9551-BC1A38CA3D84}"/>
          </ac:spMkLst>
        </pc:spChg>
        <pc:spChg chg="del mod">
          <ac:chgData name="添田 秀幸(soeda-hideyuki.oy9)" userId="ec2f7455-e62a-4eb8-987b-43a5ac925f20" providerId="ADAL" clId="{F5550D7E-A68F-4D69-BFA4-4A9A076757F0}" dt="2024-10-01T02:49:22.248" v="1493" actId="478"/>
          <ac:spMkLst>
            <pc:docMk/>
            <pc:sldMk cId="2214390292" sldId="2147482778"/>
            <ac:spMk id="73" creationId="{82C9560E-832B-4F98-4B63-3A6B04885D93}"/>
          </ac:spMkLst>
        </pc:spChg>
        <pc:grpChg chg="add mod">
          <ac:chgData name="添田 秀幸(soeda-hideyuki.oy9)" userId="ec2f7455-e62a-4eb8-987b-43a5ac925f20" providerId="ADAL" clId="{F5550D7E-A68F-4D69-BFA4-4A9A076757F0}" dt="2024-10-01T02:58:00.497" v="1529" actId="1076"/>
          <ac:grpSpMkLst>
            <pc:docMk/>
            <pc:sldMk cId="2214390292" sldId="2147482778"/>
            <ac:grpSpMk id="20" creationId="{2764E713-E8C0-264B-A961-453C171202B5}"/>
          </ac:grpSpMkLst>
        </pc:grpChg>
        <pc:graphicFrameChg chg="add mod">
          <ac:chgData name="添田 秀幸(soeda-hideyuki.oy9)" userId="ec2f7455-e62a-4eb8-987b-43a5ac925f20" providerId="ADAL" clId="{F5550D7E-A68F-4D69-BFA4-4A9A076757F0}" dt="2024-10-01T02:21:53.183" v="849"/>
          <ac:graphicFrameMkLst>
            <pc:docMk/>
            <pc:sldMk cId="2214390292" sldId="2147482778"/>
            <ac:graphicFrameMk id="8" creationId="{B6D0C909-8025-E55E-8643-60A95F2A77B4}"/>
          </ac:graphicFrameMkLst>
        </pc:graphicFrameChg>
        <pc:graphicFrameChg chg="del">
          <ac:chgData name="添田 秀幸(soeda-hideyuki.oy9)" userId="ec2f7455-e62a-4eb8-987b-43a5ac925f20" providerId="ADAL" clId="{F5550D7E-A68F-4D69-BFA4-4A9A076757F0}" dt="2024-10-01T01:06:54.649" v="388" actId="478"/>
          <ac:graphicFrameMkLst>
            <pc:docMk/>
            <pc:sldMk cId="2214390292" sldId="2147482778"/>
            <ac:graphicFrameMk id="8" creationId="{D6BAF2B3-AE1C-6CDE-7222-9A54FCCF93DE}"/>
          </ac:graphicFrameMkLst>
        </pc:graphicFrameChg>
        <pc:graphicFrameChg chg="add mod modGraphic">
          <ac:chgData name="添田 秀幸(soeda-hideyuki.oy9)" userId="ec2f7455-e62a-4eb8-987b-43a5ac925f20" providerId="ADAL" clId="{F5550D7E-A68F-4D69-BFA4-4A9A076757F0}" dt="2024-10-01T02:30:27.040" v="965" actId="1076"/>
          <ac:graphicFrameMkLst>
            <pc:docMk/>
            <pc:sldMk cId="2214390292" sldId="2147482778"/>
            <ac:graphicFrameMk id="10" creationId="{48D79F0E-22AA-DA66-7A99-C2BAA3123EC9}"/>
          </ac:graphicFrameMkLst>
        </pc:graphicFrameChg>
        <pc:graphicFrameChg chg="mod">
          <ac:chgData name="添田 秀幸(soeda-hideyuki.oy9)" userId="ec2f7455-e62a-4eb8-987b-43a5ac925f20" providerId="ADAL" clId="{F5550D7E-A68F-4D69-BFA4-4A9A076757F0}" dt="2024-10-01T02:46:46.959" v="1330" actId="6549"/>
          <ac:graphicFrameMkLst>
            <pc:docMk/>
            <pc:sldMk cId="2214390292" sldId="2147482778"/>
            <ac:graphicFrameMk id="46" creationId="{98F020FB-90B3-DE29-2CB9-6FE542CA86BE}"/>
          </ac:graphicFrameMkLst>
        </pc:graphicFrameChg>
        <pc:picChg chg="add del mod">
          <ac:chgData name="添田 秀幸(soeda-hideyuki.oy9)" userId="ec2f7455-e62a-4eb8-987b-43a5ac925f20" providerId="ADAL" clId="{F5550D7E-A68F-4D69-BFA4-4A9A076757F0}" dt="2024-10-01T02:28:08.338" v="921" actId="478"/>
          <ac:picMkLst>
            <pc:docMk/>
            <pc:sldMk cId="2214390292" sldId="2147482778"/>
            <ac:picMk id="9" creationId="{85031BDF-5574-9317-DCDC-555CDBED9796}"/>
          </ac:picMkLst>
        </pc:picChg>
        <pc:picChg chg="mod">
          <ac:chgData name="添田 秀幸(soeda-hideyuki.oy9)" userId="ec2f7455-e62a-4eb8-987b-43a5ac925f20" providerId="ADAL" clId="{F5550D7E-A68F-4D69-BFA4-4A9A076757F0}" dt="2024-10-01T02:57:57.471" v="1528"/>
          <ac:picMkLst>
            <pc:docMk/>
            <pc:sldMk cId="2214390292" sldId="2147482778"/>
            <ac:picMk id="21" creationId="{7025BAC5-4412-B02D-85E7-5202069CCDE6}"/>
          </ac:picMkLst>
        </pc:picChg>
        <pc:picChg chg="mod">
          <ac:chgData name="添田 秀幸(soeda-hideyuki.oy9)" userId="ec2f7455-e62a-4eb8-987b-43a5ac925f20" providerId="ADAL" clId="{F5550D7E-A68F-4D69-BFA4-4A9A076757F0}" dt="2024-10-01T02:57:57.471" v="1528"/>
          <ac:picMkLst>
            <pc:docMk/>
            <pc:sldMk cId="2214390292" sldId="2147482778"/>
            <ac:picMk id="22" creationId="{6862B970-7B2B-30B6-5A44-EC35442AE3C0}"/>
          </ac:picMkLst>
        </pc:picChg>
        <pc:picChg chg="mod">
          <ac:chgData name="添田 秀幸(soeda-hideyuki.oy9)" userId="ec2f7455-e62a-4eb8-987b-43a5ac925f20" providerId="ADAL" clId="{F5550D7E-A68F-4D69-BFA4-4A9A076757F0}" dt="2024-10-01T02:58:48.222" v="1549" actId="14100"/>
          <ac:picMkLst>
            <pc:docMk/>
            <pc:sldMk cId="2214390292" sldId="2147482778"/>
            <ac:picMk id="38" creationId="{400A65C5-0E4C-4377-AC9C-871451F3F328}"/>
          </ac:picMkLst>
        </pc:picChg>
        <pc:picChg chg="del">
          <ac:chgData name="添田 秀幸(soeda-hideyuki.oy9)" userId="ec2f7455-e62a-4eb8-987b-43a5ac925f20" providerId="ADAL" clId="{F5550D7E-A68F-4D69-BFA4-4A9A076757F0}" dt="2024-10-01T02:50:05.194" v="1526" actId="478"/>
          <ac:picMkLst>
            <pc:docMk/>
            <pc:sldMk cId="2214390292" sldId="2147482778"/>
            <ac:picMk id="70" creationId="{B5340F30-7C66-EDBA-0A3C-D7C206334442}"/>
          </ac:picMkLst>
        </pc:picChg>
        <pc:picChg chg="del">
          <ac:chgData name="添田 秀幸(soeda-hideyuki.oy9)" userId="ec2f7455-e62a-4eb8-987b-43a5ac925f20" providerId="ADAL" clId="{F5550D7E-A68F-4D69-BFA4-4A9A076757F0}" dt="2024-10-01T02:50:07.449" v="1527" actId="478"/>
          <ac:picMkLst>
            <pc:docMk/>
            <pc:sldMk cId="2214390292" sldId="2147482778"/>
            <ac:picMk id="72" creationId="{A66A8095-6564-B6C0-9896-9357888DC6C1}"/>
          </ac:picMkLst>
        </pc:picChg>
        <pc:cxnChg chg="mod">
          <ac:chgData name="添田 秀幸(soeda-hideyuki.oy9)" userId="ec2f7455-e62a-4eb8-987b-43a5ac925f20" providerId="ADAL" clId="{F5550D7E-A68F-4D69-BFA4-4A9A076757F0}" dt="2024-10-01T02:44:16.890" v="1296" actId="1076"/>
          <ac:cxnSpMkLst>
            <pc:docMk/>
            <pc:sldMk cId="2214390292" sldId="2147482778"/>
            <ac:cxnSpMk id="4" creationId="{40288727-09DC-5908-20A0-EA9A7DD7E564}"/>
          </ac:cxnSpMkLst>
        </pc:cxnChg>
        <pc:cxnChg chg="add mod">
          <ac:chgData name="添田 秀幸(soeda-hideyuki.oy9)" userId="ec2f7455-e62a-4eb8-987b-43a5ac925f20" providerId="ADAL" clId="{F5550D7E-A68F-4D69-BFA4-4A9A076757F0}" dt="2024-10-01T02:44:25.474" v="1298" actId="1076"/>
          <ac:cxnSpMkLst>
            <pc:docMk/>
            <pc:sldMk cId="2214390292" sldId="2147482778"/>
            <ac:cxnSpMk id="6" creationId="{2A390123-2423-1232-9F36-DC4C1184500C}"/>
          </ac:cxnSpMkLst>
        </pc:cxnChg>
        <pc:cxnChg chg="add mod">
          <ac:chgData name="添田 秀幸(soeda-hideyuki.oy9)" userId="ec2f7455-e62a-4eb8-987b-43a5ac925f20" providerId="ADAL" clId="{F5550D7E-A68F-4D69-BFA4-4A9A076757F0}" dt="2024-10-01T02:43:29.071" v="1271" actId="1076"/>
          <ac:cxnSpMkLst>
            <pc:docMk/>
            <pc:sldMk cId="2214390292" sldId="2147482778"/>
            <ac:cxnSpMk id="11" creationId="{848A50DF-5E87-794E-11DC-22D963129D87}"/>
          </ac:cxnSpMkLst>
        </pc:cxnChg>
        <pc:cxnChg chg="add mod">
          <ac:chgData name="添田 秀幸(soeda-hideyuki.oy9)" userId="ec2f7455-e62a-4eb8-987b-43a5ac925f20" providerId="ADAL" clId="{F5550D7E-A68F-4D69-BFA4-4A9A076757F0}" dt="2024-10-01T02:40:41.454" v="1141" actId="1076"/>
          <ac:cxnSpMkLst>
            <pc:docMk/>
            <pc:sldMk cId="2214390292" sldId="2147482778"/>
            <ac:cxnSpMk id="12" creationId="{106244E0-8606-2B92-3C66-6A40E481689F}"/>
          </ac:cxnSpMkLst>
        </pc:cxnChg>
        <pc:cxnChg chg="add mod">
          <ac:chgData name="添田 秀幸(soeda-hideyuki.oy9)" userId="ec2f7455-e62a-4eb8-987b-43a5ac925f20" providerId="ADAL" clId="{F5550D7E-A68F-4D69-BFA4-4A9A076757F0}" dt="2024-10-01T02:48:33.687" v="1487" actId="14100"/>
          <ac:cxnSpMkLst>
            <pc:docMk/>
            <pc:sldMk cId="2214390292" sldId="2147482778"/>
            <ac:cxnSpMk id="16" creationId="{29310429-E5C9-F2F4-A604-F5C0DC7A3CF1}"/>
          </ac:cxnSpMkLst>
        </pc:cxnChg>
        <pc:cxnChg chg="del mod">
          <ac:chgData name="添田 秀幸(soeda-hideyuki.oy9)" userId="ec2f7455-e62a-4eb8-987b-43a5ac925f20" providerId="ADAL" clId="{F5550D7E-A68F-4D69-BFA4-4A9A076757F0}" dt="2024-10-01T02:40:27.991" v="1138" actId="21"/>
          <ac:cxnSpMkLst>
            <pc:docMk/>
            <pc:sldMk cId="2214390292" sldId="2147482778"/>
            <ac:cxnSpMk id="58" creationId="{848A50DF-5E87-794E-11DC-22D963129D87}"/>
          </ac:cxnSpMkLst>
        </pc:cxnChg>
        <pc:cxnChg chg="mod">
          <ac:chgData name="添田 秀幸(soeda-hideyuki.oy9)" userId="ec2f7455-e62a-4eb8-987b-43a5ac925f20" providerId="ADAL" clId="{F5550D7E-A68F-4D69-BFA4-4A9A076757F0}" dt="2024-10-01T02:39:48.072" v="1077" actId="1037"/>
          <ac:cxnSpMkLst>
            <pc:docMk/>
            <pc:sldMk cId="2214390292" sldId="2147482778"/>
            <ac:cxnSpMk id="64" creationId="{2EEEF639-5586-5B23-9BB3-87F39B3D89FD}"/>
          </ac:cxnSpMkLst>
        </pc:cxnChg>
        <pc:cxnChg chg="mod">
          <ac:chgData name="添田 秀幸(soeda-hideyuki.oy9)" userId="ec2f7455-e62a-4eb8-987b-43a5ac925f20" providerId="ADAL" clId="{F5550D7E-A68F-4D69-BFA4-4A9A076757F0}" dt="2024-10-01T02:43:17.494" v="1269" actId="1037"/>
          <ac:cxnSpMkLst>
            <pc:docMk/>
            <pc:sldMk cId="2214390292" sldId="2147482778"/>
            <ac:cxnSpMk id="66" creationId="{DFB9D1DE-7F75-F114-C898-FD401499737A}"/>
          </ac:cxnSpMkLst>
        </pc:cxnChg>
        <pc:cxnChg chg="mod">
          <ac:chgData name="添田 秀幸(soeda-hideyuki.oy9)" userId="ec2f7455-e62a-4eb8-987b-43a5ac925f20" providerId="ADAL" clId="{F5550D7E-A68F-4D69-BFA4-4A9A076757F0}" dt="2024-10-01T02:44:46.223" v="1303" actId="1037"/>
          <ac:cxnSpMkLst>
            <pc:docMk/>
            <pc:sldMk cId="2214390292" sldId="2147482778"/>
            <ac:cxnSpMk id="68" creationId="{452EFC33-A1B6-B54B-78C6-5C346AC4A7A4}"/>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spPr>
            <a:solidFill>
              <a:srgbClr val="7F6000"/>
            </a:solidFill>
          </c:spPr>
          <c:dPt>
            <c:idx val="0"/>
            <c:bubble3D val="0"/>
            <c:spPr>
              <a:solidFill>
                <a:srgbClr val="ED8137"/>
              </a:solidFill>
              <a:ln w="19050">
                <a:solidFill>
                  <a:schemeClr val="lt1"/>
                </a:solidFill>
              </a:ln>
              <a:effectLst/>
            </c:spPr>
            <c:extLst>
              <c:ext xmlns:c16="http://schemas.microsoft.com/office/drawing/2014/chart" uri="{C3380CC4-5D6E-409C-BE32-E72D297353CC}">
                <c16:uniqueId val="{00000001-4790-4705-904F-56EE291E99ED}"/>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4790-4705-904F-56EE291E99ED}"/>
              </c:ext>
            </c:extLst>
          </c:dPt>
          <c:cat>
            <c:numRef>
              <c:f>Sheet1!$A$2:$A$3</c:f>
              <c:numCache>
                <c:formatCode>General</c:formatCode>
                <c:ptCount val="2"/>
              </c:numCache>
            </c:numRef>
          </c:cat>
          <c:val>
            <c:numRef>
              <c:f>Sheet1!$B$2:$B$3</c:f>
              <c:numCache>
                <c:formatCode>General</c:formatCode>
                <c:ptCount val="2"/>
                <c:pt idx="0">
                  <c:v>16</c:v>
                </c:pt>
                <c:pt idx="1">
                  <c:v>84</c:v>
                </c:pt>
              </c:numCache>
            </c:numRef>
          </c:val>
          <c:extLst>
            <c:ext xmlns:c16="http://schemas.microsoft.com/office/drawing/2014/chart" uri="{C3380CC4-5D6E-409C-BE32-E72D297353CC}">
              <c16:uniqueId val="{00000004-4790-4705-904F-56EE291E99E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307012004683084E-2"/>
          <c:y val="0.15993096505105711"/>
          <c:w val="0.86972455561282369"/>
          <c:h val="0.67111956560083996"/>
        </c:manualLayout>
      </c:layout>
      <c:barChart>
        <c:barDir val="bar"/>
        <c:grouping val="percentStacked"/>
        <c:varyColors val="0"/>
        <c:ser>
          <c:idx val="0"/>
          <c:order val="0"/>
          <c:tx>
            <c:strRef>
              <c:f>Sheet1!$B$1</c:f>
              <c:strCache>
                <c:ptCount val="1"/>
                <c:pt idx="0">
                  <c:v>列1</c:v>
                </c:pt>
              </c:strCache>
            </c:strRef>
          </c:tx>
          <c:spPr>
            <a:solidFill>
              <a:srgbClr val="D2E8D5"/>
            </a:solidFill>
            <a:ln>
              <a:solidFill>
                <a:srgbClr val="6FB77B"/>
              </a:solidFill>
            </a:ln>
            <a:effectLst/>
          </c:spPr>
          <c:invertIfNegative val="0"/>
          <c:dLbls>
            <c:dLbl>
              <c:idx val="0"/>
              <c:tx>
                <c:rich>
                  <a:bodyPr/>
                  <a:lstStyle/>
                  <a:p>
                    <a:fld id="{2680B9E9-DEA4-4825-9DF7-7244C27A75C3}" type="VALUE">
                      <a:rPr lang="en-US" altLang="ja-JP" smtClean="0"/>
                      <a:pPr/>
                      <a:t>[値]</a:t>
                    </a:fld>
                    <a:r>
                      <a:rPr lang="ja-JP" alt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9FD-4C6D-95F5-73EF8FCAD33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65～69歳</c:v>
                </c:pt>
              </c:strCache>
            </c:strRef>
          </c:cat>
          <c:val>
            <c:numRef>
              <c:f>Sheet1!$B$2</c:f>
              <c:numCache>
                <c:formatCode>General</c:formatCode>
                <c:ptCount val="1"/>
                <c:pt idx="0">
                  <c:v>6.8</c:v>
                </c:pt>
              </c:numCache>
            </c:numRef>
          </c:val>
          <c:extLst>
            <c:ext xmlns:c16="http://schemas.microsoft.com/office/drawing/2014/chart" uri="{C3380CC4-5D6E-409C-BE32-E72D297353CC}">
              <c16:uniqueId val="{00000001-39FD-4C6D-95F5-73EF8FCAD33D}"/>
            </c:ext>
          </c:extLst>
        </c:ser>
        <c:ser>
          <c:idx val="1"/>
          <c:order val="1"/>
          <c:tx>
            <c:strRef>
              <c:f>Sheet1!$C$1</c:f>
              <c:strCache>
                <c:ptCount val="1"/>
                <c:pt idx="0">
                  <c:v>列2</c:v>
                </c:pt>
              </c:strCache>
            </c:strRef>
          </c:tx>
          <c:spPr>
            <a:solidFill>
              <a:srgbClr val="ED8137"/>
            </a:solidFill>
            <a:ln>
              <a:solidFill>
                <a:srgbClr val="ED8137"/>
              </a:solidFill>
            </a:ln>
            <a:effectLst/>
          </c:spPr>
          <c:invertIfNegative val="0"/>
          <c:dLbls>
            <c:dLbl>
              <c:idx val="0"/>
              <c:tx>
                <c:rich>
                  <a:bodyPr/>
                  <a:lstStyle/>
                  <a:p>
                    <a:fld id="{4E5D223B-FCF6-4C5E-B7E9-60B0BB8F9D9B}"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9FD-4C6D-95F5-73EF8FCAD33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65～69歳</c:v>
                </c:pt>
              </c:strCache>
            </c:strRef>
          </c:cat>
          <c:val>
            <c:numRef>
              <c:f>Sheet1!$C$2</c:f>
              <c:numCache>
                <c:formatCode>General</c:formatCode>
                <c:ptCount val="1"/>
                <c:pt idx="0">
                  <c:v>12.5</c:v>
                </c:pt>
              </c:numCache>
            </c:numRef>
          </c:val>
          <c:extLst>
            <c:ext xmlns:c16="http://schemas.microsoft.com/office/drawing/2014/chart" uri="{C3380CC4-5D6E-409C-BE32-E72D297353CC}">
              <c16:uniqueId val="{00000003-39FD-4C6D-95F5-73EF8FCAD33D}"/>
            </c:ext>
          </c:extLst>
        </c:ser>
        <c:ser>
          <c:idx val="2"/>
          <c:order val="2"/>
          <c:tx>
            <c:strRef>
              <c:f>Sheet1!$D$1</c:f>
              <c:strCache>
                <c:ptCount val="1"/>
                <c:pt idx="0">
                  <c:v>列3</c:v>
                </c:pt>
              </c:strCache>
            </c:strRef>
          </c:tx>
          <c:spPr>
            <a:solidFill>
              <a:srgbClr val="6FB77B"/>
            </a:solidFill>
            <a:ln>
              <a:solidFill>
                <a:srgbClr val="6FB77B"/>
              </a:solidFill>
            </a:ln>
            <a:effectLst/>
          </c:spPr>
          <c:invertIfNegative val="0"/>
          <c:dLbls>
            <c:dLbl>
              <c:idx val="0"/>
              <c:tx>
                <c:rich>
                  <a:bodyPr/>
                  <a:lstStyle/>
                  <a:p>
                    <a:fld id="{7780147F-8B04-4998-88F4-F1E08CB574C5}" type="VALUE">
                      <a:rPr lang="en-US" altLang="ja-JP" smtClean="0"/>
                      <a:pPr/>
                      <a:t>[値]</a:t>
                    </a:fld>
                    <a:r>
                      <a:rPr lang="en-US" altLang="ja-JP"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9FD-4C6D-95F5-73EF8FCAD33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65～69歳</c:v>
                </c:pt>
              </c:strCache>
            </c:strRef>
          </c:cat>
          <c:val>
            <c:numRef>
              <c:f>Sheet1!$D$2</c:f>
              <c:numCache>
                <c:formatCode>General</c:formatCode>
                <c:ptCount val="1"/>
                <c:pt idx="0">
                  <c:v>18.3</c:v>
                </c:pt>
              </c:numCache>
            </c:numRef>
          </c:val>
          <c:extLst>
            <c:ext xmlns:c16="http://schemas.microsoft.com/office/drawing/2014/chart" uri="{C3380CC4-5D6E-409C-BE32-E72D297353CC}">
              <c16:uniqueId val="{00000005-39FD-4C6D-95F5-73EF8FCAD33D}"/>
            </c:ext>
          </c:extLst>
        </c:ser>
        <c:ser>
          <c:idx val="3"/>
          <c:order val="3"/>
          <c:tx>
            <c:strRef>
              <c:f>Sheet1!$E$1</c:f>
              <c:strCache>
                <c:ptCount val="1"/>
                <c:pt idx="0">
                  <c:v>列4</c:v>
                </c:pt>
              </c:strCache>
            </c:strRef>
          </c:tx>
          <c:spPr>
            <a:solidFill>
              <a:srgbClr val="9ACCA2"/>
            </a:solidFill>
            <a:ln>
              <a:solidFill>
                <a:srgbClr val="6FB77B"/>
              </a:solidFill>
            </a:ln>
            <a:effectLst/>
          </c:spPr>
          <c:invertIfNegative val="0"/>
          <c:dLbls>
            <c:dLbl>
              <c:idx val="0"/>
              <c:tx>
                <c:rich>
                  <a:bodyPr/>
                  <a:lstStyle/>
                  <a:p>
                    <a:fld id="{574AFE47-5ED8-41FB-951A-752E9FA2360C}" type="VALUE">
                      <a:rPr lang="en-US" altLang="ja-JP" smtClean="0"/>
                      <a:pPr/>
                      <a:t>[値]</a:t>
                    </a:fld>
                    <a:r>
                      <a:rPr lang="en-US" altLang="ja-JP"/>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39FD-4C6D-95F5-73EF8FCAD33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65～69歳</c:v>
                </c:pt>
              </c:strCache>
            </c:strRef>
          </c:cat>
          <c:val>
            <c:numRef>
              <c:f>Sheet1!$E$2</c:f>
              <c:numCache>
                <c:formatCode>General</c:formatCode>
                <c:ptCount val="1"/>
                <c:pt idx="0">
                  <c:v>32.6</c:v>
                </c:pt>
              </c:numCache>
            </c:numRef>
          </c:val>
          <c:extLst>
            <c:ext xmlns:c16="http://schemas.microsoft.com/office/drawing/2014/chart" uri="{C3380CC4-5D6E-409C-BE32-E72D297353CC}">
              <c16:uniqueId val="{00000007-39FD-4C6D-95F5-73EF8FCAD33D}"/>
            </c:ext>
          </c:extLst>
        </c:ser>
        <c:ser>
          <c:idx val="4"/>
          <c:order val="4"/>
          <c:tx>
            <c:strRef>
              <c:f>Sheet1!$F$1</c:f>
              <c:strCache>
                <c:ptCount val="1"/>
                <c:pt idx="0">
                  <c:v>列5</c:v>
                </c:pt>
              </c:strCache>
            </c:strRef>
          </c:tx>
          <c:spPr>
            <a:solidFill>
              <a:srgbClr val="BFBFBF"/>
            </a:solidFill>
            <a:ln>
              <a:solidFill>
                <a:schemeClr val="bg1">
                  <a:lumMod val="50000"/>
                </a:schemeClr>
              </a:solidFill>
            </a:ln>
            <a:effectLst/>
          </c:spPr>
          <c:invertIfNegative val="0"/>
          <c:dLbls>
            <c:dLbl>
              <c:idx val="0"/>
              <c:tx>
                <c:rich>
                  <a:bodyPr rot="0" spcFirstLastPara="1" vertOverflow="ellipsis" vert="horz" wrap="square" lIns="38100" tIns="19050" rIns="38100" bIns="19050" anchor="ctr" anchorCtr="1">
                    <a:spAutoFit/>
                  </a:bodyPr>
                  <a:lstStyle/>
                  <a:p>
                    <a:pPr>
                      <a:defRPr sz="1100" b="1" i="0" u="none" strike="noStrike" kern="1200" baseline="0">
                        <a:solidFill>
                          <a:schemeClr val="tx1">
                            <a:lumMod val="65000"/>
                            <a:lumOff val="35000"/>
                          </a:schemeClr>
                        </a:solidFill>
                        <a:latin typeface="+mn-lt"/>
                        <a:ea typeface="+mn-ea"/>
                        <a:cs typeface="+mn-cs"/>
                      </a:defRPr>
                    </a:pPr>
                    <a:fld id="{61AEEF79-3F89-4D25-93C2-28FBC45EC850}" type="VALUE">
                      <a:rPr lang="en-US" altLang="ja-JP" sz="1100" b="1" smtClean="0">
                        <a:solidFill>
                          <a:schemeClr val="tx1">
                            <a:lumMod val="65000"/>
                            <a:lumOff val="35000"/>
                          </a:schemeClr>
                        </a:solidFill>
                      </a:rPr>
                      <a:pPr>
                        <a:defRPr sz="1100" b="1">
                          <a:solidFill>
                            <a:schemeClr val="tx1">
                              <a:lumMod val="65000"/>
                              <a:lumOff val="35000"/>
                            </a:schemeClr>
                          </a:solidFill>
                        </a:defRPr>
                      </a:pPr>
                      <a:t>[値]</a:t>
                    </a:fld>
                    <a:r>
                      <a:rPr lang="ja-JP" altLang="en-US" sz="1100" b="1" dirty="0">
                        <a:solidFill>
                          <a:schemeClr val="tx1">
                            <a:lumMod val="65000"/>
                            <a:lumOff val="35000"/>
                          </a:schemeClr>
                        </a:solidFill>
                      </a:rPr>
                      <a:t>％</a:t>
                    </a: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65000"/>
                          <a:lumOff val="3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7.0876099519061736E-2"/>
                      <c:h val="0.14649154186102364"/>
                    </c:manualLayout>
                  </c15:layout>
                  <c15:dlblFieldTable/>
                  <c15:showDataLabelsRange val="0"/>
                </c:ext>
                <c:ext xmlns:c16="http://schemas.microsoft.com/office/drawing/2014/chart" uri="{C3380CC4-5D6E-409C-BE32-E72D297353CC}">
                  <c16:uniqueId val="{00000008-39FD-4C6D-95F5-73EF8FCAD33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65～69歳</c:v>
                </c:pt>
              </c:strCache>
            </c:strRef>
          </c:cat>
          <c:val>
            <c:numRef>
              <c:f>Sheet1!$F$2</c:f>
              <c:numCache>
                <c:formatCode>General</c:formatCode>
                <c:ptCount val="1"/>
                <c:pt idx="0">
                  <c:v>17.899999999999999</c:v>
                </c:pt>
              </c:numCache>
            </c:numRef>
          </c:val>
          <c:extLst>
            <c:ext xmlns:c16="http://schemas.microsoft.com/office/drawing/2014/chart" uri="{C3380CC4-5D6E-409C-BE32-E72D297353CC}">
              <c16:uniqueId val="{00000009-39FD-4C6D-95F5-73EF8FCAD33D}"/>
            </c:ext>
          </c:extLst>
        </c:ser>
        <c:ser>
          <c:idx val="5"/>
          <c:order val="5"/>
          <c:tx>
            <c:strRef>
              <c:f>Sheet1!$G$1</c:f>
              <c:strCache>
                <c:ptCount val="1"/>
                <c:pt idx="0">
                  <c:v>列6</c:v>
                </c:pt>
              </c:strCache>
            </c:strRef>
          </c:tx>
          <c:spPr>
            <a:solidFill>
              <a:srgbClr val="C9C9C9"/>
            </a:solidFill>
            <a:ln>
              <a:solidFill>
                <a:srgbClr val="A6A6A6"/>
              </a:solidFill>
            </a:ln>
            <a:effectLst/>
          </c:spPr>
          <c:invertIfNegative val="0"/>
          <c:dLbls>
            <c:dLbl>
              <c:idx val="0"/>
              <c:tx>
                <c:rich>
                  <a:bodyPr/>
                  <a:lstStyle/>
                  <a:p>
                    <a:fld id="{E4E40B4E-5502-4D5F-87E0-02DDD37F07ED}" type="VALUE">
                      <a:rPr lang="en-US" altLang="ja-JP" smtClean="0"/>
                      <a:pPr/>
                      <a:t>[値]</a:t>
                    </a:fld>
                    <a:r>
                      <a:rPr lang="en-US" altLang="ja-JP"/>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39FD-4C6D-95F5-73EF8FCAD33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65～69歳</c:v>
                </c:pt>
              </c:strCache>
            </c:strRef>
          </c:cat>
          <c:val>
            <c:numRef>
              <c:f>Sheet1!$G$2</c:f>
              <c:numCache>
                <c:formatCode>General</c:formatCode>
                <c:ptCount val="1"/>
                <c:pt idx="0">
                  <c:v>5</c:v>
                </c:pt>
              </c:numCache>
            </c:numRef>
          </c:val>
          <c:extLst>
            <c:ext xmlns:c16="http://schemas.microsoft.com/office/drawing/2014/chart" uri="{C3380CC4-5D6E-409C-BE32-E72D297353CC}">
              <c16:uniqueId val="{0000000A-39FD-4C6D-95F5-73EF8FCAD33D}"/>
            </c:ext>
          </c:extLst>
        </c:ser>
        <c:ser>
          <c:idx val="6"/>
          <c:order val="6"/>
          <c:tx>
            <c:strRef>
              <c:f>Sheet1!$H$1</c:f>
              <c:strCache>
                <c:ptCount val="1"/>
                <c:pt idx="0">
                  <c:v>列7</c:v>
                </c:pt>
              </c:strCache>
            </c:strRef>
          </c:tx>
          <c:spPr>
            <a:solidFill>
              <a:srgbClr val="D5D5D5"/>
            </a:solidFill>
            <a:ln>
              <a:solidFill>
                <a:srgbClr val="A6A6A6"/>
              </a:solidFill>
            </a:ln>
            <a:effectLst/>
          </c:spPr>
          <c:invertIfNegative val="0"/>
          <c:dLbls>
            <c:dLbl>
              <c:idx val="0"/>
              <c:tx>
                <c:rich>
                  <a:bodyPr rot="0" spcFirstLastPara="1" vertOverflow="overflow" horzOverflow="overflow"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fld id="{9EAB0158-6895-4A50-98FC-A3368035DFD6}" type="VALUE">
                      <a:rPr lang="en-US" altLang="ja-JP" sz="1000" smtClean="0"/>
                      <a:pPr>
                        <a:defRPr sz="1000" b="1">
                          <a:solidFill>
                            <a:schemeClr val="tx1">
                              <a:lumMod val="75000"/>
                              <a:lumOff val="25000"/>
                            </a:schemeClr>
                          </a:solidFill>
                        </a:defRPr>
                      </a:pPr>
                      <a:t>[値]</a:t>
                    </a:fld>
                    <a:r>
                      <a:rPr lang="en-US" altLang="ja-JP" sz="1000"/>
                      <a:t>%</a:t>
                    </a:r>
                  </a:p>
                </c:rich>
              </c:tx>
              <c:spPr>
                <a:noFill/>
                <a:ln>
                  <a:noFill/>
                </a:ln>
                <a:effectLst/>
              </c:spPr>
              <c:txPr>
                <a:bodyPr rot="0" spcFirstLastPara="1" vertOverflow="overflow" horzOverflow="overflow"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4.1582378898309277E-2"/>
                      <c:h val="0.15973245036664868"/>
                    </c:manualLayout>
                  </c15:layout>
                  <c15:dlblFieldTable/>
                  <c15:showDataLabelsRange val="0"/>
                </c:ext>
                <c:ext xmlns:c16="http://schemas.microsoft.com/office/drawing/2014/chart" uri="{C3380CC4-5D6E-409C-BE32-E72D297353CC}">
                  <c16:uniqueId val="{0000000E-39FD-4C6D-95F5-73EF8FCAD33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65～69歳</c:v>
                </c:pt>
              </c:strCache>
            </c:strRef>
          </c:cat>
          <c:val>
            <c:numRef>
              <c:f>Sheet1!$H$2</c:f>
              <c:numCache>
                <c:formatCode>General</c:formatCode>
                <c:ptCount val="1"/>
                <c:pt idx="0">
                  <c:v>2.9</c:v>
                </c:pt>
              </c:numCache>
            </c:numRef>
          </c:val>
          <c:extLst>
            <c:ext xmlns:c16="http://schemas.microsoft.com/office/drawing/2014/chart" uri="{C3380CC4-5D6E-409C-BE32-E72D297353CC}">
              <c16:uniqueId val="{0000000B-39FD-4C6D-95F5-73EF8FCAD33D}"/>
            </c:ext>
          </c:extLst>
        </c:ser>
        <c:ser>
          <c:idx val="7"/>
          <c:order val="7"/>
          <c:tx>
            <c:strRef>
              <c:f>Sheet1!$I$1</c:f>
              <c:strCache>
                <c:ptCount val="1"/>
                <c:pt idx="0">
                  <c:v>列8</c:v>
                </c:pt>
              </c:strCache>
            </c:strRef>
          </c:tx>
          <c:spPr>
            <a:solidFill>
              <a:srgbClr val="E2E2E2"/>
            </a:solidFill>
            <a:ln>
              <a:solidFill>
                <a:srgbClr val="A6A6A6"/>
              </a:solidFill>
            </a:ln>
            <a:effectLst/>
          </c:spPr>
          <c:invertIfNegative val="0"/>
          <c:dLbls>
            <c:dLbl>
              <c:idx val="0"/>
              <c:tx>
                <c:rich>
                  <a:bodyPr/>
                  <a:lstStyle/>
                  <a:p>
                    <a:r>
                      <a:rPr lang="en-US" altLang="ja-JP" dirty="0"/>
                      <a:t>4</a:t>
                    </a:r>
                  </a:p>
                  <a:p>
                    <a:r>
                      <a:rPr lang="en-US" altLang="ja-JP" dirty="0"/>
                      <a:t>%</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39FD-4C6D-95F5-73EF8FCAD33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65～69歳</c:v>
                </c:pt>
              </c:strCache>
            </c:strRef>
          </c:cat>
          <c:val>
            <c:numRef>
              <c:f>Sheet1!$I$2</c:f>
              <c:numCache>
                <c:formatCode>General</c:formatCode>
                <c:ptCount val="1"/>
                <c:pt idx="0">
                  <c:v>4</c:v>
                </c:pt>
              </c:numCache>
            </c:numRef>
          </c:val>
          <c:extLst>
            <c:ext xmlns:c16="http://schemas.microsoft.com/office/drawing/2014/chart" uri="{C3380CC4-5D6E-409C-BE32-E72D297353CC}">
              <c16:uniqueId val="{0000000C-39FD-4C6D-95F5-73EF8FCAD33D}"/>
            </c:ext>
          </c:extLst>
        </c:ser>
        <c:dLbls>
          <c:dLblPos val="ctr"/>
          <c:showLegendKey val="0"/>
          <c:showVal val="1"/>
          <c:showCatName val="0"/>
          <c:showSerName val="0"/>
          <c:showPercent val="0"/>
          <c:showBubbleSize val="0"/>
        </c:dLbls>
        <c:gapWidth val="80"/>
        <c:overlap val="100"/>
        <c:axId val="686279488"/>
        <c:axId val="686280448"/>
      </c:barChart>
      <c:catAx>
        <c:axId val="686279488"/>
        <c:scaling>
          <c:orientation val="minMax"/>
        </c:scaling>
        <c:delete val="0"/>
        <c:axPos val="l"/>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ja-JP"/>
          </a:p>
        </c:txPr>
        <c:crossAx val="686280448"/>
        <c:crosses val="autoZero"/>
        <c:auto val="1"/>
        <c:lblAlgn val="ctr"/>
        <c:lblOffset val="0"/>
        <c:noMultiLvlLbl val="0"/>
      </c:catAx>
      <c:valAx>
        <c:axId val="686280448"/>
        <c:scaling>
          <c:orientation val="minMax"/>
        </c:scaling>
        <c:delete val="0"/>
        <c:axPos val="b"/>
        <c:majorGridlines>
          <c:spPr>
            <a:ln w="9525" cap="flat" cmpd="sng" algn="ctr">
              <a:solidFill>
                <a:schemeClr val="tx1">
                  <a:lumMod val="15000"/>
                  <a:lumOff val="85000"/>
                </a:schemeClr>
              </a:solidFill>
              <a:prstDash val="sysDot"/>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ja-JP"/>
          </a:p>
        </c:txPr>
        <c:crossAx val="686279488"/>
        <c:crossesAt val="1"/>
        <c:crossBetween val="between"/>
      </c:valAx>
      <c:spPr>
        <a:solidFill>
          <a:schemeClr val="bg1">
            <a:lumMod val="95000"/>
          </a:schemeClr>
        </a:solidFill>
        <a:ln w="6350">
          <a:solidFill>
            <a:srgbClr val="000000"/>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307012004683084E-2"/>
          <c:y val="0.15993096505105711"/>
          <c:w val="0.86972455561282369"/>
          <c:h val="0.67111956560083996"/>
        </c:manualLayout>
      </c:layout>
      <c:barChart>
        <c:barDir val="bar"/>
        <c:grouping val="percentStacked"/>
        <c:varyColors val="0"/>
        <c:ser>
          <c:idx val="0"/>
          <c:order val="0"/>
          <c:tx>
            <c:strRef>
              <c:f>Sheet1!$B$1</c:f>
              <c:strCache>
                <c:ptCount val="1"/>
                <c:pt idx="0">
                  <c:v>列1</c:v>
                </c:pt>
              </c:strCache>
            </c:strRef>
          </c:tx>
          <c:spPr>
            <a:solidFill>
              <a:srgbClr val="D2E8D5"/>
            </a:solidFill>
            <a:ln>
              <a:solidFill>
                <a:srgbClr val="6FB77B"/>
              </a:solidFill>
            </a:ln>
            <a:effectLst/>
          </c:spPr>
          <c:invertIfNegative val="0"/>
          <c:dLbls>
            <c:dLbl>
              <c:idx val="0"/>
              <c:tx>
                <c:rich>
                  <a:bodyPr/>
                  <a:lstStyle/>
                  <a:p>
                    <a:fld id="{2680B9E9-DEA4-4825-9DF7-7244C27A75C3}" type="VALUE">
                      <a:rPr lang="en-US" altLang="ja-JP" smtClean="0"/>
                      <a:pPr/>
                      <a:t>[値]</a:t>
                    </a:fld>
                    <a:r>
                      <a:rPr lang="ja-JP" alt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AB8-4DE9-B2DE-9836440F4080}"/>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65～69歳</c:v>
                </c:pt>
              </c:strCache>
            </c:strRef>
          </c:cat>
          <c:val>
            <c:numRef>
              <c:f>Sheet1!$B$2</c:f>
              <c:numCache>
                <c:formatCode>General</c:formatCode>
                <c:ptCount val="1"/>
                <c:pt idx="0">
                  <c:v>29</c:v>
                </c:pt>
              </c:numCache>
            </c:numRef>
          </c:val>
          <c:extLst>
            <c:ext xmlns:c16="http://schemas.microsoft.com/office/drawing/2014/chart" uri="{C3380CC4-5D6E-409C-BE32-E72D297353CC}">
              <c16:uniqueId val="{00000000-5FC9-4B78-8AB7-19C83DBB77A0}"/>
            </c:ext>
          </c:extLst>
        </c:ser>
        <c:ser>
          <c:idx val="1"/>
          <c:order val="1"/>
          <c:tx>
            <c:strRef>
              <c:f>Sheet1!$C$1</c:f>
              <c:strCache>
                <c:ptCount val="1"/>
                <c:pt idx="0">
                  <c:v>列2</c:v>
                </c:pt>
              </c:strCache>
            </c:strRef>
          </c:tx>
          <c:spPr>
            <a:solidFill>
              <a:srgbClr val="ED8137"/>
            </a:solidFill>
            <a:ln>
              <a:solidFill>
                <a:srgbClr val="ED8137"/>
              </a:solidFill>
            </a:ln>
            <a:effectLst/>
          </c:spPr>
          <c:invertIfNegative val="0"/>
          <c:dLbls>
            <c:dLbl>
              <c:idx val="0"/>
              <c:tx>
                <c:rich>
                  <a:bodyPr/>
                  <a:lstStyle/>
                  <a:p>
                    <a:fld id="{4E5D223B-FCF6-4C5E-B7E9-60B0BB8F9D9B}"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AB8-4DE9-B2DE-9836440F4080}"/>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65～69歳</c:v>
                </c:pt>
              </c:strCache>
            </c:strRef>
          </c:cat>
          <c:val>
            <c:numRef>
              <c:f>Sheet1!$C$2</c:f>
              <c:numCache>
                <c:formatCode>General</c:formatCode>
                <c:ptCount val="1"/>
                <c:pt idx="0">
                  <c:v>31.9</c:v>
                </c:pt>
              </c:numCache>
            </c:numRef>
          </c:val>
          <c:extLst>
            <c:ext xmlns:c16="http://schemas.microsoft.com/office/drawing/2014/chart" uri="{C3380CC4-5D6E-409C-BE32-E72D297353CC}">
              <c16:uniqueId val="{00000001-5FC9-4B78-8AB7-19C83DBB77A0}"/>
            </c:ext>
          </c:extLst>
        </c:ser>
        <c:ser>
          <c:idx val="2"/>
          <c:order val="2"/>
          <c:tx>
            <c:strRef>
              <c:f>Sheet1!$D$1</c:f>
              <c:strCache>
                <c:ptCount val="1"/>
                <c:pt idx="0">
                  <c:v>列3</c:v>
                </c:pt>
              </c:strCache>
            </c:strRef>
          </c:tx>
          <c:spPr>
            <a:solidFill>
              <a:srgbClr val="6FB77B"/>
            </a:solidFill>
            <a:ln>
              <a:solidFill>
                <a:srgbClr val="6FB77B"/>
              </a:solidFill>
            </a:ln>
            <a:effectLst/>
          </c:spPr>
          <c:invertIfNegative val="0"/>
          <c:dLbls>
            <c:dLbl>
              <c:idx val="0"/>
              <c:tx>
                <c:rich>
                  <a:bodyPr/>
                  <a:lstStyle/>
                  <a:p>
                    <a:fld id="{7780147F-8B04-4998-88F4-F1E08CB574C5}" type="VALUE">
                      <a:rPr lang="en-US" altLang="ja-JP" smtClean="0"/>
                      <a:pPr/>
                      <a:t>[値]</a:t>
                    </a:fld>
                    <a:r>
                      <a:rPr lang="en-US" altLang="ja-JP"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AB8-4DE9-B2DE-9836440F4080}"/>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65～69歳</c:v>
                </c:pt>
              </c:strCache>
            </c:strRef>
          </c:cat>
          <c:val>
            <c:numRef>
              <c:f>Sheet1!$D$2</c:f>
              <c:numCache>
                <c:formatCode>General</c:formatCode>
                <c:ptCount val="1"/>
                <c:pt idx="0">
                  <c:v>17.2</c:v>
                </c:pt>
              </c:numCache>
            </c:numRef>
          </c:val>
          <c:extLst>
            <c:ext xmlns:c16="http://schemas.microsoft.com/office/drawing/2014/chart" uri="{C3380CC4-5D6E-409C-BE32-E72D297353CC}">
              <c16:uniqueId val="{00000002-5FC9-4B78-8AB7-19C83DBB77A0}"/>
            </c:ext>
          </c:extLst>
        </c:ser>
        <c:ser>
          <c:idx val="3"/>
          <c:order val="3"/>
          <c:tx>
            <c:strRef>
              <c:f>Sheet1!$E$1</c:f>
              <c:strCache>
                <c:ptCount val="1"/>
                <c:pt idx="0">
                  <c:v>列4</c:v>
                </c:pt>
              </c:strCache>
            </c:strRef>
          </c:tx>
          <c:spPr>
            <a:solidFill>
              <a:srgbClr val="9ACCA2"/>
            </a:solidFill>
            <a:ln>
              <a:solidFill>
                <a:srgbClr val="6FB77B"/>
              </a:solidFill>
            </a:ln>
            <a:effectLst/>
          </c:spPr>
          <c:invertIfNegative val="0"/>
          <c:dLbls>
            <c:dLbl>
              <c:idx val="0"/>
              <c:tx>
                <c:rich>
                  <a:bodyPr/>
                  <a:lstStyle/>
                  <a:p>
                    <a:fld id="{574AFE47-5ED8-41FB-951A-752E9FA2360C}" type="VALUE">
                      <a:rPr lang="en-US" altLang="ja-JP" smtClean="0"/>
                      <a:pPr/>
                      <a:t>[値]</a:t>
                    </a:fld>
                    <a:r>
                      <a:rPr lang="en-US" altLang="ja-JP"/>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AB8-4DE9-B2DE-9836440F4080}"/>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65～69歳</c:v>
                </c:pt>
              </c:strCache>
            </c:strRef>
          </c:cat>
          <c:val>
            <c:numRef>
              <c:f>Sheet1!$E$2</c:f>
              <c:numCache>
                <c:formatCode>General</c:formatCode>
                <c:ptCount val="1"/>
                <c:pt idx="0">
                  <c:v>9.6999999999999993</c:v>
                </c:pt>
              </c:numCache>
            </c:numRef>
          </c:val>
          <c:extLst>
            <c:ext xmlns:c16="http://schemas.microsoft.com/office/drawing/2014/chart" uri="{C3380CC4-5D6E-409C-BE32-E72D297353CC}">
              <c16:uniqueId val="{00000003-5FC9-4B78-8AB7-19C83DBB77A0}"/>
            </c:ext>
          </c:extLst>
        </c:ser>
        <c:ser>
          <c:idx val="4"/>
          <c:order val="4"/>
          <c:tx>
            <c:strRef>
              <c:f>Sheet1!$F$1</c:f>
              <c:strCache>
                <c:ptCount val="1"/>
                <c:pt idx="0">
                  <c:v>列5</c:v>
                </c:pt>
              </c:strCache>
            </c:strRef>
          </c:tx>
          <c:spPr>
            <a:solidFill>
              <a:srgbClr val="BFBFBF"/>
            </a:solidFill>
            <a:ln>
              <a:solidFill>
                <a:schemeClr val="bg1">
                  <a:lumMod val="50000"/>
                </a:schemeClr>
              </a:solidFill>
            </a:ln>
            <a:effectLst/>
          </c:spPr>
          <c:invertIfNegative val="0"/>
          <c:dLbls>
            <c:dLbl>
              <c:idx val="0"/>
              <c:tx>
                <c:rich>
                  <a:bodyPr/>
                  <a:lstStyle/>
                  <a:p>
                    <a:fld id="{61AEEF79-3F89-4D25-93C2-28FBC45EC850}" type="VALUE">
                      <a:rPr lang="en-US" altLang="ja-JP"/>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layout>
                    <c:manualLayout>
                      <c:w val="8.1895483167236841E-2"/>
                      <c:h val="0.14649130256955822"/>
                    </c:manualLayout>
                  </c15:layout>
                  <c15:dlblFieldTable/>
                  <c15:showDataLabelsRange val="0"/>
                </c:ext>
                <c:ext xmlns:c16="http://schemas.microsoft.com/office/drawing/2014/chart" uri="{C3380CC4-5D6E-409C-BE32-E72D297353CC}">
                  <c16:uniqueId val="{00000000-2B62-41AE-AF50-4FAB4E07248B}"/>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65～69歳</c:v>
                </c:pt>
              </c:strCache>
            </c:strRef>
          </c:cat>
          <c:val>
            <c:numRef>
              <c:f>Sheet1!$F$2</c:f>
              <c:numCache>
                <c:formatCode>General</c:formatCode>
                <c:ptCount val="1"/>
                <c:pt idx="0">
                  <c:v>12.2</c:v>
                </c:pt>
              </c:numCache>
            </c:numRef>
          </c:val>
          <c:extLst>
            <c:ext xmlns:c16="http://schemas.microsoft.com/office/drawing/2014/chart" uri="{C3380CC4-5D6E-409C-BE32-E72D297353CC}">
              <c16:uniqueId val="{00000007-5FC9-4B78-8AB7-19C83DBB77A0}"/>
            </c:ext>
          </c:extLst>
        </c:ser>
        <c:dLbls>
          <c:dLblPos val="ctr"/>
          <c:showLegendKey val="0"/>
          <c:showVal val="1"/>
          <c:showCatName val="0"/>
          <c:showSerName val="0"/>
          <c:showPercent val="0"/>
          <c:showBubbleSize val="0"/>
        </c:dLbls>
        <c:gapWidth val="80"/>
        <c:overlap val="100"/>
        <c:axId val="686279488"/>
        <c:axId val="686280448"/>
      </c:barChart>
      <c:catAx>
        <c:axId val="686279488"/>
        <c:scaling>
          <c:orientation val="minMax"/>
        </c:scaling>
        <c:delete val="0"/>
        <c:axPos val="l"/>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ja-JP"/>
          </a:p>
        </c:txPr>
        <c:crossAx val="686280448"/>
        <c:crosses val="autoZero"/>
        <c:auto val="1"/>
        <c:lblAlgn val="ctr"/>
        <c:lblOffset val="0"/>
        <c:noMultiLvlLbl val="0"/>
      </c:catAx>
      <c:valAx>
        <c:axId val="686280448"/>
        <c:scaling>
          <c:orientation val="minMax"/>
        </c:scaling>
        <c:delete val="0"/>
        <c:axPos val="b"/>
        <c:majorGridlines>
          <c:spPr>
            <a:ln w="9525" cap="flat" cmpd="sng" algn="ctr">
              <a:solidFill>
                <a:schemeClr val="tx1">
                  <a:lumMod val="15000"/>
                  <a:lumOff val="85000"/>
                </a:schemeClr>
              </a:solidFill>
              <a:prstDash val="sysDot"/>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ja-JP"/>
          </a:p>
        </c:txPr>
        <c:crossAx val="686279488"/>
        <c:crossesAt val="1"/>
        <c:crossBetween val="between"/>
      </c:valAx>
      <c:spPr>
        <a:solidFill>
          <a:schemeClr val="bg1">
            <a:lumMod val="95000"/>
          </a:schemeClr>
        </a:solidFill>
        <a:ln w="6350">
          <a:solidFill>
            <a:srgbClr val="000000"/>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0"/>
            <a:ext cx="2949575" cy="496888"/>
          </a:xfrm>
          <a:prstGeom prst="rect">
            <a:avLst/>
          </a:prstGeom>
        </p:spPr>
        <p:txBody>
          <a:bodyPr vert="horz" lIns="91432" tIns="45716" rIns="91432" bIns="45716" rtlCol="0"/>
          <a:lstStyle>
            <a:lvl1pPr algn="r">
              <a:defRPr sz="1200"/>
            </a:lvl1pPr>
          </a:lstStyle>
          <a:p>
            <a:fld id="{9EFAAA67-FDD0-4958-BF94-3A572410A368}" type="datetime1">
              <a:rPr kumimoji="1" lang="ja-JP" altLang="en-US" smtClean="0"/>
              <a:pPr/>
              <a:t>2024/10/10</a:t>
            </a:fld>
            <a:endParaRPr kumimoji="1" lang="ja-JP" altLang="en-US"/>
          </a:p>
        </p:txBody>
      </p:sp>
      <p:sp>
        <p:nvSpPr>
          <p:cNvPr id="4" name="フッター プレースホルダー 3"/>
          <p:cNvSpPr>
            <a:spLocks noGrp="1"/>
          </p:cNvSpPr>
          <p:nvPr>
            <p:ph type="ftr" sz="quarter" idx="2"/>
          </p:nvPr>
        </p:nvSpPr>
        <p:spPr>
          <a:xfrm>
            <a:off x="1" y="9440863"/>
            <a:ext cx="2949575" cy="496887"/>
          </a:xfrm>
          <a:prstGeom prst="rect">
            <a:avLst/>
          </a:prstGeom>
        </p:spPr>
        <p:txBody>
          <a:bodyPr vert="horz" lIns="91432" tIns="45716" rIns="91432" bIns="457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6887"/>
          </a:xfrm>
          <a:prstGeom prst="rect">
            <a:avLst/>
          </a:prstGeom>
        </p:spPr>
        <p:txBody>
          <a:bodyPr vert="horz" lIns="91432" tIns="45716" rIns="91432" bIns="45716" rtlCol="0" anchor="b"/>
          <a:lstStyle>
            <a:lvl1pPr algn="r">
              <a:defRPr sz="1200"/>
            </a:lvl1pPr>
          </a:lstStyle>
          <a:p>
            <a:fld id="{1D496E62-697A-46DE-9558-1819BAF29202}" type="slidenum">
              <a:rPr kumimoji="1" lang="ja-JP" altLang="en-US" smtClean="0"/>
              <a:pPr/>
              <a:t>‹#›</a:t>
            </a:fld>
            <a:endParaRPr kumimoji="1" lang="ja-JP" altLang="en-US"/>
          </a:p>
        </p:txBody>
      </p:sp>
    </p:spTree>
    <p:extLst>
      <p:ext uri="{BB962C8B-B14F-4D97-AF65-F5344CB8AC3E}">
        <p14:creationId xmlns:p14="http://schemas.microsoft.com/office/powerpoint/2010/main" val="201399122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50263" cy="496888"/>
          </a:xfrm>
          <a:prstGeom prst="rect">
            <a:avLst/>
          </a:prstGeom>
        </p:spPr>
        <p:txBody>
          <a:bodyPr vert="horz" lIns="91432" tIns="45716" rIns="91432" bIns="45716"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55349" y="0"/>
            <a:ext cx="2950263" cy="496888"/>
          </a:xfrm>
          <a:prstGeom prst="rect">
            <a:avLst/>
          </a:prstGeom>
        </p:spPr>
        <p:txBody>
          <a:bodyPr vert="horz" lIns="91432" tIns="45716" rIns="91432" bIns="45716" rtlCol="0"/>
          <a:lstStyle>
            <a:lvl1pPr algn="r" fontAlgn="auto">
              <a:spcBef>
                <a:spcPts val="0"/>
              </a:spcBef>
              <a:spcAft>
                <a:spcPts val="0"/>
              </a:spcAft>
              <a:defRPr sz="1200">
                <a:latin typeface="+mn-lt"/>
                <a:ea typeface="+mn-ea"/>
              </a:defRPr>
            </a:lvl1pPr>
          </a:lstStyle>
          <a:p>
            <a:pPr>
              <a:defRPr/>
            </a:pPr>
            <a:fld id="{0B27D039-55E8-4638-9470-748719A9117D}" type="datetime1">
              <a:rPr lang="ja-JP" altLang="en-US" smtClean="0"/>
              <a:pPr>
                <a:defRPr/>
              </a:pPr>
              <a:t>2024/10/10</a:t>
            </a:fld>
            <a:endParaRPr lang="ja-JP" altLang="en-US"/>
          </a:p>
        </p:txBody>
      </p:sp>
      <p:sp>
        <p:nvSpPr>
          <p:cNvPr id="4" name="スライド イメージ プレースホルダ 3"/>
          <p:cNvSpPr>
            <a:spLocks noGrp="1" noRot="1" noChangeAspect="1"/>
          </p:cNvSpPr>
          <p:nvPr>
            <p:ph type="sldImg" idx="2"/>
          </p:nvPr>
        </p:nvSpPr>
        <p:spPr>
          <a:xfrm>
            <a:off x="714375" y="746125"/>
            <a:ext cx="5380038" cy="3725863"/>
          </a:xfrm>
          <a:prstGeom prst="rect">
            <a:avLst/>
          </a:prstGeom>
          <a:noFill/>
          <a:ln w="12700">
            <a:solidFill>
              <a:prstClr val="black"/>
            </a:solidFill>
          </a:ln>
        </p:spPr>
        <p:txBody>
          <a:bodyPr vert="horz" lIns="91432" tIns="45716" rIns="91432" bIns="45716" rtlCol="0" anchor="ctr"/>
          <a:lstStyle/>
          <a:p>
            <a:pPr lvl="0"/>
            <a:endParaRPr lang="ja-JP" altLang="en-US" noProof="0"/>
          </a:p>
        </p:txBody>
      </p:sp>
      <p:sp>
        <p:nvSpPr>
          <p:cNvPr id="5" name="ノート プレースホルダ 4"/>
          <p:cNvSpPr>
            <a:spLocks noGrp="1"/>
          </p:cNvSpPr>
          <p:nvPr>
            <p:ph type="body" sz="quarter" idx="3"/>
          </p:nvPr>
        </p:nvSpPr>
        <p:spPr>
          <a:xfrm>
            <a:off x="681199" y="4721226"/>
            <a:ext cx="5444806" cy="4471988"/>
          </a:xfrm>
          <a:prstGeom prst="rect">
            <a:avLst/>
          </a:prstGeom>
        </p:spPr>
        <p:txBody>
          <a:bodyPr vert="horz" lIns="91432" tIns="45716" rIns="91432" bIns="45716"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1" y="9440864"/>
            <a:ext cx="2950263" cy="496887"/>
          </a:xfrm>
          <a:prstGeom prst="rect">
            <a:avLst/>
          </a:prstGeom>
        </p:spPr>
        <p:txBody>
          <a:bodyPr vert="horz" lIns="91432" tIns="45716" rIns="91432" bIns="45716"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55349" y="9440864"/>
            <a:ext cx="2950263" cy="496887"/>
          </a:xfrm>
          <a:prstGeom prst="rect">
            <a:avLst/>
          </a:prstGeom>
        </p:spPr>
        <p:txBody>
          <a:bodyPr vert="horz" lIns="91432" tIns="45716" rIns="91432" bIns="45716" rtlCol="0" anchor="b"/>
          <a:lstStyle>
            <a:lvl1pPr algn="r" fontAlgn="auto">
              <a:spcBef>
                <a:spcPts val="0"/>
              </a:spcBef>
              <a:spcAft>
                <a:spcPts val="0"/>
              </a:spcAft>
              <a:defRPr sz="1200">
                <a:latin typeface="+mn-lt"/>
                <a:ea typeface="+mn-ea"/>
              </a:defRPr>
            </a:lvl1pPr>
          </a:lstStyle>
          <a:p>
            <a:pPr>
              <a:defRPr/>
            </a:pPr>
            <a:fld id="{46DAAE7D-6D2A-409D-8098-65BDD6A8B4B5}" type="slidenum">
              <a:rPr lang="ja-JP" altLang="en-US"/>
              <a:pPr>
                <a:defRPr/>
              </a:pPr>
              <a:t>‹#›</a:t>
            </a:fld>
            <a:endParaRPr lang="ja-JP" altLang="en-US"/>
          </a:p>
        </p:txBody>
      </p:sp>
    </p:spTree>
    <p:extLst>
      <p:ext uri="{BB962C8B-B14F-4D97-AF65-F5344CB8AC3E}">
        <p14:creationId xmlns:p14="http://schemas.microsoft.com/office/powerpoint/2010/main" val="127058633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algn="just"/>
            <a:endParaRPr kumimoji="1" lang="ja-JP" altLang="en-US" dirty="0">
              <a:solidFill>
                <a:schemeClr val="tx1"/>
              </a:solidFill>
              <a:latin typeface="+mn-ea"/>
              <a:ea typeface="+mn-ea"/>
            </a:endParaRP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66F31B-A276-4B82-B80A-B7CFDB5D5D7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06880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algn="just"/>
            <a:endParaRPr kumimoji="1" lang="ja-JP" altLang="en-US" dirty="0">
              <a:solidFill>
                <a:schemeClr val="tx1"/>
              </a:solidFill>
              <a:latin typeface="+mn-ea"/>
              <a:ea typeface="+mn-ea"/>
            </a:endParaRP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66F31B-A276-4B82-B80A-B7CFDB5D5D7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99297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algn="just"/>
            <a:endParaRPr kumimoji="1" lang="ja-JP" altLang="en-US" dirty="0">
              <a:solidFill>
                <a:schemeClr val="tx1"/>
              </a:solidFill>
              <a:latin typeface="+mn-ea"/>
              <a:ea typeface="+mn-ea"/>
            </a:endParaRP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66F31B-A276-4B82-B80A-B7CFDB5D5D7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66544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algn="just"/>
            <a:endParaRPr kumimoji="1" lang="ja-JP" altLang="en-US" dirty="0">
              <a:solidFill>
                <a:schemeClr val="tx1"/>
              </a:solidFill>
              <a:latin typeface="+mn-ea"/>
              <a:ea typeface="+mn-ea"/>
            </a:endParaRP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66F31B-A276-4B82-B80A-B7CFDB5D5D7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705304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pic>
        <p:nvPicPr>
          <p:cNvPr id="7" name="グラフィックス 6">
            <a:extLst>
              <a:ext uri="{FF2B5EF4-FFF2-40B4-BE49-F238E27FC236}">
                <a16:creationId xmlns:a16="http://schemas.microsoft.com/office/drawing/2014/main" id="{480383CA-38C7-4A22-BEC3-47DD58E2538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4" r="2105" b="515"/>
          <a:stretch/>
        </p:blipFill>
        <p:spPr>
          <a:xfrm rot="5400000">
            <a:off x="1523151" y="-1523150"/>
            <a:ext cx="6858002" cy="9904304"/>
          </a:xfrm>
          <a:prstGeom prst="rect">
            <a:avLst/>
          </a:prstGeom>
        </p:spPr>
      </p:pic>
    </p:spTree>
    <p:extLst>
      <p:ext uri="{BB962C8B-B14F-4D97-AF65-F5344CB8AC3E}">
        <p14:creationId xmlns:p14="http://schemas.microsoft.com/office/powerpoint/2010/main" val="1035557027"/>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7378CBE-A140-4EEA-9819-9CD0025EC3DF}" type="slidenum">
              <a:rPr kumimoji="1" lang="ja-JP" altLang="en-US" smtClean="0"/>
              <a:t>‹#›</a:t>
            </a:fld>
            <a:endParaRPr kumimoji="1" lang="ja-JP" altLang="en-US"/>
          </a:p>
        </p:txBody>
      </p:sp>
    </p:spTree>
    <p:extLst>
      <p:ext uri="{BB962C8B-B14F-4D97-AF65-F5344CB8AC3E}">
        <p14:creationId xmlns:p14="http://schemas.microsoft.com/office/powerpoint/2010/main" val="2768687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bg>
      <p:bgPr>
        <a:solidFill>
          <a:srgbClr val="FFEFB3"/>
        </a:solidFill>
        <a:effectLst/>
      </p:bgPr>
    </p:bg>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74BE603D-5B11-4EAA-9FEF-DAEFB24D58FC}"/>
              </a:ext>
            </a:extLst>
          </p:cNvPr>
          <p:cNvSpPr/>
          <p:nvPr userDrawn="1"/>
        </p:nvSpPr>
        <p:spPr>
          <a:xfrm>
            <a:off x="208200" y="232200"/>
            <a:ext cx="9489600" cy="6393600"/>
          </a:xfrm>
          <a:prstGeom prst="roundRect">
            <a:avLst>
              <a:gd name="adj" fmla="val 529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Slide Number Placeholder 3"/>
          <p:cNvSpPr>
            <a:spLocks noGrp="1"/>
          </p:cNvSpPr>
          <p:nvPr>
            <p:ph type="sldNum" sz="quarter" idx="12"/>
          </p:nvPr>
        </p:nvSpPr>
        <p:spPr>
          <a:xfrm>
            <a:off x="9557012" y="6623175"/>
            <a:ext cx="337767" cy="211203"/>
          </a:xfrm>
        </p:spPr>
        <p:txBody>
          <a:bodyPr wrap="none" lIns="72000" tIns="36000" rIns="72000" bIns="36000">
            <a:spAutoFit/>
          </a:bodyPr>
          <a:lstStyle>
            <a:lvl1pPr algn="ctr">
              <a:defRPr sz="900">
                <a:solidFill>
                  <a:schemeClr val="tx1"/>
                </a:solidFill>
                <a:latin typeface="Meiryo UI" panose="020B0604030504040204" pitchFamily="50" charset="-128"/>
                <a:ea typeface="Meiryo UI" panose="020B0604030504040204" pitchFamily="50" charset="-128"/>
              </a:defRPr>
            </a:lvl1pPr>
          </a:lstStyle>
          <a:p>
            <a:fld id="{C7378CBE-A140-4EEA-9819-9CD0025EC3DF}" type="slidenum">
              <a:rPr kumimoji="1" lang="ja-JP" altLang="en-US" smtClean="0"/>
              <a:pPr/>
              <a:t>‹#›</a:t>
            </a:fld>
            <a:endParaRPr kumimoji="1" lang="ja-JP" altLang="en-US"/>
          </a:p>
        </p:txBody>
      </p:sp>
    </p:spTree>
    <p:extLst>
      <p:ext uri="{BB962C8B-B14F-4D97-AF65-F5344CB8AC3E}">
        <p14:creationId xmlns:p14="http://schemas.microsoft.com/office/powerpoint/2010/main" val="632866834"/>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2A8035DA-1D3A-411D-96DC-D9FED8A55821}"/>
              </a:ext>
            </a:extLst>
          </p:cNvPr>
          <p:cNvSpPr>
            <a:spLocks noGrp="1"/>
          </p:cNvSpPr>
          <p:nvPr>
            <p:ph type="sldNum" sz="quarter" idx="12"/>
          </p:nvPr>
        </p:nvSpPr>
        <p:spPr>
          <a:xfrm>
            <a:off x="9557012" y="6623175"/>
            <a:ext cx="337767" cy="211203"/>
          </a:xfrm>
        </p:spPr>
        <p:txBody>
          <a:bodyPr wrap="none" lIns="72000" tIns="36000" rIns="72000" bIns="36000">
            <a:spAutoFit/>
          </a:bodyPr>
          <a:lstStyle>
            <a:lvl1pPr algn="ctr">
              <a:defRPr sz="900">
                <a:solidFill>
                  <a:schemeClr val="tx1"/>
                </a:solidFill>
                <a:latin typeface="Meiryo UI" panose="020B0604030504040204" pitchFamily="50" charset="-128"/>
                <a:ea typeface="Meiryo UI" panose="020B0604030504040204" pitchFamily="50" charset="-128"/>
              </a:defRPr>
            </a:lvl1pPr>
          </a:lstStyle>
          <a:p>
            <a:fld id="{C7378CBE-A140-4EEA-9819-9CD0025EC3DF}" type="slidenum">
              <a:rPr kumimoji="1" lang="ja-JP" altLang="en-US" smtClean="0"/>
              <a:pPr/>
              <a:t>‹#›</a:t>
            </a:fld>
            <a:endParaRPr kumimoji="1" lang="ja-JP" altLang="en-US"/>
          </a:p>
        </p:txBody>
      </p:sp>
      <p:sp>
        <p:nvSpPr>
          <p:cNvPr id="3" name="正方形/長方形 2">
            <a:extLst>
              <a:ext uri="{FF2B5EF4-FFF2-40B4-BE49-F238E27FC236}">
                <a16:creationId xmlns:a16="http://schemas.microsoft.com/office/drawing/2014/main" id="{EE8BC0FC-06AC-4B8E-8C7E-D99BBBBA00C8}"/>
              </a:ext>
            </a:extLst>
          </p:cNvPr>
          <p:cNvSpPr/>
          <p:nvPr userDrawn="1"/>
        </p:nvSpPr>
        <p:spPr>
          <a:xfrm>
            <a:off x="233400" y="230616"/>
            <a:ext cx="9439200" cy="6396768"/>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4945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白紙">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2A8035DA-1D3A-411D-96DC-D9FED8A55821}"/>
              </a:ext>
            </a:extLst>
          </p:cNvPr>
          <p:cNvSpPr>
            <a:spLocks noGrp="1"/>
          </p:cNvSpPr>
          <p:nvPr>
            <p:ph type="sldNum" sz="quarter" idx="12"/>
          </p:nvPr>
        </p:nvSpPr>
        <p:spPr>
          <a:xfrm>
            <a:off x="9557012" y="6623175"/>
            <a:ext cx="337767" cy="211203"/>
          </a:xfrm>
        </p:spPr>
        <p:txBody>
          <a:bodyPr wrap="none" lIns="72000" tIns="36000" rIns="72000" bIns="36000">
            <a:spAutoFit/>
          </a:bodyPr>
          <a:lstStyle>
            <a:lvl1pPr algn="ctr">
              <a:defRPr sz="900">
                <a:solidFill>
                  <a:schemeClr val="tx1"/>
                </a:solidFill>
                <a:latin typeface="Meiryo UI" panose="020B0604030504040204" pitchFamily="50" charset="-128"/>
                <a:ea typeface="Meiryo UI" panose="020B0604030504040204" pitchFamily="50" charset="-128"/>
              </a:defRPr>
            </a:lvl1pPr>
          </a:lstStyle>
          <a:p>
            <a:fld id="{C7378CBE-A140-4EEA-9819-9CD0025EC3DF}" type="slidenum">
              <a:rPr kumimoji="1" lang="ja-JP" altLang="en-US" smtClean="0"/>
              <a:pPr/>
              <a:t>‹#›</a:t>
            </a:fld>
            <a:endParaRPr kumimoji="1" lang="ja-JP" altLang="en-US"/>
          </a:p>
        </p:txBody>
      </p:sp>
      <p:sp>
        <p:nvSpPr>
          <p:cNvPr id="3" name="正方形/長方形 2">
            <a:extLst>
              <a:ext uri="{FF2B5EF4-FFF2-40B4-BE49-F238E27FC236}">
                <a16:creationId xmlns:a16="http://schemas.microsoft.com/office/drawing/2014/main" id="{EE8BC0FC-06AC-4B8E-8C7E-D99BBBBA00C8}"/>
              </a:ext>
            </a:extLst>
          </p:cNvPr>
          <p:cNvSpPr/>
          <p:nvPr userDrawn="1"/>
        </p:nvSpPr>
        <p:spPr>
          <a:xfrm>
            <a:off x="233400" y="230616"/>
            <a:ext cx="9439200" cy="6396768"/>
          </a:xfrm>
          <a:prstGeom prst="rect">
            <a:avLst/>
          </a:prstGeom>
          <a:pattFill prst="dashUpDiag">
            <a:fgClr>
              <a:srgbClr val="B9F3FF"/>
            </a:fgClr>
            <a:bgClr>
              <a:schemeClr val="bg1"/>
            </a:bgClr>
          </a:patt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3818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2_白紙">
    <p:bg>
      <p:bgPr>
        <a:solidFill>
          <a:srgbClr val="C3D507"/>
        </a:solidFill>
        <a:effectLst/>
      </p:bgPr>
    </p:bg>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EC419D85-AEFC-4E03-AC03-B9B87EDC58AA}"/>
              </a:ext>
            </a:extLst>
          </p:cNvPr>
          <p:cNvSpPr/>
          <p:nvPr userDrawn="1"/>
        </p:nvSpPr>
        <p:spPr>
          <a:xfrm>
            <a:off x="208200" y="232200"/>
            <a:ext cx="9489600" cy="6393600"/>
          </a:xfrm>
          <a:prstGeom prst="roundRect">
            <a:avLst>
              <a:gd name="adj" fmla="val 2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Slide Number Placeholder 3">
            <a:extLst>
              <a:ext uri="{FF2B5EF4-FFF2-40B4-BE49-F238E27FC236}">
                <a16:creationId xmlns:a16="http://schemas.microsoft.com/office/drawing/2014/main" id="{B7E4D9CE-F931-4AE4-8C11-7D886C53AEB4}"/>
              </a:ext>
            </a:extLst>
          </p:cNvPr>
          <p:cNvSpPr>
            <a:spLocks noGrp="1"/>
          </p:cNvSpPr>
          <p:nvPr>
            <p:ph type="sldNum" sz="quarter" idx="12"/>
          </p:nvPr>
        </p:nvSpPr>
        <p:spPr>
          <a:xfrm>
            <a:off x="9557012" y="6623175"/>
            <a:ext cx="337767" cy="211203"/>
          </a:xfrm>
        </p:spPr>
        <p:txBody>
          <a:bodyPr wrap="none" lIns="72000" tIns="36000" rIns="72000" bIns="36000">
            <a:spAutoFit/>
          </a:bodyPr>
          <a:lstStyle>
            <a:lvl1pPr algn="ctr">
              <a:defRPr sz="900">
                <a:solidFill>
                  <a:schemeClr val="tx1"/>
                </a:solidFill>
                <a:latin typeface="Meiryo UI" panose="020B0604030504040204" pitchFamily="50" charset="-128"/>
                <a:ea typeface="Meiryo UI" panose="020B0604030504040204" pitchFamily="50" charset="-128"/>
              </a:defRPr>
            </a:lvl1pPr>
          </a:lstStyle>
          <a:p>
            <a:fld id="{C7378CBE-A140-4EEA-9819-9CD0025EC3DF}" type="slidenum">
              <a:rPr kumimoji="1" lang="ja-JP" altLang="en-US" smtClean="0"/>
              <a:pPr/>
              <a:t>‹#›</a:t>
            </a:fld>
            <a:endParaRPr kumimoji="1" lang="ja-JP" altLang="en-US"/>
          </a:p>
        </p:txBody>
      </p:sp>
    </p:spTree>
    <p:extLst>
      <p:ext uri="{BB962C8B-B14F-4D97-AF65-F5344CB8AC3E}">
        <p14:creationId xmlns:p14="http://schemas.microsoft.com/office/powerpoint/2010/main" val="1392125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5_白紙">
    <p:bg>
      <p:bgPr>
        <a:solidFill>
          <a:schemeClr val="bg1"/>
        </a:soli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B7E4D9CE-F931-4AE4-8C11-7D886C53AEB4}"/>
              </a:ext>
            </a:extLst>
          </p:cNvPr>
          <p:cNvSpPr>
            <a:spLocks noGrp="1"/>
          </p:cNvSpPr>
          <p:nvPr>
            <p:ph type="sldNum" sz="quarter" idx="12"/>
          </p:nvPr>
        </p:nvSpPr>
        <p:spPr>
          <a:xfrm>
            <a:off x="9557012" y="6623175"/>
            <a:ext cx="337767" cy="211203"/>
          </a:xfrm>
        </p:spPr>
        <p:txBody>
          <a:bodyPr wrap="none" lIns="72000" tIns="36000" rIns="72000" bIns="36000">
            <a:spAutoFit/>
          </a:bodyPr>
          <a:lstStyle>
            <a:lvl1pPr algn="ctr">
              <a:defRPr sz="900">
                <a:solidFill>
                  <a:schemeClr val="tx1"/>
                </a:solidFill>
                <a:latin typeface="Meiryo UI" panose="020B0604030504040204" pitchFamily="50" charset="-128"/>
                <a:ea typeface="Meiryo UI" panose="020B0604030504040204" pitchFamily="50" charset="-128"/>
              </a:defRPr>
            </a:lvl1pPr>
          </a:lstStyle>
          <a:p>
            <a:fld id="{C7378CBE-A140-4EEA-9819-9CD0025EC3DF}" type="slidenum">
              <a:rPr kumimoji="1" lang="ja-JP" altLang="en-US" smtClean="0"/>
              <a:pPr/>
              <a:t>‹#›</a:t>
            </a:fld>
            <a:endParaRPr kumimoji="1" lang="ja-JP" altLang="en-US"/>
          </a:p>
        </p:txBody>
      </p:sp>
      <p:pic>
        <p:nvPicPr>
          <p:cNvPr id="3" name="図 2" descr="シャワー, 布, グリーン, タイル張り が含まれている画像&#10;&#10;自動的に生成された説明">
            <a:extLst>
              <a:ext uri="{FF2B5EF4-FFF2-40B4-BE49-F238E27FC236}">
                <a16:creationId xmlns:a16="http://schemas.microsoft.com/office/drawing/2014/main" id="{B99AD37E-CB6C-4F79-8CF6-00E6026988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495" t="963" r="14039"/>
          <a:stretch/>
        </p:blipFill>
        <p:spPr>
          <a:xfrm>
            <a:off x="0" y="0"/>
            <a:ext cx="9906000" cy="6858000"/>
          </a:xfrm>
          <a:prstGeom prst="rect">
            <a:avLst/>
          </a:prstGeom>
        </p:spPr>
      </p:pic>
      <p:sp>
        <p:nvSpPr>
          <p:cNvPr id="5" name="正方形/長方形 4">
            <a:extLst>
              <a:ext uri="{FF2B5EF4-FFF2-40B4-BE49-F238E27FC236}">
                <a16:creationId xmlns:a16="http://schemas.microsoft.com/office/drawing/2014/main" id="{90B10172-2A68-4CF3-81F8-36FDD3178C9A}"/>
              </a:ext>
            </a:extLst>
          </p:cNvPr>
          <p:cNvSpPr/>
          <p:nvPr userDrawn="1"/>
        </p:nvSpPr>
        <p:spPr>
          <a:xfrm>
            <a:off x="219075" y="561975"/>
            <a:ext cx="9467850" cy="606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グラフィックス 6">
            <a:extLst>
              <a:ext uri="{FF2B5EF4-FFF2-40B4-BE49-F238E27FC236}">
                <a16:creationId xmlns:a16="http://schemas.microsoft.com/office/drawing/2014/main" id="{D1B417A4-EBD9-4A26-B1B8-88560F4B0F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997200" y="352425"/>
            <a:ext cx="3911600" cy="419100"/>
          </a:xfrm>
          <a:prstGeom prst="rect">
            <a:avLst/>
          </a:prstGeom>
        </p:spPr>
      </p:pic>
    </p:spTree>
    <p:extLst>
      <p:ext uri="{BB962C8B-B14F-4D97-AF65-F5344CB8AC3E}">
        <p14:creationId xmlns:p14="http://schemas.microsoft.com/office/powerpoint/2010/main" val="2420044184"/>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4_白紙">
    <p:bg>
      <p:bgPr>
        <a:solidFill>
          <a:schemeClr val="bg1"/>
        </a:soli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B7E4D9CE-F931-4AE4-8C11-7D886C53AEB4}"/>
              </a:ext>
            </a:extLst>
          </p:cNvPr>
          <p:cNvSpPr>
            <a:spLocks noGrp="1"/>
          </p:cNvSpPr>
          <p:nvPr>
            <p:ph type="sldNum" sz="quarter" idx="12"/>
          </p:nvPr>
        </p:nvSpPr>
        <p:spPr>
          <a:xfrm>
            <a:off x="9557012" y="6623175"/>
            <a:ext cx="337767" cy="211203"/>
          </a:xfrm>
        </p:spPr>
        <p:txBody>
          <a:bodyPr wrap="none" lIns="72000" tIns="36000" rIns="72000" bIns="36000">
            <a:spAutoFit/>
          </a:bodyPr>
          <a:lstStyle>
            <a:lvl1pPr algn="ctr">
              <a:defRPr sz="900">
                <a:solidFill>
                  <a:schemeClr val="tx1"/>
                </a:solidFill>
                <a:latin typeface="Meiryo UI" panose="020B0604030504040204" pitchFamily="50" charset="-128"/>
                <a:ea typeface="Meiryo UI" panose="020B0604030504040204" pitchFamily="50" charset="-128"/>
              </a:defRPr>
            </a:lvl1pPr>
          </a:lstStyle>
          <a:p>
            <a:fld id="{C7378CBE-A140-4EEA-9819-9CD0025EC3DF}" type="slidenum">
              <a:rPr kumimoji="1" lang="ja-JP" altLang="en-US" smtClean="0"/>
              <a:pPr/>
              <a:t>‹#›</a:t>
            </a:fld>
            <a:endParaRPr kumimoji="1" lang="ja-JP" altLang="en-US"/>
          </a:p>
        </p:txBody>
      </p:sp>
    </p:spTree>
    <p:extLst>
      <p:ext uri="{BB962C8B-B14F-4D97-AF65-F5344CB8AC3E}">
        <p14:creationId xmlns:p14="http://schemas.microsoft.com/office/powerpoint/2010/main" val="4293749627"/>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78CBE-A140-4EEA-9819-9CD0025EC3DF}" type="slidenum">
              <a:rPr kumimoji="1" lang="ja-JP" altLang="en-US" smtClean="0"/>
              <a:t>‹#›</a:t>
            </a:fld>
            <a:endParaRPr kumimoji="1" lang="ja-JP" altLang="en-US"/>
          </a:p>
        </p:txBody>
      </p:sp>
    </p:spTree>
    <p:extLst>
      <p:ext uri="{BB962C8B-B14F-4D97-AF65-F5344CB8AC3E}">
        <p14:creationId xmlns:p14="http://schemas.microsoft.com/office/powerpoint/2010/main" val="871337253"/>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chart" Target="../charts/chart1.xm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chart" Target="../charts/chart2.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chart" Target="../charts/chart3.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スライド番号プレースホルダー 1"/>
          <p:cNvSpPr>
            <a:spLocks noGrp="1"/>
          </p:cNvSpPr>
          <p:nvPr>
            <p:ph type="sldNum" sz="quarter" idx="12"/>
          </p:nvPr>
        </p:nvSpPr>
        <p:spPr>
          <a:xfrm>
            <a:off x="9298788" y="6520267"/>
            <a:ext cx="622764"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72858C9-3358-488C-B96E-942981270480}" type="slidenum">
              <a:rPr kumimoji="0"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a:t>
            </a:fld>
            <a:endPar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38" name="グラフィックス 37">
            <a:extLst>
              <a:ext uri="{FF2B5EF4-FFF2-40B4-BE49-F238E27FC236}">
                <a16:creationId xmlns:a16="http://schemas.microsoft.com/office/drawing/2014/main" id="{400A65C5-0E4C-4377-AC9C-871451F3F3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9963" y="453424"/>
            <a:ext cx="5716965" cy="820964"/>
          </a:xfrm>
          <a:prstGeom prst="rect">
            <a:avLst/>
          </a:prstGeom>
        </p:spPr>
      </p:pic>
      <p:sp>
        <p:nvSpPr>
          <p:cNvPr id="39" name="テキスト ボックス 38">
            <a:extLst>
              <a:ext uri="{FF2B5EF4-FFF2-40B4-BE49-F238E27FC236}">
                <a16:creationId xmlns:a16="http://schemas.microsoft.com/office/drawing/2014/main" id="{6D37CCE8-D7B3-4D8E-B9AF-3320F0B8DB5C}"/>
              </a:ext>
            </a:extLst>
          </p:cNvPr>
          <p:cNvSpPr txBox="1"/>
          <p:nvPr/>
        </p:nvSpPr>
        <p:spPr>
          <a:xfrm>
            <a:off x="588205" y="590790"/>
            <a:ext cx="5371984" cy="461665"/>
          </a:xfrm>
          <a:prstGeom prst="rect">
            <a:avLst/>
          </a:prstGeom>
          <a:noFill/>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3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現在の在職老齢年金制度について</a:t>
            </a:r>
          </a:p>
        </p:txBody>
      </p:sp>
      <p:sp>
        <p:nvSpPr>
          <p:cNvPr id="40" name="テキスト ボックス 39">
            <a:extLst>
              <a:ext uri="{FF2B5EF4-FFF2-40B4-BE49-F238E27FC236}">
                <a16:creationId xmlns:a16="http://schemas.microsoft.com/office/drawing/2014/main" id="{2CF0E29C-AAE9-4E65-B6FB-8B5623517BCD}"/>
              </a:ext>
            </a:extLst>
          </p:cNvPr>
          <p:cNvSpPr txBox="1"/>
          <p:nvPr/>
        </p:nvSpPr>
        <p:spPr>
          <a:xfrm>
            <a:off x="528285" y="1331345"/>
            <a:ext cx="5864038" cy="1768305"/>
          </a:xfrm>
          <a:prstGeom prst="rect">
            <a:avLst/>
          </a:prstGeom>
          <a:noFill/>
        </p:spPr>
        <p:txBody>
          <a:bodyPr wrap="square" lIns="91440" tIns="45720" rIns="91440" bIns="45720" rtlCol="0" anchor="t">
            <a:spAutoFit/>
          </a:bodyPr>
          <a:lstStyle/>
          <a:p>
            <a:pPr lvl="0" defTabSz="457200" fontAlgn="auto">
              <a:lnSpc>
                <a:spcPct val="120000"/>
              </a:lnSpc>
              <a:spcBef>
                <a:spcPts val="0"/>
              </a:spcBef>
              <a:spcAft>
                <a:spcPts val="400"/>
              </a:spcAft>
              <a:buSzPct val="200000"/>
              <a:defRPr/>
            </a:pPr>
            <a:r>
              <a:rPr kumimoji="1" lang="ja-JP" altLang="en-US" b="0" i="0" u="none" kern="1200" cap="none" spc="0" normalizeH="0" baseline="0" noProof="0" dirty="0">
                <a:ln>
                  <a:noFill/>
                </a:ln>
                <a:effectLst/>
                <a:uLnTx/>
                <a:uFillTx/>
                <a:latin typeface="Meiryo UI"/>
                <a:ea typeface="Meiryo UI"/>
              </a:rPr>
              <a:t>在職老齢年金とは、報酬のある方は年金制度を支える側に回っていただくという考え方に基づき、一定の賃金を有する高齢者について給付を制限する仕組みです。</a:t>
            </a:r>
            <a:endParaRPr kumimoji="1" lang="en-US" altLang="ja-JP" b="0" i="0" u="none" kern="1200" cap="none" spc="0" normalizeH="0" baseline="0" noProof="0" dirty="0">
              <a:ln>
                <a:noFill/>
              </a:ln>
              <a:effectLst/>
              <a:uLnTx/>
              <a:uFillTx/>
              <a:latin typeface="Meiryo UI"/>
              <a:ea typeface="Meiryo UI"/>
            </a:endParaRPr>
          </a:p>
          <a:p>
            <a:pPr lvl="0" defTabSz="457200" fontAlgn="auto">
              <a:lnSpc>
                <a:spcPct val="120000"/>
              </a:lnSpc>
              <a:spcBef>
                <a:spcPts val="0"/>
              </a:spcBef>
              <a:spcAft>
                <a:spcPts val="400"/>
              </a:spcAft>
              <a:buSzPct val="200000"/>
              <a:defRPr/>
            </a:pPr>
            <a:r>
              <a:rPr kumimoji="1" lang="ja-JP" altLang="en-US"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働く高齢者の賃金と厚生年金の合計が</a:t>
            </a:r>
            <a:r>
              <a:rPr kumimoji="1" lang="en-US" altLang="ja-JP"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50</a:t>
            </a:r>
            <a:r>
              <a:rPr kumimoji="1" lang="ja-JP" altLang="en-US"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万円</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（令和６年度の場合）</a:t>
            </a:r>
            <a:r>
              <a:rPr kumimoji="1" lang="ja-JP" altLang="en-US"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を超えると、厚生年金が減額されます。</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4" name="正方形/長方形 3">
            <a:extLst>
              <a:ext uri="{FF2B5EF4-FFF2-40B4-BE49-F238E27FC236}">
                <a16:creationId xmlns:a16="http://schemas.microsoft.com/office/drawing/2014/main" id="{81331CB7-9404-F887-502B-06D36792BAB1}"/>
              </a:ext>
            </a:extLst>
          </p:cNvPr>
          <p:cNvSpPr/>
          <p:nvPr/>
        </p:nvSpPr>
        <p:spPr>
          <a:xfrm>
            <a:off x="6031506" y="3314480"/>
            <a:ext cx="1207699" cy="1004301"/>
          </a:xfrm>
          <a:prstGeom prst="rect">
            <a:avLst/>
          </a:prstGeom>
          <a:solidFill>
            <a:srgbClr val="6FB77B"/>
          </a:solidFill>
          <a:ln>
            <a:noFill/>
          </a:ln>
        </p:spPr>
        <p:style>
          <a:lnRef idx="0">
            <a:scrgbClr r="0" g="0" b="0"/>
          </a:lnRef>
          <a:fillRef idx="0">
            <a:scrgbClr r="0" g="0" b="0"/>
          </a:fillRef>
          <a:effectRef idx="0">
            <a:scrgbClr r="0" g="0" b="0"/>
          </a:effectRef>
          <a:fontRef idx="minor">
            <a:schemeClr val="lt1"/>
          </a:fontRef>
        </p:style>
        <p:txBody>
          <a:bodyPr wrap="none" rtlCol="0" anchor="ctr"/>
          <a:lstStyle/>
          <a:p>
            <a:pPr algn="ctr"/>
            <a:endParaRPr kumimoji="1" lang="ja-JP" altLang="en-US" sz="1100" b="1" dirty="0">
              <a:solidFill>
                <a:srgbClr val="FF0000"/>
              </a:solidFill>
            </a:endParaRPr>
          </a:p>
        </p:txBody>
      </p:sp>
      <p:sp>
        <p:nvSpPr>
          <p:cNvPr id="6" name="正方形/長方形 5">
            <a:extLst>
              <a:ext uri="{FF2B5EF4-FFF2-40B4-BE49-F238E27FC236}">
                <a16:creationId xmlns:a16="http://schemas.microsoft.com/office/drawing/2014/main" id="{82733E83-2941-A09E-3D18-4BC3BDDD33CB}"/>
              </a:ext>
            </a:extLst>
          </p:cNvPr>
          <p:cNvSpPr/>
          <p:nvPr/>
        </p:nvSpPr>
        <p:spPr>
          <a:xfrm>
            <a:off x="596899" y="4924898"/>
            <a:ext cx="5434603" cy="998951"/>
          </a:xfrm>
          <a:prstGeom prst="rect">
            <a:avLst/>
          </a:prstGeom>
          <a:solidFill>
            <a:srgbClr val="6FB77B">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b="1" dirty="0">
                <a:solidFill>
                  <a:schemeClr val="tx1"/>
                </a:solidFill>
              </a:rPr>
              <a:t>45</a:t>
            </a:r>
            <a:r>
              <a:rPr kumimoji="1" lang="ja-JP" altLang="en-US" sz="1400" b="1" dirty="0">
                <a:solidFill>
                  <a:schemeClr val="tx1"/>
                </a:solidFill>
              </a:rPr>
              <a:t>万円</a:t>
            </a:r>
            <a:endParaRPr kumimoji="1" lang="ja-JP" altLang="en-US" sz="1100" b="1" dirty="0">
              <a:solidFill>
                <a:schemeClr val="tx1"/>
              </a:solidFill>
            </a:endParaRPr>
          </a:p>
        </p:txBody>
      </p:sp>
      <p:sp>
        <p:nvSpPr>
          <p:cNvPr id="7" name="正方形/長方形 6">
            <a:extLst>
              <a:ext uri="{FF2B5EF4-FFF2-40B4-BE49-F238E27FC236}">
                <a16:creationId xmlns:a16="http://schemas.microsoft.com/office/drawing/2014/main" id="{4A7F39C6-A2E0-A6CB-4743-B3100A028021}"/>
              </a:ext>
            </a:extLst>
          </p:cNvPr>
          <p:cNvSpPr/>
          <p:nvPr/>
        </p:nvSpPr>
        <p:spPr>
          <a:xfrm>
            <a:off x="6031504" y="4924898"/>
            <a:ext cx="896345" cy="998951"/>
          </a:xfrm>
          <a:prstGeom prst="rect">
            <a:avLst/>
          </a:prstGeom>
          <a:solidFill>
            <a:srgbClr val="6FB77B"/>
          </a:solidFill>
          <a:ln>
            <a:noFill/>
          </a:ln>
        </p:spPr>
        <p:style>
          <a:lnRef idx="0">
            <a:scrgbClr r="0" g="0" b="0"/>
          </a:lnRef>
          <a:fillRef idx="0">
            <a:scrgbClr r="0" g="0" b="0"/>
          </a:fillRef>
          <a:effectRef idx="0">
            <a:scrgbClr r="0" g="0" b="0"/>
          </a:effectRef>
          <a:fontRef idx="minor">
            <a:schemeClr val="lt1"/>
          </a:fontRef>
        </p:style>
        <p:txBody>
          <a:bodyPr wrap="none" rtlCol="0" anchor="ctr"/>
          <a:lstStyle/>
          <a:p>
            <a:pPr algn="ctr"/>
            <a:endParaRPr kumimoji="1" lang="ja-JP" altLang="en-US" sz="1100" b="1" dirty="0">
              <a:solidFill>
                <a:schemeClr val="bg1"/>
              </a:solidFill>
            </a:endParaRPr>
          </a:p>
        </p:txBody>
      </p:sp>
      <p:cxnSp>
        <p:nvCxnSpPr>
          <p:cNvPr id="10" name="直線コネクタ 9">
            <a:extLst>
              <a:ext uri="{FF2B5EF4-FFF2-40B4-BE49-F238E27FC236}">
                <a16:creationId xmlns:a16="http://schemas.microsoft.com/office/drawing/2014/main" id="{495C1069-7D58-24F3-472B-D0B6C8A75EDC}"/>
              </a:ext>
            </a:extLst>
          </p:cNvPr>
          <p:cNvCxnSpPr>
            <a:cxnSpLocks/>
            <a:endCxn id="26" idx="0"/>
          </p:cNvCxnSpPr>
          <p:nvPr/>
        </p:nvCxnSpPr>
        <p:spPr>
          <a:xfrm>
            <a:off x="6646925" y="2924965"/>
            <a:ext cx="30891" cy="3119043"/>
          </a:xfrm>
          <a:prstGeom prst="line">
            <a:avLst/>
          </a:prstGeom>
          <a:ln w="38100">
            <a:solidFill>
              <a:srgbClr val="ED8137"/>
            </a:solidFill>
          </a:ln>
        </p:spPr>
        <p:style>
          <a:lnRef idx="1">
            <a:schemeClr val="accent1"/>
          </a:lnRef>
          <a:fillRef idx="0">
            <a:schemeClr val="accent1"/>
          </a:fillRef>
          <a:effectRef idx="0">
            <a:schemeClr val="accent1"/>
          </a:effectRef>
          <a:fontRef idx="minor">
            <a:schemeClr val="tx1"/>
          </a:fontRef>
        </p:style>
      </p:cxnSp>
      <p:sp>
        <p:nvSpPr>
          <p:cNvPr id="14" name="矢印: 左右 13">
            <a:extLst>
              <a:ext uri="{FF2B5EF4-FFF2-40B4-BE49-F238E27FC236}">
                <a16:creationId xmlns:a16="http://schemas.microsoft.com/office/drawing/2014/main" id="{A5D30935-F0A4-1931-608E-3B9BE8F0E921}"/>
              </a:ext>
            </a:extLst>
          </p:cNvPr>
          <p:cNvSpPr/>
          <p:nvPr/>
        </p:nvSpPr>
        <p:spPr>
          <a:xfrm>
            <a:off x="6682984" y="2979996"/>
            <a:ext cx="504000" cy="271711"/>
          </a:xfrm>
          <a:prstGeom prst="leftRight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20" name="矢印: 下 19">
            <a:extLst>
              <a:ext uri="{FF2B5EF4-FFF2-40B4-BE49-F238E27FC236}">
                <a16:creationId xmlns:a16="http://schemas.microsoft.com/office/drawing/2014/main" id="{A731C46D-E5B4-B4D0-3E84-0E182BD9D647}"/>
              </a:ext>
            </a:extLst>
          </p:cNvPr>
          <p:cNvSpPr/>
          <p:nvPr/>
        </p:nvSpPr>
        <p:spPr>
          <a:xfrm>
            <a:off x="3542902" y="4377858"/>
            <a:ext cx="750300" cy="487162"/>
          </a:xfrm>
          <a:prstGeom prst="downArrow">
            <a:avLst/>
          </a:prstGeom>
          <a:solidFill>
            <a:srgbClr val="6FB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25" name="正方形/長方形 24">
            <a:extLst>
              <a:ext uri="{FF2B5EF4-FFF2-40B4-BE49-F238E27FC236}">
                <a16:creationId xmlns:a16="http://schemas.microsoft.com/office/drawing/2014/main" id="{10F3C1E6-04DA-A6D6-41E2-E0F18026137F}"/>
              </a:ext>
            </a:extLst>
          </p:cNvPr>
          <p:cNvSpPr/>
          <p:nvPr/>
        </p:nvSpPr>
        <p:spPr>
          <a:xfrm>
            <a:off x="7466759" y="3565999"/>
            <a:ext cx="1614864" cy="495913"/>
          </a:xfrm>
          <a:prstGeom prst="rect">
            <a:avLst/>
          </a:prstGeom>
          <a:solidFill>
            <a:schemeClr val="bg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20000"/>
              </a:lnSpc>
              <a:spcBef>
                <a:spcPct val="0"/>
              </a:spcBef>
              <a:spcAft>
                <a:spcPts val="600"/>
              </a:spcAft>
              <a:buClr>
                <a:srgbClr val="103185"/>
              </a:buClr>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mn-ea"/>
                <a:cs typeface="+mn-cs"/>
              </a:rPr>
              <a:t>合計</a:t>
            </a:r>
            <a:r>
              <a:rPr kumimoji="1" lang="en-US" altLang="ja-JP" sz="2400" b="1" i="0" u="none" strike="noStrike" kern="1200" cap="none" spc="0" normalizeH="0" baseline="0" noProof="0" dirty="0">
                <a:ln>
                  <a:noFill/>
                </a:ln>
                <a:solidFill>
                  <a:srgbClr val="000000"/>
                </a:solidFill>
                <a:effectLst/>
                <a:uLnTx/>
                <a:uFillTx/>
                <a:latin typeface="+mn-ea"/>
                <a:cs typeface="+mn-cs"/>
              </a:rPr>
              <a:t>55</a:t>
            </a:r>
            <a:r>
              <a:rPr kumimoji="1" lang="ja-JP" altLang="en-US" sz="1600" b="1" i="0" u="none" strike="noStrike" kern="1200" cap="none" spc="0" normalizeH="0" baseline="0" noProof="0" dirty="0">
                <a:ln>
                  <a:noFill/>
                </a:ln>
                <a:solidFill>
                  <a:srgbClr val="000000"/>
                </a:solidFill>
                <a:effectLst/>
                <a:uLnTx/>
                <a:uFillTx/>
                <a:latin typeface="+mn-ea"/>
                <a:cs typeface="+mn-cs"/>
              </a:rPr>
              <a:t>万円</a:t>
            </a:r>
          </a:p>
        </p:txBody>
      </p:sp>
      <p:sp>
        <p:nvSpPr>
          <p:cNvPr id="26" name="テキスト ボックス 25">
            <a:extLst>
              <a:ext uri="{FF2B5EF4-FFF2-40B4-BE49-F238E27FC236}">
                <a16:creationId xmlns:a16="http://schemas.microsoft.com/office/drawing/2014/main" id="{F0A69337-1C99-1BBA-44BB-6AF8D78E50E0}"/>
              </a:ext>
            </a:extLst>
          </p:cNvPr>
          <p:cNvSpPr txBox="1"/>
          <p:nvPr/>
        </p:nvSpPr>
        <p:spPr>
          <a:xfrm>
            <a:off x="5727257" y="6044008"/>
            <a:ext cx="1901118" cy="461665"/>
          </a:xfrm>
          <a:prstGeom prst="rect">
            <a:avLst/>
          </a:prstGeom>
          <a:noFill/>
        </p:spPr>
        <p:txBody>
          <a:bodyPr wrap="square">
            <a:spAutoFit/>
          </a:bodyPr>
          <a:lstStyle/>
          <a:p>
            <a:pPr algn="ctr"/>
            <a:r>
              <a:rPr kumimoji="1" lang="en-US" altLang="ja-JP" sz="2400" b="1" i="0" u="none" strike="noStrike" kern="1200" cap="none" spc="0" normalizeH="0" baseline="0" noProof="0" dirty="0">
                <a:ln>
                  <a:noFill/>
                </a:ln>
                <a:solidFill>
                  <a:srgbClr val="ED8137"/>
                </a:solidFill>
                <a:effectLst/>
                <a:uLnTx/>
                <a:uFillTx/>
                <a:latin typeface="+mn-ea"/>
                <a:ea typeface="+mn-ea"/>
                <a:cs typeface="+mn-cs"/>
              </a:rPr>
              <a:t>50</a:t>
            </a:r>
            <a:r>
              <a:rPr kumimoji="1" lang="ja-JP" altLang="en-US" b="1" i="0" u="none" strike="noStrike" kern="1200" cap="none" spc="0" normalizeH="0" baseline="0" noProof="0" dirty="0">
                <a:ln>
                  <a:noFill/>
                </a:ln>
                <a:solidFill>
                  <a:srgbClr val="ED8137"/>
                </a:solidFill>
                <a:effectLst/>
                <a:uLnTx/>
                <a:uFillTx/>
                <a:latin typeface="+mn-ea"/>
                <a:ea typeface="+mn-ea"/>
                <a:cs typeface="+mn-cs"/>
              </a:rPr>
              <a:t>万円ライン</a:t>
            </a:r>
            <a:endParaRPr lang="ja-JP" altLang="en-US" b="1" dirty="0">
              <a:solidFill>
                <a:srgbClr val="ED8137"/>
              </a:solidFill>
              <a:latin typeface="+mn-ea"/>
              <a:ea typeface="+mn-ea"/>
            </a:endParaRPr>
          </a:p>
        </p:txBody>
      </p:sp>
      <p:grpSp>
        <p:nvGrpSpPr>
          <p:cNvPr id="45" name="グループ化 44">
            <a:extLst>
              <a:ext uri="{FF2B5EF4-FFF2-40B4-BE49-F238E27FC236}">
                <a16:creationId xmlns:a16="http://schemas.microsoft.com/office/drawing/2014/main" id="{F271BFCE-F1A9-AFB2-2CBC-1C71F0E41AD5}"/>
              </a:ext>
            </a:extLst>
          </p:cNvPr>
          <p:cNvGrpSpPr/>
          <p:nvPr/>
        </p:nvGrpSpPr>
        <p:grpSpPr>
          <a:xfrm>
            <a:off x="7236123" y="2820608"/>
            <a:ext cx="1845500" cy="566486"/>
            <a:chOff x="7463599" y="2466330"/>
            <a:chExt cx="1845500" cy="566486"/>
          </a:xfrm>
        </p:grpSpPr>
        <p:sp>
          <p:nvSpPr>
            <p:cNvPr id="44" name="フリーフォーム: 図形 43">
              <a:extLst>
                <a:ext uri="{FF2B5EF4-FFF2-40B4-BE49-F238E27FC236}">
                  <a16:creationId xmlns:a16="http://schemas.microsoft.com/office/drawing/2014/main" id="{0E895FB7-1398-DD3D-9B19-B9B5F08A1483}"/>
                </a:ext>
              </a:extLst>
            </p:cNvPr>
            <p:cNvSpPr/>
            <p:nvPr/>
          </p:nvSpPr>
          <p:spPr>
            <a:xfrm>
              <a:off x="7463599" y="2466330"/>
              <a:ext cx="1845500" cy="566486"/>
            </a:xfrm>
            <a:custGeom>
              <a:avLst/>
              <a:gdLst>
                <a:gd name="connsiteX0" fmla="*/ 287450 w 1845500"/>
                <a:gd name="connsiteY0" fmla="*/ 0 h 566486"/>
                <a:gd name="connsiteX1" fmla="*/ 1788693 w 1845500"/>
                <a:gd name="connsiteY1" fmla="*/ 0 h 566486"/>
                <a:gd name="connsiteX2" fmla="*/ 1845500 w 1845500"/>
                <a:gd name="connsiteY2" fmla="*/ 56807 h 566486"/>
                <a:gd name="connsiteX3" fmla="*/ 1845500 w 1845500"/>
                <a:gd name="connsiteY3" fmla="*/ 509679 h 566486"/>
                <a:gd name="connsiteX4" fmla="*/ 1788693 w 1845500"/>
                <a:gd name="connsiteY4" fmla="*/ 566486 h 566486"/>
                <a:gd name="connsiteX5" fmla="*/ 287450 w 1845500"/>
                <a:gd name="connsiteY5" fmla="*/ 566486 h 566486"/>
                <a:gd name="connsiteX6" fmla="*/ 230643 w 1845500"/>
                <a:gd name="connsiteY6" fmla="*/ 509679 h 566486"/>
                <a:gd name="connsiteX7" fmla="*/ 230643 w 1845500"/>
                <a:gd name="connsiteY7" fmla="*/ 361825 h 566486"/>
                <a:gd name="connsiteX8" fmla="*/ 0 w 1845500"/>
                <a:gd name="connsiteY8" fmla="*/ 280047 h 566486"/>
                <a:gd name="connsiteX9" fmla="*/ 230643 w 1845500"/>
                <a:gd name="connsiteY9" fmla="*/ 198269 h 566486"/>
                <a:gd name="connsiteX10" fmla="*/ 230643 w 1845500"/>
                <a:gd name="connsiteY10" fmla="*/ 56807 h 566486"/>
                <a:gd name="connsiteX11" fmla="*/ 287450 w 1845500"/>
                <a:gd name="connsiteY11" fmla="*/ 0 h 56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5500" h="566486">
                  <a:moveTo>
                    <a:pt x="287450" y="0"/>
                  </a:moveTo>
                  <a:lnTo>
                    <a:pt x="1788693" y="0"/>
                  </a:lnTo>
                  <a:cubicBezTo>
                    <a:pt x="1820067" y="0"/>
                    <a:pt x="1845500" y="25433"/>
                    <a:pt x="1845500" y="56807"/>
                  </a:cubicBezTo>
                  <a:lnTo>
                    <a:pt x="1845500" y="509679"/>
                  </a:lnTo>
                  <a:cubicBezTo>
                    <a:pt x="1845500" y="541053"/>
                    <a:pt x="1820067" y="566486"/>
                    <a:pt x="1788693" y="566486"/>
                  </a:cubicBezTo>
                  <a:lnTo>
                    <a:pt x="287450" y="566486"/>
                  </a:lnTo>
                  <a:cubicBezTo>
                    <a:pt x="256076" y="566486"/>
                    <a:pt x="230643" y="541053"/>
                    <a:pt x="230643" y="509679"/>
                  </a:cubicBezTo>
                  <a:lnTo>
                    <a:pt x="230643" y="361825"/>
                  </a:lnTo>
                  <a:lnTo>
                    <a:pt x="0" y="280047"/>
                  </a:lnTo>
                  <a:lnTo>
                    <a:pt x="230643" y="198269"/>
                  </a:lnTo>
                  <a:lnTo>
                    <a:pt x="230643" y="56807"/>
                  </a:lnTo>
                  <a:cubicBezTo>
                    <a:pt x="230643" y="25433"/>
                    <a:pt x="256076" y="0"/>
                    <a:pt x="287450" y="0"/>
                  </a:cubicBezTo>
                  <a:close/>
                </a:path>
              </a:pathLst>
            </a:custGeom>
            <a:solidFill>
              <a:srgbClr val="ED813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42" name="テキスト ボックス 41">
              <a:extLst>
                <a:ext uri="{FF2B5EF4-FFF2-40B4-BE49-F238E27FC236}">
                  <a16:creationId xmlns:a16="http://schemas.microsoft.com/office/drawing/2014/main" id="{BA35FE71-483B-DB27-536D-6039246E47AD}"/>
                </a:ext>
              </a:extLst>
            </p:cNvPr>
            <p:cNvSpPr txBox="1"/>
            <p:nvPr/>
          </p:nvSpPr>
          <p:spPr>
            <a:xfrm>
              <a:off x="7776953" y="2539579"/>
              <a:ext cx="1449436" cy="400110"/>
            </a:xfrm>
            <a:prstGeom prst="rect">
              <a:avLst/>
            </a:prstGeom>
            <a:noFill/>
          </p:spPr>
          <p:txBody>
            <a:bodyPr wrap="none" rtlCol="0">
              <a:spAutoFit/>
            </a:bodyPr>
            <a:lstStyle/>
            <a:p>
              <a:pPr algn="ctr"/>
              <a:r>
                <a:rPr kumimoji="1" lang="ja-JP" altLang="en-US" sz="2000" b="1" dirty="0">
                  <a:solidFill>
                    <a:schemeClr val="bg1"/>
                  </a:solidFill>
                  <a:latin typeface="+mn-ea"/>
                  <a:ea typeface="+mn-ea"/>
                </a:rPr>
                <a:t>５</a:t>
              </a:r>
              <a:r>
                <a:rPr kumimoji="1" lang="ja-JP" altLang="en-US" sz="1600" b="1" dirty="0">
                  <a:solidFill>
                    <a:schemeClr val="bg1"/>
                  </a:solidFill>
                  <a:latin typeface="+mn-ea"/>
                  <a:ea typeface="+mn-ea"/>
                </a:rPr>
                <a:t>万円の超過</a:t>
              </a:r>
            </a:p>
          </p:txBody>
        </p:sp>
      </p:grpSp>
      <p:sp>
        <p:nvSpPr>
          <p:cNvPr id="12" name="正方形/長方形 11">
            <a:extLst>
              <a:ext uri="{FF2B5EF4-FFF2-40B4-BE49-F238E27FC236}">
                <a16:creationId xmlns:a16="http://schemas.microsoft.com/office/drawing/2014/main" id="{4215F949-1FEA-C5A3-91EB-722FBD349F55}"/>
              </a:ext>
            </a:extLst>
          </p:cNvPr>
          <p:cNvSpPr/>
          <p:nvPr/>
        </p:nvSpPr>
        <p:spPr>
          <a:xfrm>
            <a:off x="6938356" y="4938239"/>
            <a:ext cx="298400" cy="955173"/>
          </a:xfrm>
          <a:prstGeom prst="rect">
            <a:avLst/>
          </a:prstGeom>
          <a:noFill/>
          <a:ln w="41275" cap="rnd">
            <a:solidFill>
              <a:srgbClr val="6FB77B"/>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200" dirty="0">
              <a:solidFill>
                <a:sysClr val="windowText" lastClr="000000"/>
              </a:solidFill>
            </a:endParaRPr>
          </a:p>
        </p:txBody>
      </p:sp>
      <p:grpSp>
        <p:nvGrpSpPr>
          <p:cNvPr id="63" name="グループ化 62">
            <a:extLst>
              <a:ext uri="{FF2B5EF4-FFF2-40B4-BE49-F238E27FC236}">
                <a16:creationId xmlns:a16="http://schemas.microsoft.com/office/drawing/2014/main" id="{72ABF3FB-5B38-84E2-F5D6-4DE5A8BF7FF9}"/>
              </a:ext>
            </a:extLst>
          </p:cNvPr>
          <p:cNvGrpSpPr/>
          <p:nvPr/>
        </p:nvGrpSpPr>
        <p:grpSpPr>
          <a:xfrm>
            <a:off x="7273530" y="4886829"/>
            <a:ext cx="2025258" cy="1075088"/>
            <a:chOff x="7273530" y="4777785"/>
            <a:chExt cx="2025258" cy="1075088"/>
          </a:xfrm>
        </p:grpSpPr>
        <p:sp>
          <p:nvSpPr>
            <p:cNvPr id="61" name="フリーフォーム: 図形 60">
              <a:extLst>
                <a:ext uri="{FF2B5EF4-FFF2-40B4-BE49-F238E27FC236}">
                  <a16:creationId xmlns:a16="http://schemas.microsoft.com/office/drawing/2014/main" id="{70A1D3DA-F13E-C270-3169-60BC13DB77B1}"/>
                </a:ext>
              </a:extLst>
            </p:cNvPr>
            <p:cNvSpPr/>
            <p:nvPr/>
          </p:nvSpPr>
          <p:spPr>
            <a:xfrm rot="16200000">
              <a:off x="7748615" y="4302700"/>
              <a:ext cx="1075088" cy="2025258"/>
            </a:xfrm>
            <a:custGeom>
              <a:avLst/>
              <a:gdLst>
                <a:gd name="connsiteX0" fmla="*/ 638991 w 1075088"/>
                <a:gd name="connsiteY0" fmla="*/ 200910 h 2025258"/>
                <a:gd name="connsiteX1" fmla="*/ 436098 w 1075088"/>
                <a:gd name="connsiteY1" fmla="*/ 200910 h 2025258"/>
                <a:gd name="connsiteX2" fmla="*/ 537545 w 1075088"/>
                <a:gd name="connsiteY2" fmla="*/ 0 h 2025258"/>
                <a:gd name="connsiteX3" fmla="*/ 1075088 w 1075088"/>
                <a:gd name="connsiteY3" fmla="*/ 310290 h 2025258"/>
                <a:gd name="connsiteX4" fmla="*/ 1075087 w 1075088"/>
                <a:gd name="connsiteY4" fmla="*/ 1915879 h 2025258"/>
                <a:gd name="connsiteX5" fmla="*/ 965708 w 1075088"/>
                <a:gd name="connsiteY5" fmla="*/ 2025258 h 2025258"/>
                <a:gd name="connsiteX6" fmla="*/ 109379 w 1075088"/>
                <a:gd name="connsiteY6" fmla="*/ 2025257 h 2025258"/>
                <a:gd name="connsiteX7" fmla="*/ 0 w 1075088"/>
                <a:gd name="connsiteY7" fmla="*/ 1915878 h 2025258"/>
                <a:gd name="connsiteX8" fmla="*/ 0 w 1075088"/>
                <a:gd name="connsiteY8" fmla="*/ 310290 h 2025258"/>
                <a:gd name="connsiteX9" fmla="*/ 109379 w 1075088"/>
                <a:gd name="connsiteY9" fmla="*/ 200911 h 2025258"/>
                <a:gd name="connsiteX10" fmla="*/ 965709 w 1075088"/>
                <a:gd name="connsiteY10" fmla="*/ 200911 h 2025258"/>
                <a:gd name="connsiteX11" fmla="*/ 1075088 w 1075088"/>
                <a:gd name="connsiteY11" fmla="*/ 310290 h 202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5088" h="2025258">
                  <a:moveTo>
                    <a:pt x="638991" y="200910"/>
                  </a:moveTo>
                  <a:lnTo>
                    <a:pt x="436098" y="200910"/>
                  </a:lnTo>
                  <a:lnTo>
                    <a:pt x="537545" y="0"/>
                  </a:lnTo>
                  <a:close/>
                  <a:moveTo>
                    <a:pt x="1075088" y="310290"/>
                  </a:moveTo>
                  <a:lnTo>
                    <a:pt x="1075087" y="1915879"/>
                  </a:lnTo>
                  <a:cubicBezTo>
                    <a:pt x="1075087" y="1976287"/>
                    <a:pt x="1026116" y="2025258"/>
                    <a:pt x="965708" y="2025258"/>
                  </a:cubicBezTo>
                  <a:lnTo>
                    <a:pt x="109379" y="2025257"/>
                  </a:lnTo>
                  <a:cubicBezTo>
                    <a:pt x="48971" y="2025257"/>
                    <a:pt x="0" y="1976286"/>
                    <a:pt x="0" y="1915878"/>
                  </a:cubicBezTo>
                  <a:lnTo>
                    <a:pt x="0" y="310290"/>
                  </a:lnTo>
                  <a:cubicBezTo>
                    <a:pt x="0" y="249882"/>
                    <a:pt x="48971" y="200911"/>
                    <a:pt x="109379" y="200911"/>
                  </a:cubicBezTo>
                  <a:lnTo>
                    <a:pt x="965709" y="200911"/>
                  </a:lnTo>
                  <a:cubicBezTo>
                    <a:pt x="1026117" y="200911"/>
                    <a:pt x="1075088" y="249882"/>
                    <a:pt x="1075088" y="310290"/>
                  </a:cubicBezTo>
                  <a:close/>
                </a:path>
              </a:pathLst>
            </a:custGeom>
            <a:solidFill>
              <a:srgbClr val="ED813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a:p>
          </p:txBody>
        </p:sp>
        <p:sp>
          <p:nvSpPr>
            <p:cNvPr id="48" name="テキスト ボックス 47">
              <a:extLst>
                <a:ext uri="{FF2B5EF4-FFF2-40B4-BE49-F238E27FC236}">
                  <a16:creationId xmlns:a16="http://schemas.microsoft.com/office/drawing/2014/main" id="{20038150-3779-C78D-211C-73F927394966}"/>
                </a:ext>
              </a:extLst>
            </p:cNvPr>
            <p:cNvSpPr txBox="1"/>
            <p:nvPr/>
          </p:nvSpPr>
          <p:spPr>
            <a:xfrm>
              <a:off x="7511215" y="4825918"/>
              <a:ext cx="1750799" cy="954107"/>
            </a:xfrm>
            <a:prstGeom prst="rect">
              <a:avLst/>
            </a:prstGeom>
            <a:noFill/>
          </p:spPr>
          <p:txBody>
            <a:bodyPr wrap="none" rtlCol="0">
              <a:spAutoFit/>
            </a:bodyPr>
            <a:lstStyle/>
            <a:p>
              <a:pPr algn="ctr"/>
              <a:r>
                <a:rPr kumimoji="1" lang="ja-JP" altLang="en-US" sz="1600" b="1" dirty="0">
                  <a:solidFill>
                    <a:schemeClr val="bg1"/>
                  </a:solidFill>
                  <a:latin typeface="+mn-ea"/>
                  <a:ea typeface="+mn-ea"/>
                </a:rPr>
                <a:t>超過分</a:t>
              </a:r>
              <a:r>
                <a:rPr kumimoji="1" lang="ja-JP" altLang="en-US" sz="2000" b="1" dirty="0">
                  <a:solidFill>
                    <a:schemeClr val="bg1"/>
                  </a:solidFill>
                  <a:latin typeface="+mn-ea"/>
                  <a:ea typeface="+mn-ea"/>
                </a:rPr>
                <a:t>５</a:t>
              </a:r>
              <a:r>
                <a:rPr kumimoji="1" lang="ja-JP" altLang="en-US" sz="1600" b="1" dirty="0">
                  <a:solidFill>
                    <a:schemeClr val="bg1"/>
                  </a:solidFill>
                  <a:latin typeface="+mn-ea"/>
                  <a:ea typeface="+mn-ea"/>
                </a:rPr>
                <a:t>万円の</a:t>
              </a:r>
              <a:endParaRPr kumimoji="1" lang="en-US" altLang="ja-JP" sz="1600" b="1" dirty="0">
                <a:solidFill>
                  <a:schemeClr val="bg1"/>
                </a:solidFill>
                <a:latin typeface="+mn-ea"/>
                <a:ea typeface="+mn-ea"/>
              </a:endParaRPr>
            </a:p>
            <a:p>
              <a:pPr algn="ctr"/>
              <a:r>
                <a:rPr kumimoji="1" lang="ja-JP" altLang="en-US" sz="1600" b="1" dirty="0">
                  <a:solidFill>
                    <a:schemeClr val="bg1"/>
                  </a:solidFill>
                  <a:latin typeface="+mn-ea"/>
                  <a:ea typeface="+mn-ea"/>
                </a:rPr>
                <a:t>半額</a:t>
              </a:r>
              <a:r>
                <a:rPr kumimoji="1" lang="en-US" altLang="ja-JP" sz="2000" b="1" dirty="0">
                  <a:solidFill>
                    <a:schemeClr val="bg1"/>
                  </a:solidFill>
                  <a:latin typeface="+mn-ea"/>
                  <a:ea typeface="+mn-ea"/>
                </a:rPr>
                <a:t>2</a:t>
              </a:r>
              <a:r>
                <a:rPr kumimoji="1" lang="ja-JP" altLang="en-US" sz="1600" b="1" dirty="0">
                  <a:solidFill>
                    <a:schemeClr val="bg1"/>
                  </a:solidFill>
                  <a:latin typeface="+mn-ea"/>
                  <a:ea typeface="+mn-ea"/>
                </a:rPr>
                <a:t>万</a:t>
              </a:r>
              <a:r>
                <a:rPr kumimoji="1" lang="en-US" altLang="ja-JP" sz="2000" b="1" dirty="0">
                  <a:solidFill>
                    <a:schemeClr val="bg1"/>
                  </a:solidFill>
                  <a:latin typeface="+mn-ea"/>
                  <a:ea typeface="+mn-ea"/>
                </a:rPr>
                <a:t>5</a:t>
              </a:r>
              <a:r>
                <a:rPr kumimoji="1" lang="ja-JP" altLang="en-US" sz="1600" b="1" dirty="0">
                  <a:solidFill>
                    <a:schemeClr val="bg1"/>
                  </a:solidFill>
                  <a:latin typeface="+mn-ea"/>
                  <a:ea typeface="+mn-ea"/>
                </a:rPr>
                <a:t>千円が</a:t>
              </a:r>
              <a:endParaRPr kumimoji="1" lang="en-US" altLang="ja-JP" sz="1600" b="1" dirty="0">
                <a:solidFill>
                  <a:schemeClr val="bg1"/>
                </a:solidFill>
                <a:latin typeface="+mn-ea"/>
                <a:ea typeface="+mn-ea"/>
              </a:endParaRPr>
            </a:p>
            <a:p>
              <a:pPr algn="ctr"/>
              <a:r>
                <a:rPr kumimoji="1" lang="ja-JP" altLang="en-US" sz="1600" b="1" dirty="0">
                  <a:solidFill>
                    <a:schemeClr val="bg1"/>
                  </a:solidFill>
                  <a:latin typeface="+mn-ea"/>
                  <a:ea typeface="+mn-ea"/>
                </a:rPr>
                <a:t>支給停止</a:t>
              </a:r>
            </a:p>
          </p:txBody>
        </p:sp>
      </p:grpSp>
      <p:sp>
        <p:nvSpPr>
          <p:cNvPr id="11" name="テキスト ボックス 10">
            <a:extLst>
              <a:ext uri="{FF2B5EF4-FFF2-40B4-BE49-F238E27FC236}">
                <a16:creationId xmlns:a16="http://schemas.microsoft.com/office/drawing/2014/main" id="{E9517635-F3C3-051A-A8AA-85588A90BEEE}"/>
              </a:ext>
            </a:extLst>
          </p:cNvPr>
          <p:cNvSpPr txBox="1"/>
          <p:nvPr/>
        </p:nvSpPr>
        <p:spPr>
          <a:xfrm>
            <a:off x="528285" y="4320343"/>
            <a:ext cx="4976446" cy="261610"/>
          </a:xfrm>
          <a:prstGeom prst="rect">
            <a:avLst/>
          </a:prstGeom>
          <a:noFill/>
        </p:spPr>
        <p:txBody>
          <a:bodyPr wrap="square">
            <a:spAutoFit/>
          </a:bodyPr>
          <a:lstStyle/>
          <a:p>
            <a:r>
              <a:rPr lang="en-US" altLang="ja-JP" sz="1100" dirty="0">
                <a:latin typeface="+mj-ea"/>
                <a:ea typeface="+mj-ea"/>
              </a:rPr>
              <a:t>※</a:t>
            </a:r>
            <a:r>
              <a:rPr lang="ja-JP" altLang="en-US" sz="1100" dirty="0">
                <a:latin typeface="+mj-ea"/>
                <a:ea typeface="+mj-ea"/>
              </a:rPr>
              <a:t>標準報酬月額を元に判定</a:t>
            </a:r>
          </a:p>
        </p:txBody>
      </p:sp>
      <p:sp>
        <p:nvSpPr>
          <p:cNvPr id="19" name="テキスト ボックス 18">
            <a:extLst>
              <a:ext uri="{FF2B5EF4-FFF2-40B4-BE49-F238E27FC236}">
                <a16:creationId xmlns:a16="http://schemas.microsoft.com/office/drawing/2014/main" id="{BCD60AFE-EF87-24E7-3AC7-BD2C07D10F78}"/>
              </a:ext>
            </a:extLst>
          </p:cNvPr>
          <p:cNvSpPr txBox="1"/>
          <p:nvPr/>
        </p:nvSpPr>
        <p:spPr>
          <a:xfrm>
            <a:off x="6677816" y="4320343"/>
            <a:ext cx="2513114" cy="261610"/>
          </a:xfrm>
          <a:prstGeom prst="rect">
            <a:avLst/>
          </a:prstGeom>
          <a:noFill/>
        </p:spPr>
        <p:txBody>
          <a:bodyPr wrap="square">
            <a:spAutoFit/>
          </a:bodyPr>
          <a:lstStyle/>
          <a:p>
            <a:r>
              <a:rPr lang="en-US" altLang="ja-JP" sz="1100" dirty="0">
                <a:latin typeface="+mj-ea"/>
                <a:ea typeface="+mj-ea"/>
              </a:rPr>
              <a:t>※</a:t>
            </a:r>
            <a:r>
              <a:rPr lang="ja-JP" altLang="en-US" sz="1100" dirty="0">
                <a:latin typeface="+mj-ea"/>
                <a:ea typeface="+mj-ea"/>
              </a:rPr>
              <a:t>基礎年金と加給年金は減額の対象外</a:t>
            </a:r>
            <a:endParaRPr lang="en-US" altLang="ja-JP" sz="1100" dirty="0">
              <a:latin typeface="+mj-ea"/>
              <a:ea typeface="+mj-ea"/>
            </a:endParaRPr>
          </a:p>
        </p:txBody>
      </p:sp>
      <p:sp>
        <p:nvSpPr>
          <p:cNvPr id="22" name="正方形/長方形 21">
            <a:extLst>
              <a:ext uri="{FF2B5EF4-FFF2-40B4-BE49-F238E27FC236}">
                <a16:creationId xmlns:a16="http://schemas.microsoft.com/office/drawing/2014/main" id="{8CA48821-500C-9EF4-8282-B9250E847ADB}"/>
              </a:ext>
            </a:extLst>
          </p:cNvPr>
          <p:cNvSpPr/>
          <p:nvPr/>
        </p:nvSpPr>
        <p:spPr>
          <a:xfrm>
            <a:off x="6031504" y="4963485"/>
            <a:ext cx="896345" cy="904679"/>
          </a:xfrm>
          <a:prstGeom prst="rect">
            <a:avLst/>
          </a:prstGeom>
          <a:noFill/>
          <a:ln>
            <a:noFill/>
          </a:ln>
        </p:spPr>
        <p:style>
          <a:lnRef idx="0">
            <a:scrgbClr r="0" g="0" b="0"/>
          </a:lnRef>
          <a:fillRef idx="0">
            <a:scrgbClr r="0" g="0" b="0"/>
          </a:fillRef>
          <a:effectRef idx="0">
            <a:scrgbClr r="0" g="0" b="0"/>
          </a:effectRef>
          <a:fontRef idx="minor">
            <a:schemeClr val="lt1"/>
          </a:fontRef>
        </p:style>
        <p:txBody>
          <a:bodyPr wrap="none" rtlCol="0" anchor="ctr"/>
          <a:lstStyle/>
          <a:p>
            <a:pPr algn="ctr"/>
            <a:r>
              <a:rPr lang="ja-JP" altLang="en-US" b="1" dirty="0">
                <a:solidFill>
                  <a:schemeClr val="bg1"/>
                </a:solidFill>
              </a:rPr>
              <a:t>支給額</a:t>
            </a:r>
            <a:endParaRPr lang="en-US" altLang="ja-JP" b="1" dirty="0">
              <a:solidFill>
                <a:schemeClr val="bg1"/>
              </a:solidFill>
            </a:endParaRPr>
          </a:p>
          <a:p>
            <a:pPr algn="ctr"/>
            <a:r>
              <a:rPr kumimoji="1" lang="en-US" altLang="ja-JP" b="1" dirty="0">
                <a:solidFill>
                  <a:schemeClr val="bg1"/>
                </a:solidFill>
              </a:rPr>
              <a:t>7</a:t>
            </a:r>
            <a:r>
              <a:rPr kumimoji="1" lang="ja-JP" altLang="en-US" sz="1400" b="1" dirty="0">
                <a:solidFill>
                  <a:schemeClr val="bg1"/>
                </a:solidFill>
              </a:rPr>
              <a:t>万</a:t>
            </a:r>
            <a:r>
              <a:rPr kumimoji="1" lang="en-US" altLang="ja-JP" b="1" dirty="0">
                <a:solidFill>
                  <a:schemeClr val="bg1"/>
                </a:solidFill>
              </a:rPr>
              <a:t>5</a:t>
            </a:r>
            <a:r>
              <a:rPr lang="ja-JP" altLang="en-US" sz="1400" b="1" dirty="0">
                <a:solidFill>
                  <a:schemeClr val="bg1"/>
                </a:solidFill>
              </a:rPr>
              <a:t>千</a:t>
            </a:r>
            <a:r>
              <a:rPr kumimoji="1" lang="ja-JP" altLang="en-US" sz="1400" b="1" dirty="0">
                <a:solidFill>
                  <a:schemeClr val="bg1"/>
                </a:solidFill>
              </a:rPr>
              <a:t>円</a:t>
            </a:r>
            <a:endParaRPr kumimoji="1" lang="ja-JP" altLang="en-US" sz="1100" b="1" dirty="0">
              <a:solidFill>
                <a:schemeClr val="bg1"/>
              </a:solidFill>
            </a:endParaRPr>
          </a:p>
        </p:txBody>
      </p:sp>
      <p:sp>
        <p:nvSpPr>
          <p:cNvPr id="2" name="正方形/長方形 1">
            <a:extLst>
              <a:ext uri="{FF2B5EF4-FFF2-40B4-BE49-F238E27FC236}">
                <a16:creationId xmlns:a16="http://schemas.microsoft.com/office/drawing/2014/main" id="{5775B33E-45A1-2DB2-D43A-AE428D0F8466}"/>
              </a:ext>
            </a:extLst>
          </p:cNvPr>
          <p:cNvSpPr/>
          <p:nvPr/>
        </p:nvSpPr>
        <p:spPr>
          <a:xfrm>
            <a:off x="596899" y="3314480"/>
            <a:ext cx="5434605" cy="1005863"/>
          </a:xfrm>
          <a:prstGeom prst="rect">
            <a:avLst/>
          </a:prstGeom>
          <a:solidFill>
            <a:srgbClr val="6FB77B">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b="1" dirty="0">
                <a:solidFill>
                  <a:schemeClr val="tx1"/>
                </a:solidFill>
              </a:rPr>
              <a:t>賃金</a:t>
            </a:r>
            <a:endParaRPr kumimoji="1" lang="en-US" altLang="ja-JP" b="1" dirty="0">
              <a:solidFill>
                <a:schemeClr val="tx1"/>
              </a:solidFill>
            </a:endParaRPr>
          </a:p>
          <a:p>
            <a:pPr algn="ctr"/>
            <a:r>
              <a:rPr kumimoji="1" lang="ja-JP" altLang="en-US" sz="1100" b="1" dirty="0">
                <a:solidFill>
                  <a:schemeClr val="tx1"/>
                </a:solidFill>
              </a:rPr>
              <a:t>（ボーナス含む年収の</a:t>
            </a:r>
            <a:r>
              <a:rPr kumimoji="1" lang="en-US" altLang="ja-JP" sz="1100" b="1" dirty="0">
                <a:solidFill>
                  <a:schemeClr val="tx1"/>
                </a:solidFill>
              </a:rPr>
              <a:t>12</a:t>
            </a:r>
            <a:r>
              <a:rPr kumimoji="1" lang="ja-JP" altLang="en-US" sz="1100" b="1" dirty="0">
                <a:solidFill>
                  <a:schemeClr val="tx1"/>
                </a:solidFill>
              </a:rPr>
              <a:t>分の１）</a:t>
            </a:r>
            <a:endParaRPr kumimoji="1" lang="en-US" altLang="ja-JP" sz="1100" b="1" dirty="0">
              <a:solidFill>
                <a:schemeClr val="tx1"/>
              </a:solidFill>
            </a:endParaRPr>
          </a:p>
          <a:p>
            <a:pPr algn="ctr"/>
            <a:r>
              <a:rPr kumimoji="1" lang="en-US" altLang="ja-JP" b="1" dirty="0">
                <a:solidFill>
                  <a:schemeClr val="tx1"/>
                </a:solidFill>
              </a:rPr>
              <a:t>45</a:t>
            </a:r>
            <a:r>
              <a:rPr kumimoji="1" lang="ja-JP" altLang="en-US" sz="1400" b="1" dirty="0">
                <a:solidFill>
                  <a:schemeClr val="tx1"/>
                </a:solidFill>
              </a:rPr>
              <a:t>万円</a:t>
            </a:r>
            <a:endParaRPr kumimoji="1" lang="ja-JP" altLang="en-US" sz="1100" b="1" dirty="0">
              <a:solidFill>
                <a:schemeClr val="tx1"/>
              </a:solidFill>
            </a:endParaRPr>
          </a:p>
        </p:txBody>
      </p:sp>
      <p:sp>
        <p:nvSpPr>
          <p:cNvPr id="23" name="正方形/長方形 22">
            <a:extLst>
              <a:ext uri="{FF2B5EF4-FFF2-40B4-BE49-F238E27FC236}">
                <a16:creationId xmlns:a16="http://schemas.microsoft.com/office/drawing/2014/main" id="{C622861A-A4BC-93C7-E55E-E18E9CCA005B}"/>
              </a:ext>
            </a:extLst>
          </p:cNvPr>
          <p:cNvSpPr/>
          <p:nvPr/>
        </p:nvSpPr>
        <p:spPr>
          <a:xfrm>
            <a:off x="6031506" y="3314480"/>
            <a:ext cx="1207699" cy="998951"/>
          </a:xfrm>
          <a:prstGeom prst="rect">
            <a:avLst/>
          </a:prstGeom>
          <a:noFill/>
          <a:ln>
            <a:noFill/>
          </a:ln>
        </p:spPr>
        <p:style>
          <a:lnRef idx="0">
            <a:scrgbClr r="0" g="0" b="0"/>
          </a:lnRef>
          <a:fillRef idx="0">
            <a:scrgbClr r="0" g="0" b="0"/>
          </a:fillRef>
          <a:effectRef idx="0">
            <a:scrgbClr r="0" g="0" b="0"/>
          </a:effectRef>
          <a:fontRef idx="minor">
            <a:schemeClr val="lt1"/>
          </a:fontRef>
        </p:style>
        <p:txBody>
          <a:bodyPr wrap="none" rtlCol="0" anchor="ctr"/>
          <a:lstStyle/>
          <a:p>
            <a:pPr algn="ctr"/>
            <a:r>
              <a:rPr kumimoji="1" lang="ja-JP" altLang="en-US" b="1" dirty="0">
                <a:solidFill>
                  <a:schemeClr val="bg1"/>
                </a:solidFill>
              </a:rPr>
              <a:t>本来の</a:t>
            </a:r>
            <a:br>
              <a:rPr kumimoji="1" lang="en-US" altLang="ja-JP" b="1" dirty="0">
                <a:solidFill>
                  <a:schemeClr val="bg1"/>
                </a:solidFill>
              </a:rPr>
            </a:br>
            <a:r>
              <a:rPr kumimoji="1" lang="ja-JP" altLang="en-US" b="1" dirty="0">
                <a:solidFill>
                  <a:schemeClr val="bg1"/>
                </a:solidFill>
              </a:rPr>
              <a:t>厚生年金額</a:t>
            </a:r>
            <a:endParaRPr kumimoji="1" lang="en-US" altLang="ja-JP" b="1" dirty="0">
              <a:solidFill>
                <a:schemeClr val="bg1"/>
              </a:solidFill>
            </a:endParaRPr>
          </a:p>
          <a:p>
            <a:pPr algn="ctr"/>
            <a:r>
              <a:rPr lang="en-US" altLang="ja-JP" b="1" dirty="0">
                <a:solidFill>
                  <a:schemeClr val="bg1"/>
                </a:solidFill>
              </a:rPr>
              <a:t>10</a:t>
            </a:r>
            <a:r>
              <a:rPr kumimoji="1" lang="ja-JP" altLang="en-US" sz="1400" b="1" dirty="0">
                <a:solidFill>
                  <a:schemeClr val="bg1"/>
                </a:solidFill>
              </a:rPr>
              <a:t>万円</a:t>
            </a:r>
            <a:endParaRPr kumimoji="1" lang="ja-JP" altLang="en-US" sz="1100" b="1" dirty="0">
              <a:solidFill>
                <a:schemeClr val="bg1"/>
              </a:solidFill>
            </a:endParaRPr>
          </a:p>
        </p:txBody>
      </p:sp>
      <p:pic>
        <p:nvPicPr>
          <p:cNvPr id="5" name="図 4">
            <a:extLst>
              <a:ext uri="{FF2B5EF4-FFF2-40B4-BE49-F238E27FC236}">
                <a16:creationId xmlns:a16="http://schemas.microsoft.com/office/drawing/2014/main" id="{B6F89B4F-6238-28DC-D92E-F026D8BA540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316673" y="600354"/>
            <a:ext cx="3177141" cy="1904031"/>
          </a:xfrm>
          <a:prstGeom prst="rect">
            <a:avLst/>
          </a:prstGeom>
        </p:spPr>
      </p:pic>
    </p:spTree>
    <p:extLst>
      <p:ext uri="{BB962C8B-B14F-4D97-AF65-F5344CB8AC3E}">
        <p14:creationId xmlns:p14="http://schemas.microsoft.com/office/powerpoint/2010/main" val="74715826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 presetClass="entr" presetSubtype="0"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childTnLst>
                                </p:cTn>
                              </p:par>
                              <p:par>
                                <p:cTn id="19" presetID="23" presetClass="entr" presetSubtype="16" fill="hold" nodeType="withEffect">
                                  <p:stCondLst>
                                    <p:cond delay="150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childTnLst>
                                </p:cTn>
                              </p:par>
                              <p:par>
                                <p:cTn id="23" presetID="63" presetClass="path" presetSubtype="0" fill="hold" nodeType="withEffect">
                                  <p:stCondLst>
                                    <p:cond delay="1500"/>
                                  </p:stCondLst>
                                  <p:childTnLst>
                                    <p:animMotion origin="layout" path="M -0.10225 7.40741E-7 L 1.53846E-6 7.40741E-7 " pathEditMode="relative" rAng="0" ptsTypes="AA">
                                      <p:cBhvr>
                                        <p:cTn id="24" dur="500" fill="hold"/>
                                        <p:tgtEl>
                                          <p:spTgt spid="63"/>
                                        </p:tgtEl>
                                        <p:attrNameLst>
                                          <p:attrName>ppt_x</p:attrName>
                                          <p:attrName>ppt_y</p:attrName>
                                        </p:attrNameLst>
                                      </p:cBhvr>
                                      <p:rCtr x="511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0" grpId="0" animBg="1"/>
      <p:bldP spid="12"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スライド番号プレースホルダー 1"/>
          <p:cNvSpPr>
            <a:spLocks noGrp="1"/>
          </p:cNvSpPr>
          <p:nvPr>
            <p:ph type="sldNum" sz="quarter" idx="12"/>
          </p:nvPr>
        </p:nvSpPr>
        <p:spPr>
          <a:xfrm>
            <a:off x="9298788" y="6520267"/>
            <a:ext cx="622764"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72858C9-3358-488C-B96E-942981270480}" type="slidenum">
              <a:rPr kumimoji="0"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2</a:t>
            </a:fld>
            <a:endPar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38" name="グラフィックス 37">
            <a:extLst>
              <a:ext uri="{FF2B5EF4-FFF2-40B4-BE49-F238E27FC236}">
                <a16:creationId xmlns:a16="http://schemas.microsoft.com/office/drawing/2014/main" id="{400A65C5-0E4C-4377-AC9C-871451F3F3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9961" y="453424"/>
            <a:ext cx="6328515" cy="820964"/>
          </a:xfrm>
          <a:prstGeom prst="rect">
            <a:avLst/>
          </a:prstGeom>
        </p:spPr>
      </p:pic>
      <p:sp>
        <p:nvSpPr>
          <p:cNvPr id="39" name="テキスト ボックス 38">
            <a:extLst>
              <a:ext uri="{FF2B5EF4-FFF2-40B4-BE49-F238E27FC236}">
                <a16:creationId xmlns:a16="http://schemas.microsoft.com/office/drawing/2014/main" id="{6D37CCE8-D7B3-4D8E-B9AF-3320F0B8DB5C}"/>
              </a:ext>
            </a:extLst>
          </p:cNvPr>
          <p:cNvSpPr txBox="1"/>
          <p:nvPr/>
        </p:nvSpPr>
        <p:spPr>
          <a:xfrm>
            <a:off x="579152" y="590790"/>
            <a:ext cx="5923416" cy="461665"/>
          </a:xfrm>
          <a:prstGeom prst="rect">
            <a:avLst/>
          </a:prstGeom>
          <a:noFill/>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altLang="ja-JP" sz="2400" b="1" i="0" u="none" strike="noStrike" kern="1200" cap="none" spc="3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65</a:t>
            </a:r>
            <a:r>
              <a:rPr kumimoji="0" lang="ja-JP" altLang="en-US" sz="2400" b="1" i="0" u="none" strike="noStrike" kern="1200" cap="none" spc="3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歳以上の在職老齢年金制度の状況</a:t>
            </a:r>
          </a:p>
        </p:txBody>
      </p:sp>
      <p:sp>
        <p:nvSpPr>
          <p:cNvPr id="40" name="テキスト ボックス 39">
            <a:extLst>
              <a:ext uri="{FF2B5EF4-FFF2-40B4-BE49-F238E27FC236}">
                <a16:creationId xmlns:a16="http://schemas.microsoft.com/office/drawing/2014/main" id="{2CF0E29C-AAE9-4E65-B6FB-8B5623517BCD}"/>
              </a:ext>
            </a:extLst>
          </p:cNvPr>
          <p:cNvSpPr txBox="1"/>
          <p:nvPr/>
        </p:nvSpPr>
        <p:spPr>
          <a:xfrm>
            <a:off x="528285" y="1331345"/>
            <a:ext cx="9288794" cy="771109"/>
          </a:xfrm>
          <a:prstGeom prst="rect">
            <a:avLst/>
          </a:prstGeom>
          <a:noFill/>
        </p:spPr>
        <p:txBody>
          <a:bodyPr wrap="square" rtlCol="0">
            <a:spAutoFit/>
          </a:bodyPr>
          <a:lstStyle/>
          <a:p>
            <a:pPr lvl="0" defTabSz="457200" fontAlgn="auto">
              <a:lnSpc>
                <a:spcPct val="120000"/>
              </a:lnSpc>
              <a:spcBef>
                <a:spcPts val="0"/>
              </a:spcBef>
              <a:spcAft>
                <a:spcPts val="400"/>
              </a:spcAft>
              <a:buSzPct val="200000"/>
              <a:defRPr/>
            </a:pPr>
            <a:r>
              <a:rPr lang="ja-JP" altLang="en-US" sz="1600" b="1" dirty="0">
                <a:solidFill>
                  <a:prstClr val="black"/>
                </a:solidFill>
                <a:latin typeface="Meiryo UI" panose="020B0604030504040204" pitchFamily="50" charset="-128"/>
                <a:ea typeface="Meiryo UI" panose="020B0604030504040204" pitchFamily="50" charset="-128"/>
              </a:rPr>
              <a:t>平均</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寿命と健康寿命が延びる中、</a:t>
            </a:r>
            <a:r>
              <a:rPr kumimoji="1" lang="ja-JP" altLang="en-US" b="1" i="0" u="none" strike="noStrike" kern="1200" cap="none" spc="0" normalizeH="0" baseline="0" noProof="0" dirty="0">
                <a:ln>
                  <a:noFill/>
                </a:ln>
                <a:solidFill>
                  <a:srgbClr val="ED8137"/>
                </a:solidFill>
                <a:effectLst/>
                <a:uLnTx/>
                <a:uFillTx/>
                <a:latin typeface="Meiryo UI" panose="020B0604030504040204" pitchFamily="50" charset="-128"/>
                <a:ea typeface="Meiryo UI" panose="020B0604030504040204" pitchFamily="50" charset="-128"/>
                <a:cs typeface="+mn-cs"/>
              </a:rPr>
              <a:t>働き続けたいと考える高齢者が増えており、</a:t>
            </a:r>
            <a:endPar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defTabSz="457200" fontAlgn="auto">
              <a:lnSpc>
                <a:spcPct val="120000"/>
              </a:lnSpc>
              <a:spcBef>
                <a:spcPts val="0"/>
              </a:spcBef>
              <a:spcAft>
                <a:spcPts val="400"/>
              </a:spcAft>
              <a:buSzPct val="200000"/>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さらに人材確保や技能継承等の観点で</a:t>
            </a:r>
            <a:r>
              <a:rPr lang="ja-JP" altLang="en-US" sz="1600" b="1" dirty="0">
                <a:solidFill>
                  <a:prstClr val="black"/>
                </a:solidFill>
                <a:latin typeface="Meiryo UI" panose="020B0604030504040204" pitchFamily="50" charset="-128"/>
                <a:ea typeface="Meiryo UI" panose="020B0604030504040204" pitchFamily="50" charset="-128"/>
              </a:rPr>
              <a:t>、</a:t>
            </a:r>
            <a:r>
              <a:rPr kumimoji="1" lang="ja-JP" altLang="en-US" b="1" i="0" u="none" strike="noStrike" kern="1200" cap="none" spc="0" normalizeH="0" baseline="0" noProof="0" dirty="0">
                <a:ln>
                  <a:noFill/>
                </a:ln>
                <a:solidFill>
                  <a:srgbClr val="ED8137"/>
                </a:solidFill>
                <a:effectLst/>
                <a:uLnTx/>
                <a:uFillTx/>
                <a:latin typeface="Meiryo UI" panose="020B0604030504040204" pitchFamily="50" charset="-128"/>
                <a:ea typeface="Meiryo UI" panose="020B0604030504040204" pitchFamily="50" charset="-128"/>
                <a:cs typeface="+mn-cs"/>
              </a:rPr>
              <a:t>高齢者の活躍を求める世の中のニーズも高まっています。</a:t>
            </a:r>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四角形: 角を丸くする 5">
            <a:extLst>
              <a:ext uri="{FF2B5EF4-FFF2-40B4-BE49-F238E27FC236}">
                <a16:creationId xmlns:a16="http://schemas.microsoft.com/office/drawing/2014/main" id="{05B1410C-C8BF-4B16-FD88-128FB8291D40}"/>
              </a:ext>
            </a:extLst>
          </p:cNvPr>
          <p:cNvSpPr/>
          <p:nvPr/>
        </p:nvSpPr>
        <p:spPr>
          <a:xfrm>
            <a:off x="5759776" y="2224738"/>
            <a:ext cx="3539011" cy="1401210"/>
          </a:xfrm>
          <a:prstGeom prst="roundRect">
            <a:avLst>
              <a:gd name="adj" fmla="val 6314"/>
            </a:avLst>
          </a:prstGeom>
          <a:solidFill>
            <a:srgbClr val="FFEFB3"/>
          </a:solidFill>
          <a:ln>
            <a:noFill/>
          </a:ln>
        </p:spPr>
        <p:style>
          <a:lnRef idx="2">
            <a:schemeClr val="accent1">
              <a:shade val="50000"/>
            </a:schemeClr>
          </a:lnRef>
          <a:fillRef idx="1">
            <a:schemeClr val="accent1"/>
          </a:fillRef>
          <a:effectRef idx="0">
            <a:schemeClr val="accent1"/>
          </a:effectRef>
          <a:fontRef idx="minor">
            <a:schemeClr val="lt1"/>
          </a:fontRef>
        </p:style>
        <p:txBody>
          <a:bodyPr tIns="54000" rtlCol="0" anchor="t"/>
          <a:lstStyle/>
          <a:p>
            <a:pPr algn="ctr"/>
            <a:endParaRPr kumimoji="1" lang="ja-JP" altLang="en-US" sz="1600" b="1" dirty="0">
              <a:solidFill>
                <a:schemeClr val="tx1"/>
              </a:solidFill>
            </a:endParaRPr>
          </a:p>
        </p:txBody>
      </p:sp>
      <p:sp>
        <p:nvSpPr>
          <p:cNvPr id="12" name="四角形: 角を丸くする 11">
            <a:extLst>
              <a:ext uri="{FF2B5EF4-FFF2-40B4-BE49-F238E27FC236}">
                <a16:creationId xmlns:a16="http://schemas.microsoft.com/office/drawing/2014/main" id="{8D4EBD3D-5760-8448-B9BA-BC2992F8287E}"/>
              </a:ext>
            </a:extLst>
          </p:cNvPr>
          <p:cNvSpPr/>
          <p:nvPr/>
        </p:nvSpPr>
        <p:spPr>
          <a:xfrm>
            <a:off x="596812" y="2226785"/>
            <a:ext cx="5003912" cy="1402341"/>
          </a:xfrm>
          <a:prstGeom prst="roundRect">
            <a:avLst>
              <a:gd name="adj" fmla="val 7054"/>
            </a:avLst>
          </a:prstGeom>
          <a:solidFill>
            <a:srgbClr val="FFEFB3"/>
          </a:solidFill>
          <a:ln>
            <a:noFill/>
          </a:ln>
        </p:spPr>
        <p:style>
          <a:lnRef idx="2">
            <a:schemeClr val="accent1">
              <a:shade val="50000"/>
            </a:schemeClr>
          </a:lnRef>
          <a:fillRef idx="1">
            <a:schemeClr val="accent1"/>
          </a:fillRef>
          <a:effectRef idx="0">
            <a:schemeClr val="accent1"/>
          </a:effectRef>
          <a:fontRef idx="minor">
            <a:schemeClr val="lt1"/>
          </a:fontRef>
        </p:style>
        <p:txBody>
          <a:bodyPr tIns="54000" rtlCol="0" anchor="t"/>
          <a:lstStyle/>
          <a:p>
            <a:pPr algn="ctr"/>
            <a:endParaRPr kumimoji="1" lang="ja-JP" altLang="en-US" sz="1600" b="1" dirty="0">
              <a:solidFill>
                <a:schemeClr val="tx1"/>
              </a:solidFill>
            </a:endParaRPr>
          </a:p>
        </p:txBody>
      </p:sp>
      <p:sp>
        <p:nvSpPr>
          <p:cNvPr id="16" name="四角形: 角を丸くする 15">
            <a:extLst>
              <a:ext uri="{FF2B5EF4-FFF2-40B4-BE49-F238E27FC236}">
                <a16:creationId xmlns:a16="http://schemas.microsoft.com/office/drawing/2014/main" id="{FB170352-ADB2-25F9-E1DC-42B23D7A36A7}"/>
              </a:ext>
            </a:extLst>
          </p:cNvPr>
          <p:cNvSpPr/>
          <p:nvPr/>
        </p:nvSpPr>
        <p:spPr>
          <a:xfrm>
            <a:off x="849589" y="2343891"/>
            <a:ext cx="2170231" cy="25674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200" b="1" dirty="0">
                <a:solidFill>
                  <a:schemeClr val="tx1"/>
                </a:solidFill>
                <a:latin typeface="Meiryo UI" panose="020B0604030504040204" pitchFamily="50" charset="-128"/>
                <a:ea typeface="Meiryo UI" panose="020B0604030504040204" pitchFamily="50" charset="-128"/>
              </a:rPr>
              <a:t>65</a:t>
            </a:r>
            <a:r>
              <a:rPr kumimoji="1" lang="ja-JP" altLang="en-US" sz="1200" b="1" dirty="0">
                <a:solidFill>
                  <a:schemeClr val="tx1"/>
                </a:solidFill>
                <a:latin typeface="Meiryo UI" panose="020B0604030504040204" pitchFamily="50" charset="-128"/>
                <a:ea typeface="Meiryo UI" panose="020B0604030504040204" pitchFamily="50" charset="-128"/>
              </a:rPr>
              <a:t>歳時点平均余命</a:t>
            </a:r>
          </a:p>
        </p:txBody>
      </p:sp>
      <p:sp>
        <p:nvSpPr>
          <p:cNvPr id="17" name="四角形: 角を丸くする 16">
            <a:extLst>
              <a:ext uri="{FF2B5EF4-FFF2-40B4-BE49-F238E27FC236}">
                <a16:creationId xmlns:a16="http://schemas.microsoft.com/office/drawing/2014/main" id="{0F61018E-330B-04C8-DFC2-1DACACFCEAAF}"/>
              </a:ext>
            </a:extLst>
          </p:cNvPr>
          <p:cNvSpPr/>
          <p:nvPr/>
        </p:nvSpPr>
        <p:spPr>
          <a:xfrm>
            <a:off x="3202530" y="2343893"/>
            <a:ext cx="2208457" cy="25674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tx1"/>
                </a:solidFill>
                <a:latin typeface="Meiryo UI" panose="020B0604030504040204" pitchFamily="50" charset="-128"/>
                <a:ea typeface="Meiryo UI" panose="020B0604030504040204" pitchFamily="50" charset="-128"/>
              </a:rPr>
              <a:t>健康寿命</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CD6A16DE-B1CD-3A8F-F1CD-64CA8BC99C0D}"/>
              </a:ext>
            </a:extLst>
          </p:cNvPr>
          <p:cNvSpPr txBox="1"/>
          <p:nvPr/>
        </p:nvSpPr>
        <p:spPr>
          <a:xfrm>
            <a:off x="849589" y="2620503"/>
            <a:ext cx="2186602" cy="897490"/>
          </a:xfrm>
          <a:prstGeom prst="rect">
            <a:avLst/>
          </a:prstGeom>
          <a:noFill/>
        </p:spPr>
        <p:txBody>
          <a:bodyPr wrap="square">
            <a:spAutoFit/>
          </a:bodyPr>
          <a:lstStyle/>
          <a:p>
            <a:pPr>
              <a:lnSpc>
                <a:spcPct val="120000"/>
              </a:lnSpc>
              <a:spcAft>
                <a:spcPts val="400"/>
              </a:spcAft>
            </a:pPr>
            <a:r>
              <a:rPr lang="en-US" altLang="ja-JP" sz="1050" b="1" i="0" u="none" strike="noStrike" baseline="0" dirty="0">
                <a:latin typeface="+mn-ea"/>
                <a:ea typeface="+mn-ea"/>
              </a:rPr>
              <a:t>1990</a:t>
            </a:r>
            <a:r>
              <a:rPr lang="ja-JP" altLang="en-US" sz="1050" b="1" i="0" u="none" strike="noStrike" baseline="0" dirty="0">
                <a:latin typeface="+mn-ea"/>
                <a:ea typeface="+mn-ea"/>
              </a:rPr>
              <a:t>年</a:t>
            </a:r>
            <a:br>
              <a:rPr lang="en-US" altLang="ja-JP" sz="1050" b="1" dirty="0">
                <a:latin typeface="+mn-ea"/>
                <a:ea typeface="+mn-ea"/>
              </a:rPr>
            </a:br>
            <a:r>
              <a:rPr lang="ja-JP" altLang="en-US" sz="1050" b="0" i="0" u="none" strike="noStrike" baseline="0" dirty="0">
                <a:latin typeface="+mn-ea"/>
                <a:ea typeface="+mn-ea"/>
              </a:rPr>
              <a:t>男性：</a:t>
            </a:r>
            <a:r>
              <a:rPr lang="en-US" altLang="ja-JP" sz="1050" b="0" i="0" u="none" strike="noStrike" baseline="0" dirty="0">
                <a:latin typeface="+mn-ea"/>
                <a:ea typeface="+mn-ea"/>
              </a:rPr>
              <a:t>16.22</a:t>
            </a:r>
            <a:r>
              <a:rPr lang="ja-JP" altLang="en-US" sz="1050" b="0" i="0" u="none" strike="noStrike" baseline="0" dirty="0">
                <a:latin typeface="+mn-ea"/>
                <a:ea typeface="+mn-ea"/>
              </a:rPr>
              <a:t>年、女性：</a:t>
            </a:r>
            <a:r>
              <a:rPr lang="en-US" altLang="ja-JP" sz="1050" b="0" i="0" u="none" strike="noStrike" baseline="0" dirty="0">
                <a:latin typeface="+mn-ea"/>
                <a:ea typeface="+mn-ea"/>
              </a:rPr>
              <a:t>20.03</a:t>
            </a:r>
            <a:r>
              <a:rPr lang="ja-JP" altLang="en-US" sz="1050" b="0" i="0" u="none" strike="noStrike" baseline="0" dirty="0">
                <a:latin typeface="+mn-ea"/>
                <a:ea typeface="+mn-ea"/>
              </a:rPr>
              <a:t>年</a:t>
            </a:r>
            <a:endParaRPr lang="en-US" altLang="ja-JP" sz="1050" b="0" i="0" u="none" strike="noStrike" baseline="0" dirty="0">
              <a:latin typeface="+mn-ea"/>
              <a:ea typeface="+mn-ea"/>
            </a:endParaRPr>
          </a:p>
          <a:p>
            <a:pPr>
              <a:lnSpc>
                <a:spcPct val="120000"/>
              </a:lnSpc>
              <a:spcAft>
                <a:spcPts val="400"/>
              </a:spcAft>
            </a:pPr>
            <a:r>
              <a:rPr lang="en-US" altLang="ja-JP" sz="1050" b="1" i="0" u="none" strike="noStrike" baseline="0" dirty="0">
                <a:latin typeface="+mn-ea"/>
                <a:ea typeface="+mn-ea"/>
              </a:rPr>
              <a:t>2070</a:t>
            </a:r>
            <a:r>
              <a:rPr lang="ja-JP" altLang="en-US" sz="1050" b="1" i="0" u="none" strike="noStrike" baseline="0" dirty="0">
                <a:latin typeface="+mn-ea"/>
                <a:ea typeface="+mn-ea"/>
              </a:rPr>
              <a:t>年（推計）</a:t>
            </a:r>
            <a:br>
              <a:rPr lang="en-US" altLang="ja-JP" sz="1050" b="1" dirty="0">
                <a:solidFill>
                  <a:srgbClr val="FF0000"/>
                </a:solidFill>
                <a:latin typeface="+mn-ea"/>
                <a:ea typeface="+mn-ea"/>
              </a:rPr>
            </a:br>
            <a:r>
              <a:rPr lang="ja-JP" altLang="en-US" sz="1050" b="0" i="0" u="none" strike="noStrike" baseline="0" dirty="0">
                <a:latin typeface="+mn-ea"/>
                <a:ea typeface="+mn-ea"/>
              </a:rPr>
              <a:t>男性：</a:t>
            </a:r>
            <a:r>
              <a:rPr lang="en-US" altLang="ja-JP" sz="1050" b="0" i="0" u="none" strike="noStrike" baseline="0" dirty="0">
                <a:latin typeface="+mn-ea"/>
                <a:ea typeface="+mn-ea"/>
              </a:rPr>
              <a:t>23.14</a:t>
            </a:r>
            <a:r>
              <a:rPr lang="ja-JP" altLang="en-US" sz="1050" b="0" i="0" u="none" strike="noStrike" baseline="0" dirty="0">
                <a:latin typeface="+mn-ea"/>
                <a:ea typeface="+mn-ea"/>
              </a:rPr>
              <a:t>年、女性：</a:t>
            </a:r>
            <a:r>
              <a:rPr lang="en-US" altLang="ja-JP" sz="1050" b="0" i="0" u="none" strike="noStrike" baseline="0" dirty="0">
                <a:latin typeface="+mn-ea"/>
                <a:ea typeface="+mn-ea"/>
              </a:rPr>
              <a:t>28.36</a:t>
            </a:r>
            <a:r>
              <a:rPr lang="ja-JP" altLang="en-US" sz="1050" b="0" i="0" u="none" strike="noStrike" baseline="0" dirty="0">
                <a:latin typeface="+mn-ea"/>
                <a:ea typeface="+mn-ea"/>
              </a:rPr>
              <a:t>年</a:t>
            </a:r>
          </a:p>
        </p:txBody>
      </p:sp>
      <p:sp>
        <p:nvSpPr>
          <p:cNvPr id="20" name="テキスト ボックス 19">
            <a:extLst>
              <a:ext uri="{FF2B5EF4-FFF2-40B4-BE49-F238E27FC236}">
                <a16:creationId xmlns:a16="http://schemas.microsoft.com/office/drawing/2014/main" id="{B966230E-1545-B12D-351F-604FDED275D9}"/>
              </a:ext>
            </a:extLst>
          </p:cNvPr>
          <p:cNvSpPr txBox="1"/>
          <p:nvPr/>
        </p:nvSpPr>
        <p:spPr>
          <a:xfrm>
            <a:off x="3202530" y="2620503"/>
            <a:ext cx="2099294" cy="897490"/>
          </a:xfrm>
          <a:prstGeom prst="rect">
            <a:avLst/>
          </a:prstGeom>
          <a:noFill/>
        </p:spPr>
        <p:txBody>
          <a:bodyPr wrap="square">
            <a:spAutoFit/>
          </a:bodyPr>
          <a:lstStyle/>
          <a:p>
            <a:pPr>
              <a:lnSpc>
                <a:spcPct val="120000"/>
              </a:lnSpc>
              <a:spcAft>
                <a:spcPts val="400"/>
              </a:spcAft>
            </a:pPr>
            <a:r>
              <a:rPr lang="en-US" altLang="ja-JP" sz="1050" b="1" i="0" u="none" strike="noStrike" baseline="0" dirty="0">
                <a:latin typeface="+mn-ea"/>
                <a:ea typeface="+mn-ea"/>
              </a:rPr>
              <a:t>2001</a:t>
            </a:r>
            <a:r>
              <a:rPr lang="ja-JP" altLang="en-US" sz="1050" b="1" i="0" u="none" strike="noStrike" baseline="0" dirty="0">
                <a:latin typeface="+mn-ea"/>
                <a:ea typeface="+mn-ea"/>
              </a:rPr>
              <a:t>年</a:t>
            </a:r>
            <a:br>
              <a:rPr lang="en-US" altLang="ja-JP" sz="1050" b="1" dirty="0">
                <a:latin typeface="+mn-ea"/>
                <a:ea typeface="+mn-ea"/>
              </a:rPr>
            </a:br>
            <a:r>
              <a:rPr lang="ja-JP" altLang="en-US" sz="1050" b="0" i="0" u="none" strike="noStrike" baseline="0" dirty="0">
                <a:latin typeface="+mn-ea"/>
                <a:ea typeface="+mn-ea"/>
              </a:rPr>
              <a:t>男性：</a:t>
            </a:r>
            <a:r>
              <a:rPr lang="en-US" altLang="ja-JP" sz="1050" b="0" i="0" u="none" strike="noStrike" baseline="0" dirty="0">
                <a:latin typeface="+mn-ea"/>
                <a:ea typeface="+mn-ea"/>
              </a:rPr>
              <a:t>69.40</a:t>
            </a:r>
            <a:r>
              <a:rPr lang="ja-JP" altLang="en-US" sz="1050" b="0" i="0" u="none" strike="noStrike" baseline="0" dirty="0">
                <a:latin typeface="+mn-ea"/>
                <a:ea typeface="+mn-ea"/>
              </a:rPr>
              <a:t>歳、女性：</a:t>
            </a:r>
            <a:r>
              <a:rPr lang="en-US" altLang="ja-JP" sz="1050" b="0" i="0" u="none" strike="noStrike" baseline="0" dirty="0">
                <a:latin typeface="+mn-ea"/>
                <a:ea typeface="+mn-ea"/>
              </a:rPr>
              <a:t>72.65</a:t>
            </a:r>
            <a:r>
              <a:rPr lang="ja-JP" altLang="en-US" sz="1050" b="0" i="0" u="none" strike="noStrike" baseline="0" dirty="0">
                <a:latin typeface="+mn-ea"/>
                <a:ea typeface="+mn-ea"/>
              </a:rPr>
              <a:t>歳</a:t>
            </a:r>
            <a:endParaRPr lang="en-US" altLang="ja-JP" sz="1050" b="0" i="0" u="none" strike="noStrike" baseline="0" dirty="0">
              <a:latin typeface="+mn-ea"/>
              <a:ea typeface="+mn-ea"/>
            </a:endParaRPr>
          </a:p>
          <a:p>
            <a:pPr>
              <a:lnSpc>
                <a:spcPct val="120000"/>
              </a:lnSpc>
              <a:spcAft>
                <a:spcPts val="400"/>
              </a:spcAft>
            </a:pPr>
            <a:r>
              <a:rPr lang="en-US" altLang="ja-JP" sz="1050" b="1" i="0" u="none" strike="noStrike" baseline="0" dirty="0">
                <a:latin typeface="+mn-ea"/>
                <a:ea typeface="+mn-ea"/>
              </a:rPr>
              <a:t>2019</a:t>
            </a:r>
            <a:r>
              <a:rPr lang="ja-JP" altLang="en-US" sz="1050" b="1" i="0" u="none" strike="noStrike" baseline="0" dirty="0">
                <a:latin typeface="+mn-ea"/>
                <a:ea typeface="+mn-ea"/>
              </a:rPr>
              <a:t>年</a:t>
            </a:r>
            <a:br>
              <a:rPr lang="en-US" altLang="ja-JP" sz="1050" b="1" i="0" u="none" strike="noStrike" baseline="0" dirty="0">
                <a:latin typeface="+mn-ea"/>
                <a:ea typeface="+mn-ea"/>
              </a:rPr>
            </a:br>
            <a:r>
              <a:rPr lang="ja-JP" altLang="en-US" sz="1050" b="0" i="0" u="none" strike="noStrike" baseline="0" dirty="0">
                <a:latin typeface="+mn-ea"/>
                <a:ea typeface="+mn-ea"/>
              </a:rPr>
              <a:t>男性：</a:t>
            </a:r>
            <a:r>
              <a:rPr lang="en-US" altLang="ja-JP" sz="1050" b="0" i="0" u="none" strike="noStrike" baseline="0" dirty="0">
                <a:latin typeface="+mn-ea"/>
                <a:ea typeface="+mn-ea"/>
              </a:rPr>
              <a:t>72.68</a:t>
            </a:r>
            <a:r>
              <a:rPr lang="ja-JP" altLang="en-US" sz="1050" b="0" i="0" u="none" strike="noStrike" baseline="0" dirty="0">
                <a:latin typeface="+mn-ea"/>
                <a:ea typeface="+mn-ea"/>
              </a:rPr>
              <a:t>歳、女性：</a:t>
            </a:r>
            <a:r>
              <a:rPr lang="en-US" altLang="ja-JP" sz="1050" b="0" i="0" u="none" strike="noStrike" baseline="0" dirty="0">
                <a:latin typeface="+mn-ea"/>
                <a:ea typeface="+mn-ea"/>
              </a:rPr>
              <a:t>75.38</a:t>
            </a:r>
            <a:r>
              <a:rPr lang="ja-JP" altLang="en-US" sz="1050" b="0" i="0" u="none" strike="noStrike" baseline="0" dirty="0">
                <a:latin typeface="+mn-ea"/>
                <a:ea typeface="+mn-ea"/>
              </a:rPr>
              <a:t>歳</a:t>
            </a:r>
          </a:p>
        </p:txBody>
      </p:sp>
      <p:sp>
        <p:nvSpPr>
          <p:cNvPr id="21" name="四角形: 角を丸くする 20">
            <a:extLst>
              <a:ext uri="{FF2B5EF4-FFF2-40B4-BE49-F238E27FC236}">
                <a16:creationId xmlns:a16="http://schemas.microsoft.com/office/drawing/2014/main" id="{0F514020-860B-B26C-AAE6-E611B4C693BD}"/>
              </a:ext>
            </a:extLst>
          </p:cNvPr>
          <p:cNvSpPr/>
          <p:nvPr/>
        </p:nvSpPr>
        <p:spPr>
          <a:xfrm>
            <a:off x="5918827" y="2343891"/>
            <a:ext cx="3220908" cy="25674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tx1"/>
                </a:solidFill>
                <a:latin typeface="Meiryo UI" panose="020B0604030504040204" pitchFamily="50" charset="-128"/>
                <a:ea typeface="Meiryo UI" panose="020B0604030504040204" pitchFamily="50" charset="-128"/>
              </a:rPr>
              <a:t>就業率</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grpSp>
        <p:nvGrpSpPr>
          <p:cNvPr id="5" name="グループ化 4">
            <a:extLst>
              <a:ext uri="{FF2B5EF4-FFF2-40B4-BE49-F238E27FC236}">
                <a16:creationId xmlns:a16="http://schemas.microsoft.com/office/drawing/2014/main" id="{17CA0DEA-5820-4CC5-CF7E-FFDAE6FA4267}"/>
              </a:ext>
            </a:extLst>
          </p:cNvPr>
          <p:cNvGrpSpPr/>
          <p:nvPr/>
        </p:nvGrpSpPr>
        <p:grpSpPr>
          <a:xfrm>
            <a:off x="6384974" y="2695851"/>
            <a:ext cx="2902243" cy="766009"/>
            <a:chOff x="5962057" y="2695851"/>
            <a:chExt cx="2605782" cy="766009"/>
          </a:xfrm>
        </p:grpSpPr>
        <p:sp>
          <p:nvSpPr>
            <p:cNvPr id="10" name="テキスト ボックス 9">
              <a:extLst>
                <a:ext uri="{FF2B5EF4-FFF2-40B4-BE49-F238E27FC236}">
                  <a16:creationId xmlns:a16="http://schemas.microsoft.com/office/drawing/2014/main" id="{53F1F5D0-5070-E253-773F-A2C84E48AFD6}"/>
                </a:ext>
              </a:extLst>
            </p:cNvPr>
            <p:cNvSpPr txBox="1"/>
            <p:nvPr/>
          </p:nvSpPr>
          <p:spPr>
            <a:xfrm>
              <a:off x="5962057" y="2695851"/>
              <a:ext cx="2396972" cy="461665"/>
            </a:xfrm>
            <a:prstGeom prst="rect">
              <a:avLst/>
            </a:prstGeom>
            <a:noFill/>
          </p:spPr>
          <p:txBody>
            <a:bodyPr wrap="square">
              <a:spAutoFit/>
            </a:bodyPr>
            <a:lstStyle/>
            <a:p>
              <a:r>
                <a:rPr lang="en-US" altLang="ja-JP" sz="1200" b="1" i="0" u="none" strike="noStrike" baseline="0" dirty="0">
                  <a:latin typeface="+mn-ea"/>
                  <a:ea typeface="+mn-ea"/>
                </a:rPr>
                <a:t>65</a:t>
              </a:r>
              <a:r>
                <a:rPr lang="ja-JP" altLang="en-US" sz="1200" b="1" i="0" u="none" strike="noStrike" baseline="0" dirty="0">
                  <a:latin typeface="+mn-ea"/>
                  <a:ea typeface="+mn-ea"/>
                </a:rPr>
                <a:t>～</a:t>
              </a:r>
              <a:r>
                <a:rPr lang="en-US" altLang="ja-JP" sz="1200" b="1" i="0" u="none" strike="noStrike" baseline="0" dirty="0">
                  <a:latin typeface="+mn-ea"/>
                  <a:ea typeface="+mn-ea"/>
                </a:rPr>
                <a:t>69</a:t>
              </a:r>
              <a:r>
                <a:rPr lang="ja-JP" altLang="en-US" sz="1200" b="1" i="0" u="none" strike="noStrike" baseline="0" dirty="0">
                  <a:latin typeface="+mn-ea"/>
                  <a:ea typeface="+mn-ea"/>
                </a:rPr>
                <a:t>歳： </a:t>
              </a:r>
              <a:r>
                <a:rPr lang="en-US" altLang="ja-JP" sz="1200" b="0" i="0" u="none" strike="noStrike" baseline="0" dirty="0">
                  <a:latin typeface="+mn-ea"/>
                  <a:ea typeface="+mn-ea"/>
                </a:rPr>
                <a:t>34.7</a:t>
              </a:r>
              <a:r>
                <a:rPr lang="ja-JP" altLang="en-US" sz="1200" b="0" i="0" u="none" strike="noStrike" baseline="0" dirty="0">
                  <a:latin typeface="+mn-ea"/>
                  <a:ea typeface="+mn-ea"/>
                </a:rPr>
                <a:t>％（</a:t>
              </a:r>
              <a:r>
                <a:rPr lang="en-US" altLang="ja-JP" sz="1200" dirty="0">
                  <a:latin typeface="+mn-ea"/>
                  <a:ea typeface="+mn-ea"/>
                </a:rPr>
                <a:t>2003</a:t>
              </a:r>
              <a:r>
                <a:rPr lang="ja-JP" altLang="en-US" sz="1200" b="0" i="0" u="none" strike="noStrike" baseline="0" dirty="0">
                  <a:latin typeface="+mn-ea"/>
                  <a:ea typeface="+mn-ea"/>
                </a:rPr>
                <a:t>年</a:t>
              </a:r>
              <a:r>
                <a:rPr lang="ja-JP" altLang="en-US" sz="1200" dirty="0">
                  <a:latin typeface="+mn-ea"/>
                  <a:ea typeface="+mn-ea"/>
                </a:rPr>
                <a:t>）</a:t>
              </a:r>
              <a:endParaRPr lang="ja-JP" altLang="en-US" sz="1200" b="0" i="0" u="none" strike="noStrike" baseline="0" dirty="0">
                <a:latin typeface="+mn-ea"/>
                <a:ea typeface="+mn-ea"/>
              </a:endParaRPr>
            </a:p>
          </p:txBody>
        </p:sp>
        <p:sp>
          <p:nvSpPr>
            <p:cNvPr id="4" name="テキスト ボックス 3">
              <a:extLst>
                <a:ext uri="{FF2B5EF4-FFF2-40B4-BE49-F238E27FC236}">
                  <a16:creationId xmlns:a16="http://schemas.microsoft.com/office/drawing/2014/main" id="{B1765F3C-C144-3D1E-61F9-DE8895668764}"/>
                </a:ext>
              </a:extLst>
            </p:cNvPr>
            <p:cNvSpPr txBox="1"/>
            <p:nvPr/>
          </p:nvSpPr>
          <p:spPr>
            <a:xfrm>
              <a:off x="5962057" y="3184861"/>
              <a:ext cx="2605782" cy="276999"/>
            </a:xfrm>
            <a:prstGeom prst="rect">
              <a:avLst/>
            </a:prstGeom>
            <a:noFill/>
          </p:spPr>
          <p:txBody>
            <a:bodyPr wrap="square">
              <a:spAutoFit/>
            </a:bodyPr>
            <a:lstStyle/>
            <a:p>
              <a:r>
                <a:rPr lang="en-US" altLang="ja-JP" sz="1200" b="1" i="0" u="none" strike="noStrike" baseline="0" dirty="0">
                  <a:latin typeface="+mn-ea"/>
                  <a:ea typeface="+mn-ea"/>
                </a:rPr>
                <a:t>65</a:t>
              </a:r>
              <a:r>
                <a:rPr lang="ja-JP" altLang="en-US" sz="1200" b="1" i="0" u="none" strike="noStrike" baseline="0" dirty="0">
                  <a:latin typeface="+mn-ea"/>
                  <a:ea typeface="+mn-ea"/>
                </a:rPr>
                <a:t>～</a:t>
              </a:r>
              <a:r>
                <a:rPr lang="en-US" altLang="ja-JP" sz="1200" b="1" i="0" u="none" strike="noStrike" baseline="0" dirty="0">
                  <a:latin typeface="+mn-ea"/>
                  <a:ea typeface="+mn-ea"/>
                </a:rPr>
                <a:t>69</a:t>
              </a:r>
              <a:r>
                <a:rPr lang="ja-JP" altLang="en-US" sz="1200" b="1" i="0" u="none" strike="noStrike" baseline="0" dirty="0">
                  <a:latin typeface="+mn-ea"/>
                  <a:ea typeface="+mn-ea"/>
                </a:rPr>
                <a:t>歳： </a:t>
              </a:r>
              <a:r>
                <a:rPr lang="en-US" altLang="ja-JP" sz="1200" b="0" i="0" u="none" strike="noStrike" baseline="0" dirty="0">
                  <a:latin typeface="+mn-ea"/>
                  <a:ea typeface="+mn-ea"/>
                </a:rPr>
                <a:t>53.5</a:t>
              </a:r>
              <a:r>
                <a:rPr lang="ja-JP" altLang="en-US" sz="1200" b="0" i="0" u="none" strike="noStrike" baseline="0" dirty="0">
                  <a:latin typeface="+mn-ea"/>
                  <a:ea typeface="+mn-ea"/>
                </a:rPr>
                <a:t>％（</a:t>
              </a:r>
              <a:r>
                <a:rPr lang="en-US" altLang="ja-JP" sz="1200" b="0" i="0" u="none" strike="noStrike" baseline="0" dirty="0">
                  <a:latin typeface="+mn-ea"/>
                  <a:ea typeface="+mn-ea"/>
                </a:rPr>
                <a:t>2023</a:t>
              </a:r>
              <a:r>
                <a:rPr lang="ja-JP" altLang="en-US" sz="1200" b="0" i="0" u="none" strike="noStrike" baseline="0" dirty="0">
                  <a:latin typeface="+mn-ea"/>
                  <a:ea typeface="+mn-ea"/>
                </a:rPr>
                <a:t>年）</a:t>
              </a:r>
            </a:p>
          </p:txBody>
        </p:sp>
      </p:grpSp>
      <p:sp>
        <p:nvSpPr>
          <p:cNvPr id="7" name="二等辺三角形 6">
            <a:extLst>
              <a:ext uri="{FF2B5EF4-FFF2-40B4-BE49-F238E27FC236}">
                <a16:creationId xmlns:a16="http://schemas.microsoft.com/office/drawing/2014/main" id="{50C2D82D-818F-91DF-D97D-4D2C9806E2ED}"/>
              </a:ext>
            </a:extLst>
          </p:cNvPr>
          <p:cNvSpPr/>
          <p:nvPr/>
        </p:nvSpPr>
        <p:spPr>
          <a:xfrm rot="10800000">
            <a:off x="7327397" y="2996008"/>
            <a:ext cx="403769" cy="180593"/>
          </a:xfrm>
          <a:prstGeom prst="triangle">
            <a:avLst/>
          </a:prstGeom>
          <a:solidFill>
            <a:srgbClr val="ED81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ECE8692D-B61E-5636-A3A4-1A33F52C7857}"/>
              </a:ext>
            </a:extLst>
          </p:cNvPr>
          <p:cNvSpPr txBox="1"/>
          <p:nvPr/>
        </p:nvSpPr>
        <p:spPr>
          <a:xfrm>
            <a:off x="7462787" y="3629126"/>
            <a:ext cx="1836000" cy="264496"/>
          </a:xfrm>
          <a:prstGeom prst="rect">
            <a:avLst/>
          </a:prstGeom>
          <a:noFill/>
        </p:spPr>
        <p:txBody>
          <a:bodyPr wrap="square">
            <a:spAutoFit/>
          </a:bodyPr>
          <a:lstStyle/>
          <a:p>
            <a:pPr>
              <a:lnSpc>
                <a:spcPct val="120000"/>
              </a:lnSpc>
              <a:spcAft>
                <a:spcPts val="400"/>
              </a:spcAft>
            </a:pPr>
            <a:r>
              <a:rPr lang="ja-JP" altLang="en-US" sz="1050" b="0" i="0" u="none" strike="noStrike" baseline="0" dirty="0">
                <a:latin typeface="+mn-ea"/>
                <a:ea typeface="+mn-ea"/>
              </a:rPr>
              <a:t>令和６年度高齢社会白書より</a:t>
            </a:r>
          </a:p>
        </p:txBody>
      </p:sp>
      <p:sp>
        <p:nvSpPr>
          <p:cNvPr id="8" name="フリーフォーム: 図形 7">
            <a:extLst>
              <a:ext uri="{FF2B5EF4-FFF2-40B4-BE49-F238E27FC236}">
                <a16:creationId xmlns:a16="http://schemas.microsoft.com/office/drawing/2014/main" id="{990C94AE-649C-D809-09B5-1BE8EEE58A7B}"/>
              </a:ext>
            </a:extLst>
          </p:cNvPr>
          <p:cNvSpPr/>
          <p:nvPr/>
        </p:nvSpPr>
        <p:spPr>
          <a:xfrm>
            <a:off x="3850574" y="4115943"/>
            <a:ext cx="3015514" cy="2337169"/>
          </a:xfrm>
          <a:custGeom>
            <a:avLst/>
            <a:gdLst>
              <a:gd name="connsiteX0" fmla="*/ 586778 w 3105709"/>
              <a:gd name="connsiteY0" fmla="*/ 0 h 2337169"/>
              <a:gd name="connsiteX1" fmla="*/ 2974126 w 3105709"/>
              <a:gd name="connsiteY1" fmla="*/ 0 h 2337169"/>
              <a:gd name="connsiteX2" fmla="*/ 3105709 w 3105709"/>
              <a:gd name="connsiteY2" fmla="*/ 131583 h 2337169"/>
              <a:gd name="connsiteX3" fmla="*/ 3105709 w 3105709"/>
              <a:gd name="connsiteY3" fmla="*/ 2205586 h 2337169"/>
              <a:gd name="connsiteX4" fmla="*/ 2974126 w 3105709"/>
              <a:gd name="connsiteY4" fmla="*/ 2337169 h 2337169"/>
              <a:gd name="connsiteX5" fmla="*/ 586778 w 3105709"/>
              <a:gd name="connsiteY5" fmla="*/ 2337169 h 2337169"/>
              <a:gd name="connsiteX6" fmla="*/ 455195 w 3105709"/>
              <a:gd name="connsiteY6" fmla="*/ 2205586 h 2337169"/>
              <a:gd name="connsiteX7" fmla="*/ 455195 w 3105709"/>
              <a:gd name="connsiteY7" fmla="*/ 1589786 h 2337169"/>
              <a:gd name="connsiteX8" fmla="*/ 0 w 3105709"/>
              <a:gd name="connsiteY8" fmla="*/ 1215933 h 2337169"/>
              <a:gd name="connsiteX9" fmla="*/ 455195 w 3105709"/>
              <a:gd name="connsiteY9" fmla="*/ 1254584 h 2337169"/>
              <a:gd name="connsiteX10" fmla="*/ 455195 w 3105709"/>
              <a:gd name="connsiteY10" fmla="*/ 131583 h 2337169"/>
              <a:gd name="connsiteX11" fmla="*/ 586778 w 3105709"/>
              <a:gd name="connsiteY11" fmla="*/ 0 h 2337169"/>
              <a:gd name="connsiteX0" fmla="*/ 441455 w 2960386"/>
              <a:gd name="connsiteY0" fmla="*/ 0 h 2337169"/>
              <a:gd name="connsiteX1" fmla="*/ 2828803 w 2960386"/>
              <a:gd name="connsiteY1" fmla="*/ 0 h 2337169"/>
              <a:gd name="connsiteX2" fmla="*/ 2960386 w 2960386"/>
              <a:gd name="connsiteY2" fmla="*/ 131583 h 2337169"/>
              <a:gd name="connsiteX3" fmla="*/ 2960386 w 2960386"/>
              <a:gd name="connsiteY3" fmla="*/ 2205586 h 2337169"/>
              <a:gd name="connsiteX4" fmla="*/ 2828803 w 2960386"/>
              <a:gd name="connsiteY4" fmla="*/ 2337169 h 2337169"/>
              <a:gd name="connsiteX5" fmla="*/ 441455 w 2960386"/>
              <a:gd name="connsiteY5" fmla="*/ 2337169 h 2337169"/>
              <a:gd name="connsiteX6" fmla="*/ 309872 w 2960386"/>
              <a:gd name="connsiteY6" fmla="*/ 2205586 h 2337169"/>
              <a:gd name="connsiteX7" fmla="*/ 309872 w 2960386"/>
              <a:gd name="connsiteY7" fmla="*/ 1589786 h 2337169"/>
              <a:gd name="connsiteX8" fmla="*/ 0 w 2960386"/>
              <a:gd name="connsiteY8" fmla="*/ 1273083 h 2337169"/>
              <a:gd name="connsiteX9" fmla="*/ 309872 w 2960386"/>
              <a:gd name="connsiteY9" fmla="*/ 1254584 h 2337169"/>
              <a:gd name="connsiteX10" fmla="*/ 309872 w 2960386"/>
              <a:gd name="connsiteY10" fmla="*/ 131583 h 2337169"/>
              <a:gd name="connsiteX11" fmla="*/ 441455 w 2960386"/>
              <a:gd name="connsiteY11" fmla="*/ 0 h 2337169"/>
              <a:gd name="connsiteX0" fmla="*/ 430276 w 2949207"/>
              <a:gd name="connsiteY0" fmla="*/ 0 h 2337169"/>
              <a:gd name="connsiteX1" fmla="*/ 2817624 w 2949207"/>
              <a:gd name="connsiteY1" fmla="*/ 0 h 2337169"/>
              <a:gd name="connsiteX2" fmla="*/ 2949207 w 2949207"/>
              <a:gd name="connsiteY2" fmla="*/ 131583 h 2337169"/>
              <a:gd name="connsiteX3" fmla="*/ 2949207 w 2949207"/>
              <a:gd name="connsiteY3" fmla="*/ 2205586 h 2337169"/>
              <a:gd name="connsiteX4" fmla="*/ 2817624 w 2949207"/>
              <a:gd name="connsiteY4" fmla="*/ 2337169 h 2337169"/>
              <a:gd name="connsiteX5" fmla="*/ 430276 w 2949207"/>
              <a:gd name="connsiteY5" fmla="*/ 2337169 h 2337169"/>
              <a:gd name="connsiteX6" fmla="*/ 298693 w 2949207"/>
              <a:gd name="connsiteY6" fmla="*/ 2205586 h 2337169"/>
              <a:gd name="connsiteX7" fmla="*/ 298693 w 2949207"/>
              <a:gd name="connsiteY7" fmla="*/ 1589786 h 2337169"/>
              <a:gd name="connsiteX8" fmla="*/ 0 w 2949207"/>
              <a:gd name="connsiteY8" fmla="*/ 1170213 h 2337169"/>
              <a:gd name="connsiteX9" fmla="*/ 298693 w 2949207"/>
              <a:gd name="connsiteY9" fmla="*/ 1254584 h 2337169"/>
              <a:gd name="connsiteX10" fmla="*/ 298693 w 2949207"/>
              <a:gd name="connsiteY10" fmla="*/ 131583 h 2337169"/>
              <a:gd name="connsiteX11" fmla="*/ 430276 w 2949207"/>
              <a:gd name="connsiteY11" fmla="*/ 0 h 233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49207" h="2337169">
                <a:moveTo>
                  <a:pt x="430276" y="0"/>
                </a:moveTo>
                <a:lnTo>
                  <a:pt x="2817624" y="0"/>
                </a:lnTo>
                <a:cubicBezTo>
                  <a:pt x="2890295" y="0"/>
                  <a:pt x="2949207" y="58912"/>
                  <a:pt x="2949207" y="131583"/>
                </a:cubicBezTo>
                <a:lnTo>
                  <a:pt x="2949207" y="2205586"/>
                </a:lnTo>
                <a:cubicBezTo>
                  <a:pt x="2949207" y="2278257"/>
                  <a:pt x="2890295" y="2337169"/>
                  <a:pt x="2817624" y="2337169"/>
                </a:cubicBezTo>
                <a:lnTo>
                  <a:pt x="430276" y="2337169"/>
                </a:lnTo>
                <a:cubicBezTo>
                  <a:pt x="357605" y="2337169"/>
                  <a:pt x="298693" y="2278257"/>
                  <a:pt x="298693" y="2205586"/>
                </a:cubicBezTo>
                <a:lnTo>
                  <a:pt x="298693" y="1589786"/>
                </a:lnTo>
                <a:lnTo>
                  <a:pt x="0" y="1170213"/>
                </a:lnTo>
                <a:lnTo>
                  <a:pt x="298693" y="1254584"/>
                </a:lnTo>
                <a:lnTo>
                  <a:pt x="298693" y="131583"/>
                </a:lnTo>
                <a:cubicBezTo>
                  <a:pt x="298693" y="58912"/>
                  <a:pt x="357605" y="0"/>
                  <a:pt x="430276" y="0"/>
                </a:cubicBezTo>
                <a:close/>
              </a:path>
            </a:pathLst>
          </a:custGeom>
          <a:noFill/>
          <a:ln w="19050">
            <a:solidFill>
              <a:srgbClr val="ED8137"/>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a:p>
        </p:txBody>
      </p:sp>
      <p:sp>
        <p:nvSpPr>
          <p:cNvPr id="9" name="テキスト ボックス 8">
            <a:extLst>
              <a:ext uri="{FF2B5EF4-FFF2-40B4-BE49-F238E27FC236}">
                <a16:creationId xmlns:a16="http://schemas.microsoft.com/office/drawing/2014/main" id="{F34EBD1E-66A2-54E7-D4B3-37D1B4173911}"/>
              </a:ext>
            </a:extLst>
          </p:cNvPr>
          <p:cNvSpPr txBox="1"/>
          <p:nvPr/>
        </p:nvSpPr>
        <p:spPr>
          <a:xfrm>
            <a:off x="509188" y="4276155"/>
            <a:ext cx="4103696" cy="1384995"/>
          </a:xfrm>
          <a:prstGeom prst="rect">
            <a:avLst/>
          </a:prstGeom>
          <a:noFill/>
        </p:spPr>
        <p:txBody>
          <a:bodyPr wrap="square" rtlCol="0">
            <a:spAutoFit/>
          </a:bodyPr>
          <a:lstStyle>
            <a:defPPr>
              <a:defRPr lang="ja-JP"/>
            </a:defPPr>
            <a:lvl1pPr marR="0" lvl="0" defTabSz="457200" eaLnBrk="1" fontAlgn="auto" latinLnBrk="0" hangingPunct="1">
              <a:lnSpc>
                <a:spcPct val="120000"/>
              </a:lnSpc>
              <a:spcBef>
                <a:spcPts val="0"/>
              </a:spcBef>
              <a:spcAft>
                <a:spcPts val="400"/>
              </a:spcAft>
              <a:buClrTx/>
              <a:buSzPct val="200000"/>
              <a:tabLst/>
              <a:defRPr sz="1600" b="0" i="0" u="none" strike="noStrike" cap="none" spc="0" normalizeH="0" baseline="0">
                <a:ln>
                  <a:noFill/>
                </a:ln>
                <a:solidFill>
                  <a:prstClr val="black"/>
                </a:solidFill>
                <a:effectLst/>
                <a:uLnTx/>
                <a:uFillTx/>
                <a:latin typeface="Meiryo UI" panose="020B0604030504040204" pitchFamily="50" charset="-128"/>
                <a:ea typeface="Meiryo UI" panose="020B0604030504040204" pitchFamily="50" charset="-128"/>
              </a:defRPr>
            </a:lvl1pPr>
          </a:lstStyle>
          <a:p>
            <a:pPr>
              <a:lnSpc>
                <a:spcPct val="100000"/>
              </a:lnSpc>
            </a:pPr>
            <a:r>
              <a:rPr lang="ja-JP" altLang="en-US" b="1" dirty="0"/>
              <a:t>高齢者の働く機会が増加する中、</a:t>
            </a:r>
            <a:br>
              <a:rPr lang="en-US" altLang="ja-JP" b="1" dirty="0"/>
            </a:br>
            <a:r>
              <a:rPr lang="ja-JP" altLang="en-US" b="1" dirty="0"/>
              <a:t>働く年金受給権者</a:t>
            </a:r>
            <a:r>
              <a:rPr lang="en-US" altLang="ja-JP" sz="2800" b="1" dirty="0">
                <a:solidFill>
                  <a:srgbClr val="6FB77B"/>
                </a:solidFill>
              </a:rPr>
              <a:t>308</a:t>
            </a:r>
            <a:r>
              <a:rPr lang="ja-JP" altLang="en-US" sz="2000" b="1" dirty="0">
                <a:solidFill>
                  <a:srgbClr val="6FB77B"/>
                </a:solidFill>
              </a:rPr>
              <a:t>万人</a:t>
            </a:r>
            <a:r>
              <a:rPr lang="ja-JP" altLang="en-US" b="1" dirty="0"/>
              <a:t>のうち</a:t>
            </a:r>
            <a:br>
              <a:rPr lang="en-US" altLang="ja-JP" b="1" dirty="0"/>
            </a:br>
            <a:r>
              <a:rPr lang="en-US" altLang="ja-JP" sz="2800" b="1" dirty="0">
                <a:solidFill>
                  <a:srgbClr val="ED8137"/>
                </a:solidFill>
              </a:rPr>
              <a:t>16</a:t>
            </a:r>
            <a:r>
              <a:rPr lang="ja-JP" altLang="en-US" sz="2000" b="1" dirty="0">
                <a:solidFill>
                  <a:srgbClr val="ED8137"/>
                </a:solidFill>
              </a:rPr>
              <a:t>％</a:t>
            </a:r>
            <a:r>
              <a:rPr lang="ja-JP" altLang="en-US" sz="1800" b="1" dirty="0">
                <a:solidFill>
                  <a:srgbClr val="ED8137"/>
                </a:solidFill>
              </a:rPr>
              <a:t> </a:t>
            </a:r>
            <a:r>
              <a:rPr lang="ja-JP" altLang="en-US" b="1" dirty="0"/>
              <a:t>は年金が減額されています。</a:t>
            </a:r>
            <a:br>
              <a:rPr lang="en-US" altLang="ja-JP" b="1" dirty="0"/>
            </a:br>
            <a:r>
              <a:rPr lang="ja-JP" altLang="en-US" sz="1200" dirty="0"/>
              <a:t>（令和４年度末　年金局調べ）</a:t>
            </a:r>
            <a:endParaRPr lang="ja-JP" altLang="en-US" dirty="0"/>
          </a:p>
        </p:txBody>
      </p:sp>
      <p:sp>
        <p:nvSpPr>
          <p:cNvPr id="13" name="テキスト ボックス 12">
            <a:extLst>
              <a:ext uri="{FF2B5EF4-FFF2-40B4-BE49-F238E27FC236}">
                <a16:creationId xmlns:a16="http://schemas.microsoft.com/office/drawing/2014/main" id="{F073B940-A0EA-D0A9-6E21-3335947E7934}"/>
              </a:ext>
            </a:extLst>
          </p:cNvPr>
          <p:cNvSpPr txBox="1"/>
          <p:nvPr/>
        </p:nvSpPr>
        <p:spPr>
          <a:xfrm>
            <a:off x="4298801" y="3979637"/>
            <a:ext cx="2442827" cy="307777"/>
          </a:xfrm>
          <a:prstGeom prst="rect">
            <a:avLst/>
          </a:prstGeom>
          <a:solidFill>
            <a:srgbClr val="ED8137"/>
          </a:solidFill>
        </p:spPr>
        <p:txBody>
          <a:bodyPr wrap="square">
            <a:spAutoFit/>
          </a:bodyPr>
          <a:lstStyle/>
          <a:p>
            <a:pPr algn="ctr"/>
            <a:r>
              <a:rPr lang="en-US" altLang="ja-JP" sz="1400" b="1" i="0" u="none" strike="noStrike" spc="100" dirty="0">
                <a:solidFill>
                  <a:schemeClr val="bg1"/>
                </a:solidFill>
                <a:latin typeface="+mn-ea"/>
                <a:ea typeface="+mn-ea"/>
              </a:rPr>
              <a:t>65</a:t>
            </a:r>
            <a:r>
              <a:rPr lang="ja-JP" altLang="en-US" sz="1400" b="1" i="0" u="none" strike="noStrike" spc="100" dirty="0">
                <a:solidFill>
                  <a:schemeClr val="bg1"/>
                </a:solidFill>
                <a:latin typeface="+mn-ea"/>
                <a:ea typeface="+mn-ea"/>
              </a:rPr>
              <a:t>歳以上の在職受給権者</a:t>
            </a:r>
            <a:endParaRPr lang="ja-JP" altLang="en-US" sz="1400" b="1" spc="100" dirty="0">
              <a:solidFill>
                <a:schemeClr val="bg1"/>
              </a:solidFill>
              <a:latin typeface="+mn-ea"/>
              <a:ea typeface="+mn-ea"/>
            </a:endParaRPr>
          </a:p>
        </p:txBody>
      </p:sp>
      <p:graphicFrame>
        <p:nvGraphicFramePr>
          <p:cNvPr id="15" name="グラフ 14">
            <a:extLst>
              <a:ext uri="{FF2B5EF4-FFF2-40B4-BE49-F238E27FC236}">
                <a16:creationId xmlns:a16="http://schemas.microsoft.com/office/drawing/2014/main" id="{AD62A1FE-2DF8-6320-CDB8-078E709B0D3E}"/>
              </a:ext>
            </a:extLst>
          </p:cNvPr>
          <p:cNvGraphicFramePr/>
          <p:nvPr/>
        </p:nvGraphicFramePr>
        <p:xfrm>
          <a:off x="3987819" y="4546773"/>
          <a:ext cx="2442827" cy="1906339"/>
        </p:xfrm>
        <a:graphic>
          <a:graphicData uri="http://schemas.openxmlformats.org/drawingml/2006/chart">
            <c:chart xmlns:c="http://schemas.openxmlformats.org/drawingml/2006/chart" xmlns:r="http://schemas.openxmlformats.org/officeDocument/2006/relationships" r:id="rId5"/>
          </a:graphicData>
        </a:graphic>
      </p:graphicFrame>
      <p:sp>
        <p:nvSpPr>
          <p:cNvPr id="19" name="テキスト ボックス 18">
            <a:extLst>
              <a:ext uri="{FF2B5EF4-FFF2-40B4-BE49-F238E27FC236}">
                <a16:creationId xmlns:a16="http://schemas.microsoft.com/office/drawing/2014/main" id="{8551205E-141C-74A1-594F-4F51B53F4FC7}"/>
              </a:ext>
            </a:extLst>
          </p:cNvPr>
          <p:cNvSpPr txBox="1"/>
          <p:nvPr/>
        </p:nvSpPr>
        <p:spPr>
          <a:xfrm>
            <a:off x="5652846" y="4382241"/>
            <a:ext cx="1075853" cy="307777"/>
          </a:xfrm>
          <a:prstGeom prst="rect">
            <a:avLst/>
          </a:prstGeom>
          <a:noFill/>
        </p:spPr>
        <p:txBody>
          <a:bodyPr wrap="square">
            <a:spAutoFit/>
          </a:bodyPr>
          <a:lstStyle/>
          <a:p>
            <a:pPr algn="r"/>
            <a:r>
              <a:rPr lang="ja-JP" altLang="en-US" sz="1400" b="1" i="0" u="none" strike="noStrike" baseline="0" dirty="0">
                <a:solidFill>
                  <a:srgbClr val="ED8137"/>
                </a:solidFill>
                <a:latin typeface="+mn-ea"/>
                <a:ea typeface="+mn-ea"/>
              </a:rPr>
              <a:t>在職停止者</a:t>
            </a:r>
            <a:endParaRPr lang="ja-JP" altLang="en-US" sz="1400" b="1" dirty="0">
              <a:solidFill>
                <a:srgbClr val="ED8137"/>
              </a:solidFill>
              <a:latin typeface="+mn-ea"/>
              <a:ea typeface="+mn-ea"/>
            </a:endParaRPr>
          </a:p>
        </p:txBody>
      </p:sp>
      <p:sp>
        <p:nvSpPr>
          <p:cNvPr id="22" name="テキスト ボックス 21">
            <a:extLst>
              <a:ext uri="{FF2B5EF4-FFF2-40B4-BE49-F238E27FC236}">
                <a16:creationId xmlns:a16="http://schemas.microsoft.com/office/drawing/2014/main" id="{F6811967-21B2-B0A1-0ACB-F1249761A354}"/>
              </a:ext>
            </a:extLst>
          </p:cNvPr>
          <p:cNvSpPr txBox="1"/>
          <p:nvPr/>
        </p:nvSpPr>
        <p:spPr>
          <a:xfrm>
            <a:off x="5649276" y="4600669"/>
            <a:ext cx="863797" cy="400110"/>
          </a:xfrm>
          <a:prstGeom prst="rect">
            <a:avLst/>
          </a:prstGeom>
          <a:noFill/>
        </p:spPr>
        <p:txBody>
          <a:bodyPr wrap="square">
            <a:spAutoFit/>
          </a:bodyPr>
          <a:lstStyle/>
          <a:p>
            <a:pPr algn="r"/>
            <a:r>
              <a:rPr lang="en-US" altLang="ja-JP" sz="2000" b="1" i="0" u="none" strike="noStrike" baseline="0" dirty="0">
                <a:solidFill>
                  <a:srgbClr val="ED8137"/>
                </a:solidFill>
                <a:latin typeface="+mn-ea"/>
                <a:ea typeface="+mn-ea"/>
              </a:rPr>
              <a:t>16</a:t>
            </a:r>
            <a:r>
              <a:rPr lang="ja-JP" altLang="en-US" sz="1600" b="1" i="0" u="none" strike="noStrike" baseline="0" dirty="0">
                <a:solidFill>
                  <a:srgbClr val="ED8137"/>
                </a:solidFill>
                <a:latin typeface="+mn-ea"/>
                <a:ea typeface="+mn-ea"/>
              </a:rPr>
              <a:t>％</a:t>
            </a:r>
            <a:endParaRPr lang="ja-JP" altLang="en-US" sz="2000" b="1" dirty="0">
              <a:solidFill>
                <a:srgbClr val="ED8137"/>
              </a:solidFill>
              <a:latin typeface="+mn-ea"/>
              <a:ea typeface="+mn-ea"/>
            </a:endParaRPr>
          </a:p>
        </p:txBody>
      </p:sp>
      <p:pic>
        <p:nvPicPr>
          <p:cNvPr id="23" name="図 22" descr="時計, 部屋 が含まれている画像&#10;&#10;自動的に生成された説明">
            <a:extLst>
              <a:ext uri="{FF2B5EF4-FFF2-40B4-BE49-F238E27FC236}">
                <a16:creationId xmlns:a16="http://schemas.microsoft.com/office/drawing/2014/main" id="{F002A20B-6A6A-5FC4-C259-A372F30853B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97609" y="4263254"/>
            <a:ext cx="2498815" cy="2189858"/>
          </a:xfrm>
          <a:prstGeom prst="rect">
            <a:avLst/>
          </a:prstGeom>
        </p:spPr>
      </p:pic>
      <p:sp>
        <p:nvSpPr>
          <p:cNvPr id="3" name="テキスト ボックス 2">
            <a:extLst>
              <a:ext uri="{FF2B5EF4-FFF2-40B4-BE49-F238E27FC236}">
                <a16:creationId xmlns:a16="http://schemas.microsoft.com/office/drawing/2014/main" id="{6F5097E3-171E-EA42-B4C1-1D321DD8982B}"/>
              </a:ext>
            </a:extLst>
          </p:cNvPr>
          <p:cNvSpPr txBox="1"/>
          <p:nvPr/>
        </p:nvSpPr>
        <p:spPr>
          <a:xfrm>
            <a:off x="3044724" y="3629126"/>
            <a:ext cx="2556000" cy="264496"/>
          </a:xfrm>
          <a:prstGeom prst="rect">
            <a:avLst/>
          </a:prstGeom>
          <a:noFill/>
        </p:spPr>
        <p:txBody>
          <a:bodyPr wrap="square">
            <a:spAutoFit/>
          </a:bodyPr>
          <a:lstStyle/>
          <a:p>
            <a:pPr>
              <a:lnSpc>
                <a:spcPct val="120000"/>
              </a:lnSpc>
              <a:spcAft>
                <a:spcPts val="400"/>
              </a:spcAft>
            </a:pPr>
            <a:r>
              <a:rPr lang="ja-JP" altLang="en-US" sz="1050" b="0" i="0" u="none" strike="noStrike" baseline="0" dirty="0">
                <a:latin typeface="+mn-ea"/>
                <a:ea typeface="+mn-ea"/>
              </a:rPr>
              <a:t>第</a:t>
            </a:r>
            <a:r>
              <a:rPr lang="en-US" altLang="ja-JP" sz="1050" b="0" i="0" u="none" strike="noStrike" baseline="0" dirty="0">
                <a:latin typeface="+mn-ea"/>
                <a:ea typeface="+mn-ea"/>
              </a:rPr>
              <a:t>17</a:t>
            </a:r>
            <a:r>
              <a:rPr lang="ja-JP" altLang="en-US" sz="1050" b="0" i="0" u="none" strike="noStrike" baseline="0" dirty="0">
                <a:latin typeface="+mn-ea"/>
                <a:ea typeface="+mn-ea"/>
              </a:rPr>
              <a:t>回社会保障審議会年金部会資料より</a:t>
            </a:r>
          </a:p>
        </p:txBody>
      </p:sp>
    </p:spTree>
    <p:extLst>
      <p:ext uri="{BB962C8B-B14F-4D97-AF65-F5344CB8AC3E}">
        <p14:creationId xmlns:p14="http://schemas.microsoft.com/office/powerpoint/2010/main" val="1018712127"/>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9E87338-4553-3E7E-817F-F2B4D17D81C4}"/>
              </a:ext>
            </a:extLst>
          </p:cNvPr>
          <p:cNvSpPr txBox="1"/>
          <p:nvPr/>
        </p:nvSpPr>
        <p:spPr>
          <a:xfrm>
            <a:off x="578645" y="1907684"/>
            <a:ext cx="6495858" cy="420243"/>
          </a:xfrm>
          <a:prstGeom prst="rect">
            <a:avLst/>
          </a:prstGeom>
          <a:noFill/>
        </p:spPr>
        <p:txBody>
          <a:bodyPr wrap="square" rtlCol="0">
            <a:spAutoFit/>
          </a:bodyPr>
          <a:lstStyle>
            <a:defPPr>
              <a:defRPr lang="ja-JP"/>
            </a:defPPr>
            <a:lvl1pPr marR="0" lvl="0" defTabSz="457200" eaLnBrk="1" fontAlgn="auto" latinLnBrk="0" hangingPunct="1">
              <a:lnSpc>
                <a:spcPct val="120000"/>
              </a:lnSpc>
              <a:spcBef>
                <a:spcPts val="0"/>
              </a:spcBef>
              <a:spcAft>
                <a:spcPts val="400"/>
              </a:spcAft>
              <a:buClrTx/>
              <a:buSzPct val="200000"/>
              <a:tabLst/>
              <a:defRPr sz="1600" b="0" i="0" u="none" strike="noStrike" cap="none" spc="0" normalizeH="0" baseline="0">
                <a:ln>
                  <a:noFill/>
                </a:ln>
                <a:solidFill>
                  <a:prstClr val="black"/>
                </a:solidFill>
                <a:effectLst/>
                <a:uLnTx/>
                <a:uFillTx/>
                <a:latin typeface="Meiryo UI" panose="020B0604030504040204" pitchFamily="50" charset="-128"/>
                <a:ea typeface="Meiryo UI" panose="020B0604030504040204" pitchFamily="50" charset="-128"/>
              </a:defRPr>
            </a:lvl1pPr>
          </a:lstStyle>
          <a:p>
            <a:r>
              <a:rPr lang="ja-JP" altLang="en-US" sz="2000" b="1" dirty="0">
                <a:solidFill>
                  <a:srgbClr val="ED8137"/>
                </a:solidFill>
              </a:rPr>
              <a:t>何歳まで仕事をしたいか高齢者の意向</a:t>
            </a:r>
          </a:p>
        </p:txBody>
      </p:sp>
      <p:sp>
        <p:nvSpPr>
          <p:cNvPr id="78" name="スライド番号プレースホルダー 1"/>
          <p:cNvSpPr>
            <a:spLocks noGrp="1"/>
          </p:cNvSpPr>
          <p:nvPr>
            <p:ph type="sldNum" sz="quarter" idx="12"/>
          </p:nvPr>
        </p:nvSpPr>
        <p:spPr>
          <a:xfrm>
            <a:off x="9298788" y="6520267"/>
            <a:ext cx="622764"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72858C9-3358-488C-B96E-942981270480}" type="slidenum">
              <a:rPr kumimoji="0"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38" name="グラフィックス 37">
            <a:extLst>
              <a:ext uri="{FF2B5EF4-FFF2-40B4-BE49-F238E27FC236}">
                <a16:creationId xmlns:a16="http://schemas.microsoft.com/office/drawing/2014/main" id="{400A65C5-0E4C-4377-AC9C-871451F3F3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9961" y="453424"/>
            <a:ext cx="5367443" cy="820964"/>
          </a:xfrm>
          <a:prstGeom prst="rect">
            <a:avLst/>
          </a:prstGeom>
        </p:spPr>
      </p:pic>
      <p:sp>
        <p:nvSpPr>
          <p:cNvPr id="39" name="テキスト ボックス 38">
            <a:extLst>
              <a:ext uri="{FF2B5EF4-FFF2-40B4-BE49-F238E27FC236}">
                <a16:creationId xmlns:a16="http://schemas.microsoft.com/office/drawing/2014/main" id="{6D37CCE8-D7B3-4D8E-B9AF-3320F0B8DB5C}"/>
              </a:ext>
            </a:extLst>
          </p:cNvPr>
          <p:cNvSpPr txBox="1"/>
          <p:nvPr/>
        </p:nvSpPr>
        <p:spPr>
          <a:xfrm>
            <a:off x="579152" y="590790"/>
            <a:ext cx="4958409" cy="461665"/>
          </a:xfrm>
          <a:prstGeom prst="rect">
            <a:avLst/>
          </a:prstGeom>
          <a:noFill/>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3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在職老齢年金を取り巻く環境①</a:t>
            </a:r>
          </a:p>
        </p:txBody>
      </p:sp>
      <p:grpSp>
        <p:nvGrpSpPr>
          <p:cNvPr id="34" name="グループ化 33">
            <a:extLst>
              <a:ext uri="{FF2B5EF4-FFF2-40B4-BE49-F238E27FC236}">
                <a16:creationId xmlns:a16="http://schemas.microsoft.com/office/drawing/2014/main" id="{400E4675-946A-0309-551A-3697047FD14B}"/>
              </a:ext>
            </a:extLst>
          </p:cNvPr>
          <p:cNvGrpSpPr/>
          <p:nvPr/>
        </p:nvGrpSpPr>
        <p:grpSpPr>
          <a:xfrm>
            <a:off x="596901" y="2392200"/>
            <a:ext cx="8770814" cy="864897"/>
            <a:chOff x="596901" y="2807382"/>
            <a:chExt cx="8770814" cy="924394"/>
          </a:xfrm>
        </p:grpSpPr>
        <p:sp>
          <p:nvSpPr>
            <p:cNvPr id="31" name="四角形: 角を丸くする 30">
              <a:extLst>
                <a:ext uri="{FF2B5EF4-FFF2-40B4-BE49-F238E27FC236}">
                  <a16:creationId xmlns:a16="http://schemas.microsoft.com/office/drawing/2014/main" id="{9C823A63-1E65-6AA3-90AD-1808DB049210}"/>
                </a:ext>
              </a:extLst>
            </p:cNvPr>
            <p:cNvSpPr/>
            <p:nvPr/>
          </p:nvSpPr>
          <p:spPr>
            <a:xfrm>
              <a:off x="655516" y="2872430"/>
              <a:ext cx="8712199" cy="859346"/>
            </a:xfrm>
            <a:prstGeom prst="roundRect">
              <a:avLst/>
            </a:prstGeom>
            <a:solidFill>
              <a:srgbClr val="FFEFB3"/>
            </a:solidFill>
            <a:ln w="6350">
              <a:noFill/>
              <a:extLst>
                <a:ext uri="{C807C97D-BFC1-408E-A445-0C87EB9F89A2}">
                  <ask:lineSketchStyleProps xmlns:ask="http://schemas.microsoft.com/office/drawing/2018/sketchyshapes" sd="1219033472">
                    <a:custGeom>
                      <a:avLst/>
                      <a:gdLst>
                        <a:gd name="connsiteX0" fmla="*/ 0 w 8712199"/>
                        <a:gd name="connsiteY0" fmla="*/ 143227 h 859346"/>
                        <a:gd name="connsiteX1" fmla="*/ 143227 w 8712199"/>
                        <a:gd name="connsiteY1" fmla="*/ 0 h 859346"/>
                        <a:gd name="connsiteX2" fmla="*/ 959876 w 8712199"/>
                        <a:gd name="connsiteY2" fmla="*/ 0 h 859346"/>
                        <a:gd name="connsiteX3" fmla="*/ 1523753 w 8712199"/>
                        <a:gd name="connsiteY3" fmla="*/ 0 h 859346"/>
                        <a:gd name="connsiteX4" fmla="*/ 2003372 w 8712199"/>
                        <a:gd name="connsiteY4" fmla="*/ 0 h 859346"/>
                        <a:gd name="connsiteX5" fmla="*/ 2735764 w 8712199"/>
                        <a:gd name="connsiteY5" fmla="*/ 0 h 859346"/>
                        <a:gd name="connsiteX6" fmla="*/ 3299641 w 8712199"/>
                        <a:gd name="connsiteY6" fmla="*/ 0 h 859346"/>
                        <a:gd name="connsiteX7" fmla="*/ 4116290 w 8712199"/>
                        <a:gd name="connsiteY7" fmla="*/ 0 h 859346"/>
                        <a:gd name="connsiteX8" fmla="*/ 4595909 w 8712199"/>
                        <a:gd name="connsiteY8" fmla="*/ 0 h 859346"/>
                        <a:gd name="connsiteX9" fmla="*/ 5412558 w 8712199"/>
                        <a:gd name="connsiteY9" fmla="*/ 0 h 859346"/>
                        <a:gd name="connsiteX10" fmla="*/ 5807920 w 8712199"/>
                        <a:gd name="connsiteY10" fmla="*/ 0 h 859346"/>
                        <a:gd name="connsiteX11" fmla="*/ 6456054 w 8712199"/>
                        <a:gd name="connsiteY11" fmla="*/ 0 h 859346"/>
                        <a:gd name="connsiteX12" fmla="*/ 7104189 w 8712199"/>
                        <a:gd name="connsiteY12" fmla="*/ 0 h 859346"/>
                        <a:gd name="connsiteX13" fmla="*/ 7668065 w 8712199"/>
                        <a:gd name="connsiteY13" fmla="*/ 0 h 859346"/>
                        <a:gd name="connsiteX14" fmla="*/ 8568972 w 8712199"/>
                        <a:gd name="connsiteY14" fmla="*/ 0 h 859346"/>
                        <a:gd name="connsiteX15" fmla="*/ 8712199 w 8712199"/>
                        <a:gd name="connsiteY15" fmla="*/ 143227 h 859346"/>
                        <a:gd name="connsiteX16" fmla="*/ 8712199 w 8712199"/>
                        <a:gd name="connsiteY16" fmla="*/ 716119 h 859346"/>
                        <a:gd name="connsiteX17" fmla="*/ 8568972 w 8712199"/>
                        <a:gd name="connsiteY17" fmla="*/ 859346 h 859346"/>
                        <a:gd name="connsiteX18" fmla="*/ 7836580 w 8712199"/>
                        <a:gd name="connsiteY18" fmla="*/ 859346 h 859346"/>
                        <a:gd name="connsiteX19" fmla="*/ 7356961 w 8712199"/>
                        <a:gd name="connsiteY19" fmla="*/ 859346 h 859346"/>
                        <a:gd name="connsiteX20" fmla="*/ 6540312 w 8712199"/>
                        <a:gd name="connsiteY20" fmla="*/ 859346 h 859346"/>
                        <a:gd name="connsiteX21" fmla="*/ 5892178 w 8712199"/>
                        <a:gd name="connsiteY21" fmla="*/ 859346 h 859346"/>
                        <a:gd name="connsiteX22" fmla="*/ 5412558 w 8712199"/>
                        <a:gd name="connsiteY22" fmla="*/ 859346 h 859346"/>
                        <a:gd name="connsiteX23" fmla="*/ 4764424 w 8712199"/>
                        <a:gd name="connsiteY23" fmla="*/ 859346 h 859346"/>
                        <a:gd name="connsiteX24" fmla="*/ 4369062 w 8712199"/>
                        <a:gd name="connsiteY24" fmla="*/ 859346 h 859346"/>
                        <a:gd name="connsiteX25" fmla="*/ 3973700 w 8712199"/>
                        <a:gd name="connsiteY25" fmla="*/ 859346 h 859346"/>
                        <a:gd name="connsiteX26" fmla="*/ 3325566 w 8712199"/>
                        <a:gd name="connsiteY26" fmla="*/ 859346 h 859346"/>
                        <a:gd name="connsiteX27" fmla="*/ 2845947 w 8712199"/>
                        <a:gd name="connsiteY27" fmla="*/ 859346 h 859346"/>
                        <a:gd name="connsiteX28" fmla="*/ 2113555 w 8712199"/>
                        <a:gd name="connsiteY28" fmla="*/ 859346 h 859346"/>
                        <a:gd name="connsiteX29" fmla="*/ 1633936 w 8712199"/>
                        <a:gd name="connsiteY29" fmla="*/ 859346 h 859346"/>
                        <a:gd name="connsiteX30" fmla="*/ 901544 w 8712199"/>
                        <a:gd name="connsiteY30" fmla="*/ 859346 h 859346"/>
                        <a:gd name="connsiteX31" fmla="*/ 143227 w 8712199"/>
                        <a:gd name="connsiteY31" fmla="*/ 859346 h 859346"/>
                        <a:gd name="connsiteX32" fmla="*/ 0 w 8712199"/>
                        <a:gd name="connsiteY32" fmla="*/ 716119 h 859346"/>
                        <a:gd name="connsiteX33" fmla="*/ 0 w 8712199"/>
                        <a:gd name="connsiteY33" fmla="*/ 143227 h 859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712199" h="859346" extrusionOk="0">
                          <a:moveTo>
                            <a:pt x="0" y="143227"/>
                          </a:moveTo>
                          <a:cubicBezTo>
                            <a:pt x="-11242" y="57191"/>
                            <a:pt x="48091" y="6018"/>
                            <a:pt x="143227" y="0"/>
                          </a:cubicBezTo>
                          <a:cubicBezTo>
                            <a:pt x="314761" y="-33045"/>
                            <a:pt x="722603" y="1038"/>
                            <a:pt x="959876" y="0"/>
                          </a:cubicBezTo>
                          <a:cubicBezTo>
                            <a:pt x="1197149" y="-1038"/>
                            <a:pt x="1247913" y="-11213"/>
                            <a:pt x="1523753" y="0"/>
                          </a:cubicBezTo>
                          <a:cubicBezTo>
                            <a:pt x="1799593" y="11213"/>
                            <a:pt x="1805760" y="19231"/>
                            <a:pt x="2003372" y="0"/>
                          </a:cubicBezTo>
                          <a:cubicBezTo>
                            <a:pt x="2200984" y="-19231"/>
                            <a:pt x="2560526" y="-26694"/>
                            <a:pt x="2735764" y="0"/>
                          </a:cubicBezTo>
                          <a:cubicBezTo>
                            <a:pt x="2911002" y="26694"/>
                            <a:pt x="3018979" y="13371"/>
                            <a:pt x="3299641" y="0"/>
                          </a:cubicBezTo>
                          <a:cubicBezTo>
                            <a:pt x="3580303" y="-13371"/>
                            <a:pt x="3776669" y="-37586"/>
                            <a:pt x="4116290" y="0"/>
                          </a:cubicBezTo>
                          <a:cubicBezTo>
                            <a:pt x="4455911" y="37586"/>
                            <a:pt x="4367675" y="-13033"/>
                            <a:pt x="4595909" y="0"/>
                          </a:cubicBezTo>
                          <a:cubicBezTo>
                            <a:pt x="4824143" y="13033"/>
                            <a:pt x="5136895" y="30184"/>
                            <a:pt x="5412558" y="0"/>
                          </a:cubicBezTo>
                          <a:cubicBezTo>
                            <a:pt x="5688221" y="-30184"/>
                            <a:pt x="5630732" y="-16980"/>
                            <a:pt x="5807920" y="0"/>
                          </a:cubicBezTo>
                          <a:cubicBezTo>
                            <a:pt x="5985108" y="16980"/>
                            <a:pt x="6142324" y="29654"/>
                            <a:pt x="6456054" y="0"/>
                          </a:cubicBezTo>
                          <a:cubicBezTo>
                            <a:pt x="6769784" y="-29654"/>
                            <a:pt x="6969609" y="-18479"/>
                            <a:pt x="7104189" y="0"/>
                          </a:cubicBezTo>
                          <a:cubicBezTo>
                            <a:pt x="7238770" y="18479"/>
                            <a:pt x="7465304" y="14550"/>
                            <a:pt x="7668065" y="0"/>
                          </a:cubicBezTo>
                          <a:cubicBezTo>
                            <a:pt x="7870826" y="-14550"/>
                            <a:pt x="8162452" y="16092"/>
                            <a:pt x="8568972" y="0"/>
                          </a:cubicBezTo>
                          <a:cubicBezTo>
                            <a:pt x="8655089" y="-8709"/>
                            <a:pt x="8705715" y="61618"/>
                            <a:pt x="8712199" y="143227"/>
                          </a:cubicBezTo>
                          <a:cubicBezTo>
                            <a:pt x="8735537" y="315013"/>
                            <a:pt x="8721459" y="458423"/>
                            <a:pt x="8712199" y="716119"/>
                          </a:cubicBezTo>
                          <a:cubicBezTo>
                            <a:pt x="8708337" y="787348"/>
                            <a:pt x="8649271" y="843158"/>
                            <a:pt x="8568972" y="859346"/>
                          </a:cubicBezTo>
                          <a:cubicBezTo>
                            <a:pt x="8268928" y="847849"/>
                            <a:pt x="7984559" y="857882"/>
                            <a:pt x="7836580" y="859346"/>
                          </a:cubicBezTo>
                          <a:cubicBezTo>
                            <a:pt x="7688601" y="860810"/>
                            <a:pt x="7558552" y="876145"/>
                            <a:pt x="7356961" y="859346"/>
                          </a:cubicBezTo>
                          <a:cubicBezTo>
                            <a:pt x="7155370" y="842547"/>
                            <a:pt x="6727658" y="837883"/>
                            <a:pt x="6540312" y="859346"/>
                          </a:cubicBezTo>
                          <a:cubicBezTo>
                            <a:pt x="6352966" y="880809"/>
                            <a:pt x="6105666" y="859992"/>
                            <a:pt x="5892178" y="859346"/>
                          </a:cubicBezTo>
                          <a:cubicBezTo>
                            <a:pt x="5678690" y="858700"/>
                            <a:pt x="5551037" y="865690"/>
                            <a:pt x="5412558" y="859346"/>
                          </a:cubicBezTo>
                          <a:cubicBezTo>
                            <a:pt x="5274079" y="853002"/>
                            <a:pt x="5030555" y="847855"/>
                            <a:pt x="4764424" y="859346"/>
                          </a:cubicBezTo>
                          <a:cubicBezTo>
                            <a:pt x="4498293" y="870837"/>
                            <a:pt x="4454073" y="873024"/>
                            <a:pt x="4369062" y="859346"/>
                          </a:cubicBezTo>
                          <a:cubicBezTo>
                            <a:pt x="4284051" y="845668"/>
                            <a:pt x="4144297" y="869733"/>
                            <a:pt x="3973700" y="859346"/>
                          </a:cubicBezTo>
                          <a:cubicBezTo>
                            <a:pt x="3803103" y="848959"/>
                            <a:pt x="3579255" y="874519"/>
                            <a:pt x="3325566" y="859346"/>
                          </a:cubicBezTo>
                          <a:cubicBezTo>
                            <a:pt x="3071877" y="844173"/>
                            <a:pt x="3065311" y="846424"/>
                            <a:pt x="2845947" y="859346"/>
                          </a:cubicBezTo>
                          <a:cubicBezTo>
                            <a:pt x="2626583" y="872268"/>
                            <a:pt x="2431650" y="861170"/>
                            <a:pt x="2113555" y="859346"/>
                          </a:cubicBezTo>
                          <a:cubicBezTo>
                            <a:pt x="1795460" y="857522"/>
                            <a:pt x="1861910" y="837887"/>
                            <a:pt x="1633936" y="859346"/>
                          </a:cubicBezTo>
                          <a:cubicBezTo>
                            <a:pt x="1405962" y="880805"/>
                            <a:pt x="1149310" y="888700"/>
                            <a:pt x="901544" y="859346"/>
                          </a:cubicBezTo>
                          <a:cubicBezTo>
                            <a:pt x="653778" y="829992"/>
                            <a:pt x="377649" y="846640"/>
                            <a:pt x="143227" y="859346"/>
                          </a:cubicBezTo>
                          <a:cubicBezTo>
                            <a:pt x="65284" y="857334"/>
                            <a:pt x="-11898" y="790660"/>
                            <a:pt x="0" y="716119"/>
                          </a:cubicBezTo>
                          <a:cubicBezTo>
                            <a:pt x="-21839" y="551889"/>
                            <a:pt x="21543" y="342006"/>
                            <a:pt x="0" y="1432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4" name="四角形: 角を丸くする 23">
              <a:extLst>
                <a:ext uri="{FF2B5EF4-FFF2-40B4-BE49-F238E27FC236}">
                  <a16:creationId xmlns:a16="http://schemas.microsoft.com/office/drawing/2014/main" id="{4C1F1357-9C7D-CDA3-1012-2CA9F2CBD1A3}"/>
                </a:ext>
              </a:extLst>
            </p:cNvPr>
            <p:cNvSpPr/>
            <p:nvPr/>
          </p:nvSpPr>
          <p:spPr>
            <a:xfrm>
              <a:off x="596901" y="2807382"/>
              <a:ext cx="8712199" cy="859346"/>
            </a:xfrm>
            <a:custGeom>
              <a:avLst/>
              <a:gdLst>
                <a:gd name="connsiteX0" fmla="*/ 0 w 8712199"/>
                <a:gd name="connsiteY0" fmla="*/ 143227 h 859346"/>
                <a:gd name="connsiteX1" fmla="*/ 143227 w 8712199"/>
                <a:gd name="connsiteY1" fmla="*/ 0 h 859346"/>
                <a:gd name="connsiteX2" fmla="*/ 959876 w 8712199"/>
                <a:gd name="connsiteY2" fmla="*/ 0 h 859346"/>
                <a:gd name="connsiteX3" fmla="*/ 1523753 w 8712199"/>
                <a:gd name="connsiteY3" fmla="*/ 0 h 859346"/>
                <a:gd name="connsiteX4" fmla="*/ 2003372 w 8712199"/>
                <a:gd name="connsiteY4" fmla="*/ 0 h 859346"/>
                <a:gd name="connsiteX5" fmla="*/ 2735764 w 8712199"/>
                <a:gd name="connsiteY5" fmla="*/ 0 h 859346"/>
                <a:gd name="connsiteX6" fmla="*/ 3299641 w 8712199"/>
                <a:gd name="connsiteY6" fmla="*/ 0 h 859346"/>
                <a:gd name="connsiteX7" fmla="*/ 4116290 w 8712199"/>
                <a:gd name="connsiteY7" fmla="*/ 0 h 859346"/>
                <a:gd name="connsiteX8" fmla="*/ 4595909 w 8712199"/>
                <a:gd name="connsiteY8" fmla="*/ 0 h 859346"/>
                <a:gd name="connsiteX9" fmla="*/ 5412558 w 8712199"/>
                <a:gd name="connsiteY9" fmla="*/ 0 h 859346"/>
                <a:gd name="connsiteX10" fmla="*/ 5807920 w 8712199"/>
                <a:gd name="connsiteY10" fmla="*/ 0 h 859346"/>
                <a:gd name="connsiteX11" fmla="*/ 6456054 w 8712199"/>
                <a:gd name="connsiteY11" fmla="*/ 0 h 859346"/>
                <a:gd name="connsiteX12" fmla="*/ 7104189 w 8712199"/>
                <a:gd name="connsiteY12" fmla="*/ 0 h 859346"/>
                <a:gd name="connsiteX13" fmla="*/ 7668065 w 8712199"/>
                <a:gd name="connsiteY13" fmla="*/ 0 h 859346"/>
                <a:gd name="connsiteX14" fmla="*/ 8568972 w 8712199"/>
                <a:gd name="connsiteY14" fmla="*/ 0 h 859346"/>
                <a:gd name="connsiteX15" fmla="*/ 8712199 w 8712199"/>
                <a:gd name="connsiteY15" fmla="*/ 143227 h 859346"/>
                <a:gd name="connsiteX16" fmla="*/ 8712199 w 8712199"/>
                <a:gd name="connsiteY16" fmla="*/ 716119 h 859346"/>
                <a:gd name="connsiteX17" fmla="*/ 8568972 w 8712199"/>
                <a:gd name="connsiteY17" fmla="*/ 859346 h 859346"/>
                <a:gd name="connsiteX18" fmla="*/ 7836580 w 8712199"/>
                <a:gd name="connsiteY18" fmla="*/ 859346 h 859346"/>
                <a:gd name="connsiteX19" fmla="*/ 7356961 w 8712199"/>
                <a:gd name="connsiteY19" fmla="*/ 859346 h 859346"/>
                <a:gd name="connsiteX20" fmla="*/ 6540312 w 8712199"/>
                <a:gd name="connsiteY20" fmla="*/ 859346 h 859346"/>
                <a:gd name="connsiteX21" fmla="*/ 5892178 w 8712199"/>
                <a:gd name="connsiteY21" fmla="*/ 859346 h 859346"/>
                <a:gd name="connsiteX22" fmla="*/ 5412558 w 8712199"/>
                <a:gd name="connsiteY22" fmla="*/ 859346 h 859346"/>
                <a:gd name="connsiteX23" fmla="*/ 4764424 w 8712199"/>
                <a:gd name="connsiteY23" fmla="*/ 859346 h 859346"/>
                <a:gd name="connsiteX24" fmla="*/ 4369062 w 8712199"/>
                <a:gd name="connsiteY24" fmla="*/ 859346 h 859346"/>
                <a:gd name="connsiteX25" fmla="*/ 3973700 w 8712199"/>
                <a:gd name="connsiteY25" fmla="*/ 859346 h 859346"/>
                <a:gd name="connsiteX26" fmla="*/ 3325566 w 8712199"/>
                <a:gd name="connsiteY26" fmla="*/ 859346 h 859346"/>
                <a:gd name="connsiteX27" fmla="*/ 2845947 w 8712199"/>
                <a:gd name="connsiteY27" fmla="*/ 859346 h 859346"/>
                <a:gd name="connsiteX28" fmla="*/ 2113555 w 8712199"/>
                <a:gd name="connsiteY28" fmla="*/ 859346 h 859346"/>
                <a:gd name="connsiteX29" fmla="*/ 1633936 w 8712199"/>
                <a:gd name="connsiteY29" fmla="*/ 859346 h 859346"/>
                <a:gd name="connsiteX30" fmla="*/ 901544 w 8712199"/>
                <a:gd name="connsiteY30" fmla="*/ 859346 h 859346"/>
                <a:gd name="connsiteX31" fmla="*/ 143227 w 8712199"/>
                <a:gd name="connsiteY31" fmla="*/ 859346 h 859346"/>
                <a:gd name="connsiteX32" fmla="*/ 0 w 8712199"/>
                <a:gd name="connsiteY32" fmla="*/ 716119 h 859346"/>
                <a:gd name="connsiteX33" fmla="*/ 0 w 8712199"/>
                <a:gd name="connsiteY33" fmla="*/ 143227 h 859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712199" h="859346" extrusionOk="0">
                  <a:moveTo>
                    <a:pt x="0" y="143227"/>
                  </a:moveTo>
                  <a:cubicBezTo>
                    <a:pt x="-11242" y="57191"/>
                    <a:pt x="48091" y="6018"/>
                    <a:pt x="143227" y="0"/>
                  </a:cubicBezTo>
                  <a:cubicBezTo>
                    <a:pt x="314761" y="-33045"/>
                    <a:pt x="722603" y="1038"/>
                    <a:pt x="959876" y="0"/>
                  </a:cubicBezTo>
                  <a:cubicBezTo>
                    <a:pt x="1197149" y="-1038"/>
                    <a:pt x="1247913" y="-11213"/>
                    <a:pt x="1523753" y="0"/>
                  </a:cubicBezTo>
                  <a:cubicBezTo>
                    <a:pt x="1799593" y="11213"/>
                    <a:pt x="1805760" y="19231"/>
                    <a:pt x="2003372" y="0"/>
                  </a:cubicBezTo>
                  <a:cubicBezTo>
                    <a:pt x="2200984" y="-19231"/>
                    <a:pt x="2560526" y="-26694"/>
                    <a:pt x="2735764" y="0"/>
                  </a:cubicBezTo>
                  <a:cubicBezTo>
                    <a:pt x="2911002" y="26694"/>
                    <a:pt x="3018979" y="13371"/>
                    <a:pt x="3299641" y="0"/>
                  </a:cubicBezTo>
                  <a:cubicBezTo>
                    <a:pt x="3580303" y="-13371"/>
                    <a:pt x="3776669" y="-37586"/>
                    <a:pt x="4116290" y="0"/>
                  </a:cubicBezTo>
                  <a:cubicBezTo>
                    <a:pt x="4455911" y="37586"/>
                    <a:pt x="4367675" y="-13033"/>
                    <a:pt x="4595909" y="0"/>
                  </a:cubicBezTo>
                  <a:cubicBezTo>
                    <a:pt x="4824143" y="13033"/>
                    <a:pt x="5136895" y="30184"/>
                    <a:pt x="5412558" y="0"/>
                  </a:cubicBezTo>
                  <a:cubicBezTo>
                    <a:pt x="5688221" y="-30184"/>
                    <a:pt x="5630732" y="-16980"/>
                    <a:pt x="5807920" y="0"/>
                  </a:cubicBezTo>
                  <a:cubicBezTo>
                    <a:pt x="5985108" y="16980"/>
                    <a:pt x="6142324" y="29654"/>
                    <a:pt x="6456054" y="0"/>
                  </a:cubicBezTo>
                  <a:cubicBezTo>
                    <a:pt x="6769784" y="-29654"/>
                    <a:pt x="6969609" y="-18479"/>
                    <a:pt x="7104189" y="0"/>
                  </a:cubicBezTo>
                  <a:cubicBezTo>
                    <a:pt x="7238770" y="18479"/>
                    <a:pt x="7465304" y="14550"/>
                    <a:pt x="7668065" y="0"/>
                  </a:cubicBezTo>
                  <a:cubicBezTo>
                    <a:pt x="7870826" y="-14550"/>
                    <a:pt x="8162452" y="16092"/>
                    <a:pt x="8568972" y="0"/>
                  </a:cubicBezTo>
                  <a:cubicBezTo>
                    <a:pt x="8655089" y="-8709"/>
                    <a:pt x="8705715" y="61618"/>
                    <a:pt x="8712199" y="143227"/>
                  </a:cubicBezTo>
                  <a:cubicBezTo>
                    <a:pt x="8735537" y="315013"/>
                    <a:pt x="8721459" y="458423"/>
                    <a:pt x="8712199" y="716119"/>
                  </a:cubicBezTo>
                  <a:cubicBezTo>
                    <a:pt x="8708337" y="787348"/>
                    <a:pt x="8649271" y="843158"/>
                    <a:pt x="8568972" y="859346"/>
                  </a:cubicBezTo>
                  <a:cubicBezTo>
                    <a:pt x="8268928" y="847849"/>
                    <a:pt x="7984559" y="857882"/>
                    <a:pt x="7836580" y="859346"/>
                  </a:cubicBezTo>
                  <a:cubicBezTo>
                    <a:pt x="7688601" y="860810"/>
                    <a:pt x="7558552" y="876145"/>
                    <a:pt x="7356961" y="859346"/>
                  </a:cubicBezTo>
                  <a:cubicBezTo>
                    <a:pt x="7155370" y="842547"/>
                    <a:pt x="6727658" y="837883"/>
                    <a:pt x="6540312" y="859346"/>
                  </a:cubicBezTo>
                  <a:cubicBezTo>
                    <a:pt x="6352966" y="880809"/>
                    <a:pt x="6105666" y="859992"/>
                    <a:pt x="5892178" y="859346"/>
                  </a:cubicBezTo>
                  <a:cubicBezTo>
                    <a:pt x="5678690" y="858700"/>
                    <a:pt x="5551037" y="865690"/>
                    <a:pt x="5412558" y="859346"/>
                  </a:cubicBezTo>
                  <a:cubicBezTo>
                    <a:pt x="5274079" y="853002"/>
                    <a:pt x="5030555" y="847855"/>
                    <a:pt x="4764424" y="859346"/>
                  </a:cubicBezTo>
                  <a:cubicBezTo>
                    <a:pt x="4498293" y="870837"/>
                    <a:pt x="4454073" y="873024"/>
                    <a:pt x="4369062" y="859346"/>
                  </a:cubicBezTo>
                  <a:cubicBezTo>
                    <a:pt x="4284051" y="845668"/>
                    <a:pt x="4144297" y="869733"/>
                    <a:pt x="3973700" y="859346"/>
                  </a:cubicBezTo>
                  <a:cubicBezTo>
                    <a:pt x="3803103" y="848959"/>
                    <a:pt x="3579255" y="874519"/>
                    <a:pt x="3325566" y="859346"/>
                  </a:cubicBezTo>
                  <a:cubicBezTo>
                    <a:pt x="3071877" y="844173"/>
                    <a:pt x="3065311" y="846424"/>
                    <a:pt x="2845947" y="859346"/>
                  </a:cubicBezTo>
                  <a:cubicBezTo>
                    <a:pt x="2626583" y="872268"/>
                    <a:pt x="2431650" y="861170"/>
                    <a:pt x="2113555" y="859346"/>
                  </a:cubicBezTo>
                  <a:cubicBezTo>
                    <a:pt x="1795460" y="857522"/>
                    <a:pt x="1861910" y="837887"/>
                    <a:pt x="1633936" y="859346"/>
                  </a:cubicBezTo>
                  <a:cubicBezTo>
                    <a:pt x="1405962" y="880805"/>
                    <a:pt x="1149310" y="888700"/>
                    <a:pt x="901544" y="859346"/>
                  </a:cubicBezTo>
                  <a:cubicBezTo>
                    <a:pt x="653778" y="829992"/>
                    <a:pt x="377649" y="846640"/>
                    <a:pt x="143227" y="859346"/>
                  </a:cubicBezTo>
                  <a:cubicBezTo>
                    <a:pt x="65284" y="857334"/>
                    <a:pt x="-11898" y="790660"/>
                    <a:pt x="0" y="716119"/>
                  </a:cubicBezTo>
                  <a:cubicBezTo>
                    <a:pt x="-21839" y="551889"/>
                    <a:pt x="21543" y="342006"/>
                    <a:pt x="0" y="143227"/>
                  </a:cubicBezTo>
                  <a:close/>
                </a:path>
              </a:pathLst>
            </a:custGeom>
            <a:noFill/>
            <a:ln w="12700">
              <a:solidFill>
                <a:srgbClr val="000000"/>
              </a:solidFill>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grpSp>
      <p:sp>
        <p:nvSpPr>
          <p:cNvPr id="32" name="テキスト ボックス 31">
            <a:extLst>
              <a:ext uri="{FF2B5EF4-FFF2-40B4-BE49-F238E27FC236}">
                <a16:creationId xmlns:a16="http://schemas.microsoft.com/office/drawing/2014/main" id="{34C84D00-E8DF-957E-23DA-F2B8504CE56C}"/>
              </a:ext>
            </a:extLst>
          </p:cNvPr>
          <p:cNvSpPr txBox="1"/>
          <p:nvPr/>
        </p:nvSpPr>
        <p:spPr>
          <a:xfrm>
            <a:off x="1243173" y="2507091"/>
            <a:ext cx="8007311" cy="580415"/>
          </a:xfrm>
          <a:prstGeom prst="rect">
            <a:avLst/>
          </a:prstGeom>
          <a:noFill/>
        </p:spPr>
        <p:txBody>
          <a:bodyPr wrap="square" rtlCol="0">
            <a:spAutoFit/>
          </a:bodyPr>
          <a:lstStyle>
            <a:defPPr>
              <a:defRPr lang="ja-JP"/>
            </a:defPPr>
            <a:lvl1pPr marR="0" lvl="0" defTabSz="457200" eaLnBrk="1" fontAlgn="auto" latinLnBrk="0" hangingPunct="1">
              <a:lnSpc>
                <a:spcPct val="120000"/>
              </a:lnSpc>
              <a:spcBef>
                <a:spcPts val="0"/>
              </a:spcBef>
              <a:spcAft>
                <a:spcPts val="400"/>
              </a:spcAft>
              <a:buClrTx/>
              <a:buSzPct val="200000"/>
              <a:tabLst/>
              <a:defRPr sz="1600" b="0" i="0" u="none" strike="noStrike" cap="none" spc="0" normalizeH="0" baseline="0">
                <a:ln>
                  <a:noFill/>
                </a:ln>
                <a:solidFill>
                  <a:prstClr val="black"/>
                </a:solidFill>
                <a:effectLst/>
                <a:uLnTx/>
                <a:uFillTx/>
                <a:latin typeface="Meiryo UI" panose="020B0604030504040204" pitchFamily="50" charset="-128"/>
                <a:ea typeface="Meiryo UI" panose="020B0604030504040204" pitchFamily="50" charset="-128"/>
              </a:defRPr>
            </a:lvl1pPr>
          </a:lstStyle>
          <a:p>
            <a:r>
              <a:rPr lang="ja-JP" altLang="en-US" sz="1400" dirty="0"/>
              <a:t>あなたは、何歳頃まで収入を伴う仕事をしたいと考えますか。既に退職し、今後働く予定のない方は、何歳頃に収入を伴う仕事を退職しましたか。</a:t>
            </a:r>
          </a:p>
        </p:txBody>
      </p:sp>
      <p:sp>
        <p:nvSpPr>
          <p:cNvPr id="33" name="テキスト ボックス 32">
            <a:extLst>
              <a:ext uri="{FF2B5EF4-FFF2-40B4-BE49-F238E27FC236}">
                <a16:creationId xmlns:a16="http://schemas.microsoft.com/office/drawing/2014/main" id="{69D72717-B0D0-D535-7EB7-89582C6AFA50}"/>
              </a:ext>
            </a:extLst>
          </p:cNvPr>
          <p:cNvSpPr txBox="1"/>
          <p:nvPr/>
        </p:nvSpPr>
        <p:spPr>
          <a:xfrm>
            <a:off x="634968" y="2416488"/>
            <a:ext cx="870011" cy="696024"/>
          </a:xfrm>
          <a:prstGeom prst="rect">
            <a:avLst/>
          </a:prstGeom>
          <a:noFill/>
        </p:spPr>
        <p:txBody>
          <a:bodyPr wrap="square" rtlCol="0">
            <a:spAutoFit/>
          </a:bodyPr>
          <a:lstStyle>
            <a:defPPr>
              <a:defRPr lang="ja-JP"/>
            </a:defPPr>
            <a:lvl1pPr marR="0" lvl="0" defTabSz="457200" eaLnBrk="1" fontAlgn="auto" latinLnBrk="0" hangingPunct="1">
              <a:lnSpc>
                <a:spcPct val="120000"/>
              </a:lnSpc>
              <a:spcBef>
                <a:spcPts val="0"/>
              </a:spcBef>
              <a:spcAft>
                <a:spcPts val="400"/>
              </a:spcAft>
              <a:buClrTx/>
              <a:buSzPct val="200000"/>
              <a:tabLst/>
              <a:defRPr sz="1600" b="0" i="0" u="none" strike="noStrike" cap="none" spc="0" normalizeH="0" baseline="0">
                <a:ln>
                  <a:noFill/>
                </a:ln>
                <a:solidFill>
                  <a:prstClr val="black"/>
                </a:solidFill>
                <a:effectLst/>
                <a:uLnTx/>
                <a:uFillTx/>
                <a:latin typeface="Meiryo UI" panose="020B0604030504040204" pitchFamily="50" charset="-128"/>
                <a:ea typeface="Meiryo UI" panose="020B0604030504040204" pitchFamily="50" charset="-128"/>
              </a:defRPr>
            </a:lvl1pPr>
          </a:lstStyle>
          <a:p>
            <a:r>
              <a:rPr lang="en-US" altLang="ja-JP" sz="3600" b="1" dirty="0">
                <a:solidFill>
                  <a:srgbClr val="ED8137"/>
                </a:solidFill>
                <a:latin typeface="Arial" panose="020B0604020202020204" pitchFamily="34" charset="0"/>
                <a:cs typeface="Arial" panose="020B0604020202020204" pitchFamily="34" charset="0"/>
              </a:rPr>
              <a:t>Q.</a:t>
            </a:r>
            <a:endParaRPr lang="ja-JP" altLang="en-US" sz="3600" b="1" dirty="0">
              <a:solidFill>
                <a:srgbClr val="ED8137"/>
              </a:solidFill>
              <a:latin typeface="Arial" panose="020B0604020202020204" pitchFamily="34" charset="0"/>
              <a:cs typeface="Arial" panose="020B0604020202020204" pitchFamily="34" charset="0"/>
            </a:endParaRPr>
          </a:p>
        </p:txBody>
      </p:sp>
      <p:graphicFrame>
        <p:nvGraphicFramePr>
          <p:cNvPr id="10" name="グラフ 9">
            <a:extLst>
              <a:ext uri="{FF2B5EF4-FFF2-40B4-BE49-F238E27FC236}">
                <a16:creationId xmlns:a16="http://schemas.microsoft.com/office/drawing/2014/main" id="{E25BDE36-5057-E0F9-B9A5-E9504A3E4EE8}"/>
              </a:ext>
            </a:extLst>
          </p:cNvPr>
          <p:cNvGraphicFramePr/>
          <p:nvPr>
            <p:extLst>
              <p:ext uri="{D42A27DB-BD31-4B8C-83A1-F6EECF244321}">
                <p14:modId xmlns:p14="http://schemas.microsoft.com/office/powerpoint/2010/main" val="1604444474"/>
              </p:ext>
            </p:extLst>
          </p:nvPr>
        </p:nvGraphicFramePr>
        <p:xfrm>
          <a:off x="919200" y="4132731"/>
          <a:ext cx="8067600" cy="1789724"/>
        </p:xfrm>
        <a:graphic>
          <a:graphicData uri="http://schemas.openxmlformats.org/drawingml/2006/chart">
            <c:chart xmlns:c="http://schemas.openxmlformats.org/drawingml/2006/chart" xmlns:r="http://schemas.openxmlformats.org/officeDocument/2006/relationships" r:id="rId5"/>
          </a:graphicData>
        </a:graphic>
      </p:graphicFrame>
      <p:sp>
        <p:nvSpPr>
          <p:cNvPr id="7" name="テキスト ボックス 6">
            <a:extLst>
              <a:ext uri="{FF2B5EF4-FFF2-40B4-BE49-F238E27FC236}">
                <a16:creationId xmlns:a16="http://schemas.microsoft.com/office/drawing/2014/main" id="{26498522-10B7-4C76-D591-B4E22F1F5CB6}"/>
              </a:ext>
            </a:extLst>
          </p:cNvPr>
          <p:cNvSpPr txBox="1"/>
          <p:nvPr/>
        </p:nvSpPr>
        <p:spPr>
          <a:xfrm>
            <a:off x="4434776" y="5922969"/>
            <a:ext cx="4984810" cy="253916"/>
          </a:xfrm>
          <a:prstGeom prst="rect">
            <a:avLst/>
          </a:prstGeom>
          <a:noFill/>
        </p:spPr>
        <p:txBody>
          <a:bodyPr wrap="square">
            <a:spAutoFit/>
          </a:bodyPr>
          <a:lstStyle/>
          <a:p>
            <a:pPr algn="r"/>
            <a:r>
              <a:rPr lang="ja-JP" altLang="en-US" sz="1000" dirty="0">
                <a:latin typeface="+mn-ea"/>
                <a:ea typeface="+mn-ea"/>
              </a:rPr>
              <a:t>引用元：令和５年度　内閣府政府広報室「生活設計と年金に関する世論調査」</a:t>
            </a:r>
            <a:endParaRPr lang="en-US" altLang="ja-JP" sz="1000" dirty="0">
              <a:latin typeface="+mn-ea"/>
              <a:ea typeface="+mn-ea"/>
            </a:endParaRPr>
          </a:p>
        </p:txBody>
      </p:sp>
      <p:sp>
        <p:nvSpPr>
          <p:cNvPr id="14" name="テキスト ボックス 13">
            <a:extLst>
              <a:ext uri="{FF2B5EF4-FFF2-40B4-BE49-F238E27FC236}">
                <a16:creationId xmlns:a16="http://schemas.microsoft.com/office/drawing/2014/main" id="{1115AD11-BDDF-400F-73A9-D50B2E25E47A}"/>
              </a:ext>
            </a:extLst>
          </p:cNvPr>
          <p:cNvSpPr txBox="1"/>
          <p:nvPr/>
        </p:nvSpPr>
        <p:spPr>
          <a:xfrm>
            <a:off x="6899586" y="3338842"/>
            <a:ext cx="2520000" cy="396000"/>
          </a:xfrm>
          <a:prstGeom prst="rect">
            <a:avLst/>
          </a:prstGeom>
          <a:noFill/>
        </p:spPr>
        <p:txBody>
          <a:bodyPr wrap="square" rtlCol="0">
            <a:spAutoFit/>
          </a:bodyPr>
          <a:lstStyle/>
          <a:p>
            <a:r>
              <a:rPr kumimoji="1" lang="ja-JP" altLang="en-US" sz="1000" dirty="0">
                <a:latin typeface="+mn-ea"/>
                <a:ea typeface="+mn-ea"/>
                <a:cs typeface="Arial" panose="020B0604020202020204" pitchFamily="34" charset="0"/>
              </a:rPr>
              <a:t>これまで働いておらず、これから働く予定もない・</a:t>
            </a:r>
            <a:endParaRPr kumimoji="1" lang="en-US" altLang="ja-JP" sz="1000" dirty="0">
              <a:latin typeface="+mn-ea"/>
              <a:ea typeface="+mn-ea"/>
              <a:cs typeface="Arial" panose="020B0604020202020204" pitchFamily="34" charset="0"/>
            </a:endParaRPr>
          </a:p>
          <a:p>
            <a:r>
              <a:rPr kumimoji="1" lang="ja-JP" altLang="en-US" sz="1000" dirty="0">
                <a:latin typeface="+mn-ea"/>
                <a:ea typeface="+mn-ea"/>
                <a:cs typeface="Arial" panose="020B0604020202020204" pitchFamily="34" charset="0"/>
              </a:rPr>
              <a:t>考えたことがない・無回答</a:t>
            </a:r>
          </a:p>
        </p:txBody>
      </p:sp>
      <p:sp>
        <p:nvSpPr>
          <p:cNvPr id="11" name="テキスト ボックス 10">
            <a:extLst>
              <a:ext uri="{FF2B5EF4-FFF2-40B4-BE49-F238E27FC236}">
                <a16:creationId xmlns:a16="http://schemas.microsoft.com/office/drawing/2014/main" id="{027C1D3A-DDFD-88B8-1FB1-086E3913B4C4}"/>
              </a:ext>
            </a:extLst>
          </p:cNvPr>
          <p:cNvSpPr txBox="1"/>
          <p:nvPr/>
        </p:nvSpPr>
        <p:spPr>
          <a:xfrm>
            <a:off x="1541346" y="3909600"/>
            <a:ext cx="729687" cy="246221"/>
          </a:xfrm>
          <a:prstGeom prst="rect">
            <a:avLst/>
          </a:prstGeom>
          <a:noFill/>
        </p:spPr>
        <p:txBody>
          <a:bodyPr wrap="none" rtlCol="0">
            <a:spAutoFit/>
          </a:bodyPr>
          <a:lstStyle/>
          <a:p>
            <a:pPr algn="ctr"/>
            <a:r>
              <a:rPr lang="en-US" altLang="ja-JP" sz="1000" dirty="0">
                <a:latin typeface="+mn-ea"/>
                <a:ea typeface="+mn-ea"/>
                <a:cs typeface="Arial" panose="020B0604020202020204" pitchFamily="34" charset="0"/>
              </a:rPr>
              <a:t>50</a:t>
            </a:r>
            <a:r>
              <a:rPr lang="ja-JP" altLang="en-US" sz="1000" dirty="0">
                <a:latin typeface="+mn-ea"/>
                <a:ea typeface="+mn-ea"/>
                <a:cs typeface="Arial" panose="020B0604020202020204" pitchFamily="34" charset="0"/>
              </a:rPr>
              <a:t>歳以下</a:t>
            </a:r>
            <a:endParaRPr kumimoji="1" lang="ja-JP" altLang="en-US" sz="1000" dirty="0">
              <a:latin typeface="+mn-ea"/>
              <a:ea typeface="+mn-ea"/>
              <a:cs typeface="Arial" panose="020B0604020202020204" pitchFamily="34" charset="0"/>
            </a:endParaRPr>
          </a:p>
        </p:txBody>
      </p:sp>
      <p:sp>
        <p:nvSpPr>
          <p:cNvPr id="12" name="テキスト ボックス 11">
            <a:extLst>
              <a:ext uri="{FF2B5EF4-FFF2-40B4-BE49-F238E27FC236}">
                <a16:creationId xmlns:a16="http://schemas.microsoft.com/office/drawing/2014/main" id="{1235F019-ACFB-FF46-509F-1E5F60AC8FB9}"/>
              </a:ext>
            </a:extLst>
          </p:cNvPr>
          <p:cNvSpPr txBox="1"/>
          <p:nvPr/>
        </p:nvSpPr>
        <p:spPr>
          <a:xfrm>
            <a:off x="2411109" y="3909600"/>
            <a:ext cx="889987" cy="246221"/>
          </a:xfrm>
          <a:prstGeom prst="rect">
            <a:avLst/>
          </a:prstGeom>
          <a:noFill/>
        </p:spPr>
        <p:txBody>
          <a:bodyPr wrap="none" rtlCol="0">
            <a:spAutoFit/>
          </a:bodyPr>
          <a:lstStyle/>
          <a:p>
            <a:r>
              <a:rPr lang="en-US" altLang="ja-JP" sz="1000" dirty="0">
                <a:latin typeface="+mn-ea"/>
                <a:ea typeface="+mn-ea"/>
                <a:cs typeface="Arial" panose="020B0604020202020204" pitchFamily="34" charset="0"/>
              </a:rPr>
              <a:t>51</a:t>
            </a:r>
            <a:r>
              <a:rPr lang="ja-JP" altLang="en-US" sz="1000" dirty="0">
                <a:latin typeface="+mn-ea"/>
                <a:ea typeface="+mn-ea"/>
                <a:cs typeface="Arial" panose="020B0604020202020204" pitchFamily="34" charset="0"/>
              </a:rPr>
              <a:t>歳～</a:t>
            </a:r>
            <a:r>
              <a:rPr lang="en-US" altLang="ja-JP" sz="1000" dirty="0">
                <a:latin typeface="+mn-ea"/>
                <a:ea typeface="+mn-ea"/>
                <a:cs typeface="Arial" panose="020B0604020202020204" pitchFamily="34" charset="0"/>
              </a:rPr>
              <a:t>60</a:t>
            </a:r>
            <a:r>
              <a:rPr lang="ja-JP" altLang="en-US" sz="1000" dirty="0">
                <a:latin typeface="+mn-ea"/>
                <a:ea typeface="+mn-ea"/>
                <a:cs typeface="Arial" panose="020B0604020202020204" pitchFamily="34" charset="0"/>
              </a:rPr>
              <a:t>歳</a:t>
            </a:r>
            <a:endParaRPr kumimoji="1" lang="ja-JP" altLang="en-US" sz="1000" dirty="0">
              <a:latin typeface="+mn-ea"/>
              <a:ea typeface="+mn-ea"/>
              <a:cs typeface="Arial" panose="020B0604020202020204" pitchFamily="34" charset="0"/>
            </a:endParaRPr>
          </a:p>
        </p:txBody>
      </p:sp>
      <p:sp>
        <p:nvSpPr>
          <p:cNvPr id="13" name="テキスト ボックス 12">
            <a:extLst>
              <a:ext uri="{FF2B5EF4-FFF2-40B4-BE49-F238E27FC236}">
                <a16:creationId xmlns:a16="http://schemas.microsoft.com/office/drawing/2014/main" id="{1CE652C3-ECF8-62F9-93A2-15D5CE06FD37}"/>
              </a:ext>
            </a:extLst>
          </p:cNvPr>
          <p:cNvSpPr txBox="1"/>
          <p:nvPr/>
        </p:nvSpPr>
        <p:spPr>
          <a:xfrm>
            <a:off x="5005004" y="3909600"/>
            <a:ext cx="889987" cy="246221"/>
          </a:xfrm>
          <a:prstGeom prst="rect">
            <a:avLst/>
          </a:prstGeom>
          <a:noFill/>
        </p:spPr>
        <p:txBody>
          <a:bodyPr wrap="none" rtlCol="0">
            <a:spAutoFit/>
          </a:bodyPr>
          <a:lstStyle/>
          <a:p>
            <a:r>
              <a:rPr lang="en-US" altLang="ja-JP" sz="1000" dirty="0">
                <a:latin typeface="+mn-ea"/>
                <a:ea typeface="+mn-ea"/>
                <a:cs typeface="Arial" panose="020B0604020202020204" pitchFamily="34" charset="0"/>
              </a:rPr>
              <a:t>6</a:t>
            </a:r>
            <a:r>
              <a:rPr kumimoji="1" lang="en-US" altLang="ja-JP" sz="1000" dirty="0">
                <a:latin typeface="+mn-ea"/>
                <a:ea typeface="+mn-ea"/>
                <a:cs typeface="Arial" panose="020B0604020202020204" pitchFamily="34" charset="0"/>
              </a:rPr>
              <a:t>5</a:t>
            </a:r>
            <a:r>
              <a:rPr kumimoji="1" lang="ja-JP" altLang="en-US" sz="1000" dirty="0">
                <a:latin typeface="+mn-ea"/>
                <a:ea typeface="+mn-ea"/>
                <a:cs typeface="Arial" panose="020B0604020202020204" pitchFamily="34" charset="0"/>
              </a:rPr>
              <a:t>歳～</a:t>
            </a:r>
            <a:r>
              <a:rPr kumimoji="1" lang="en-US" altLang="ja-JP" sz="1000" dirty="0">
                <a:latin typeface="+mn-ea"/>
                <a:ea typeface="+mn-ea"/>
                <a:cs typeface="Arial" panose="020B0604020202020204" pitchFamily="34" charset="0"/>
              </a:rPr>
              <a:t>70</a:t>
            </a:r>
            <a:r>
              <a:rPr kumimoji="1" lang="ja-JP" altLang="en-US" sz="1000" dirty="0">
                <a:latin typeface="+mn-ea"/>
                <a:ea typeface="+mn-ea"/>
                <a:cs typeface="Arial" panose="020B0604020202020204" pitchFamily="34" charset="0"/>
              </a:rPr>
              <a:t>歳</a:t>
            </a:r>
          </a:p>
        </p:txBody>
      </p:sp>
      <p:sp>
        <p:nvSpPr>
          <p:cNvPr id="15" name="テキスト ボックス 14">
            <a:extLst>
              <a:ext uri="{FF2B5EF4-FFF2-40B4-BE49-F238E27FC236}">
                <a16:creationId xmlns:a16="http://schemas.microsoft.com/office/drawing/2014/main" id="{93D109A3-59A0-4F5B-23D1-5D0555AB1BF5}"/>
              </a:ext>
            </a:extLst>
          </p:cNvPr>
          <p:cNvSpPr txBox="1"/>
          <p:nvPr/>
        </p:nvSpPr>
        <p:spPr>
          <a:xfrm>
            <a:off x="6115223" y="3909600"/>
            <a:ext cx="889987" cy="246221"/>
          </a:xfrm>
          <a:prstGeom prst="rect">
            <a:avLst/>
          </a:prstGeom>
          <a:noFill/>
        </p:spPr>
        <p:txBody>
          <a:bodyPr wrap="none" rtlCol="0">
            <a:spAutoFit/>
          </a:bodyPr>
          <a:lstStyle/>
          <a:p>
            <a:r>
              <a:rPr lang="en-US" altLang="ja-JP" sz="1000" dirty="0">
                <a:latin typeface="+mn-ea"/>
                <a:ea typeface="+mn-ea"/>
                <a:cs typeface="Arial" panose="020B0604020202020204" pitchFamily="34" charset="0"/>
              </a:rPr>
              <a:t>71</a:t>
            </a:r>
            <a:r>
              <a:rPr kumimoji="1" lang="ja-JP" altLang="en-US" sz="1000" dirty="0">
                <a:latin typeface="+mn-ea"/>
                <a:ea typeface="+mn-ea"/>
                <a:cs typeface="Arial" panose="020B0604020202020204" pitchFamily="34" charset="0"/>
              </a:rPr>
              <a:t>歳～</a:t>
            </a:r>
            <a:r>
              <a:rPr kumimoji="1" lang="en-US" altLang="ja-JP" sz="1000" dirty="0">
                <a:latin typeface="+mn-ea"/>
                <a:ea typeface="+mn-ea"/>
                <a:cs typeface="Arial" panose="020B0604020202020204" pitchFamily="34" charset="0"/>
              </a:rPr>
              <a:t>75</a:t>
            </a:r>
            <a:r>
              <a:rPr kumimoji="1" lang="ja-JP" altLang="en-US" sz="1000" dirty="0">
                <a:latin typeface="+mn-ea"/>
                <a:ea typeface="+mn-ea"/>
                <a:cs typeface="Arial" panose="020B0604020202020204" pitchFamily="34" charset="0"/>
              </a:rPr>
              <a:t>歳</a:t>
            </a:r>
          </a:p>
        </p:txBody>
      </p:sp>
      <p:sp>
        <p:nvSpPr>
          <p:cNvPr id="16" name="テキスト ボックス 15">
            <a:extLst>
              <a:ext uri="{FF2B5EF4-FFF2-40B4-BE49-F238E27FC236}">
                <a16:creationId xmlns:a16="http://schemas.microsoft.com/office/drawing/2014/main" id="{25B7ECCC-9B8E-A8D8-E479-1D15C7E02611}"/>
              </a:ext>
            </a:extLst>
          </p:cNvPr>
          <p:cNvSpPr txBox="1"/>
          <p:nvPr/>
        </p:nvSpPr>
        <p:spPr>
          <a:xfrm>
            <a:off x="3643397" y="3909600"/>
            <a:ext cx="889987" cy="246221"/>
          </a:xfrm>
          <a:prstGeom prst="rect">
            <a:avLst/>
          </a:prstGeom>
          <a:noFill/>
        </p:spPr>
        <p:txBody>
          <a:bodyPr wrap="none" rtlCol="0">
            <a:spAutoFit/>
          </a:bodyPr>
          <a:lstStyle/>
          <a:p>
            <a:r>
              <a:rPr lang="en-US" altLang="ja-JP" sz="1000" dirty="0">
                <a:latin typeface="+mn-ea"/>
                <a:ea typeface="+mn-ea"/>
                <a:cs typeface="Arial" panose="020B0604020202020204" pitchFamily="34" charset="0"/>
              </a:rPr>
              <a:t>61</a:t>
            </a:r>
            <a:r>
              <a:rPr lang="ja-JP" altLang="en-US" sz="1000" dirty="0">
                <a:latin typeface="+mn-ea"/>
                <a:ea typeface="+mn-ea"/>
                <a:cs typeface="Arial" panose="020B0604020202020204" pitchFamily="34" charset="0"/>
              </a:rPr>
              <a:t>歳～</a:t>
            </a:r>
            <a:r>
              <a:rPr lang="en-US" altLang="ja-JP" sz="1000" dirty="0">
                <a:latin typeface="+mn-ea"/>
                <a:ea typeface="+mn-ea"/>
                <a:cs typeface="Arial" panose="020B0604020202020204" pitchFamily="34" charset="0"/>
              </a:rPr>
              <a:t>65</a:t>
            </a:r>
            <a:r>
              <a:rPr lang="ja-JP" altLang="en-US" sz="1000" dirty="0">
                <a:latin typeface="+mn-ea"/>
                <a:ea typeface="+mn-ea"/>
                <a:cs typeface="Arial" panose="020B0604020202020204" pitchFamily="34" charset="0"/>
              </a:rPr>
              <a:t>歳</a:t>
            </a:r>
            <a:endParaRPr kumimoji="1" lang="ja-JP" altLang="en-US" sz="1000" dirty="0">
              <a:latin typeface="+mn-ea"/>
              <a:ea typeface="+mn-ea"/>
              <a:cs typeface="Arial" panose="020B0604020202020204" pitchFamily="34" charset="0"/>
            </a:endParaRPr>
          </a:p>
        </p:txBody>
      </p:sp>
      <p:sp>
        <p:nvSpPr>
          <p:cNvPr id="17" name="テキスト ボックス 16">
            <a:extLst>
              <a:ext uri="{FF2B5EF4-FFF2-40B4-BE49-F238E27FC236}">
                <a16:creationId xmlns:a16="http://schemas.microsoft.com/office/drawing/2014/main" id="{EC4C8624-4F2D-1954-8B07-0AC10BFF65D2}"/>
              </a:ext>
            </a:extLst>
          </p:cNvPr>
          <p:cNvSpPr txBox="1"/>
          <p:nvPr/>
        </p:nvSpPr>
        <p:spPr>
          <a:xfrm>
            <a:off x="7223055" y="3909600"/>
            <a:ext cx="889987" cy="246221"/>
          </a:xfrm>
          <a:prstGeom prst="rect">
            <a:avLst/>
          </a:prstGeom>
          <a:noFill/>
        </p:spPr>
        <p:txBody>
          <a:bodyPr wrap="square" rtlCol="0">
            <a:spAutoFit/>
          </a:bodyPr>
          <a:lstStyle/>
          <a:p>
            <a:r>
              <a:rPr kumimoji="1" lang="en-US" altLang="ja-JP" sz="1000" dirty="0">
                <a:latin typeface="+mn-ea"/>
                <a:ea typeface="+mn-ea"/>
                <a:cs typeface="Arial" panose="020B0604020202020204" pitchFamily="34" charset="0"/>
              </a:rPr>
              <a:t>75</a:t>
            </a:r>
            <a:r>
              <a:rPr kumimoji="1" lang="ja-JP" altLang="en-US" sz="1000" dirty="0">
                <a:latin typeface="+mn-ea"/>
                <a:ea typeface="+mn-ea"/>
                <a:cs typeface="Arial" panose="020B0604020202020204" pitchFamily="34" charset="0"/>
              </a:rPr>
              <a:t>歳～</a:t>
            </a:r>
            <a:r>
              <a:rPr kumimoji="1" lang="en-US" altLang="ja-JP" sz="1000" dirty="0">
                <a:latin typeface="+mn-ea"/>
                <a:ea typeface="+mn-ea"/>
                <a:cs typeface="Arial" panose="020B0604020202020204" pitchFamily="34" charset="0"/>
              </a:rPr>
              <a:t>80</a:t>
            </a:r>
            <a:r>
              <a:rPr kumimoji="1" lang="ja-JP" altLang="en-US" sz="1000" dirty="0">
                <a:latin typeface="+mn-ea"/>
                <a:ea typeface="+mn-ea"/>
                <a:cs typeface="Arial" panose="020B0604020202020204" pitchFamily="34" charset="0"/>
              </a:rPr>
              <a:t>歳</a:t>
            </a:r>
          </a:p>
        </p:txBody>
      </p:sp>
      <p:sp>
        <p:nvSpPr>
          <p:cNvPr id="18" name="テキスト ボックス 17">
            <a:extLst>
              <a:ext uri="{FF2B5EF4-FFF2-40B4-BE49-F238E27FC236}">
                <a16:creationId xmlns:a16="http://schemas.microsoft.com/office/drawing/2014/main" id="{BC97B18E-F7C5-9522-FC11-5885EF0B677D}"/>
              </a:ext>
            </a:extLst>
          </p:cNvPr>
          <p:cNvSpPr txBox="1"/>
          <p:nvPr/>
        </p:nvSpPr>
        <p:spPr>
          <a:xfrm>
            <a:off x="7964931" y="3909600"/>
            <a:ext cx="729687" cy="246221"/>
          </a:xfrm>
          <a:prstGeom prst="rect">
            <a:avLst/>
          </a:prstGeom>
          <a:noFill/>
        </p:spPr>
        <p:txBody>
          <a:bodyPr wrap="none" rtlCol="0">
            <a:spAutoFit/>
          </a:bodyPr>
          <a:lstStyle/>
          <a:p>
            <a:r>
              <a:rPr lang="en-US" altLang="ja-JP" sz="1000" dirty="0">
                <a:latin typeface="+mn-ea"/>
                <a:ea typeface="+mn-ea"/>
                <a:cs typeface="Arial" panose="020B0604020202020204" pitchFamily="34" charset="0"/>
              </a:rPr>
              <a:t>81</a:t>
            </a:r>
            <a:r>
              <a:rPr kumimoji="1" lang="ja-JP" altLang="en-US" sz="1000" dirty="0">
                <a:latin typeface="+mn-ea"/>
                <a:ea typeface="+mn-ea"/>
                <a:cs typeface="Arial" panose="020B0604020202020204" pitchFamily="34" charset="0"/>
              </a:rPr>
              <a:t>歳以上</a:t>
            </a:r>
          </a:p>
        </p:txBody>
      </p:sp>
      <p:cxnSp>
        <p:nvCxnSpPr>
          <p:cNvPr id="21" name="直線コネクタ 20">
            <a:extLst>
              <a:ext uri="{FF2B5EF4-FFF2-40B4-BE49-F238E27FC236}">
                <a16:creationId xmlns:a16="http://schemas.microsoft.com/office/drawing/2014/main" id="{0A7C1ED6-9F0A-2B22-E41E-D475D23A617D}"/>
              </a:ext>
            </a:extLst>
          </p:cNvPr>
          <p:cNvCxnSpPr>
            <a:cxnSpLocks/>
          </p:cNvCxnSpPr>
          <p:nvPr/>
        </p:nvCxnSpPr>
        <p:spPr>
          <a:xfrm>
            <a:off x="5447634" y="4155821"/>
            <a:ext cx="0" cy="640800"/>
          </a:xfrm>
          <a:prstGeom prst="line">
            <a:avLst/>
          </a:prstGeom>
          <a:ln w="12700">
            <a:solidFill>
              <a:schemeClr val="tx1">
                <a:lumMod val="75000"/>
                <a:lumOff val="2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A1A8DF02-5048-73F8-3E95-99BB384B3041}"/>
              </a:ext>
            </a:extLst>
          </p:cNvPr>
          <p:cNvCxnSpPr>
            <a:cxnSpLocks/>
          </p:cNvCxnSpPr>
          <p:nvPr/>
        </p:nvCxnSpPr>
        <p:spPr>
          <a:xfrm>
            <a:off x="1907159" y="4155821"/>
            <a:ext cx="0" cy="640800"/>
          </a:xfrm>
          <a:prstGeom prst="line">
            <a:avLst/>
          </a:prstGeom>
          <a:ln w="12700">
            <a:solidFill>
              <a:schemeClr val="tx1">
                <a:lumMod val="75000"/>
                <a:lumOff val="2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6F6904AE-36FB-2FC6-078E-451416839BE8}"/>
              </a:ext>
            </a:extLst>
          </p:cNvPr>
          <p:cNvCxnSpPr>
            <a:cxnSpLocks/>
          </p:cNvCxnSpPr>
          <p:nvPr/>
        </p:nvCxnSpPr>
        <p:spPr>
          <a:xfrm>
            <a:off x="6841732" y="4155821"/>
            <a:ext cx="0" cy="640800"/>
          </a:xfrm>
          <a:prstGeom prst="line">
            <a:avLst/>
          </a:prstGeom>
          <a:ln w="12700">
            <a:solidFill>
              <a:schemeClr val="tx1">
                <a:lumMod val="75000"/>
                <a:lumOff val="2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F74B8B3A-0B3A-5D32-42F9-F4E0EA0A8E31}"/>
              </a:ext>
            </a:extLst>
          </p:cNvPr>
          <p:cNvCxnSpPr>
            <a:cxnSpLocks/>
          </p:cNvCxnSpPr>
          <p:nvPr/>
        </p:nvCxnSpPr>
        <p:spPr>
          <a:xfrm>
            <a:off x="7948452" y="4155821"/>
            <a:ext cx="0" cy="640800"/>
          </a:xfrm>
          <a:prstGeom prst="line">
            <a:avLst/>
          </a:prstGeom>
          <a:ln w="12700">
            <a:solidFill>
              <a:schemeClr val="tx1">
                <a:lumMod val="75000"/>
                <a:lumOff val="2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590C6907-F98C-C0FD-0D41-3C56F3C00F1B}"/>
              </a:ext>
            </a:extLst>
          </p:cNvPr>
          <p:cNvCxnSpPr>
            <a:cxnSpLocks/>
          </p:cNvCxnSpPr>
          <p:nvPr/>
        </p:nvCxnSpPr>
        <p:spPr>
          <a:xfrm>
            <a:off x="8329775" y="4155821"/>
            <a:ext cx="0" cy="640800"/>
          </a:xfrm>
          <a:prstGeom prst="line">
            <a:avLst/>
          </a:prstGeom>
          <a:ln w="12700">
            <a:solidFill>
              <a:schemeClr val="tx1">
                <a:lumMod val="75000"/>
                <a:lumOff val="2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0234FABC-01B3-26DE-70FF-ED109C8B6D41}"/>
              </a:ext>
            </a:extLst>
          </p:cNvPr>
          <p:cNvCxnSpPr>
            <a:cxnSpLocks/>
          </p:cNvCxnSpPr>
          <p:nvPr/>
        </p:nvCxnSpPr>
        <p:spPr>
          <a:xfrm>
            <a:off x="2861992" y="4155821"/>
            <a:ext cx="0" cy="640800"/>
          </a:xfrm>
          <a:prstGeom prst="line">
            <a:avLst/>
          </a:prstGeom>
          <a:ln w="12700">
            <a:solidFill>
              <a:schemeClr val="tx1">
                <a:lumMod val="75000"/>
                <a:lumOff val="2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B8F37381-DA58-63D9-D6C7-3880F0FC0744}"/>
              </a:ext>
            </a:extLst>
          </p:cNvPr>
          <p:cNvCxnSpPr>
            <a:cxnSpLocks/>
          </p:cNvCxnSpPr>
          <p:nvPr/>
        </p:nvCxnSpPr>
        <p:spPr>
          <a:xfrm>
            <a:off x="4076523" y="4155821"/>
            <a:ext cx="0" cy="640800"/>
          </a:xfrm>
          <a:prstGeom prst="line">
            <a:avLst/>
          </a:prstGeom>
          <a:ln w="12700">
            <a:solidFill>
              <a:schemeClr val="tx1">
                <a:lumMod val="75000"/>
                <a:lumOff val="2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4F9DCD2D-84D5-6589-D673-15D5772CDA4C}"/>
              </a:ext>
            </a:extLst>
          </p:cNvPr>
          <p:cNvCxnSpPr>
            <a:cxnSpLocks/>
          </p:cNvCxnSpPr>
          <p:nvPr/>
        </p:nvCxnSpPr>
        <p:spPr>
          <a:xfrm>
            <a:off x="8632248" y="3735356"/>
            <a:ext cx="0" cy="1061265"/>
          </a:xfrm>
          <a:prstGeom prst="line">
            <a:avLst/>
          </a:prstGeom>
          <a:ln w="12700">
            <a:solidFill>
              <a:schemeClr val="tx1">
                <a:lumMod val="75000"/>
                <a:lumOff val="25000"/>
              </a:schemeClr>
            </a:solidFill>
            <a:tailEnd type="oval" w="sm" len="sm"/>
          </a:ln>
        </p:spPr>
        <p:style>
          <a:lnRef idx="1">
            <a:schemeClr val="accent1"/>
          </a:lnRef>
          <a:fillRef idx="0">
            <a:schemeClr val="accent1"/>
          </a:fillRef>
          <a:effectRef idx="0">
            <a:schemeClr val="accent1"/>
          </a:effectRef>
          <a:fontRef idx="minor">
            <a:schemeClr val="tx1"/>
          </a:fontRef>
        </p:style>
      </p:cxnSp>
      <p:pic>
        <p:nvPicPr>
          <p:cNvPr id="53" name="図 52" descr="挿絵 が含まれている画像&#10;&#10;自動的に生成された説明">
            <a:extLst>
              <a:ext uri="{FF2B5EF4-FFF2-40B4-BE49-F238E27FC236}">
                <a16:creationId xmlns:a16="http://schemas.microsoft.com/office/drawing/2014/main" id="{7025BAC5-4412-B02D-85E7-5202069CCDE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76745" y="909259"/>
            <a:ext cx="1120495" cy="1387706"/>
          </a:xfrm>
          <a:prstGeom prst="rect">
            <a:avLst/>
          </a:prstGeom>
        </p:spPr>
      </p:pic>
      <p:pic>
        <p:nvPicPr>
          <p:cNvPr id="54" name="図 53" descr="らくがき, 挿絵 が含まれている画像&#10;&#10;自動的に生成された説明">
            <a:extLst>
              <a:ext uri="{FF2B5EF4-FFF2-40B4-BE49-F238E27FC236}">
                <a16:creationId xmlns:a16="http://schemas.microsoft.com/office/drawing/2014/main" id="{6862B970-7B2B-30B6-5A44-EC35442AE3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23494" y="745339"/>
            <a:ext cx="1212559" cy="1551626"/>
          </a:xfrm>
          <a:prstGeom prst="rect">
            <a:avLst/>
          </a:prstGeom>
        </p:spPr>
      </p:pic>
    </p:spTree>
    <p:extLst>
      <p:ext uri="{BB962C8B-B14F-4D97-AF65-F5344CB8AC3E}">
        <p14:creationId xmlns:p14="http://schemas.microsoft.com/office/powerpoint/2010/main" val="3389007345"/>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9E87338-4553-3E7E-817F-F2B4D17D81C4}"/>
              </a:ext>
            </a:extLst>
          </p:cNvPr>
          <p:cNvSpPr txBox="1"/>
          <p:nvPr/>
        </p:nvSpPr>
        <p:spPr>
          <a:xfrm>
            <a:off x="578645" y="1907684"/>
            <a:ext cx="6495858" cy="420243"/>
          </a:xfrm>
          <a:prstGeom prst="rect">
            <a:avLst/>
          </a:prstGeom>
          <a:noFill/>
        </p:spPr>
        <p:txBody>
          <a:bodyPr wrap="square" rtlCol="0">
            <a:spAutoFit/>
          </a:bodyPr>
          <a:lstStyle>
            <a:defPPr>
              <a:defRPr lang="ja-JP"/>
            </a:defPPr>
            <a:lvl1pPr marR="0" lvl="0" defTabSz="457200" eaLnBrk="1" fontAlgn="auto" latinLnBrk="0" hangingPunct="1">
              <a:lnSpc>
                <a:spcPct val="120000"/>
              </a:lnSpc>
              <a:spcBef>
                <a:spcPts val="0"/>
              </a:spcBef>
              <a:spcAft>
                <a:spcPts val="400"/>
              </a:spcAft>
              <a:buClrTx/>
              <a:buSzPct val="200000"/>
              <a:tabLst/>
              <a:defRPr sz="1600" b="0" i="0" u="none" strike="noStrike" cap="none" spc="0" normalizeH="0" baseline="0">
                <a:ln>
                  <a:noFill/>
                </a:ln>
                <a:solidFill>
                  <a:prstClr val="black"/>
                </a:solidFill>
                <a:effectLst/>
                <a:uLnTx/>
                <a:uFillTx/>
                <a:latin typeface="Meiryo UI" panose="020B0604030504040204" pitchFamily="50" charset="-128"/>
                <a:ea typeface="Meiryo UI" panose="020B0604030504040204" pitchFamily="50" charset="-128"/>
              </a:defRPr>
            </a:lvl1pPr>
          </a:lstStyle>
          <a:p>
            <a:r>
              <a:rPr lang="ja-JP" altLang="en-US" sz="2000" b="1" dirty="0">
                <a:solidFill>
                  <a:srgbClr val="ED8137"/>
                </a:solidFill>
              </a:rPr>
              <a:t>厚生年金を受け取る年齢になったときの働き方</a:t>
            </a:r>
            <a:endParaRPr lang="ja-JP" altLang="en-US" sz="2000" dirty="0">
              <a:solidFill>
                <a:srgbClr val="ED8137"/>
              </a:solidFill>
            </a:endParaRPr>
          </a:p>
        </p:txBody>
      </p:sp>
      <p:sp>
        <p:nvSpPr>
          <p:cNvPr id="78" name="スライド番号プレースホルダー 1"/>
          <p:cNvSpPr>
            <a:spLocks noGrp="1"/>
          </p:cNvSpPr>
          <p:nvPr>
            <p:ph type="sldNum" sz="quarter" idx="12"/>
          </p:nvPr>
        </p:nvSpPr>
        <p:spPr>
          <a:xfrm>
            <a:off x="9298788" y="6520267"/>
            <a:ext cx="622764"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72858C9-3358-488C-B96E-942981270480}" type="slidenum">
              <a:rPr kumimoji="0"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38" name="グラフィックス 37">
            <a:extLst>
              <a:ext uri="{FF2B5EF4-FFF2-40B4-BE49-F238E27FC236}">
                <a16:creationId xmlns:a16="http://schemas.microsoft.com/office/drawing/2014/main" id="{400A65C5-0E4C-4377-AC9C-871451F3F3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9961" y="453424"/>
            <a:ext cx="5367443" cy="820964"/>
          </a:xfrm>
          <a:prstGeom prst="rect">
            <a:avLst/>
          </a:prstGeom>
        </p:spPr>
      </p:pic>
      <p:sp>
        <p:nvSpPr>
          <p:cNvPr id="39" name="テキスト ボックス 38">
            <a:extLst>
              <a:ext uri="{FF2B5EF4-FFF2-40B4-BE49-F238E27FC236}">
                <a16:creationId xmlns:a16="http://schemas.microsoft.com/office/drawing/2014/main" id="{6D37CCE8-D7B3-4D8E-B9AF-3320F0B8DB5C}"/>
              </a:ext>
            </a:extLst>
          </p:cNvPr>
          <p:cNvSpPr txBox="1"/>
          <p:nvPr/>
        </p:nvSpPr>
        <p:spPr>
          <a:xfrm>
            <a:off x="579152" y="590790"/>
            <a:ext cx="4958409" cy="461665"/>
          </a:xfrm>
          <a:prstGeom prst="rect">
            <a:avLst/>
          </a:prstGeom>
          <a:noFill/>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3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在職老齢年金</a:t>
            </a:r>
            <a:r>
              <a:rPr kumimoji="0" lang="ja-JP" altLang="en-US" sz="2400" b="1" i="0" u="none" strike="noStrike" kern="1200" cap="none" spc="30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を取り巻く環境②</a:t>
            </a:r>
          </a:p>
        </p:txBody>
      </p:sp>
      <p:grpSp>
        <p:nvGrpSpPr>
          <p:cNvPr id="34" name="グループ化 33">
            <a:extLst>
              <a:ext uri="{FF2B5EF4-FFF2-40B4-BE49-F238E27FC236}">
                <a16:creationId xmlns:a16="http://schemas.microsoft.com/office/drawing/2014/main" id="{400E4675-946A-0309-551A-3697047FD14B}"/>
              </a:ext>
            </a:extLst>
          </p:cNvPr>
          <p:cNvGrpSpPr/>
          <p:nvPr/>
        </p:nvGrpSpPr>
        <p:grpSpPr>
          <a:xfrm>
            <a:off x="596901" y="2392200"/>
            <a:ext cx="8770814" cy="864897"/>
            <a:chOff x="596901" y="2807382"/>
            <a:chExt cx="8770814" cy="924394"/>
          </a:xfrm>
        </p:grpSpPr>
        <p:sp>
          <p:nvSpPr>
            <p:cNvPr id="31" name="四角形: 角を丸くする 30">
              <a:extLst>
                <a:ext uri="{FF2B5EF4-FFF2-40B4-BE49-F238E27FC236}">
                  <a16:creationId xmlns:a16="http://schemas.microsoft.com/office/drawing/2014/main" id="{9C823A63-1E65-6AA3-90AD-1808DB049210}"/>
                </a:ext>
              </a:extLst>
            </p:cNvPr>
            <p:cNvSpPr/>
            <p:nvPr/>
          </p:nvSpPr>
          <p:spPr>
            <a:xfrm>
              <a:off x="655516" y="2872430"/>
              <a:ext cx="8712199" cy="859346"/>
            </a:xfrm>
            <a:prstGeom prst="roundRect">
              <a:avLst/>
            </a:prstGeom>
            <a:solidFill>
              <a:srgbClr val="FFEFB3"/>
            </a:solidFill>
            <a:ln w="6350">
              <a:noFill/>
              <a:extLst>
                <a:ext uri="{C807C97D-BFC1-408E-A445-0C87EB9F89A2}">
                  <ask:lineSketchStyleProps xmlns:ask="http://schemas.microsoft.com/office/drawing/2018/sketchyshapes" sd="1219033472">
                    <a:custGeom>
                      <a:avLst/>
                      <a:gdLst>
                        <a:gd name="connsiteX0" fmla="*/ 0 w 8712199"/>
                        <a:gd name="connsiteY0" fmla="*/ 143227 h 859346"/>
                        <a:gd name="connsiteX1" fmla="*/ 143227 w 8712199"/>
                        <a:gd name="connsiteY1" fmla="*/ 0 h 859346"/>
                        <a:gd name="connsiteX2" fmla="*/ 959876 w 8712199"/>
                        <a:gd name="connsiteY2" fmla="*/ 0 h 859346"/>
                        <a:gd name="connsiteX3" fmla="*/ 1523753 w 8712199"/>
                        <a:gd name="connsiteY3" fmla="*/ 0 h 859346"/>
                        <a:gd name="connsiteX4" fmla="*/ 2003372 w 8712199"/>
                        <a:gd name="connsiteY4" fmla="*/ 0 h 859346"/>
                        <a:gd name="connsiteX5" fmla="*/ 2735764 w 8712199"/>
                        <a:gd name="connsiteY5" fmla="*/ 0 h 859346"/>
                        <a:gd name="connsiteX6" fmla="*/ 3299641 w 8712199"/>
                        <a:gd name="connsiteY6" fmla="*/ 0 h 859346"/>
                        <a:gd name="connsiteX7" fmla="*/ 4116290 w 8712199"/>
                        <a:gd name="connsiteY7" fmla="*/ 0 h 859346"/>
                        <a:gd name="connsiteX8" fmla="*/ 4595909 w 8712199"/>
                        <a:gd name="connsiteY8" fmla="*/ 0 h 859346"/>
                        <a:gd name="connsiteX9" fmla="*/ 5412558 w 8712199"/>
                        <a:gd name="connsiteY9" fmla="*/ 0 h 859346"/>
                        <a:gd name="connsiteX10" fmla="*/ 5807920 w 8712199"/>
                        <a:gd name="connsiteY10" fmla="*/ 0 h 859346"/>
                        <a:gd name="connsiteX11" fmla="*/ 6456054 w 8712199"/>
                        <a:gd name="connsiteY11" fmla="*/ 0 h 859346"/>
                        <a:gd name="connsiteX12" fmla="*/ 7104189 w 8712199"/>
                        <a:gd name="connsiteY12" fmla="*/ 0 h 859346"/>
                        <a:gd name="connsiteX13" fmla="*/ 7668065 w 8712199"/>
                        <a:gd name="connsiteY13" fmla="*/ 0 h 859346"/>
                        <a:gd name="connsiteX14" fmla="*/ 8568972 w 8712199"/>
                        <a:gd name="connsiteY14" fmla="*/ 0 h 859346"/>
                        <a:gd name="connsiteX15" fmla="*/ 8712199 w 8712199"/>
                        <a:gd name="connsiteY15" fmla="*/ 143227 h 859346"/>
                        <a:gd name="connsiteX16" fmla="*/ 8712199 w 8712199"/>
                        <a:gd name="connsiteY16" fmla="*/ 716119 h 859346"/>
                        <a:gd name="connsiteX17" fmla="*/ 8568972 w 8712199"/>
                        <a:gd name="connsiteY17" fmla="*/ 859346 h 859346"/>
                        <a:gd name="connsiteX18" fmla="*/ 7836580 w 8712199"/>
                        <a:gd name="connsiteY18" fmla="*/ 859346 h 859346"/>
                        <a:gd name="connsiteX19" fmla="*/ 7356961 w 8712199"/>
                        <a:gd name="connsiteY19" fmla="*/ 859346 h 859346"/>
                        <a:gd name="connsiteX20" fmla="*/ 6540312 w 8712199"/>
                        <a:gd name="connsiteY20" fmla="*/ 859346 h 859346"/>
                        <a:gd name="connsiteX21" fmla="*/ 5892178 w 8712199"/>
                        <a:gd name="connsiteY21" fmla="*/ 859346 h 859346"/>
                        <a:gd name="connsiteX22" fmla="*/ 5412558 w 8712199"/>
                        <a:gd name="connsiteY22" fmla="*/ 859346 h 859346"/>
                        <a:gd name="connsiteX23" fmla="*/ 4764424 w 8712199"/>
                        <a:gd name="connsiteY23" fmla="*/ 859346 h 859346"/>
                        <a:gd name="connsiteX24" fmla="*/ 4369062 w 8712199"/>
                        <a:gd name="connsiteY24" fmla="*/ 859346 h 859346"/>
                        <a:gd name="connsiteX25" fmla="*/ 3973700 w 8712199"/>
                        <a:gd name="connsiteY25" fmla="*/ 859346 h 859346"/>
                        <a:gd name="connsiteX26" fmla="*/ 3325566 w 8712199"/>
                        <a:gd name="connsiteY26" fmla="*/ 859346 h 859346"/>
                        <a:gd name="connsiteX27" fmla="*/ 2845947 w 8712199"/>
                        <a:gd name="connsiteY27" fmla="*/ 859346 h 859346"/>
                        <a:gd name="connsiteX28" fmla="*/ 2113555 w 8712199"/>
                        <a:gd name="connsiteY28" fmla="*/ 859346 h 859346"/>
                        <a:gd name="connsiteX29" fmla="*/ 1633936 w 8712199"/>
                        <a:gd name="connsiteY29" fmla="*/ 859346 h 859346"/>
                        <a:gd name="connsiteX30" fmla="*/ 901544 w 8712199"/>
                        <a:gd name="connsiteY30" fmla="*/ 859346 h 859346"/>
                        <a:gd name="connsiteX31" fmla="*/ 143227 w 8712199"/>
                        <a:gd name="connsiteY31" fmla="*/ 859346 h 859346"/>
                        <a:gd name="connsiteX32" fmla="*/ 0 w 8712199"/>
                        <a:gd name="connsiteY32" fmla="*/ 716119 h 859346"/>
                        <a:gd name="connsiteX33" fmla="*/ 0 w 8712199"/>
                        <a:gd name="connsiteY33" fmla="*/ 143227 h 859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712199" h="859346" extrusionOk="0">
                          <a:moveTo>
                            <a:pt x="0" y="143227"/>
                          </a:moveTo>
                          <a:cubicBezTo>
                            <a:pt x="-11242" y="57191"/>
                            <a:pt x="48091" y="6018"/>
                            <a:pt x="143227" y="0"/>
                          </a:cubicBezTo>
                          <a:cubicBezTo>
                            <a:pt x="314761" y="-33045"/>
                            <a:pt x="722603" y="1038"/>
                            <a:pt x="959876" y="0"/>
                          </a:cubicBezTo>
                          <a:cubicBezTo>
                            <a:pt x="1197149" y="-1038"/>
                            <a:pt x="1247913" y="-11213"/>
                            <a:pt x="1523753" y="0"/>
                          </a:cubicBezTo>
                          <a:cubicBezTo>
                            <a:pt x="1799593" y="11213"/>
                            <a:pt x="1805760" y="19231"/>
                            <a:pt x="2003372" y="0"/>
                          </a:cubicBezTo>
                          <a:cubicBezTo>
                            <a:pt x="2200984" y="-19231"/>
                            <a:pt x="2560526" y="-26694"/>
                            <a:pt x="2735764" y="0"/>
                          </a:cubicBezTo>
                          <a:cubicBezTo>
                            <a:pt x="2911002" y="26694"/>
                            <a:pt x="3018979" y="13371"/>
                            <a:pt x="3299641" y="0"/>
                          </a:cubicBezTo>
                          <a:cubicBezTo>
                            <a:pt x="3580303" y="-13371"/>
                            <a:pt x="3776669" y="-37586"/>
                            <a:pt x="4116290" y="0"/>
                          </a:cubicBezTo>
                          <a:cubicBezTo>
                            <a:pt x="4455911" y="37586"/>
                            <a:pt x="4367675" y="-13033"/>
                            <a:pt x="4595909" y="0"/>
                          </a:cubicBezTo>
                          <a:cubicBezTo>
                            <a:pt x="4824143" y="13033"/>
                            <a:pt x="5136895" y="30184"/>
                            <a:pt x="5412558" y="0"/>
                          </a:cubicBezTo>
                          <a:cubicBezTo>
                            <a:pt x="5688221" y="-30184"/>
                            <a:pt x="5630732" y="-16980"/>
                            <a:pt x="5807920" y="0"/>
                          </a:cubicBezTo>
                          <a:cubicBezTo>
                            <a:pt x="5985108" y="16980"/>
                            <a:pt x="6142324" y="29654"/>
                            <a:pt x="6456054" y="0"/>
                          </a:cubicBezTo>
                          <a:cubicBezTo>
                            <a:pt x="6769784" y="-29654"/>
                            <a:pt x="6969609" y="-18479"/>
                            <a:pt x="7104189" y="0"/>
                          </a:cubicBezTo>
                          <a:cubicBezTo>
                            <a:pt x="7238770" y="18479"/>
                            <a:pt x="7465304" y="14550"/>
                            <a:pt x="7668065" y="0"/>
                          </a:cubicBezTo>
                          <a:cubicBezTo>
                            <a:pt x="7870826" y="-14550"/>
                            <a:pt x="8162452" y="16092"/>
                            <a:pt x="8568972" y="0"/>
                          </a:cubicBezTo>
                          <a:cubicBezTo>
                            <a:pt x="8655089" y="-8709"/>
                            <a:pt x="8705715" y="61618"/>
                            <a:pt x="8712199" y="143227"/>
                          </a:cubicBezTo>
                          <a:cubicBezTo>
                            <a:pt x="8735537" y="315013"/>
                            <a:pt x="8721459" y="458423"/>
                            <a:pt x="8712199" y="716119"/>
                          </a:cubicBezTo>
                          <a:cubicBezTo>
                            <a:pt x="8708337" y="787348"/>
                            <a:pt x="8649271" y="843158"/>
                            <a:pt x="8568972" y="859346"/>
                          </a:cubicBezTo>
                          <a:cubicBezTo>
                            <a:pt x="8268928" y="847849"/>
                            <a:pt x="7984559" y="857882"/>
                            <a:pt x="7836580" y="859346"/>
                          </a:cubicBezTo>
                          <a:cubicBezTo>
                            <a:pt x="7688601" y="860810"/>
                            <a:pt x="7558552" y="876145"/>
                            <a:pt x="7356961" y="859346"/>
                          </a:cubicBezTo>
                          <a:cubicBezTo>
                            <a:pt x="7155370" y="842547"/>
                            <a:pt x="6727658" y="837883"/>
                            <a:pt x="6540312" y="859346"/>
                          </a:cubicBezTo>
                          <a:cubicBezTo>
                            <a:pt x="6352966" y="880809"/>
                            <a:pt x="6105666" y="859992"/>
                            <a:pt x="5892178" y="859346"/>
                          </a:cubicBezTo>
                          <a:cubicBezTo>
                            <a:pt x="5678690" y="858700"/>
                            <a:pt x="5551037" y="865690"/>
                            <a:pt x="5412558" y="859346"/>
                          </a:cubicBezTo>
                          <a:cubicBezTo>
                            <a:pt x="5274079" y="853002"/>
                            <a:pt x="5030555" y="847855"/>
                            <a:pt x="4764424" y="859346"/>
                          </a:cubicBezTo>
                          <a:cubicBezTo>
                            <a:pt x="4498293" y="870837"/>
                            <a:pt x="4454073" y="873024"/>
                            <a:pt x="4369062" y="859346"/>
                          </a:cubicBezTo>
                          <a:cubicBezTo>
                            <a:pt x="4284051" y="845668"/>
                            <a:pt x="4144297" y="869733"/>
                            <a:pt x="3973700" y="859346"/>
                          </a:cubicBezTo>
                          <a:cubicBezTo>
                            <a:pt x="3803103" y="848959"/>
                            <a:pt x="3579255" y="874519"/>
                            <a:pt x="3325566" y="859346"/>
                          </a:cubicBezTo>
                          <a:cubicBezTo>
                            <a:pt x="3071877" y="844173"/>
                            <a:pt x="3065311" y="846424"/>
                            <a:pt x="2845947" y="859346"/>
                          </a:cubicBezTo>
                          <a:cubicBezTo>
                            <a:pt x="2626583" y="872268"/>
                            <a:pt x="2431650" y="861170"/>
                            <a:pt x="2113555" y="859346"/>
                          </a:cubicBezTo>
                          <a:cubicBezTo>
                            <a:pt x="1795460" y="857522"/>
                            <a:pt x="1861910" y="837887"/>
                            <a:pt x="1633936" y="859346"/>
                          </a:cubicBezTo>
                          <a:cubicBezTo>
                            <a:pt x="1405962" y="880805"/>
                            <a:pt x="1149310" y="888700"/>
                            <a:pt x="901544" y="859346"/>
                          </a:cubicBezTo>
                          <a:cubicBezTo>
                            <a:pt x="653778" y="829992"/>
                            <a:pt x="377649" y="846640"/>
                            <a:pt x="143227" y="859346"/>
                          </a:cubicBezTo>
                          <a:cubicBezTo>
                            <a:pt x="65284" y="857334"/>
                            <a:pt x="-11898" y="790660"/>
                            <a:pt x="0" y="716119"/>
                          </a:cubicBezTo>
                          <a:cubicBezTo>
                            <a:pt x="-21839" y="551889"/>
                            <a:pt x="21543" y="342006"/>
                            <a:pt x="0" y="1432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4" name="四角形: 角を丸くする 23">
              <a:extLst>
                <a:ext uri="{FF2B5EF4-FFF2-40B4-BE49-F238E27FC236}">
                  <a16:creationId xmlns:a16="http://schemas.microsoft.com/office/drawing/2014/main" id="{4C1F1357-9C7D-CDA3-1012-2CA9F2CBD1A3}"/>
                </a:ext>
              </a:extLst>
            </p:cNvPr>
            <p:cNvSpPr/>
            <p:nvPr/>
          </p:nvSpPr>
          <p:spPr>
            <a:xfrm>
              <a:off x="596901" y="2807382"/>
              <a:ext cx="8712199" cy="859346"/>
            </a:xfrm>
            <a:custGeom>
              <a:avLst/>
              <a:gdLst>
                <a:gd name="connsiteX0" fmla="*/ 0 w 8712199"/>
                <a:gd name="connsiteY0" fmla="*/ 143227 h 859346"/>
                <a:gd name="connsiteX1" fmla="*/ 143227 w 8712199"/>
                <a:gd name="connsiteY1" fmla="*/ 0 h 859346"/>
                <a:gd name="connsiteX2" fmla="*/ 959876 w 8712199"/>
                <a:gd name="connsiteY2" fmla="*/ 0 h 859346"/>
                <a:gd name="connsiteX3" fmla="*/ 1523753 w 8712199"/>
                <a:gd name="connsiteY3" fmla="*/ 0 h 859346"/>
                <a:gd name="connsiteX4" fmla="*/ 2003372 w 8712199"/>
                <a:gd name="connsiteY4" fmla="*/ 0 h 859346"/>
                <a:gd name="connsiteX5" fmla="*/ 2735764 w 8712199"/>
                <a:gd name="connsiteY5" fmla="*/ 0 h 859346"/>
                <a:gd name="connsiteX6" fmla="*/ 3299641 w 8712199"/>
                <a:gd name="connsiteY6" fmla="*/ 0 h 859346"/>
                <a:gd name="connsiteX7" fmla="*/ 4116290 w 8712199"/>
                <a:gd name="connsiteY7" fmla="*/ 0 h 859346"/>
                <a:gd name="connsiteX8" fmla="*/ 4595909 w 8712199"/>
                <a:gd name="connsiteY8" fmla="*/ 0 h 859346"/>
                <a:gd name="connsiteX9" fmla="*/ 5412558 w 8712199"/>
                <a:gd name="connsiteY9" fmla="*/ 0 h 859346"/>
                <a:gd name="connsiteX10" fmla="*/ 5807920 w 8712199"/>
                <a:gd name="connsiteY10" fmla="*/ 0 h 859346"/>
                <a:gd name="connsiteX11" fmla="*/ 6456054 w 8712199"/>
                <a:gd name="connsiteY11" fmla="*/ 0 h 859346"/>
                <a:gd name="connsiteX12" fmla="*/ 7104189 w 8712199"/>
                <a:gd name="connsiteY12" fmla="*/ 0 h 859346"/>
                <a:gd name="connsiteX13" fmla="*/ 7668065 w 8712199"/>
                <a:gd name="connsiteY13" fmla="*/ 0 h 859346"/>
                <a:gd name="connsiteX14" fmla="*/ 8568972 w 8712199"/>
                <a:gd name="connsiteY14" fmla="*/ 0 h 859346"/>
                <a:gd name="connsiteX15" fmla="*/ 8712199 w 8712199"/>
                <a:gd name="connsiteY15" fmla="*/ 143227 h 859346"/>
                <a:gd name="connsiteX16" fmla="*/ 8712199 w 8712199"/>
                <a:gd name="connsiteY16" fmla="*/ 716119 h 859346"/>
                <a:gd name="connsiteX17" fmla="*/ 8568972 w 8712199"/>
                <a:gd name="connsiteY17" fmla="*/ 859346 h 859346"/>
                <a:gd name="connsiteX18" fmla="*/ 7836580 w 8712199"/>
                <a:gd name="connsiteY18" fmla="*/ 859346 h 859346"/>
                <a:gd name="connsiteX19" fmla="*/ 7356961 w 8712199"/>
                <a:gd name="connsiteY19" fmla="*/ 859346 h 859346"/>
                <a:gd name="connsiteX20" fmla="*/ 6540312 w 8712199"/>
                <a:gd name="connsiteY20" fmla="*/ 859346 h 859346"/>
                <a:gd name="connsiteX21" fmla="*/ 5892178 w 8712199"/>
                <a:gd name="connsiteY21" fmla="*/ 859346 h 859346"/>
                <a:gd name="connsiteX22" fmla="*/ 5412558 w 8712199"/>
                <a:gd name="connsiteY22" fmla="*/ 859346 h 859346"/>
                <a:gd name="connsiteX23" fmla="*/ 4764424 w 8712199"/>
                <a:gd name="connsiteY23" fmla="*/ 859346 h 859346"/>
                <a:gd name="connsiteX24" fmla="*/ 4369062 w 8712199"/>
                <a:gd name="connsiteY24" fmla="*/ 859346 h 859346"/>
                <a:gd name="connsiteX25" fmla="*/ 3973700 w 8712199"/>
                <a:gd name="connsiteY25" fmla="*/ 859346 h 859346"/>
                <a:gd name="connsiteX26" fmla="*/ 3325566 w 8712199"/>
                <a:gd name="connsiteY26" fmla="*/ 859346 h 859346"/>
                <a:gd name="connsiteX27" fmla="*/ 2845947 w 8712199"/>
                <a:gd name="connsiteY27" fmla="*/ 859346 h 859346"/>
                <a:gd name="connsiteX28" fmla="*/ 2113555 w 8712199"/>
                <a:gd name="connsiteY28" fmla="*/ 859346 h 859346"/>
                <a:gd name="connsiteX29" fmla="*/ 1633936 w 8712199"/>
                <a:gd name="connsiteY29" fmla="*/ 859346 h 859346"/>
                <a:gd name="connsiteX30" fmla="*/ 901544 w 8712199"/>
                <a:gd name="connsiteY30" fmla="*/ 859346 h 859346"/>
                <a:gd name="connsiteX31" fmla="*/ 143227 w 8712199"/>
                <a:gd name="connsiteY31" fmla="*/ 859346 h 859346"/>
                <a:gd name="connsiteX32" fmla="*/ 0 w 8712199"/>
                <a:gd name="connsiteY32" fmla="*/ 716119 h 859346"/>
                <a:gd name="connsiteX33" fmla="*/ 0 w 8712199"/>
                <a:gd name="connsiteY33" fmla="*/ 143227 h 859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712199" h="859346" extrusionOk="0">
                  <a:moveTo>
                    <a:pt x="0" y="143227"/>
                  </a:moveTo>
                  <a:cubicBezTo>
                    <a:pt x="-11242" y="57191"/>
                    <a:pt x="48091" y="6018"/>
                    <a:pt x="143227" y="0"/>
                  </a:cubicBezTo>
                  <a:cubicBezTo>
                    <a:pt x="314761" y="-33045"/>
                    <a:pt x="722603" y="1038"/>
                    <a:pt x="959876" y="0"/>
                  </a:cubicBezTo>
                  <a:cubicBezTo>
                    <a:pt x="1197149" y="-1038"/>
                    <a:pt x="1247913" y="-11213"/>
                    <a:pt x="1523753" y="0"/>
                  </a:cubicBezTo>
                  <a:cubicBezTo>
                    <a:pt x="1799593" y="11213"/>
                    <a:pt x="1805760" y="19231"/>
                    <a:pt x="2003372" y="0"/>
                  </a:cubicBezTo>
                  <a:cubicBezTo>
                    <a:pt x="2200984" y="-19231"/>
                    <a:pt x="2560526" y="-26694"/>
                    <a:pt x="2735764" y="0"/>
                  </a:cubicBezTo>
                  <a:cubicBezTo>
                    <a:pt x="2911002" y="26694"/>
                    <a:pt x="3018979" y="13371"/>
                    <a:pt x="3299641" y="0"/>
                  </a:cubicBezTo>
                  <a:cubicBezTo>
                    <a:pt x="3580303" y="-13371"/>
                    <a:pt x="3776669" y="-37586"/>
                    <a:pt x="4116290" y="0"/>
                  </a:cubicBezTo>
                  <a:cubicBezTo>
                    <a:pt x="4455911" y="37586"/>
                    <a:pt x="4367675" y="-13033"/>
                    <a:pt x="4595909" y="0"/>
                  </a:cubicBezTo>
                  <a:cubicBezTo>
                    <a:pt x="4824143" y="13033"/>
                    <a:pt x="5136895" y="30184"/>
                    <a:pt x="5412558" y="0"/>
                  </a:cubicBezTo>
                  <a:cubicBezTo>
                    <a:pt x="5688221" y="-30184"/>
                    <a:pt x="5630732" y="-16980"/>
                    <a:pt x="5807920" y="0"/>
                  </a:cubicBezTo>
                  <a:cubicBezTo>
                    <a:pt x="5985108" y="16980"/>
                    <a:pt x="6142324" y="29654"/>
                    <a:pt x="6456054" y="0"/>
                  </a:cubicBezTo>
                  <a:cubicBezTo>
                    <a:pt x="6769784" y="-29654"/>
                    <a:pt x="6969609" y="-18479"/>
                    <a:pt x="7104189" y="0"/>
                  </a:cubicBezTo>
                  <a:cubicBezTo>
                    <a:pt x="7238770" y="18479"/>
                    <a:pt x="7465304" y="14550"/>
                    <a:pt x="7668065" y="0"/>
                  </a:cubicBezTo>
                  <a:cubicBezTo>
                    <a:pt x="7870826" y="-14550"/>
                    <a:pt x="8162452" y="16092"/>
                    <a:pt x="8568972" y="0"/>
                  </a:cubicBezTo>
                  <a:cubicBezTo>
                    <a:pt x="8655089" y="-8709"/>
                    <a:pt x="8705715" y="61618"/>
                    <a:pt x="8712199" y="143227"/>
                  </a:cubicBezTo>
                  <a:cubicBezTo>
                    <a:pt x="8735537" y="315013"/>
                    <a:pt x="8721459" y="458423"/>
                    <a:pt x="8712199" y="716119"/>
                  </a:cubicBezTo>
                  <a:cubicBezTo>
                    <a:pt x="8708337" y="787348"/>
                    <a:pt x="8649271" y="843158"/>
                    <a:pt x="8568972" y="859346"/>
                  </a:cubicBezTo>
                  <a:cubicBezTo>
                    <a:pt x="8268928" y="847849"/>
                    <a:pt x="7984559" y="857882"/>
                    <a:pt x="7836580" y="859346"/>
                  </a:cubicBezTo>
                  <a:cubicBezTo>
                    <a:pt x="7688601" y="860810"/>
                    <a:pt x="7558552" y="876145"/>
                    <a:pt x="7356961" y="859346"/>
                  </a:cubicBezTo>
                  <a:cubicBezTo>
                    <a:pt x="7155370" y="842547"/>
                    <a:pt x="6727658" y="837883"/>
                    <a:pt x="6540312" y="859346"/>
                  </a:cubicBezTo>
                  <a:cubicBezTo>
                    <a:pt x="6352966" y="880809"/>
                    <a:pt x="6105666" y="859992"/>
                    <a:pt x="5892178" y="859346"/>
                  </a:cubicBezTo>
                  <a:cubicBezTo>
                    <a:pt x="5678690" y="858700"/>
                    <a:pt x="5551037" y="865690"/>
                    <a:pt x="5412558" y="859346"/>
                  </a:cubicBezTo>
                  <a:cubicBezTo>
                    <a:pt x="5274079" y="853002"/>
                    <a:pt x="5030555" y="847855"/>
                    <a:pt x="4764424" y="859346"/>
                  </a:cubicBezTo>
                  <a:cubicBezTo>
                    <a:pt x="4498293" y="870837"/>
                    <a:pt x="4454073" y="873024"/>
                    <a:pt x="4369062" y="859346"/>
                  </a:cubicBezTo>
                  <a:cubicBezTo>
                    <a:pt x="4284051" y="845668"/>
                    <a:pt x="4144297" y="869733"/>
                    <a:pt x="3973700" y="859346"/>
                  </a:cubicBezTo>
                  <a:cubicBezTo>
                    <a:pt x="3803103" y="848959"/>
                    <a:pt x="3579255" y="874519"/>
                    <a:pt x="3325566" y="859346"/>
                  </a:cubicBezTo>
                  <a:cubicBezTo>
                    <a:pt x="3071877" y="844173"/>
                    <a:pt x="3065311" y="846424"/>
                    <a:pt x="2845947" y="859346"/>
                  </a:cubicBezTo>
                  <a:cubicBezTo>
                    <a:pt x="2626583" y="872268"/>
                    <a:pt x="2431650" y="861170"/>
                    <a:pt x="2113555" y="859346"/>
                  </a:cubicBezTo>
                  <a:cubicBezTo>
                    <a:pt x="1795460" y="857522"/>
                    <a:pt x="1861910" y="837887"/>
                    <a:pt x="1633936" y="859346"/>
                  </a:cubicBezTo>
                  <a:cubicBezTo>
                    <a:pt x="1405962" y="880805"/>
                    <a:pt x="1149310" y="888700"/>
                    <a:pt x="901544" y="859346"/>
                  </a:cubicBezTo>
                  <a:cubicBezTo>
                    <a:pt x="653778" y="829992"/>
                    <a:pt x="377649" y="846640"/>
                    <a:pt x="143227" y="859346"/>
                  </a:cubicBezTo>
                  <a:cubicBezTo>
                    <a:pt x="65284" y="857334"/>
                    <a:pt x="-11898" y="790660"/>
                    <a:pt x="0" y="716119"/>
                  </a:cubicBezTo>
                  <a:cubicBezTo>
                    <a:pt x="-21839" y="551889"/>
                    <a:pt x="21543" y="342006"/>
                    <a:pt x="0" y="143227"/>
                  </a:cubicBezTo>
                  <a:close/>
                </a:path>
              </a:pathLst>
            </a:custGeom>
            <a:noFill/>
            <a:ln w="12700">
              <a:solidFill>
                <a:srgbClr val="000000"/>
              </a:solidFill>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grpSp>
      <p:sp>
        <p:nvSpPr>
          <p:cNvPr id="32" name="テキスト ボックス 31">
            <a:extLst>
              <a:ext uri="{FF2B5EF4-FFF2-40B4-BE49-F238E27FC236}">
                <a16:creationId xmlns:a16="http://schemas.microsoft.com/office/drawing/2014/main" id="{34C84D00-E8DF-957E-23DA-F2B8504CE56C}"/>
              </a:ext>
            </a:extLst>
          </p:cNvPr>
          <p:cNvSpPr txBox="1"/>
          <p:nvPr/>
        </p:nvSpPr>
        <p:spPr>
          <a:xfrm>
            <a:off x="1243173" y="2507091"/>
            <a:ext cx="8007311" cy="580415"/>
          </a:xfrm>
          <a:prstGeom prst="rect">
            <a:avLst/>
          </a:prstGeom>
          <a:noFill/>
        </p:spPr>
        <p:txBody>
          <a:bodyPr wrap="square" rtlCol="0">
            <a:spAutoFit/>
          </a:bodyPr>
          <a:lstStyle>
            <a:defPPr>
              <a:defRPr lang="ja-JP"/>
            </a:defPPr>
            <a:lvl1pPr marR="0" lvl="0" defTabSz="457200" eaLnBrk="1" fontAlgn="auto" latinLnBrk="0" hangingPunct="1">
              <a:lnSpc>
                <a:spcPct val="120000"/>
              </a:lnSpc>
              <a:spcBef>
                <a:spcPts val="0"/>
              </a:spcBef>
              <a:spcAft>
                <a:spcPts val="400"/>
              </a:spcAft>
              <a:buClrTx/>
              <a:buSzPct val="200000"/>
              <a:tabLst/>
              <a:defRPr sz="1600" b="0" i="0" u="none" strike="noStrike" cap="none" spc="0" normalizeH="0" baseline="0">
                <a:ln>
                  <a:noFill/>
                </a:ln>
                <a:solidFill>
                  <a:prstClr val="black"/>
                </a:solidFill>
                <a:effectLst/>
                <a:uLnTx/>
                <a:uFillTx/>
                <a:latin typeface="Meiryo UI" panose="020B0604030504040204" pitchFamily="50" charset="-128"/>
                <a:ea typeface="Meiryo UI" panose="020B0604030504040204" pitchFamily="50" charset="-128"/>
              </a:defRPr>
            </a:lvl1pPr>
          </a:lstStyle>
          <a:p>
            <a:r>
              <a:rPr lang="ja-JP" altLang="en-US" sz="1400" dirty="0"/>
              <a:t>厚生年金を受け取りながら会社などで働く場合、一定以上の収入があると、受け取る年金額が減ることになります。</a:t>
            </a:r>
            <a:br>
              <a:rPr lang="en-US" altLang="ja-JP" sz="1400" dirty="0"/>
            </a:br>
            <a:r>
              <a:rPr lang="ja-JP" altLang="en-US" sz="1400" dirty="0"/>
              <a:t>あなたが厚生年金を受け取る年齢になったとき、どのように働きたいと思いますか？</a:t>
            </a:r>
            <a:endParaRPr lang="en-US" altLang="ja-JP" sz="1400" dirty="0"/>
          </a:p>
        </p:txBody>
      </p:sp>
      <p:sp>
        <p:nvSpPr>
          <p:cNvPr id="33" name="テキスト ボックス 32">
            <a:extLst>
              <a:ext uri="{FF2B5EF4-FFF2-40B4-BE49-F238E27FC236}">
                <a16:creationId xmlns:a16="http://schemas.microsoft.com/office/drawing/2014/main" id="{69D72717-B0D0-D535-7EB7-89582C6AFA50}"/>
              </a:ext>
            </a:extLst>
          </p:cNvPr>
          <p:cNvSpPr txBox="1"/>
          <p:nvPr/>
        </p:nvSpPr>
        <p:spPr>
          <a:xfrm>
            <a:off x="634968" y="2416488"/>
            <a:ext cx="870011" cy="696024"/>
          </a:xfrm>
          <a:prstGeom prst="rect">
            <a:avLst/>
          </a:prstGeom>
          <a:noFill/>
        </p:spPr>
        <p:txBody>
          <a:bodyPr wrap="square" rtlCol="0">
            <a:spAutoFit/>
          </a:bodyPr>
          <a:lstStyle>
            <a:defPPr>
              <a:defRPr lang="ja-JP"/>
            </a:defPPr>
            <a:lvl1pPr marR="0" lvl="0" defTabSz="457200" eaLnBrk="1" fontAlgn="auto" latinLnBrk="0" hangingPunct="1">
              <a:lnSpc>
                <a:spcPct val="120000"/>
              </a:lnSpc>
              <a:spcBef>
                <a:spcPts val="0"/>
              </a:spcBef>
              <a:spcAft>
                <a:spcPts val="400"/>
              </a:spcAft>
              <a:buClrTx/>
              <a:buSzPct val="200000"/>
              <a:tabLst/>
              <a:defRPr sz="1600" b="0" i="0" u="none" strike="noStrike" cap="none" spc="0" normalizeH="0" baseline="0">
                <a:ln>
                  <a:noFill/>
                </a:ln>
                <a:solidFill>
                  <a:prstClr val="black"/>
                </a:solidFill>
                <a:effectLst/>
                <a:uLnTx/>
                <a:uFillTx/>
                <a:latin typeface="Meiryo UI" panose="020B0604030504040204" pitchFamily="50" charset="-128"/>
                <a:ea typeface="Meiryo UI" panose="020B0604030504040204" pitchFamily="50" charset="-128"/>
              </a:defRPr>
            </a:lvl1pPr>
          </a:lstStyle>
          <a:p>
            <a:r>
              <a:rPr lang="en-US" altLang="ja-JP" sz="3600" b="1" dirty="0">
                <a:solidFill>
                  <a:srgbClr val="ED8137"/>
                </a:solidFill>
                <a:latin typeface="Arial" panose="020B0604020202020204" pitchFamily="34" charset="0"/>
                <a:cs typeface="Arial" panose="020B0604020202020204" pitchFamily="34" charset="0"/>
              </a:rPr>
              <a:t>Q.</a:t>
            </a:r>
            <a:endParaRPr lang="ja-JP" altLang="en-US" sz="3600" b="1" dirty="0">
              <a:solidFill>
                <a:srgbClr val="ED8137"/>
              </a:solidFill>
              <a:latin typeface="Arial" panose="020B0604020202020204" pitchFamily="34" charset="0"/>
              <a:cs typeface="Arial" panose="020B0604020202020204" pitchFamily="34" charset="0"/>
            </a:endParaRPr>
          </a:p>
        </p:txBody>
      </p:sp>
      <p:graphicFrame>
        <p:nvGraphicFramePr>
          <p:cNvPr id="46" name="グラフ 45">
            <a:extLst>
              <a:ext uri="{FF2B5EF4-FFF2-40B4-BE49-F238E27FC236}">
                <a16:creationId xmlns:a16="http://schemas.microsoft.com/office/drawing/2014/main" id="{98F020FB-90B3-DE29-2CB9-6FE542CA86BE}"/>
              </a:ext>
            </a:extLst>
          </p:cNvPr>
          <p:cNvGraphicFramePr/>
          <p:nvPr>
            <p:extLst>
              <p:ext uri="{D42A27DB-BD31-4B8C-83A1-F6EECF244321}">
                <p14:modId xmlns:p14="http://schemas.microsoft.com/office/powerpoint/2010/main" val="3991287260"/>
              </p:ext>
            </p:extLst>
          </p:nvPr>
        </p:nvGraphicFramePr>
        <p:xfrm>
          <a:off x="919200" y="3745121"/>
          <a:ext cx="8067600" cy="1789724"/>
        </p:xfrm>
        <a:graphic>
          <a:graphicData uri="http://schemas.openxmlformats.org/drawingml/2006/chart">
            <c:chart xmlns:c="http://schemas.openxmlformats.org/drawingml/2006/chart" xmlns:r="http://schemas.openxmlformats.org/officeDocument/2006/relationships" r:id="rId5"/>
          </a:graphicData>
        </a:graphic>
      </p:graphicFrame>
      <p:sp>
        <p:nvSpPr>
          <p:cNvPr id="50" name="テキスト ボックス 49">
            <a:extLst>
              <a:ext uri="{FF2B5EF4-FFF2-40B4-BE49-F238E27FC236}">
                <a16:creationId xmlns:a16="http://schemas.microsoft.com/office/drawing/2014/main" id="{FA408D2D-211F-F880-1413-8F96B820C27F}"/>
              </a:ext>
            </a:extLst>
          </p:cNvPr>
          <p:cNvSpPr txBox="1"/>
          <p:nvPr/>
        </p:nvSpPr>
        <p:spPr>
          <a:xfrm>
            <a:off x="2328338" y="3467016"/>
            <a:ext cx="676788" cy="261610"/>
          </a:xfrm>
          <a:prstGeom prst="rect">
            <a:avLst/>
          </a:prstGeom>
          <a:noFill/>
        </p:spPr>
        <p:txBody>
          <a:bodyPr wrap="none" rtlCol="0">
            <a:spAutoFit/>
          </a:bodyPr>
          <a:lstStyle/>
          <a:p>
            <a:pPr algn="ctr"/>
            <a:r>
              <a:rPr lang="ja-JP" altLang="en-US" sz="1100" dirty="0">
                <a:latin typeface="+mn-ea"/>
                <a:ea typeface="+mn-ea"/>
                <a:cs typeface="Arial" panose="020B0604020202020204" pitchFamily="34" charset="0"/>
              </a:rPr>
              <a:t>働かない</a:t>
            </a:r>
            <a:endParaRPr kumimoji="1" lang="ja-JP" altLang="en-US" sz="1100" dirty="0">
              <a:latin typeface="+mn-ea"/>
              <a:ea typeface="+mn-ea"/>
              <a:cs typeface="Arial" panose="020B0604020202020204" pitchFamily="34" charset="0"/>
            </a:endParaRPr>
          </a:p>
        </p:txBody>
      </p:sp>
      <p:sp>
        <p:nvSpPr>
          <p:cNvPr id="57" name="テキスト ボックス 56">
            <a:extLst>
              <a:ext uri="{FF2B5EF4-FFF2-40B4-BE49-F238E27FC236}">
                <a16:creationId xmlns:a16="http://schemas.microsoft.com/office/drawing/2014/main" id="{DC82943E-B643-8090-CB69-FD897FD282A6}"/>
              </a:ext>
            </a:extLst>
          </p:cNvPr>
          <p:cNvSpPr txBox="1"/>
          <p:nvPr/>
        </p:nvSpPr>
        <p:spPr>
          <a:xfrm>
            <a:off x="3116539" y="3313127"/>
            <a:ext cx="1707519" cy="430887"/>
          </a:xfrm>
          <a:prstGeom prst="rect">
            <a:avLst/>
          </a:prstGeom>
          <a:noFill/>
        </p:spPr>
        <p:txBody>
          <a:bodyPr wrap="none" rtlCol="0">
            <a:spAutoFit/>
          </a:bodyPr>
          <a:lstStyle/>
          <a:p>
            <a:r>
              <a:rPr lang="ja-JP" altLang="en-US" sz="1100" dirty="0">
                <a:latin typeface="+mn-ea"/>
                <a:ea typeface="+mn-ea"/>
                <a:cs typeface="Arial" panose="020B0604020202020204" pitchFamily="34" charset="0"/>
              </a:rPr>
              <a:t>年金額が減らないよう</a:t>
            </a:r>
            <a:endParaRPr lang="en-US" altLang="ja-JP" sz="1100" dirty="0">
              <a:latin typeface="+mn-ea"/>
              <a:ea typeface="+mn-ea"/>
              <a:cs typeface="Arial" panose="020B0604020202020204" pitchFamily="34" charset="0"/>
            </a:endParaRPr>
          </a:p>
          <a:p>
            <a:r>
              <a:rPr lang="ja-JP" altLang="en-US" sz="1100" dirty="0">
                <a:latin typeface="+mn-ea"/>
                <a:ea typeface="+mn-ea"/>
                <a:cs typeface="Arial" panose="020B0604020202020204" pitchFamily="34" charset="0"/>
              </a:rPr>
              <a:t>時間を調整し会社等で働く</a:t>
            </a:r>
            <a:endParaRPr kumimoji="1" lang="ja-JP" altLang="en-US" sz="1100" dirty="0">
              <a:latin typeface="+mn-ea"/>
              <a:ea typeface="+mn-ea"/>
              <a:cs typeface="Arial" panose="020B0604020202020204" pitchFamily="34" charset="0"/>
            </a:endParaRPr>
          </a:p>
        </p:txBody>
      </p:sp>
      <p:cxnSp>
        <p:nvCxnSpPr>
          <p:cNvPr id="58" name="直線コネクタ 57">
            <a:extLst>
              <a:ext uri="{FF2B5EF4-FFF2-40B4-BE49-F238E27FC236}">
                <a16:creationId xmlns:a16="http://schemas.microsoft.com/office/drawing/2014/main" id="{848A50DF-5E87-794E-11DC-22D963129D87}"/>
              </a:ext>
            </a:extLst>
          </p:cNvPr>
          <p:cNvCxnSpPr>
            <a:cxnSpLocks/>
          </p:cNvCxnSpPr>
          <p:nvPr/>
        </p:nvCxnSpPr>
        <p:spPr>
          <a:xfrm>
            <a:off x="4318081" y="3745121"/>
            <a:ext cx="0" cy="648000"/>
          </a:xfrm>
          <a:prstGeom prst="line">
            <a:avLst/>
          </a:prstGeom>
          <a:ln w="12700">
            <a:solidFill>
              <a:schemeClr val="tx1">
                <a:lumMod val="75000"/>
                <a:lumOff val="2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2EEEF639-5586-5B23-9BB3-87F39B3D89FD}"/>
              </a:ext>
            </a:extLst>
          </p:cNvPr>
          <p:cNvCxnSpPr>
            <a:cxnSpLocks/>
          </p:cNvCxnSpPr>
          <p:nvPr/>
        </p:nvCxnSpPr>
        <p:spPr>
          <a:xfrm>
            <a:off x="2674033" y="3745121"/>
            <a:ext cx="0" cy="648000"/>
          </a:xfrm>
          <a:prstGeom prst="line">
            <a:avLst/>
          </a:prstGeom>
          <a:ln w="12700">
            <a:solidFill>
              <a:schemeClr val="tx1">
                <a:lumMod val="75000"/>
                <a:lumOff val="25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65" name="テキスト ボックス 64">
            <a:extLst>
              <a:ext uri="{FF2B5EF4-FFF2-40B4-BE49-F238E27FC236}">
                <a16:creationId xmlns:a16="http://schemas.microsoft.com/office/drawing/2014/main" id="{CBD9DBD4-B664-2B9A-082F-57615C2E5AA3}"/>
              </a:ext>
            </a:extLst>
          </p:cNvPr>
          <p:cNvSpPr txBox="1"/>
          <p:nvPr/>
        </p:nvSpPr>
        <p:spPr>
          <a:xfrm>
            <a:off x="4861715" y="3313127"/>
            <a:ext cx="1503938" cy="430887"/>
          </a:xfrm>
          <a:prstGeom prst="rect">
            <a:avLst/>
          </a:prstGeom>
          <a:noFill/>
        </p:spPr>
        <p:txBody>
          <a:bodyPr wrap="none" rtlCol="0">
            <a:spAutoFit/>
          </a:bodyPr>
          <a:lstStyle/>
          <a:p>
            <a:r>
              <a:rPr lang="ja-JP" altLang="en-US" sz="1100" dirty="0">
                <a:latin typeface="+mn-ea"/>
                <a:ea typeface="+mn-ea"/>
                <a:cs typeface="Arial" panose="020B0604020202020204" pitchFamily="34" charset="0"/>
              </a:rPr>
              <a:t>年金額が減るかどうかに</a:t>
            </a:r>
            <a:endParaRPr lang="en-US" altLang="ja-JP" sz="1100" dirty="0">
              <a:latin typeface="+mn-ea"/>
              <a:ea typeface="+mn-ea"/>
              <a:cs typeface="Arial" panose="020B0604020202020204" pitchFamily="34" charset="0"/>
            </a:endParaRPr>
          </a:p>
          <a:p>
            <a:r>
              <a:rPr lang="ja-JP" altLang="en-US" sz="1100" dirty="0">
                <a:latin typeface="+mn-ea"/>
                <a:ea typeface="+mn-ea"/>
                <a:cs typeface="Arial" panose="020B0604020202020204" pitchFamily="34" charset="0"/>
              </a:rPr>
              <a:t>かかわらず会社等で働く</a:t>
            </a:r>
            <a:endParaRPr kumimoji="1" lang="ja-JP" altLang="en-US" sz="1100" dirty="0">
              <a:latin typeface="+mn-ea"/>
              <a:ea typeface="+mn-ea"/>
              <a:cs typeface="Arial" panose="020B0604020202020204" pitchFamily="34" charset="0"/>
            </a:endParaRPr>
          </a:p>
        </p:txBody>
      </p:sp>
      <p:cxnSp>
        <p:nvCxnSpPr>
          <p:cNvPr id="66" name="直線コネクタ 65">
            <a:extLst>
              <a:ext uri="{FF2B5EF4-FFF2-40B4-BE49-F238E27FC236}">
                <a16:creationId xmlns:a16="http://schemas.microsoft.com/office/drawing/2014/main" id="{DFB9D1DE-7F75-F114-C898-FD401499737A}"/>
              </a:ext>
            </a:extLst>
          </p:cNvPr>
          <p:cNvCxnSpPr>
            <a:cxnSpLocks/>
          </p:cNvCxnSpPr>
          <p:nvPr/>
        </p:nvCxnSpPr>
        <p:spPr>
          <a:xfrm>
            <a:off x="6142485" y="3745121"/>
            <a:ext cx="0" cy="648000"/>
          </a:xfrm>
          <a:prstGeom prst="line">
            <a:avLst/>
          </a:prstGeom>
          <a:ln w="12700">
            <a:solidFill>
              <a:schemeClr val="tx1">
                <a:lumMod val="75000"/>
                <a:lumOff val="25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67" name="テキスト ボックス 66">
            <a:extLst>
              <a:ext uri="{FF2B5EF4-FFF2-40B4-BE49-F238E27FC236}">
                <a16:creationId xmlns:a16="http://schemas.microsoft.com/office/drawing/2014/main" id="{4CB29A0F-CAF5-1A28-9551-BC1A38CA3D84}"/>
              </a:ext>
            </a:extLst>
          </p:cNvPr>
          <p:cNvSpPr txBox="1"/>
          <p:nvPr/>
        </p:nvSpPr>
        <p:spPr>
          <a:xfrm>
            <a:off x="6473041" y="3313127"/>
            <a:ext cx="1614545" cy="430887"/>
          </a:xfrm>
          <a:prstGeom prst="rect">
            <a:avLst/>
          </a:prstGeom>
          <a:noFill/>
        </p:spPr>
        <p:txBody>
          <a:bodyPr wrap="none" rtlCol="0">
            <a:spAutoFit/>
          </a:bodyPr>
          <a:lstStyle/>
          <a:p>
            <a:r>
              <a:rPr lang="ja-JP" altLang="en-US" sz="1100" dirty="0">
                <a:latin typeface="+mn-ea"/>
                <a:ea typeface="+mn-ea"/>
                <a:cs typeface="Arial" panose="020B0604020202020204" pitchFamily="34" charset="0"/>
              </a:rPr>
              <a:t>会社等で働かず、自営</a:t>
            </a:r>
            <a:br>
              <a:rPr lang="en-US" altLang="ja-JP" sz="1100" dirty="0">
                <a:latin typeface="+mn-ea"/>
                <a:ea typeface="+mn-ea"/>
                <a:cs typeface="Arial" panose="020B0604020202020204" pitchFamily="34" charset="0"/>
              </a:rPr>
            </a:br>
            <a:r>
              <a:rPr kumimoji="1" lang="ja-JP" altLang="en-US" sz="1100" dirty="0">
                <a:latin typeface="+mn-ea"/>
                <a:ea typeface="+mn-ea"/>
                <a:cs typeface="Arial" panose="020B0604020202020204" pitchFamily="34" charset="0"/>
              </a:rPr>
              <a:t>業主・自由業等として働く</a:t>
            </a:r>
          </a:p>
        </p:txBody>
      </p:sp>
      <p:cxnSp>
        <p:nvCxnSpPr>
          <p:cNvPr id="68" name="直線コネクタ 67">
            <a:extLst>
              <a:ext uri="{FF2B5EF4-FFF2-40B4-BE49-F238E27FC236}">
                <a16:creationId xmlns:a16="http://schemas.microsoft.com/office/drawing/2014/main" id="{452EFC33-A1B6-B54B-78C6-5C346AC4A7A4}"/>
              </a:ext>
            </a:extLst>
          </p:cNvPr>
          <p:cNvCxnSpPr>
            <a:cxnSpLocks/>
          </p:cNvCxnSpPr>
          <p:nvPr/>
        </p:nvCxnSpPr>
        <p:spPr>
          <a:xfrm>
            <a:off x="7490950" y="3756561"/>
            <a:ext cx="0" cy="648000"/>
          </a:xfrm>
          <a:prstGeom prst="line">
            <a:avLst/>
          </a:prstGeom>
          <a:ln w="12700">
            <a:solidFill>
              <a:schemeClr val="tx1">
                <a:lumMod val="75000"/>
                <a:lumOff val="25000"/>
              </a:schemeClr>
            </a:solidFill>
            <a:tailEnd type="oval" w="sm" len="sm"/>
          </a:ln>
        </p:spPr>
        <p:style>
          <a:lnRef idx="1">
            <a:schemeClr val="accent1"/>
          </a:lnRef>
          <a:fillRef idx="0">
            <a:schemeClr val="accent1"/>
          </a:fillRef>
          <a:effectRef idx="0">
            <a:schemeClr val="accent1"/>
          </a:effectRef>
          <a:fontRef idx="minor">
            <a:schemeClr val="tx1"/>
          </a:fontRef>
        </p:style>
      </p:cxnSp>
      <p:pic>
        <p:nvPicPr>
          <p:cNvPr id="70" name="図 69" descr="挿絵 が含まれている画像&#10;&#10;自動的に生成された説明">
            <a:extLst>
              <a:ext uri="{FF2B5EF4-FFF2-40B4-BE49-F238E27FC236}">
                <a16:creationId xmlns:a16="http://schemas.microsoft.com/office/drawing/2014/main" id="{B5340F30-7C66-EDBA-0A3C-D7C206334442}"/>
              </a:ext>
            </a:extLst>
          </p:cNvPr>
          <p:cNvPicPr>
            <a:picLocks noChangeAspect="1"/>
          </p:cNvPicPr>
          <p:nvPr/>
        </p:nvPicPr>
        <p:blipFill>
          <a:blip r:embed="rId6" cstate="print">
            <a:extLst>
              <a:ext uri="{28A0092B-C50C-407E-A947-70E740481C1C}">
                <a14:useLocalDpi xmlns:a14="http://schemas.microsoft.com/office/drawing/2010/main" val="0"/>
              </a:ext>
            </a:extLst>
          </a:blip>
          <a:srcRect b="10167"/>
          <a:stretch/>
        </p:blipFill>
        <p:spPr>
          <a:xfrm>
            <a:off x="6680566" y="453424"/>
            <a:ext cx="912854" cy="1843541"/>
          </a:xfrm>
          <a:prstGeom prst="rect">
            <a:avLst/>
          </a:prstGeom>
        </p:spPr>
      </p:pic>
      <p:pic>
        <p:nvPicPr>
          <p:cNvPr id="72" name="図 71" descr="挿絵 が含まれている画像&#10;&#10;自動的に生成された説明">
            <a:extLst>
              <a:ext uri="{FF2B5EF4-FFF2-40B4-BE49-F238E27FC236}">
                <a16:creationId xmlns:a16="http://schemas.microsoft.com/office/drawing/2014/main" id="{A66A8095-6564-B6C0-9896-9357888DC6C1}"/>
              </a:ext>
            </a:extLst>
          </p:cNvPr>
          <p:cNvPicPr>
            <a:picLocks noChangeAspect="1"/>
          </p:cNvPicPr>
          <p:nvPr/>
        </p:nvPicPr>
        <p:blipFill>
          <a:blip r:embed="rId7" cstate="print">
            <a:extLst>
              <a:ext uri="{28A0092B-C50C-407E-A947-70E740481C1C}">
                <a14:useLocalDpi xmlns:a14="http://schemas.microsoft.com/office/drawing/2010/main" val="0"/>
              </a:ext>
            </a:extLst>
          </a:blip>
          <a:srcRect b="22602"/>
          <a:stretch/>
        </p:blipFill>
        <p:spPr>
          <a:xfrm>
            <a:off x="7881422" y="529052"/>
            <a:ext cx="907222" cy="1767913"/>
          </a:xfrm>
          <a:prstGeom prst="rect">
            <a:avLst/>
          </a:prstGeom>
        </p:spPr>
      </p:pic>
      <p:sp>
        <p:nvSpPr>
          <p:cNvPr id="73" name="テキスト ボックス 72">
            <a:extLst>
              <a:ext uri="{FF2B5EF4-FFF2-40B4-BE49-F238E27FC236}">
                <a16:creationId xmlns:a16="http://schemas.microsoft.com/office/drawing/2014/main" id="{82C9560E-832B-4F98-4B63-3A6B04885D93}"/>
              </a:ext>
            </a:extLst>
          </p:cNvPr>
          <p:cNvSpPr txBox="1"/>
          <p:nvPr/>
        </p:nvSpPr>
        <p:spPr>
          <a:xfrm>
            <a:off x="4434776" y="5532725"/>
            <a:ext cx="4984810" cy="253916"/>
          </a:xfrm>
          <a:prstGeom prst="rect">
            <a:avLst/>
          </a:prstGeom>
          <a:noFill/>
        </p:spPr>
        <p:txBody>
          <a:bodyPr wrap="square">
            <a:spAutoFit/>
          </a:bodyPr>
          <a:lstStyle/>
          <a:p>
            <a:pPr algn="r"/>
            <a:r>
              <a:rPr lang="ja-JP" altLang="en-US" sz="1000" dirty="0">
                <a:latin typeface="+mn-ea"/>
                <a:ea typeface="+mn-ea"/>
              </a:rPr>
              <a:t>引用元：令和５年度　内閣府政府広報室「生活設計と年金に関する世論調査」</a:t>
            </a:r>
            <a:endParaRPr lang="en-US" altLang="ja-JP" sz="1000" dirty="0">
              <a:latin typeface="+mn-ea"/>
              <a:ea typeface="+mn-ea"/>
            </a:endParaRPr>
          </a:p>
        </p:txBody>
      </p:sp>
      <p:cxnSp>
        <p:nvCxnSpPr>
          <p:cNvPr id="4" name="直線コネクタ 3">
            <a:extLst>
              <a:ext uri="{FF2B5EF4-FFF2-40B4-BE49-F238E27FC236}">
                <a16:creationId xmlns:a16="http://schemas.microsoft.com/office/drawing/2014/main" id="{40288727-09DC-5908-20A0-EA9A7DD7E564}"/>
              </a:ext>
            </a:extLst>
          </p:cNvPr>
          <p:cNvCxnSpPr>
            <a:cxnSpLocks/>
          </p:cNvCxnSpPr>
          <p:nvPr/>
        </p:nvCxnSpPr>
        <p:spPr>
          <a:xfrm>
            <a:off x="8580689" y="3756561"/>
            <a:ext cx="0" cy="648000"/>
          </a:xfrm>
          <a:prstGeom prst="line">
            <a:avLst/>
          </a:prstGeom>
          <a:ln w="12700">
            <a:solidFill>
              <a:schemeClr val="tx1">
                <a:lumMod val="75000"/>
                <a:lumOff val="25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68238581-A3E2-7BD1-EEAB-142E1FF47CF3}"/>
              </a:ext>
            </a:extLst>
          </p:cNvPr>
          <p:cNvSpPr txBox="1"/>
          <p:nvPr/>
        </p:nvSpPr>
        <p:spPr>
          <a:xfrm>
            <a:off x="8087586" y="3313127"/>
            <a:ext cx="1332000" cy="432000"/>
          </a:xfrm>
          <a:prstGeom prst="rect">
            <a:avLst/>
          </a:prstGeom>
          <a:noFill/>
        </p:spPr>
        <p:txBody>
          <a:bodyPr wrap="square" rtlCol="0">
            <a:spAutoFit/>
          </a:bodyPr>
          <a:lstStyle/>
          <a:p>
            <a:r>
              <a:rPr lang="ja-JP" altLang="en-US" sz="1100" dirty="0">
                <a:latin typeface="+mn-ea"/>
                <a:ea typeface="+mn-ea"/>
                <a:cs typeface="Arial" panose="020B0604020202020204" pitchFamily="34" charset="0"/>
              </a:rPr>
              <a:t>厚生年金加入なし・</a:t>
            </a:r>
            <a:endParaRPr lang="en-US" altLang="ja-JP" sz="1100" dirty="0">
              <a:latin typeface="+mn-ea"/>
              <a:ea typeface="+mn-ea"/>
              <a:cs typeface="Arial" panose="020B0604020202020204" pitchFamily="34" charset="0"/>
            </a:endParaRPr>
          </a:p>
          <a:p>
            <a:r>
              <a:rPr lang="ja-JP" altLang="en-US" sz="1100" dirty="0">
                <a:latin typeface="+mn-ea"/>
                <a:ea typeface="+mn-ea"/>
                <a:cs typeface="Arial" panose="020B0604020202020204" pitchFamily="34" charset="0"/>
              </a:rPr>
              <a:t>その他・無回答</a:t>
            </a:r>
            <a:endParaRPr kumimoji="1" lang="ja-JP" altLang="en-US" sz="1100" dirty="0">
              <a:latin typeface="+mn-ea"/>
              <a:ea typeface="+mn-ea"/>
              <a:cs typeface="Arial" panose="020B0604020202020204" pitchFamily="34" charset="0"/>
            </a:endParaRPr>
          </a:p>
        </p:txBody>
      </p:sp>
      <p:sp>
        <p:nvSpPr>
          <p:cNvPr id="2" name="テキスト ボックス 1">
            <a:extLst>
              <a:ext uri="{FF2B5EF4-FFF2-40B4-BE49-F238E27FC236}">
                <a16:creationId xmlns:a16="http://schemas.microsoft.com/office/drawing/2014/main" id="{5C70F18C-A817-1C70-88DA-705EF58A1F4C}"/>
              </a:ext>
            </a:extLst>
          </p:cNvPr>
          <p:cNvSpPr txBox="1"/>
          <p:nvPr/>
        </p:nvSpPr>
        <p:spPr>
          <a:xfrm>
            <a:off x="1025461" y="6176885"/>
            <a:ext cx="7855078" cy="354649"/>
          </a:xfrm>
          <a:prstGeom prst="rect">
            <a:avLst/>
          </a:prstGeom>
          <a:noFill/>
        </p:spPr>
        <p:txBody>
          <a:bodyPr wrap="square" rtlCol="0">
            <a:spAutoFit/>
          </a:bodyPr>
          <a:lstStyle/>
          <a:p>
            <a:pPr marR="0" lvl="0" algn="l" defTabSz="457200" rtl="0" eaLnBrk="1" fontAlgn="auto" latinLnBrk="0" hangingPunct="1">
              <a:lnSpc>
                <a:spcPct val="120000"/>
              </a:lnSpc>
              <a:spcBef>
                <a:spcPts val="0"/>
              </a:spcBef>
              <a:spcAft>
                <a:spcPts val="400"/>
              </a:spcAft>
              <a:buClrTx/>
              <a:buSzPct val="200000"/>
              <a:tabLst/>
              <a:defRPr/>
            </a:pP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高齢者の働きやすさを向上させるために、在職老齢年金制度のあり方が課題になっています。</a:t>
            </a:r>
          </a:p>
        </p:txBody>
      </p:sp>
      <p:sp>
        <p:nvSpPr>
          <p:cNvPr id="6" name="二等辺三角形 5">
            <a:extLst>
              <a:ext uri="{FF2B5EF4-FFF2-40B4-BE49-F238E27FC236}">
                <a16:creationId xmlns:a16="http://schemas.microsoft.com/office/drawing/2014/main" id="{38908632-06D9-0AD8-0D74-4FB0CFF57E98}"/>
              </a:ext>
            </a:extLst>
          </p:cNvPr>
          <p:cNvSpPr/>
          <p:nvPr/>
        </p:nvSpPr>
        <p:spPr>
          <a:xfrm flipV="1">
            <a:off x="4292316" y="5889724"/>
            <a:ext cx="1321368" cy="190139"/>
          </a:xfrm>
          <a:prstGeom prst="triangle">
            <a:avLst/>
          </a:prstGeom>
          <a:solidFill>
            <a:srgbClr val="FFC000">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54591550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lcf76f155ced4ddcb4097134ff3c332f xmlns="fac7a757-4bbf-4fd1-99a9-d7fda688f94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C65973471A0E6841901E37F25AF3EC75" ma:contentTypeVersion="12" ma:contentTypeDescription="新しいドキュメントを作成します。" ma:contentTypeScope="" ma:versionID="eb6483ebe5ddaf4d24895a710b679c41">
  <xsd:schema xmlns:xsd="http://www.w3.org/2001/XMLSchema" xmlns:xs="http://www.w3.org/2001/XMLSchema" xmlns:p="http://schemas.microsoft.com/office/2006/metadata/properties" xmlns:ns2="fac7a757-4bbf-4fd1-99a9-d7fda688f941" xmlns:ns3="2559302f-fbd8-4738-8cc8-63530c26017a" targetNamespace="http://schemas.microsoft.com/office/2006/metadata/properties" ma:root="true" ma:fieldsID="4e196e5018ba7f923ebad728b0de2db1" ns2:_="" ns3:_="">
    <xsd:import namespace="fac7a757-4bbf-4fd1-99a9-d7fda688f941"/>
    <xsd:import namespace="2559302f-fbd8-4738-8cc8-63530c26017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c7a757-4bbf-4fd1-99a9-d7fda688f9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59302f-fbd8-4738-8cc8-63530c26017a"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91C8E9-23A3-4228-A488-93721F655F1A}">
  <ds:schemaRefs>
    <ds:schemaRef ds:uri="http://schemas.microsoft.com/sharepoint/v3/contenttype/forms"/>
  </ds:schemaRefs>
</ds:datastoreItem>
</file>

<file path=customXml/itemProps2.xml><?xml version="1.0" encoding="utf-8"?>
<ds:datastoreItem xmlns:ds="http://schemas.openxmlformats.org/officeDocument/2006/customXml" ds:itemID="{F35BA886-7222-4EF8-9E14-E0C2DB06C1E0}">
  <ds:schemaRefs>
    <ds:schemaRef ds:uri="http://purl.org/dc/dcmitype/"/>
    <ds:schemaRef ds:uri="fac7a757-4bbf-4fd1-99a9-d7fda688f941"/>
    <ds:schemaRef ds:uri="http://schemas.microsoft.com/office/2006/documentManagement/types"/>
    <ds:schemaRef ds:uri="http://www.w3.org/XML/1998/namespace"/>
    <ds:schemaRef ds:uri="http://purl.org/dc/terms/"/>
    <ds:schemaRef ds:uri="http://schemas.microsoft.com/office/2006/metadata/properties"/>
    <ds:schemaRef ds:uri="http://purl.org/dc/elements/1.1/"/>
    <ds:schemaRef ds:uri="2559302f-fbd8-4738-8cc8-63530c26017a"/>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A13253AA-C76F-4C80-A7CE-45E56ADCAC0B}">
  <ds:schemaRefs>
    <ds:schemaRef ds:uri="2559302f-fbd8-4738-8cc8-63530c26017a"/>
    <ds:schemaRef ds:uri="fac7a757-4bbf-4fd1-99a9-d7fda688f94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240131（局議後）_懇談会資料案    </Template>
  <TotalTime>2369</TotalTime>
  <Words>649</Words>
  <PresentationFormat>A4 210 x 297 mm</PresentationFormat>
  <Paragraphs>87</Paragraphs>
  <Slides>4</Slides>
  <Notes>4</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vt:i4>
      </vt:variant>
    </vt:vector>
  </HeadingPairs>
  <TitlesOfParts>
    <vt:vector size="10" baseType="lpstr">
      <vt:lpstr>BIZ UDPゴシック</vt:lpstr>
      <vt:lpstr>Meiryo UI</vt:lpstr>
      <vt:lpstr>游ゴシック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2024-08-06T05:17:57Z</cp:lastPrinted>
  <dcterms:created xsi:type="dcterms:W3CDTF">2024-01-31T07:27:14Z</dcterms:created>
  <dcterms:modified xsi:type="dcterms:W3CDTF">2024-10-10T01:36:44Z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0x0101002DA299AC048A4B8EA9C1D19079C1A32200FF2F8EFC5C5D7A45B5814E161DB27206</vt:lpwstr>
  </property>
  <property fmtid="{D5CDD505-2E9C-101B-9397-08002B2CF9AE}" pid="3" name="MediaServiceImageTags">
    <vt:lpwstr/>
  </property>
</Properties>
</file>