
<file path=[Content_Types].xml><?xml version="1.0" encoding="utf-8"?>
<Types xmlns="http://schemas.openxmlformats.org/package/2006/content-types">
  <Default ContentType="image/x-emf" Extension="emf"/>
  <Default ContentType="image/jpeg" Extension="jpeg"/>
  <Default ContentType="audio/mpeg" Extension="mp3"/>
  <Default ContentType="image/png" Extension="png"/>
  <Default ContentType="application/vnd.openxmlformats-package.relationships+xml" Extension="rels"/>
  <Default ContentType="image/svg+xml" Extension="svg"/>
  <Default ContentType="audio/x-wav" Extension="wav"/>
  <Default ContentType="image/vnd.ms-photo" Extension="wdp"/>
  <Default ContentType="application/vnd.openxmlformats-officedocument.spreadsheetml.sheet" Extension="xlsx"/>
  <Default ContentType="application/xml" Extension="xml"/>
  <Override ContentType="application/vnd.openxmlformats-officedocument.customXmlProperties+xml" PartName="/customXml/itemProps1.xml"/>
  <Override ContentType="application/vnd.openxmlformats-officedocument.customXmlProperties+xml" PartName="/customXml/itemProps2.xml"/>
  <Override ContentType="application/vnd.openxmlformats-officedocument.customXmlProperties+xml" PartName="/customXml/itemProps3.xml"/>
  <Override ContentType="application/vnd.openxmlformats-officedocument.extended-properties+xml" PartName="/docProps/app.xml"/>
  <Override ContentType="application/vnd.openxmlformats-package.core-properties+xml" PartName="/docProps/core.xml"/>
  <Override ContentType="application/vnd.openxmlformats-officedocument.custom-properties+xml" PartName="/docProps/custom.xml"/>
  <Override ContentType="application/vnd.ms-powerpoint.changesinfo+xml" PartName="/ppt/changesInfos/changesInfo1.xml"/>
  <Override ContentType="application/vnd.openxmlformats-officedocument.drawingml.chart+xml" PartName="/ppt/charts/chart1.xml"/>
  <Override ContentType="application/vnd.openxmlformats-officedocument.drawingml.chart+xml" PartName="/ppt/charts/chart2.xml"/>
  <Override ContentType="application/vnd.openxmlformats-officedocument.drawingml.chart+xml" PartName="/ppt/charts/chart3.xml"/>
  <Override ContentType="application/vnd.openxmlformats-officedocument.drawingml.chart+xml" PartName="/ppt/charts/chart4.xml"/>
  <Override ContentType="application/vnd.openxmlformats-officedocument.drawingml.chart+xml" PartName="/ppt/charts/chart5.xml"/>
  <Override ContentType="application/vnd.openxmlformats-officedocument.drawingml.chart+xml" PartName="/ppt/charts/chart6.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4.xml"/>
  <Override ContentType="application/vnd.ms-office.chartcolorstyle+xml" PartName="/ppt/charts/colors5.xml"/>
  <Override ContentType="application/vnd.ms-office.chartstyle+xml" PartName="/ppt/charts/style1.xml"/>
  <Override ContentType="application/vnd.ms-office.chartstyle+xml" PartName="/ppt/charts/style2.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openxmlformats-officedocument.presentationml.commentAuthors+xml" PartName="/ppt/commentAuthors.xml"/>
  <Override ContentType="application/vnd.openxmlformats-officedocument.drawingml.chartshapes+xml" PartName="/ppt/drawings/drawing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Override+xml" PartName="/ppt/theme/themeOverrid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8" r:id="rId5"/>
  </p:sldMasterIdLst>
  <p:notesMasterIdLst>
    <p:notesMasterId r:id="rId55"/>
  </p:notesMasterIdLst>
  <p:handoutMasterIdLst>
    <p:handoutMasterId r:id="rId56"/>
  </p:handoutMasterIdLst>
  <p:sldIdLst>
    <p:sldId id="292" r:id="rId6"/>
    <p:sldId id="434" r:id="rId7"/>
    <p:sldId id="447" r:id="rId8"/>
    <p:sldId id="435" r:id="rId9"/>
    <p:sldId id="454" r:id="rId10"/>
    <p:sldId id="393" r:id="rId11"/>
    <p:sldId id="2147482771" r:id="rId12"/>
    <p:sldId id="437" r:id="rId13"/>
    <p:sldId id="298" r:id="rId14"/>
    <p:sldId id="414" r:id="rId15"/>
    <p:sldId id="438" r:id="rId16"/>
    <p:sldId id="439" r:id="rId17"/>
    <p:sldId id="296" r:id="rId18"/>
    <p:sldId id="441" r:id="rId19"/>
    <p:sldId id="430" r:id="rId20"/>
    <p:sldId id="2147482769" r:id="rId21"/>
    <p:sldId id="299" r:id="rId22"/>
    <p:sldId id="300" r:id="rId23"/>
    <p:sldId id="304" r:id="rId24"/>
    <p:sldId id="455" r:id="rId25"/>
    <p:sldId id="301" r:id="rId26"/>
    <p:sldId id="429" r:id="rId27"/>
    <p:sldId id="308" r:id="rId28"/>
    <p:sldId id="309" r:id="rId29"/>
    <p:sldId id="311" r:id="rId30"/>
    <p:sldId id="310" r:id="rId31"/>
    <p:sldId id="456" r:id="rId32"/>
    <p:sldId id="442" r:id="rId33"/>
    <p:sldId id="314" r:id="rId34"/>
    <p:sldId id="444" r:id="rId35"/>
    <p:sldId id="316" r:id="rId36"/>
    <p:sldId id="428" r:id="rId37"/>
    <p:sldId id="317" r:id="rId38"/>
    <p:sldId id="2147482772" r:id="rId39"/>
    <p:sldId id="424" r:id="rId40"/>
    <p:sldId id="261" r:id="rId41"/>
    <p:sldId id="443" r:id="rId42"/>
    <p:sldId id="446" r:id="rId43"/>
    <p:sldId id="404" r:id="rId44"/>
    <p:sldId id="405" r:id="rId45"/>
    <p:sldId id="406" r:id="rId46"/>
    <p:sldId id="407" r:id="rId47"/>
    <p:sldId id="408" r:id="rId48"/>
    <p:sldId id="409" r:id="rId49"/>
    <p:sldId id="410" r:id="rId50"/>
    <p:sldId id="411" r:id="rId51"/>
    <p:sldId id="412" r:id="rId52"/>
    <p:sldId id="413" r:id="rId53"/>
    <p:sldId id="329" r:id="rId54"/>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260" userDrawn="1">
          <p15:clr>
            <a:srgbClr val="A4A3A4"/>
          </p15:clr>
        </p15:guide>
        <p15:guide id="4"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梅本 周晟(umemoto-shuusei.yn0)" initials="梅本" lastIdx="1" clrIdx="0">
    <p:extLst>
      <p:ext uri="{19B8F6BF-5375-455C-9EA6-DF929625EA0E}">
        <p15:presenceInfo xmlns:p15="http://schemas.microsoft.com/office/powerpoint/2012/main" userId="S::USHNG@lansys.mhlw.go.jp::c91ab3f5-e30a-43a5-8244-443dfa4449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00A9CC"/>
    <a:srgbClr val="C7E5DA"/>
    <a:srgbClr val="FFFFFF"/>
    <a:srgbClr val="E9F1EF"/>
    <a:srgbClr val="D7E7C7"/>
    <a:srgbClr val="6BA292"/>
    <a:srgbClr val="F2F2F2"/>
    <a:srgbClr val="ED7D31"/>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2266" y="725"/>
      </p:cViewPr>
      <p:guideLst>
        <p:guide orient="horz" pos="2260"/>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Relationships xmlns="http://schemas.openxmlformats.org/package/2006/relationships"><Relationship Id="rId1" Target="../customXml/item1.xml" Type="http://schemas.openxmlformats.org/officeDocument/2006/relationships/customXml"/><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customXml/item2.xml" Type="http://schemas.openxmlformats.org/officeDocument/2006/relationships/customXml"/><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customXml/item3.xml" Type="http://schemas.openxmlformats.org/officeDocument/2006/relationships/customXml"/><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slideMasters/slideMaster1.xml" Type="http://schemas.openxmlformats.org/officeDocument/2006/relationships/slideMaster"/><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slideMasters/slideMaster2.xml" Type="http://schemas.openxmlformats.org/officeDocument/2006/relationships/slideMaster"/><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notesMasters/notesMaster1.xml" Type="http://schemas.openxmlformats.org/officeDocument/2006/relationships/notesMaster"/><Relationship Id="rId56" Target="handoutMasters/handoutMaster1.xml" Type="http://schemas.openxmlformats.org/officeDocument/2006/relationships/handoutMaster"/><Relationship Id="rId57" Target="commentAuthors.xml" Type="http://schemas.openxmlformats.org/officeDocument/2006/relationships/commentAuthors"/><Relationship Id="rId58" Target="presProps.xml" Type="http://schemas.openxmlformats.org/officeDocument/2006/relationships/presProps"/><Relationship Id="rId59" Target="viewProps.xml" Type="http://schemas.openxmlformats.org/officeDocument/2006/relationships/viewProps"/><Relationship Id="rId6" Target="slides/slide1.xml" Type="http://schemas.openxmlformats.org/officeDocument/2006/relationships/slide"/><Relationship Id="rId60" Target="theme/theme1.xml" Type="http://schemas.openxmlformats.org/officeDocument/2006/relationships/theme"/><Relationship Id="rId61" Target="tableStyles.xml" Type="http://schemas.openxmlformats.org/officeDocument/2006/relationships/tableStyles"/><Relationship Id="rId62" Target="changesInfos/changesInfo1.xml" Type="http://schemas.microsoft.com/office/2016/11/relationships/changesInfo"/><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添田 秀幸(soeda-hideyuki.oy9)" userId="ec2f7455-e62a-4eb8-987b-43a5ac925f20" providerId="ADAL" clId="{FF682865-B880-4073-A569-094C670A2BA8}"/>
    <pc:docChg chg="modSld">
      <pc:chgData name="添田 秀幸(soeda-hideyuki.oy9)" userId="ec2f7455-e62a-4eb8-987b-43a5ac925f20" providerId="ADAL" clId="{FF682865-B880-4073-A569-094C670A2BA8}" dt="2024-10-22T01:00:51.924" v="8" actId="1036"/>
      <pc:docMkLst>
        <pc:docMk/>
      </pc:docMkLst>
      <pc:sldChg chg="modSp mod">
        <pc:chgData name="添田 秀幸(soeda-hideyuki.oy9)" userId="ec2f7455-e62a-4eb8-987b-43a5ac925f20" providerId="ADAL" clId="{FF682865-B880-4073-A569-094C670A2BA8}" dt="2024-10-22T01:00:51.924" v="8" actId="1036"/>
        <pc:sldMkLst>
          <pc:docMk/>
          <pc:sldMk cId="223143934" sldId="456"/>
        </pc:sldMkLst>
      </pc:sldChg>
    </pc:docChg>
  </pc:docChgLst>
  <pc:docChgLst>
    <pc:chgData name="添田 秀幸(soeda-hideyuki.oy9)" userId="S::shjli@lansys.mhlw.go.jp::ec2f7455-e62a-4eb8-987b-43a5ac925f20" providerId="AD" clId="Web-{8F907D69-0F72-72D7-2198-4355EAF0C9EB}"/>
    <pc:docChg chg="modSld">
      <pc:chgData name="添田 秀幸(soeda-hideyuki.oy9)" userId="S::shjli@lansys.mhlw.go.jp::ec2f7455-e62a-4eb8-987b-43a5ac925f20" providerId="AD" clId="Web-{8F907D69-0F72-72D7-2198-4355EAF0C9EB}" dt="2025-01-31T08:57:26.006" v="27" actId="1076"/>
      <pc:docMkLst>
        <pc:docMk/>
      </pc:docMkLst>
      <pc:sldChg chg="addSp delSp modSp">
        <pc:chgData name="添田 秀幸(soeda-hideyuki.oy9)" userId="S::shjli@lansys.mhlw.go.jp::ec2f7455-e62a-4eb8-987b-43a5ac925f20" providerId="AD" clId="Web-{8F907D69-0F72-72D7-2198-4355EAF0C9EB}" dt="2025-01-31T08:57:26.006" v="27" actId="1076"/>
        <pc:sldMkLst>
          <pc:docMk/>
          <pc:sldMk cId="2156616912" sldId="311"/>
        </pc:sldMkLst>
        <pc:spChg chg="mod">
          <ac:chgData name="添田 秀幸(soeda-hideyuki.oy9)" userId="S::shjli@lansys.mhlw.go.jp::ec2f7455-e62a-4eb8-987b-43a5ac925f20" providerId="AD" clId="Web-{8F907D69-0F72-72D7-2198-4355EAF0C9EB}" dt="2025-01-31T08:57:25.287" v="3" actId="1076"/>
          <ac:spMkLst>
            <pc:docMk/>
            <pc:sldMk cId="2156616912" sldId="311"/>
            <ac:spMk id="87" creationId="{968D3D0E-6193-04D8-BCEB-9F701F96CE97}"/>
          </ac:spMkLst>
        </pc:spChg>
        <pc:spChg chg="mod">
          <ac:chgData name="添田 秀幸(soeda-hideyuki.oy9)" userId="S::shjli@lansys.mhlw.go.jp::ec2f7455-e62a-4eb8-987b-43a5ac925f20" providerId="AD" clId="Web-{8F907D69-0F72-72D7-2198-4355EAF0C9EB}" dt="2025-01-31T08:57:25.303" v="4" actId="1076"/>
          <ac:spMkLst>
            <pc:docMk/>
            <pc:sldMk cId="2156616912" sldId="311"/>
            <ac:spMk id="88" creationId="{A6E0DEE8-B289-07B0-E78D-167806F26D7B}"/>
          </ac:spMkLst>
        </pc:spChg>
        <pc:spChg chg="mod">
          <ac:chgData name="添田 秀幸(soeda-hideyuki.oy9)" userId="S::shjli@lansys.mhlw.go.jp::ec2f7455-e62a-4eb8-987b-43a5ac925f20" providerId="AD" clId="Web-{8F907D69-0F72-72D7-2198-4355EAF0C9EB}" dt="2025-01-31T08:57:25.350" v="5" actId="1076"/>
          <ac:spMkLst>
            <pc:docMk/>
            <pc:sldMk cId="2156616912" sldId="311"/>
            <ac:spMk id="89" creationId="{0C5959F6-7CB1-0D92-D8E8-EABF87243A9D}"/>
          </ac:spMkLst>
        </pc:spChg>
        <pc:spChg chg="mod">
          <ac:chgData name="添田 秀幸(soeda-hideyuki.oy9)" userId="S::shjli@lansys.mhlw.go.jp::ec2f7455-e62a-4eb8-987b-43a5ac925f20" providerId="AD" clId="Web-{8F907D69-0F72-72D7-2198-4355EAF0C9EB}" dt="2025-01-31T08:57:25.381" v="6" actId="1076"/>
          <ac:spMkLst>
            <pc:docMk/>
            <pc:sldMk cId="2156616912" sldId="311"/>
            <ac:spMk id="90" creationId="{E2B2C45C-5FDC-E00D-7490-0AA447DA1C55}"/>
          </ac:spMkLst>
        </pc:spChg>
        <pc:spChg chg="mod">
          <ac:chgData name="添田 秀幸(soeda-hideyuki.oy9)" userId="S::shjli@lansys.mhlw.go.jp::ec2f7455-e62a-4eb8-987b-43a5ac925f20" providerId="AD" clId="Web-{8F907D69-0F72-72D7-2198-4355EAF0C9EB}" dt="2025-01-31T08:57:25.397" v="7" actId="1076"/>
          <ac:spMkLst>
            <pc:docMk/>
            <pc:sldMk cId="2156616912" sldId="311"/>
            <ac:spMk id="91" creationId="{B5A95C0E-2002-EB95-3C88-7939CC877362}"/>
          </ac:spMkLst>
        </pc:spChg>
        <pc:spChg chg="mod">
          <ac:chgData name="添田 秀幸(soeda-hideyuki.oy9)" userId="S::shjli@lansys.mhlw.go.jp::ec2f7455-e62a-4eb8-987b-43a5ac925f20" providerId="AD" clId="Web-{8F907D69-0F72-72D7-2198-4355EAF0C9EB}" dt="2025-01-31T08:57:25.444" v="8" actId="1076"/>
          <ac:spMkLst>
            <pc:docMk/>
            <pc:sldMk cId="2156616912" sldId="311"/>
            <ac:spMk id="92" creationId="{18268F18-2E74-B2E8-E54F-AC4528C8C347}"/>
          </ac:spMkLst>
        </pc:spChg>
        <pc:spChg chg="mod">
          <ac:chgData name="添田 秀幸(soeda-hideyuki.oy9)" userId="S::shjli@lansys.mhlw.go.jp::ec2f7455-e62a-4eb8-987b-43a5ac925f20" providerId="AD" clId="Web-{8F907D69-0F72-72D7-2198-4355EAF0C9EB}" dt="2025-01-31T08:57:25.475" v="9" actId="1076"/>
          <ac:spMkLst>
            <pc:docMk/>
            <pc:sldMk cId="2156616912" sldId="311"/>
            <ac:spMk id="93" creationId="{77D1C178-4928-83BE-4788-66A91D395A57}"/>
          </ac:spMkLst>
        </pc:spChg>
        <pc:spChg chg="mod">
          <ac:chgData name="添田 秀幸(soeda-hideyuki.oy9)" userId="S::shjli@lansys.mhlw.go.jp::ec2f7455-e62a-4eb8-987b-43a5ac925f20" providerId="AD" clId="Web-{8F907D69-0F72-72D7-2198-4355EAF0C9EB}" dt="2025-01-31T08:57:25.490" v="10" actId="1076"/>
          <ac:spMkLst>
            <pc:docMk/>
            <pc:sldMk cId="2156616912" sldId="311"/>
            <ac:spMk id="94" creationId="{FB6FD2EB-389F-F9F8-5BE2-01B999796845}"/>
          </ac:spMkLst>
        </pc:spChg>
        <pc:spChg chg="mod">
          <ac:chgData name="添田 秀幸(soeda-hideyuki.oy9)" userId="S::shjli@lansys.mhlw.go.jp::ec2f7455-e62a-4eb8-987b-43a5ac925f20" providerId="AD" clId="Web-{8F907D69-0F72-72D7-2198-4355EAF0C9EB}" dt="2025-01-31T08:57:25.522" v="11" actId="1076"/>
          <ac:spMkLst>
            <pc:docMk/>
            <pc:sldMk cId="2156616912" sldId="311"/>
            <ac:spMk id="95" creationId="{D2DE4D72-F655-97FC-C756-A92049F52CBE}"/>
          </ac:spMkLst>
        </pc:spChg>
        <pc:spChg chg="mod">
          <ac:chgData name="添田 秀幸(soeda-hideyuki.oy9)" userId="S::shjli@lansys.mhlw.go.jp::ec2f7455-e62a-4eb8-987b-43a5ac925f20" providerId="AD" clId="Web-{8F907D69-0F72-72D7-2198-4355EAF0C9EB}" dt="2025-01-31T08:57:25.553" v="12" actId="1076"/>
          <ac:spMkLst>
            <pc:docMk/>
            <pc:sldMk cId="2156616912" sldId="311"/>
            <ac:spMk id="96" creationId="{3177BCB4-D61F-C32A-FEC0-91882B8526D2}"/>
          </ac:spMkLst>
        </pc:spChg>
        <pc:spChg chg="mod">
          <ac:chgData name="添田 秀幸(soeda-hideyuki.oy9)" userId="S::shjli@lansys.mhlw.go.jp::ec2f7455-e62a-4eb8-987b-43a5ac925f20" providerId="AD" clId="Web-{8F907D69-0F72-72D7-2198-4355EAF0C9EB}" dt="2025-01-31T08:57:25.600" v="14" actId="1076"/>
          <ac:spMkLst>
            <pc:docMk/>
            <pc:sldMk cId="2156616912" sldId="311"/>
            <ac:spMk id="98" creationId="{6B70F117-937D-016D-AD34-CB44879F428D}"/>
          </ac:spMkLst>
        </pc:spChg>
        <pc:spChg chg="mod">
          <ac:chgData name="添田 秀幸(soeda-hideyuki.oy9)" userId="S::shjli@lansys.mhlw.go.jp::ec2f7455-e62a-4eb8-987b-43a5ac925f20" providerId="AD" clId="Web-{8F907D69-0F72-72D7-2198-4355EAF0C9EB}" dt="2025-01-31T08:57:25.631" v="15" actId="1076"/>
          <ac:spMkLst>
            <pc:docMk/>
            <pc:sldMk cId="2156616912" sldId="311"/>
            <ac:spMk id="99" creationId="{50994F34-190F-146E-27F8-2BF5182A5ED8}"/>
          </ac:spMkLst>
        </pc:spChg>
        <pc:spChg chg="mod">
          <ac:chgData name="添田 秀幸(soeda-hideyuki.oy9)" userId="S::shjli@lansys.mhlw.go.jp::ec2f7455-e62a-4eb8-987b-43a5ac925f20" providerId="AD" clId="Web-{8F907D69-0F72-72D7-2198-4355EAF0C9EB}" dt="2025-01-31T08:57:25.944" v="25" actId="1076"/>
          <ac:spMkLst>
            <pc:docMk/>
            <pc:sldMk cId="2156616912" sldId="311"/>
            <ac:spMk id="122" creationId="{AF6B8AFA-7880-E621-80DE-F808D15BA30E}"/>
          </ac:spMkLst>
        </pc:spChg>
        <pc:spChg chg="mod">
          <ac:chgData name="添田 秀幸(soeda-hideyuki.oy9)" userId="S::shjli@lansys.mhlw.go.jp::ec2f7455-e62a-4eb8-987b-43a5ac925f20" providerId="AD" clId="Web-{8F907D69-0F72-72D7-2198-4355EAF0C9EB}" dt="2025-01-31T08:57:25.959" v="26" actId="1076"/>
          <ac:spMkLst>
            <pc:docMk/>
            <pc:sldMk cId="2156616912" sldId="311"/>
            <ac:spMk id="123" creationId="{3E1D7140-0B11-DD6C-3CD6-CB91F92C7543}"/>
          </ac:spMkLst>
        </pc:spChg>
        <pc:spChg chg="mod">
          <ac:chgData name="添田 秀幸(soeda-hideyuki.oy9)" userId="S::shjli@lansys.mhlw.go.jp::ec2f7455-e62a-4eb8-987b-43a5ac925f20" providerId="AD" clId="Web-{8F907D69-0F72-72D7-2198-4355EAF0C9EB}" dt="2025-01-31T08:57:26.006" v="27" actId="1076"/>
          <ac:spMkLst>
            <pc:docMk/>
            <pc:sldMk cId="2156616912" sldId="311"/>
            <ac:spMk id="124" creationId="{44DCC7C0-B732-39DD-2642-75F367F3110A}"/>
          </ac:spMkLst>
        </pc:spChg>
        <pc:grpChg chg="mod">
          <ac:chgData name="添田 秀幸(soeda-hideyuki.oy9)" userId="S::shjli@lansys.mhlw.go.jp::ec2f7455-e62a-4eb8-987b-43a5ac925f20" providerId="AD" clId="Web-{8F907D69-0F72-72D7-2198-4355EAF0C9EB}" dt="2025-01-31T08:57:25.850" v="22" actId="1076"/>
          <ac:grpSpMkLst>
            <pc:docMk/>
            <pc:sldMk cId="2156616912" sldId="311"/>
            <ac:grpSpMk id="106" creationId="{FB4B6310-69AF-DCC9-16E2-60CF953D9027}"/>
          </ac:grpSpMkLst>
        </pc:grpChg>
        <pc:grpChg chg="mod">
          <ac:chgData name="添田 秀幸(soeda-hideyuki.oy9)" userId="S::shjli@lansys.mhlw.go.jp::ec2f7455-e62a-4eb8-987b-43a5ac925f20" providerId="AD" clId="Web-{8F907D69-0F72-72D7-2198-4355EAF0C9EB}" dt="2025-01-31T08:57:25.881" v="23" actId="1076"/>
          <ac:grpSpMkLst>
            <pc:docMk/>
            <pc:sldMk cId="2156616912" sldId="311"/>
            <ac:grpSpMk id="115" creationId="{4163D54F-E1D9-F867-517E-6C95F3DFC170}"/>
          </ac:grpSpMkLst>
        </pc:grpChg>
        <pc:grpChg chg="mod">
          <ac:chgData name="添田 秀幸(soeda-hideyuki.oy9)" userId="S::shjli@lansys.mhlw.go.jp::ec2f7455-e62a-4eb8-987b-43a5ac925f20" providerId="AD" clId="Web-{8F907D69-0F72-72D7-2198-4355EAF0C9EB}" dt="2025-01-31T08:57:25.914" v="24" actId="1076"/>
          <ac:grpSpMkLst>
            <pc:docMk/>
            <pc:sldMk cId="2156616912" sldId="311"/>
            <ac:grpSpMk id="119" creationId="{FCA14B09-55B0-359D-4B60-B29F52372987}"/>
          </ac:grpSpMkLst>
        </pc:grpChg>
        <pc:picChg chg="add mod">
          <ac:chgData name="添田 秀幸(soeda-hideyuki.oy9)" userId="S::shjli@lansys.mhlw.go.jp::ec2f7455-e62a-4eb8-987b-43a5ac925f20" providerId="AD" clId="Web-{8F907D69-0F72-72D7-2198-4355EAF0C9EB}" dt="2025-01-31T08:57:09.146" v="2" actId="1076"/>
          <ac:picMkLst>
            <pc:docMk/>
            <pc:sldMk cId="2156616912" sldId="311"/>
            <ac:picMk id="3" creationId="{2B095C93-AA10-AD73-266B-92167EBC4098}"/>
          </ac:picMkLst>
        </pc:picChg>
        <pc:picChg chg="mod">
          <ac:chgData name="添田 秀幸(soeda-hideyuki.oy9)" userId="S::shjli@lansys.mhlw.go.jp::ec2f7455-e62a-4eb8-987b-43a5ac925f20" providerId="AD" clId="Web-{8F907D69-0F72-72D7-2198-4355EAF0C9EB}" dt="2025-01-31T08:57:25.662" v="16" actId="1076"/>
          <ac:picMkLst>
            <pc:docMk/>
            <pc:sldMk cId="2156616912" sldId="311"/>
            <ac:picMk id="100" creationId="{460FC9B3-B6CC-4BC6-49F3-7CC02BC3EFF9}"/>
          </ac:picMkLst>
        </pc:picChg>
        <pc:picChg chg="mod">
          <ac:chgData name="添田 秀幸(soeda-hideyuki.oy9)" userId="S::shjli@lansys.mhlw.go.jp::ec2f7455-e62a-4eb8-987b-43a5ac925f20" providerId="AD" clId="Web-{8F907D69-0F72-72D7-2198-4355EAF0C9EB}" dt="2025-01-31T08:57:25.756" v="20" actId="1076"/>
          <ac:picMkLst>
            <pc:docMk/>
            <pc:sldMk cId="2156616912" sldId="311"/>
            <ac:picMk id="104" creationId="{7DD3B1BC-7F9B-9B0B-680C-1CBE9346ED5E}"/>
          </ac:picMkLst>
        </pc:picChg>
        <pc:picChg chg="mod">
          <ac:chgData name="添田 秀幸(soeda-hideyuki.oy9)" userId="S::shjli@lansys.mhlw.go.jp::ec2f7455-e62a-4eb8-987b-43a5ac925f20" providerId="AD" clId="Web-{8F907D69-0F72-72D7-2198-4355EAF0C9EB}" dt="2025-01-31T08:57:25.787" v="21" actId="1076"/>
          <ac:picMkLst>
            <pc:docMk/>
            <pc:sldMk cId="2156616912" sldId="311"/>
            <ac:picMk id="105" creationId="{F66075F5-F961-D684-5767-2CCBD0AFD374}"/>
          </ac:picMkLst>
        </pc:picChg>
        <pc:cxnChg chg="mod">
          <ac:chgData name="添田 秀幸(soeda-hideyuki.oy9)" userId="S::shjli@lansys.mhlw.go.jp::ec2f7455-e62a-4eb8-987b-43a5ac925f20" providerId="AD" clId="Web-{8F907D69-0F72-72D7-2198-4355EAF0C9EB}" dt="2025-01-31T08:57:25.569" v="13" actId="1076"/>
          <ac:cxnSpMkLst>
            <pc:docMk/>
            <pc:sldMk cId="2156616912" sldId="311"/>
            <ac:cxnSpMk id="97" creationId="{089D06A4-43A0-063F-84E9-A9114844AD8A}"/>
          </ac:cxnSpMkLst>
        </pc:cxnChg>
        <pc:cxnChg chg="mod">
          <ac:chgData name="添田 秀幸(soeda-hideyuki.oy9)" userId="S::shjli@lansys.mhlw.go.jp::ec2f7455-e62a-4eb8-987b-43a5ac925f20" providerId="AD" clId="Web-{8F907D69-0F72-72D7-2198-4355EAF0C9EB}" dt="2025-01-31T08:57:25.694" v="17" actId="1076"/>
          <ac:cxnSpMkLst>
            <pc:docMk/>
            <pc:sldMk cId="2156616912" sldId="311"/>
            <ac:cxnSpMk id="101" creationId="{F5651D3D-D944-12B2-C5B1-2C966DEEAB26}"/>
          </ac:cxnSpMkLst>
        </pc:cxnChg>
        <pc:cxnChg chg="mod">
          <ac:chgData name="添田 秀幸(soeda-hideyuki.oy9)" userId="S::shjli@lansys.mhlw.go.jp::ec2f7455-e62a-4eb8-987b-43a5ac925f20" providerId="AD" clId="Web-{8F907D69-0F72-72D7-2198-4355EAF0C9EB}" dt="2025-01-31T08:57:25.709" v="18" actId="1076"/>
          <ac:cxnSpMkLst>
            <pc:docMk/>
            <pc:sldMk cId="2156616912" sldId="311"/>
            <ac:cxnSpMk id="102" creationId="{70D9884F-A15F-4D47-6296-4CE3A17BFBC7}"/>
          </ac:cxnSpMkLst>
        </pc:cxnChg>
        <pc:cxnChg chg="mod">
          <ac:chgData name="添田 秀幸(soeda-hideyuki.oy9)" userId="S::shjli@lansys.mhlw.go.jp::ec2f7455-e62a-4eb8-987b-43a5ac925f20" providerId="AD" clId="Web-{8F907D69-0F72-72D7-2198-4355EAF0C9EB}" dt="2025-01-31T08:57:25.740" v="19" actId="1076"/>
          <ac:cxnSpMkLst>
            <pc:docMk/>
            <pc:sldMk cId="2156616912" sldId="311"/>
            <ac:cxnSpMk id="103" creationId="{B3BA5A4C-0862-6418-F808-7653C42A7150}"/>
          </ac:cxnSpMkLst>
        </pc:cxnChg>
      </pc:sldChg>
    </pc:docChg>
  </pc:docChgLst>
  <pc:docChgLst>
    <pc:chgData name="伊波 明香(iha-sayaka)" userId="S::isalo@lansys.mhlw.go.jp::ea632048-705a-459e-90ac-41fa66007c14" providerId="AD" clId="Web-{483713CE-0DD9-0B76-3C9B-F04CFA5D5AE2}"/>
    <pc:docChg chg="modSld">
      <pc:chgData name="伊波 明香(iha-sayaka)" userId="S::isalo@lansys.mhlw.go.jp::ea632048-705a-459e-90ac-41fa66007c14" providerId="AD" clId="Web-{483713CE-0DD9-0B76-3C9B-F04CFA5D5AE2}" dt="2025-04-04T04:50:38.061" v="0" actId="20577"/>
      <pc:docMkLst>
        <pc:docMk/>
      </pc:docMkLst>
      <pc:sldChg chg="modSp">
        <pc:chgData name="伊波 明香(iha-sayaka)" userId="S::isalo@lansys.mhlw.go.jp::ea632048-705a-459e-90ac-41fa66007c14" providerId="AD" clId="Web-{483713CE-0DD9-0B76-3C9B-F04CFA5D5AE2}" dt="2025-04-04T04:50:38.061" v="0" actId="20577"/>
        <pc:sldMkLst>
          <pc:docMk/>
          <pc:sldMk cId="2052722953" sldId="455"/>
        </pc:sldMkLst>
        <pc:spChg chg="mod">
          <ac:chgData name="伊波 明香(iha-sayaka)" userId="S::isalo@lansys.mhlw.go.jp::ea632048-705a-459e-90ac-41fa66007c14" providerId="AD" clId="Web-{483713CE-0DD9-0B76-3C9B-F04CFA5D5AE2}" dt="2025-04-04T04:50:38.061" v="0" actId="20577"/>
          <ac:spMkLst>
            <pc:docMk/>
            <pc:sldMk cId="2052722953" sldId="455"/>
            <ac:spMk id="10" creationId="{3869BE18-A89E-4D89-9D1A-8A5BF72AB060}"/>
          </ac:spMkLst>
        </pc:spChg>
      </pc:sldChg>
    </pc:docChg>
  </pc:docChgLst>
  <pc:docChgLst>
    <pc:chgData name="篠田 豊(shinoda-yutaka)" userId="S::syabp@lansys.mhlw.go.jp::43202063-65fe-460c-949b-771ce1107b0b" providerId="AD" clId="Web-{097E3103-D34B-506B-9434-8E8EDFCE4731}"/>
    <pc:docChg chg="modSld">
      <pc:chgData name="篠田 豊(shinoda-yutaka)" userId="S::syabp@lansys.mhlw.go.jp::43202063-65fe-460c-949b-771ce1107b0b" providerId="AD" clId="Web-{097E3103-D34B-506B-9434-8E8EDFCE4731}" dt="2025-02-04T03:02:25.664" v="0"/>
      <pc:docMkLst>
        <pc:docMk/>
      </pc:docMkLst>
      <pc:sldChg chg="modSp">
        <pc:chgData name="篠田 豊(shinoda-yutaka)" userId="S::syabp@lansys.mhlw.go.jp::43202063-65fe-460c-949b-771ce1107b0b" providerId="AD" clId="Web-{097E3103-D34B-506B-9434-8E8EDFCE4731}" dt="2025-02-04T03:02:25.664" v="0"/>
        <pc:sldMkLst>
          <pc:docMk/>
          <pc:sldMk cId="3259238147" sldId="410"/>
        </pc:sldMkLst>
        <pc:graphicFrameChg chg="modGraphic">
          <ac:chgData name="篠田 豊(shinoda-yutaka)" userId="S::syabp@lansys.mhlw.go.jp::43202063-65fe-460c-949b-771ce1107b0b" providerId="AD" clId="Web-{097E3103-D34B-506B-9434-8E8EDFCE4731}" dt="2025-02-04T03:02:25.664" v="0"/>
          <ac:graphicFrameMkLst>
            <pc:docMk/>
            <pc:sldMk cId="3259238147" sldId="410"/>
            <ac:graphicFrameMk id="24" creationId="{9B81242F-16E0-7028-C6E8-82020AC91974}"/>
          </ac:graphicFrameMkLst>
        </pc:graphicFrameChg>
      </pc:sldChg>
    </pc:docChg>
  </pc:docChgLst>
  <pc:docChgLst>
    <pc:chgData name="添田 秀幸(soeda-hideyuki.oy9)" userId="S::shjli@lansys.mhlw.go.jp::ec2f7455-e62a-4eb8-987b-43a5ac925f20" providerId="AD" clId="Web-{38716D2D-1296-AA8B-63CC-647CC339A0E1}"/>
    <pc:docChg chg="modSld">
      <pc:chgData name="添田 秀幸(soeda-hideyuki.oy9)" userId="S::shjli@lansys.mhlw.go.jp::ec2f7455-e62a-4eb8-987b-43a5ac925f20" providerId="AD" clId="Web-{38716D2D-1296-AA8B-63CC-647CC339A0E1}" dt="2025-02-06T04:37:21.737" v="0" actId="20577"/>
      <pc:docMkLst>
        <pc:docMk/>
      </pc:docMkLst>
      <pc:sldChg chg="modSp">
        <pc:chgData name="添田 秀幸(soeda-hideyuki.oy9)" userId="S::shjli@lansys.mhlw.go.jp::ec2f7455-e62a-4eb8-987b-43a5ac925f20" providerId="AD" clId="Web-{38716D2D-1296-AA8B-63CC-647CC339A0E1}" dt="2025-02-06T04:37:21.737" v="0" actId="20577"/>
        <pc:sldMkLst>
          <pc:docMk/>
          <pc:sldMk cId="1852138660" sldId="292"/>
        </pc:sldMkLst>
        <pc:spChg chg="mod">
          <ac:chgData name="添田 秀幸(soeda-hideyuki.oy9)" userId="S::shjli@lansys.mhlw.go.jp::ec2f7455-e62a-4eb8-987b-43a5ac925f20" providerId="AD" clId="Web-{38716D2D-1296-AA8B-63CC-647CC339A0E1}" dt="2025-02-06T04:37:21.737" v="0" actId="20577"/>
          <ac:spMkLst>
            <pc:docMk/>
            <pc:sldMk cId="1852138660" sldId="292"/>
            <ac:spMk id="7" creationId="{E6E82B86-20C3-4C27-AD04-8170959F92AA}"/>
          </ac:spMkLst>
        </pc:spChg>
      </pc:sldChg>
    </pc:docChg>
  </pc:docChgLst>
  <pc:docChgLst>
    <pc:chgData name="添田 秀幸(soeda-hideyuki.oy9)" userId="ec2f7455-e62a-4eb8-987b-43a5ac925f20" providerId="ADAL" clId="{E82B3601-0E6C-4441-9DE5-4CF02918FA24}"/>
    <pc:docChg chg="custSel modSld">
      <pc:chgData name="添田 秀幸(soeda-hideyuki.oy9)" userId="ec2f7455-e62a-4eb8-987b-43a5ac925f20" providerId="ADAL" clId="{E82B3601-0E6C-4441-9DE5-4CF02918FA24}" dt="2025-01-29T04:48:49.784" v="573" actId="20577"/>
      <pc:docMkLst>
        <pc:docMk/>
      </pc:docMkLst>
      <pc:sldChg chg="modSp mod">
        <pc:chgData name="添田 秀幸(soeda-hideyuki.oy9)" userId="ec2f7455-e62a-4eb8-987b-43a5ac925f20" providerId="ADAL" clId="{E82B3601-0E6C-4441-9DE5-4CF02918FA24}" dt="2025-01-28T07:27:08.766" v="4" actId="400"/>
        <pc:sldMkLst>
          <pc:docMk/>
          <pc:sldMk cId="1852138660" sldId="292"/>
        </pc:sldMkLst>
        <pc:spChg chg="mod">
          <ac:chgData name="添田 秀幸(soeda-hideyuki.oy9)" userId="ec2f7455-e62a-4eb8-987b-43a5ac925f20" providerId="ADAL" clId="{E82B3601-0E6C-4441-9DE5-4CF02918FA24}" dt="2025-01-28T07:27:08.766" v="4" actId="400"/>
          <ac:spMkLst>
            <pc:docMk/>
            <pc:sldMk cId="1852138660" sldId="292"/>
            <ac:spMk id="7" creationId="{E6E82B86-20C3-4C27-AD04-8170959F92AA}"/>
          </ac:spMkLst>
        </pc:spChg>
      </pc:sldChg>
      <pc:sldChg chg="addSp modSp mod">
        <pc:chgData name="添田 秀幸(soeda-hideyuki.oy9)" userId="ec2f7455-e62a-4eb8-987b-43a5ac925f20" providerId="ADAL" clId="{E82B3601-0E6C-4441-9DE5-4CF02918FA24}" dt="2025-01-28T07:51:06.279" v="192"/>
        <pc:sldMkLst>
          <pc:docMk/>
          <pc:sldMk cId="709081882" sldId="304"/>
        </pc:sldMkLst>
        <pc:spChg chg="add mod">
          <ac:chgData name="添田 秀幸(soeda-hideyuki.oy9)" userId="ec2f7455-e62a-4eb8-987b-43a5ac925f20" providerId="ADAL" clId="{E82B3601-0E6C-4441-9DE5-4CF02918FA24}" dt="2025-01-28T07:51:06.279" v="192"/>
          <ac:spMkLst>
            <pc:docMk/>
            <pc:sldMk cId="709081882" sldId="304"/>
            <ac:spMk id="2" creationId="{21DEE38D-FED1-9572-F193-236EEE46AB18}"/>
          </ac:spMkLst>
        </pc:spChg>
      </pc:sldChg>
      <pc:sldChg chg="addSp modSp mod">
        <pc:chgData name="添田 秀幸(soeda-hideyuki.oy9)" userId="ec2f7455-e62a-4eb8-987b-43a5ac925f20" providerId="ADAL" clId="{E82B3601-0E6C-4441-9DE5-4CF02918FA24}" dt="2025-01-28T08:08:53.858" v="278" actId="6549"/>
        <pc:sldMkLst>
          <pc:docMk/>
          <pc:sldMk cId="1991911614" sldId="442"/>
        </pc:sldMkLst>
        <pc:spChg chg="add mod">
          <ac:chgData name="添田 秀幸(soeda-hideyuki.oy9)" userId="ec2f7455-e62a-4eb8-987b-43a5ac925f20" providerId="ADAL" clId="{E82B3601-0E6C-4441-9DE5-4CF02918FA24}" dt="2025-01-28T08:08:53.858" v="278" actId="6549"/>
          <ac:spMkLst>
            <pc:docMk/>
            <pc:sldMk cId="1991911614" sldId="442"/>
            <ac:spMk id="2" creationId="{D798BC74-9601-9E7F-DD16-A48C5154058D}"/>
          </ac:spMkLst>
        </pc:spChg>
      </pc:sldChg>
      <pc:sldChg chg="addSp modSp mod">
        <pc:chgData name="添田 秀幸(soeda-hideyuki.oy9)" userId="ec2f7455-e62a-4eb8-987b-43a5ac925f20" providerId="ADAL" clId="{E82B3601-0E6C-4441-9DE5-4CF02918FA24}" dt="2025-01-28T07:49:13.696" v="144" actId="14100"/>
        <pc:sldMkLst>
          <pc:docMk/>
          <pc:sldMk cId="2062768210" sldId="454"/>
        </pc:sldMkLst>
        <pc:spChg chg="add mod">
          <ac:chgData name="添田 秀幸(soeda-hideyuki.oy9)" userId="ec2f7455-e62a-4eb8-987b-43a5ac925f20" providerId="ADAL" clId="{E82B3601-0E6C-4441-9DE5-4CF02918FA24}" dt="2025-01-28T07:46:49.407" v="123" actId="20577"/>
          <ac:spMkLst>
            <pc:docMk/>
            <pc:sldMk cId="2062768210" sldId="454"/>
            <ac:spMk id="2" creationId="{D49EAB88-28E9-41DF-8A7E-1DEB17B5C5C7}"/>
          </ac:spMkLst>
        </pc:spChg>
        <pc:spChg chg="add mod">
          <ac:chgData name="添田 秀幸(soeda-hideyuki.oy9)" userId="ec2f7455-e62a-4eb8-987b-43a5ac925f20" providerId="ADAL" clId="{E82B3601-0E6C-4441-9DE5-4CF02918FA24}" dt="2025-01-28T07:49:13.696" v="144" actId="14100"/>
          <ac:spMkLst>
            <pc:docMk/>
            <pc:sldMk cId="2062768210" sldId="454"/>
            <ac:spMk id="3" creationId="{EE282FBA-0DF1-9652-70F0-900012801D8E}"/>
          </ac:spMkLst>
        </pc:spChg>
      </pc:sldChg>
      <pc:sldChg chg="addSp modSp mod">
        <pc:chgData name="添田 秀幸(soeda-hideyuki.oy9)" userId="ec2f7455-e62a-4eb8-987b-43a5ac925f20" providerId="ADAL" clId="{E82B3601-0E6C-4441-9DE5-4CF02918FA24}" dt="2025-01-29T04:48:49.784" v="573" actId="20577"/>
        <pc:sldMkLst>
          <pc:docMk/>
          <pc:sldMk cId="2052722953" sldId="455"/>
        </pc:sldMkLst>
        <pc:spChg chg="add mod">
          <ac:chgData name="添田 秀幸(soeda-hideyuki.oy9)" userId="ec2f7455-e62a-4eb8-987b-43a5ac925f20" providerId="ADAL" clId="{E82B3601-0E6C-4441-9DE5-4CF02918FA24}" dt="2025-01-28T07:53:07.458" v="194" actId="2085"/>
          <ac:spMkLst>
            <pc:docMk/>
            <pc:sldMk cId="2052722953" sldId="455"/>
            <ac:spMk id="3" creationId="{23949FFA-2559-8EC7-ADD2-9A44CDFA3B91}"/>
          </ac:spMkLst>
        </pc:spChg>
        <pc:spChg chg="add mod">
          <ac:chgData name="添田 秀幸(soeda-hideyuki.oy9)" userId="ec2f7455-e62a-4eb8-987b-43a5ac925f20" providerId="ADAL" clId="{E82B3601-0E6C-4441-9DE5-4CF02918FA24}" dt="2025-01-28T07:52:55.486" v="193"/>
          <ac:spMkLst>
            <pc:docMk/>
            <pc:sldMk cId="2052722953" sldId="455"/>
            <ac:spMk id="7" creationId="{DBAE267E-11CB-CAA1-0FC0-3536128FE80D}"/>
          </ac:spMkLst>
        </pc:spChg>
        <pc:spChg chg="mod">
          <ac:chgData name="添田 秀幸(soeda-hideyuki.oy9)" userId="ec2f7455-e62a-4eb8-987b-43a5ac925f20" providerId="ADAL" clId="{E82B3601-0E6C-4441-9DE5-4CF02918FA24}" dt="2025-01-29T04:48:49.784" v="573" actId="20577"/>
          <ac:spMkLst>
            <pc:docMk/>
            <pc:sldMk cId="2052722953" sldId="455"/>
            <ac:spMk id="8" creationId="{98B8E340-9455-43EA-8673-75C80207786E}"/>
          </ac:spMkLst>
        </pc:spChg>
      </pc:sldChg>
      <pc:sldChg chg="addSp modSp mod">
        <pc:chgData name="添田 秀幸(soeda-hideyuki.oy9)" userId="ec2f7455-e62a-4eb8-987b-43a5ac925f20" providerId="ADAL" clId="{E82B3601-0E6C-4441-9DE5-4CF02918FA24}" dt="2025-01-28T07:45:29.714" v="80"/>
        <pc:sldMkLst>
          <pc:docMk/>
          <pc:sldMk cId="223143934" sldId="456"/>
        </pc:sldMkLst>
        <pc:spChg chg="add mod">
          <ac:chgData name="添田 秀幸(soeda-hideyuki.oy9)" userId="ec2f7455-e62a-4eb8-987b-43a5ac925f20" providerId="ADAL" clId="{E82B3601-0E6C-4441-9DE5-4CF02918FA24}" dt="2025-01-28T07:44:40.487" v="67"/>
          <ac:spMkLst>
            <pc:docMk/>
            <pc:sldMk cId="223143934" sldId="456"/>
            <ac:spMk id="2" creationId="{A8651FFB-4F68-0570-32F2-7CD2FC5DD91F}"/>
          </ac:spMkLst>
        </pc:spChg>
        <pc:spChg chg="add mod">
          <ac:chgData name="添田 秀幸(soeda-hideyuki.oy9)" userId="ec2f7455-e62a-4eb8-987b-43a5ac925f20" providerId="ADAL" clId="{E82B3601-0E6C-4441-9DE5-4CF02918FA24}" dt="2025-01-28T07:44:40.487" v="67"/>
          <ac:spMkLst>
            <pc:docMk/>
            <pc:sldMk cId="223143934" sldId="456"/>
            <ac:spMk id="5" creationId="{86FED96D-0F13-5737-4C20-1E139CCAA618}"/>
          </ac:spMkLst>
        </pc:spChg>
        <pc:spChg chg="add mod">
          <ac:chgData name="添田 秀幸(soeda-hideyuki.oy9)" userId="ec2f7455-e62a-4eb8-987b-43a5ac925f20" providerId="ADAL" clId="{E82B3601-0E6C-4441-9DE5-4CF02918FA24}" dt="2025-01-28T07:45:29.714" v="80"/>
          <ac:spMkLst>
            <pc:docMk/>
            <pc:sldMk cId="223143934" sldId="456"/>
            <ac:spMk id="8" creationId="{20F828CB-6D4C-68EB-37C2-E0EDE92C80C4}"/>
          </ac:spMkLst>
        </pc:spChg>
      </pc:sldChg>
      <pc:sldChg chg="addSp modSp mod">
        <pc:chgData name="添田 秀幸(soeda-hideyuki.oy9)" userId="ec2f7455-e62a-4eb8-987b-43a5ac925f20" providerId="ADAL" clId="{E82B3601-0E6C-4441-9DE5-4CF02918FA24}" dt="2025-01-29T04:47:14.497" v="565" actId="20577"/>
        <pc:sldMkLst>
          <pc:docMk/>
          <pc:sldMk cId="3239475869" sldId="2147482772"/>
        </pc:sldMkLst>
        <pc:spChg chg="add mod">
          <ac:chgData name="添田 秀幸(soeda-hideyuki.oy9)" userId="ec2f7455-e62a-4eb8-987b-43a5ac925f20" providerId="ADAL" clId="{E82B3601-0E6C-4441-9DE5-4CF02918FA24}" dt="2025-01-28T08:10:23.190" v="471"/>
          <ac:spMkLst>
            <pc:docMk/>
            <pc:sldMk cId="3239475869" sldId="2147482772"/>
            <ac:spMk id="5" creationId="{A971DE08-EA77-F494-5AA2-5999992157E7}"/>
          </ac:spMkLst>
        </pc:spChg>
        <pc:spChg chg="mod">
          <ac:chgData name="添田 秀幸(soeda-hideyuki.oy9)" userId="ec2f7455-e62a-4eb8-987b-43a5ac925f20" providerId="ADAL" clId="{E82B3601-0E6C-4441-9DE5-4CF02918FA24}" dt="2025-01-28T08:09:14.791" v="283"/>
          <ac:spMkLst>
            <pc:docMk/>
            <pc:sldMk cId="3239475869" sldId="2147482772"/>
            <ac:spMk id="6" creationId="{669EBED7-0C55-4882-A7DA-8657E68A7438}"/>
          </ac:spMkLst>
        </pc:spChg>
        <pc:spChg chg="mod">
          <ac:chgData name="添田 秀幸(soeda-hideyuki.oy9)" userId="ec2f7455-e62a-4eb8-987b-43a5ac925f20" providerId="ADAL" clId="{E82B3601-0E6C-4441-9DE5-4CF02918FA24}" dt="2025-01-29T04:47:14.497" v="565" actId="20577"/>
          <ac:spMkLst>
            <pc:docMk/>
            <pc:sldMk cId="3239475869" sldId="2147482772"/>
            <ac:spMk id="7" creationId="{83D33341-1701-47EE-AD41-D0458D5C9D03}"/>
          </ac:spMkLst>
        </pc:spChg>
        <pc:spChg chg="mod">
          <ac:chgData name="添田 秀幸(soeda-hideyuki.oy9)" userId="ec2f7455-e62a-4eb8-987b-43a5ac925f20" providerId="ADAL" clId="{E82B3601-0E6C-4441-9DE5-4CF02918FA24}" dt="2025-01-28T08:17:35.471" v="550" actId="20577"/>
          <ac:spMkLst>
            <pc:docMk/>
            <pc:sldMk cId="3239475869" sldId="2147482772"/>
            <ac:spMk id="24" creationId="{33B4BF6D-739F-451A-946D-605621BEA4F6}"/>
          </ac:spMkLst>
        </pc:spChg>
        <pc:spChg chg="mod">
          <ac:chgData name="添田 秀幸(soeda-hideyuki.oy9)" userId="ec2f7455-e62a-4eb8-987b-43a5ac925f20" providerId="ADAL" clId="{E82B3601-0E6C-4441-9DE5-4CF02918FA24}" dt="2025-01-28T08:17:30.829" v="548" actId="20577"/>
          <ac:spMkLst>
            <pc:docMk/>
            <pc:sldMk cId="3239475869" sldId="2147482772"/>
            <ac:spMk id="25" creationId="{65791E5F-0553-4CF1-9BE9-52A7E692203D}"/>
          </ac:spMkLst>
        </pc:spChg>
        <pc:spChg chg="mod">
          <ac:chgData name="添田 秀幸(soeda-hideyuki.oy9)" userId="ec2f7455-e62a-4eb8-987b-43a5ac925f20" providerId="ADAL" clId="{E82B3601-0E6C-4441-9DE5-4CF02918FA24}" dt="2025-01-28T08:16:49.989" v="526" actId="20577"/>
          <ac:spMkLst>
            <pc:docMk/>
            <pc:sldMk cId="3239475869" sldId="2147482772"/>
            <ac:spMk id="30" creationId="{80A902A8-DD3B-4B70-8CBE-265D5F5DAFCE}"/>
          </ac:spMkLst>
        </pc:spChg>
        <pc:spChg chg="mod">
          <ac:chgData name="添田 秀幸(soeda-hideyuki.oy9)" userId="ec2f7455-e62a-4eb8-987b-43a5ac925f20" providerId="ADAL" clId="{E82B3601-0E6C-4441-9DE5-4CF02918FA24}" dt="2025-01-28T08:17:07.802" v="539"/>
          <ac:spMkLst>
            <pc:docMk/>
            <pc:sldMk cId="3239475869" sldId="2147482772"/>
            <ac:spMk id="31" creationId="{1F5BFE9C-27A0-4579-A1A7-222DCEC9FC47}"/>
          </ac:spMkLst>
        </pc:spChg>
        <pc:spChg chg="mod">
          <ac:chgData name="添田 秀幸(soeda-hideyuki.oy9)" userId="ec2f7455-e62a-4eb8-987b-43a5ac925f20" providerId="ADAL" clId="{E82B3601-0E6C-4441-9DE5-4CF02918FA24}" dt="2025-01-28T08:18:00.432" v="554" actId="20577"/>
          <ac:spMkLst>
            <pc:docMk/>
            <pc:sldMk cId="3239475869" sldId="2147482772"/>
            <ac:spMk id="34" creationId="{E21CD6E7-9B06-4B1F-8AE7-B32E0921FA65}"/>
          </ac:spMkLst>
        </pc:spChg>
        <pc:spChg chg="mod">
          <ac:chgData name="添田 秀幸(soeda-hideyuki.oy9)" userId="ec2f7455-e62a-4eb8-987b-43a5ac925f20" providerId="ADAL" clId="{E82B3601-0E6C-4441-9DE5-4CF02918FA24}" dt="2025-01-28T08:15:40.883" v="487"/>
          <ac:spMkLst>
            <pc:docMk/>
            <pc:sldMk cId="3239475869" sldId="2147482772"/>
            <ac:spMk id="45" creationId="{14F97F25-68E2-406E-A4F1-2A483290C109}"/>
          </ac:spMkLst>
        </pc:spChg>
        <pc:spChg chg="mod">
          <ac:chgData name="添田 秀幸(soeda-hideyuki.oy9)" userId="ec2f7455-e62a-4eb8-987b-43a5ac925f20" providerId="ADAL" clId="{E82B3601-0E6C-4441-9DE5-4CF02918FA24}" dt="2025-01-28T08:18:41.716" v="563" actId="14100"/>
          <ac:spMkLst>
            <pc:docMk/>
            <pc:sldMk cId="3239475869" sldId="2147482772"/>
            <ac:spMk id="53" creationId="{7A8D98C8-8C3F-4975-BA01-1A9C57B98017}"/>
          </ac:spMkLst>
        </pc:spChg>
        <pc:spChg chg="mod">
          <ac:chgData name="添田 秀幸(soeda-hideyuki.oy9)" userId="ec2f7455-e62a-4eb8-987b-43a5ac925f20" providerId="ADAL" clId="{E82B3601-0E6C-4441-9DE5-4CF02918FA24}" dt="2025-01-28T08:18:36.797" v="562" actId="14100"/>
          <ac:spMkLst>
            <pc:docMk/>
            <pc:sldMk cId="3239475869" sldId="2147482772"/>
            <ac:spMk id="54" creationId="{A06E3B0F-B83A-4274-9DD8-11C9D9A713C0}"/>
          </ac:spMkLst>
        </pc:spChg>
      </pc:sldChg>
    </pc:docChg>
  </pc:docChgLst>
  <pc:docChgLst>
    <pc:chgData name="添田 秀幸(soeda-hideyuki.oy9)" userId="ec2f7455-e62a-4eb8-987b-43a5ac925f20" providerId="ADAL" clId="{D879AD2D-96B6-4378-BF9F-5E48A6D6DF15}"/>
    <pc:docChg chg="modSld">
      <pc:chgData name="添田 秀幸(soeda-hideyuki.oy9)" userId="ec2f7455-e62a-4eb8-987b-43a5ac925f20" providerId="ADAL" clId="{D879AD2D-96B6-4378-BF9F-5E48A6D6DF15}" dt="2025-01-31T02:01:42.606" v="234" actId="1035"/>
      <pc:docMkLst>
        <pc:docMk/>
      </pc:docMkLst>
      <pc:sldChg chg="addSp modSp mod modAnim">
        <pc:chgData name="添田 秀幸(soeda-hideyuki.oy9)" userId="ec2f7455-e62a-4eb8-987b-43a5ac925f20" providerId="ADAL" clId="{D879AD2D-96B6-4378-BF9F-5E48A6D6DF15}" dt="2025-01-31T02:01:42.606" v="234" actId="1035"/>
        <pc:sldMkLst>
          <pc:docMk/>
          <pc:sldMk cId="3970270858" sldId="296"/>
        </pc:sldMkLst>
        <pc:spChg chg="add mod">
          <ac:chgData name="添田 秀幸(soeda-hideyuki.oy9)" userId="ec2f7455-e62a-4eb8-987b-43a5ac925f20" providerId="ADAL" clId="{D879AD2D-96B6-4378-BF9F-5E48A6D6DF15}" dt="2025-01-31T01:59:40.795" v="50" actId="1036"/>
          <ac:spMkLst>
            <pc:docMk/>
            <pc:sldMk cId="3970270858" sldId="296"/>
            <ac:spMk id="9" creationId="{61F59ECC-AA31-81D0-D8C2-9BA0B91B6613}"/>
          </ac:spMkLst>
        </pc:spChg>
        <pc:spChg chg="add mod">
          <ac:chgData name="添田 秀幸(soeda-hideyuki.oy9)" userId="ec2f7455-e62a-4eb8-987b-43a5ac925f20" providerId="ADAL" clId="{D879AD2D-96B6-4378-BF9F-5E48A6D6DF15}" dt="2025-01-31T01:59:40.795" v="50" actId="1036"/>
          <ac:spMkLst>
            <pc:docMk/>
            <pc:sldMk cId="3970270858" sldId="296"/>
            <ac:spMk id="10" creationId="{A4D2181C-B2D8-A43C-E6C3-CEFD70528564}"/>
          </ac:spMkLst>
        </pc:spChg>
        <pc:spChg chg="add mod">
          <ac:chgData name="添田 秀幸(soeda-hideyuki.oy9)" userId="ec2f7455-e62a-4eb8-987b-43a5ac925f20" providerId="ADAL" clId="{D879AD2D-96B6-4378-BF9F-5E48A6D6DF15}" dt="2025-01-31T01:59:40.795" v="50" actId="1036"/>
          <ac:spMkLst>
            <pc:docMk/>
            <pc:sldMk cId="3970270858" sldId="296"/>
            <ac:spMk id="11" creationId="{1900A343-70FF-F4FA-625F-38C713954205}"/>
          </ac:spMkLst>
        </pc:spChg>
        <pc:spChg chg="add mod">
          <ac:chgData name="添田 秀幸(soeda-hideyuki.oy9)" userId="ec2f7455-e62a-4eb8-987b-43a5ac925f20" providerId="ADAL" clId="{D879AD2D-96B6-4378-BF9F-5E48A6D6DF15}" dt="2025-01-31T01:59:40.795" v="50" actId="1036"/>
          <ac:spMkLst>
            <pc:docMk/>
            <pc:sldMk cId="3970270858" sldId="296"/>
            <ac:spMk id="13" creationId="{A4631DC2-CFA5-ECDD-369F-18994BA30F31}"/>
          </ac:spMkLst>
        </pc:spChg>
        <pc:spChg chg="add mod">
          <ac:chgData name="添田 秀幸(soeda-hideyuki.oy9)" userId="ec2f7455-e62a-4eb8-987b-43a5ac925f20" providerId="ADAL" clId="{D879AD2D-96B6-4378-BF9F-5E48A6D6DF15}" dt="2025-01-31T01:59:40.795" v="50" actId="1036"/>
          <ac:spMkLst>
            <pc:docMk/>
            <pc:sldMk cId="3970270858" sldId="296"/>
            <ac:spMk id="14" creationId="{EC4588D3-BD92-D91F-6B10-050A301901D8}"/>
          </ac:spMkLst>
        </pc:spChg>
        <pc:spChg chg="add mod">
          <ac:chgData name="添田 秀幸(soeda-hideyuki.oy9)" userId="ec2f7455-e62a-4eb8-987b-43a5ac925f20" providerId="ADAL" clId="{D879AD2D-96B6-4378-BF9F-5E48A6D6DF15}" dt="2025-01-31T01:59:40.795" v="50" actId="1036"/>
          <ac:spMkLst>
            <pc:docMk/>
            <pc:sldMk cId="3970270858" sldId="296"/>
            <ac:spMk id="15" creationId="{26E90203-0C1E-6B91-2FB0-76CA8FB0C3DD}"/>
          </ac:spMkLst>
        </pc:spChg>
        <pc:spChg chg="add mod">
          <ac:chgData name="添田 秀幸(soeda-hideyuki.oy9)" userId="ec2f7455-e62a-4eb8-987b-43a5ac925f20" providerId="ADAL" clId="{D879AD2D-96B6-4378-BF9F-5E48A6D6DF15}" dt="2025-01-31T01:59:40.795" v="50" actId="1036"/>
          <ac:spMkLst>
            <pc:docMk/>
            <pc:sldMk cId="3970270858" sldId="296"/>
            <ac:spMk id="16" creationId="{CEBCCB5C-27B5-0922-9E6C-3BFAF698ED6B}"/>
          </ac:spMkLst>
        </pc:spChg>
        <pc:spChg chg="add mod">
          <ac:chgData name="添田 秀幸(soeda-hideyuki.oy9)" userId="ec2f7455-e62a-4eb8-987b-43a5ac925f20" providerId="ADAL" clId="{D879AD2D-96B6-4378-BF9F-5E48A6D6DF15}" dt="2025-01-31T01:59:40.795" v="50" actId="1036"/>
          <ac:spMkLst>
            <pc:docMk/>
            <pc:sldMk cId="3970270858" sldId="296"/>
            <ac:spMk id="17" creationId="{A441DB57-8BBB-86ED-EE6B-AFB78BF1FE25}"/>
          </ac:spMkLst>
        </pc:spChg>
        <pc:spChg chg="add mod">
          <ac:chgData name="添田 秀幸(soeda-hideyuki.oy9)" userId="ec2f7455-e62a-4eb8-987b-43a5ac925f20" providerId="ADAL" clId="{D879AD2D-96B6-4378-BF9F-5E48A6D6DF15}" dt="2025-01-31T01:59:40.795" v="50" actId="1036"/>
          <ac:spMkLst>
            <pc:docMk/>
            <pc:sldMk cId="3970270858" sldId="296"/>
            <ac:spMk id="18" creationId="{6CE1BCC8-74C3-080A-A238-E2F9C3EFA179}"/>
          </ac:spMkLst>
        </pc:spChg>
        <pc:spChg chg="add mod">
          <ac:chgData name="添田 秀幸(soeda-hideyuki.oy9)" userId="ec2f7455-e62a-4eb8-987b-43a5ac925f20" providerId="ADAL" clId="{D879AD2D-96B6-4378-BF9F-5E48A6D6DF15}" dt="2025-01-31T01:59:40.795" v="50" actId="1036"/>
          <ac:spMkLst>
            <pc:docMk/>
            <pc:sldMk cId="3970270858" sldId="296"/>
            <ac:spMk id="19" creationId="{75CE7ED4-825C-048A-93B5-B3B9490367B8}"/>
          </ac:spMkLst>
        </pc:spChg>
        <pc:spChg chg="add mod">
          <ac:chgData name="添田 秀幸(soeda-hideyuki.oy9)" userId="ec2f7455-e62a-4eb8-987b-43a5ac925f20" providerId="ADAL" clId="{D879AD2D-96B6-4378-BF9F-5E48A6D6DF15}" dt="2025-01-31T01:59:40.795" v="50" actId="1036"/>
          <ac:spMkLst>
            <pc:docMk/>
            <pc:sldMk cId="3970270858" sldId="296"/>
            <ac:spMk id="20" creationId="{DF0E1C13-6D81-B6EC-3C8C-AE32FF8C2EEF}"/>
          </ac:spMkLst>
        </pc:spChg>
        <pc:spChg chg="add mod">
          <ac:chgData name="添田 秀幸(soeda-hideyuki.oy9)" userId="ec2f7455-e62a-4eb8-987b-43a5ac925f20" providerId="ADAL" clId="{D879AD2D-96B6-4378-BF9F-5E48A6D6DF15}" dt="2025-01-31T01:59:40.795" v="50" actId="1036"/>
          <ac:spMkLst>
            <pc:docMk/>
            <pc:sldMk cId="3970270858" sldId="296"/>
            <ac:spMk id="27" creationId="{218DD13B-4379-CD56-E90C-3906692E11FB}"/>
          </ac:spMkLst>
        </pc:spChg>
        <pc:spChg chg="add mod">
          <ac:chgData name="添田 秀幸(soeda-hideyuki.oy9)" userId="ec2f7455-e62a-4eb8-987b-43a5ac925f20" providerId="ADAL" clId="{D879AD2D-96B6-4378-BF9F-5E48A6D6DF15}" dt="2025-01-31T01:59:40.795" v="50" actId="1036"/>
          <ac:spMkLst>
            <pc:docMk/>
            <pc:sldMk cId="3970270858" sldId="296"/>
            <ac:spMk id="29" creationId="{308CFBBC-597E-DAA4-9769-8D1DE7E6C76B}"/>
          </ac:spMkLst>
        </pc:spChg>
        <pc:spChg chg="add mod">
          <ac:chgData name="添田 秀幸(soeda-hideyuki.oy9)" userId="ec2f7455-e62a-4eb8-987b-43a5ac925f20" providerId="ADAL" clId="{D879AD2D-96B6-4378-BF9F-5E48A6D6DF15}" dt="2025-01-31T01:59:40.795" v="50" actId="1036"/>
          <ac:spMkLst>
            <pc:docMk/>
            <pc:sldMk cId="3970270858" sldId="296"/>
            <ac:spMk id="30" creationId="{02D75BA1-C1DD-C459-D059-46E0996533C1}"/>
          </ac:spMkLst>
        </pc:spChg>
        <pc:spChg chg="add mod">
          <ac:chgData name="添田 秀幸(soeda-hideyuki.oy9)" userId="ec2f7455-e62a-4eb8-987b-43a5ac925f20" providerId="ADAL" clId="{D879AD2D-96B6-4378-BF9F-5E48A6D6DF15}" dt="2025-01-31T01:59:40.795" v="50" actId="1036"/>
          <ac:spMkLst>
            <pc:docMk/>
            <pc:sldMk cId="3970270858" sldId="296"/>
            <ac:spMk id="31" creationId="{863AD47A-1020-E6BA-C982-A259546872FC}"/>
          </ac:spMkLst>
        </pc:spChg>
        <pc:spChg chg="add mod">
          <ac:chgData name="添田 秀幸(soeda-hideyuki.oy9)" userId="ec2f7455-e62a-4eb8-987b-43a5ac925f20" providerId="ADAL" clId="{D879AD2D-96B6-4378-BF9F-5E48A6D6DF15}" dt="2025-01-31T01:59:40.795" v="50" actId="1036"/>
          <ac:spMkLst>
            <pc:docMk/>
            <pc:sldMk cId="3970270858" sldId="296"/>
            <ac:spMk id="32" creationId="{0D229589-28D6-5613-DF7E-1B758CB35675}"/>
          </ac:spMkLst>
        </pc:spChg>
        <pc:spChg chg="add mod">
          <ac:chgData name="添田 秀幸(soeda-hideyuki.oy9)" userId="ec2f7455-e62a-4eb8-987b-43a5ac925f20" providerId="ADAL" clId="{D879AD2D-96B6-4378-BF9F-5E48A6D6DF15}" dt="2025-01-31T01:59:40.795" v="50" actId="1036"/>
          <ac:spMkLst>
            <pc:docMk/>
            <pc:sldMk cId="3970270858" sldId="296"/>
            <ac:spMk id="33" creationId="{315FFEE9-BE1B-4678-4150-251467682591}"/>
          </ac:spMkLst>
        </pc:spChg>
        <pc:spChg chg="add mod">
          <ac:chgData name="添田 秀幸(soeda-hideyuki.oy9)" userId="ec2f7455-e62a-4eb8-987b-43a5ac925f20" providerId="ADAL" clId="{D879AD2D-96B6-4378-BF9F-5E48A6D6DF15}" dt="2025-01-31T01:59:40.795" v="50" actId="1036"/>
          <ac:spMkLst>
            <pc:docMk/>
            <pc:sldMk cId="3970270858" sldId="296"/>
            <ac:spMk id="34" creationId="{6EA539C0-5B74-5947-A5B3-D9027C1FAAF5}"/>
          </ac:spMkLst>
        </pc:spChg>
        <pc:spChg chg="add mod">
          <ac:chgData name="添田 秀幸(soeda-hideyuki.oy9)" userId="ec2f7455-e62a-4eb8-987b-43a5ac925f20" providerId="ADAL" clId="{D879AD2D-96B6-4378-BF9F-5E48A6D6DF15}" dt="2025-01-31T01:59:40.795" v="50" actId="1036"/>
          <ac:spMkLst>
            <pc:docMk/>
            <pc:sldMk cId="3970270858" sldId="296"/>
            <ac:spMk id="35" creationId="{B6B922DC-4ADE-E235-C5C1-84BF747C12CF}"/>
          </ac:spMkLst>
        </pc:spChg>
        <pc:spChg chg="add mod">
          <ac:chgData name="添田 秀幸(soeda-hideyuki.oy9)" userId="ec2f7455-e62a-4eb8-987b-43a5ac925f20" providerId="ADAL" clId="{D879AD2D-96B6-4378-BF9F-5E48A6D6DF15}" dt="2025-01-31T01:59:40.795" v="50" actId="1036"/>
          <ac:spMkLst>
            <pc:docMk/>
            <pc:sldMk cId="3970270858" sldId="296"/>
            <ac:spMk id="36" creationId="{182C3AA8-06DE-19C9-F44A-68FB67E26182}"/>
          </ac:spMkLst>
        </pc:spChg>
        <pc:spChg chg="add mod">
          <ac:chgData name="添田 秀幸(soeda-hideyuki.oy9)" userId="ec2f7455-e62a-4eb8-987b-43a5ac925f20" providerId="ADAL" clId="{D879AD2D-96B6-4378-BF9F-5E48A6D6DF15}" dt="2025-01-31T01:59:40.795" v="50" actId="1036"/>
          <ac:spMkLst>
            <pc:docMk/>
            <pc:sldMk cId="3970270858" sldId="296"/>
            <ac:spMk id="37" creationId="{DF8AB723-1E8D-3FEC-A039-415FCDD9EF08}"/>
          </ac:spMkLst>
        </pc:spChg>
        <pc:spChg chg="add mod">
          <ac:chgData name="添田 秀幸(soeda-hideyuki.oy9)" userId="ec2f7455-e62a-4eb8-987b-43a5ac925f20" providerId="ADAL" clId="{D879AD2D-96B6-4378-BF9F-5E48A6D6DF15}" dt="2025-01-31T01:59:40.795" v="50" actId="1036"/>
          <ac:spMkLst>
            <pc:docMk/>
            <pc:sldMk cId="3970270858" sldId="296"/>
            <ac:spMk id="38" creationId="{8104649F-C3C3-4F86-41D3-7B21273DD0F6}"/>
          </ac:spMkLst>
        </pc:spChg>
        <pc:spChg chg="add mod">
          <ac:chgData name="添田 秀幸(soeda-hideyuki.oy9)" userId="ec2f7455-e62a-4eb8-987b-43a5ac925f20" providerId="ADAL" clId="{D879AD2D-96B6-4378-BF9F-5E48A6D6DF15}" dt="2025-01-31T01:59:40.795" v="50" actId="1036"/>
          <ac:spMkLst>
            <pc:docMk/>
            <pc:sldMk cId="3970270858" sldId="296"/>
            <ac:spMk id="39" creationId="{724051C1-460B-B3D6-8DC9-F2EF98C60633}"/>
          </ac:spMkLst>
        </pc:spChg>
        <pc:spChg chg="add mod">
          <ac:chgData name="添田 秀幸(soeda-hideyuki.oy9)" userId="ec2f7455-e62a-4eb8-987b-43a5ac925f20" providerId="ADAL" clId="{D879AD2D-96B6-4378-BF9F-5E48A6D6DF15}" dt="2025-01-31T01:59:40.795" v="50" actId="1036"/>
          <ac:spMkLst>
            <pc:docMk/>
            <pc:sldMk cId="3970270858" sldId="296"/>
            <ac:spMk id="49" creationId="{04A1E61E-662A-B5A8-C13B-EF90BE089337}"/>
          </ac:spMkLst>
        </pc:spChg>
        <pc:spChg chg="add mod">
          <ac:chgData name="添田 秀幸(soeda-hideyuki.oy9)" userId="ec2f7455-e62a-4eb8-987b-43a5ac925f20" providerId="ADAL" clId="{D879AD2D-96B6-4378-BF9F-5E48A6D6DF15}" dt="2025-01-31T02:00:08.594" v="56" actId="1076"/>
          <ac:spMkLst>
            <pc:docMk/>
            <pc:sldMk cId="3970270858" sldId="296"/>
            <ac:spMk id="52" creationId="{0C0C3F76-6E41-83DE-A48C-0240F392B3E9}"/>
          </ac:spMkLst>
        </pc:spChg>
        <pc:spChg chg="add mod">
          <ac:chgData name="添田 秀幸(soeda-hideyuki.oy9)" userId="ec2f7455-e62a-4eb8-987b-43a5ac925f20" providerId="ADAL" clId="{D879AD2D-96B6-4378-BF9F-5E48A6D6DF15}" dt="2025-01-31T02:01:42.606" v="234" actId="1035"/>
          <ac:spMkLst>
            <pc:docMk/>
            <pc:sldMk cId="3970270858" sldId="296"/>
            <ac:spMk id="55" creationId="{DC172B61-AFEA-3DAC-E532-E7D40038823D}"/>
          </ac:spMkLst>
        </pc:spChg>
        <pc:spChg chg="mod">
          <ac:chgData name="添田 秀幸(soeda-hideyuki.oy9)" userId="ec2f7455-e62a-4eb8-987b-43a5ac925f20" providerId="ADAL" clId="{D879AD2D-96B6-4378-BF9F-5E48A6D6DF15}" dt="2025-01-31T02:00:12.903" v="60" actId="20577"/>
          <ac:spMkLst>
            <pc:docMk/>
            <pc:sldMk cId="3970270858" sldId="296"/>
            <ac:spMk id="83" creationId="{2E5B5E12-9CEF-42EA-B694-91918DD751AD}"/>
          </ac:spMkLst>
        </pc:spChg>
        <pc:spChg chg="mod">
          <ac:chgData name="添田 秀幸(soeda-hideyuki.oy9)" userId="ec2f7455-e62a-4eb8-987b-43a5ac925f20" providerId="ADAL" clId="{D879AD2D-96B6-4378-BF9F-5E48A6D6DF15}" dt="2025-01-31T01:59:52.138" v="54" actId="6549"/>
          <ac:spMkLst>
            <pc:docMk/>
            <pc:sldMk cId="3970270858" sldId="296"/>
            <ac:spMk id="89" creationId="{BDB56ED2-4601-49E1-A305-2F13673CA0D7}"/>
          </ac:spMkLst>
        </pc:spChg>
        <pc:grpChg chg="add mod">
          <ac:chgData name="添田 秀幸(soeda-hideyuki.oy9)" userId="ec2f7455-e62a-4eb8-987b-43a5ac925f20" providerId="ADAL" clId="{D879AD2D-96B6-4378-BF9F-5E48A6D6DF15}" dt="2025-01-31T01:59:40.795" v="50" actId="1036"/>
          <ac:grpSpMkLst>
            <pc:docMk/>
            <pc:sldMk cId="3970270858" sldId="296"/>
            <ac:grpSpMk id="41" creationId="{680FC37B-1B0A-91F8-2979-9319FECE4F31}"/>
          </ac:grpSpMkLst>
        </pc:grpChg>
        <pc:picChg chg="add mod">
          <ac:chgData name="添田 秀幸(soeda-hideyuki.oy9)" userId="ec2f7455-e62a-4eb8-987b-43a5ac925f20" providerId="ADAL" clId="{D879AD2D-96B6-4378-BF9F-5E48A6D6DF15}" dt="2025-01-31T02:00:33.870" v="62" actId="1076"/>
          <ac:picMkLst>
            <pc:docMk/>
            <pc:sldMk cId="3970270858" sldId="296"/>
            <ac:picMk id="7" creationId="{F8AC631E-369F-7F26-8F0C-65D896179C14}"/>
          </ac:picMkLst>
        </pc:picChg>
        <pc:picChg chg="add mod">
          <ac:chgData name="添田 秀幸(soeda-hideyuki.oy9)" userId="ec2f7455-e62a-4eb8-987b-43a5ac925f20" providerId="ADAL" clId="{D879AD2D-96B6-4378-BF9F-5E48A6D6DF15}" dt="2025-01-31T01:59:40.795" v="50" actId="1036"/>
          <ac:picMkLst>
            <pc:docMk/>
            <pc:sldMk cId="3970270858" sldId="296"/>
            <ac:picMk id="40" creationId="{43717D56-62E0-EBE6-2EBC-3B3CC8F7A2D8}"/>
          </ac:picMkLst>
        </pc:picChg>
        <pc:picChg chg="mod">
          <ac:chgData name="添田 秀幸(soeda-hideyuki.oy9)" userId="ec2f7455-e62a-4eb8-987b-43a5ac925f20" providerId="ADAL" clId="{D879AD2D-96B6-4378-BF9F-5E48A6D6DF15}" dt="2025-01-31T01:59:32.291" v="3"/>
          <ac:picMkLst>
            <pc:docMk/>
            <pc:sldMk cId="3970270858" sldId="296"/>
            <ac:picMk id="42" creationId="{4FEB9FEC-E9A4-04C4-A2F5-83B46503068C}"/>
          </ac:picMkLst>
        </pc:picChg>
        <pc:picChg chg="mod">
          <ac:chgData name="添田 秀幸(soeda-hideyuki.oy9)" userId="ec2f7455-e62a-4eb8-987b-43a5ac925f20" providerId="ADAL" clId="{D879AD2D-96B6-4378-BF9F-5E48A6D6DF15}" dt="2025-01-31T01:59:32.291" v="3"/>
          <ac:picMkLst>
            <pc:docMk/>
            <pc:sldMk cId="3970270858" sldId="296"/>
            <ac:picMk id="46" creationId="{32BFDF6E-0C78-99B7-82CD-614A6FE0A778}"/>
          </ac:picMkLst>
        </pc:picChg>
        <pc:picChg chg="add mod">
          <ac:chgData name="添田 秀幸(soeda-hideyuki.oy9)" userId="ec2f7455-e62a-4eb8-987b-43a5ac925f20" providerId="ADAL" clId="{D879AD2D-96B6-4378-BF9F-5E48A6D6DF15}" dt="2025-01-31T01:59:40.795" v="50" actId="1036"/>
          <ac:picMkLst>
            <pc:docMk/>
            <pc:sldMk cId="3970270858" sldId="296"/>
            <ac:picMk id="47" creationId="{EF566F79-25A5-2FD4-CF4C-EBC421A29EE9}"/>
          </ac:picMkLst>
        </pc:picChg>
        <pc:picChg chg="add mod">
          <ac:chgData name="添田 秀幸(soeda-hideyuki.oy9)" userId="ec2f7455-e62a-4eb8-987b-43a5ac925f20" providerId="ADAL" clId="{D879AD2D-96B6-4378-BF9F-5E48A6D6DF15}" dt="2025-01-31T01:59:40.795" v="50" actId="1036"/>
          <ac:picMkLst>
            <pc:docMk/>
            <pc:sldMk cId="3970270858" sldId="296"/>
            <ac:picMk id="48" creationId="{156C48C7-3E6F-876D-1891-0C9271301B23}"/>
          </ac:picMkLst>
        </pc:picChg>
        <pc:picChg chg="add mod">
          <ac:chgData name="添田 秀幸(soeda-hideyuki.oy9)" userId="ec2f7455-e62a-4eb8-987b-43a5ac925f20" providerId="ADAL" clId="{D879AD2D-96B6-4378-BF9F-5E48A6D6DF15}" dt="2025-01-31T01:59:40.795" v="50" actId="1036"/>
          <ac:picMkLst>
            <pc:docMk/>
            <pc:sldMk cId="3970270858" sldId="296"/>
            <ac:picMk id="50" creationId="{D21F5100-02BB-BB0C-EE0D-C1C9DA35F844}"/>
          </ac:picMkLst>
        </pc:picChg>
        <pc:picChg chg="add mod">
          <ac:chgData name="添田 秀幸(soeda-hideyuki.oy9)" userId="ec2f7455-e62a-4eb8-987b-43a5ac925f20" providerId="ADAL" clId="{D879AD2D-96B6-4378-BF9F-5E48A6D6DF15}" dt="2025-01-31T01:59:40.795" v="50" actId="1036"/>
          <ac:picMkLst>
            <pc:docMk/>
            <pc:sldMk cId="3970270858" sldId="296"/>
            <ac:picMk id="51" creationId="{EB657792-2D93-CDC2-7734-28D4B4A35836}"/>
          </ac:picMkLst>
        </pc:picChg>
      </pc:sldChg>
    </pc:docChg>
  </pc:docChgLst>
  <pc:docChgLst>
    <pc:chgData name="中村 夕夏(nakamura-yuuka.lb5)" userId="S::nyhel@lansys.mhlw.go.jp::3876b221-5734-4af9-84a6-796b991542ab" providerId="AD" clId="Web-{2DD0B1C9-CCDD-BFBA-A12A-629B6564164C}"/>
    <pc:docChg chg="modSld">
      <pc:chgData name="中村 夕夏(nakamura-yuuka.lb5)" userId="S::nyhel@lansys.mhlw.go.jp::3876b221-5734-4af9-84a6-796b991542ab" providerId="AD" clId="Web-{2DD0B1C9-CCDD-BFBA-A12A-629B6564164C}" dt="2025-04-04T05:00:39.057" v="4" actId="1076"/>
      <pc:docMkLst>
        <pc:docMk/>
      </pc:docMkLst>
      <pc:sldChg chg="modSp">
        <pc:chgData name="中村 夕夏(nakamura-yuuka.lb5)" userId="S::nyhel@lansys.mhlw.go.jp::3876b221-5734-4af9-84a6-796b991542ab" providerId="AD" clId="Web-{2DD0B1C9-CCDD-BFBA-A12A-629B6564164C}" dt="2025-04-04T05:00:39.057" v="4" actId="1076"/>
        <pc:sldMkLst>
          <pc:docMk/>
          <pc:sldMk cId="2487432004" sldId="2147482769"/>
        </pc:sldMkLst>
        <pc:spChg chg="mod">
          <ac:chgData name="中村 夕夏(nakamura-yuuka.lb5)" userId="S::nyhel@lansys.mhlw.go.jp::3876b221-5734-4af9-84a6-796b991542ab" providerId="AD" clId="Web-{2DD0B1C9-CCDD-BFBA-A12A-629B6564164C}" dt="2025-04-04T05:00:03.666" v="0" actId="14100"/>
          <ac:spMkLst>
            <pc:docMk/>
            <pc:sldMk cId="2487432004" sldId="2147482769"/>
            <ac:spMk id="128" creationId="{048187DF-1AED-D12E-F144-4C0D001B6B9E}"/>
          </ac:spMkLst>
        </pc:spChg>
        <pc:spChg chg="mod">
          <ac:chgData name="中村 夕夏(nakamura-yuuka.lb5)" userId="S::nyhel@lansys.mhlw.go.jp::3876b221-5734-4af9-84a6-796b991542ab" providerId="AD" clId="Web-{2DD0B1C9-CCDD-BFBA-A12A-629B6564164C}" dt="2025-04-04T05:00:39.057" v="4" actId="1076"/>
          <ac:spMkLst>
            <pc:docMk/>
            <pc:sldMk cId="2487432004" sldId="2147482769"/>
            <ac:spMk id="129" creationId="{B9145DA4-DF6D-322A-730F-418682E52F54}"/>
          </ac:spMkLst>
        </pc:spChg>
      </pc:sldChg>
    </pc:docChg>
  </pc:docChgLst>
  <pc:docChgLst>
    <pc:chgData name="添田 秀幸(soeda-hideyuki.oy9)" userId="ec2f7455-e62a-4eb8-987b-43a5ac925f20" providerId="ADAL" clId="{EA0E3DAD-5B97-45B6-BE99-C83517EEBC27}"/>
    <pc:docChg chg="undo custSel modSld">
      <pc:chgData name="添田 秀幸(soeda-hideyuki.oy9)" userId="ec2f7455-e62a-4eb8-987b-43a5ac925f20" providerId="ADAL" clId="{EA0E3DAD-5B97-45B6-BE99-C83517EEBC27}" dt="2025-01-31T07:19:26.974" v="357" actId="14100"/>
      <pc:docMkLst>
        <pc:docMk/>
      </pc:docMkLst>
      <pc:sldChg chg="addSp delSp modSp mod modAnim">
        <pc:chgData name="添田 秀幸(soeda-hideyuki.oy9)" userId="ec2f7455-e62a-4eb8-987b-43a5ac925f20" providerId="ADAL" clId="{EA0E3DAD-5B97-45B6-BE99-C83517EEBC27}" dt="2025-01-31T06:52:32.826" v="179" actId="20577"/>
        <pc:sldMkLst>
          <pc:docMk/>
          <pc:sldMk cId="511597046" sldId="405"/>
        </pc:sldMkLst>
        <pc:spChg chg="add mod">
          <ac:chgData name="添田 秀幸(soeda-hideyuki.oy9)" userId="ec2f7455-e62a-4eb8-987b-43a5ac925f20" providerId="ADAL" clId="{EA0E3DAD-5B97-45B6-BE99-C83517EEBC27}" dt="2025-01-31T06:48:17.311" v="12" actId="1076"/>
          <ac:spMkLst>
            <pc:docMk/>
            <pc:sldMk cId="511597046" sldId="405"/>
            <ac:spMk id="38" creationId="{326CE569-BE87-105F-C87F-0B46466A6D14}"/>
          </ac:spMkLst>
        </pc:spChg>
        <pc:spChg chg="mod">
          <ac:chgData name="添田 秀幸(soeda-hideyuki.oy9)" userId="ec2f7455-e62a-4eb8-987b-43a5ac925f20" providerId="ADAL" clId="{EA0E3DAD-5B97-45B6-BE99-C83517EEBC27}" dt="2025-01-31T06:48:39.600" v="82" actId="1036"/>
          <ac:spMkLst>
            <pc:docMk/>
            <pc:sldMk cId="511597046" sldId="405"/>
            <ac:spMk id="39" creationId="{985C74E9-350F-4821-ABDE-17C8909BCD32}"/>
          </ac:spMkLst>
        </pc:spChg>
        <pc:spChg chg="mod">
          <ac:chgData name="添田 秀幸(soeda-hideyuki.oy9)" userId="ec2f7455-e62a-4eb8-987b-43a5ac925f20" providerId="ADAL" clId="{EA0E3DAD-5B97-45B6-BE99-C83517EEBC27}" dt="2025-01-31T06:48:39.600" v="82" actId="1036"/>
          <ac:spMkLst>
            <pc:docMk/>
            <pc:sldMk cId="511597046" sldId="405"/>
            <ac:spMk id="40" creationId="{814A2FF4-14C7-48C4-9C88-009A9E9C740C}"/>
          </ac:spMkLst>
        </pc:spChg>
        <pc:spChg chg="mod">
          <ac:chgData name="添田 秀幸(soeda-hideyuki.oy9)" userId="ec2f7455-e62a-4eb8-987b-43a5ac925f20" providerId="ADAL" clId="{EA0E3DAD-5B97-45B6-BE99-C83517EEBC27}" dt="2025-01-31T06:48:45.432" v="83"/>
          <ac:spMkLst>
            <pc:docMk/>
            <pc:sldMk cId="511597046" sldId="405"/>
            <ac:spMk id="42" creationId="{6AFCF0B1-AB10-7C3A-3FBB-BF16B0DDD973}"/>
          </ac:spMkLst>
        </pc:spChg>
        <pc:spChg chg="mod">
          <ac:chgData name="添田 秀幸(soeda-hideyuki.oy9)" userId="ec2f7455-e62a-4eb8-987b-43a5ac925f20" providerId="ADAL" clId="{EA0E3DAD-5B97-45B6-BE99-C83517EEBC27}" dt="2025-01-31T06:48:59.679" v="159" actId="20577"/>
          <ac:spMkLst>
            <pc:docMk/>
            <pc:sldMk cId="511597046" sldId="405"/>
            <ac:spMk id="44" creationId="{D87F91BE-ED2D-3113-8B06-02291C6D8E22}"/>
          </ac:spMkLst>
        </pc:spChg>
        <pc:spChg chg="mod">
          <ac:chgData name="添田 秀幸(soeda-hideyuki.oy9)" userId="ec2f7455-e62a-4eb8-987b-43a5ac925f20" providerId="ADAL" clId="{EA0E3DAD-5B97-45B6-BE99-C83517EEBC27}" dt="2025-01-31T06:49:13.063" v="161" actId="20577"/>
          <ac:spMkLst>
            <pc:docMk/>
            <pc:sldMk cId="511597046" sldId="405"/>
            <ac:spMk id="45" creationId="{C00D0CAA-53D1-9A8C-19CB-715A9BB35731}"/>
          </ac:spMkLst>
        </pc:spChg>
        <pc:spChg chg="mod">
          <ac:chgData name="添田 秀幸(soeda-hideyuki.oy9)" userId="ec2f7455-e62a-4eb8-987b-43a5ac925f20" providerId="ADAL" clId="{EA0E3DAD-5B97-45B6-BE99-C83517EEBC27}" dt="2025-01-31T06:49:22.682" v="163" actId="20577"/>
          <ac:spMkLst>
            <pc:docMk/>
            <pc:sldMk cId="511597046" sldId="405"/>
            <ac:spMk id="46" creationId="{9225D045-BE92-EBE6-C72E-735742559D34}"/>
          </ac:spMkLst>
        </pc:spChg>
        <pc:spChg chg="mod">
          <ac:chgData name="添田 秀幸(soeda-hideyuki.oy9)" userId="ec2f7455-e62a-4eb8-987b-43a5ac925f20" providerId="ADAL" clId="{EA0E3DAD-5B97-45B6-BE99-C83517EEBC27}" dt="2025-01-31T06:50:04.427" v="165" actId="20577"/>
          <ac:spMkLst>
            <pc:docMk/>
            <pc:sldMk cId="511597046" sldId="405"/>
            <ac:spMk id="47" creationId="{F526B50B-66E9-743E-1F92-E477FA777B02}"/>
          </ac:spMkLst>
        </pc:spChg>
        <pc:spChg chg="mod">
          <ac:chgData name="添田 秀幸(soeda-hideyuki.oy9)" userId="ec2f7455-e62a-4eb8-987b-43a5ac925f20" providerId="ADAL" clId="{EA0E3DAD-5B97-45B6-BE99-C83517EEBC27}" dt="2025-01-31T06:50:14.665" v="167" actId="20577"/>
          <ac:spMkLst>
            <pc:docMk/>
            <pc:sldMk cId="511597046" sldId="405"/>
            <ac:spMk id="48" creationId="{FAE01908-D432-CB7F-1172-641B6A82453E}"/>
          </ac:spMkLst>
        </pc:spChg>
        <pc:spChg chg="mod">
          <ac:chgData name="添田 秀幸(soeda-hideyuki.oy9)" userId="ec2f7455-e62a-4eb8-987b-43a5ac925f20" providerId="ADAL" clId="{EA0E3DAD-5B97-45B6-BE99-C83517EEBC27}" dt="2025-01-31T06:50:30.873" v="171" actId="20577"/>
          <ac:spMkLst>
            <pc:docMk/>
            <pc:sldMk cId="511597046" sldId="405"/>
            <ac:spMk id="49" creationId="{500568C6-4963-018E-F68F-D4809648F5CF}"/>
          </ac:spMkLst>
        </pc:spChg>
        <pc:spChg chg="mod">
          <ac:chgData name="添田 秀幸(soeda-hideyuki.oy9)" userId="ec2f7455-e62a-4eb8-987b-43a5ac925f20" providerId="ADAL" clId="{EA0E3DAD-5B97-45B6-BE99-C83517EEBC27}" dt="2025-01-31T06:50:40.823" v="173" actId="20577"/>
          <ac:spMkLst>
            <pc:docMk/>
            <pc:sldMk cId="511597046" sldId="405"/>
            <ac:spMk id="50" creationId="{B843F520-0C61-594B-57A1-10443DDEB64E}"/>
          </ac:spMkLst>
        </pc:spChg>
        <pc:spChg chg="mod">
          <ac:chgData name="添田 秀幸(soeda-hideyuki.oy9)" userId="ec2f7455-e62a-4eb8-987b-43a5ac925f20" providerId="ADAL" clId="{EA0E3DAD-5B97-45B6-BE99-C83517EEBC27}" dt="2025-01-31T06:52:32.826" v="179" actId="20577"/>
          <ac:spMkLst>
            <pc:docMk/>
            <pc:sldMk cId="511597046" sldId="405"/>
            <ac:spMk id="51" creationId="{B9CCBA0D-BCC8-9001-5067-E3507BB72A7C}"/>
          </ac:spMkLst>
        </pc:spChg>
        <pc:spChg chg="mod">
          <ac:chgData name="添田 秀幸(soeda-hideyuki.oy9)" userId="ec2f7455-e62a-4eb8-987b-43a5ac925f20" providerId="ADAL" clId="{EA0E3DAD-5B97-45B6-BE99-C83517EEBC27}" dt="2025-01-31T06:50:58.446" v="175" actId="20577"/>
          <ac:spMkLst>
            <pc:docMk/>
            <pc:sldMk cId="511597046" sldId="405"/>
            <ac:spMk id="57" creationId="{9954EA5B-263B-2B7D-1E9A-BFC98D7B8488}"/>
          </ac:spMkLst>
        </pc:spChg>
        <pc:spChg chg="mod">
          <ac:chgData name="添田 秀幸(soeda-hideyuki.oy9)" userId="ec2f7455-e62a-4eb8-987b-43a5ac925f20" providerId="ADAL" clId="{EA0E3DAD-5B97-45B6-BE99-C83517EEBC27}" dt="2025-01-31T06:48:45.432" v="83"/>
          <ac:spMkLst>
            <pc:docMk/>
            <pc:sldMk cId="511597046" sldId="405"/>
            <ac:spMk id="58" creationId="{37F80A99-7C8F-3BFB-25AA-177B231C5BEE}"/>
          </ac:spMkLst>
        </pc:spChg>
        <pc:spChg chg="add mod">
          <ac:chgData name="添田 秀幸(soeda-hideyuki.oy9)" userId="ec2f7455-e62a-4eb8-987b-43a5ac925f20" providerId="ADAL" clId="{EA0E3DAD-5B97-45B6-BE99-C83517EEBC27}" dt="2025-01-31T06:48:49.819" v="155" actId="1035"/>
          <ac:spMkLst>
            <pc:docMk/>
            <pc:sldMk cId="511597046" sldId="405"/>
            <ac:spMk id="64" creationId="{B0437D51-7313-42AE-6C7C-DE7D60BF26F2}"/>
          </ac:spMkLst>
        </pc:spChg>
        <pc:spChg chg="add mod">
          <ac:chgData name="添田 秀幸(soeda-hideyuki.oy9)" userId="ec2f7455-e62a-4eb8-987b-43a5ac925f20" providerId="ADAL" clId="{EA0E3DAD-5B97-45B6-BE99-C83517EEBC27}" dt="2025-01-31T06:48:49.819" v="155" actId="1035"/>
          <ac:spMkLst>
            <pc:docMk/>
            <pc:sldMk cId="511597046" sldId="405"/>
            <ac:spMk id="65" creationId="{2AAFFD96-5EF4-78EB-C90E-0CA865A36BEF}"/>
          </ac:spMkLst>
        </pc:spChg>
        <pc:grpChg chg="mod">
          <ac:chgData name="添田 秀幸(soeda-hideyuki.oy9)" userId="ec2f7455-e62a-4eb8-987b-43a5ac925f20" providerId="ADAL" clId="{EA0E3DAD-5B97-45B6-BE99-C83517EEBC27}" dt="2025-01-31T06:48:39.600" v="82" actId="1036"/>
          <ac:grpSpMkLst>
            <pc:docMk/>
            <pc:sldMk cId="511597046" sldId="405"/>
            <ac:grpSpMk id="8" creationId="{B00E9043-089A-4AC3-862D-9049C05ABA1B}"/>
          </ac:grpSpMkLst>
        </pc:grpChg>
        <pc:grpChg chg="add mod">
          <ac:chgData name="添田 秀幸(soeda-hideyuki.oy9)" userId="ec2f7455-e62a-4eb8-987b-43a5ac925f20" providerId="ADAL" clId="{EA0E3DAD-5B97-45B6-BE99-C83517EEBC27}" dt="2025-01-31T06:48:49.819" v="155" actId="1035"/>
          <ac:grpSpMkLst>
            <pc:docMk/>
            <pc:sldMk cId="511597046" sldId="405"/>
            <ac:grpSpMk id="41" creationId="{B48399B2-DC75-1311-3329-A1ADC826CB4D}"/>
          </ac:grpSpMkLst>
        </pc:grpChg>
        <pc:grpChg chg="mod">
          <ac:chgData name="添田 秀幸(soeda-hideyuki.oy9)" userId="ec2f7455-e62a-4eb8-987b-43a5ac925f20" providerId="ADAL" clId="{EA0E3DAD-5B97-45B6-BE99-C83517EEBC27}" dt="2025-01-31T06:48:45.432" v="83"/>
          <ac:grpSpMkLst>
            <pc:docMk/>
            <pc:sldMk cId="511597046" sldId="405"/>
            <ac:grpSpMk id="56" creationId="{DCEAB80F-7A9C-659C-7EB0-225F3A62B9DD}"/>
          </ac:grpSpMkLst>
        </pc:grpChg>
        <pc:graphicFrameChg chg="mod">
          <ac:chgData name="添田 秀幸(soeda-hideyuki.oy9)" userId="ec2f7455-e62a-4eb8-987b-43a5ac925f20" providerId="ADAL" clId="{EA0E3DAD-5B97-45B6-BE99-C83517EEBC27}" dt="2025-01-31T06:48:45.432" v="83"/>
          <ac:graphicFrameMkLst>
            <pc:docMk/>
            <pc:sldMk cId="511597046" sldId="405"/>
            <ac:graphicFrameMk id="43" creationId="{5468C02F-F24E-6476-9D8C-6B043ED7520D}"/>
          </ac:graphicFrameMkLst>
        </pc:graphicFrameChg>
        <pc:picChg chg="add mod">
          <ac:chgData name="添田 秀幸(soeda-hideyuki.oy9)" userId="ec2f7455-e62a-4eb8-987b-43a5ac925f20" providerId="ADAL" clId="{EA0E3DAD-5B97-45B6-BE99-C83517EEBC27}" dt="2025-01-31T06:47:46.736" v="2" actId="1076"/>
          <ac:picMkLst>
            <pc:docMk/>
            <pc:sldMk cId="511597046" sldId="405"/>
            <ac:picMk id="3" creationId="{919BC6F8-B5E0-4824-4394-56B6FAEBA7F4}"/>
          </ac:picMkLst>
        </pc:picChg>
        <pc:picChg chg="mod">
          <ac:chgData name="添田 秀幸(soeda-hideyuki.oy9)" userId="ec2f7455-e62a-4eb8-987b-43a5ac925f20" providerId="ADAL" clId="{EA0E3DAD-5B97-45B6-BE99-C83517EEBC27}" dt="2025-01-31T06:48:45.432" v="83"/>
          <ac:picMkLst>
            <pc:docMk/>
            <pc:sldMk cId="511597046" sldId="405"/>
            <ac:picMk id="52" creationId="{C90A0F0D-5CEA-F9C9-2552-18741B142C35}"/>
          </ac:picMkLst>
        </pc:picChg>
        <pc:picChg chg="mod">
          <ac:chgData name="添田 秀幸(soeda-hideyuki.oy9)" userId="ec2f7455-e62a-4eb8-987b-43a5ac925f20" providerId="ADAL" clId="{EA0E3DAD-5B97-45B6-BE99-C83517EEBC27}" dt="2025-01-31T06:48:45.432" v="83"/>
          <ac:picMkLst>
            <pc:docMk/>
            <pc:sldMk cId="511597046" sldId="405"/>
            <ac:picMk id="53" creationId="{2A364690-7BC2-B54B-C054-C7ABE4E93D6D}"/>
          </ac:picMkLst>
        </pc:picChg>
        <pc:picChg chg="mod">
          <ac:chgData name="添田 秀幸(soeda-hideyuki.oy9)" userId="ec2f7455-e62a-4eb8-987b-43a5ac925f20" providerId="ADAL" clId="{EA0E3DAD-5B97-45B6-BE99-C83517EEBC27}" dt="2025-01-31T06:48:45.432" v="83"/>
          <ac:picMkLst>
            <pc:docMk/>
            <pc:sldMk cId="511597046" sldId="405"/>
            <ac:picMk id="54" creationId="{E4A69647-33DF-6F39-ED49-3CE17D45EB5A}"/>
          </ac:picMkLst>
        </pc:picChg>
        <pc:picChg chg="mod">
          <ac:chgData name="添田 秀幸(soeda-hideyuki.oy9)" userId="ec2f7455-e62a-4eb8-987b-43a5ac925f20" providerId="ADAL" clId="{EA0E3DAD-5B97-45B6-BE99-C83517EEBC27}" dt="2025-01-31T06:48:45.432" v="83"/>
          <ac:picMkLst>
            <pc:docMk/>
            <pc:sldMk cId="511597046" sldId="405"/>
            <ac:picMk id="55" creationId="{6D386645-EE38-C644-2B37-40B7881224D9}"/>
          </ac:picMkLst>
        </pc:picChg>
        <pc:picChg chg="mod">
          <ac:chgData name="添田 秀幸(soeda-hideyuki.oy9)" userId="ec2f7455-e62a-4eb8-987b-43a5ac925f20" providerId="ADAL" clId="{EA0E3DAD-5B97-45B6-BE99-C83517EEBC27}" dt="2025-01-31T06:48:45.432" v="83"/>
          <ac:picMkLst>
            <pc:docMk/>
            <pc:sldMk cId="511597046" sldId="405"/>
            <ac:picMk id="60" creationId="{1B14828A-9216-9C87-617B-3E1F088AB80B}"/>
          </ac:picMkLst>
        </pc:picChg>
        <pc:picChg chg="mod">
          <ac:chgData name="添田 秀幸(soeda-hideyuki.oy9)" userId="ec2f7455-e62a-4eb8-987b-43a5ac925f20" providerId="ADAL" clId="{EA0E3DAD-5B97-45B6-BE99-C83517EEBC27}" dt="2025-01-31T06:48:45.432" v="83"/>
          <ac:picMkLst>
            <pc:docMk/>
            <pc:sldMk cId="511597046" sldId="405"/>
            <ac:picMk id="61" creationId="{F20F90DC-0F21-5063-4E2A-421038D25C1A}"/>
          </ac:picMkLst>
        </pc:picChg>
        <pc:picChg chg="mod">
          <ac:chgData name="添田 秀幸(soeda-hideyuki.oy9)" userId="ec2f7455-e62a-4eb8-987b-43a5ac925f20" providerId="ADAL" clId="{EA0E3DAD-5B97-45B6-BE99-C83517EEBC27}" dt="2025-01-31T06:48:45.432" v="83"/>
          <ac:picMkLst>
            <pc:docMk/>
            <pc:sldMk cId="511597046" sldId="405"/>
            <ac:picMk id="62" creationId="{F8947995-BAA4-C881-3D74-BCBA1542E13A}"/>
          </ac:picMkLst>
        </pc:picChg>
        <pc:picChg chg="mod">
          <ac:chgData name="添田 秀幸(soeda-hideyuki.oy9)" userId="ec2f7455-e62a-4eb8-987b-43a5ac925f20" providerId="ADAL" clId="{EA0E3DAD-5B97-45B6-BE99-C83517EEBC27}" dt="2025-01-31T06:48:45.432" v="83"/>
          <ac:picMkLst>
            <pc:docMk/>
            <pc:sldMk cId="511597046" sldId="405"/>
            <ac:picMk id="63" creationId="{04B209AC-97BE-7C96-3877-4718FCE6C3A1}"/>
          </ac:picMkLst>
        </pc:picChg>
        <pc:cxnChg chg="mod">
          <ac:chgData name="添田 秀幸(soeda-hideyuki.oy9)" userId="ec2f7455-e62a-4eb8-987b-43a5ac925f20" providerId="ADAL" clId="{EA0E3DAD-5B97-45B6-BE99-C83517EEBC27}" dt="2025-01-31T06:48:45.432" v="83"/>
          <ac:cxnSpMkLst>
            <pc:docMk/>
            <pc:sldMk cId="511597046" sldId="405"/>
            <ac:cxnSpMk id="59" creationId="{1FE29813-63CF-1488-0BA8-EC0011664A31}"/>
          </ac:cxnSpMkLst>
        </pc:cxnChg>
      </pc:sldChg>
      <pc:sldChg chg="addSp delSp modSp mod">
        <pc:chgData name="添田 秀幸(soeda-hideyuki.oy9)" userId="ec2f7455-e62a-4eb8-987b-43a5ac925f20" providerId="ADAL" clId="{EA0E3DAD-5B97-45B6-BE99-C83517EEBC27}" dt="2025-01-31T07:19:26.974" v="357" actId="14100"/>
        <pc:sldMkLst>
          <pc:docMk/>
          <pc:sldMk cId="3866174917" sldId="441"/>
        </pc:sldMkLst>
        <pc:spChg chg="mod">
          <ac:chgData name="添田 秀幸(soeda-hideyuki.oy9)" userId="ec2f7455-e62a-4eb8-987b-43a5ac925f20" providerId="ADAL" clId="{EA0E3DAD-5B97-45B6-BE99-C83517EEBC27}" dt="2025-01-31T07:19:20.074" v="355"/>
          <ac:spMkLst>
            <pc:docMk/>
            <pc:sldMk cId="3866174917" sldId="441"/>
            <ac:spMk id="3" creationId="{6C0DE99C-6CDB-40A0-9094-1C1420A578D5}"/>
          </ac:spMkLst>
        </pc:spChg>
        <pc:spChg chg="add mod">
          <ac:chgData name="添田 秀幸(soeda-hideyuki.oy9)" userId="ec2f7455-e62a-4eb8-987b-43a5ac925f20" providerId="ADAL" clId="{EA0E3DAD-5B97-45B6-BE99-C83517EEBC27}" dt="2025-01-31T07:15:42.725" v="188" actId="1076"/>
          <ac:spMkLst>
            <pc:docMk/>
            <pc:sldMk cId="3866174917" sldId="441"/>
            <ac:spMk id="5" creationId="{6582F1A9-BDB0-F7CD-D40B-CAD11E7EE8A5}"/>
          </ac:spMkLst>
        </pc:spChg>
        <pc:spChg chg="add mod">
          <ac:chgData name="添田 秀幸(soeda-hideyuki.oy9)" userId="ec2f7455-e62a-4eb8-987b-43a5ac925f20" providerId="ADAL" clId="{EA0E3DAD-5B97-45B6-BE99-C83517EEBC27}" dt="2025-01-31T07:16:12.142" v="265" actId="1036"/>
          <ac:spMkLst>
            <pc:docMk/>
            <pc:sldMk cId="3866174917" sldId="441"/>
            <ac:spMk id="7" creationId="{BA24DAC3-CE5D-9B14-A7EC-96ABC16747A9}"/>
          </ac:spMkLst>
        </pc:spChg>
        <pc:spChg chg="add mod">
          <ac:chgData name="添田 秀幸(soeda-hideyuki.oy9)" userId="ec2f7455-e62a-4eb8-987b-43a5ac925f20" providerId="ADAL" clId="{EA0E3DAD-5B97-45B6-BE99-C83517EEBC27}" dt="2025-01-31T07:16:12.142" v="265" actId="1036"/>
          <ac:spMkLst>
            <pc:docMk/>
            <pc:sldMk cId="3866174917" sldId="441"/>
            <ac:spMk id="10" creationId="{7D36B080-6B75-FC8F-31F8-E6B7B2633736}"/>
          </ac:spMkLst>
        </pc:spChg>
        <pc:spChg chg="add mod">
          <ac:chgData name="添田 秀幸(soeda-hideyuki.oy9)" userId="ec2f7455-e62a-4eb8-987b-43a5ac925f20" providerId="ADAL" clId="{EA0E3DAD-5B97-45B6-BE99-C83517EEBC27}" dt="2025-01-31T07:16:12.142" v="265" actId="1036"/>
          <ac:spMkLst>
            <pc:docMk/>
            <pc:sldMk cId="3866174917" sldId="441"/>
            <ac:spMk id="13" creationId="{47E24E7D-2AEB-891F-AFAD-B6DD6712048C}"/>
          </ac:spMkLst>
        </pc:spChg>
        <pc:spChg chg="add mod">
          <ac:chgData name="添田 秀幸(soeda-hideyuki.oy9)" userId="ec2f7455-e62a-4eb8-987b-43a5ac925f20" providerId="ADAL" clId="{EA0E3DAD-5B97-45B6-BE99-C83517EEBC27}" dt="2025-01-31T07:16:12.142" v="265" actId="1036"/>
          <ac:spMkLst>
            <pc:docMk/>
            <pc:sldMk cId="3866174917" sldId="441"/>
            <ac:spMk id="14" creationId="{A4C04BC1-8672-8579-9857-A0C042274DF0}"/>
          </ac:spMkLst>
        </pc:spChg>
        <pc:spChg chg="mod">
          <ac:chgData name="添田 秀幸(soeda-hideyuki.oy9)" userId="ec2f7455-e62a-4eb8-987b-43a5ac925f20" providerId="ADAL" clId="{EA0E3DAD-5B97-45B6-BE99-C83517EEBC27}" dt="2025-01-31T07:18:32.789" v="334" actId="14100"/>
          <ac:spMkLst>
            <pc:docMk/>
            <pc:sldMk cId="3866174917" sldId="441"/>
            <ac:spMk id="21" creationId="{09262E71-847C-4914-BE81-9577BE83F5AA}"/>
          </ac:spMkLst>
        </pc:spChg>
        <pc:spChg chg="mod">
          <ac:chgData name="添田 秀幸(soeda-hideyuki.oy9)" userId="ec2f7455-e62a-4eb8-987b-43a5ac925f20" providerId="ADAL" clId="{EA0E3DAD-5B97-45B6-BE99-C83517EEBC27}" dt="2025-01-31T07:17:25.750" v="284" actId="20577"/>
          <ac:spMkLst>
            <pc:docMk/>
            <pc:sldMk cId="3866174917" sldId="441"/>
            <ac:spMk id="29" creationId="{651E3D1F-221A-4D8E-B936-2F9186F0A030}"/>
          </ac:spMkLst>
        </pc:spChg>
        <pc:spChg chg="mod">
          <ac:chgData name="添田 秀幸(soeda-hideyuki.oy9)" userId="ec2f7455-e62a-4eb8-987b-43a5ac925f20" providerId="ADAL" clId="{EA0E3DAD-5B97-45B6-BE99-C83517EEBC27}" dt="2025-01-31T07:19:26.974" v="357" actId="14100"/>
          <ac:spMkLst>
            <pc:docMk/>
            <pc:sldMk cId="3866174917" sldId="441"/>
            <ac:spMk id="33" creationId="{043B20E1-B986-40DD-B800-67D5E9698874}"/>
          </ac:spMkLst>
        </pc:spChg>
        <pc:picChg chg="mod">
          <ac:chgData name="添田 秀幸(soeda-hideyuki.oy9)" userId="ec2f7455-e62a-4eb8-987b-43a5ac925f20" providerId="ADAL" clId="{EA0E3DAD-5B97-45B6-BE99-C83517EEBC27}" dt="2025-01-31T07:18:33.487" v="335" actId="1076"/>
          <ac:picMkLst>
            <pc:docMk/>
            <pc:sldMk cId="3866174917" sldId="441"/>
            <ac:picMk id="11" creationId="{1CAFB4BA-5676-4828-AE53-EEFD02220DF9}"/>
          </ac:picMkLst>
        </pc:picChg>
        <pc:picChg chg="add mod">
          <ac:chgData name="添田 秀幸(soeda-hideyuki.oy9)" userId="ec2f7455-e62a-4eb8-987b-43a5ac925f20" providerId="ADAL" clId="{EA0E3DAD-5B97-45B6-BE99-C83517EEBC27}" dt="2025-01-31T07:16:51.885" v="272" actId="1076"/>
          <ac:picMkLst>
            <pc:docMk/>
            <pc:sldMk cId="3866174917" sldId="441"/>
            <ac:picMk id="19" creationId="{1CE64B83-14E1-5991-C64A-F9F313F6A359}"/>
          </ac:picMkLst>
        </pc:picChg>
        <pc:cxnChg chg="add mod">
          <ac:chgData name="添田 秀幸(soeda-hideyuki.oy9)" userId="ec2f7455-e62a-4eb8-987b-43a5ac925f20" providerId="ADAL" clId="{EA0E3DAD-5B97-45B6-BE99-C83517EEBC27}" dt="2025-01-31T07:16:12.142" v="265" actId="1036"/>
          <ac:cxnSpMkLst>
            <pc:docMk/>
            <pc:sldMk cId="3866174917" sldId="441"/>
            <ac:cxnSpMk id="12" creationId="{161445F9-D8D1-E3CB-8DF0-F5B438A482D3}"/>
          </ac:cxnSpMkLst>
        </pc:cxnChg>
      </pc:sldChg>
    </pc:docChg>
  </pc:docChgLst>
  <pc:docChgLst>
    <pc:chgData name="白崎 仁(shirasaki-hitoshi.pv1)" userId="S::shzfr@lansys.mhlw.go.jp::67abe9f9-a5cc-430f-931a-aa61fe6d4a7b" providerId="AD" clId="Web-{40710601-B79D-44D9-B881-3AF13A09B8CA}"/>
    <pc:docChg chg="modSld">
      <pc:chgData name="白崎 仁(shirasaki-hitoshi.pv1)" userId="S::shzfr@lansys.mhlw.go.jp::67abe9f9-a5cc-430f-931a-aa61fe6d4a7b" providerId="AD" clId="Web-{40710601-B79D-44D9-B881-3AF13A09B8CA}" dt="2025-01-29T05:25:50.741" v="88" actId="20577"/>
      <pc:docMkLst>
        <pc:docMk/>
      </pc:docMkLst>
      <pc:sldChg chg="modSp">
        <pc:chgData name="白崎 仁(shirasaki-hitoshi.pv1)" userId="S::shzfr@lansys.mhlw.go.jp::67abe9f9-a5cc-430f-931a-aa61fe6d4a7b" providerId="AD" clId="Web-{40710601-B79D-44D9-B881-3AF13A09B8CA}" dt="2025-01-29T05:25:13.787" v="76" actId="20577"/>
        <pc:sldMkLst>
          <pc:docMk/>
          <pc:sldMk cId="1133023905" sldId="317"/>
        </pc:sldMkLst>
        <pc:spChg chg="mod">
          <ac:chgData name="白崎 仁(shirasaki-hitoshi.pv1)" userId="S::shzfr@lansys.mhlw.go.jp::67abe9f9-a5cc-430f-931a-aa61fe6d4a7b" providerId="AD" clId="Web-{40710601-B79D-44D9-B881-3AF13A09B8CA}" dt="2025-01-29T05:25:13.787" v="76" actId="20577"/>
          <ac:spMkLst>
            <pc:docMk/>
            <pc:sldMk cId="1133023905" sldId="317"/>
            <ac:spMk id="10" creationId="{28E3F346-698B-4090-BCFF-21ADA61A6D2A}"/>
          </ac:spMkLst>
        </pc:spChg>
      </pc:sldChg>
      <pc:sldChg chg="modSp">
        <pc:chgData name="白崎 仁(shirasaki-hitoshi.pv1)" userId="S::shzfr@lansys.mhlw.go.jp::67abe9f9-a5cc-430f-931a-aa61fe6d4a7b" providerId="AD" clId="Web-{40710601-B79D-44D9-B881-3AF13A09B8CA}" dt="2025-01-29T05:17:32.050" v="36" actId="20577"/>
        <pc:sldMkLst>
          <pc:docMk/>
          <pc:sldMk cId="2062768210" sldId="454"/>
        </pc:sldMkLst>
        <pc:spChg chg="mod">
          <ac:chgData name="白崎 仁(shirasaki-hitoshi.pv1)" userId="S::shzfr@lansys.mhlw.go.jp::67abe9f9-a5cc-430f-931a-aa61fe6d4a7b" providerId="AD" clId="Web-{40710601-B79D-44D9-B881-3AF13A09B8CA}" dt="2025-01-29T05:17:17.253" v="28" actId="20577"/>
          <ac:spMkLst>
            <pc:docMk/>
            <pc:sldMk cId="2062768210" sldId="454"/>
            <ac:spMk id="122" creationId="{B985DDCA-AAC6-44AF-9707-8C460333BFA4}"/>
          </ac:spMkLst>
        </pc:spChg>
        <pc:spChg chg="mod">
          <ac:chgData name="白崎 仁(shirasaki-hitoshi.pv1)" userId="S::shzfr@lansys.mhlw.go.jp::67abe9f9-a5cc-430f-931a-aa61fe6d4a7b" providerId="AD" clId="Web-{40710601-B79D-44D9-B881-3AF13A09B8CA}" dt="2025-01-29T05:17:24.331" v="32" actId="20577"/>
          <ac:spMkLst>
            <pc:docMk/>
            <pc:sldMk cId="2062768210" sldId="454"/>
            <ac:spMk id="167" creationId="{B85772AD-7A9A-4BAC-94B4-6EB95FFF8C69}"/>
          </ac:spMkLst>
        </pc:spChg>
        <pc:spChg chg="mod">
          <ac:chgData name="白崎 仁(shirasaki-hitoshi.pv1)" userId="S::shzfr@lansys.mhlw.go.jp::67abe9f9-a5cc-430f-931a-aa61fe6d4a7b" providerId="AD" clId="Web-{40710601-B79D-44D9-B881-3AF13A09B8CA}" dt="2025-01-29T05:17:32.050" v="36" actId="20577"/>
          <ac:spMkLst>
            <pc:docMk/>
            <pc:sldMk cId="2062768210" sldId="454"/>
            <ac:spMk id="177" creationId="{61F096FC-20C3-4EC0-8473-9E909ADBF757}"/>
          </ac:spMkLst>
        </pc:spChg>
      </pc:sldChg>
      <pc:sldChg chg="modSp">
        <pc:chgData name="白崎 仁(shirasaki-hitoshi.pv1)" userId="S::shzfr@lansys.mhlw.go.jp::67abe9f9-a5cc-430f-931a-aa61fe6d4a7b" providerId="AD" clId="Web-{40710601-B79D-44D9-B881-3AF13A09B8CA}" dt="2025-01-29T05:16:29.298" v="19" actId="20577"/>
        <pc:sldMkLst>
          <pc:docMk/>
          <pc:sldMk cId="2052722953" sldId="455"/>
        </pc:sldMkLst>
        <pc:spChg chg="mod">
          <ac:chgData name="白崎 仁(shirasaki-hitoshi.pv1)" userId="S::shzfr@lansys.mhlw.go.jp::67abe9f9-a5cc-430f-931a-aa61fe6d4a7b" providerId="AD" clId="Web-{40710601-B79D-44D9-B881-3AF13A09B8CA}" dt="2025-01-29T05:15:53.093" v="8" actId="20577"/>
          <ac:spMkLst>
            <pc:docMk/>
            <pc:sldMk cId="2052722953" sldId="455"/>
            <ac:spMk id="11" creationId="{E0CF777B-6178-409C-B9BD-A0FB7C333274}"/>
          </ac:spMkLst>
        </pc:spChg>
        <pc:spChg chg="mod">
          <ac:chgData name="白崎 仁(shirasaki-hitoshi.pv1)" userId="S::shzfr@lansys.mhlw.go.jp::67abe9f9-a5cc-430f-931a-aa61fe6d4a7b" providerId="AD" clId="Web-{40710601-B79D-44D9-B881-3AF13A09B8CA}" dt="2025-01-29T05:16:29.298" v="19" actId="20577"/>
          <ac:spMkLst>
            <pc:docMk/>
            <pc:sldMk cId="2052722953" sldId="455"/>
            <ac:spMk id="22" creationId="{C9E84C50-CC42-42ED-B878-06FD2F780740}"/>
          </ac:spMkLst>
        </pc:spChg>
        <pc:spChg chg="mod">
          <ac:chgData name="白崎 仁(shirasaki-hitoshi.pv1)" userId="S::shzfr@lansys.mhlw.go.jp::67abe9f9-a5cc-430f-931a-aa61fe6d4a7b" providerId="AD" clId="Web-{40710601-B79D-44D9-B881-3AF13A09B8CA}" dt="2025-01-29T05:15:58.796" v="12" actId="20577"/>
          <ac:spMkLst>
            <pc:docMk/>
            <pc:sldMk cId="2052722953" sldId="455"/>
            <ac:spMk id="26" creationId="{C0D9FF62-EEE3-448B-8113-460DBFF56F3A}"/>
          </ac:spMkLst>
        </pc:spChg>
      </pc:sldChg>
      <pc:sldChg chg="modSp">
        <pc:chgData name="白崎 仁(shirasaki-hitoshi.pv1)" userId="S::shzfr@lansys.mhlw.go.jp::67abe9f9-a5cc-430f-931a-aa61fe6d4a7b" providerId="AD" clId="Web-{40710601-B79D-44D9-B881-3AF13A09B8CA}" dt="2025-01-29T05:25:50.741" v="88" actId="20577"/>
        <pc:sldMkLst>
          <pc:docMk/>
          <pc:sldMk cId="3239475869" sldId="2147482772"/>
        </pc:sldMkLst>
        <pc:spChg chg="mod">
          <ac:chgData name="白崎 仁(shirasaki-hitoshi.pv1)" userId="S::shzfr@lansys.mhlw.go.jp::67abe9f9-a5cc-430f-931a-aa61fe6d4a7b" providerId="AD" clId="Web-{40710601-B79D-44D9-B881-3AF13A09B8CA}" dt="2025-01-29T05:25:50.741" v="88" actId="20577"/>
          <ac:spMkLst>
            <pc:docMk/>
            <pc:sldMk cId="3239475869" sldId="2147482772"/>
            <ac:spMk id="5" creationId="{A971DE08-EA77-F494-5AA2-5999992157E7}"/>
          </ac:spMkLst>
        </pc:spChg>
        <pc:spChg chg="mod">
          <ac:chgData name="白崎 仁(shirasaki-hitoshi.pv1)" userId="S::shzfr@lansys.mhlw.go.jp::67abe9f9-a5cc-430f-931a-aa61fe6d4a7b" providerId="AD" clId="Web-{40710601-B79D-44D9-B881-3AF13A09B8CA}" dt="2025-01-29T05:25:19.131" v="80" actId="20577"/>
          <ac:spMkLst>
            <pc:docMk/>
            <pc:sldMk cId="3239475869" sldId="2147482772"/>
            <ac:spMk id="10" creationId="{28E3F346-698B-4090-BCFF-21ADA61A6D2A}"/>
          </ac:spMkLst>
        </pc:spChg>
        <pc:spChg chg="mod">
          <ac:chgData name="白崎 仁(shirasaki-hitoshi.pv1)" userId="S::shzfr@lansys.mhlw.go.jp::67abe9f9-a5cc-430f-931a-aa61fe6d4a7b" providerId="AD" clId="Web-{40710601-B79D-44D9-B881-3AF13A09B8CA}" dt="2025-01-29T05:19:44.649" v="38" actId="20577"/>
          <ac:spMkLst>
            <pc:docMk/>
            <pc:sldMk cId="3239475869" sldId="2147482772"/>
            <ac:spMk id="37" creationId="{03485824-B6A2-4B95-9A1E-41F39080A6B6}"/>
          </ac:spMkLst>
        </pc:spChg>
      </pc:sldChg>
    </pc:docChg>
  </pc:docChgLst>
  <pc:docChgLst>
    <pc:chgData name="杉本 勇大(sugimoto-yuudai.f37)" userId="b83a4b1c-b74b-4c87-ae19-860daac23fc7" providerId="ADAL" clId="{B0C8907B-30F7-4E1A-AF8B-2E5374BED6E4}"/>
    <pc:docChg chg="modSld">
      <pc:chgData name="杉本 勇大(sugimoto-yuudai.f37)" userId="b83a4b1c-b74b-4c87-ae19-860daac23fc7" providerId="ADAL" clId="{B0C8907B-30F7-4E1A-AF8B-2E5374BED6E4}" dt="2025-02-05T06:39:18.439" v="1" actId="20577"/>
      <pc:docMkLst>
        <pc:docMk/>
      </pc:docMkLst>
      <pc:sldChg chg="modSp mod">
        <pc:chgData name="杉本 勇大(sugimoto-yuudai.f37)" userId="b83a4b1c-b74b-4c87-ae19-860daac23fc7" providerId="ADAL" clId="{B0C8907B-30F7-4E1A-AF8B-2E5374BED6E4}" dt="2025-02-05T06:39:18.439" v="1" actId="20577"/>
        <pc:sldMkLst>
          <pc:docMk/>
          <pc:sldMk cId="1852138660" sldId="292"/>
        </pc:sldMkLst>
        <pc:spChg chg="mod">
          <ac:chgData name="杉本 勇大(sugimoto-yuudai.f37)" userId="b83a4b1c-b74b-4c87-ae19-860daac23fc7" providerId="ADAL" clId="{B0C8907B-30F7-4E1A-AF8B-2E5374BED6E4}" dt="2025-02-05T06:39:18.439" v="1" actId="20577"/>
          <ac:spMkLst>
            <pc:docMk/>
            <pc:sldMk cId="1852138660" sldId="292"/>
            <ac:spMk id="12" creationId="{7D45E0CB-9B2C-4F98-8223-2ADB0BBB84FE}"/>
          </ac:spMkLst>
        </pc:spChg>
      </pc:sldChg>
    </pc:docChg>
  </pc:docChgLst>
  <pc:docChgLst>
    <pc:chgData name="添田 秀幸(soeda-hideyuki.oy9)" userId="ec2f7455-e62a-4eb8-987b-43a5ac925f20" providerId="ADAL" clId="{BFA64220-6468-4306-AEC2-20E52D2B9630}"/>
    <pc:docChg chg="modSld">
      <pc:chgData name="添田 秀幸(soeda-hideyuki.oy9)" userId="ec2f7455-e62a-4eb8-987b-43a5ac925f20" providerId="ADAL" clId="{BFA64220-6468-4306-AEC2-20E52D2B9630}" dt="2025-03-11T05:24:28.606" v="50"/>
      <pc:docMkLst>
        <pc:docMk/>
      </pc:docMkLst>
      <pc:sldChg chg="modSp mod">
        <pc:chgData name="添田 秀幸(soeda-hideyuki.oy9)" userId="ec2f7455-e62a-4eb8-987b-43a5ac925f20" providerId="ADAL" clId="{BFA64220-6468-4306-AEC2-20E52D2B9630}" dt="2025-03-11T05:24:28.606" v="50"/>
        <pc:sldMkLst>
          <pc:docMk/>
          <pc:sldMk cId="3605769170" sldId="439"/>
        </pc:sldMkLst>
        <pc:graphicFrameChg chg="mod">
          <ac:chgData name="添田 秀幸(soeda-hideyuki.oy9)" userId="ec2f7455-e62a-4eb8-987b-43a5ac925f20" providerId="ADAL" clId="{BFA64220-6468-4306-AEC2-20E52D2B9630}" dt="2025-03-11T04:37:21.261" v="2" actId="1076"/>
          <ac:graphicFrameMkLst>
            <pc:docMk/>
            <pc:sldMk cId="3605769170" sldId="439"/>
            <ac:graphicFrameMk id="12" creationId="{207EC848-08C0-26A5-C6D9-A7EAF05CFB8A}"/>
          </ac:graphicFrameMkLst>
        </pc:graphicFrameChg>
        <pc:graphicFrameChg chg="mod modGraphic">
          <ac:chgData name="添田 秀幸(soeda-hideyuki.oy9)" userId="ec2f7455-e62a-4eb8-987b-43a5ac925f20" providerId="ADAL" clId="{BFA64220-6468-4306-AEC2-20E52D2B9630}" dt="2025-03-11T05:24:28.606" v="50"/>
          <ac:graphicFrameMkLst>
            <pc:docMk/>
            <pc:sldMk cId="3605769170" sldId="439"/>
            <ac:graphicFrameMk id="19" creationId="{F84536DD-521E-46DF-B053-8D378ECD342A}"/>
          </ac:graphicFrameMkLst>
        </pc:graphicFrameChg>
      </pc:sldChg>
    </pc:docChg>
  </pc:docChgLst>
  <pc:docChgLst>
    <pc:chgData name="添田 秀幸(soeda-hideyuki.oy9)" userId="ec2f7455-e62a-4eb8-987b-43a5ac925f20" providerId="ADAL" clId="{23FA0425-DFB4-424E-B4A0-CF80E827F29A}"/>
    <pc:docChg chg="modSld">
      <pc:chgData name="添田 秀幸(soeda-hideyuki.oy9)" userId="ec2f7455-e62a-4eb8-987b-43a5ac925f20" providerId="ADAL" clId="{23FA0425-DFB4-424E-B4A0-CF80E827F29A}" dt="2025-02-04T08:00:53.715" v="11" actId="6549"/>
      <pc:docMkLst>
        <pc:docMk/>
      </pc:docMkLst>
      <pc:sldChg chg="modSp">
        <pc:chgData name="添田 秀幸(soeda-hideyuki.oy9)" userId="ec2f7455-e62a-4eb8-987b-43a5ac925f20" providerId="ADAL" clId="{23FA0425-DFB4-424E-B4A0-CF80E827F29A}" dt="2025-02-04T08:00:53.715" v="11" actId="6549"/>
        <pc:sldMkLst>
          <pc:docMk/>
          <pc:sldMk cId="488357030" sldId="438"/>
        </pc:sldMkLst>
        <pc:spChg chg="mod">
          <ac:chgData name="添田 秀幸(soeda-hideyuki.oy9)" userId="ec2f7455-e62a-4eb8-987b-43a5ac925f20" providerId="ADAL" clId="{23FA0425-DFB4-424E-B4A0-CF80E827F29A}" dt="2025-02-04T08:00:53.715" v="11" actId="6549"/>
          <ac:spMkLst>
            <pc:docMk/>
            <pc:sldMk cId="488357030" sldId="438"/>
            <ac:spMk id="58" creationId="{7B0CDC7A-44D3-44B8-836B-0251CE403582}"/>
          </ac:spMkLst>
        </pc:spChg>
        <pc:graphicFrameChg chg="mod">
          <ac:chgData name="添田 秀幸(soeda-hideyuki.oy9)" userId="ec2f7455-e62a-4eb8-987b-43a5ac925f20" providerId="ADAL" clId="{23FA0425-DFB4-424E-B4A0-CF80E827F29A}" dt="2025-02-04T08:00:05.179" v="7" actId="6549"/>
          <ac:graphicFrameMkLst>
            <pc:docMk/>
            <pc:sldMk cId="488357030" sldId="438"/>
            <ac:graphicFrameMk id="42" creationId="{125E750C-975B-42D8-8E70-37B27A623297}"/>
          </ac:graphicFrameMkLst>
        </pc:graphicFrameChg>
      </pc:sldChg>
    </pc:docChg>
  </pc:docChgLst>
  <pc:docChgLst>
    <pc:chgData name="添田 秀幸(soeda-hideyuki.oy9)" userId="S::shjli@lansys.mhlw.go.jp::ec2f7455-e62a-4eb8-987b-43a5ac925f20" providerId="AD" clId="Web-{78542324-8F6D-EC58-F2CD-5D1EFD7E6ED5}"/>
    <pc:docChg chg="modSld">
      <pc:chgData name="添田 秀幸(soeda-hideyuki.oy9)" userId="S::shjli@lansys.mhlw.go.jp::ec2f7455-e62a-4eb8-987b-43a5ac925f20" providerId="AD" clId="Web-{78542324-8F6D-EC58-F2CD-5D1EFD7E6ED5}" dt="2025-01-31T07:31:58.449" v="7" actId="1076"/>
      <pc:docMkLst>
        <pc:docMk/>
      </pc:docMkLst>
      <pc:sldChg chg="modSp">
        <pc:chgData name="添田 秀幸(soeda-hideyuki.oy9)" userId="S::shjli@lansys.mhlw.go.jp::ec2f7455-e62a-4eb8-987b-43a5ac925f20" providerId="AD" clId="Web-{78542324-8F6D-EC58-F2CD-5D1EFD7E6ED5}" dt="2025-01-31T07:31:58.449" v="7" actId="1076"/>
        <pc:sldMkLst>
          <pc:docMk/>
          <pc:sldMk cId="3866174917" sldId="441"/>
        </pc:sldMkLst>
        <pc:spChg chg="mod">
          <ac:chgData name="添田 秀幸(soeda-hideyuki.oy9)" userId="S::shjli@lansys.mhlw.go.jp::ec2f7455-e62a-4eb8-987b-43a5ac925f20" providerId="AD" clId="Web-{78542324-8F6D-EC58-F2CD-5D1EFD7E6ED5}" dt="2025-01-31T07:31:12.963" v="4" actId="14100"/>
          <ac:spMkLst>
            <pc:docMk/>
            <pc:sldMk cId="3866174917" sldId="441"/>
            <ac:spMk id="21" creationId="{09262E71-847C-4914-BE81-9577BE83F5AA}"/>
          </ac:spMkLst>
        </pc:spChg>
        <pc:spChg chg="mod">
          <ac:chgData name="添田 秀幸(soeda-hideyuki.oy9)" userId="S::shjli@lansys.mhlw.go.jp::ec2f7455-e62a-4eb8-987b-43a5ac925f20" providerId="AD" clId="Web-{78542324-8F6D-EC58-F2CD-5D1EFD7E6ED5}" dt="2025-01-31T07:31:58.449" v="7" actId="1076"/>
          <ac:spMkLst>
            <pc:docMk/>
            <pc:sldMk cId="3866174917" sldId="441"/>
            <ac:spMk id="33" creationId="{043B20E1-B986-40DD-B800-67D5E9698874}"/>
          </ac:spMkLst>
        </pc:spChg>
      </pc:sldChg>
    </pc:docChg>
  </pc:docChgLst>
  <pc:docChgLst>
    <pc:chgData name="添田 秀幸(soeda-hideyuki.oy9)" userId="S::shjli@lansys.mhlw.go.jp::ec2f7455-e62a-4eb8-987b-43a5ac925f20" providerId="AD" clId="Web-{CC30744A-646E-5BD8-9C4F-654D4DFA6831}"/>
    <pc:docChg chg="modSld">
      <pc:chgData name="添田 秀幸(soeda-hideyuki.oy9)" userId="S::shjli@lansys.mhlw.go.jp::ec2f7455-e62a-4eb8-987b-43a5ac925f20" providerId="AD" clId="Web-{CC30744A-646E-5BD8-9C4F-654D4DFA6831}" dt="2025-02-05T03:01:45.180" v="10"/>
      <pc:docMkLst>
        <pc:docMk/>
      </pc:docMkLst>
      <pc:sldChg chg="addSp delSp modSp">
        <pc:chgData name="添田 秀幸(soeda-hideyuki.oy9)" userId="S::shjli@lansys.mhlw.go.jp::ec2f7455-e62a-4eb8-987b-43a5ac925f20" providerId="AD" clId="Web-{CC30744A-646E-5BD8-9C4F-654D4DFA6831}" dt="2025-02-05T03:01:45.180" v="10"/>
        <pc:sldMkLst>
          <pc:docMk/>
          <pc:sldMk cId="3059872877" sldId="411"/>
        </pc:sldMkLst>
        <pc:spChg chg="add del mod">
          <ac:chgData name="添田 秀幸(soeda-hideyuki.oy9)" userId="S::shjli@lansys.mhlw.go.jp::ec2f7455-e62a-4eb8-987b-43a5ac925f20" providerId="AD" clId="Web-{CC30744A-646E-5BD8-9C4F-654D4DFA6831}" dt="2025-02-05T03:01:45.180" v="10"/>
          <ac:spMkLst>
            <pc:docMk/>
            <pc:sldMk cId="3059872877" sldId="411"/>
            <ac:spMk id="7" creationId="{8616E8C8-A1BF-D874-DF8A-7D23F373EA09}"/>
          </ac:spMkLst>
        </pc:spChg>
        <pc:picChg chg="add mod">
          <ac:chgData name="添田 秀幸(soeda-hideyuki.oy9)" userId="S::shjli@lansys.mhlw.go.jp::ec2f7455-e62a-4eb8-987b-43a5ac925f20" providerId="AD" clId="Web-{CC30744A-646E-5BD8-9C4F-654D4DFA6831}" dt="2025-02-05T03:00:53.850" v="6" actId="14100"/>
          <ac:picMkLst>
            <pc:docMk/>
            <pc:sldMk cId="3059872877" sldId="411"/>
            <ac:picMk id="2" creationId="{50A2A292-462C-538F-5146-22DA8943705E}"/>
          </ac:picMkLst>
        </pc:picChg>
        <pc:picChg chg="mod">
          <ac:chgData name="添田 秀幸(soeda-hideyuki.oy9)" userId="S::shjli@lansys.mhlw.go.jp::ec2f7455-e62a-4eb8-987b-43a5ac925f20" providerId="AD" clId="Web-{CC30744A-646E-5BD8-9C4F-654D4DFA6831}" dt="2025-02-05T03:00:39.677" v="1" actId="1076"/>
          <ac:picMkLst>
            <pc:docMk/>
            <pc:sldMk cId="3059872877" sldId="411"/>
            <ac:picMk id="5" creationId="{323E42CC-320D-2396-DEFF-1FEC2A87239F}"/>
          </ac:picMkLst>
        </pc:picChg>
      </pc:sldChg>
    </pc:docChg>
  </pc:docChgLst>
  <pc:docChgLst>
    <pc:chgData name="添田 秀幸(soeda-hideyuki.oy9)" userId="ec2f7455-e62a-4eb8-987b-43a5ac925f20" providerId="ADAL" clId="{1541BFF2-4AC7-4A9B-9946-ED2DA27CC575}"/>
    <pc:docChg chg="undo custSel modSld">
      <pc:chgData name="添田 秀幸(soeda-hideyuki.oy9)" userId="ec2f7455-e62a-4eb8-987b-43a5ac925f20" providerId="ADAL" clId="{1541BFF2-4AC7-4A9B-9946-ED2DA27CC575}" dt="2025-02-05T08:21:45.683" v="930" actId="1035"/>
      <pc:docMkLst>
        <pc:docMk/>
      </pc:docMkLst>
      <pc:sldChg chg="delSp modSp mod">
        <pc:chgData name="添田 秀幸(soeda-hideyuki.oy9)" userId="ec2f7455-e62a-4eb8-987b-43a5ac925f20" providerId="ADAL" clId="{1541BFF2-4AC7-4A9B-9946-ED2DA27CC575}" dt="2025-02-05T07:08:03.802" v="279" actId="1038"/>
        <pc:sldMkLst>
          <pc:docMk/>
          <pc:sldMk cId="2156616912" sldId="311"/>
        </pc:sldMkLst>
        <pc:spChg chg="mod">
          <ac:chgData name="添田 秀幸(soeda-hideyuki.oy9)" userId="ec2f7455-e62a-4eb8-987b-43a5ac925f20" providerId="ADAL" clId="{1541BFF2-4AC7-4A9B-9946-ED2DA27CC575}" dt="2025-02-05T07:08:03.802" v="279" actId="1038"/>
          <ac:spMkLst>
            <pc:docMk/>
            <pc:sldMk cId="2156616912" sldId="311"/>
            <ac:spMk id="87" creationId="{968D3D0E-6193-04D8-BCEB-9F701F96CE97}"/>
          </ac:spMkLst>
        </pc:spChg>
        <pc:spChg chg="mod">
          <ac:chgData name="添田 秀幸(soeda-hideyuki.oy9)" userId="ec2f7455-e62a-4eb8-987b-43a5ac925f20" providerId="ADAL" clId="{1541BFF2-4AC7-4A9B-9946-ED2DA27CC575}" dt="2025-02-05T07:08:03.802" v="279" actId="1038"/>
          <ac:spMkLst>
            <pc:docMk/>
            <pc:sldMk cId="2156616912" sldId="311"/>
            <ac:spMk id="88" creationId="{A6E0DEE8-B289-07B0-E78D-167806F26D7B}"/>
          </ac:spMkLst>
        </pc:spChg>
        <pc:spChg chg="mod">
          <ac:chgData name="添田 秀幸(soeda-hideyuki.oy9)" userId="ec2f7455-e62a-4eb8-987b-43a5ac925f20" providerId="ADAL" clId="{1541BFF2-4AC7-4A9B-9946-ED2DA27CC575}" dt="2025-02-05T07:08:03.802" v="279" actId="1038"/>
          <ac:spMkLst>
            <pc:docMk/>
            <pc:sldMk cId="2156616912" sldId="311"/>
            <ac:spMk id="89" creationId="{0C5959F6-7CB1-0D92-D8E8-EABF87243A9D}"/>
          </ac:spMkLst>
        </pc:spChg>
        <pc:spChg chg="mod">
          <ac:chgData name="添田 秀幸(soeda-hideyuki.oy9)" userId="ec2f7455-e62a-4eb8-987b-43a5ac925f20" providerId="ADAL" clId="{1541BFF2-4AC7-4A9B-9946-ED2DA27CC575}" dt="2025-02-05T07:08:03.802" v="279" actId="1038"/>
          <ac:spMkLst>
            <pc:docMk/>
            <pc:sldMk cId="2156616912" sldId="311"/>
            <ac:spMk id="90" creationId="{E2B2C45C-5FDC-E00D-7490-0AA447DA1C55}"/>
          </ac:spMkLst>
        </pc:spChg>
        <pc:spChg chg="mod">
          <ac:chgData name="添田 秀幸(soeda-hideyuki.oy9)" userId="ec2f7455-e62a-4eb8-987b-43a5ac925f20" providerId="ADAL" clId="{1541BFF2-4AC7-4A9B-9946-ED2DA27CC575}" dt="2025-02-05T07:08:03.802" v="279" actId="1038"/>
          <ac:spMkLst>
            <pc:docMk/>
            <pc:sldMk cId="2156616912" sldId="311"/>
            <ac:spMk id="91" creationId="{B5A95C0E-2002-EB95-3C88-7939CC877362}"/>
          </ac:spMkLst>
        </pc:spChg>
        <pc:spChg chg="mod">
          <ac:chgData name="添田 秀幸(soeda-hideyuki.oy9)" userId="ec2f7455-e62a-4eb8-987b-43a5ac925f20" providerId="ADAL" clId="{1541BFF2-4AC7-4A9B-9946-ED2DA27CC575}" dt="2025-02-05T07:08:03.802" v="279" actId="1038"/>
          <ac:spMkLst>
            <pc:docMk/>
            <pc:sldMk cId="2156616912" sldId="311"/>
            <ac:spMk id="92" creationId="{18268F18-2E74-B2E8-E54F-AC4528C8C347}"/>
          </ac:spMkLst>
        </pc:spChg>
        <pc:spChg chg="mod">
          <ac:chgData name="添田 秀幸(soeda-hideyuki.oy9)" userId="ec2f7455-e62a-4eb8-987b-43a5ac925f20" providerId="ADAL" clId="{1541BFF2-4AC7-4A9B-9946-ED2DA27CC575}" dt="2025-02-05T07:08:03.802" v="279" actId="1038"/>
          <ac:spMkLst>
            <pc:docMk/>
            <pc:sldMk cId="2156616912" sldId="311"/>
            <ac:spMk id="93" creationId="{77D1C178-4928-83BE-4788-66A91D395A57}"/>
          </ac:spMkLst>
        </pc:spChg>
        <pc:spChg chg="mod">
          <ac:chgData name="添田 秀幸(soeda-hideyuki.oy9)" userId="ec2f7455-e62a-4eb8-987b-43a5ac925f20" providerId="ADAL" clId="{1541BFF2-4AC7-4A9B-9946-ED2DA27CC575}" dt="2025-02-05T07:08:03.802" v="279" actId="1038"/>
          <ac:spMkLst>
            <pc:docMk/>
            <pc:sldMk cId="2156616912" sldId="311"/>
            <ac:spMk id="94" creationId="{FB6FD2EB-389F-F9F8-5BE2-01B999796845}"/>
          </ac:spMkLst>
        </pc:spChg>
        <pc:spChg chg="mod">
          <ac:chgData name="添田 秀幸(soeda-hideyuki.oy9)" userId="ec2f7455-e62a-4eb8-987b-43a5ac925f20" providerId="ADAL" clId="{1541BFF2-4AC7-4A9B-9946-ED2DA27CC575}" dt="2025-02-05T07:08:03.802" v="279" actId="1038"/>
          <ac:spMkLst>
            <pc:docMk/>
            <pc:sldMk cId="2156616912" sldId="311"/>
            <ac:spMk id="95" creationId="{D2DE4D72-F655-97FC-C756-A92049F52CBE}"/>
          </ac:spMkLst>
        </pc:spChg>
        <pc:spChg chg="mod">
          <ac:chgData name="添田 秀幸(soeda-hideyuki.oy9)" userId="ec2f7455-e62a-4eb8-987b-43a5ac925f20" providerId="ADAL" clId="{1541BFF2-4AC7-4A9B-9946-ED2DA27CC575}" dt="2025-02-05T07:08:03.802" v="279" actId="1038"/>
          <ac:spMkLst>
            <pc:docMk/>
            <pc:sldMk cId="2156616912" sldId="311"/>
            <ac:spMk id="96" creationId="{3177BCB4-D61F-C32A-FEC0-91882B8526D2}"/>
          </ac:spMkLst>
        </pc:spChg>
        <pc:spChg chg="mod">
          <ac:chgData name="添田 秀幸(soeda-hideyuki.oy9)" userId="ec2f7455-e62a-4eb8-987b-43a5ac925f20" providerId="ADAL" clId="{1541BFF2-4AC7-4A9B-9946-ED2DA27CC575}" dt="2025-02-05T07:08:03.802" v="279" actId="1038"/>
          <ac:spMkLst>
            <pc:docMk/>
            <pc:sldMk cId="2156616912" sldId="311"/>
            <ac:spMk id="98" creationId="{6B70F117-937D-016D-AD34-CB44879F428D}"/>
          </ac:spMkLst>
        </pc:spChg>
        <pc:spChg chg="mod">
          <ac:chgData name="添田 秀幸(soeda-hideyuki.oy9)" userId="ec2f7455-e62a-4eb8-987b-43a5ac925f20" providerId="ADAL" clId="{1541BFF2-4AC7-4A9B-9946-ED2DA27CC575}" dt="2025-02-05T07:08:03.802" v="279" actId="1038"/>
          <ac:spMkLst>
            <pc:docMk/>
            <pc:sldMk cId="2156616912" sldId="311"/>
            <ac:spMk id="99" creationId="{50994F34-190F-146E-27F8-2BF5182A5ED8}"/>
          </ac:spMkLst>
        </pc:spChg>
        <pc:spChg chg="mod">
          <ac:chgData name="添田 秀幸(soeda-hideyuki.oy9)" userId="ec2f7455-e62a-4eb8-987b-43a5ac925f20" providerId="ADAL" clId="{1541BFF2-4AC7-4A9B-9946-ED2DA27CC575}" dt="2025-02-05T07:08:03.802" v="279" actId="1038"/>
          <ac:spMkLst>
            <pc:docMk/>
            <pc:sldMk cId="2156616912" sldId="311"/>
            <ac:spMk id="122" creationId="{AF6B8AFA-7880-E621-80DE-F808D15BA30E}"/>
          </ac:spMkLst>
        </pc:spChg>
        <pc:spChg chg="mod">
          <ac:chgData name="添田 秀幸(soeda-hideyuki.oy9)" userId="ec2f7455-e62a-4eb8-987b-43a5ac925f20" providerId="ADAL" clId="{1541BFF2-4AC7-4A9B-9946-ED2DA27CC575}" dt="2025-02-05T07:08:03.802" v="279" actId="1038"/>
          <ac:spMkLst>
            <pc:docMk/>
            <pc:sldMk cId="2156616912" sldId="311"/>
            <ac:spMk id="123" creationId="{3E1D7140-0B11-DD6C-3CD6-CB91F92C7543}"/>
          </ac:spMkLst>
        </pc:spChg>
        <pc:spChg chg="mod">
          <ac:chgData name="添田 秀幸(soeda-hideyuki.oy9)" userId="ec2f7455-e62a-4eb8-987b-43a5ac925f20" providerId="ADAL" clId="{1541BFF2-4AC7-4A9B-9946-ED2DA27CC575}" dt="2025-02-05T07:08:03.802" v="279" actId="1038"/>
          <ac:spMkLst>
            <pc:docMk/>
            <pc:sldMk cId="2156616912" sldId="311"/>
            <ac:spMk id="124" creationId="{44DCC7C0-B732-39DD-2642-75F367F3110A}"/>
          </ac:spMkLst>
        </pc:spChg>
        <pc:spChg chg="del">
          <ac:chgData name="添田 秀幸(soeda-hideyuki.oy9)" userId="ec2f7455-e62a-4eb8-987b-43a5ac925f20" providerId="ADAL" clId="{1541BFF2-4AC7-4A9B-9946-ED2DA27CC575}" dt="2025-02-05T07:07:42" v="95" actId="478"/>
          <ac:spMkLst>
            <pc:docMk/>
            <pc:sldMk cId="2156616912" sldId="311"/>
            <ac:spMk id="128" creationId="{81255D57-DB64-2452-E930-CD1CF44E0BAB}"/>
          </ac:spMkLst>
        </pc:spChg>
        <pc:grpChg chg="mod">
          <ac:chgData name="添田 秀幸(soeda-hideyuki.oy9)" userId="ec2f7455-e62a-4eb8-987b-43a5ac925f20" providerId="ADAL" clId="{1541BFF2-4AC7-4A9B-9946-ED2DA27CC575}" dt="2025-02-05T07:08:03.802" v="279" actId="1038"/>
          <ac:grpSpMkLst>
            <pc:docMk/>
            <pc:sldMk cId="2156616912" sldId="311"/>
            <ac:grpSpMk id="106" creationId="{FB4B6310-69AF-DCC9-16E2-60CF953D9027}"/>
          </ac:grpSpMkLst>
        </pc:grpChg>
        <pc:grpChg chg="mod">
          <ac:chgData name="添田 秀幸(soeda-hideyuki.oy9)" userId="ec2f7455-e62a-4eb8-987b-43a5ac925f20" providerId="ADAL" clId="{1541BFF2-4AC7-4A9B-9946-ED2DA27CC575}" dt="2025-02-05T07:08:03.802" v="279" actId="1038"/>
          <ac:grpSpMkLst>
            <pc:docMk/>
            <pc:sldMk cId="2156616912" sldId="311"/>
            <ac:grpSpMk id="115" creationId="{4163D54F-E1D9-F867-517E-6C95F3DFC170}"/>
          </ac:grpSpMkLst>
        </pc:grpChg>
        <pc:grpChg chg="mod">
          <ac:chgData name="添田 秀幸(soeda-hideyuki.oy9)" userId="ec2f7455-e62a-4eb8-987b-43a5ac925f20" providerId="ADAL" clId="{1541BFF2-4AC7-4A9B-9946-ED2DA27CC575}" dt="2025-02-05T07:08:03.802" v="279" actId="1038"/>
          <ac:grpSpMkLst>
            <pc:docMk/>
            <pc:sldMk cId="2156616912" sldId="311"/>
            <ac:grpSpMk id="119" creationId="{FCA14B09-55B0-359D-4B60-B29F52372987}"/>
          </ac:grpSpMkLst>
        </pc:grpChg>
        <pc:picChg chg="del">
          <ac:chgData name="添田 秀幸(soeda-hideyuki.oy9)" userId="ec2f7455-e62a-4eb8-987b-43a5ac925f20" providerId="ADAL" clId="{1541BFF2-4AC7-4A9B-9946-ED2DA27CC575}" dt="2025-02-05T07:07:43.715" v="96" actId="478"/>
          <ac:picMkLst>
            <pc:docMk/>
            <pc:sldMk cId="2156616912" sldId="311"/>
            <ac:picMk id="3" creationId="{2B095C93-AA10-AD73-266B-92167EBC4098}"/>
          </ac:picMkLst>
        </pc:picChg>
        <pc:picChg chg="mod">
          <ac:chgData name="添田 秀幸(soeda-hideyuki.oy9)" userId="ec2f7455-e62a-4eb8-987b-43a5ac925f20" providerId="ADAL" clId="{1541BFF2-4AC7-4A9B-9946-ED2DA27CC575}" dt="2025-02-05T07:08:03.802" v="279" actId="1038"/>
          <ac:picMkLst>
            <pc:docMk/>
            <pc:sldMk cId="2156616912" sldId="311"/>
            <ac:picMk id="100" creationId="{460FC9B3-B6CC-4BC6-49F3-7CC02BC3EFF9}"/>
          </ac:picMkLst>
        </pc:picChg>
        <pc:picChg chg="mod">
          <ac:chgData name="添田 秀幸(soeda-hideyuki.oy9)" userId="ec2f7455-e62a-4eb8-987b-43a5ac925f20" providerId="ADAL" clId="{1541BFF2-4AC7-4A9B-9946-ED2DA27CC575}" dt="2025-02-05T07:08:03.802" v="279" actId="1038"/>
          <ac:picMkLst>
            <pc:docMk/>
            <pc:sldMk cId="2156616912" sldId="311"/>
            <ac:picMk id="104" creationId="{7DD3B1BC-7F9B-9B0B-680C-1CBE9346ED5E}"/>
          </ac:picMkLst>
        </pc:picChg>
        <pc:picChg chg="mod">
          <ac:chgData name="添田 秀幸(soeda-hideyuki.oy9)" userId="ec2f7455-e62a-4eb8-987b-43a5ac925f20" providerId="ADAL" clId="{1541BFF2-4AC7-4A9B-9946-ED2DA27CC575}" dt="2025-02-05T07:08:03.802" v="279" actId="1038"/>
          <ac:picMkLst>
            <pc:docMk/>
            <pc:sldMk cId="2156616912" sldId="311"/>
            <ac:picMk id="105" creationId="{F66075F5-F961-D684-5767-2CCBD0AFD374}"/>
          </ac:picMkLst>
        </pc:picChg>
        <pc:cxnChg chg="mod">
          <ac:chgData name="添田 秀幸(soeda-hideyuki.oy9)" userId="ec2f7455-e62a-4eb8-987b-43a5ac925f20" providerId="ADAL" clId="{1541BFF2-4AC7-4A9B-9946-ED2DA27CC575}" dt="2025-02-05T07:08:03.802" v="279" actId="1038"/>
          <ac:cxnSpMkLst>
            <pc:docMk/>
            <pc:sldMk cId="2156616912" sldId="311"/>
            <ac:cxnSpMk id="97" creationId="{089D06A4-43A0-063F-84E9-A9114844AD8A}"/>
          </ac:cxnSpMkLst>
        </pc:cxnChg>
        <pc:cxnChg chg="mod">
          <ac:chgData name="添田 秀幸(soeda-hideyuki.oy9)" userId="ec2f7455-e62a-4eb8-987b-43a5ac925f20" providerId="ADAL" clId="{1541BFF2-4AC7-4A9B-9946-ED2DA27CC575}" dt="2025-02-05T07:08:03.802" v="279" actId="1038"/>
          <ac:cxnSpMkLst>
            <pc:docMk/>
            <pc:sldMk cId="2156616912" sldId="311"/>
            <ac:cxnSpMk id="101" creationId="{F5651D3D-D944-12B2-C5B1-2C966DEEAB26}"/>
          </ac:cxnSpMkLst>
        </pc:cxnChg>
        <pc:cxnChg chg="mod">
          <ac:chgData name="添田 秀幸(soeda-hideyuki.oy9)" userId="ec2f7455-e62a-4eb8-987b-43a5ac925f20" providerId="ADAL" clId="{1541BFF2-4AC7-4A9B-9946-ED2DA27CC575}" dt="2025-02-05T07:08:03.802" v="279" actId="1038"/>
          <ac:cxnSpMkLst>
            <pc:docMk/>
            <pc:sldMk cId="2156616912" sldId="311"/>
            <ac:cxnSpMk id="102" creationId="{70D9884F-A15F-4D47-6296-4CE3A17BFBC7}"/>
          </ac:cxnSpMkLst>
        </pc:cxnChg>
        <pc:cxnChg chg="mod">
          <ac:chgData name="添田 秀幸(soeda-hideyuki.oy9)" userId="ec2f7455-e62a-4eb8-987b-43a5ac925f20" providerId="ADAL" clId="{1541BFF2-4AC7-4A9B-9946-ED2DA27CC575}" dt="2025-02-05T07:08:03.802" v="279" actId="1038"/>
          <ac:cxnSpMkLst>
            <pc:docMk/>
            <pc:sldMk cId="2156616912" sldId="311"/>
            <ac:cxnSpMk id="103" creationId="{B3BA5A4C-0862-6418-F808-7653C42A7150}"/>
          </ac:cxnSpMkLst>
        </pc:cxnChg>
      </pc:sldChg>
      <pc:sldChg chg="delSp modSp mod">
        <pc:chgData name="添田 秀幸(soeda-hideyuki.oy9)" userId="ec2f7455-e62a-4eb8-987b-43a5ac925f20" providerId="ADAL" clId="{1541BFF2-4AC7-4A9B-9946-ED2DA27CC575}" dt="2025-02-05T07:09:29.728" v="282" actId="478"/>
        <pc:sldMkLst>
          <pc:docMk/>
          <pc:sldMk cId="2668654493" sldId="409"/>
        </pc:sldMkLst>
        <pc:spChg chg="del">
          <ac:chgData name="添田 秀幸(soeda-hideyuki.oy9)" userId="ec2f7455-e62a-4eb8-987b-43a5ac925f20" providerId="ADAL" clId="{1541BFF2-4AC7-4A9B-9946-ED2DA27CC575}" dt="2025-02-05T07:09:29.728" v="282" actId="478"/>
          <ac:spMkLst>
            <pc:docMk/>
            <pc:sldMk cId="2668654493" sldId="409"/>
            <ac:spMk id="18" creationId="{95B5A6E0-8EAE-04C0-F4DA-FD1A84F1761A}"/>
          </ac:spMkLst>
        </pc:spChg>
        <pc:picChg chg="del mod">
          <ac:chgData name="添田 秀幸(soeda-hideyuki.oy9)" userId="ec2f7455-e62a-4eb8-987b-43a5ac925f20" providerId="ADAL" clId="{1541BFF2-4AC7-4A9B-9946-ED2DA27CC575}" dt="2025-02-05T07:09:28.431" v="281" actId="478"/>
          <ac:picMkLst>
            <pc:docMk/>
            <pc:sldMk cId="2668654493" sldId="409"/>
            <ac:picMk id="15" creationId="{73FE0569-68A9-4BD7-B198-63D8A319016A}"/>
          </ac:picMkLst>
        </pc:picChg>
      </pc:sldChg>
      <pc:sldChg chg="addSp modSp mod">
        <pc:chgData name="添田 秀幸(soeda-hideyuki.oy9)" userId="ec2f7455-e62a-4eb8-987b-43a5ac925f20" providerId="ADAL" clId="{1541BFF2-4AC7-4A9B-9946-ED2DA27CC575}" dt="2025-02-05T07:11:08.010" v="341" actId="14100"/>
        <pc:sldMkLst>
          <pc:docMk/>
          <pc:sldMk cId="3259238147" sldId="410"/>
        </pc:sldMkLst>
        <pc:graphicFrameChg chg="mod">
          <ac:chgData name="添田 秀幸(soeda-hideyuki.oy9)" userId="ec2f7455-e62a-4eb8-987b-43a5ac925f20" providerId="ADAL" clId="{1541BFF2-4AC7-4A9B-9946-ED2DA27CC575}" dt="2025-02-05T07:10:39.972" v="337" actId="1076"/>
          <ac:graphicFrameMkLst>
            <pc:docMk/>
            <pc:sldMk cId="3259238147" sldId="410"/>
            <ac:graphicFrameMk id="35" creationId="{A993AB39-3789-D22E-9D4A-1DB892CC2028}"/>
          </ac:graphicFrameMkLst>
        </pc:graphicFrameChg>
        <pc:cxnChg chg="add mod">
          <ac:chgData name="添田 秀幸(soeda-hideyuki.oy9)" userId="ec2f7455-e62a-4eb8-987b-43a5ac925f20" providerId="ADAL" clId="{1541BFF2-4AC7-4A9B-9946-ED2DA27CC575}" dt="2025-02-05T07:11:08.010" v="341" actId="14100"/>
          <ac:cxnSpMkLst>
            <pc:docMk/>
            <pc:sldMk cId="3259238147" sldId="410"/>
            <ac:cxnSpMk id="2" creationId="{2AA2068E-C8C5-ABD6-FD56-0E994AF3FC56}"/>
          </ac:cxnSpMkLst>
        </pc:cxnChg>
      </pc:sldChg>
      <pc:sldChg chg="delSp mod">
        <pc:chgData name="添田 秀幸(soeda-hideyuki.oy9)" userId="ec2f7455-e62a-4eb8-987b-43a5ac925f20" providerId="ADAL" clId="{1541BFF2-4AC7-4A9B-9946-ED2DA27CC575}" dt="2025-02-05T07:11:22.218" v="342" actId="478"/>
        <pc:sldMkLst>
          <pc:docMk/>
          <pc:sldMk cId="3059872877" sldId="411"/>
        </pc:sldMkLst>
        <pc:spChg chg="del">
          <ac:chgData name="添田 秀幸(soeda-hideyuki.oy9)" userId="ec2f7455-e62a-4eb8-987b-43a5ac925f20" providerId="ADAL" clId="{1541BFF2-4AC7-4A9B-9946-ED2DA27CC575}" dt="2025-02-05T07:11:22.218" v="342" actId="478"/>
          <ac:spMkLst>
            <pc:docMk/>
            <pc:sldMk cId="3059872877" sldId="411"/>
            <ac:spMk id="6" creationId="{7D362B64-634E-7A04-B57F-F1C162368EE2}"/>
          </ac:spMkLst>
        </pc:spChg>
        <pc:spChg chg="del">
          <ac:chgData name="添田 秀幸(soeda-hideyuki.oy9)" userId="ec2f7455-e62a-4eb8-987b-43a5ac925f20" providerId="ADAL" clId="{1541BFF2-4AC7-4A9B-9946-ED2DA27CC575}" dt="2025-02-05T07:11:22.218" v="342" actId="478"/>
          <ac:spMkLst>
            <pc:docMk/>
            <pc:sldMk cId="3059872877" sldId="411"/>
            <ac:spMk id="8" creationId="{60BC5D6C-9CCA-9114-4FFC-9372FC7FF4F0}"/>
          </ac:spMkLst>
        </pc:spChg>
        <pc:spChg chg="del">
          <ac:chgData name="添田 秀幸(soeda-hideyuki.oy9)" userId="ec2f7455-e62a-4eb8-987b-43a5ac925f20" providerId="ADAL" clId="{1541BFF2-4AC7-4A9B-9946-ED2DA27CC575}" dt="2025-02-05T07:11:22.218" v="342" actId="478"/>
          <ac:spMkLst>
            <pc:docMk/>
            <pc:sldMk cId="3059872877" sldId="411"/>
            <ac:spMk id="1159" creationId="{700A7CEF-80E9-6A0C-8AC6-A4CF54999680}"/>
          </ac:spMkLst>
        </pc:spChg>
        <pc:spChg chg="del">
          <ac:chgData name="添田 秀幸(soeda-hideyuki.oy9)" userId="ec2f7455-e62a-4eb8-987b-43a5ac925f20" providerId="ADAL" clId="{1541BFF2-4AC7-4A9B-9946-ED2DA27CC575}" dt="2025-02-05T07:11:22.218" v="342" actId="478"/>
          <ac:spMkLst>
            <pc:docMk/>
            <pc:sldMk cId="3059872877" sldId="411"/>
            <ac:spMk id="1161" creationId="{01ABD72D-A73C-52D1-593A-EFB2CCC76A16}"/>
          </ac:spMkLst>
        </pc:spChg>
        <pc:spChg chg="del">
          <ac:chgData name="添田 秀幸(soeda-hideyuki.oy9)" userId="ec2f7455-e62a-4eb8-987b-43a5ac925f20" providerId="ADAL" clId="{1541BFF2-4AC7-4A9B-9946-ED2DA27CC575}" dt="2025-02-05T07:11:22.218" v="342" actId="478"/>
          <ac:spMkLst>
            <pc:docMk/>
            <pc:sldMk cId="3059872877" sldId="411"/>
            <ac:spMk id="1162" creationId="{1CBBE6EF-24F9-D9FF-07FE-1A4469E9EF6A}"/>
          </ac:spMkLst>
        </pc:spChg>
        <pc:graphicFrameChg chg="del">
          <ac:chgData name="添田 秀幸(soeda-hideyuki.oy9)" userId="ec2f7455-e62a-4eb8-987b-43a5ac925f20" providerId="ADAL" clId="{1541BFF2-4AC7-4A9B-9946-ED2DA27CC575}" dt="2025-02-05T07:11:22.218" v="342" actId="478"/>
          <ac:graphicFrameMkLst>
            <pc:docMk/>
            <pc:sldMk cId="3059872877" sldId="411"/>
            <ac:graphicFrameMk id="1155" creationId="{1E8AB26B-6448-8759-3EDE-59D64DA48520}"/>
          </ac:graphicFrameMkLst>
        </pc:graphicFrameChg>
        <pc:picChg chg="del">
          <ac:chgData name="添田 秀幸(soeda-hideyuki.oy9)" userId="ec2f7455-e62a-4eb8-987b-43a5ac925f20" providerId="ADAL" clId="{1541BFF2-4AC7-4A9B-9946-ED2DA27CC575}" dt="2025-02-05T07:11:22.218" v="342" actId="478"/>
          <ac:picMkLst>
            <pc:docMk/>
            <pc:sldMk cId="3059872877" sldId="411"/>
            <ac:picMk id="2" creationId="{50A2A292-462C-538F-5146-22DA8943705E}"/>
          </ac:picMkLst>
        </pc:picChg>
        <pc:picChg chg="del">
          <ac:chgData name="添田 秀幸(soeda-hideyuki.oy9)" userId="ec2f7455-e62a-4eb8-987b-43a5ac925f20" providerId="ADAL" clId="{1541BFF2-4AC7-4A9B-9946-ED2DA27CC575}" dt="2025-02-05T07:11:22.218" v="342" actId="478"/>
          <ac:picMkLst>
            <pc:docMk/>
            <pc:sldMk cId="3059872877" sldId="411"/>
            <ac:picMk id="5" creationId="{323E42CC-320D-2396-DEFF-1FEC2A87239F}"/>
          </ac:picMkLst>
        </pc:picChg>
      </pc:sldChg>
      <pc:sldChg chg="modSp mod">
        <pc:chgData name="添田 秀幸(soeda-hideyuki.oy9)" userId="ec2f7455-e62a-4eb8-987b-43a5ac925f20" providerId="ADAL" clId="{1541BFF2-4AC7-4A9B-9946-ED2DA27CC575}" dt="2025-02-05T07:05:48.116" v="90" actId="20577"/>
        <pc:sldMkLst>
          <pc:docMk/>
          <pc:sldMk cId="488357030" sldId="438"/>
        </pc:sldMkLst>
        <pc:spChg chg="mod">
          <ac:chgData name="添田 秀幸(soeda-hideyuki.oy9)" userId="ec2f7455-e62a-4eb8-987b-43a5ac925f20" providerId="ADAL" clId="{1541BFF2-4AC7-4A9B-9946-ED2DA27CC575}" dt="2025-02-05T07:03:06.866" v="66"/>
          <ac:spMkLst>
            <pc:docMk/>
            <pc:sldMk cId="488357030" sldId="438"/>
            <ac:spMk id="30" creationId="{5D5F6378-25FA-1125-35B5-F8AD05B9450B}"/>
          </ac:spMkLst>
        </pc:spChg>
        <pc:spChg chg="mod">
          <ac:chgData name="添田 秀幸(soeda-hideyuki.oy9)" userId="ec2f7455-e62a-4eb8-987b-43a5ac925f20" providerId="ADAL" clId="{1541BFF2-4AC7-4A9B-9946-ED2DA27CC575}" dt="2025-02-05T07:05:48.116" v="90" actId="20577"/>
          <ac:spMkLst>
            <pc:docMk/>
            <pc:sldMk cId="488357030" sldId="438"/>
            <ac:spMk id="57" creationId="{FB11C9D4-E603-44F0-B314-4D932B2A0B0E}"/>
          </ac:spMkLst>
        </pc:spChg>
        <pc:spChg chg="mod">
          <ac:chgData name="添田 秀幸(soeda-hideyuki.oy9)" userId="ec2f7455-e62a-4eb8-987b-43a5ac925f20" providerId="ADAL" clId="{1541BFF2-4AC7-4A9B-9946-ED2DA27CC575}" dt="2025-02-05T07:05:16.070" v="84" actId="20577"/>
          <ac:spMkLst>
            <pc:docMk/>
            <pc:sldMk cId="488357030" sldId="438"/>
            <ac:spMk id="59" creationId="{9198922F-DFB5-40E5-974A-B03EBD88AFA4}"/>
          </ac:spMkLst>
        </pc:spChg>
        <pc:graphicFrameChg chg="mod">
          <ac:chgData name="添田 秀幸(soeda-hideyuki.oy9)" userId="ec2f7455-e62a-4eb8-987b-43a5ac925f20" providerId="ADAL" clId="{1541BFF2-4AC7-4A9B-9946-ED2DA27CC575}" dt="2025-02-05T07:04:50.983" v="78" actId="20577"/>
          <ac:graphicFrameMkLst>
            <pc:docMk/>
            <pc:sldMk cId="488357030" sldId="438"/>
            <ac:graphicFrameMk id="42" creationId="{125E750C-975B-42D8-8E70-37B27A623297}"/>
          </ac:graphicFrameMkLst>
        </pc:graphicFrameChg>
      </pc:sldChg>
      <pc:sldChg chg="addSp modSp mod modAnim">
        <pc:chgData name="添田 秀幸(soeda-hideyuki.oy9)" userId="ec2f7455-e62a-4eb8-987b-43a5ac925f20" providerId="ADAL" clId="{1541BFF2-4AC7-4A9B-9946-ED2DA27CC575}" dt="2025-02-05T08:10:32.159" v="910" actId="20577"/>
        <pc:sldMkLst>
          <pc:docMk/>
          <pc:sldMk cId="3605769170" sldId="439"/>
        </pc:sldMkLst>
        <pc:spChg chg="mod">
          <ac:chgData name="添田 秀幸(soeda-hideyuki.oy9)" userId="ec2f7455-e62a-4eb8-987b-43a5ac925f20" providerId="ADAL" clId="{1541BFF2-4AC7-4A9B-9946-ED2DA27CC575}" dt="2025-02-05T07:12:28.501" v="409" actId="14100"/>
          <ac:spMkLst>
            <pc:docMk/>
            <pc:sldMk cId="3605769170" sldId="439"/>
            <ac:spMk id="5" creationId="{A9C56116-E216-7E3F-A243-700BF32A45C9}"/>
          </ac:spMkLst>
        </pc:spChg>
        <pc:spChg chg="add mod">
          <ac:chgData name="添田 秀幸(soeda-hideyuki.oy9)" userId="ec2f7455-e62a-4eb8-987b-43a5ac925f20" providerId="ADAL" clId="{1541BFF2-4AC7-4A9B-9946-ED2DA27CC575}" dt="2025-02-05T07:41:22.558" v="634"/>
          <ac:spMkLst>
            <pc:docMk/>
            <pc:sldMk cId="3605769170" sldId="439"/>
            <ac:spMk id="7" creationId="{08341669-0324-AD55-493C-5C92BCFA00D1}"/>
          </ac:spMkLst>
        </pc:spChg>
        <pc:spChg chg="mod">
          <ac:chgData name="添田 秀幸(soeda-hideyuki.oy9)" userId="ec2f7455-e62a-4eb8-987b-43a5ac925f20" providerId="ADAL" clId="{1541BFF2-4AC7-4A9B-9946-ED2DA27CC575}" dt="2025-02-05T07:43:55.981" v="655"/>
          <ac:spMkLst>
            <pc:docMk/>
            <pc:sldMk cId="3605769170" sldId="439"/>
            <ac:spMk id="11" creationId="{63355749-96F7-427A-9BE3-B5F8B7F34967}"/>
          </ac:spMkLst>
        </pc:spChg>
        <pc:spChg chg="add mod">
          <ac:chgData name="添田 秀幸(soeda-hideyuki.oy9)" userId="ec2f7455-e62a-4eb8-987b-43a5ac925f20" providerId="ADAL" clId="{1541BFF2-4AC7-4A9B-9946-ED2DA27CC575}" dt="2025-02-05T07:54:34.077" v="863" actId="1036"/>
          <ac:spMkLst>
            <pc:docMk/>
            <pc:sldMk cId="3605769170" sldId="439"/>
            <ac:spMk id="13" creationId="{99A1599E-80A7-5D74-E690-B0AF1B103532}"/>
          </ac:spMkLst>
        </pc:spChg>
        <pc:graphicFrameChg chg="add mod">
          <ac:chgData name="添田 秀幸(soeda-hideyuki.oy9)" userId="ec2f7455-e62a-4eb8-987b-43a5ac925f20" providerId="ADAL" clId="{1541BFF2-4AC7-4A9B-9946-ED2DA27CC575}" dt="2025-02-05T07:54:34.077" v="863" actId="1036"/>
          <ac:graphicFrameMkLst>
            <pc:docMk/>
            <pc:sldMk cId="3605769170" sldId="439"/>
            <ac:graphicFrameMk id="12" creationId="{207EC848-08C0-26A5-C6D9-A7EAF05CFB8A}"/>
          </ac:graphicFrameMkLst>
        </pc:graphicFrameChg>
        <pc:graphicFrameChg chg="mod modGraphic">
          <ac:chgData name="添田 秀幸(soeda-hideyuki.oy9)" userId="ec2f7455-e62a-4eb8-987b-43a5ac925f20" providerId="ADAL" clId="{1541BFF2-4AC7-4A9B-9946-ED2DA27CC575}" dt="2025-02-05T08:10:32.159" v="910" actId="20577"/>
          <ac:graphicFrameMkLst>
            <pc:docMk/>
            <pc:sldMk cId="3605769170" sldId="439"/>
            <ac:graphicFrameMk id="19" creationId="{F84536DD-521E-46DF-B053-8D378ECD342A}"/>
          </ac:graphicFrameMkLst>
        </pc:graphicFrameChg>
        <pc:picChg chg="add mod">
          <ac:chgData name="添田 秀幸(soeda-hideyuki.oy9)" userId="ec2f7455-e62a-4eb8-987b-43a5ac925f20" providerId="ADAL" clId="{1541BFF2-4AC7-4A9B-9946-ED2DA27CC575}" dt="2025-02-05T08:03:27.517" v="864" actId="14100"/>
          <ac:picMkLst>
            <pc:docMk/>
            <pc:sldMk cId="3605769170" sldId="439"/>
            <ac:picMk id="9" creationId="{871C9790-663F-DF87-A6B4-505D3B27F5E5}"/>
          </ac:picMkLst>
        </pc:picChg>
      </pc:sldChg>
      <pc:sldChg chg="addSp delSp modSp mod">
        <pc:chgData name="添田 秀幸(soeda-hideyuki.oy9)" userId="ec2f7455-e62a-4eb8-987b-43a5ac925f20" providerId="ADAL" clId="{1541BFF2-4AC7-4A9B-9946-ED2DA27CC575}" dt="2025-02-05T08:21:45.683" v="930" actId="1035"/>
        <pc:sldMkLst>
          <pc:docMk/>
          <pc:sldMk cId="3866174917" sldId="441"/>
        </pc:sldMkLst>
        <pc:spChg chg="add del">
          <ac:chgData name="添田 秀幸(soeda-hideyuki.oy9)" userId="ec2f7455-e62a-4eb8-987b-43a5ac925f20" providerId="ADAL" clId="{1541BFF2-4AC7-4A9B-9946-ED2DA27CC575}" dt="2025-02-05T07:06:58.410" v="92" actId="478"/>
          <ac:spMkLst>
            <pc:docMk/>
            <pc:sldMk cId="3866174917" sldId="441"/>
            <ac:spMk id="2" creationId="{205619AA-BB1E-481B-A694-DF6F464069DF}"/>
          </ac:spMkLst>
        </pc:spChg>
        <pc:spChg chg="add del">
          <ac:chgData name="添田 秀幸(soeda-hideyuki.oy9)" userId="ec2f7455-e62a-4eb8-987b-43a5ac925f20" providerId="ADAL" clId="{1541BFF2-4AC7-4A9B-9946-ED2DA27CC575}" dt="2025-02-05T07:07:03.584" v="94" actId="478"/>
          <ac:spMkLst>
            <pc:docMk/>
            <pc:sldMk cId="3866174917" sldId="441"/>
            <ac:spMk id="5" creationId="{6582F1A9-BDB0-F7CD-D40B-CAD11E7EE8A5}"/>
          </ac:spMkLst>
        </pc:spChg>
        <pc:spChg chg="mod">
          <ac:chgData name="添田 秀幸(soeda-hideyuki.oy9)" userId="ec2f7455-e62a-4eb8-987b-43a5ac925f20" providerId="ADAL" clId="{1541BFF2-4AC7-4A9B-9946-ED2DA27CC575}" dt="2025-02-05T08:21:45.683" v="930" actId="1035"/>
          <ac:spMkLst>
            <pc:docMk/>
            <pc:sldMk cId="3866174917" sldId="441"/>
            <ac:spMk id="7" creationId="{BA24DAC3-CE5D-9B14-A7EC-96ABC16747A9}"/>
          </ac:spMkLst>
        </pc:spChg>
        <pc:spChg chg="mod">
          <ac:chgData name="添田 秀幸(soeda-hideyuki.oy9)" userId="ec2f7455-e62a-4eb8-987b-43a5ac925f20" providerId="ADAL" clId="{1541BFF2-4AC7-4A9B-9946-ED2DA27CC575}" dt="2025-02-05T08:21:45.683" v="930" actId="1035"/>
          <ac:spMkLst>
            <pc:docMk/>
            <pc:sldMk cId="3866174917" sldId="441"/>
            <ac:spMk id="10" creationId="{7D36B080-6B75-FC8F-31F8-E6B7B2633736}"/>
          </ac:spMkLst>
        </pc:spChg>
        <pc:spChg chg="mod">
          <ac:chgData name="添田 秀幸(soeda-hideyuki.oy9)" userId="ec2f7455-e62a-4eb8-987b-43a5ac925f20" providerId="ADAL" clId="{1541BFF2-4AC7-4A9B-9946-ED2DA27CC575}" dt="2025-02-05T08:21:45.683" v="930" actId="1035"/>
          <ac:spMkLst>
            <pc:docMk/>
            <pc:sldMk cId="3866174917" sldId="441"/>
            <ac:spMk id="13" creationId="{47E24E7D-2AEB-891F-AFAD-B6DD6712048C}"/>
          </ac:spMkLst>
        </pc:spChg>
        <pc:spChg chg="mod">
          <ac:chgData name="添田 秀幸(soeda-hideyuki.oy9)" userId="ec2f7455-e62a-4eb8-987b-43a5ac925f20" providerId="ADAL" clId="{1541BFF2-4AC7-4A9B-9946-ED2DA27CC575}" dt="2025-02-05T08:21:45.683" v="930" actId="1035"/>
          <ac:spMkLst>
            <pc:docMk/>
            <pc:sldMk cId="3866174917" sldId="441"/>
            <ac:spMk id="14" creationId="{A4C04BC1-8672-8579-9857-A0C042274DF0}"/>
          </ac:spMkLst>
        </pc:spChg>
        <pc:picChg chg="add del">
          <ac:chgData name="添田 秀幸(soeda-hideyuki.oy9)" userId="ec2f7455-e62a-4eb8-987b-43a5ac925f20" providerId="ADAL" clId="{1541BFF2-4AC7-4A9B-9946-ED2DA27CC575}" dt="2025-02-05T07:07:01.624" v="93" actId="478"/>
          <ac:picMkLst>
            <pc:docMk/>
            <pc:sldMk cId="3866174917" sldId="441"/>
            <ac:picMk id="19" creationId="{1CE64B83-14E1-5991-C64A-F9F313F6A359}"/>
          </ac:picMkLst>
        </pc:picChg>
        <pc:cxnChg chg="mod">
          <ac:chgData name="添田 秀幸(soeda-hideyuki.oy9)" userId="ec2f7455-e62a-4eb8-987b-43a5ac925f20" providerId="ADAL" clId="{1541BFF2-4AC7-4A9B-9946-ED2DA27CC575}" dt="2025-02-05T08:21:45.683" v="930" actId="1035"/>
          <ac:cxnSpMkLst>
            <pc:docMk/>
            <pc:sldMk cId="3866174917" sldId="441"/>
            <ac:cxnSpMk id="12" creationId="{161445F9-D8D1-E3CB-8DF0-F5B438A482D3}"/>
          </ac:cxnSpMkLst>
        </pc:cxnChg>
      </pc:sldChg>
    </pc:docChg>
  </pc:docChgLst>
  <pc:docChgLst>
    <pc:chgData name="添田 秀幸(soeda-hideyuki.oy9)" userId="ec2f7455-e62a-4eb8-987b-43a5ac925f20" providerId="ADAL" clId="{76453138-9AE0-45DC-8363-62A82F8AE069}"/>
    <pc:docChg chg="modSld">
      <pc:chgData name="添田 秀幸(soeda-hideyuki.oy9)" userId="ec2f7455-e62a-4eb8-987b-43a5ac925f20" providerId="ADAL" clId="{76453138-9AE0-45DC-8363-62A82F8AE069}" dt="2025-01-31T08:33:29.091" v="4" actId="1076"/>
      <pc:docMkLst>
        <pc:docMk/>
      </pc:docMkLst>
      <pc:sldChg chg="modSp mod">
        <pc:chgData name="添田 秀幸(soeda-hideyuki.oy9)" userId="ec2f7455-e62a-4eb8-987b-43a5ac925f20" providerId="ADAL" clId="{76453138-9AE0-45DC-8363-62A82F8AE069}" dt="2025-01-31T08:33:29.091" v="4" actId="1076"/>
        <pc:sldMkLst>
          <pc:docMk/>
          <pc:sldMk cId="2156616912" sldId="311"/>
        </pc:sldMkLst>
        <pc:spChg chg="mod">
          <ac:chgData name="添田 秀幸(soeda-hideyuki.oy9)" userId="ec2f7455-e62a-4eb8-987b-43a5ac925f20" providerId="ADAL" clId="{76453138-9AE0-45DC-8363-62A82F8AE069}" dt="2025-01-31T08:33:08.667" v="1" actId="20577"/>
          <ac:spMkLst>
            <pc:docMk/>
            <pc:sldMk cId="2156616912" sldId="311"/>
            <ac:spMk id="17" creationId="{7F7B097B-BAD9-490E-BFA7-63A0F9582721}"/>
          </ac:spMkLst>
        </pc:spChg>
        <pc:spChg chg="mod">
          <ac:chgData name="添田 秀幸(soeda-hideyuki.oy9)" userId="ec2f7455-e62a-4eb8-987b-43a5ac925f20" providerId="ADAL" clId="{76453138-9AE0-45DC-8363-62A82F8AE069}" dt="2025-01-31T08:33:29.091" v="4" actId="1076"/>
          <ac:spMkLst>
            <pc:docMk/>
            <pc:sldMk cId="2156616912" sldId="311"/>
            <ac:spMk id="59" creationId="{352AD1FC-C90F-4359-8E25-DE53602D398A}"/>
          </ac:spMkLst>
        </pc:spChg>
        <pc:picChg chg="mod modCrop">
          <ac:chgData name="添田 秀幸(soeda-hideyuki.oy9)" userId="ec2f7455-e62a-4eb8-987b-43a5ac925f20" providerId="ADAL" clId="{76453138-9AE0-45DC-8363-62A82F8AE069}" dt="2025-01-31T08:33:22.060" v="2" actId="732"/>
          <ac:picMkLst>
            <pc:docMk/>
            <pc:sldMk cId="2156616912" sldId="311"/>
            <ac:picMk id="52" creationId="{781C86ED-222D-4CEC-909E-69173E672D09}"/>
          </ac:picMkLst>
        </pc:picChg>
      </pc:sldChg>
    </pc:docChg>
  </pc:docChgLst>
  <pc:docChgLst>
    <pc:chgData name="杉本 勇大(sugimoto-yuudai.f37)" userId="b83a4b1c-b74b-4c87-ae19-860daac23fc7" providerId="ADAL" clId="{8043A27B-5AF4-43EB-8E01-B19D76510A1F}"/>
    <pc:docChg chg="undo custSel modSld">
      <pc:chgData name="杉本 勇大(sugimoto-yuudai.f37)" userId="b83a4b1c-b74b-4c87-ae19-860daac23fc7" providerId="ADAL" clId="{8043A27B-5AF4-43EB-8E01-B19D76510A1F}" dt="2025-02-05T05:41:14.375" v="10" actId="20577"/>
      <pc:docMkLst>
        <pc:docMk/>
      </pc:docMkLst>
      <pc:sldChg chg="addSp modSp mod">
        <pc:chgData name="杉本 勇大(sugimoto-yuudai.f37)" userId="b83a4b1c-b74b-4c87-ae19-860daac23fc7" providerId="ADAL" clId="{8043A27B-5AF4-43EB-8E01-B19D76510A1F}" dt="2025-02-05T05:41:14.375" v="10" actId="20577"/>
        <pc:sldMkLst>
          <pc:docMk/>
          <pc:sldMk cId="488357030" sldId="438"/>
        </pc:sldMkLst>
        <pc:spChg chg="add mod">
          <ac:chgData name="杉本 勇大(sugimoto-yuudai.f37)" userId="b83a4b1c-b74b-4c87-ae19-860daac23fc7" providerId="ADAL" clId="{8043A27B-5AF4-43EB-8E01-B19D76510A1F}" dt="2025-02-05T05:40:49.263" v="0"/>
          <ac:spMkLst>
            <pc:docMk/>
            <pc:sldMk cId="488357030" sldId="438"/>
            <ac:spMk id="28" creationId="{283A23AF-4B47-7EDA-A4F9-1217D118E787}"/>
          </ac:spMkLst>
        </pc:spChg>
        <pc:graphicFrameChg chg="modGraphic">
          <ac:chgData name="杉本 勇大(sugimoto-yuudai.f37)" userId="b83a4b1c-b74b-4c87-ae19-860daac23fc7" providerId="ADAL" clId="{8043A27B-5AF4-43EB-8E01-B19D76510A1F}" dt="2025-02-05T05:41:14.375" v="10" actId="20577"/>
          <ac:graphicFrameMkLst>
            <pc:docMk/>
            <pc:sldMk cId="488357030" sldId="438"/>
            <ac:graphicFrameMk id="26" creationId="{40AACF79-00A5-43AC-9487-23D0A59088D3}"/>
          </ac:graphicFrameMkLst>
        </pc:graphicFrameChg>
      </pc:sldChg>
    </pc:docChg>
  </pc:docChgLst>
  <pc:docChgLst>
    <pc:chgData name="添田 秀幸(soeda-hideyuki.oy9)" userId="ec2f7455-e62a-4eb8-987b-43a5ac925f20" providerId="ADAL" clId="{F7814783-FB59-47AB-B3CC-1F206F39F7A8}"/>
    <pc:docChg chg="undo redo custSel modSld">
      <pc:chgData name="添田 秀幸(soeda-hideyuki.oy9)" userId="ec2f7455-e62a-4eb8-987b-43a5ac925f20" providerId="ADAL" clId="{F7814783-FB59-47AB-B3CC-1F206F39F7A8}" dt="2025-01-30T09:20:31.787" v="1107" actId="1038"/>
      <pc:docMkLst>
        <pc:docMk/>
      </pc:docMkLst>
      <pc:sldChg chg="addSp modSp mod">
        <pc:chgData name="添田 秀幸(soeda-hideyuki.oy9)" userId="ec2f7455-e62a-4eb8-987b-43a5ac925f20" providerId="ADAL" clId="{F7814783-FB59-47AB-B3CC-1F206F39F7A8}" dt="2025-01-30T05:54:11.363" v="643" actId="1038"/>
        <pc:sldMkLst>
          <pc:docMk/>
          <pc:sldMk cId="2156616912" sldId="311"/>
        </pc:sldMkLst>
        <pc:spChg chg="mod">
          <ac:chgData name="添田 秀幸(soeda-hideyuki.oy9)" userId="ec2f7455-e62a-4eb8-987b-43a5ac925f20" providerId="ADAL" clId="{F7814783-FB59-47AB-B3CC-1F206F39F7A8}" dt="2025-01-30T05:49:03.491" v="381" actId="1076"/>
          <ac:spMkLst>
            <pc:docMk/>
            <pc:sldMk cId="2156616912" sldId="311"/>
            <ac:spMk id="5" creationId="{DA4C0366-A4EB-4467-964E-E74393760CE5}"/>
          </ac:spMkLst>
        </pc:spChg>
        <pc:spChg chg="mod">
          <ac:chgData name="添田 秀幸(soeda-hideyuki.oy9)" userId="ec2f7455-e62a-4eb8-987b-43a5ac925f20" providerId="ADAL" clId="{F7814783-FB59-47AB-B3CC-1F206F39F7A8}" dt="2025-01-30T05:51:26.897" v="580" actId="20577"/>
          <ac:spMkLst>
            <pc:docMk/>
            <pc:sldMk cId="2156616912" sldId="311"/>
            <ac:spMk id="13" creationId="{5F2C46E5-3C4A-4996-9B93-194C5028ABF1}"/>
          </ac:spMkLst>
        </pc:spChg>
        <pc:spChg chg="mod">
          <ac:chgData name="添田 秀幸(soeda-hideyuki.oy9)" userId="ec2f7455-e62a-4eb8-987b-43a5ac925f20" providerId="ADAL" clId="{F7814783-FB59-47AB-B3CC-1F206F39F7A8}" dt="2025-01-30T05:49:29.143" v="535" actId="20577"/>
          <ac:spMkLst>
            <pc:docMk/>
            <pc:sldMk cId="2156616912" sldId="311"/>
            <ac:spMk id="16" creationId="{827A94A5-EB70-4EFC-813F-FC1F36A36BC6}"/>
          </ac:spMkLst>
        </pc:spChg>
        <pc:spChg chg="mod">
          <ac:chgData name="添田 秀幸(soeda-hideyuki.oy9)" userId="ec2f7455-e62a-4eb8-987b-43a5ac925f20" providerId="ADAL" clId="{F7814783-FB59-47AB-B3CC-1F206F39F7A8}" dt="2025-01-30T05:49:32.162" v="537" actId="20577"/>
          <ac:spMkLst>
            <pc:docMk/>
            <pc:sldMk cId="2156616912" sldId="311"/>
            <ac:spMk id="17" creationId="{7F7B097B-BAD9-490E-BFA7-63A0F9582721}"/>
          </ac:spMkLst>
        </pc:spChg>
        <pc:spChg chg="mod">
          <ac:chgData name="添田 秀幸(soeda-hideyuki.oy9)" userId="ec2f7455-e62a-4eb8-987b-43a5ac925f20" providerId="ADAL" clId="{F7814783-FB59-47AB-B3CC-1F206F39F7A8}" dt="2025-01-30T05:49:38.149" v="540" actId="6549"/>
          <ac:spMkLst>
            <pc:docMk/>
            <pc:sldMk cId="2156616912" sldId="311"/>
            <ac:spMk id="60" creationId="{09382F88-E3C0-41F1-8ED1-037D99817B1A}"/>
          </ac:spMkLst>
        </pc:spChg>
        <pc:spChg chg="add mod">
          <ac:chgData name="添田 秀幸(soeda-hideyuki.oy9)" userId="ec2f7455-e62a-4eb8-987b-43a5ac925f20" providerId="ADAL" clId="{F7814783-FB59-47AB-B3CC-1F206F39F7A8}" dt="2025-01-30T05:54:11.363" v="643" actId="1038"/>
          <ac:spMkLst>
            <pc:docMk/>
            <pc:sldMk cId="2156616912" sldId="311"/>
            <ac:spMk id="87" creationId="{968D3D0E-6193-04D8-BCEB-9F701F96CE97}"/>
          </ac:spMkLst>
        </pc:spChg>
        <pc:spChg chg="add mod">
          <ac:chgData name="添田 秀幸(soeda-hideyuki.oy9)" userId="ec2f7455-e62a-4eb8-987b-43a5ac925f20" providerId="ADAL" clId="{F7814783-FB59-47AB-B3CC-1F206F39F7A8}" dt="2025-01-30T05:54:11.363" v="643" actId="1038"/>
          <ac:spMkLst>
            <pc:docMk/>
            <pc:sldMk cId="2156616912" sldId="311"/>
            <ac:spMk id="88" creationId="{A6E0DEE8-B289-07B0-E78D-167806F26D7B}"/>
          </ac:spMkLst>
        </pc:spChg>
        <pc:spChg chg="add mod">
          <ac:chgData name="添田 秀幸(soeda-hideyuki.oy9)" userId="ec2f7455-e62a-4eb8-987b-43a5ac925f20" providerId="ADAL" clId="{F7814783-FB59-47AB-B3CC-1F206F39F7A8}" dt="2025-01-30T05:54:11.363" v="643" actId="1038"/>
          <ac:spMkLst>
            <pc:docMk/>
            <pc:sldMk cId="2156616912" sldId="311"/>
            <ac:spMk id="89" creationId="{0C5959F6-7CB1-0D92-D8E8-EABF87243A9D}"/>
          </ac:spMkLst>
        </pc:spChg>
        <pc:spChg chg="add mod">
          <ac:chgData name="添田 秀幸(soeda-hideyuki.oy9)" userId="ec2f7455-e62a-4eb8-987b-43a5ac925f20" providerId="ADAL" clId="{F7814783-FB59-47AB-B3CC-1F206F39F7A8}" dt="2025-01-30T05:54:11.363" v="643" actId="1038"/>
          <ac:spMkLst>
            <pc:docMk/>
            <pc:sldMk cId="2156616912" sldId="311"/>
            <ac:spMk id="90" creationId="{E2B2C45C-5FDC-E00D-7490-0AA447DA1C55}"/>
          </ac:spMkLst>
        </pc:spChg>
        <pc:spChg chg="add mod">
          <ac:chgData name="添田 秀幸(soeda-hideyuki.oy9)" userId="ec2f7455-e62a-4eb8-987b-43a5ac925f20" providerId="ADAL" clId="{F7814783-FB59-47AB-B3CC-1F206F39F7A8}" dt="2025-01-30T05:54:11.363" v="643" actId="1038"/>
          <ac:spMkLst>
            <pc:docMk/>
            <pc:sldMk cId="2156616912" sldId="311"/>
            <ac:spMk id="91" creationId="{B5A95C0E-2002-EB95-3C88-7939CC877362}"/>
          </ac:spMkLst>
        </pc:spChg>
        <pc:spChg chg="add mod">
          <ac:chgData name="添田 秀幸(soeda-hideyuki.oy9)" userId="ec2f7455-e62a-4eb8-987b-43a5ac925f20" providerId="ADAL" clId="{F7814783-FB59-47AB-B3CC-1F206F39F7A8}" dt="2025-01-30T05:54:11.363" v="643" actId="1038"/>
          <ac:spMkLst>
            <pc:docMk/>
            <pc:sldMk cId="2156616912" sldId="311"/>
            <ac:spMk id="92" creationId="{18268F18-2E74-B2E8-E54F-AC4528C8C347}"/>
          </ac:spMkLst>
        </pc:spChg>
        <pc:spChg chg="add mod">
          <ac:chgData name="添田 秀幸(soeda-hideyuki.oy9)" userId="ec2f7455-e62a-4eb8-987b-43a5ac925f20" providerId="ADAL" clId="{F7814783-FB59-47AB-B3CC-1F206F39F7A8}" dt="2025-01-30T05:54:11.363" v="643" actId="1038"/>
          <ac:spMkLst>
            <pc:docMk/>
            <pc:sldMk cId="2156616912" sldId="311"/>
            <ac:spMk id="93" creationId="{77D1C178-4928-83BE-4788-66A91D395A57}"/>
          </ac:spMkLst>
        </pc:spChg>
        <pc:spChg chg="add mod">
          <ac:chgData name="添田 秀幸(soeda-hideyuki.oy9)" userId="ec2f7455-e62a-4eb8-987b-43a5ac925f20" providerId="ADAL" clId="{F7814783-FB59-47AB-B3CC-1F206F39F7A8}" dt="2025-01-30T05:54:11.363" v="643" actId="1038"/>
          <ac:spMkLst>
            <pc:docMk/>
            <pc:sldMk cId="2156616912" sldId="311"/>
            <ac:spMk id="94" creationId="{FB6FD2EB-389F-F9F8-5BE2-01B999796845}"/>
          </ac:spMkLst>
        </pc:spChg>
        <pc:spChg chg="add mod">
          <ac:chgData name="添田 秀幸(soeda-hideyuki.oy9)" userId="ec2f7455-e62a-4eb8-987b-43a5ac925f20" providerId="ADAL" clId="{F7814783-FB59-47AB-B3CC-1F206F39F7A8}" dt="2025-01-30T05:54:11.363" v="643" actId="1038"/>
          <ac:spMkLst>
            <pc:docMk/>
            <pc:sldMk cId="2156616912" sldId="311"/>
            <ac:spMk id="95" creationId="{D2DE4D72-F655-97FC-C756-A92049F52CBE}"/>
          </ac:spMkLst>
        </pc:spChg>
        <pc:spChg chg="add mod">
          <ac:chgData name="添田 秀幸(soeda-hideyuki.oy9)" userId="ec2f7455-e62a-4eb8-987b-43a5ac925f20" providerId="ADAL" clId="{F7814783-FB59-47AB-B3CC-1F206F39F7A8}" dt="2025-01-30T05:54:11.363" v="643" actId="1038"/>
          <ac:spMkLst>
            <pc:docMk/>
            <pc:sldMk cId="2156616912" sldId="311"/>
            <ac:spMk id="96" creationId="{3177BCB4-D61F-C32A-FEC0-91882B8526D2}"/>
          </ac:spMkLst>
        </pc:spChg>
        <pc:spChg chg="add mod">
          <ac:chgData name="添田 秀幸(soeda-hideyuki.oy9)" userId="ec2f7455-e62a-4eb8-987b-43a5ac925f20" providerId="ADAL" clId="{F7814783-FB59-47AB-B3CC-1F206F39F7A8}" dt="2025-01-30T05:54:11.363" v="643" actId="1038"/>
          <ac:spMkLst>
            <pc:docMk/>
            <pc:sldMk cId="2156616912" sldId="311"/>
            <ac:spMk id="98" creationId="{6B70F117-937D-016D-AD34-CB44879F428D}"/>
          </ac:spMkLst>
        </pc:spChg>
        <pc:spChg chg="add mod">
          <ac:chgData name="添田 秀幸(soeda-hideyuki.oy9)" userId="ec2f7455-e62a-4eb8-987b-43a5ac925f20" providerId="ADAL" clId="{F7814783-FB59-47AB-B3CC-1F206F39F7A8}" dt="2025-01-30T05:54:11.363" v="643" actId="1038"/>
          <ac:spMkLst>
            <pc:docMk/>
            <pc:sldMk cId="2156616912" sldId="311"/>
            <ac:spMk id="99" creationId="{50994F34-190F-146E-27F8-2BF5182A5ED8}"/>
          </ac:spMkLst>
        </pc:spChg>
        <pc:spChg chg="add mod">
          <ac:chgData name="添田 秀幸(soeda-hideyuki.oy9)" userId="ec2f7455-e62a-4eb8-987b-43a5ac925f20" providerId="ADAL" clId="{F7814783-FB59-47AB-B3CC-1F206F39F7A8}" dt="2025-01-30T05:54:11.363" v="643" actId="1038"/>
          <ac:spMkLst>
            <pc:docMk/>
            <pc:sldMk cId="2156616912" sldId="311"/>
            <ac:spMk id="122" creationId="{AF6B8AFA-7880-E621-80DE-F808D15BA30E}"/>
          </ac:spMkLst>
        </pc:spChg>
        <pc:spChg chg="add mod">
          <ac:chgData name="添田 秀幸(soeda-hideyuki.oy9)" userId="ec2f7455-e62a-4eb8-987b-43a5ac925f20" providerId="ADAL" clId="{F7814783-FB59-47AB-B3CC-1F206F39F7A8}" dt="2025-01-30T05:54:11.363" v="643" actId="1038"/>
          <ac:spMkLst>
            <pc:docMk/>
            <pc:sldMk cId="2156616912" sldId="311"/>
            <ac:spMk id="123" creationId="{3E1D7140-0B11-DD6C-3CD6-CB91F92C7543}"/>
          </ac:spMkLst>
        </pc:spChg>
        <pc:spChg chg="add mod">
          <ac:chgData name="添田 秀幸(soeda-hideyuki.oy9)" userId="ec2f7455-e62a-4eb8-987b-43a5ac925f20" providerId="ADAL" clId="{F7814783-FB59-47AB-B3CC-1F206F39F7A8}" dt="2025-01-30T05:54:11.363" v="643" actId="1038"/>
          <ac:spMkLst>
            <pc:docMk/>
            <pc:sldMk cId="2156616912" sldId="311"/>
            <ac:spMk id="124" creationId="{44DCC7C0-B732-39DD-2642-75F367F3110A}"/>
          </ac:spMkLst>
        </pc:spChg>
        <pc:spChg chg="add mod">
          <ac:chgData name="添田 秀幸(soeda-hideyuki.oy9)" userId="ec2f7455-e62a-4eb8-987b-43a5ac925f20" providerId="ADAL" clId="{F7814783-FB59-47AB-B3CC-1F206F39F7A8}" dt="2025-01-30T05:54:00.098" v="589" actId="1076"/>
          <ac:spMkLst>
            <pc:docMk/>
            <pc:sldMk cId="2156616912" sldId="311"/>
            <ac:spMk id="128" creationId="{81255D57-DB64-2452-E930-CD1CF44E0BAB}"/>
          </ac:spMkLst>
        </pc:spChg>
        <pc:grpChg chg="add mod">
          <ac:chgData name="添田 秀幸(soeda-hideyuki.oy9)" userId="ec2f7455-e62a-4eb8-987b-43a5ac925f20" providerId="ADAL" clId="{F7814783-FB59-47AB-B3CC-1F206F39F7A8}" dt="2025-01-30T05:54:11.363" v="643" actId="1038"/>
          <ac:grpSpMkLst>
            <pc:docMk/>
            <pc:sldMk cId="2156616912" sldId="311"/>
            <ac:grpSpMk id="106" creationId="{FB4B6310-69AF-DCC9-16E2-60CF953D9027}"/>
          </ac:grpSpMkLst>
        </pc:grpChg>
        <pc:grpChg chg="add mod">
          <ac:chgData name="添田 秀幸(soeda-hideyuki.oy9)" userId="ec2f7455-e62a-4eb8-987b-43a5ac925f20" providerId="ADAL" clId="{F7814783-FB59-47AB-B3CC-1F206F39F7A8}" dt="2025-01-30T05:54:11.363" v="643" actId="1038"/>
          <ac:grpSpMkLst>
            <pc:docMk/>
            <pc:sldMk cId="2156616912" sldId="311"/>
            <ac:grpSpMk id="115" creationId="{4163D54F-E1D9-F867-517E-6C95F3DFC170}"/>
          </ac:grpSpMkLst>
        </pc:grpChg>
        <pc:grpChg chg="add mod">
          <ac:chgData name="添田 秀幸(soeda-hideyuki.oy9)" userId="ec2f7455-e62a-4eb8-987b-43a5ac925f20" providerId="ADAL" clId="{F7814783-FB59-47AB-B3CC-1F206F39F7A8}" dt="2025-01-30T05:54:11.363" v="643" actId="1038"/>
          <ac:grpSpMkLst>
            <pc:docMk/>
            <pc:sldMk cId="2156616912" sldId="311"/>
            <ac:grpSpMk id="119" creationId="{FCA14B09-55B0-359D-4B60-B29F52372987}"/>
          </ac:grpSpMkLst>
        </pc:grpChg>
        <pc:picChg chg="add mod">
          <ac:chgData name="添田 秀幸(soeda-hideyuki.oy9)" userId="ec2f7455-e62a-4eb8-987b-43a5ac925f20" providerId="ADAL" clId="{F7814783-FB59-47AB-B3CC-1F206F39F7A8}" dt="2025-01-30T05:54:11.363" v="643" actId="1038"/>
          <ac:picMkLst>
            <pc:docMk/>
            <pc:sldMk cId="2156616912" sldId="311"/>
            <ac:picMk id="100" creationId="{460FC9B3-B6CC-4BC6-49F3-7CC02BC3EFF9}"/>
          </ac:picMkLst>
        </pc:picChg>
        <pc:picChg chg="add mod">
          <ac:chgData name="添田 秀幸(soeda-hideyuki.oy9)" userId="ec2f7455-e62a-4eb8-987b-43a5ac925f20" providerId="ADAL" clId="{F7814783-FB59-47AB-B3CC-1F206F39F7A8}" dt="2025-01-30T05:54:11.363" v="643" actId="1038"/>
          <ac:picMkLst>
            <pc:docMk/>
            <pc:sldMk cId="2156616912" sldId="311"/>
            <ac:picMk id="104" creationId="{7DD3B1BC-7F9B-9B0B-680C-1CBE9346ED5E}"/>
          </ac:picMkLst>
        </pc:picChg>
        <pc:picChg chg="add mod">
          <ac:chgData name="添田 秀幸(soeda-hideyuki.oy9)" userId="ec2f7455-e62a-4eb8-987b-43a5ac925f20" providerId="ADAL" clId="{F7814783-FB59-47AB-B3CC-1F206F39F7A8}" dt="2025-01-30T05:54:11.363" v="643" actId="1038"/>
          <ac:picMkLst>
            <pc:docMk/>
            <pc:sldMk cId="2156616912" sldId="311"/>
            <ac:picMk id="105" creationId="{F66075F5-F961-D684-5767-2CCBD0AFD374}"/>
          </ac:picMkLst>
        </pc:picChg>
        <pc:picChg chg="mod">
          <ac:chgData name="添田 秀幸(soeda-hideyuki.oy9)" userId="ec2f7455-e62a-4eb8-987b-43a5ac925f20" providerId="ADAL" clId="{F7814783-FB59-47AB-B3CC-1F206F39F7A8}" dt="2025-01-30T05:49:06.791" v="382"/>
          <ac:picMkLst>
            <pc:docMk/>
            <pc:sldMk cId="2156616912" sldId="311"/>
            <ac:picMk id="107" creationId="{D8ABCDEE-0595-675B-77BB-F1C3CA5FEE43}"/>
          </ac:picMkLst>
        </pc:picChg>
        <pc:picChg chg="mod">
          <ac:chgData name="添田 秀幸(soeda-hideyuki.oy9)" userId="ec2f7455-e62a-4eb8-987b-43a5ac925f20" providerId="ADAL" clId="{F7814783-FB59-47AB-B3CC-1F206F39F7A8}" dt="2025-01-30T05:49:06.791" v="382"/>
          <ac:picMkLst>
            <pc:docMk/>
            <pc:sldMk cId="2156616912" sldId="311"/>
            <ac:picMk id="108" creationId="{2E6A2AFA-2C25-7FFC-D8D5-12B919DCD8F3}"/>
          </ac:picMkLst>
        </pc:picChg>
        <pc:picChg chg="mod">
          <ac:chgData name="添田 秀幸(soeda-hideyuki.oy9)" userId="ec2f7455-e62a-4eb8-987b-43a5ac925f20" providerId="ADAL" clId="{F7814783-FB59-47AB-B3CC-1F206F39F7A8}" dt="2025-01-30T05:49:06.791" v="382"/>
          <ac:picMkLst>
            <pc:docMk/>
            <pc:sldMk cId="2156616912" sldId="311"/>
            <ac:picMk id="109" creationId="{ECE4B49B-10DB-E228-AAFF-F5DC8E5762F4}"/>
          </ac:picMkLst>
        </pc:picChg>
        <pc:picChg chg="mod">
          <ac:chgData name="添田 秀幸(soeda-hideyuki.oy9)" userId="ec2f7455-e62a-4eb8-987b-43a5ac925f20" providerId="ADAL" clId="{F7814783-FB59-47AB-B3CC-1F206F39F7A8}" dt="2025-01-30T05:49:06.791" v="382"/>
          <ac:picMkLst>
            <pc:docMk/>
            <pc:sldMk cId="2156616912" sldId="311"/>
            <ac:picMk id="110" creationId="{4FCC79C2-80DA-B3B6-676E-AA59DE7F3046}"/>
          </ac:picMkLst>
        </pc:picChg>
        <pc:picChg chg="mod">
          <ac:chgData name="添田 秀幸(soeda-hideyuki.oy9)" userId="ec2f7455-e62a-4eb8-987b-43a5ac925f20" providerId="ADAL" clId="{F7814783-FB59-47AB-B3CC-1F206F39F7A8}" dt="2025-01-30T05:49:06.791" v="382"/>
          <ac:picMkLst>
            <pc:docMk/>
            <pc:sldMk cId="2156616912" sldId="311"/>
            <ac:picMk id="111" creationId="{E71AE635-5F6A-2F2F-5828-CAFCEBA0C62C}"/>
          </ac:picMkLst>
        </pc:picChg>
        <pc:picChg chg="mod">
          <ac:chgData name="添田 秀幸(soeda-hideyuki.oy9)" userId="ec2f7455-e62a-4eb8-987b-43a5ac925f20" providerId="ADAL" clId="{F7814783-FB59-47AB-B3CC-1F206F39F7A8}" dt="2025-01-30T05:49:06.791" v="382"/>
          <ac:picMkLst>
            <pc:docMk/>
            <pc:sldMk cId="2156616912" sldId="311"/>
            <ac:picMk id="112" creationId="{47F1FD53-B708-A3B5-54CC-39E5F59C61B2}"/>
          </ac:picMkLst>
        </pc:picChg>
        <pc:picChg chg="mod">
          <ac:chgData name="添田 秀幸(soeda-hideyuki.oy9)" userId="ec2f7455-e62a-4eb8-987b-43a5ac925f20" providerId="ADAL" clId="{F7814783-FB59-47AB-B3CC-1F206F39F7A8}" dt="2025-01-30T05:49:06.791" v="382"/>
          <ac:picMkLst>
            <pc:docMk/>
            <pc:sldMk cId="2156616912" sldId="311"/>
            <ac:picMk id="113" creationId="{F3F93F22-91EC-C1BA-BC98-BCBB5DE8D05E}"/>
          </ac:picMkLst>
        </pc:picChg>
        <pc:picChg chg="mod">
          <ac:chgData name="添田 秀幸(soeda-hideyuki.oy9)" userId="ec2f7455-e62a-4eb8-987b-43a5ac925f20" providerId="ADAL" clId="{F7814783-FB59-47AB-B3CC-1F206F39F7A8}" dt="2025-01-30T05:49:06.791" v="382"/>
          <ac:picMkLst>
            <pc:docMk/>
            <pc:sldMk cId="2156616912" sldId="311"/>
            <ac:picMk id="114" creationId="{F26CF89D-724B-D69C-1BE8-045EE5E880BD}"/>
          </ac:picMkLst>
        </pc:picChg>
        <pc:picChg chg="mod">
          <ac:chgData name="添田 秀幸(soeda-hideyuki.oy9)" userId="ec2f7455-e62a-4eb8-987b-43a5ac925f20" providerId="ADAL" clId="{F7814783-FB59-47AB-B3CC-1F206F39F7A8}" dt="2025-01-30T05:49:06.791" v="382"/>
          <ac:picMkLst>
            <pc:docMk/>
            <pc:sldMk cId="2156616912" sldId="311"/>
            <ac:picMk id="116" creationId="{F248780D-97C0-2A1D-B685-ED0AA0DDD054}"/>
          </ac:picMkLst>
        </pc:picChg>
        <pc:picChg chg="mod">
          <ac:chgData name="添田 秀幸(soeda-hideyuki.oy9)" userId="ec2f7455-e62a-4eb8-987b-43a5ac925f20" providerId="ADAL" clId="{F7814783-FB59-47AB-B3CC-1F206F39F7A8}" dt="2025-01-30T05:49:06.791" v="382"/>
          <ac:picMkLst>
            <pc:docMk/>
            <pc:sldMk cId="2156616912" sldId="311"/>
            <ac:picMk id="117" creationId="{B5CF9971-85ED-9AFF-FD42-A3C9E49839AE}"/>
          </ac:picMkLst>
        </pc:picChg>
        <pc:picChg chg="mod">
          <ac:chgData name="添田 秀幸(soeda-hideyuki.oy9)" userId="ec2f7455-e62a-4eb8-987b-43a5ac925f20" providerId="ADAL" clId="{F7814783-FB59-47AB-B3CC-1F206F39F7A8}" dt="2025-01-30T05:49:06.791" v="382"/>
          <ac:picMkLst>
            <pc:docMk/>
            <pc:sldMk cId="2156616912" sldId="311"/>
            <ac:picMk id="118" creationId="{BAD2EEEC-4FFD-0E9C-AB5F-C16D9B5F00AF}"/>
          </ac:picMkLst>
        </pc:picChg>
        <pc:picChg chg="mod">
          <ac:chgData name="添田 秀幸(soeda-hideyuki.oy9)" userId="ec2f7455-e62a-4eb8-987b-43a5ac925f20" providerId="ADAL" clId="{F7814783-FB59-47AB-B3CC-1F206F39F7A8}" dt="2025-01-30T05:49:06.791" v="382"/>
          <ac:picMkLst>
            <pc:docMk/>
            <pc:sldMk cId="2156616912" sldId="311"/>
            <ac:picMk id="120" creationId="{C4CD9279-73C1-3BC9-F8BE-5EE64747E446}"/>
          </ac:picMkLst>
        </pc:picChg>
        <pc:picChg chg="mod">
          <ac:chgData name="添田 秀幸(soeda-hideyuki.oy9)" userId="ec2f7455-e62a-4eb8-987b-43a5ac925f20" providerId="ADAL" clId="{F7814783-FB59-47AB-B3CC-1F206F39F7A8}" dt="2025-01-30T05:49:06.791" v="382"/>
          <ac:picMkLst>
            <pc:docMk/>
            <pc:sldMk cId="2156616912" sldId="311"/>
            <ac:picMk id="121" creationId="{C55211F7-3050-5153-5223-F4B3B2F628AD}"/>
          </ac:picMkLst>
        </pc:picChg>
        <pc:cxnChg chg="add mod">
          <ac:chgData name="添田 秀幸(soeda-hideyuki.oy9)" userId="ec2f7455-e62a-4eb8-987b-43a5ac925f20" providerId="ADAL" clId="{F7814783-FB59-47AB-B3CC-1F206F39F7A8}" dt="2025-01-30T05:54:11.363" v="643" actId="1038"/>
          <ac:cxnSpMkLst>
            <pc:docMk/>
            <pc:sldMk cId="2156616912" sldId="311"/>
            <ac:cxnSpMk id="97" creationId="{089D06A4-43A0-063F-84E9-A9114844AD8A}"/>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1" creationId="{F5651D3D-D944-12B2-C5B1-2C966DEEAB26}"/>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2" creationId="{70D9884F-A15F-4D47-6296-4CE3A17BFBC7}"/>
          </ac:cxnSpMkLst>
        </pc:cxnChg>
        <pc:cxnChg chg="add mod">
          <ac:chgData name="添田 秀幸(soeda-hideyuki.oy9)" userId="ec2f7455-e62a-4eb8-987b-43a5ac925f20" providerId="ADAL" clId="{F7814783-FB59-47AB-B3CC-1F206F39F7A8}" dt="2025-01-30T05:54:11.363" v="643" actId="1038"/>
          <ac:cxnSpMkLst>
            <pc:docMk/>
            <pc:sldMk cId="2156616912" sldId="311"/>
            <ac:cxnSpMk id="103" creationId="{B3BA5A4C-0862-6418-F808-7653C42A7150}"/>
          </ac:cxnSpMkLst>
        </pc:cxnChg>
      </pc:sldChg>
      <pc:sldChg chg="addSp modSp mod modAnim">
        <pc:chgData name="添田 秀幸(soeda-hideyuki.oy9)" userId="ec2f7455-e62a-4eb8-987b-43a5ac925f20" providerId="ADAL" clId="{F7814783-FB59-47AB-B3CC-1F206F39F7A8}" dt="2025-01-30T09:20:31.787" v="1107" actId="1038"/>
        <pc:sldMkLst>
          <pc:docMk/>
          <pc:sldMk cId="488357030" sldId="438"/>
        </pc:sldMkLst>
        <pc:spChg chg="add mod">
          <ac:chgData name="添田 秀幸(soeda-hideyuki.oy9)" userId="ec2f7455-e62a-4eb8-987b-43a5ac925f20" providerId="ADAL" clId="{F7814783-FB59-47AB-B3CC-1F206F39F7A8}" dt="2025-01-30T09:18:54.573" v="812" actId="1038"/>
          <ac:spMkLst>
            <pc:docMk/>
            <pc:sldMk cId="488357030" sldId="438"/>
            <ac:spMk id="2" creationId="{39EF83F3-C992-4404-291C-957E4751561C}"/>
          </ac:spMkLst>
        </pc:spChg>
        <pc:spChg chg="add mod">
          <ac:chgData name="添田 秀幸(soeda-hideyuki.oy9)" userId="ec2f7455-e62a-4eb8-987b-43a5ac925f20" providerId="ADAL" clId="{F7814783-FB59-47AB-B3CC-1F206F39F7A8}" dt="2025-01-30T09:18:54.573" v="812" actId="1038"/>
          <ac:spMkLst>
            <pc:docMk/>
            <pc:sldMk cId="488357030" sldId="438"/>
            <ac:spMk id="7" creationId="{B439EA89-392A-5866-F3C7-C2A865B578A3}"/>
          </ac:spMkLst>
        </pc:spChg>
        <pc:spChg chg="add mod">
          <ac:chgData name="添田 秀幸(soeda-hideyuki.oy9)" userId="ec2f7455-e62a-4eb8-987b-43a5ac925f20" providerId="ADAL" clId="{F7814783-FB59-47AB-B3CC-1F206F39F7A8}" dt="2025-01-30T09:18:54.573" v="812" actId="1038"/>
          <ac:spMkLst>
            <pc:docMk/>
            <pc:sldMk cId="488357030" sldId="438"/>
            <ac:spMk id="9" creationId="{DF0FAA53-B2AF-CA9B-6BBC-A491B1D442C5}"/>
          </ac:spMkLst>
        </pc:spChg>
        <pc:spChg chg="add mod">
          <ac:chgData name="添田 秀幸(soeda-hideyuki.oy9)" userId="ec2f7455-e62a-4eb8-987b-43a5ac925f20" providerId="ADAL" clId="{F7814783-FB59-47AB-B3CC-1F206F39F7A8}" dt="2025-01-30T09:18:54.573" v="812" actId="1038"/>
          <ac:spMkLst>
            <pc:docMk/>
            <pc:sldMk cId="488357030" sldId="438"/>
            <ac:spMk id="11" creationId="{FFF06FD5-959A-CAEB-279B-D153C6992C09}"/>
          </ac:spMkLst>
        </pc:spChg>
        <pc:spChg chg="add mod">
          <ac:chgData name="添田 秀幸(soeda-hideyuki.oy9)" userId="ec2f7455-e62a-4eb8-987b-43a5ac925f20" providerId="ADAL" clId="{F7814783-FB59-47AB-B3CC-1F206F39F7A8}" dt="2025-01-30T09:18:54.573" v="812" actId="1038"/>
          <ac:spMkLst>
            <pc:docMk/>
            <pc:sldMk cId="488357030" sldId="438"/>
            <ac:spMk id="18" creationId="{84C45F06-7BC2-3397-738E-B99BBA959658}"/>
          </ac:spMkLst>
        </pc:spChg>
        <pc:spChg chg="add mod">
          <ac:chgData name="添田 秀幸(soeda-hideyuki.oy9)" userId="ec2f7455-e62a-4eb8-987b-43a5ac925f20" providerId="ADAL" clId="{F7814783-FB59-47AB-B3CC-1F206F39F7A8}" dt="2025-01-30T09:18:54.573" v="812" actId="1038"/>
          <ac:spMkLst>
            <pc:docMk/>
            <pc:sldMk cId="488357030" sldId="438"/>
            <ac:spMk id="19" creationId="{B2FC7D84-4C96-543D-9798-BB2393CB7501}"/>
          </ac:spMkLst>
        </pc:spChg>
        <pc:spChg chg="add mod">
          <ac:chgData name="添田 秀幸(soeda-hideyuki.oy9)" userId="ec2f7455-e62a-4eb8-987b-43a5ac925f20" providerId="ADAL" clId="{F7814783-FB59-47AB-B3CC-1F206F39F7A8}" dt="2025-01-30T09:18:54.573" v="812" actId="1038"/>
          <ac:spMkLst>
            <pc:docMk/>
            <pc:sldMk cId="488357030" sldId="438"/>
            <ac:spMk id="20" creationId="{87FC543C-4F15-924B-3432-7664130DD325}"/>
          </ac:spMkLst>
        </pc:spChg>
        <pc:spChg chg="add mod">
          <ac:chgData name="添田 秀幸(soeda-hideyuki.oy9)" userId="ec2f7455-e62a-4eb8-987b-43a5ac925f20" providerId="ADAL" clId="{F7814783-FB59-47AB-B3CC-1F206F39F7A8}" dt="2025-01-30T09:18:54.573" v="812" actId="1038"/>
          <ac:spMkLst>
            <pc:docMk/>
            <pc:sldMk cId="488357030" sldId="438"/>
            <ac:spMk id="21" creationId="{38903A26-F5E8-C2A8-D026-D2EF46EE94EF}"/>
          </ac:spMkLst>
        </pc:spChg>
        <pc:spChg chg="add mod">
          <ac:chgData name="添田 秀幸(soeda-hideyuki.oy9)" userId="ec2f7455-e62a-4eb8-987b-43a5ac925f20" providerId="ADAL" clId="{F7814783-FB59-47AB-B3CC-1F206F39F7A8}" dt="2025-01-30T09:18:54.573" v="812" actId="1038"/>
          <ac:spMkLst>
            <pc:docMk/>
            <pc:sldMk cId="488357030" sldId="438"/>
            <ac:spMk id="22" creationId="{BA7CFE7E-0DD0-9C95-D66D-6C6B22A8557F}"/>
          </ac:spMkLst>
        </pc:spChg>
        <pc:spChg chg="add mod">
          <ac:chgData name="添田 秀幸(soeda-hideyuki.oy9)" userId="ec2f7455-e62a-4eb8-987b-43a5ac925f20" providerId="ADAL" clId="{F7814783-FB59-47AB-B3CC-1F206F39F7A8}" dt="2025-01-30T09:18:54.573" v="812" actId="1038"/>
          <ac:spMkLst>
            <pc:docMk/>
            <pc:sldMk cId="488357030" sldId="438"/>
            <ac:spMk id="23" creationId="{BDE4E9E0-5E2B-3B5B-9726-F79724F62482}"/>
          </ac:spMkLst>
        </pc:spChg>
        <pc:spChg chg="add mod">
          <ac:chgData name="添田 秀幸(soeda-hideyuki.oy9)" userId="ec2f7455-e62a-4eb8-987b-43a5ac925f20" providerId="ADAL" clId="{F7814783-FB59-47AB-B3CC-1F206F39F7A8}" dt="2025-01-30T09:18:54.573" v="812" actId="1038"/>
          <ac:spMkLst>
            <pc:docMk/>
            <pc:sldMk cId="488357030" sldId="438"/>
            <ac:spMk id="24" creationId="{C3C828FD-1FD6-D4AD-2A14-43F5DF658D4A}"/>
          </ac:spMkLst>
        </pc:spChg>
        <pc:spChg chg="mod">
          <ac:chgData name="添田 秀幸(soeda-hideyuki.oy9)" userId="ec2f7455-e62a-4eb8-987b-43a5ac925f20" providerId="ADAL" clId="{F7814783-FB59-47AB-B3CC-1F206F39F7A8}" dt="2025-01-30T03:17:15.905" v="376" actId="400"/>
          <ac:spMkLst>
            <pc:docMk/>
            <pc:sldMk cId="488357030" sldId="438"/>
            <ac:spMk id="27" creationId="{1EF84B1D-5064-4462-BE39-37E84F8E9DC0}"/>
          </ac:spMkLst>
        </pc:spChg>
        <pc:spChg chg="add mod">
          <ac:chgData name="添田 秀幸(soeda-hideyuki.oy9)" userId="ec2f7455-e62a-4eb8-987b-43a5ac925f20" providerId="ADAL" clId="{F7814783-FB59-47AB-B3CC-1F206F39F7A8}" dt="2025-01-30T09:20:10.174" v="960" actId="1076"/>
          <ac:spMkLst>
            <pc:docMk/>
            <pc:sldMk cId="488357030" sldId="438"/>
            <ac:spMk id="31" creationId="{0A73FCE1-0463-E85C-4E12-0E7C8597F057}"/>
          </ac:spMkLst>
        </pc:spChg>
        <pc:spChg chg="add mod">
          <ac:chgData name="添田 秀幸(soeda-hideyuki.oy9)" userId="ec2f7455-e62a-4eb8-987b-43a5ac925f20" providerId="ADAL" clId="{F7814783-FB59-47AB-B3CC-1F206F39F7A8}" dt="2025-01-30T09:20:31.787" v="1107" actId="1038"/>
          <ac:spMkLst>
            <pc:docMk/>
            <pc:sldMk cId="488357030" sldId="438"/>
            <ac:spMk id="32" creationId="{2754079E-AE85-C495-3FA5-01C8251FA0D6}"/>
          </ac:spMkLst>
        </pc:spChg>
        <pc:spChg chg="mod">
          <ac:chgData name="添田 秀幸(soeda-hideyuki.oy9)" userId="ec2f7455-e62a-4eb8-987b-43a5ac925f20" providerId="ADAL" clId="{F7814783-FB59-47AB-B3CC-1F206F39F7A8}" dt="2025-01-30T09:20:21.678" v="961"/>
          <ac:spMkLst>
            <pc:docMk/>
            <pc:sldMk cId="488357030" sldId="438"/>
            <ac:spMk id="35" creationId="{F386ABB2-8E50-2626-F2BE-A212E1DFB39A}"/>
          </ac:spMkLst>
        </pc:spChg>
        <pc:spChg chg="add mod">
          <ac:chgData name="添田 秀幸(soeda-hideyuki.oy9)" userId="ec2f7455-e62a-4eb8-987b-43a5ac925f20" providerId="ADAL" clId="{F7814783-FB59-47AB-B3CC-1F206F39F7A8}" dt="2025-01-30T09:20:31.787" v="1107" actId="1038"/>
          <ac:spMkLst>
            <pc:docMk/>
            <pc:sldMk cId="488357030" sldId="438"/>
            <ac:spMk id="44" creationId="{B99BC540-010E-3E00-B82D-2EDED8FFCB3D}"/>
          </ac:spMkLst>
        </pc:spChg>
        <pc:spChg chg="mod">
          <ac:chgData name="添田 秀幸(soeda-hideyuki.oy9)" userId="ec2f7455-e62a-4eb8-987b-43a5ac925f20" providerId="ADAL" clId="{F7814783-FB59-47AB-B3CC-1F206F39F7A8}" dt="2025-01-30T09:14:13.654" v="676" actId="20577"/>
          <ac:spMkLst>
            <pc:docMk/>
            <pc:sldMk cId="488357030" sldId="438"/>
            <ac:spMk id="48" creationId="{19DB15A4-73F7-426C-83AF-8CD4D90BC28B}"/>
          </ac:spMkLst>
        </pc:spChg>
        <pc:spChg chg="mod">
          <ac:chgData name="添田 秀幸(soeda-hideyuki.oy9)" userId="ec2f7455-e62a-4eb8-987b-43a5ac925f20" providerId="ADAL" clId="{F7814783-FB59-47AB-B3CC-1F206F39F7A8}" dt="2025-01-30T09:16:30.660" v="716" actId="6549"/>
          <ac:spMkLst>
            <pc:docMk/>
            <pc:sldMk cId="488357030" sldId="438"/>
            <ac:spMk id="49" creationId="{85677876-E9F3-4D7A-9A3D-809F4CD2FD29}"/>
          </ac:spMkLst>
        </pc:spChg>
        <pc:spChg chg="mod">
          <ac:chgData name="添田 秀幸(soeda-hideyuki.oy9)" userId="ec2f7455-e62a-4eb8-987b-43a5ac925f20" providerId="ADAL" clId="{F7814783-FB59-47AB-B3CC-1F206F39F7A8}" dt="2025-01-30T09:18:28.138" v="736" actId="6549"/>
          <ac:spMkLst>
            <pc:docMk/>
            <pc:sldMk cId="488357030" sldId="438"/>
            <ac:spMk id="50" creationId="{C1915C73-9FD5-4C62-B0A8-B48D1E8AAE01}"/>
          </ac:spMkLst>
        </pc:spChg>
        <pc:spChg chg="mod">
          <ac:chgData name="添田 秀幸(soeda-hideyuki.oy9)" userId="ec2f7455-e62a-4eb8-987b-43a5ac925f20" providerId="ADAL" clId="{F7814783-FB59-47AB-B3CC-1F206F39F7A8}" dt="2025-01-30T09:17:03.923" v="724" actId="20577"/>
          <ac:spMkLst>
            <pc:docMk/>
            <pc:sldMk cId="488357030" sldId="438"/>
            <ac:spMk id="57" creationId="{FB11C9D4-E603-44F0-B314-4D932B2A0B0E}"/>
          </ac:spMkLst>
        </pc:spChg>
        <pc:spChg chg="mod">
          <ac:chgData name="添田 秀幸(soeda-hideyuki.oy9)" userId="ec2f7455-e62a-4eb8-987b-43a5ac925f20" providerId="ADAL" clId="{F7814783-FB59-47AB-B3CC-1F206F39F7A8}" dt="2025-01-30T09:17:20.722" v="726" actId="20577"/>
          <ac:spMkLst>
            <pc:docMk/>
            <pc:sldMk cId="488357030" sldId="438"/>
            <ac:spMk id="58" creationId="{7B0CDC7A-44D3-44B8-836B-0251CE403582}"/>
          </ac:spMkLst>
        </pc:spChg>
        <pc:spChg chg="mod">
          <ac:chgData name="添田 秀幸(soeda-hideyuki.oy9)" userId="ec2f7455-e62a-4eb8-987b-43a5ac925f20" providerId="ADAL" clId="{F7814783-FB59-47AB-B3CC-1F206F39F7A8}" dt="2025-01-30T09:17:47.618" v="730" actId="20577"/>
          <ac:spMkLst>
            <pc:docMk/>
            <pc:sldMk cId="488357030" sldId="438"/>
            <ac:spMk id="59" creationId="{9198922F-DFB5-40E5-974A-B03EBD88AFA4}"/>
          </ac:spMkLst>
        </pc:spChg>
        <pc:spChg chg="mod">
          <ac:chgData name="添田 秀幸(soeda-hideyuki.oy9)" userId="ec2f7455-e62a-4eb8-987b-43a5ac925f20" providerId="ADAL" clId="{F7814783-FB59-47AB-B3CC-1F206F39F7A8}" dt="2025-01-30T09:18:15.800" v="734" actId="20577"/>
          <ac:spMkLst>
            <pc:docMk/>
            <pc:sldMk cId="488357030" sldId="438"/>
            <ac:spMk id="60" creationId="{F7680BF5-0318-4CA8-BF9E-B703E472AD42}"/>
          </ac:spMkLst>
        </pc:spChg>
        <pc:grpChg chg="add mod">
          <ac:chgData name="添田 秀幸(soeda-hideyuki.oy9)" userId="ec2f7455-e62a-4eb8-987b-43a5ac925f20" providerId="ADAL" clId="{F7814783-FB59-47AB-B3CC-1F206F39F7A8}" dt="2025-01-30T09:20:31.787" v="1107" actId="1038"/>
          <ac:grpSpMkLst>
            <pc:docMk/>
            <pc:sldMk cId="488357030" sldId="438"/>
            <ac:grpSpMk id="34" creationId="{9A7E300A-B1BC-409C-CEB5-D2724338A6AD}"/>
          </ac:grpSpMkLst>
        </pc:grpChg>
        <pc:graphicFrameChg chg="add mod">
          <ac:chgData name="添田 秀幸(soeda-hideyuki.oy9)" userId="ec2f7455-e62a-4eb8-987b-43a5ac925f20" providerId="ADAL" clId="{F7814783-FB59-47AB-B3CC-1F206F39F7A8}" dt="2025-01-30T09:18:54.573" v="812" actId="1038"/>
          <ac:graphicFrameMkLst>
            <pc:docMk/>
            <pc:sldMk cId="488357030" sldId="438"/>
            <ac:graphicFrameMk id="6" creationId="{D066A794-5617-112E-4BDA-4975676BFF82}"/>
          </ac:graphicFrameMkLst>
        </pc:graphicFrameChg>
        <pc:graphicFrameChg chg="add mod">
          <ac:chgData name="添田 秀幸(soeda-hideyuki.oy9)" userId="ec2f7455-e62a-4eb8-987b-43a5ac925f20" providerId="ADAL" clId="{F7814783-FB59-47AB-B3CC-1F206F39F7A8}" dt="2025-01-30T09:20:31.787" v="1107" actId="1038"/>
          <ac:graphicFrameMkLst>
            <pc:docMk/>
            <pc:sldMk cId="488357030" sldId="438"/>
            <ac:graphicFrameMk id="37" creationId="{1056A1AF-FA9E-66D4-611D-65E2BC0A745A}"/>
          </ac:graphicFrameMkLst>
        </pc:graphicFrameChg>
        <pc:graphicFrameChg chg="mod">
          <ac:chgData name="添田 秀幸(soeda-hideyuki.oy9)" userId="ec2f7455-e62a-4eb8-987b-43a5ac925f20" providerId="ADAL" clId="{F7814783-FB59-47AB-B3CC-1F206F39F7A8}" dt="2025-01-30T09:14:42.436" v="707" actId="20577"/>
          <ac:graphicFrameMkLst>
            <pc:docMk/>
            <pc:sldMk cId="488357030" sldId="438"/>
            <ac:graphicFrameMk id="42" creationId="{125E750C-975B-42D8-8E70-37B27A623297}"/>
          </ac:graphicFrameMkLst>
        </pc:graphicFrameChg>
        <pc:graphicFrameChg chg="add mod">
          <ac:chgData name="添田 秀幸(soeda-hideyuki.oy9)" userId="ec2f7455-e62a-4eb8-987b-43a5ac925f20" providerId="ADAL" clId="{F7814783-FB59-47AB-B3CC-1F206F39F7A8}" dt="2025-01-30T09:20:31.787" v="1107" actId="1038"/>
          <ac:graphicFrameMkLst>
            <pc:docMk/>
            <pc:sldMk cId="488357030" sldId="438"/>
            <ac:graphicFrameMk id="43" creationId="{330351DB-82E5-0E90-3705-2E070C4F818D}"/>
          </ac:graphicFrameMkLst>
        </pc:graphicFrameChg>
        <pc:picChg chg="mod">
          <ac:chgData name="添田 秀幸(soeda-hideyuki.oy9)" userId="ec2f7455-e62a-4eb8-987b-43a5ac925f20" providerId="ADAL" clId="{F7814783-FB59-47AB-B3CC-1F206F39F7A8}" dt="2025-01-30T09:10:19.452" v="657" actId="1076"/>
          <ac:picMkLst>
            <pc:docMk/>
            <pc:sldMk cId="488357030" sldId="438"/>
            <ac:picMk id="3" creationId="{D824F195-D146-46D0-BDF7-29D8AD0CEA39}"/>
          </ac:picMkLst>
        </pc:picChg>
        <pc:picChg chg="add mod">
          <ac:chgData name="添田 秀幸(soeda-hideyuki.oy9)" userId="ec2f7455-e62a-4eb8-987b-43a5ac925f20" providerId="ADAL" clId="{F7814783-FB59-47AB-B3CC-1F206F39F7A8}" dt="2025-01-30T09:19:33.752" v="957" actId="1035"/>
          <ac:picMkLst>
            <pc:docMk/>
            <pc:sldMk cId="488357030" sldId="438"/>
            <ac:picMk id="29" creationId="{3371EAF1-6F53-ECC6-AA0F-CFEA527820BA}"/>
          </ac:picMkLst>
        </pc:picChg>
        <pc:picChg chg="add mod">
          <ac:chgData name="添田 秀幸(soeda-hideyuki.oy9)" userId="ec2f7455-e62a-4eb8-987b-43a5ac925f20" providerId="ADAL" clId="{F7814783-FB59-47AB-B3CC-1F206F39F7A8}" dt="2025-01-30T09:20:31.787" v="1107" actId="1038"/>
          <ac:picMkLst>
            <pc:docMk/>
            <pc:sldMk cId="488357030" sldId="438"/>
            <ac:picMk id="33" creationId="{2CC1B10F-D5B8-F4B6-4475-7F9BD1F5F68D}"/>
          </ac:picMkLst>
        </pc:picChg>
        <pc:picChg chg="mod">
          <ac:chgData name="添田 秀幸(soeda-hideyuki.oy9)" userId="ec2f7455-e62a-4eb8-987b-43a5ac925f20" providerId="ADAL" clId="{F7814783-FB59-47AB-B3CC-1F206F39F7A8}" dt="2025-01-30T09:20:21.678" v="961"/>
          <ac:picMkLst>
            <pc:docMk/>
            <pc:sldMk cId="488357030" sldId="438"/>
            <ac:picMk id="36" creationId="{4B93196E-6FA8-A786-5A12-56C24595D12A}"/>
          </ac:picMkLst>
        </pc:picChg>
        <pc:cxnChg chg="add mod">
          <ac:chgData name="添田 秀幸(soeda-hideyuki.oy9)" userId="ec2f7455-e62a-4eb8-987b-43a5ac925f20" providerId="ADAL" clId="{F7814783-FB59-47AB-B3CC-1F206F39F7A8}" dt="2025-01-30T09:18:54.573" v="812" actId="1038"/>
          <ac:cxnSpMkLst>
            <pc:docMk/>
            <pc:sldMk cId="488357030" sldId="438"/>
            <ac:cxnSpMk id="15" creationId="{A02EC52F-42B0-7947-55C4-9A708103D785}"/>
          </ac:cxnSpMkLst>
        </pc:cxnChg>
      </pc:sldChg>
    </pc:docChg>
  </pc:docChgLst>
  <pc:docChgLst>
    <pc:chgData name="中村 夕夏(nakamura-yuuka.lb5)" userId="3876b221-5734-4af9-84a6-796b991542ab" providerId="ADAL" clId="{AFC00FFC-C9D0-4734-9F91-03DCDE6ABE20}"/>
    <pc:docChg chg="modSld">
      <pc:chgData name="中村 夕夏(nakamura-yuuka.lb5)" userId="3876b221-5734-4af9-84a6-796b991542ab" providerId="ADAL" clId="{AFC00FFC-C9D0-4734-9F91-03DCDE6ABE20}" dt="2025-03-11T04:37:53.877" v="1" actId="1076"/>
      <pc:docMkLst>
        <pc:docMk/>
      </pc:docMkLst>
      <pc:sldChg chg="modSp mod">
        <pc:chgData name="中村 夕夏(nakamura-yuuka.lb5)" userId="3876b221-5734-4af9-84a6-796b991542ab" providerId="ADAL" clId="{AFC00FFC-C9D0-4734-9F91-03DCDE6ABE20}" dt="2025-03-11T04:37:53.877" v="1" actId="1076"/>
        <pc:sldMkLst>
          <pc:docMk/>
          <pc:sldMk cId="3605769170" sldId="439"/>
        </pc:sldMkLst>
        <pc:picChg chg="mod">
          <ac:chgData name="中村 夕夏(nakamura-yuuka.lb5)" userId="3876b221-5734-4af9-84a6-796b991542ab" providerId="ADAL" clId="{AFC00FFC-C9D0-4734-9F91-03DCDE6ABE20}" dt="2025-03-11T04:37:53.877" v="1" actId="1076"/>
          <ac:picMkLst>
            <pc:docMk/>
            <pc:sldMk cId="3605769170" sldId="439"/>
            <ac:picMk id="9" creationId="{871C9790-663F-DF87-A6B4-505D3B27F5E5}"/>
          </ac:picMkLst>
        </pc:picChg>
      </pc:sldChg>
    </pc:docChg>
  </pc:docChgLst>
  <pc:docChgLst>
    <pc:chgData name="阿部 真純(abe-masumi)" userId="S::amffg@lansys.mhlw.go.jp::7742f6b5-e802-40ff-8e9f-417287b21dee" providerId="AD" clId="Web-{77AAAD98-591B-69CF-15FB-0D84A87C8615}"/>
    <pc:docChg chg="modSld">
      <pc:chgData name="阿部 真純(abe-masumi)" userId="S::amffg@lansys.mhlw.go.jp::7742f6b5-e802-40ff-8e9f-417287b21dee" providerId="AD" clId="Web-{77AAAD98-591B-69CF-15FB-0D84A87C8615}" dt="2025-02-04T01:05:54.406" v="72" actId="20577"/>
      <pc:docMkLst>
        <pc:docMk/>
      </pc:docMkLst>
      <pc:sldChg chg="modSp">
        <pc:chgData name="阿部 真純(abe-masumi)" userId="S::amffg@lansys.mhlw.go.jp::7742f6b5-e802-40ff-8e9f-417287b21dee" providerId="AD" clId="Web-{77AAAD98-591B-69CF-15FB-0D84A87C8615}" dt="2025-02-04T00:58:36.631" v="2" actId="20577"/>
        <pc:sldMkLst>
          <pc:docMk/>
          <pc:sldMk cId="2062768210" sldId="454"/>
        </pc:sldMkLst>
        <pc:spChg chg="mod">
          <ac:chgData name="阿部 真純(abe-masumi)" userId="S::amffg@lansys.mhlw.go.jp::7742f6b5-e802-40ff-8e9f-417287b21dee" providerId="AD" clId="Web-{77AAAD98-591B-69CF-15FB-0D84A87C8615}" dt="2025-02-04T00:58:36.631" v="2" actId="20577"/>
          <ac:spMkLst>
            <pc:docMk/>
            <pc:sldMk cId="2062768210" sldId="454"/>
            <ac:spMk id="173" creationId="{FC1DD715-C998-4D84-A49A-3ED06C1A15B1}"/>
          </ac:spMkLst>
        </pc:spChg>
      </pc:sldChg>
      <pc:sldChg chg="modSp">
        <pc:chgData name="阿部 真純(abe-masumi)" userId="S::amffg@lansys.mhlw.go.jp::7742f6b5-e802-40ff-8e9f-417287b21dee" providerId="AD" clId="Web-{77AAAD98-591B-69CF-15FB-0D84A87C8615}" dt="2025-02-04T00:59:48.835" v="11" actId="20577"/>
        <pc:sldMkLst>
          <pc:docMk/>
          <pc:sldMk cId="2052722953" sldId="455"/>
        </pc:sldMkLst>
        <pc:spChg chg="mod">
          <ac:chgData name="阿部 真純(abe-masumi)" userId="S::amffg@lansys.mhlw.go.jp::7742f6b5-e802-40ff-8e9f-417287b21dee" providerId="AD" clId="Web-{77AAAD98-591B-69CF-15FB-0D84A87C8615}" dt="2025-02-04T00:59:20.100" v="6" actId="20577"/>
          <ac:spMkLst>
            <pc:docMk/>
            <pc:sldMk cId="2052722953" sldId="455"/>
            <ac:spMk id="38" creationId="{F52E9568-8546-4DDB-9922-316F77E24204}"/>
          </ac:spMkLst>
        </pc:spChg>
        <pc:spChg chg="mod">
          <ac:chgData name="阿部 真純(abe-masumi)" userId="S::amffg@lansys.mhlw.go.jp::7742f6b5-e802-40ff-8e9f-417287b21dee" providerId="AD" clId="Web-{77AAAD98-591B-69CF-15FB-0D84A87C8615}" dt="2025-02-04T00:59:48.835" v="11" actId="20577"/>
          <ac:spMkLst>
            <pc:docMk/>
            <pc:sldMk cId="2052722953" sldId="455"/>
            <ac:spMk id="39" creationId="{6717B157-6C0A-4124-B092-12C7211B4904}"/>
          </ac:spMkLst>
        </pc:spChg>
      </pc:sldChg>
      <pc:sldChg chg="addSp delSp modSp">
        <pc:chgData name="阿部 真純(abe-masumi)" userId="S::amffg@lansys.mhlw.go.jp::7742f6b5-e802-40ff-8e9f-417287b21dee" providerId="AD" clId="Web-{77AAAD98-591B-69CF-15FB-0D84A87C8615}" dt="2025-02-04T01:05:54.406" v="72" actId="20577"/>
        <pc:sldMkLst>
          <pc:docMk/>
          <pc:sldMk cId="223143934" sldId="456"/>
        </pc:sldMkLst>
        <pc:spChg chg="add del mod">
          <ac:chgData name="阿部 真純(abe-masumi)" userId="S::amffg@lansys.mhlw.go.jp::7742f6b5-e802-40ff-8e9f-417287b21dee" providerId="AD" clId="Web-{77AAAD98-591B-69CF-15FB-0D84A87C8615}" dt="2025-02-04T01:05:06.874" v="60"/>
          <ac:spMkLst>
            <pc:docMk/>
            <pc:sldMk cId="223143934" sldId="456"/>
            <ac:spMk id="16" creationId="{852223B5-A858-F2EB-A8AC-2182EAC1DF4B}"/>
          </ac:spMkLst>
        </pc:spChg>
        <pc:spChg chg="add del">
          <ac:chgData name="阿部 真純(abe-masumi)" userId="S::amffg@lansys.mhlw.go.jp::7742f6b5-e802-40ff-8e9f-417287b21dee" providerId="AD" clId="Web-{77AAAD98-591B-69CF-15FB-0D84A87C8615}" dt="2025-02-04T01:05:20.155" v="62"/>
          <ac:spMkLst>
            <pc:docMk/>
            <pc:sldMk cId="223143934" sldId="456"/>
            <ac:spMk id="18" creationId="{852223B5-A858-F2EB-A8AC-2182EAC1DF4B}"/>
          </ac:spMkLst>
        </pc:spChg>
        <pc:spChg chg="mod">
          <ac:chgData name="阿部 真純(abe-masumi)" userId="S::amffg@lansys.mhlw.go.jp::7742f6b5-e802-40ff-8e9f-417287b21dee" providerId="AD" clId="Web-{77AAAD98-591B-69CF-15FB-0D84A87C8615}" dt="2025-02-04T01:05:54.406" v="72" actId="20577"/>
          <ac:spMkLst>
            <pc:docMk/>
            <pc:sldMk cId="223143934" sldId="456"/>
            <ac:spMk id="35" creationId="{0F080DF1-2F34-44F5-841E-45378D8E7CA9}"/>
          </ac:spMkLst>
        </pc:spChg>
        <pc:spChg chg="mod">
          <ac:chgData name="阿部 真純(abe-masumi)" userId="S::amffg@lansys.mhlw.go.jp::7742f6b5-e802-40ff-8e9f-417287b21dee" providerId="AD" clId="Web-{77AAAD98-591B-69CF-15FB-0D84A87C8615}" dt="2025-02-04T01:04:46.030" v="57" actId="20577"/>
          <ac:spMkLst>
            <pc:docMk/>
            <pc:sldMk cId="223143934" sldId="456"/>
            <ac:spMk id="37" creationId="{1CE1DBB9-4CE7-470C-B613-CF83A34D59E3}"/>
          </ac:spMkLst>
        </pc:spChg>
        <pc:spChg chg="mod">
          <ac:chgData name="阿部 真純(abe-masumi)" userId="S::amffg@lansys.mhlw.go.jp::7742f6b5-e802-40ff-8e9f-417287b21dee" providerId="AD" clId="Web-{77AAAD98-591B-69CF-15FB-0D84A87C8615}" dt="2025-02-04T01:01:26.088" v="24" actId="20577"/>
          <ac:spMkLst>
            <pc:docMk/>
            <pc:sldMk cId="223143934" sldId="456"/>
            <ac:spMk id="42" creationId="{DD364580-961B-44EC-ADE3-A9C427F085B8}"/>
          </ac:spMkLst>
        </pc:spChg>
        <pc:spChg chg="mod">
          <ac:chgData name="阿部 真純(abe-masumi)" userId="S::amffg@lansys.mhlw.go.jp::7742f6b5-e802-40ff-8e9f-417287b21dee" providerId="AD" clId="Web-{77AAAD98-591B-69CF-15FB-0D84A87C8615}" dt="2025-02-04T01:01:15.150" v="21" actId="20577"/>
          <ac:spMkLst>
            <pc:docMk/>
            <pc:sldMk cId="223143934" sldId="456"/>
            <ac:spMk id="43" creationId="{92FCE98A-E24F-470B-8753-342736B49CCC}"/>
          </ac:spMkLst>
        </pc:spChg>
        <pc:spChg chg="mod">
          <ac:chgData name="阿部 真純(abe-masumi)" userId="S::amffg@lansys.mhlw.go.jp::7742f6b5-e802-40ff-8e9f-417287b21dee" providerId="AD" clId="Web-{77AAAD98-591B-69CF-15FB-0D84A87C8615}" dt="2025-02-04T01:01:01.634" v="18" actId="20577"/>
          <ac:spMkLst>
            <pc:docMk/>
            <pc:sldMk cId="223143934" sldId="456"/>
            <ac:spMk id="44" creationId="{84B007C1-5505-442B-BBE4-10172833350E}"/>
          </ac:spMkLst>
        </pc:spChg>
        <pc:spChg chg="mod">
          <ac:chgData name="阿部 真純(abe-masumi)" userId="S::amffg@lansys.mhlw.go.jp::7742f6b5-e802-40ff-8e9f-417287b21dee" providerId="AD" clId="Web-{77AAAD98-591B-69CF-15FB-0D84A87C8615}" dt="2025-02-04T01:03:34.044" v="53" actId="20577"/>
          <ac:spMkLst>
            <pc:docMk/>
            <pc:sldMk cId="223143934" sldId="456"/>
            <ac:spMk id="47" creationId="{25E7953C-BB88-40EB-B273-ED74785ED144}"/>
          </ac:spMkLst>
        </pc:spChg>
        <pc:spChg chg="mod">
          <ac:chgData name="阿部 真純(abe-masumi)" userId="S::amffg@lansys.mhlw.go.jp::7742f6b5-e802-40ff-8e9f-417287b21dee" providerId="AD" clId="Web-{77AAAD98-591B-69CF-15FB-0D84A87C8615}" dt="2025-02-04T01:03:14.043" v="48" actId="20577"/>
          <ac:spMkLst>
            <pc:docMk/>
            <pc:sldMk cId="223143934" sldId="456"/>
            <ac:spMk id="48" creationId="{DDE24DBF-DF53-4F37-86E3-BA548868F568}"/>
          </ac:spMkLst>
        </pc:spChg>
      </pc:sldChg>
    </pc:docChg>
  </pc:docChgLst>
  <pc:docChgLst>
    <pc:chgData name="添田 秀幸(soeda-hideyuki.oy9)" userId="ec2f7455-e62a-4eb8-987b-43a5ac925f20" providerId="ADAL" clId="{E1292470-3DA3-47E4-B062-BCF79FAF457D}"/>
    <pc:docChg chg="undo custSel modSld">
      <pc:chgData name="添田 秀幸(soeda-hideyuki.oy9)" userId="ec2f7455-e62a-4eb8-987b-43a5ac925f20" providerId="ADAL" clId="{E1292470-3DA3-47E4-B062-BCF79FAF457D}" dt="2025-02-05T06:07:38.361" v="2302" actId="1076"/>
      <pc:docMkLst>
        <pc:docMk/>
      </pc:docMkLst>
      <pc:sldChg chg="addSp delSp modSp mod modAnim">
        <pc:chgData name="添田 秀幸(soeda-hideyuki.oy9)" userId="ec2f7455-e62a-4eb8-987b-43a5ac925f20" providerId="ADAL" clId="{E1292470-3DA3-47E4-B062-BCF79FAF457D}" dt="2025-02-05T06:07:38.361" v="2302" actId="1076"/>
        <pc:sldMkLst>
          <pc:docMk/>
          <pc:sldMk cId="3059872877" sldId="411"/>
        </pc:sldMkLst>
        <pc:spChg chg="mod">
          <ac:chgData name="添田 秀幸(soeda-hideyuki.oy9)" userId="ec2f7455-e62a-4eb8-987b-43a5ac925f20" providerId="ADAL" clId="{E1292470-3DA3-47E4-B062-BCF79FAF457D}" dt="2025-02-05T06:07:38.361" v="2302" actId="1076"/>
          <ac:spMkLst>
            <pc:docMk/>
            <pc:sldMk cId="3059872877" sldId="411"/>
            <ac:spMk id="6" creationId="{7D362B64-634E-7A04-B57F-F1C162368EE2}"/>
          </ac:spMkLst>
        </pc:spChg>
        <pc:spChg chg="add mod">
          <ac:chgData name="添田 秀幸(soeda-hideyuki.oy9)" userId="ec2f7455-e62a-4eb8-987b-43a5ac925f20" providerId="ADAL" clId="{E1292470-3DA3-47E4-B062-BCF79FAF457D}" dt="2025-02-05T06:07:33.750" v="2301" actId="1076"/>
          <ac:spMkLst>
            <pc:docMk/>
            <pc:sldMk cId="3059872877" sldId="411"/>
            <ac:spMk id="8" creationId="{60BC5D6C-9CCA-9114-4FFC-9372FC7FF4F0}"/>
          </ac:spMkLst>
        </pc:spChg>
        <pc:spChg chg="add mod">
          <ac:chgData name="添田 秀幸(soeda-hideyuki.oy9)" userId="ec2f7455-e62a-4eb8-987b-43a5ac925f20" providerId="ADAL" clId="{E1292470-3DA3-47E4-B062-BCF79FAF457D}" dt="2025-02-05T03:27:05.566" v="293" actId="1035"/>
          <ac:spMkLst>
            <pc:docMk/>
            <pc:sldMk cId="3059872877" sldId="411"/>
            <ac:spMk id="9" creationId="{EC8A31BF-BF7D-7B39-21CB-D60B790DC2CF}"/>
          </ac:spMkLst>
        </pc:spChg>
        <pc:spChg chg="add mod">
          <ac:chgData name="添田 秀幸(soeda-hideyuki.oy9)" userId="ec2f7455-e62a-4eb8-987b-43a5ac925f20" providerId="ADAL" clId="{E1292470-3DA3-47E4-B062-BCF79FAF457D}" dt="2025-02-05T03:27:05.566" v="293" actId="1035"/>
          <ac:spMkLst>
            <pc:docMk/>
            <pc:sldMk cId="3059872877" sldId="411"/>
            <ac:spMk id="10" creationId="{FBFE1C8B-1224-D473-1097-8E049F7D5F0C}"/>
          </ac:spMkLst>
        </pc:spChg>
        <pc:spChg chg="add mod">
          <ac:chgData name="添田 秀幸(soeda-hideyuki.oy9)" userId="ec2f7455-e62a-4eb8-987b-43a5ac925f20" providerId="ADAL" clId="{E1292470-3DA3-47E4-B062-BCF79FAF457D}" dt="2025-02-05T03:27:05.566" v="293" actId="1035"/>
          <ac:spMkLst>
            <pc:docMk/>
            <pc:sldMk cId="3059872877" sldId="411"/>
            <ac:spMk id="11" creationId="{1F13604D-F68C-A755-1237-467A3569B1A1}"/>
          </ac:spMkLst>
        </pc:spChg>
        <pc:spChg chg="add mod">
          <ac:chgData name="添田 秀幸(soeda-hideyuki.oy9)" userId="ec2f7455-e62a-4eb8-987b-43a5ac925f20" providerId="ADAL" clId="{E1292470-3DA3-47E4-B062-BCF79FAF457D}" dt="2025-02-05T03:27:05.566" v="293" actId="1035"/>
          <ac:spMkLst>
            <pc:docMk/>
            <pc:sldMk cId="3059872877" sldId="411"/>
            <ac:spMk id="12" creationId="{4BE569B6-DF8B-6728-C595-087C8B75B325}"/>
          </ac:spMkLst>
        </pc:spChg>
        <pc:spChg chg="add mod">
          <ac:chgData name="添田 秀幸(soeda-hideyuki.oy9)" userId="ec2f7455-e62a-4eb8-987b-43a5ac925f20" providerId="ADAL" clId="{E1292470-3DA3-47E4-B062-BCF79FAF457D}" dt="2025-02-05T03:27:05.566" v="293" actId="1035"/>
          <ac:spMkLst>
            <pc:docMk/>
            <pc:sldMk cId="3059872877" sldId="411"/>
            <ac:spMk id="13" creationId="{3E0E54A7-DF7D-851F-EC5D-19A95333D304}"/>
          </ac:spMkLst>
        </pc:spChg>
        <pc:spChg chg="add mod">
          <ac:chgData name="添田 秀幸(soeda-hideyuki.oy9)" userId="ec2f7455-e62a-4eb8-987b-43a5ac925f20" providerId="ADAL" clId="{E1292470-3DA3-47E4-B062-BCF79FAF457D}" dt="2025-02-05T03:27:05.566" v="293" actId="1035"/>
          <ac:spMkLst>
            <pc:docMk/>
            <pc:sldMk cId="3059872877" sldId="411"/>
            <ac:spMk id="14" creationId="{0A6C7A9D-2580-A7C6-069E-148480500CA7}"/>
          </ac:spMkLst>
        </pc:spChg>
        <pc:spChg chg="add mod">
          <ac:chgData name="添田 秀幸(soeda-hideyuki.oy9)" userId="ec2f7455-e62a-4eb8-987b-43a5ac925f20" providerId="ADAL" clId="{E1292470-3DA3-47E4-B062-BCF79FAF457D}" dt="2025-02-05T03:27:05.566" v="293" actId="1035"/>
          <ac:spMkLst>
            <pc:docMk/>
            <pc:sldMk cId="3059872877" sldId="411"/>
            <ac:spMk id="19" creationId="{18077966-5709-6ECE-DA3C-D1F92F57A0AB}"/>
          </ac:spMkLst>
        </pc:spChg>
        <pc:spChg chg="add mod">
          <ac:chgData name="添田 秀幸(soeda-hideyuki.oy9)" userId="ec2f7455-e62a-4eb8-987b-43a5ac925f20" providerId="ADAL" clId="{E1292470-3DA3-47E4-B062-BCF79FAF457D}" dt="2025-02-05T03:27:05.566" v="293" actId="1035"/>
          <ac:spMkLst>
            <pc:docMk/>
            <pc:sldMk cId="3059872877" sldId="411"/>
            <ac:spMk id="20" creationId="{6891D998-80E8-4444-A689-9EDE0959C0E6}"/>
          </ac:spMkLst>
        </pc:spChg>
        <pc:spChg chg="mod">
          <ac:chgData name="添田 秀幸(soeda-hideyuki.oy9)" userId="ec2f7455-e62a-4eb8-987b-43a5ac925f20" providerId="ADAL" clId="{E1292470-3DA3-47E4-B062-BCF79FAF457D}" dt="2025-02-05T03:26:58.003" v="216"/>
          <ac:spMkLst>
            <pc:docMk/>
            <pc:sldMk cId="3059872877" sldId="411"/>
            <ac:spMk id="22" creationId="{C8A91499-E194-FD66-D083-9F66D61A8CD7}"/>
          </ac:spMkLst>
        </pc:spChg>
        <pc:spChg chg="mod">
          <ac:chgData name="添田 秀幸(soeda-hideyuki.oy9)" userId="ec2f7455-e62a-4eb8-987b-43a5ac925f20" providerId="ADAL" clId="{E1292470-3DA3-47E4-B062-BCF79FAF457D}" dt="2025-02-05T03:26:58.003" v="216"/>
          <ac:spMkLst>
            <pc:docMk/>
            <pc:sldMk cId="3059872877" sldId="411"/>
            <ac:spMk id="23" creationId="{C4BBF3A5-C918-05F9-8D8B-D8E97C12E34F}"/>
          </ac:spMkLst>
        </pc:spChg>
        <pc:spChg chg="mod">
          <ac:chgData name="添田 秀幸(soeda-hideyuki.oy9)" userId="ec2f7455-e62a-4eb8-987b-43a5ac925f20" providerId="ADAL" clId="{E1292470-3DA3-47E4-B062-BCF79FAF457D}" dt="2025-02-05T03:26:58.003" v="216"/>
          <ac:spMkLst>
            <pc:docMk/>
            <pc:sldMk cId="3059872877" sldId="411"/>
            <ac:spMk id="25" creationId="{894D64E3-8E7A-85F6-0AFC-843B7459F439}"/>
          </ac:spMkLst>
        </pc:spChg>
        <pc:spChg chg="mod">
          <ac:chgData name="添田 秀幸(soeda-hideyuki.oy9)" userId="ec2f7455-e62a-4eb8-987b-43a5ac925f20" providerId="ADAL" clId="{E1292470-3DA3-47E4-B062-BCF79FAF457D}" dt="2025-02-05T03:26:58.003" v="216"/>
          <ac:spMkLst>
            <pc:docMk/>
            <pc:sldMk cId="3059872877" sldId="411"/>
            <ac:spMk id="26" creationId="{80622E94-F3B9-87A8-A8C2-4FBF6ADB9D26}"/>
          </ac:spMkLst>
        </pc:spChg>
        <pc:spChg chg="mod">
          <ac:chgData name="添田 秀幸(soeda-hideyuki.oy9)" userId="ec2f7455-e62a-4eb8-987b-43a5ac925f20" providerId="ADAL" clId="{E1292470-3DA3-47E4-B062-BCF79FAF457D}" dt="2025-02-05T03:26:58.003" v="216"/>
          <ac:spMkLst>
            <pc:docMk/>
            <pc:sldMk cId="3059872877" sldId="411"/>
            <ac:spMk id="30" creationId="{3F0404E7-7910-150B-45F3-0D23969AAE54}"/>
          </ac:spMkLst>
        </pc:spChg>
        <pc:spChg chg="mod">
          <ac:chgData name="添田 秀幸(soeda-hideyuki.oy9)" userId="ec2f7455-e62a-4eb8-987b-43a5ac925f20" providerId="ADAL" clId="{E1292470-3DA3-47E4-B062-BCF79FAF457D}" dt="2025-02-05T03:26:58.003" v="216"/>
          <ac:spMkLst>
            <pc:docMk/>
            <pc:sldMk cId="3059872877" sldId="411"/>
            <ac:spMk id="31" creationId="{FEDAD429-E8D3-58D0-BACB-751462813968}"/>
          </ac:spMkLst>
        </pc:spChg>
        <pc:spChg chg="add mod">
          <ac:chgData name="添田 秀幸(soeda-hideyuki.oy9)" userId="ec2f7455-e62a-4eb8-987b-43a5ac925f20" providerId="ADAL" clId="{E1292470-3DA3-47E4-B062-BCF79FAF457D}" dt="2025-02-05T03:27:05.566" v="293" actId="1035"/>
          <ac:spMkLst>
            <pc:docMk/>
            <pc:sldMk cId="3059872877" sldId="411"/>
            <ac:spMk id="57" creationId="{5DBBA8AD-28E7-5F7A-B986-D5A037E0705E}"/>
          </ac:spMkLst>
        </pc:spChg>
        <pc:spChg chg="add mod">
          <ac:chgData name="添田 秀幸(soeda-hideyuki.oy9)" userId="ec2f7455-e62a-4eb8-987b-43a5ac925f20" providerId="ADAL" clId="{E1292470-3DA3-47E4-B062-BCF79FAF457D}" dt="2025-02-05T03:27:05.566" v="293" actId="1035"/>
          <ac:spMkLst>
            <pc:docMk/>
            <pc:sldMk cId="3059872877" sldId="411"/>
            <ac:spMk id="61" creationId="{2F252F5F-CECF-4655-3E1A-AAC6BD39B612}"/>
          </ac:spMkLst>
        </pc:spChg>
        <pc:spChg chg="add mod">
          <ac:chgData name="添田 秀幸(soeda-hideyuki.oy9)" userId="ec2f7455-e62a-4eb8-987b-43a5ac925f20" providerId="ADAL" clId="{E1292470-3DA3-47E4-B062-BCF79FAF457D}" dt="2025-02-05T03:27:05.566" v="293" actId="1035"/>
          <ac:spMkLst>
            <pc:docMk/>
            <pc:sldMk cId="3059872877" sldId="411"/>
            <ac:spMk id="63" creationId="{04831ED4-56E7-639F-8CA4-9FE5ABF79C0E}"/>
          </ac:spMkLst>
        </pc:spChg>
        <pc:spChg chg="add del mod">
          <ac:chgData name="添田 秀幸(soeda-hideyuki.oy9)" userId="ec2f7455-e62a-4eb8-987b-43a5ac925f20" providerId="ADAL" clId="{E1292470-3DA3-47E4-B062-BCF79FAF457D}" dt="2025-02-05T06:07:09.366" v="2299" actId="478"/>
          <ac:spMkLst>
            <pc:docMk/>
            <pc:sldMk cId="3059872877" sldId="411"/>
            <ac:spMk id="1153" creationId="{39CCCFF1-39DA-80DF-F8D5-BAAF0603EE4B}"/>
          </ac:spMkLst>
        </pc:spChg>
        <pc:spChg chg="add mod">
          <ac:chgData name="添田 秀幸(soeda-hideyuki.oy9)" userId="ec2f7455-e62a-4eb8-987b-43a5ac925f20" providerId="ADAL" clId="{E1292470-3DA3-47E4-B062-BCF79FAF457D}" dt="2025-02-05T06:07:33.750" v="2301" actId="1076"/>
          <ac:spMkLst>
            <pc:docMk/>
            <pc:sldMk cId="3059872877" sldId="411"/>
            <ac:spMk id="1159" creationId="{700A7CEF-80E9-6A0C-8AC6-A4CF54999680}"/>
          </ac:spMkLst>
        </pc:spChg>
        <pc:spChg chg="add mod">
          <ac:chgData name="添田 秀幸(soeda-hideyuki.oy9)" userId="ec2f7455-e62a-4eb8-987b-43a5ac925f20" providerId="ADAL" clId="{E1292470-3DA3-47E4-B062-BCF79FAF457D}" dt="2025-02-05T06:07:33.750" v="2301" actId="1076"/>
          <ac:spMkLst>
            <pc:docMk/>
            <pc:sldMk cId="3059872877" sldId="411"/>
            <ac:spMk id="1161" creationId="{01ABD72D-A73C-52D1-593A-EFB2CCC76A16}"/>
          </ac:spMkLst>
        </pc:spChg>
        <pc:spChg chg="add mod">
          <ac:chgData name="添田 秀幸(soeda-hideyuki.oy9)" userId="ec2f7455-e62a-4eb8-987b-43a5ac925f20" providerId="ADAL" clId="{E1292470-3DA3-47E4-B062-BCF79FAF457D}" dt="2025-02-05T05:47:15.082" v="2161" actId="1035"/>
          <ac:spMkLst>
            <pc:docMk/>
            <pc:sldMk cId="3059872877" sldId="411"/>
            <ac:spMk id="1162" creationId="{1CBBE6EF-24F9-D9FF-07FE-1A4469E9EF6A}"/>
          </ac:spMkLst>
        </pc:spChg>
        <pc:spChg chg="add mod">
          <ac:chgData name="添田 秀幸(soeda-hideyuki.oy9)" userId="ec2f7455-e62a-4eb8-987b-43a5ac925f20" providerId="ADAL" clId="{E1292470-3DA3-47E4-B062-BCF79FAF457D}" dt="2025-02-05T05:46:55.142" v="2136"/>
          <ac:spMkLst>
            <pc:docMk/>
            <pc:sldMk cId="3059872877" sldId="411"/>
            <ac:spMk id="1163" creationId="{9C9737D7-0244-E641-86E9-2C55296ECB28}"/>
          </ac:spMkLst>
        </pc:spChg>
        <pc:spChg chg="add del mod">
          <ac:chgData name="添田 秀幸(soeda-hideyuki.oy9)" userId="ec2f7455-e62a-4eb8-987b-43a5ac925f20" providerId="ADAL" clId="{E1292470-3DA3-47E4-B062-BCF79FAF457D}" dt="2025-02-05T06:02:57.662" v="2214" actId="478"/>
          <ac:spMkLst>
            <pc:docMk/>
            <pc:sldMk cId="3059872877" sldId="411"/>
            <ac:spMk id="1165" creationId="{54EEF907-0E5B-29DE-DCAD-4CB4C7CBCADD}"/>
          </ac:spMkLst>
        </pc:spChg>
        <pc:spChg chg="mod">
          <ac:chgData name="添田 秀幸(soeda-hideyuki.oy9)" userId="ec2f7455-e62a-4eb8-987b-43a5ac925f20" providerId="ADAL" clId="{E1292470-3DA3-47E4-B062-BCF79FAF457D}" dt="2025-02-05T06:06:35.088" v="2297"/>
          <ac:spMkLst>
            <pc:docMk/>
            <pc:sldMk cId="3059872877" sldId="411"/>
            <ac:spMk id="1182" creationId="{F4EF656A-4F09-4B57-8987-C689BF3FF09D}"/>
          </ac:spMkLst>
        </pc:spChg>
        <pc:spChg chg="mod">
          <ac:chgData name="添田 秀幸(soeda-hideyuki.oy9)" userId="ec2f7455-e62a-4eb8-987b-43a5ac925f20" providerId="ADAL" clId="{E1292470-3DA3-47E4-B062-BCF79FAF457D}" dt="2025-02-05T06:03:36.516" v="2222" actId="20577"/>
          <ac:spMkLst>
            <pc:docMk/>
            <pc:sldMk cId="3059872877" sldId="411"/>
            <ac:spMk id="1198" creationId="{6981A3B0-6383-4C44-A8BA-4E20F584A575}"/>
          </ac:spMkLst>
        </pc:spChg>
        <pc:spChg chg="mod">
          <ac:chgData name="添田 秀幸(soeda-hideyuki.oy9)" userId="ec2f7455-e62a-4eb8-987b-43a5ac925f20" providerId="ADAL" clId="{E1292470-3DA3-47E4-B062-BCF79FAF457D}" dt="2025-02-05T04:58:27.156" v="1891" actId="20577"/>
          <ac:spMkLst>
            <pc:docMk/>
            <pc:sldMk cId="3059872877" sldId="411"/>
            <ac:spMk id="1199" creationId="{CCABA522-65E3-4C3C-88B8-00D35EC920B0}"/>
          </ac:spMkLst>
        </pc:spChg>
        <pc:spChg chg="mod">
          <ac:chgData name="添田 秀幸(soeda-hideyuki.oy9)" userId="ec2f7455-e62a-4eb8-987b-43a5ac925f20" providerId="ADAL" clId="{E1292470-3DA3-47E4-B062-BCF79FAF457D}" dt="2025-02-05T06:03:30.622" v="2218" actId="20577"/>
          <ac:spMkLst>
            <pc:docMk/>
            <pc:sldMk cId="3059872877" sldId="411"/>
            <ac:spMk id="1200" creationId="{2E6369CE-B018-45CC-AA51-CFEA554437F2}"/>
          </ac:spMkLst>
        </pc:spChg>
        <pc:spChg chg="mod">
          <ac:chgData name="添田 秀幸(soeda-hideyuki.oy9)" userId="ec2f7455-e62a-4eb8-987b-43a5ac925f20" providerId="ADAL" clId="{E1292470-3DA3-47E4-B062-BCF79FAF457D}" dt="2025-02-05T06:04:24.629" v="2240" actId="20577"/>
          <ac:spMkLst>
            <pc:docMk/>
            <pc:sldMk cId="3059872877" sldId="411"/>
            <ac:spMk id="1212" creationId="{887CDDF5-B317-4066-B42B-49B13C61FC54}"/>
          </ac:spMkLst>
        </pc:spChg>
        <pc:spChg chg="mod ord">
          <ac:chgData name="添田 秀幸(soeda-hideyuki.oy9)" userId="ec2f7455-e62a-4eb8-987b-43a5ac925f20" providerId="ADAL" clId="{E1292470-3DA3-47E4-B062-BCF79FAF457D}" dt="2025-02-05T06:04:03.670" v="2234" actId="20577"/>
          <ac:spMkLst>
            <pc:docMk/>
            <pc:sldMk cId="3059872877" sldId="411"/>
            <ac:spMk id="1214" creationId="{B4A9CA48-908E-4D21-83BD-667647E8A0B9}"/>
          </ac:spMkLst>
        </pc:spChg>
        <pc:spChg chg="mod">
          <ac:chgData name="添田 秀幸(soeda-hideyuki.oy9)" userId="ec2f7455-e62a-4eb8-987b-43a5ac925f20" providerId="ADAL" clId="{E1292470-3DA3-47E4-B062-BCF79FAF457D}" dt="2025-02-05T06:03:47.773" v="2226" actId="20577"/>
          <ac:spMkLst>
            <pc:docMk/>
            <pc:sldMk cId="3059872877" sldId="411"/>
            <ac:spMk id="1218" creationId="{63E23BA0-5D73-48DC-8820-7EA35DDEA552}"/>
          </ac:spMkLst>
        </pc:spChg>
        <pc:spChg chg="mod">
          <ac:chgData name="添田 秀幸(soeda-hideyuki.oy9)" userId="ec2f7455-e62a-4eb8-987b-43a5ac925f20" providerId="ADAL" clId="{E1292470-3DA3-47E4-B062-BCF79FAF457D}" dt="2025-02-05T04:43:55.862" v="882" actId="1076"/>
          <ac:spMkLst>
            <pc:docMk/>
            <pc:sldMk cId="3059872877" sldId="411"/>
            <ac:spMk id="1230" creationId="{E0E212E3-CED4-4A16-90A0-07703DAA7D95}"/>
          </ac:spMkLst>
        </pc:spChg>
        <pc:grpChg chg="add mod">
          <ac:chgData name="添田 秀幸(soeda-hideyuki.oy9)" userId="ec2f7455-e62a-4eb8-987b-43a5ac925f20" providerId="ADAL" clId="{E1292470-3DA3-47E4-B062-BCF79FAF457D}" dt="2025-02-05T03:27:05.566" v="293" actId="1035"/>
          <ac:grpSpMkLst>
            <pc:docMk/>
            <pc:sldMk cId="3059872877" sldId="411"/>
            <ac:grpSpMk id="21" creationId="{FB109BFB-1EA6-6827-19D7-4407886CABE7}"/>
          </ac:grpSpMkLst>
        </pc:grpChg>
        <pc:grpChg chg="add mod">
          <ac:chgData name="添田 秀幸(soeda-hideyuki.oy9)" userId="ec2f7455-e62a-4eb8-987b-43a5ac925f20" providerId="ADAL" clId="{E1292470-3DA3-47E4-B062-BCF79FAF457D}" dt="2025-02-05T03:27:05.566" v="293" actId="1035"/>
          <ac:grpSpMkLst>
            <pc:docMk/>
            <pc:sldMk cId="3059872877" sldId="411"/>
            <ac:grpSpMk id="24" creationId="{33BC6E67-3E3E-4FF0-579C-D6080AE4423F}"/>
          </ac:grpSpMkLst>
        </pc:grpChg>
        <pc:grpChg chg="add mod">
          <ac:chgData name="添田 秀幸(soeda-hideyuki.oy9)" userId="ec2f7455-e62a-4eb8-987b-43a5ac925f20" providerId="ADAL" clId="{E1292470-3DA3-47E4-B062-BCF79FAF457D}" dt="2025-02-05T03:27:05.566" v="293" actId="1035"/>
          <ac:grpSpMkLst>
            <pc:docMk/>
            <pc:sldMk cId="3059872877" sldId="411"/>
            <ac:grpSpMk id="27" creationId="{05CD4677-2893-D603-1F5D-A5B7AC61529D}"/>
          </ac:grpSpMkLst>
        </pc:grpChg>
        <pc:grpChg chg="add mod">
          <ac:chgData name="添田 秀幸(soeda-hideyuki.oy9)" userId="ec2f7455-e62a-4eb8-987b-43a5ac925f20" providerId="ADAL" clId="{E1292470-3DA3-47E4-B062-BCF79FAF457D}" dt="2025-02-05T03:27:05.566" v="293" actId="1035"/>
          <ac:grpSpMkLst>
            <pc:docMk/>
            <pc:sldMk cId="3059872877" sldId="411"/>
            <ac:grpSpMk id="35" creationId="{546E5589-AE31-8DBD-BBBA-7607BEE4DDD5}"/>
          </ac:grpSpMkLst>
        </pc:grpChg>
        <pc:grpChg chg="mod">
          <ac:chgData name="添田 秀幸(soeda-hideyuki.oy9)" userId="ec2f7455-e62a-4eb8-987b-43a5ac925f20" providerId="ADAL" clId="{E1292470-3DA3-47E4-B062-BCF79FAF457D}" dt="2025-02-05T04:50:15.582" v="1592" actId="1038"/>
          <ac:grpSpMkLst>
            <pc:docMk/>
            <pc:sldMk cId="3059872877" sldId="411"/>
            <ac:grpSpMk id="43" creationId="{9B1371A7-1E6A-4AD2-86D8-E3ABA0363A19}"/>
          </ac:grpSpMkLst>
        </pc:grpChg>
        <pc:grpChg chg="del">
          <ac:chgData name="添田 秀幸(soeda-hideyuki.oy9)" userId="ec2f7455-e62a-4eb8-987b-43a5ac925f20" providerId="ADAL" clId="{E1292470-3DA3-47E4-B062-BCF79FAF457D}" dt="2025-02-05T06:06:01.501" v="2242" actId="478"/>
          <ac:grpSpMkLst>
            <pc:docMk/>
            <pc:sldMk cId="3059872877" sldId="411"/>
            <ac:grpSpMk id="49" creationId="{B89384D7-05E9-47FE-A640-12671BBF401D}"/>
          </ac:grpSpMkLst>
        </pc:grpChg>
        <pc:grpChg chg="del">
          <ac:chgData name="添田 秀幸(soeda-hideyuki.oy9)" userId="ec2f7455-e62a-4eb8-987b-43a5ac925f20" providerId="ADAL" clId="{E1292470-3DA3-47E4-B062-BCF79FAF457D}" dt="2025-02-05T04:58:48.656" v="1902" actId="478"/>
          <ac:grpSpMkLst>
            <pc:docMk/>
            <pc:sldMk cId="3059872877" sldId="411"/>
            <ac:grpSpMk id="52" creationId="{B89384D7-05E9-47FE-A640-12671BBF401D}"/>
          </ac:grpSpMkLst>
        </pc:grpChg>
        <pc:grpChg chg="add mod">
          <ac:chgData name="添田 秀幸(soeda-hideyuki.oy9)" userId="ec2f7455-e62a-4eb8-987b-43a5ac925f20" providerId="ADAL" clId="{E1292470-3DA3-47E4-B062-BCF79FAF457D}" dt="2025-02-05T03:27:05.566" v="293" actId="1035"/>
          <ac:grpSpMkLst>
            <pc:docMk/>
            <pc:sldMk cId="3059872877" sldId="411"/>
            <ac:grpSpMk id="58" creationId="{B35CBFF7-DF68-6A89-E160-A6A6DB5A1484}"/>
          </ac:grpSpMkLst>
        </pc:grpChg>
        <pc:grpChg chg="add del mod">
          <ac:chgData name="添田 秀幸(soeda-hideyuki.oy9)" userId="ec2f7455-e62a-4eb8-987b-43a5ac925f20" providerId="ADAL" clId="{E1292470-3DA3-47E4-B062-BCF79FAF457D}" dt="2025-02-05T06:05:57.804" v="2241" actId="478"/>
          <ac:grpSpMkLst>
            <pc:docMk/>
            <pc:sldMk cId="3059872877" sldId="411"/>
            <ac:grpSpMk id="1166" creationId="{11FB391D-F7EB-0113-AC16-F2F87A92C1BD}"/>
          </ac:grpSpMkLst>
        </pc:grpChg>
        <pc:graphicFrameChg chg="add del mod">
          <ac:chgData name="添田 秀幸(soeda-hideyuki.oy9)" userId="ec2f7455-e62a-4eb8-987b-43a5ac925f20" providerId="ADAL" clId="{E1292470-3DA3-47E4-B062-BCF79FAF457D}" dt="2025-02-05T04:43:00.122" v="870" actId="478"/>
          <ac:graphicFrameMkLst>
            <pc:docMk/>
            <pc:sldMk cId="3059872877" sldId="411"/>
            <ac:graphicFrameMk id="1154" creationId="{23EAB2F0-B732-C98A-7495-61E39F055A10}"/>
          </ac:graphicFrameMkLst>
        </pc:graphicFrameChg>
        <pc:graphicFrameChg chg="add mod">
          <ac:chgData name="添田 秀幸(soeda-hideyuki.oy9)" userId="ec2f7455-e62a-4eb8-987b-43a5ac925f20" providerId="ADAL" clId="{E1292470-3DA3-47E4-B062-BCF79FAF457D}" dt="2025-02-05T06:07:33.750" v="2301" actId="1076"/>
          <ac:graphicFrameMkLst>
            <pc:docMk/>
            <pc:sldMk cId="3059872877" sldId="411"/>
            <ac:graphicFrameMk id="1155" creationId="{1E8AB26B-6448-8759-3EDE-59D64DA48520}"/>
          </ac:graphicFrameMkLst>
        </pc:graphicFrameChg>
        <pc:picChg chg="mod">
          <ac:chgData name="添田 秀幸(soeda-hideyuki.oy9)" userId="ec2f7455-e62a-4eb8-987b-43a5ac925f20" providerId="ADAL" clId="{E1292470-3DA3-47E4-B062-BCF79FAF457D}" dt="2025-02-05T06:07:33.750" v="2301" actId="1076"/>
          <ac:picMkLst>
            <pc:docMk/>
            <pc:sldMk cId="3059872877" sldId="411"/>
            <ac:picMk id="2" creationId="{50A2A292-462C-538F-5146-22DA8943705E}"/>
          </ac:picMkLst>
        </pc:picChg>
        <pc:picChg chg="mod ord">
          <ac:chgData name="添田 秀幸(soeda-hideyuki.oy9)" userId="ec2f7455-e62a-4eb8-987b-43a5ac925f20" providerId="ADAL" clId="{E1292470-3DA3-47E4-B062-BCF79FAF457D}" dt="2025-02-05T06:07:38.361" v="2302" actId="1076"/>
          <ac:picMkLst>
            <pc:docMk/>
            <pc:sldMk cId="3059872877" sldId="411"/>
            <ac:picMk id="5" creationId="{323E42CC-320D-2396-DEFF-1FEC2A87239F}"/>
          </ac:picMkLst>
        </pc:picChg>
        <pc:picChg chg="add mod">
          <ac:chgData name="添田 秀幸(soeda-hideyuki.oy9)" userId="ec2f7455-e62a-4eb8-987b-43a5ac925f20" providerId="ADAL" clId="{E1292470-3DA3-47E4-B062-BCF79FAF457D}" dt="2025-02-05T03:27:05.566" v="293" actId="1035"/>
          <ac:picMkLst>
            <pc:docMk/>
            <pc:sldMk cId="3059872877" sldId="411"/>
            <ac:picMk id="32" creationId="{EA66D143-FF9C-CAD8-D328-7B96151E7780}"/>
          </ac:picMkLst>
        </pc:picChg>
        <pc:picChg chg="add mod">
          <ac:chgData name="添田 秀幸(soeda-hideyuki.oy9)" userId="ec2f7455-e62a-4eb8-987b-43a5ac925f20" providerId="ADAL" clId="{E1292470-3DA3-47E4-B062-BCF79FAF457D}" dt="2025-02-05T03:27:05.566" v="293" actId="1035"/>
          <ac:picMkLst>
            <pc:docMk/>
            <pc:sldMk cId="3059872877" sldId="411"/>
            <ac:picMk id="33" creationId="{CB42F60E-099D-8753-8ED8-C76333C3213F}"/>
          </ac:picMkLst>
        </pc:picChg>
        <pc:picChg chg="add mod">
          <ac:chgData name="添田 秀幸(soeda-hideyuki.oy9)" userId="ec2f7455-e62a-4eb8-987b-43a5ac925f20" providerId="ADAL" clId="{E1292470-3DA3-47E4-B062-BCF79FAF457D}" dt="2025-02-05T03:27:05.566" v="293" actId="1035"/>
          <ac:picMkLst>
            <pc:docMk/>
            <pc:sldMk cId="3059872877" sldId="411"/>
            <ac:picMk id="34" creationId="{2AE2D67C-6F0C-656C-3341-7E1A02FBCFC8}"/>
          </ac:picMkLst>
        </pc:picChg>
        <pc:picChg chg="mod">
          <ac:chgData name="添田 秀幸(soeda-hideyuki.oy9)" userId="ec2f7455-e62a-4eb8-987b-43a5ac925f20" providerId="ADAL" clId="{E1292470-3DA3-47E4-B062-BCF79FAF457D}" dt="2025-02-05T03:26:58.003" v="216"/>
          <ac:picMkLst>
            <pc:docMk/>
            <pc:sldMk cId="3059872877" sldId="411"/>
            <ac:picMk id="36" creationId="{94391C32-613D-A008-CD27-A4785AC5AA2B}"/>
          </ac:picMkLst>
        </pc:picChg>
        <pc:picChg chg="mod topLvl">
          <ac:chgData name="添田 秀幸(soeda-hideyuki.oy9)" userId="ec2f7455-e62a-4eb8-987b-43a5ac925f20" providerId="ADAL" clId="{E1292470-3DA3-47E4-B062-BCF79FAF457D}" dt="2025-02-05T06:06:18.531" v="2244" actId="1076"/>
          <ac:picMkLst>
            <pc:docMk/>
            <pc:sldMk cId="3059872877" sldId="411"/>
            <ac:picMk id="50" creationId="{0A4A8D2C-3204-4247-BB74-3AC7AC89DBE4}"/>
          </ac:picMkLst>
        </pc:picChg>
        <pc:picChg chg="del topLvl">
          <ac:chgData name="添田 秀幸(soeda-hideyuki.oy9)" userId="ec2f7455-e62a-4eb8-987b-43a5ac925f20" providerId="ADAL" clId="{E1292470-3DA3-47E4-B062-BCF79FAF457D}" dt="2025-02-05T06:06:01.501" v="2242" actId="478"/>
          <ac:picMkLst>
            <pc:docMk/>
            <pc:sldMk cId="3059872877" sldId="411"/>
            <ac:picMk id="51" creationId="{A0B34C0A-85A6-4A2C-A46A-B53A4CCCD07E}"/>
          </ac:picMkLst>
        </pc:picChg>
        <pc:picChg chg="del mod topLvl">
          <ac:chgData name="添田 秀幸(soeda-hideyuki.oy9)" userId="ec2f7455-e62a-4eb8-987b-43a5ac925f20" providerId="ADAL" clId="{E1292470-3DA3-47E4-B062-BCF79FAF457D}" dt="2025-02-05T06:01:10.440" v="2210" actId="478"/>
          <ac:picMkLst>
            <pc:docMk/>
            <pc:sldMk cId="3059872877" sldId="411"/>
            <ac:picMk id="53" creationId="{0A4A8D2C-3204-4247-BB74-3AC7AC89DBE4}"/>
          </ac:picMkLst>
        </pc:picChg>
        <pc:picChg chg="del topLvl">
          <ac:chgData name="添田 秀幸(soeda-hideyuki.oy9)" userId="ec2f7455-e62a-4eb8-987b-43a5ac925f20" providerId="ADAL" clId="{E1292470-3DA3-47E4-B062-BCF79FAF457D}" dt="2025-02-05T04:58:48.656" v="1902" actId="478"/>
          <ac:picMkLst>
            <pc:docMk/>
            <pc:sldMk cId="3059872877" sldId="411"/>
            <ac:picMk id="54" creationId="{A0B34C0A-85A6-4A2C-A46A-B53A4CCCD07E}"/>
          </ac:picMkLst>
        </pc:picChg>
        <pc:picChg chg="mod">
          <ac:chgData name="添田 秀幸(soeda-hideyuki.oy9)" userId="ec2f7455-e62a-4eb8-987b-43a5ac925f20" providerId="ADAL" clId="{E1292470-3DA3-47E4-B062-BCF79FAF457D}" dt="2025-02-05T03:26:58.003" v="216"/>
          <ac:picMkLst>
            <pc:docMk/>
            <pc:sldMk cId="3059872877" sldId="411"/>
            <ac:picMk id="55" creationId="{C7EAD95C-8246-D490-6FE2-414E4B8B93BA}"/>
          </ac:picMkLst>
        </pc:picChg>
        <pc:picChg chg="mod">
          <ac:chgData name="添田 秀幸(soeda-hideyuki.oy9)" userId="ec2f7455-e62a-4eb8-987b-43a5ac925f20" providerId="ADAL" clId="{E1292470-3DA3-47E4-B062-BCF79FAF457D}" dt="2025-02-05T04:59:31.969" v="2103" actId="1038"/>
          <ac:picMkLst>
            <pc:docMk/>
            <pc:sldMk cId="3059872877" sldId="411"/>
            <ac:picMk id="56" creationId="{0A4A8D2C-3204-4247-BB74-3AC7AC89DBE4}"/>
          </ac:picMkLst>
        </pc:picChg>
        <pc:picChg chg="mod">
          <ac:chgData name="添田 秀幸(soeda-hideyuki.oy9)" userId="ec2f7455-e62a-4eb8-987b-43a5ac925f20" providerId="ADAL" clId="{E1292470-3DA3-47E4-B062-BCF79FAF457D}" dt="2025-02-05T03:26:58.003" v="216"/>
          <ac:picMkLst>
            <pc:docMk/>
            <pc:sldMk cId="3059872877" sldId="411"/>
            <ac:picMk id="59" creationId="{1C563474-69C7-FB4D-5C66-220B955832EF}"/>
          </ac:picMkLst>
        </pc:picChg>
        <pc:picChg chg="mod">
          <ac:chgData name="添田 秀幸(soeda-hideyuki.oy9)" userId="ec2f7455-e62a-4eb8-987b-43a5ac925f20" providerId="ADAL" clId="{E1292470-3DA3-47E4-B062-BCF79FAF457D}" dt="2025-02-05T03:26:58.003" v="216"/>
          <ac:picMkLst>
            <pc:docMk/>
            <pc:sldMk cId="3059872877" sldId="411"/>
            <ac:picMk id="60" creationId="{B202CB77-AF1F-F151-76A9-C5B4433CBF0C}"/>
          </ac:picMkLst>
        </pc:picChg>
        <pc:picChg chg="add mod">
          <ac:chgData name="添田 秀幸(soeda-hideyuki.oy9)" userId="ec2f7455-e62a-4eb8-987b-43a5ac925f20" providerId="ADAL" clId="{E1292470-3DA3-47E4-B062-BCF79FAF457D}" dt="2025-02-05T03:27:05.566" v="293" actId="1035"/>
          <ac:picMkLst>
            <pc:docMk/>
            <pc:sldMk cId="3059872877" sldId="411"/>
            <ac:picMk id="62" creationId="{10039A10-D9F4-C637-474E-E7B197CC0B66}"/>
          </ac:picMkLst>
        </pc:picChg>
        <pc:picChg chg="mod topLvl">
          <ac:chgData name="添田 秀幸(soeda-hideyuki.oy9)" userId="ec2f7455-e62a-4eb8-987b-43a5ac925f20" providerId="ADAL" clId="{E1292470-3DA3-47E4-B062-BCF79FAF457D}" dt="2025-02-05T06:06:13.154" v="2243" actId="1076"/>
          <ac:picMkLst>
            <pc:docMk/>
            <pc:sldMk cId="3059872877" sldId="411"/>
            <ac:picMk id="1167" creationId="{D24B800F-74CB-6773-3B97-68B7676DEB97}"/>
          </ac:picMkLst>
        </pc:picChg>
        <pc:picChg chg="del mod topLvl">
          <ac:chgData name="添田 秀幸(soeda-hideyuki.oy9)" userId="ec2f7455-e62a-4eb8-987b-43a5ac925f20" providerId="ADAL" clId="{E1292470-3DA3-47E4-B062-BCF79FAF457D}" dt="2025-02-05T06:05:57.804" v="2241" actId="478"/>
          <ac:picMkLst>
            <pc:docMk/>
            <pc:sldMk cId="3059872877" sldId="411"/>
            <ac:picMk id="1168" creationId="{4C0B92B4-85C6-2D8F-79F6-2BF7ACB21C41}"/>
          </ac:picMkLst>
        </pc:picChg>
        <pc:cxnChg chg="add mod">
          <ac:chgData name="添田 秀幸(soeda-hideyuki.oy9)" userId="ec2f7455-e62a-4eb8-987b-43a5ac925f20" providerId="ADAL" clId="{E1292470-3DA3-47E4-B062-BCF79FAF457D}" dt="2025-02-05T03:27:05.566" v="293" actId="1035"/>
          <ac:cxnSpMkLst>
            <pc:docMk/>
            <pc:sldMk cId="3059872877" sldId="411"/>
            <ac:cxnSpMk id="15" creationId="{462C7080-8D31-F91C-DAC5-2DE3893F1EA7}"/>
          </ac:cxnSpMkLst>
        </pc:cxnChg>
        <pc:cxnChg chg="add mod">
          <ac:chgData name="添田 秀幸(soeda-hideyuki.oy9)" userId="ec2f7455-e62a-4eb8-987b-43a5ac925f20" providerId="ADAL" clId="{E1292470-3DA3-47E4-B062-BCF79FAF457D}" dt="2025-02-05T03:27:05.566" v="293" actId="1035"/>
          <ac:cxnSpMkLst>
            <pc:docMk/>
            <pc:sldMk cId="3059872877" sldId="411"/>
            <ac:cxnSpMk id="16" creationId="{143F27BE-06AB-CA45-47BC-5AA4F3F18911}"/>
          </ac:cxnSpMkLst>
        </pc:cxnChg>
        <pc:cxnChg chg="add mod">
          <ac:chgData name="添田 秀幸(soeda-hideyuki.oy9)" userId="ec2f7455-e62a-4eb8-987b-43a5ac925f20" providerId="ADAL" clId="{E1292470-3DA3-47E4-B062-BCF79FAF457D}" dt="2025-02-05T03:27:05.566" v="293" actId="1035"/>
          <ac:cxnSpMkLst>
            <pc:docMk/>
            <pc:sldMk cId="3059872877" sldId="411"/>
            <ac:cxnSpMk id="17" creationId="{13FCFFCD-D42A-32AA-9173-6F7F3CB1BC15}"/>
          </ac:cxnSpMkLst>
        </pc:cxnChg>
        <pc:cxnChg chg="add mod">
          <ac:chgData name="添田 秀幸(soeda-hideyuki.oy9)" userId="ec2f7455-e62a-4eb8-987b-43a5ac925f20" providerId="ADAL" clId="{E1292470-3DA3-47E4-B062-BCF79FAF457D}" dt="2025-02-05T03:27:05.566" v="293" actId="1035"/>
          <ac:cxnSpMkLst>
            <pc:docMk/>
            <pc:sldMk cId="3059872877" sldId="411"/>
            <ac:cxnSpMk id="18" creationId="{23FDA056-0F8D-FE66-998C-EF27A17D7990}"/>
          </ac:cxnSpMkLst>
        </pc:cxnChg>
      </pc:sldChg>
    </pc:docChg>
  </pc:docChgLst>
  <pc:docChgLst>
    <pc:chgData name="添田 秀幸(soeda-hideyuki.oy9)" userId="ec2f7455-e62a-4eb8-987b-43a5ac925f20" providerId="ADAL" clId="{662466F2-9900-4962-B85C-FAE11A2F06A2}"/>
    <pc:docChg chg="custSel modSld">
      <pc:chgData name="添田 秀幸(soeda-hideyuki.oy9)" userId="ec2f7455-e62a-4eb8-987b-43a5ac925f20" providerId="ADAL" clId="{662466F2-9900-4962-B85C-FAE11A2F06A2}" dt="2025-01-31T08:00:56.970" v="254" actId="1037"/>
      <pc:docMkLst>
        <pc:docMk/>
      </pc:docMkLst>
      <pc:sldChg chg="addSp delSp modSp mod modAnim">
        <pc:chgData name="添田 秀幸(soeda-hideyuki.oy9)" userId="ec2f7455-e62a-4eb8-987b-43a5ac925f20" providerId="ADAL" clId="{662466F2-9900-4962-B85C-FAE11A2F06A2}" dt="2025-01-31T08:00:56.970" v="254" actId="1037"/>
        <pc:sldMkLst>
          <pc:docMk/>
          <pc:sldMk cId="2668654493" sldId="409"/>
        </pc:sldMkLst>
        <pc:spChg chg="mod">
          <ac:chgData name="添田 秀幸(soeda-hideyuki.oy9)" userId="ec2f7455-e62a-4eb8-987b-43a5ac925f20" providerId="ADAL" clId="{662466F2-9900-4962-B85C-FAE11A2F06A2}" dt="2025-01-31T07:59:14.301" v="119" actId="6549"/>
          <ac:spMkLst>
            <pc:docMk/>
            <pc:sldMk cId="2668654493" sldId="409"/>
            <ac:spMk id="7" creationId="{B1BAAF1D-89BD-4F34-AF86-D9A33DA1F6C7}"/>
          </ac:spMkLst>
        </pc:spChg>
        <pc:spChg chg="add mod">
          <ac:chgData name="添田 秀幸(soeda-hideyuki.oy9)" userId="ec2f7455-e62a-4eb8-987b-43a5ac925f20" providerId="ADAL" clId="{662466F2-9900-4962-B85C-FAE11A2F06A2}" dt="2025-01-31T07:58:33.658" v="13" actId="1076"/>
          <ac:spMkLst>
            <pc:docMk/>
            <pc:sldMk cId="2668654493" sldId="409"/>
            <ac:spMk id="18" creationId="{95B5A6E0-8EAE-04C0-F4DA-FD1A84F1761A}"/>
          </ac:spMkLst>
        </pc:spChg>
        <pc:spChg chg="add mod">
          <ac:chgData name="添田 秀幸(soeda-hideyuki.oy9)" userId="ec2f7455-e62a-4eb8-987b-43a5ac925f20" providerId="ADAL" clId="{662466F2-9900-4962-B85C-FAE11A2F06A2}" dt="2025-01-31T07:59:02.868" v="115" actId="1036"/>
          <ac:spMkLst>
            <pc:docMk/>
            <pc:sldMk cId="2668654493" sldId="409"/>
            <ac:spMk id="20" creationId="{57248B46-A9E4-FF72-3496-DC5568432487}"/>
          </ac:spMkLst>
        </pc:spChg>
        <pc:spChg chg="mod">
          <ac:chgData name="添田 秀幸(soeda-hideyuki.oy9)" userId="ec2f7455-e62a-4eb8-987b-43a5ac925f20" providerId="ADAL" clId="{662466F2-9900-4962-B85C-FAE11A2F06A2}" dt="2025-01-31T07:59:52.649" v="127" actId="20577"/>
          <ac:spMkLst>
            <pc:docMk/>
            <pc:sldMk cId="2668654493" sldId="409"/>
            <ac:spMk id="21" creationId="{23074FAE-0954-49F6-9A38-7162AC94F9DC}"/>
          </ac:spMkLst>
        </pc:spChg>
        <pc:spChg chg="add mod">
          <ac:chgData name="添田 秀幸(soeda-hideyuki.oy9)" userId="ec2f7455-e62a-4eb8-987b-43a5ac925f20" providerId="ADAL" clId="{662466F2-9900-4962-B85C-FAE11A2F06A2}" dt="2025-01-31T07:59:02.868" v="115" actId="1036"/>
          <ac:spMkLst>
            <pc:docMk/>
            <pc:sldMk cId="2668654493" sldId="409"/>
            <ac:spMk id="23" creationId="{75C67525-0412-74F8-528A-CD90745917CF}"/>
          </ac:spMkLst>
        </pc:spChg>
        <pc:spChg chg="add mod">
          <ac:chgData name="添田 秀幸(soeda-hideyuki.oy9)" userId="ec2f7455-e62a-4eb8-987b-43a5ac925f20" providerId="ADAL" clId="{662466F2-9900-4962-B85C-FAE11A2F06A2}" dt="2025-01-31T07:59:02.868" v="115" actId="1036"/>
          <ac:spMkLst>
            <pc:docMk/>
            <pc:sldMk cId="2668654493" sldId="409"/>
            <ac:spMk id="24" creationId="{819969FF-167E-45AB-A9E3-DBABECD9206A}"/>
          </ac:spMkLst>
        </pc:spChg>
        <pc:spChg chg="mod">
          <ac:chgData name="添田 秀幸(soeda-hideyuki.oy9)" userId="ec2f7455-e62a-4eb8-987b-43a5ac925f20" providerId="ADAL" clId="{662466F2-9900-4962-B85C-FAE11A2F06A2}" dt="2025-01-31T07:59:41.583" v="120" actId="6549"/>
          <ac:spMkLst>
            <pc:docMk/>
            <pc:sldMk cId="2668654493" sldId="409"/>
            <ac:spMk id="25" creationId="{EFAE4B5E-6558-4AFE-96AC-AE24CDA4407C}"/>
          </ac:spMkLst>
        </pc:spChg>
        <pc:spChg chg="mod">
          <ac:chgData name="添田 秀幸(soeda-hideyuki.oy9)" userId="ec2f7455-e62a-4eb8-987b-43a5ac925f20" providerId="ADAL" clId="{662466F2-9900-4962-B85C-FAE11A2F06A2}" dt="2025-01-31T08:00:00.908" v="150"/>
          <ac:spMkLst>
            <pc:docMk/>
            <pc:sldMk cId="2668654493" sldId="409"/>
            <ac:spMk id="26" creationId="{D5EFD243-79A8-4FB3-AA34-C17ABF673552}"/>
          </ac:spMkLst>
        </pc:spChg>
        <pc:spChg chg="add mod">
          <ac:chgData name="添田 秀幸(soeda-hideyuki.oy9)" userId="ec2f7455-e62a-4eb8-987b-43a5ac925f20" providerId="ADAL" clId="{662466F2-9900-4962-B85C-FAE11A2F06A2}" dt="2025-01-31T07:59:02.868" v="115" actId="1036"/>
          <ac:spMkLst>
            <pc:docMk/>
            <pc:sldMk cId="2668654493" sldId="409"/>
            <ac:spMk id="70" creationId="{C0912E9F-56B2-1D0E-76B0-290DF02E5739}"/>
          </ac:spMkLst>
        </pc:spChg>
        <pc:spChg chg="add mod">
          <ac:chgData name="添田 秀幸(soeda-hideyuki.oy9)" userId="ec2f7455-e62a-4eb8-987b-43a5ac925f20" providerId="ADAL" clId="{662466F2-9900-4962-B85C-FAE11A2F06A2}" dt="2025-01-31T07:59:02.868" v="115" actId="1036"/>
          <ac:spMkLst>
            <pc:docMk/>
            <pc:sldMk cId="2668654493" sldId="409"/>
            <ac:spMk id="71" creationId="{3E8B6A06-C87C-C429-4B4C-4B721BF047B8}"/>
          </ac:spMkLst>
        </pc:spChg>
        <pc:spChg chg="add mod">
          <ac:chgData name="添田 秀幸(soeda-hideyuki.oy9)" userId="ec2f7455-e62a-4eb8-987b-43a5ac925f20" providerId="ADAL" clId="{662466F2-9900-4962-B85C-FAE11A2F06A2}" dt="2025-01-31T07:59:02.868" v="115" actId="1036"/>
          <ac:spMkLst>
            <pc:docMk/>
            <pc:sldMk cId="2668654493" sldId="409"/>
            <ac:spMk id="72" creationId="{981CB0C7-7141-B5EA-ED6C-3F89A2B6FD4A}"/>
          </ac:spMkLst>
        </pc:spChg>
        <pc:spChg chg="add mod">
          <ac:chgData name="添田 秀幸(soeda-hideyuki.oy9)" userId="ec2f7455-e62a-4eb8-987b-43a5ac925f20" providerId="ADAL" clId="{662466F2-9900-4962-B85C-FAE11A2F06A2}" dt="2025-01-31T07:59:02.868" v="115" actId="1036"/>
          <ac:spMkLst>
            <pc:docMk/>
            <pc:sldMk cId="2668654493" sldId="409"/>
            <ac:spMk id="73" creationId="{5F959CBB-519D-986E-D0D7-23B5FB6B9367}"/>
          </ac:spMkLst>
        </pc:spChg>
        <pc:spChg chg="add mod">
          <ac:chgData name="添田 秀幸(soeda-hideyuki.oy9)" userId="ec2f7455-e62a-4eb8-987b-43a5ac925f20" providerId="ADAL" clId="{662466F2-9900-4962-B85C-FAE11A2F06A2}" dt="2025-01-31T07:59:02.868" v="115" actId="1036"/>
          <ac:spMkLst>
            <pc:docMk/>
            <pc:sldMk cId="2668654493" sldId="409"/>
            <ac:spMk id="78" creationId="{91ECBFA2-11C2-1A3B-4587-6A5AD7FE6E53}"/>
          </ac:spMkLst>
        </pc:spChg>
        <pc:spChg chg="add mod">
          <ac:chgData name="添田 秀幸(soeda-hideyuki.oy9)" userId="ec2f7455-e62a-4eb8-987b-43a5ac925f20" providerId="ADAL" clId="{662466F2-9900-4962-B85C-FAE11A2F06A2}" dt="2025-01-31T07:59:02.868" v="115" actId="1036"/>
          <ac:spMkLst>
            <pc:docMk/>
            <pc:sldMk cId="2668654493" sldId="409"/>
            <ac:spMk id="79" creationId="{B2A968F5-C095-0722-CAD3-6448F11A7BE6}"/>
          </ac:spMkLst>
        </pc:spChg>
        <pc:spChg chg="add mod">
          <ac:chgData name="添田 秀幸(soeda-hideyuki.oy9)" userId="ec2f7455-e62a-4eb8-987b-43a5ac925f20" providerId="ADAL" clId="{662466F2-9900-4962-B85C-FAE11A2F06A2}" dt="2025-01-31T07:59:02.868" v="115" actId="1036"/>
          <ac:spMkLst>
            <pc:docMk/>
            <pc:sldMk cId="2668654493" sldId="409"/>
            <ac:spMk id="81" creationId="{06E8D492-BB2E-99B1-4486-A89F0C345A39}"/>
          </ac:spMkLst>
        </pc:spChg>
        <pc:spChg chg="add mod">
          <ac:chgData name="添田 秀幸(soeda-hideyuki.oy9)" userId="ec2f7455-e62a-4eb8-987b-43a5ac925f20" providerId="ADAL" clId="{662466F2-9900-4962-B85C-FAE11A2F06A2}" dt="2025-01-31T07:59:02.868" v="115" actId="1036"/>
          <ac:spMkLst>
            <pc:docMk/>
            <pc:sldMk cId="2668654493" sldId="409"/>
            <ac:spMk id="82" creationId="{5AF388FE-83B4-21D1-EFF2-A6FF278395D7}"/>
          </ac:spMkLst>
        </pc:spChg>
        <pc:spChg chg="add mod">
          <ac:chgData name="添田 秀幸(soeda-hideyuki.oy9)" userId="ec2f7455-e62a-4eb8-987b-43a5ac925f20" providerId="ADAL" clId="{662466F2-9900-4962-B85C-FAE11A2F06A2}" dt="2025-01-31T07:59:02.868" v="115" actId="1036"/>
          <ac:spMkLst>
            <pc:docMk/>
            <pc:sldMk cId="2668654493" sldId="409"/>
            <ac:spMk id="83" creationId="{389FFCAC-CD1F-56C2-37A6-443AE5EC534F}"/>
          </ac:spMkLst>
        </pc:spChg>
        <pc:spChg chg="add mod">
          <ac:chgData name="添田 秀幸(soeda-hideyuki.oy9)" userId="ec2f7455-e62a-4eb8-987b-43a5ac925f20" providerId="ADAL" clId="{662466F2-9900-4962-B85C-FAE11A2F06A2}" dt="2025-01-31T07:59:02.868" v="115" actId="1036"/>
          <ac:spMkLst>
            <pc:docMk/>
            <pc:sldMk cId="2668654493" sldId="409"/>
            <ac:spMk id="84" creationId="{62402073-5A45-9BE8-8D9D-D89E99B3AAE5}"/>
          </ac:spMkLst>
        </pc:spChg>
        <pc:spChg chg="add mod">
          <ac:chgData name="添田 秀幸(soeda-hideyuki.oy9)" userId="ec2f7455-e62a-4eb8-987b-43a5ac925f20" providerId="ADAL" clId="{662466F2-9900-4962-B85C-FAE11A2F06A2}" dt="2025-01-31T07:59:02.868" v="115" actId="1036"/>
          <ac:spMkLst>
            <pc:docMk/>
            <pc:sldMk cId="2668654493" sldId="409"/>
            <ac:spMk id="87" creationId="{F16EF201-09A6-DDC5-C157-0BC7304AA29F}"/>
          </ac:spMkLst>
        </pc:spChg>
        <pc:spChg chg="add mod">
          <ac:chgData name="添田 秀幸(soeda-hideyuki.oy9)" userId="ec2f7455-e62a-4eb8-987b-43a5ac925f20" providerId="ADAL" clId="{662466F2-9900-4962-B85C-FAE11A2F06A2}" dt="2025-01-31T07:59:02.868" v="115" actId="1036"/>
          <ac:spMkLst>
            <pc:docMk/>
            <pc:sldMk cId="2668654493" sldId="409"/>
            <ac:spMk id="88" creationId="{90B1A21A-EE82-DB8B-A133-9368076521E6}"/>
          </ac:spMkLst>
        </pc:spChg>
        <pc:spChg chg="add mod">
          <ac:chgData name="添田 秀幸(soeda-hideyuki.oy9)" userId="ec2f7455-e62a-4eb8-987b-43a5ac925f20" providerId="ADAL" clId="{662466F2-9900-4962-B85C-FAE11A2F06A2}" dt="2025-01-31T07:59:02.868" v="115" actId="1036"/>
          <ac:spMkLst>
            <pc:docMk/>
            <pc:sldMk cId="2668654493" sldId="409"/>
            <ac:spMk id="89" creationId="{25731A28-C9B7-4559-F88C-25CD5A4D4B54}"/>
          </ac:spMkLst>
        </pc:spChg>
        <pc:spChg chg="add mod">
          <ac:chgData name="添田 秀幸(soeda-hideyuki.oy9)" userId="ec2f7455-e62a-4eb8-987b-43a5ac925f20" providerId="ADAL" clId="{662466F2-9900-4962-B85C-FAE11A2F06A2}" dt="2025-01-31T07:59:02.868" v="115" actId="1036"/>
          <ac:spMkLst>
            <pc:docMk/>
            <pc:sldMk cId="2668654493" sldId="409"/>
            <ac:spMk id="90" creationId="{9717C621-290B-C3DD-9456-45EAD6FF08DF}"/>
          </ac:spMkLst>
        </pc:spChg>
        <pc:spChg chg="add mod">
          <ac:chgData name="添田 秀幸(soeda-hideyuki.oy9)" userId="ec2f7455-e62a-4eb8-987b-43a5ac925f20" providerId="ADAL" clId="{662466F2-9900-4962-B85C-FAE11A2F06A2}" dt="2025-01-31T07:59:02.868" v="115" actId="1036"/>
          <ac:spMkLst>
            <pc:docMk/>
            <pc:sldMk cId="2668654493" sldId="409"/>
            <ac:spMk id="91" creationId="{449A7ED5-E28E-BDE5-289C-432062582C3E}"/>
          </ac:spMkLst>
        </pc:spChg>
        <pc:grpChg chg="add mod">
          <ac:chgData name="添田 秀幸(soeda-hideyuki.oy9)" userId="ec2f7455-e62a-4eb8-987b-43a5ac925f20" providerId="ADAL" clId="{662466F2-9900-4962-B85C-FAE11A2F06A2}" dt="2025-01-31T07:59:02.868" v="115" actId="1036"/>
          <ac:grpSpMkLst>
            <pc:docMk/>
            <pc:sldMk cId="2668654493" sldId="409"/>
            <ac:grpSpMk id="30" creationId="{3102FC55-E117-B9B0-D0C8-F3B10361B246}"/>
          </ac:grpSpMkLst>
        </pc:grpChg>
        <pc:grpChg chg="add mod">
          <ac:chgData name="添田 秀幸(soeda-hideyuki.oy9)" userId="ec2f7455-e62a-4eb8-987b-43a5ac925f20" providerId="ADAL" clId="{662466F2-9900-4962-B85C-FAE11A2F06A2}" dt="2025-01-31T07:59:02.868" v="115" actId="1036"/>
          <ac:grpSpMkLst>
            <pc:docMk/>
            <pc:sldMk cId="2668654493" sldId="409"/>
            <ac:grpSpMk id="34" creationId="{DD9D9254-F977-6894-5629-44F23058E8F4}"/>
          </ac:grpSpMkLst>
        </pc:grpChg>
        <pc:grpChg chg="mod">
          <ac:chgData name="添田 秀幸(soeda-hideyuki.oy9)" userId="ec2f7455-e62a-4eb8-987b-43a5ac925f20" providerId="ADAL" clId="{662466F2-9900-4962-B85C-FAE11A2F06A2}" dt="2025-01-31T08:00:56.970" v="254" actId="1037"/>
          <ac:grpSpMkLst>
            <pc:docMk/>
            <pc:sldMk cId="2668654493" sldId="409"/>
            <ac:grpSpMk id="44" creationId="{B3F3A2FA-9472-459B-9E65-629051691A6C}"/>
          </ac:grpSpMkLst>
        </pc:grpChg>
        <pc:grpChg chg="add mod">
          <ac:chgData name="添田 秀幸(soeda-hideyuki.oy9)" userId="ec2f7455-e62a-4eb8-987b-43a5ac925f20" providerId="ADAL" clId="{662466F2-9900-4962-B85C-FAE11A2F06A2}" dt="2025-01-31T07:59:02.868" v="115" actId="1036"/>
          <ac:grpSpMkLst>
            <pc:docMk/>
            <pc:sldMk cId="2668654493" sldId="409"/>
            <ac:grpSpMk id="54" creationId="{FDDFE874-C43E-C1C5-2AA6-24FCD01AD091}"/>
          </ac:grpSpMkLst>
        </pc:grpChg>
        <pc:picChg chg="add mod">
          <ac:chgData name="添田 秀幸(soeda-hideyuki.oy9)" userId="ec2f7455-e62a-4eb8-987b-43a5ac925f20" providerId="ADAL" clId="{662466F2-9900-4962-B85C-FAE11A2F06A2}" dt="2025-01-31T07:57:54.038" v="2" actId="1076"/>
          <ac:picMkLst>
            <pc:docMk/>
            <pc:sldMk cId="2668654493" sldId="409"/>
            <ac:picMk id="15" creationId="{73FE0569-68A9-4BD7-B198-63D8A319016A}"/>
          </ac:picMkLst>
        </pc:picChg>
        <pc:picChg chg="mod">
          <ac:chgData name="添田 秀幸(soeda-hideyuki.oy9)" userId="ec2f7455-e62a-4eb8-987b-43a5ac925f20" providerId="ADAL" clId="{662466F2-9900-4962-B85C-FAE11A2F06A2}" dt="2025-01-31T07:58:54.504" v="14"/>
          <ac:picMkLst>
            <pc:docMk/>
            <pc:sldMk cId="2668654493" sldId="409"/>
            <ac:picMk id="31" creationId="{775528C7-7080-8642-608A-92DD744B3E25}"/>
          </ac:picMkLst>
        </pc:picChg>
        <pc:picChg chg="mod">
          <ac:chgData name="添田 秀幸(soeda-hideyuki.oy9)" userId="ec2f7455-e62a-4eb8-987b-43a5ac925f20" providerId="ADAL" clId="{662466F2-9900-4962-B85C-FAE11A2F06A2}" dt="2025-01-31T07:58:54.504" v="14"/>
          <ac:picMkLst>
            <pc:docMk/>
            <pc:sldMk cId="2668654493" sldId="409"/>
            <ac:picMk id="33" creationId="{48CCB688-D4CA-6A77-5DB6-D4D4309AC25B}"/>
          </ac:picMkLst>
        </pc:picChg>
        <pc:picChg chg="mod modCrop">
          <ac:chgData name="添田 秀幸(soeda-hideyuki.oy9)" userId="ec2f7455-e62a-4eb8-987b-43a5ac925f20" providerId="ADAL" clId="{662466F2-9900-4962-B85C-FAE11A2F06A2}" dt="2025-01-31T08:00:32.828" v="153" actId="732"/>
          <ac:picMkLst>
            <pc:docMk/>
            <pc:sldMk cId="2668654493" sldId="409"/>
            <ac:picMk id="42" creationId="{12F50663-E269-4920-9DB5-62B35E71CA8D}"/>
          </ac:picMkLst>
        </pc:picChg>
        <pc:picChg chg="mod">
          <ac:chgData name="添田 秀幸(soeda-hideyuki.oy9)" userId="ec2f7455-e62a-4eb8-987b-43a5ac925f20" providerId="ADAL" clId="{662466F2-9900-4962-B85C-FAE11A2F06A2}" dt="2025-01-31T07:58:54.504" v="14"/>
          <ac:picMkLst>
            <pc:docMk/>
            <pc:sldMk cId="2668654493" sldId="409"/>
            <ac:picMk id="48" creationId="{214FFEF9-F7C7-4EEA-3656-14BE22BE2333}"/>
          </ac:picMkLst>
        </pc:picChg>
        <pc:picChg chg="mod">
          <ac:chgData name="添田 秀幸(soeda-hideyuki.oy9)" userId="ec2f7455-e62a-4eb8-987b-43a5ac925f20" providerId="ADAL" clId="{662466F2-9900-4962-B85C-FAE11A2F06A2}" dt="2025-01-31T07:58:54.504" v="14"/>
          <ac:picMkLst>
            <pc:docMk/>
            <pc:sldMk cId="2668654493" sldId="409"/>
            <ac:picMk id="52" creationId="{7817C80D-9B6F-A2D6-EB84-0EBD691E242C}"/>
          </ac:picMkLst>
        </pc:picChg>
        <pc:picChg chg="mod">
          <ac:chgData name="添田 秀幸(soeda-hideyuki.oy9)" userId="ec2f7455-e62a-4eb8-987b-43a5ac925f20" providerId="ADAL" clId="{662466F2-9900-4962-B85C-FAE11A2F06A2}" dt="2025-01-31T07:58:54.504" v="14"/>
          <ac:picMkLst>
            <pc:docMk/>
            <pc:sldMk cId="2668654493" sldId="409"/>
            <ac:picMk id="53" creationId="{09E2485A-4BFE-1B95-BA30-4FEB40BEB738}"/>
          </ac:picMkLst>
        </pc:picChg>
        <pc:picChg chg="mod">
          <ac:chgData name="添田 秀幸(soeda-hideyuki.oy9)" userId="ec2f7455-e62a-4eb8-987b-43a5ac925f20" providerId="ADAL" clId="{662466F2-9900-4962-B85C-FAE11A2F06A2}" dt="2025-01-31T07:58:54.504" v="14"/>
          <ac:picMkLst>
            <pc:docMk/>
            <pc:sldMk cId="2668654493" sldId="409"/>
            <ac:picMk id="57" creationId="{BF191B17-471E-524A-AB21-C17F38A67F78}"/>
          </ac:picMkLst>
        </pc:picChg>
        <pc:picChg chg="mod">
          <ac:chgData name="添田 秀幸(soeda-hideyuki.oy9)" userId="ec2f7455-e62a-4eb8-987b-43a5ac925f20" providerId="ADAL" clId="{662466F2-9900-4962-B85C-FAE11A2F06A2}" dt="2025-01-31T07:58:54.504" v="14"/>
          <ac:picMkLst>
            <pc:docMk/>
            <pc:sldMk cId="2668654493" sldId="409"/>
            <ac:picMk id="58" creationId="{A8DBC151-3DA3-EE0E-5619-222D90826670}"/>
          </ac:picMkLst>
        </pc:picChg>
        <pc:picChg chg="mod">
          <ac:chgData name="添田 秀幸(soeda-hideyuki.oy9)" userId="ec2f7455-e62a-4eb8-987b-43a5ac925f20" providerId="ADAL" clId="{662466F2-9900-4962-B85C-FAE11A2F06A2}" dt="2025-01-31T07:58:54.504" v="14"/>
          <ac:picMkLst>
            <pc:docMk/>
            <pc:sldMk cId="2668654493" sldId="409"/>
            <ac:picMk id="64" creationId="{3AEE6C87-5844-2B38-6FF8-A4BED1BD8FAB}"/>
          </ac:picMkLst>
        </pc:picChg>
        <pc:picChg chg="mod">
          <ac:chgData name="添田 秀幸(soeda-hideyuki.oy9)" userId="ec2f7455-e62a-4eb8-987b-43a5ac925f20" providerId="ADAL" clId="{662466F2-9900-4962-B85C-FAE11A2F06A2}" dt="2025-01-31T07:58:54.504" v="14"/>
          <ac:picMkLst>
            <pc:docMk/>
            <pc:sldMk cId="2668654493" sldId="409"/>
            <ac:picMk id="65" creationId="{EDA4BE7E-A172-7767-1216-A663A04F753A}"/>
          </ac:picMkLst>
        </pc:picChg>
        <pc:picChg chg="mod">
          <ac:chgData name="添田 秀幸(soeda-hideyuki.oy9)" userId="ec2f7455-e62a-4eb8-987b-43a5ac925f20" providerId="ADAL" clId="{662466F2-9900-4962-B85C-FAE11A2F06A2}" dt="2025-01-31T07:58:54.504" v="14"/>
          <ac:picMkLst>
            <pc:docMk/>
            <pc:sldMk cId="2668654493" sldId="409"/>
            <ac:picMk id="66" creationId="{E4EC3D30-B809-933F-D830-8EACB4FAD8A8}"/>
          </ac:picMkLst>
        </pc:picChg>
        <pc:picChg chg="mod">
          <ac:chgData name="添田 秀幸(soeda-hideyuki.oy9)" userId="ec2f7455-e62a-4eb8-987b-43a5ac925f20" providerId="ADAL" clId="{662466F2-9900-4962-B85C-FAE11A2F06A2}" dt="2025-01-31T07:58:54.504" v="14"/>
          <ac:picMkLst>
            <pc:docMk/>
            <pc:sldMk cId="2668654493" sldId="409"/>
            <ac:picMk id="67" creationId="{025F34DA-B8E5-749E-901A-E2676A2EF8A0}"/>
          </ac:picMkLst>
        </pc:picChg>
        <pc:picChg chg="mod">
          <ac:chgData name="添田 秀幸(soeda-hideyuki.oy9)" userId="ec2f7455-e62a-4eb8-987b-43a5ac925f20" providerId="ADAL" clId="{662466F2-9900-4962-B85C-FAE11A2F06A2}" dt="2025-01-31T07:58:54.504" v="14"/>
          <ac:picMkLst>
            <pc:docMk/>
            <pc:sldMk cId="2668654493" sldId="409"/>
            <ac:picMk id="68" creationId="{DBFC4F41-FDB1-4BDB-287F-834FD71D8CBA}"/>
          </ac:picMkLst>
        </pc:picChg>
        <pc:picChg chg="mod">
          <ac:chgData name="添田 秀幸(soeda-hideyuki.oy9)" userId="ec2f7455-e62a-4eb8-987b-43a5ac925f20" providerId="ADAL" clId="{662466F2-9900-4962-B85C-FAE11A2F06A2}" dt="2025-01-31T07:58:54.504" v="14"/>
          <ac:picMkLst>
            <pc:docMk/>
            <pc:sldMk cId="2668654493" sldId="409"/>
            <ac:picMk id="69" creationId="{FF0DB411-6175-96F9-ECD1-20638F29D88E}"/>
          </ac:picMkLst>
        </pc:picChg>
        <pc:picChg chg="add mod">
          <ac:chgData name="添田 秀幸(soeda-hideyuki.oy9)" userId="ec2f7455-e62a-4eb8-987b-43a5ac925f20" providerId="ADAL" clId="{662466F2-9900-4962-B85C-FAE11A2F06A2}" dt="2025-01-31T07:59:02.868" v="115" actId="1036"/>
          <ac:picMkLst>
            <pc:docMk/>
            <pc:sldMk cId="2668654493" sldId="409"/>
            <ac:picMk id="80" creationId="{19ED3742-0E52-B47A-10C8-CB0561F29EFA}"/>
          </ac:picMkLst>
        </pc:picChg>
        <pc:picChg chg="add mod">
          <ac:chgData name="添田 秀幸(soeda-hideyuki.oy9)" userId="ec2f7455-e62a-4eb8-987b-43a5ac925f20" providerId="ADAL" clId="{662466F2-9900-4962-B85C-FAE11A2F06A2}" dt="2025-01-31T07:59:02.868" v="115" actId="1036"/>
          <ac:picMkLst>
            <pc:docMk/>
            <pc:sldMk cId="2668654493" sldId="409"/>
            <ac:picMk id="85" creationId="{BEB8BB3C-A4DC-1019-C98B-9C4C47E30857}"/>
          </ac:picMkLst>
        </pc:picChg>
        <pc:picChg chg="add mod">
          <ac:chgData name="添田 秀幸(soeda-hideyuki.oy9)" userId="ec2f7455-e62a-4eb8-987b-43a5ac925f20" providerId="ADAL" clId="{662466F2-9900-4962-B85C-FAE11A2F06A2}" dt="2025-01-31T07:59:02.868" v="115" actId="1036"/>
          <ac:picMkLst>
            <pc:docMk/>
            <pc:sldMk cId="2668654493" sldId="409"/>
            <ac:picMk id="86" creationId="{F171A6E4-FFEA-DFB0-6718-75BD7E12F0DD}"/>
          </ac:picMkLst>
        </pc:picChg>
        <pc:cxnChg chg="add mod">
          <ac:chgData name="添田 秀幸(soeda-hideyuki.oy9)" userId="ec2f7455-e62a-4eb8-987b-43a5ac925f20" providerId="ADAL" clId="{662466F2-9900-4962-B85C-FAE11A2F06A2}" dt="2025-01-31T07:59:02.868" v="115" actId="1036"/>
          <ac:cxnSpMkLst>
            <pc:docMk/>
            <pc:sldMk cId="2668654493" sldId="409"/>
            <ac:cxnSpMk id="74" creationId="{37C0EEEA-4608-6655-2E2D-BA4DFFEFBD6D}"/>
          </ac:cxnSpMkLst>
        </pc:cxnChg>
        <pc:cxnChg chg="add mod">
          <ac:chgData name="添田 秀幸(soeda-hideyuki.oy9)" userId="ec2f7455-e62a-4eb8-987b-43a5ac925f20" providerId="ADAL" clId="{662466F2-9900-4962-B85C-FAE11A2F06A2}" dt="2025-01-31T07:59:02.868" v="115" actId="1036"/>
          <ac:cxnSpMkLst>
            <pc:docMk/>
            <pc:sldMk cId="2668654493" sldId="409"/>
            <ac:cxnSpMk id="75" creationId="{ABD6597E-4021-59B9-E15C-D9F41C4FFC07}"/>
          </ac:cxnSpMkLst>
        </pc:cxnChg>
        <pc:cxnChg chg="add mod">
          <ac:chgData name="添田 秀幸(soeda-hideyuki.oy9)" userId="ec2f7455-e62a-4eb8-987b-43a5ac925f20" providerId="ADAL" clId="{662466F2-9900-4962-B85C-FAE11A2F06A2}" dt="2025-01-31T07:59:02.868" v="115" actId="1036"/>
          <ac:cxnSpMkLst>
            <pc:docMk/>
            <pc:sldMk cId="2668654493" sldId="409"/>
            <ac:cxnSpMk id="76" creationId="{E17C18BE-A3D6-97C7-F491-8C78DFBCCB2B}"/>
          </ac:cxnSpMkLst>
        </pc:cxnChg>
        <pc:cxnChg chg="add mod">
          <ac:chgData name="添田 秀幸(soeda-hideyuki.oy9)" userId="ec2f7455-e62a-4eb8-987b-43a5ac925f20" providerId="ADAL" clId="{662466F2-9900-4962-B85C-FAE11A2F06A2}" dt="2025-01-31T07:59:02.868" v="115" actId="1036"/>
          <ac:cxnSpMkLst>
            <pc:docMk/>
            <pc:sldMk cId="2668654493" sldId="409"/>
            <ac:cxnSpMk id="77" creationId="{24D23287-D117-7417-ACF1-8D0A5DB50F09}"/>
          </ac:cxnSpMkLst>
        </pc:cxnChg>
      </pc:sldChg>
      <pc:sldChg chg="modSp mod">
        <pc:chgData name="添田 秀幸(soeda-hideyuki.oy9)" userId="ec2f7455-e62a-4eb8-987b-43a5ac925f20" providerId="ADAL" clId="{662466F2-9900-4962-B85C-FAE11A2F06A2}" dt="2025-01-31T07:32:27.232" v="0" actId="1076"/>
        <pc:sldMkLst>
          <pc:docMk/>
          <pc:sldMk cId="3866174917" sldId="441"/>
        </pc:sldMkLst>
        <pc:spChg chg="mod">
          <ac:chgData name="添田 秀幸(soeda-hideyuki.oy9)" userId="ec2f7455-e62a-4eb8-987b-43a5ac925f20" providerId="ADAL" clId="{662466F2-9900-4962-B85C-FAE11A2F06A2}" dt="2025-01-31T07:32:27.232" v="0" actId="1076"/>
          <ac:spMkLst>
            <pc:docMk/>
            <pc:sldMk cId="3866174917" sldId="441"/>
            <ac:spMk id="33" creationId="{043B20E1-B986-40DD-B800-67D5E9698874}"/>
          </ac:spMkLst>
        </pc:spChg>
      </pc:sldChg>
    </pc:docChg>
  </pc:docChgLst>
  <pc:docChgLst>
    <pc:chgData name="杉本 勇大(sugimoto-yuudai.f37)" userId="b83a4b1c-b74b-4c87-ae19-860daac23fc7" providerId="ADAL" clId="{9F4CD512-906B-460D-B3DB-75E7166D859B}"/>
    <pc:docChg chg="undo custSel modSld">
      <pc:chgData name="杉本 勇大(sugimoto-yuudai.f37)" userId="b83a4b1c-b74b-4c87-ae19-860daac23fc7" providerId="ADAL" clId="{9F4CD512-906B-460D-B3DB-75E7166D859B}" dt="2025-02-05T06:34:01.948" v="1148"/>
      <pc:docMkLst>
        <pc:docMk/>
      </pc:docMkLst>
      <pc:sldChg chg="addSp modSp mod">
        <pc:chgData name="杉本 勇大(sugimoto-yuudai.f37)" userId="b83a4b1c-b74b-4c87-ae19-860daac23fc7" providerId="ADAL" clId="{9F4CD512-906B-460D-B3DB-75E7166D859B}" dt="2025-02-05T06:00:16.700" v="377"/>
        <pc:sldMkLst>
          <pc:docMk/>
          <pc:sldMk cId="709081882" sldId="304"/>
        </pc:sldMkLst>
        <pc:spChg chg="add mod">
          <ac:chgData name="杉本 勇大(sugimoto-yuudai.f37)" userId="b83a4b1c-b74b-4c87-ae19-860daac23fc7" providerId="ADAL" clId="{9F4CD512-906B-460D-B3DB-75E7166D859B}" dt="2025-02-05T05:58:57.514" v="329"/>
          <ac:spMkLst>
            <pc:docMk/>
            <pc:sldMk cId="709081882" sldId="304"/>
            <ac:spMk id="3" creationId="{0537A4A9-3233-CCFC-DE5D-741C51846E03}"/>
          </ac:spMkLst>
        </pc:spChg>
        <pc:spChg chg="add mod">
          <ac:chgData name="杉本 勇大(sugimoto-yuudai.f37)" userId="b83a4b1c-b74b-4c87-ae19-860daac23fc7" providerId="ADAL" clId="{9F4CD512-906B-460D-B3DB-75E7166D859B}" dt="2025-02-05T05:58:57.514" v="329"/>
          <ac:spMkLst>
            <pc:docMk/>
            <pc:sldMk cId="709081882" sldId="304"/>
            <ac:spMk id="9" creationId="{428186DD-03D8-EDE8-46B0-763BE8BF8135}"/>
          </ac:spMkLst>
        </pc:spChg>
        <pc:spChg chg="add mod">
          <ac:chgData name="杉本 勇大(sugimoto-yuudai.f37)" userId="b83a4b1c-b74b-4c87-ae19-860daac23fc7" providerId="ADAL" clId="{9F4CD512-906B-460D-B3DB-75E7166D859B}" dt="2025-02-05T05:59:04.422" v="330"/>
          <ac:spMkLst>
            <pc:docMk/>
            <pc:sldMk cId="709081882" sldId="304"/>
            <ac:spMk id="10" creationId="{F64DC3A6-4889-46CC-B12B-4027843DBAFF}"/>
          </ac:spMkLst>
        </pc:spChg>
        <pc:spChg chg="mod">
          <ac:chgData name="杉本 勇大(sugimoto-yuudai.f37)" userId="b83a4b1c-b74b-4c87-ae19-860daac23fc7" providerId="ADAL" clId="{9F4CD512-906B-460D-B3DB-75E7166D859B}" dt="2025-02-05T06:00:02.947" v="370" actId="20577"/>
          <ac:spMkLst>
            <pc:docMk/>
            <pc:sldMk cId="709081882" sldId="304"/>
            <ac:spMk id="42" creationId="{A43195BE-8FF4-4B13-AE4E-5DC7FC97239D}"/>
          </ac:spMkLst>
        </pc:spChg>
        <pc:spChg chg="mod">
          <ac:chgData name="杉本 勇大(sugimoto-yuudai.f37)" userId="b83a4b1c-b74b-4c87-ae19-860daac23fc7" providerId="ADAL" clId="{9F4CD512-906B-460D-B3DB-75E7166D859B}" dt="2025-02-05T05:59:39.643" v="352" actId="20577"/>
          <ac:spMkLst>
            <pc:docMk/>
            <pc:sldMk cId="709081882" sldId="304"/>
            <ac:spMk id="44" creationId="{98581BC0-4728-4771-9696-5A054FF4BEB4}"/>
          </ac:spMkLst>
        </pc:spChg>
        <pc:spChg chg="mod">
          <ac:chgData name="杉本 勇大(sugimoto-yuudai.f37)" userId="b83a4b1c-b74b-4c87-ae19-860daac23fc7" providerId="ADAL" clId="{9F4CD512-906B-460D-B3DB-75E7166D859B}" dt="2025-02-05T05:59:31.323" v="346" actId="20577"/>
          <ac:spMkLst>
            <pc:docMk/>
            <pc:sldMk cId="709081882" sldId="304"/>
            <ac:spMk id="59" creationId="{2DEE61A4-F98B-46C4-928B-74931943ED69}"/>
          </ac:spMkLst>
        </pc:spChg>
        <pc:spChg chg="mod">
          <ac:chgData name="杉本 勇大(sugimoto-yuudai.f37)" userId="b83a4b1c-b74b-4c87-ae19-860daac23fc7" providerId="ADAL" clId="{9F4CD512-906B-460D-B3DB-75E7166D859B}" dt="2025-02-05T06:00:16.700" v="377"/>
          <ac:spMkLst>
            <pc:docMk/>
            <pc:sldMk cId="709081882" sldId="304"/>
            <ac:spMk id="66" creationId="{291BDF69-48A0-4E99-998A-3EDBA6797BAE}"/>
          </ac:spMkLst>
        </pc:spChg>
        <pc:spChg chg="mod">
          <ac:chgData name="杉本 勇大(sugimoto-yuudai.f37)" userId="b83a4b1c-b74b-4c87-ae19-860daac23fc7" providerId="ADAL" clId="{9F4CD512-906B-460D-B3DB-75E7166D859B}" dt="2025-02-05T05:59:34.305" v="348" actId="20577"/>
          <ac:spMkLst>
            <pc:docMk/>
            <pc:sldMk cId="709081882" sldId="304"/>
            <ac:spMk id="142" creationId="{9FE44A3C-7F72-480E-82A8-89A3370DEC9C}"/>
          </ac:spMkLst>
        </pc:spChg>
        <pc:spChg chg="mod">
          <ac:chgData name="杉本 勇大(sugimoto-yuudai.f37)" userId="b83a4b1c-b74b-4c87-ae19-860daac23fc7" providerId="ADAL" clId="{9F4CD512-906B-460D-B3DB-75E7166D859B}" dt="2025-02-05T05:59:21.691" v="336" actId="20577"/>
          <ac:spMkLst>
            <pc:docMk/>
            <pc:sldMk cId="709081882" sldId="304"/>
            <ac:spMk id="147" creationId="{F0A60139-5BE6-4CC4-B1B0-65D2E329C09E}"/>
          </ac:spMkLst>
        </pc:spChg>
        <pc:spChg chg="mod">
          <ac:chgData name="杉本 勇大(sugimoto-yuudai.f37)" userId="b83a4b1c-b74b-4c87-ae19-860daac23fc7" providerId="ADAL" clId="{9F4CD512-906B-460D-B3DB-75E7166D859B}" dt="2025-02-05T05:59:28.308" v="344" actId="20577"/>
          <ac:spMkLst>
            <pc:docMk/>
            <pc:sldMk cId="709081882" sldId="304"/>
            <ac:spMk id="148" creationId="{4F71A8F3-57B8-4F65-AD5A-411BB11E0EB3}"/>
          </ac:spMkLst>
        </pc:spChg>
      </pc:sldChg>
      <pc:sldChg chg="addSp modSp mod">
        <pc:chgData name="杉本 勇大(sugimoto-yuudai.f37)" userId="b83a4b1c-b74b-4c87-ae19-860daac23fc7" providerId="ADAL" clId="{9F4CD512-906B-460D-B3DB-75E7166D859B}" dt="2025-02-05T06:01:44.318" v="380"/>
        <pc:sldMkLst>
          <pc:docMk/>
          <pc:sldMk cId="2156616912" sldId="311"/>
        </pc:sldMkLst>
        <pc:spChg chg="add mod">
          <ac:chgData name="杉本 勇大(sugimoto-yuudai.f37)" userId="b83a4b1c-b74b-4c87-ae19-860daac23fc7" providerId="ADAL" clId="{9F4CD512-906B-460D-B3DB-75E7166D859B}" dt="2025-02-05T06:01:44.318" v="380"/>
          <ac:spMkLst>
            <pc:docMk/>
            <pc:sldMk cId="2156616912" sldId="311"/>
            <ac:spMk id="2" creationId="{BBCBE8D6-A3E0-FE7C-2389-D35C6CC701C2}"/>
          </ac:spMkLst>
        </pc:spChg>
        <pc:spChg chg="mod">
          <ac:chgData name="杉本 勇大(sugimoto-yuudai.f37)" userId="b83a4b1c-b74b-4c87-ae19-860daac23fc7" providerId="ADAL" clId="{9F4CD512-906B-460D-B3DB-75E7166D859B}" dt="2025-02-05T06:00:59.138" v="379" actId="20577"/>
          <ac:spMkLst>
            <pc:docMk/>
            <pc:sldMk cId="2156616912" sldId="311"/>
            <ac:spMk id="60" creationId="{09382F88-E3C0-41F1-8ED1-037D99817B1A}"/>
          </ac:spMkLst>
        </pc:spChg>
      </pc:sldChg>
      <pc:sldChg chg="addSp modSp mod">
        <pc:chgData name="杉本 勇大(sugimoto-yuudai.f37)" userId="b83a4b1c-b74b-4c87-ae19-860daac23fc7" providerId="ADAL" clId="{9F4CD512-906B-460D-B3DB-75E7166D859B}" dt="2025-02-05T06:13:07.015" v="616"/>
        <pc:sldMkLst>
          <pc:docMk/>
          <pc:sldMk cId="2668654493" sldId="409"/>
        </pc:sldMkLst>
        <pc:spChg chg="add mod">
          <ac:chgData name="杉本 勇大(sugimoto-yuudai.f37)" userId="b83a4b1c-b74b-4c87-ae19-860daac23fc7" providerId="ADAL" clId="{9F4CD512-906B-460D-B3DB-75E7166D859B}" dt="2025-02-05T06:13:07.015" v="616"/>
          <ac:spMkLst>
            <pc:docMk/>
            <pc:sldMk cId="2668654493" sldId="409"/>
            <ac:spMk id="2" creationId="{DA75ECF7-D33A-9AED-8A30-45A324419195}"/>
          </ac:spMkLst>
        </pc:spChg>
        <pc:spChg chg="mod">
          <ac:chgData name="杉本 勇大(sugimoto-yuudai.f37)" userId="b83a4b1c-b74b-4c87-ae19-860daac23fc7" providerId="ADAL" clId="{9F4CD512-906B-460D-B3DB-75E7166D859B}" dt="2025-02-05T06:11:42.268" v="615" actId="20577"/>
          <ac:spMkLst>
            <pc:docMk/>
            <pc:sldMk cId="2668654493" sldId="409"/>
            <ac:spMk id="25" creationId="{EFAE4B5E-6558-4AFE-96AC-AE24CDA4407C}"/>
          </ac:spMkLst>
        </pc:spChg>
      </pc:sldChg>
      <pc:sldChg chg="delSp modSp mod">
        <pc:chgData name="杉本 勇大(sugimoto-yuudai.f37)" userId="b83a4b1c-b74b-4c87-ae19-860daac23fc7" providerId="ADAL" clId="{9F4CD512-906B-460D-B3DB-75E7166D859B}" dt="2025-02-05T06:16:48.456" v="651" actId="2711"/>
        <pc:sldMkLst>
          <pc:docMk/>
          <pc:sldMk cId="3259238147" sldId="410"/>
        </pc:sldMkLst>
        <pc:spChg chg="mod">
          <ac:chgData name="杉本 勇大(sugimoto-yuudai.f37)" userId="b83a4b1c-b74b-4c87-ae19-860daac23fc7" providerId="ADAL" clId="{9F4CD512-906B-460D-B3DB-75E7166D859B}" dt="2025-02-05T06:16:14.859" v="647" actId="1035"/>
          <ac:spMkLst>
            <pc:docMk/>
            <pc:sldMk cId="3259238147" sldId="410"/>
            <ac:spMk id="12" creationId="{4FD63662-E57F-49B8-9E34-847B52AC9D6E}"/>
          </ac:spMkLst>
        </pc:spChg>
        <pc:spChg chg="mod">
          <ac:chgData name="杉本 勇大(sugimoto-yuudai.f37)" userId="b83a4b1c-b74b-4c87-ae19-860daac23fc7" providerId="ADAL" clId="{9F4CD512-906B-460D-B3DB-75E7166D859B}" dt="2025-02-05T06:16:14.859" v="647" actId="1035"/>
          <ac:spMkLst>
            <pc:docMk/>
            <pc:sldMk cId="3259238147" sldId="410"/>
            <ac:spMk id="13" creationId="{61956257-9FEC-445C-A17E-820B5A0C6CFB}"/>
          </ac:spMkLst>
        </pc:spChg>
        <pc:spChg chg="mod">
          <ac:chgData name="杉本 勇大(sugimoto-yuudai.f37)" userId="b83a4b1c-b74b-4c87-ae19-860daac23fc7" providerId="ADAL" clId="{9F4CD512-906B-460D-B3DB-75E7166D859B}" dt="2025-02-05T06:16:14.859" v="647" actId="1035"/>
          <ac:spMkLst>
            <pc:docMk/>
            <pc:sldMk cId="3259238147" sldId="410"/>
            <ac:spMk id="14" creationId="{16ECD16A-EE27-4604-9EEC-DC17524F6F4B}"/>
          </ac:spMkLst>
        </pc:spChg>
        <pc:spChg chg="mod">
          <ac:chgData name="杉本 勇大(sugimoto-yuudai.f37)" userId="b83a4b1c-b74b-4c87-ae19-860daac23fc7" providerId="ADAL" clId="{9F4CD512-906B-460D-B3DB-75E7166D859B}" dt="2025-02-05T06:16:48.456" v="651" actId="2711"/>
          <ac:spMkLst>
            <pc:docMk/>
            <pc:sldMk cId="3259238147" sldId="410"/>
            <ac:spMk id="15" creationId="{3DD489DF-C22E-43ED-A794-3F9FBE43A370}"/>
          </ac:spMkLst>
        </pc:spChg>
        <pc:graphicFrameChg chg="mod">
          <ac:chgData name="杉本 勇大(sugimoto-yuudai.f37)" userId="b83a4b1c-b74b-4c87-ae19-860daac23fc7" providerId="ADAL" clId="{9F4CD512-906B-460D-B3DB-75E7166D859B}" dt="2025-02-05T06:16:22.238" v="649"/>
          <ac:graphicFrameMkLst>
            <pc:docMk/>
            <pc:sldMk cId="3259238147" sldId="410"/>
            <ac:graphicFrameMk id="35" creationId="{A993AB39-3789-D22E-9D4A-1DB892CC2028}"/>
          </ac:graphicFrameMkLst>
        </pc:graphicFrameChg>
        <pc:cxnChg chg="del">
          <ac:chgData name="杉本 勇大(sugimoto-yuudai.f37)" userId="b83a4b1c-b74b-4c87-ae19-860daac23fc7" providerId="ADAL" clId="{9F4CD512-906B-460D-B3DB-75E7166D859B}" dt="2025-02-05T06:14:40.794" v="624" actId="478"/>
          <ac:cxnSpMkLst>
            <pc:docMk/>
            <pc:sldMk cId="3259238147" sldId="410"/>
            <ac:cxnSpMk id="3" creationId="{C680CD5D-AB22-42FF-9365-59F30DCF798E}"/>
          </ac:cxnSpMkLst>
        </pc:cxnChg>
        <pc:cxnChg chg="del">
          <ac:chgData name="杉本 勇大(sugimoto-yuudai.f37)" userId="b83a4b1c-b74b-4c87-ae19-860daac23fc7" providerId="ADAL" clId="{9F4CD512-906B-460D-B3DB-75E7166D859B}" dt="2025-02-05T06:14:45.919" v="626" actId="478"/>
          <ac:cxnSpMkLst>
            <pc:docMk/>
            <pc:sldMk cId="3259238147" sldId="410"/>
            <ac:cxnSpMk id="37" creationId="{A4F54819-1AB1-C01A-EEC8-AAB780D0E8EC}"/>
          </ac:cxnSpMkLst>
        </pc:cxnChg>
        <pc:cxnChg chg="del">
          <ac:chgData name="杉本 勇大(sugimoto-yuudai.f37)" userId="b83a4b1c-b74b-4c87-ae19-860daac23fc7" providerId="ADAL" clId="{9F4CD512-906B-460D-B3DB-75E7166D859B}" dt="2025-02-05T06:14:44.725" v="625" actId="478"/>
          <ac:cxnSpMkLst>
            <pc:docMk/>
            <pc:sldMk cId="3259238147" sldId="410"/>
            <ac:cxnSpMk id="38" creationId="{AB679F61-62E5-7388-FC4C-A7CDF57FB6F8}"/>
          </ac:cxnSpMkLst>
        </pc:cxnChg>
      </pc:sldChg>
      <pc:sldChg chg="addSp delSp modSp mod">
        <pc:chgData name="杉本 勇大(sugimoto-yuudai.f37)" userId="b83a4b1c-b74b-4c87-ae19-860daac23fc7" providerId="ADAL" clId="{9F4CD512-906B-460D-B3DB-75E7166D859B}" dt="2025-02-05T06:30:17.882" v="1105" actId="1038"/>
        <pc:sldMkLst>
          <pc:docMk/>
          <pc:sldMk cId="3059872877" sldId="411"/>
        </pc:sldMkLst>
        <pc:spChg chg="add mod">
          <ac:chgData name="杉本 勇大(sugimoto-yuudai.f37)" userId="b83a4b1c-b74b-4c87-ae19-860daac23fc7" providerId="ADAL" clId="{9F4CD512-906B-460D-B3DB-75E7166D859B}" dt="2025-02-05T06:17:28.471" v="652"/>
          <ac:spMkLst>
            <pc:docMk/>
            <pc:sldMk cId="3059872877" sldId="411"/>
            <ac:spMk id="54" creationId="{196884C9-4203-517F-A468-426FB1B40569}"/>
          </ac:spMkLst>
        </pc:spChg>
        <pc:spChg chg="add mod">
          <ac:chgData name="杉本 勇大(sugimoto-yuudai.f37)" userId="b83a4b1c-b74b-4c87-ae19-860daac23fc7" providerId="ADAL" clId="{9F4CD512-906B-460D-B3DB-75E7166D859B}" dt="2025-02-05T06:19:16.349" v="864" actId="14100"/>
          <ac:spMkLst>
            <pc:docMk/>
            <pc:sldMk cId="3059872877" sldId="411"/>
            <ac:spMk id="1152" creationId="{E69C6489-40E9-DA5D-B6D7-EAF6B0E372FB}"/>
          </ac:spMkLst>
        </pc:spChg>
        <pc:spChg chg="add mod">
          <ac:chgData name="杉本 勇大(sugimoto-yuudai.f37)" userId="b83a4b1c-b74b-4c87-ae19-860daac23fc7" providerId="ADAL" clId="{9F4CD512-906B-460D-B3DB-75E7166D859B}" dt="2025-02-05T06:23:52.084" v="919" actId="14100"/>
          <ac:spMkLst>
            <pc:docMk/>
            <pc:sldMk cId="3059872877" sldId="411"/>
            <ac:spMk id="1154" creationId="{93AB0523-307B-B0EB-8B28-56D630600D33}"/>
          </ac:spMkLst>
        </pc:spChg>
        <pc:spChg chg="add del mod">
          <ac:chgData name="杉本 勇大(sugimoto-yuudai.f37)" userId="b83a4b1c-b74b-4c87-ae19-860daac23fc7" providerId="ADAL" clId="{9F4CD512-906B-460D-B3DB-75E7166D859B}" dt="2025-02-05T06:17:57.571" v="656" actId="478"/>
          <ac:spMkLst>
            <pc:docMk/>
            <pc:sldMk cId="3059872877" sldId="411"/>
            <ac:spMk id="1163" creationId="{9C9737D7-0244-E641-86E9-2C55296ECB28}"/>
          </ac:spMkLst>
        </pc:spChg>
        <pc:spChg chg="del">
          <ac:chgData name="杉本 勇大(sugimoto-yuudai.f37)" userId="b83a4b1c-b74b-4c87-ae19-860daac23fc7" providerId="ADAL" clId="{9F4CD512-906B-460D-B3DB-75E7166D859B}" dt="2025-02-05T06:22:11.974" v="881" actId="478"/>
          <ac:spMkLst>
            <pc:docMk/>
            <pc:sldMk cId="3059872877" sldId="411"/>
            <ac:spMk id="1182" creationId="{F4EF656A-4F09-4B57-8987-C689BF3FF09D}"/>
          </ac:spMkLst>
        </pc:spChg>
        <pc:spChg chg="mod">
          <ac:chgData name="杉本 勇大(sugimoto-yuudai.f37)" userId="b83a4b1c-b74b-4c87-ae19-860daac23fc7" providerId="ADAL" clId="{9F4CD512-906B-460D-B3DB-75E7166D859B}" dt="2025-02-05T06:23:10.632" v="916" actId="20577"/>
          <ac:spMkLst>
            <pc:docMk/>
            <pc:sldMk cId="3059872877" sldId="411"/>
            <ac:spMk id="1200" creationId="{2E6369CE-B018-45CC-AA51-CFEA554437F2}"/>
          </ac:spMkLst>
        </pc:spChg>
        <pc:spChg chg="mod ord">
          <ac:chgData name="杉本 勇大(sugimoto-yuudai.f37)" userId="b83a4b1c-b74b-4c87-ae19-860daac23fc7" providerId="ADAL" clId="{9F4CD512-906B-460D-B3DB-75E7166D859B}" dt="2025-02-05T06:29:19.715" v="1099" actId="1037"/>
          <ac:spMkLst>
            <pc:docMk/>
            <pc:sldMk cId="3059872877" sldId="411"/>
            <ac:spMk id="1212" creationId="{887CDDF5-B317-4066-B42B-49B13C61FC54}"/>
          </ac:spMkLst>
        </pc:spChg>
        <pc:spChg chg="mod ord">
          <ac:chgData name="杉本 勇大(sugimoto-yuudai.f37)" userId="b83a4b1c-b74b-4c87-ae19-860daac23fc7" providerId="ADAL" clId="{9F4CD512-906B-460D-B3DB-75E7166D859B}" dt="2025-02-05T06:30:09.768" v="1103" actId="1038"/>
          <ac:spMkLst>
            <pc:docMk/>
            <pc:sldMk cId="3059872877" sldId="411"/>
            <ac:spMk id="1214" creationId="{B4A9CA48-908E-4D21-83BD-667647E8A0B9}"/>
          </ac:spMkLst>
        </pc:spChg>
        <pc:spChg chg="mod">
          <ac:chgData name="杉本 勇大(sugimoto-yuudai.f37)" userId="b83a4b1c-b74b-4c87-ae19-860daac23fc7" providerId="ADAL" clId="{9F4CD512-906B-460D-B3DB-75E7166D859B}" dt="2025-02-05T06:23:28.893" v="918" actId="1076"/>
          <ac:spMkLst>
            <pc:docMk/>
            <pc:sldMk cId="3059872877" sldId="411"/>
            <ac:spMk id="1230" creationId="{E0E212E3-CED4-4A16-90A0-07703DAA7D95}"/>
          </ac:spMkLst>
        </pc:spChg>
        <pc:grpChg chg="add mod">
          <ac:chgData name="杉本 勇大(sugimoto-yuudai.f37)" userId="b83a4b1c-b74b-4c87-ae19-860daac23fc7" providerId="ADAL" clId="{9F4CD512-906B-460D-B3DB-75E7166D859B}" dt="2025-02-05T06:30:17.882" v="1105" actId="1038"/>
          <ac:grpSpMkLst>
            <pc:docMk/>
            <pc:sldMk cId="3059872877" sldId="411"/>
            <ac:grpSpMk id="1158" creationId="{E7854560-2A56-C26A-9D50-9BAEF66D24E4}"/>
          </ac:grpSpMkLst>
        </pc:grpChg>
        <pc:grpChg chg="add mod">
          <ac:chgData name="杉本 勇大(sugimoto-yuudai.f37)" userId="b83a4b1c-b74b-4c87-ae19-860daac23fc7" providerId="ADAL" clId="{9F4CD512-906B-460D-B3DB-75E7166D859B}" dt="2025-02-05T06:29:09.679" v="1091" actId="1037"/>
          <ac:grpSpMkLst>
            <pc:docMk/>
            <pc:sldMk cId="3059872877" sldId="411"/>
            <ac:grpSpMk id="1169" creationId="{9D5CA5AF-0D51-9335-0EFC-1F33219FAF25}"/>
          </ac:grpSpMkLst>
        </pc:grpChg>
        <pc:picChg chg="del">
          <ac:chgData name="杉本 勇大(sugimoto-yuudai.f37)" userId="b83a4b1c-b74b-4c87-ae19-860daac23fc7" providerId="ADAL" clId="{9F4CD512-906B-460D-B3DB-75E7166D859B}" dt="2025-02-05T06:28:24.954" v="1012" actId="478"/>
          <ac:picMkLst>
            <pc:docMk/>
            <pc:sldMk cId="3059872877" sldId="411"/>
            <ac:picMk id="50" creationId="{0A4A8D2C-3204-4247-BB74-3AC7AC89DBE4}"/>
          </ac:picMkLst>
        </pc:picChg>
        <pc:picChg chg="mod">
          <ac:chgData name="杉本 勇大(sugimoto-yuudai.f37)" userId="b83a4b1c-b74b-4c87-ae19-860daac23fc7" providerId="ADAL" clId="{9F4CD512-906B-460D-B3DB-75E7166D859B}" dt="2025-02-05T06:27:41.710" v="922"/>
          <ac:picMkLst>
            <pc:docMk/>
            <pc:sldMk cId="3059872877" sldId="411"/>
            <ac:picMk id="1160" creationId="{11823303-A7BB-4176-0DD9-93209B5B468E}"/>
          </ac:picMkLst>
        </pc:picChg>
        <pc:picChg chg="mod modCrop">
          <ac:chgData name="杉本 勇大(sugimoto-yuudai.f37)" userId="b83a4b1c-b74b-4c87-ae19-860daac23fc7" providerId="ADAL" clId="{9F4CD512-906B-460D-B3DB-75E7166D859B}" dt="2025-02-05T06:29:45.077" v="1100" actId="732"/>
          <ac:picMkLst>
            <pc:docMk/>
            <pc:sldMk cId="3059872877" sldId="411"/>
            <ac:picMk id="1164" creationId="{A263EAF4-C555-AEB3-1D4A-86F2D382243D}"/>
          </ac:picMkLst>
        </pc:picChg>
        <pc:picChg chg="del mod modCrop">
          <ac:chgData name="杉本 勇大(sugimoto-yuudai.f37)" userId="b83a4b1c-b74b-4c87-ae19-860daac23fc7" providerId="ADAL" clId="{9F4CD512-906B-460D-B3DB-75E7166D859B}" dt="2025-02-05T06:27:48.984" v="924" actId="478"/>
          <ac:picMkLst>
            <pc:docMk/>
            <pc:sldMk cId="3059872877" sldId="411"/>
            <ac:picMk id="1167" creationId="{D24B800F-74CB-6773-3B97-68B7676DEB97}"/>
          </ac:picMkLst>
        </pc:picChg>
        <pc:picChg chg="mod">
          <ac:chgData name="杉本 勇大(sugimoto-yuudai.f37)" userId="b83a4b1c-b74b-4c87-ae19-860daac23fc7" providerId="ADAL" clId="{9F4CD512-906B-460D-B3DB-75E7166D859B}" dt="2025-02-05T06:28:22.031" v="1011"/>
          <ac:picMkLst>
            <pc:docMk/>
            <pc:sldMk cId="3059872877" sldId="411"/>
            <ac:picMk id="1170" creationId="{D28F3ED1-D000-51BE-EBB4-760C5B615FB2}"/>
          </ac:picMkLst>
        </pc:picChg>
        <pc:picChg chg="mod modCrop">
          <ac:chgData name="杉本 勇大(sugimoto-yuudai.f37)" userId="b83a4b1c-b74b-4c87-ae19-860daac23fc7" providerId="ADAL" clId="{9F4CD512-906B-460D-B3DB-75E7166D859B}" dt="2025-02-05T06:28:51.345" v="1015" actId="732"/>
          <ac:picMkLst>
            <pc:docMk/>
            <pc:sldMk cId="3059872877" sldId="411"/>
            <ac:picMk id="1171" creationId="{8828C8D9-743B-0EF1-3C8A-4954938D9BE7}"/>
          </ac:picMkLst>
        </pc:picChg>
      </pc:sldChg>
      <pc:sldChg chg="addSp delSp modSp mod">
        <pc:chgData name="杉本 勇大(sugimoto-yuudai.f37)" userId="b83a4b1c-b74b-4c87-ae19-860daac23fc7" providerId="ADAL" clId="{9F4CD512-906B-460D-B3DB-75E7166D859B}" dt="2025-02-05T06:05:15.057" v="436" actId="20577"/>
        <pc:sldMkLst>
          <pc:docMk/>
          <pc:sldMk cId="488357030" sldId="438"/>
        </pc:sldMkLst>
        <pc:spChg chg="mod">
          <ac:chgData name="杉本 勇大(sugimoto-yuudai.f37)" userId="b83a4b1c-b74b-4c87-ae19-860daac23fc7" providerId="ADAL" clId="{9F4CD512-906B-460D-B3DB-75E7166D859B}" dt="2025-02-05T05:48:30.715" v="28"/>
          <ac:spMkLst>
            <pc:docMk/>
            <pc:sldMk cId="488357030" sldId="438"/>
            <ac:spMk id="27" creationId="{1EF84B1D-5064-4462-BE39-37E84F8E9DC0}"/>
          </ac:spMkLst>
        </pc:spChg>
        <pc:spChg chg="add mod">
          <ac:chgData name="杉本 勇大(sugimoto-yuudai.f37)" userId="b83a4b1c-b74b-4c87-ae19-860daac23fc7" providerId="ADAL" clId="{9F4CD512-906B-460D-B3DB-75E7166D859B}" dt="2025-02-05T06:05:15.057" v="436" actId="20577"/>
          <ac:spMkLst>
            <pc:docMk/>
            <pc:sldMk cId="488357030" sldId="438"/>
            <ac:spMk id="30" creationId="{5D5F6378-25FA-1125-35B5-F8AD05B9450B}"/>
          </ac:spMkLst>
        </pc:spChg>
        <pc:graphicFrameChg chg="modGraphic">
          <ac:chgData name="杉本 勇大(sugimoto-yuudai.f37)" userId="b83a4b1c-b74b-4c87-ae19-860daac23fc7" providerId="ADAL" clId="{9F4CD512-906B-460D-B3DB-75E7166D859B}" dt="2025-02-05T05:48:12.034" v="9" actId="20577"/>
          <ac:graphicFrameMkLst>
            <pc:docMk/>
            <pc:sldMk cId="488357030" sldId="438"/>
            <ac:graphicFrameMk id="25" creationId="{4F8C7303-AF2B-4A2E-A9C3-4DA4B2B33A4C}"/>
          </ac:graphicFrameMkLst>
        </pc:graphicFrameChg>
        <pc:graphicFrameChg chg="modGraphic">
          <ac:chgData name="杉本 勇大(sugimoto-yuudai.f37)" userId="b83a4b1c-b74b-4c87-ae19-860daac23fc7" providerId="ADAL" clId="{9F4CD512-906B-460D-B3DB-75E7166D859B}" dt="2025-02-05T05:48:02.314" v="3" actId="20577"/>
          <ac:graphicFrameMkLst>
            <pc:docMk/>
            <pc:sldMk cId="488357030" sldId="438"/>
            <ac:graphicFrameMk id="26" creationId="{40AACF79-00A5-43AC-9487-23D0A59088D3}"/>
          </ac:graphicFrameMkLst>
        </pc:graphicFrameChg>
        <pc:graphicFrameChg chg="add del mod">
          <ac:chgData name="杉本 勇大(sugimoto-yuudai.f37)" userId="b83a4b1c-b74b-4c87-ae19-860daac23fc7" providerId="ADAL" clId="{9F4CD512-906B-460D-B3DB-75E7166D859B}" dt="2025-02-05T05:54:15.939" v="119" actId="478"/>
          <ac:graphicFrameMkLst>
            <pc:docMk/>
            <pc:sldMk cId="488357030" sldId="438"/>
            <ac:graphicFrameMk id="45" creationId="{4DB83820-8ECA-ED38-830F-559761CD9A97}"/>
          </ac:graphicFrameMkLst>
        </pc:graphicFrameChg>
      </pc:sldChg>
      <pc:sldChg chg="addSp delSp modSp mod">
        <pc:chgData name="杉本 勇大(sugimoto-yuudai.f37)" userId="b83a4b1c-b74b-4c87-ae19-860daac23fc7" providerId="ADAL" clId="{9F4CD512-906B-460D-B3DB-75E7166D859B}" dt="2025-02-05T06:34:01.948" v="1148"/>
        <pc:sldMkLst>
          <pc:docMk/>
          <pc:sldMk cId="3605769170" sldId="439"/>
        </pc:sldMkLst>
        <pc:spChg chg="add del mod">
          <ac:chgData name="杉本 勇大(sugimoto-yuudai.f37)" userId="b83a4b1c-b74b-4c87-ae19-860daac23fc7" providerId="ADAL" clId="{9F4CD512-906B-460D-B3DB-75E7166D859B}" dt="2025-02-05T05:55:06.028" v="178" actId="478"/>
          <ac:spMkLst>
            <pc:docMk/>
            <pc:sldMk cId="3605769170" sldId="439"/>
            <ac:spMk id="4" creationId="{74B155AE-E631-7CD9-B9F8-88E9CAD3F06E}"/>
          </ac:spMkLst>
        </pc:spChg>
        <pc:spChg chg="add mod">
          <ac:chgData name="杉本 勇大(sugimoto-yuudai.f37)" userId="b83a4b1c-b74b-4c87-ae19-860daac23fc7" providerId="ADAL" clId="{9F4CD512-906B-460D-B3DB-75E7166D859B}" dt="2025-02-05T06:34:01.948" v="1148"/>
          <ac:spMkLst>
            <pc:docMk/>
            <pc:sldMk cId="3605769170" sldId="439"/>
            <ac:spMk id="5" creationId="{A9C56116-E216-7E3F-A243-700BF32A45C9}"/>
          </ac:spMkLst>
        </pc:spChg>
      </pc:sldChg>
      <pc:sldChg chg="addSp delSp modSp mod">
        <pc:chgData name="杉本 勇大(sugimoto-yuudai.f37)" userId="b83a4b1c-b74b-4c87-ae19-860daac23fc7" providerId="ADAL" clId="{9F4CD512-906B-460D-B3DB-75E7166D859B}" dt="2025-02-05T05:58:33.080" v="328"/>
        <pc:sldMkLst>
          <pc:docMk/>
          <pc:sldMk cId="3866174917" sldId="441"/>
        </pc:sldMkLst>
        <pc:spChg chg="del mod">
          <ac:chgData name="杉本 勇大(sugimoto-yuudai.f37)" userId="b83a4b1c-b74b-4c87-ae19-860daac23fc7" providerId="ADAL" clId="{9F4CD512-906B-460D-B3DB-75E7166D859B}" dt="2025-02-05T05:58:25.810" v="326" actId="478"/>
          <ac:spMkLst>
            <pc:docMk/>
            <pc:sldMk cId="3866174917" sldId="441"/>
            <ac:spMk id="3" creationId="{6C0DE99C-6CDB-40A0-9094-1C1420A578D5}"/>
          </ac:spMkLst>
        </pc:spChg>
        <pc:spChg chg="add mod">
          <ac:chgData name="杉本 勇大(sugimoto-yuudai.f37)" userId="b83a4b1c-b74b-4c87-ae19-860daac23fc7" providerId="ADAL" clId="{9F4CD512-906B-460D-B3DB-75E7166D859B}" dt="2025-02-05T05:56:24.381" v="287"/>
          <ac:spMkLst>
            <pc:docMk/>
            <pc:sldMk cId="3866174917" sldId="441"/>
            <ac:spMk id="4" creationId="{B41C41CF-FB24-30A9-F62D-D1DFE804833C}"/>
          </ac:spMkLst>
        </pc:spChg>
        <pc:spChg chg="add mod">
          <ac:chgData name="杉本 勇大(sugimoto-yuudai.f37)" userId="b83a4b1c-b74b-4c87-ae19-860daac23fc7" providerId="ADAL" clId="{9F4CD512-906B-460D-B3DB-75E7166D859B}" dt="2025-02-05T05:58:19.216" v="325"/>
          <ac:spMkLst>
            <pc:docMk/>
            <pc:sldMk cId="3866174917" sldId="441"/>
            <ac:spMk id="6" creationId="{586C77CE-CF8C-6BD9-64EC-516B700F90EF}"/>
          </ac:spMkLst>
        </pc:spChg>
        <pc:spChg chg="add mod">
          <ac:chgData name="杉本 勇大(sugimoto-yuudai.f37)" userId="b83a4b1c-b74b-4c87-ae19-860daac23fc7" providerId="ADAL" clId="{9F4CD512-906B-460D-B3DB-75E7166D859B}" dt="2025-02-05T05:58:19.216" v="325"/>
          <ac:spMkLst>
            <pc:docMk/>
            <pc:sldMk cId="3866174917" sldId="441"/>
            <ac:spMk id="15" creationId="{6B157F0C-706B-1994-4F24-CE0976D4343B}"/>
          </ac:spMkLst>
        </pc:spChg>
        <pc:spChg chg="mod">
          <ac:chgData name="杉本 勇大(sugimoto-yuudai.f37)" userId="b83a4b1c-b74b-4c87-ae19-860daac23fc7" providerId="ADAL" clId="{9F4CD512-906B-460D-B3DB-75E7166D859B}" dt="2025-02-05T05:56:42.451" v="316" actId="20577"/>
          <ac:spMkLst>
            <pc:docMk/>
            <pc:sldMk cId="3866174917" sldId="441"/>
            <ac:spMk id="21" creationId="{09262E71-847C-4914-BE81-9577BE83F5AA}"/>
          </ac:spMkLst>
        </pc:spChg>
        <pc:spChg chg="add mod">
          <ac:chgData name="杉本 勇大(sugimoto-yuudai.f37)" userId="b83a4b1c-b74b-4c87-ae19-860daac23fc7" providerId="ADAL" clId="{9F4CD512-906B-460D-B3DB-75E7166D859B}" dt="2025-02-05T05:58:33.080" v="328"/>
          <ac:spMkLst>
            <pc:docMk/>
            <pc:sldMk cId="3866174917" sldId="441"/>
            <ac:spMk id="24" creationId="{590C4FBE-0EAF-AB6A-0241-D24C8024E772}"/>
          </ac:spMkLst>
        </pc:spChg>
        <pc:spChg chg="add mod">
          <ac:chgData name="杉本 勇大(sugimoto-yuudai.f37)" userId="b83a4b1c-b74b-4c87-ae19-860daac23fc7" providerId="ADAL" clId="{9F4CD512-906B-460D-B3DB-75E7166D859B}" dt="2025-02-05T05:58:33.080" v="328"/>
          <ac:spMkLst>
            <pc:docMk/>
            <pc:sldMk cId="3866174917" sldId="441"/>
            <ac:spMk id="27" creationId="{A16A174C-E25F-F475-B3A4-D9E0AFABE124}"/>
          </ac:spMkLst>
        </pc:spChg>
        <pc:spChg chg="mod">
          <ac:chgData name="杉本 勇大(sugimoto-yuudai.f37)" userId="b83a4b1c-b74b-4c87-ae19-860daac23fc7" providerId="ADAL" clId="{9F4CD512-906B-460D-B3DB-75E7166D859B}" dt="2025-02-05T05:57:55.538" v="323" actId="20577"/>
          <ac:spMkLst>
            <pc:docMk/>
            <pc:sldMk cId="3866174917" sldId="441"/>
            <ac:spMk id="29" creationId="{651E3D1F-221A-4D8E-B936-2F9186F0A030}"/>
          </ac:spMkLst>
        </pc:spChg>
        <pc:spChg chg="del mod">
          <ac:chgData name="杉本 勇大(sugimoto-yuudai.f37)" userId="b83a4b1c-b74b-4c87-ae19-860daac23fc7" providerId="ADAL" clId="{9F4CD512-906B-460D-B3DB-75E7166D859B}" dt="2025-02-05T05:58:26.651" v="327" actId="478"/>
          <ac:spMkLst>
            <pc:docMk/>
            <pc:sldMk cId="3866174917" sldId="441"/>
            <ac:spMk id="33" creationId="{043B20E1-B986-40DD-B800-67D5E9698874}"/>
          </ac:spMkLst>
        </pc:spChg>
      </pc:sldChg>
      <pc:sldChg chg="addSp modSp mod">
        <pc:chgData name="杉本 勇大(sugimoto-yuudai.f37)" userId="b83a4b1c-b74b-4c87-ae19-860daac23fc7" providerId="ADAL" clId="{9F4CD512-906B-460D-B3DB-75E7166D859B}" dt="2025-02-05T06:32:56.156" v="1106" actId="14100"/>
        <pc:sldMkLst>
          <pc:docMk/>
          <pc:sldMk cId="1991911614" sldId="442"/>
        </pc:sldMkLst>
        <pc:spChg chg="add mod">
          <ac:chgData name="杉本 勇大(sugimoto-yuudai.f37)" userId="b83a4b1c-b74b-4c87-ae19-860daac23fc7" providerId="ADAL" clId="{9F4CD512-906B-460D-B3DB-75E7166D859B}" dt="2025-02-05T06:08:05.686" v="555"/>
          <ac:spMkLst>
            <pc:docMk/>
            <pc:sldMk cId="1991911614" sldId="442"/>
            <ac:spMk id="3" creationId="{5C8BB7FA-A6CD-A6A2-C180-3A04268CF6A8}"/>
          </ac:spMkLst>
        </pc:spChg>
        <pc:spChg chg="mod">
          <ac:chgData name="杉本 勇大(sugimoto-yuudai.f37)" userId="b83a4b1c-b74b-4c87-ae19-860daac23fc7" providerId="ADAL" clId="{9F4CD512-906B-460D-B3DB-75E7166D859B}" dt="2025-02-05T06:08:48.048" v="609" actId="14100"/>
          <ac:spMkLst>
            <pc:docMk/>
            <pc:sldMk cId="1991911614" sldId="442"/>
            <ac:spMk id="6" creationId="{6975F276-3043-4900-B6E5-7E15F18D93C0}"/>
          </ac:spMkLst>
        </pc:spChg>
        <pc:graphicFrameChg chg="mod">
          <ac:chgData name="杉本 勇大(sugimoto-yuudai.f37)" userId="b83a4b1c-b74b-4c87-ae19-860daac23fc7" providerId="ADAL" clId="{9F4CD512-906B-460D-B3DB-75E7166D859B}" dt="2025-02-05T06:32:56.156" v="1106" actId="14100"/>
          <ac:graphicFrameMkLst>
            <pc:docMk/>
            <pc:sldMk cId="1991911614" sldId="442"/>
            <ac:graphicFrameMk id="10" creationId="{00000000-0008-0000-0000-000002000000}"/>
          </ac:graphicFrameMkLst>
        </pc:graphicFrameChg>
      </pc:sldChg>
      <pc:sldChg chg="addSp modSp mod">
        <pc:chgData name="杉本 勇大(sugimoto-yuudai.f37)" userId="b83a4b1c-b74b-4c87-ae19-860daac23fc7" providerId="ADAL" clId="{9F4CD512-906B-460D-B3DB-75E7166D859B}" dt="2025-02-05T06:07:38.267" v="554" actId="14100"/>
        <pc:sldMkLst>
          <pc:docMk/>
          <pc:sldMk cId="223143934" sldId="456"/>
        </pc:sldMkLst>
        <pc:spChg chg="add mod">
          <ac:chgData name="杉本 勇大(sugimoto-yuudai.f37)" userId="b83a4b1c-b74b-4c87-ae19-860daac23fc7" providerId="ADAL" clId="{9F4CD512-906B-460D-B3DB-75E7166D859B}" dt="2025-02-05T06:01:54.378" v="381"/>
          <ac:spMkLst>
            <pc:docMk/>
            <pc:sldMk cId="223143934" sldId="456"/>
            <ac:spMk id="16" creationId="{AF7A7850-64BC-B2A6-6322-FE4981F7D013}"/>
          </ac:spMkLst>
        </pc:spChg>
        <pc:spChg chg="mod">
          <ac:chgData name="杉本 勇大(sugimoto-yuudai.f37)" userId="b83a4b1c-b74b-4c87-ae19-860daac23fc7" providerId="ADAL" clId="{9F4CD512-906B-460D-B3DB-75E7166D859B}" dt="2025-02-05T06:05:43.384" v="443"/>
          <ac:spMkLst>
            <pc:docMk/>
            <pc:sldMk cId="223143934" sldId="456"/>
            <ac:spMk id="17" creationId="{03362B62-9D45-4773-9DC2-E2F2B0DAA9FE}"/>
          </ac:spMkLst>
        </pc:spChg>
        <pc:spChg chg="mod">
          <ac:chgData name="杉本 勇大(sugimoto-yuudai.f37)" userId="b83a4b1c-b74b-4c87-ae19-860daac23fc7" providerId="ADAL" clId="{9F4CD512-906B-460D-B3DB-75E7166D859B}" dt="2025-02-05T06:06:12.425" v="468" actId="20577"/>
          <ac:spMkLst>
            <pc:docMk/>
            <pc:sldMk cId="223143934" sldId="456"/>
            <ac:spMk id="19" creationId="{1B2BA06A-D017-4F17-8584-B7DF0A224220}"/>
          </ac:spMkLst>
        </pc:spChg>
        <pc:spChg chg="mod">
          <ac:chgData name="杉本 勇大(sugimoto-yuudai.f37)" userId="b83a4b1c-b74b-4c87-ae19-860daac23fc7" providerId="ADAL" clId="{9F4CD512-906B-460D-B3DB-75E7166D859B}" dt="2025-02-05T06:07:38.267" v="554" actId="14100"/>
          <ac:spMkLst>
            <pc:docMk/>
            <pc:sldMk cId="223143934" sldId="456"/>
            <ac:spMk id="26" creationId="{2E3256EF-2C10-4DD9-A0A2-3EF9D44C9B02}"/>
          </ac:spMkLst>
        </pc:spChg>
        <pc:spChg chg="mod">
          <ac:chgData name="杉本 勇大(sugimoto-yuudai.f37)" userId="b83a4b1c-b74b-4c87-ae19-860daac23fc7" providerId="ADAL" clId="{9F4CD512-906B-460D-B3DB-75E7166D859B}" dt="2025-02-05T06:07:30.467" v="552" actId="1037"/>
          <ac:spMkLst>
            <pc:docMk/>
            <pc:sldMk cId="223143934" sldId="456"/>
            <ac:spMk id="27" creationId="{845E76D7-F86B-4DBC-82D3-6D9B64A69A3D}"/>
          </ac:spMkLst>
        </pc:spChg>
        <pc:spChg chg="mod">
          <ac:chgData name="杉本 勇大(sugimoto-yuudai.f37)" userId="b83a4b1c-b74b-4c87-ae19-860daac23fc7" providerId="ADAL" clId="{9F4CD512-906B-460D-B3DB-75E7166D859B}" dt="2025-02-05T06:06:17.318" v="470" actId="20577"/>
          <ac:spMkLst>
            <pc:docMk/>
            <pc:sldMk cId="223143934" sldId="456"/>
            <ac:spMk id="29" creationId="{0918A0C9-E588-4E50-93B9-EC4ADECC94D2}"/>
          </ac:spMkLst>
        </pc:spChg>
        <pc:spChg chg="mod">
          <ac:chgData name="杉本 勇大(sugimoto-yuudai.f37)" userId="b83a4b1c-b74b-4c87-ae19-860daac23fc7" providerId="ADAL" clId="{9F4CD512-906B-460D-B3DB-75E7166D859B}" dt="2025-02-05T06:06:04.396" v="464" actId="20577"/>
          <ac:spMkLst>
            <pc:docMk/>
            <pc:sldMk cId="223143934" sldId="456"/>
            <ac:spMk id="36" creationId="{F6DF66DB-B1CE-4C41-B723-C414BAC7C72A}"/>
          </ac:spMkLst>
        </pc:spChg>
      </pc:sldChg>
    </pc:docChg>
  </pc:docChgLst>
  <pc:docChgLst>
    <pc:chgData name="添田 秀幸(soeda-hideyuki.oy9)" userId="ec2f7455-e62a-4eb8-987b-43a5ac925f20" providerId="ADAL" clId="{6877C866-EA53-4381-85D7-C341F5142C59}"/>
    <pc:docChg chg="undo custSel modSld">
      <pc:chgData name="添田 秀幸(soeda-hideyuki.oy9)" userId="ec2f7455-e62a-4eb8-987b-43a5ac925f20" providerId="ADAL" clId="{6877C866-EA53-4381-85D7-C341F5142C59}" dt="2025-02-03T09:26:34.663" v="606" actId="1037"/>
      <pc:docMkLst>
        <pc:docMk/>
      </pc:docMkLst>
      <pc:sldChg chg="modSp mod">
        <pc:chgData name="添田 秀幸(soeda-hideyuki.oy9)" userId="ec2f7455-e62a-4eb8-987b-43a5ac925f20" providerId="ADAL" clId="{6877C866-EA53-4381-85D7-C341F5142C59}" dt="2025-02-03T08:03:25.780" v="590" actId="1037"/>
        <pc:sldMkLst>
          <pc:docMk/>
          <pc:sldMk cId="488357030" sldId="438"/>
        </pc:sldMkLst>
        <pc:spChg chg="mod">
          <ac:chgData name="添田 秀幸(soeda-hideyuki.oy9)" userId="ec2f7455-e62a-4eb8-987b-43a5ac925f20" providerId="ADAL" clId="{6877C866-EA53-4381-85D7-C341F5142C59}" dt="2025-02-03T08:03:25.780" v="590" actId="1037"/>
          <ac:spMkLst>
            <pc:docMk/>
            <pc:sldMk cId="488357030" sldId="438"/>
            <ac:spMk id="2" creationId="{39EF83F3-C992-4404-291C-957E4751561C}"/>
          </ac:spMkLst>
        </pc:spChg>
        <pc:spChg chg="mod">
          <ac:chgData name="添田 秀幸(soeda-hideyuki.oy9)" userId="ec2f7455-e62a-4eb8-987b-43a5ac925f20" providerId="ADAL" clId="{6877C866-EA53-4381-85D7-C341F5142C59}" dt="2025-02-03T08:03:25.780" v="590" actId="1037"/>
          <ac:spMkLst>
            <pc:docMk/>
            <pc:sldMk cId="488357030" sldId="438"/>
            <ac:spMk id="7" creationId="{B439EA89-392A-5866-F3C7-C2A865B578A3}"/>
          </ac:spMkLst>
        </pc:spChg>
        <pc:spChg chg="mod">
          <ac:chgData name="添田 秀幸(soeda-hideyuki.oy9)" userId="ec2f7455-e62a-4eb8-987b-43a5ac925f20" providerId="ADAL" clId="{6877C866-EA53-4381-85D7-C341F5142C59}" dt="2025-02-03T08:03:25.780" v="590" actId="1037"/>
          <ac:spMkLst>
            <pc:docMk/>
            <pc:sldMk cId="488357030" sldId="438"/>
            <ac:spMk id="9" creationId="{DF0FAA53-B2AF-CA9B-6BBC-A491B1D442C5}"/>
          </ac:spMkLst>
        </pc:spChg>
        <pc:spChg chg="mod">
          <ac:chgData name="添田 秀幸(soeda-hideyuki.oy9)" userId="ec2f7455-e62a-4eb8-987b-43a5ac925f20" providerId="ADAL" clId="{6877C866-EA53-4381-85D7-C341F5142C59}" dt="2025-02-03T08:03:25.780" v="590" actId="1037"/>
          <ac:spMkLst>
            <pc:docMk/>
            <pc:sldMk cId="488357030" sldId="438"/>
            <ac:spMk id="11" creationId="{FFF06FD5-959A-CAEB-279B-D153C6992C09}"/>
          </ac:spMkLst>
        </pc:spChg>
        <pc:spChg chg="mod">
          <ac:chgData name="添田 秀幸(soeda-hideyuki.oy9)" userId="ec2f7455-e62a-4eb8-987b-43a5ac925f20" providerId="ADAL" clId="{6877C866-EA53-4381-85D7-C341F5142C59}" dt="2025-02-03T08:03:25.780" v="590" actId="1037"/>
          <ac:spMkLst>
            <pc:docMk/>
            <pc:sldMk cId="488357030" sldId="438"/>
            <ac:spMk id="18" creationId="{84C45F06-7BC2-3397-738E-B99BBA959658}"/>
          </ac:spMkLst>
        </pc:spChg>
        <pc:spChg chg="mod">
          <ac:chgData name="添田 秀幸(soeda-hideyuki.oy9)" userId="ec2f7455-e62a-4eb8-987b-43a5ac925f20" providerId="ADAL" clId="{6877C866-EA53-4381-85D7-C341F5142C59}" dt="2025-02-03T08:03:25.780" v="590" actId="1037"/>
          <ac:spMkLst>
            <pc:docMk/>
            <pc:sldMk cId="488357030" sldId="438"/>
            <ac:spMk id="19" creationId="{B2FC7D84-4C96-543D-9798-BB2393CB7501}"/>
          </ac:spMkLst>
        </pc:spChg>
        <pc:spChg chg="mod">
          <ac:chgData name="添田 秀幸(soeda-hideyuki.oy9)" userId="ec2f7455-e62a-4eb8-987b-43a5ac925f20" providerId="ADAL" clId="{6877C866-EA53-4381-85D7-C341F5142C59}" dt="2025-02-03T08:03:25.780" v="590" actId="1037"/>
          <ac:spMkLst>
            <pc:docMk/>
            <pc:sldMk cId="488357030" sldId="438"/>
            <ac:spMk id="20" creationId="{87FC543C-4F15-924B-3432-7664130DD325}"/>
          </ac:spMkLst>
        </pc:spChg>
        <pc:spChg chg="mod">
          <ac:chgData name="添田 秀幸(soeda-hideyuki.oy9)" userId="ec2f7455-e62a-4eb8-987b-43a5ac925f20" providerId="ADAL" clId="{6877C866-EA53-4381-85D7-C341F5142C59}" dt="2025-02-03T08:03:25.780" v="590" actId="1037"/>
          <ac:spMkLst>
            <pc:docMk/>
            <pc:sldMk cId="488357030" sldId="438"/>
            <ac:spMk id="21" creationId="{38903A26-F5E8-C2A8-D026-D2EF46EE94EF}"/>
          </ac:spMkLst>
        </pc:spChg>
        <pc:spChg chg="mod">
          <ac:chgData name="添田 秀幸(soeda-hideyuki.oy9)" userId="ec2f7455-e62a-4eb8-987b-43a5ac925f20" providerId="ADAL" clId="{6877C866-EA53-4381-85D7-C341F5142C59}" dt="2025-02-03T08:03:25.780" v="590" actId="1037"/>
          <ac:spMkLst>
            <pc:docMk/>
            <pc:sldMk cId="488357030" sldId="438"/>
            <ac:spMk id="22" creationId="{BA7CFE7E-0DD0-9C95-D66D-6C6B22A8557F}"/>
          </ac:spMkLst>
        </pc:spChg>
        <pc:spChg chg="mod">
          <ac:chgData name="添田 秀幸(soeda-hideyuki.oy9)" userId="ec2f7455-e62a-4eb8-987b-43a5ac925f20" providerId="ADAL" clId="{6877C866-EA53-4381-85D7-C341F5142C59}" dt="2025-02-03T08:03:25.780" v="590" actId="1037"/>
          <ac:spMkLst>
            <pc:docMk/>
            <pc:sldMk cId="488357030" sldId="438"/>
            <ac:spMk id="23" creationId="{BDE4E9E0-5E2B-3B5B-9726-F79724F62482}"/>
          </ac:spMkLst>
        </pc:spChg>
        <pc:spChg chg="mod">
          <ac:chgData name="添田 秀幸(soeda-hideyuki.oy9)" userId="ec2f7455-e62a-4eb8-987b-43a5ac925f20" providerId="ADAL" clId="{6877C866-EA53-4381-85D7-C341F5142C59}" dt="2025-02-03T08:03:25.780" v="590" actId="1037"/>
          <ac:spMkLst>
            <pc:docMk/>
            <pc:sldMk cId="488357030" sldId="438"/>
            <ac:spMk id="24" creationId="{C3C828FD-1FD6-D4AD-2A14-43F5DF658D4A}"/>
          </ac:spMkLst>
        </pc:spChg>
        <pc:spChg chg="mod">
          <ac:chgData name="添田 秀幸(soeda-hideyuki.oy9)" userId="ec2f7455-e62a-4eb8-987b-43a5ac925f20" providerId="ADAL" clId="{6877C866-EA53-4381-85D7-C341F5142C59}" dt="2025-02-03T08:03:17.616" v="555" actId="1037"/>
          <ac:spMkLst>
            <pc:docMk/>
            <pc:sldMk cId="488357030" sldId="438"/>
            <ac:spMk id="32" creationId="{2754079E-AE85-C495-3FA5-01C8251FA0D6}"/>
          </ac:spMkLst>
        </pc:spChg>
        <pc:spChg chg="mod">
          <ac:chgData name="添田 秀幸(soeda-hideyuki.oy9)" userId="ec2f7455-e62a-4eb8-987b-43a5ac925f20" providerId="ADAL" clId="{6877C866-EA53-4381-85D7-C341F5142C59}" dt="2025-02-03T08:03:17.616" v="555" actId="1037"/>
          <ac:spMkLst>
            <pc:docMk/>
            <pc:sldMk cId="488357030" sldId="438"/>
            <ac:spMk id="44" creationId="{B99BC540-010E-3E00-B82D-2EDED8FFCB3D}"/>
          </ac:spMkLst>
        </pc:spChg>
        <pc:grpChg chg="mod">
          <ac:chgData name="添田 秀幸(soeda-hideyuki.oy9)" userId="ec2f7455-e62a-4eb8-987b-43a5ac925f20" providerId="ADAL" clId="{6877C866-EA53-4381-85D7-C341F5142C59}" dt="2025-02-03T08:03:17.616" v="555" actId="1037"/>
          <ac:grpSpMkLst>
            <pc:docMk/>
            <pc:sldMk cId="488357030" sldId="438"/>
            <ac:grpSpMk id="34" creationId="{9A7E300A-B1BC-409C-CEB5-D2724338A6AD}"/>
          </ac:grpSpMkLst>
        </pc:grpChg>
        <pc:graphicFrameChg chg="mod">
          <ac:chgData name="添田 秀幸(soeda-hideyuki.oy9)" userId="ec2f7455-e62a-4eb8-987b-43a5ac925f20" providerId="ADAL" clId="{6877C866-EA53-4381-85D7-C341F5142C59}" dt="2025-02-03T08:03:25.780" v="590" actId="1037"/>
          <ac:graphicFrameMkLst>
            <pc:docMk/>
            <pc:sldMk cId="488357030" sldId="438"/>
            <ac:graphicFrameMk id="6" creationId="{D066A794-5617-112E-4BDA-4975676BFF82}"/>
          </ac:graphicFrameMkLst>
        </pc:graphicFrameChg>
        <pc:graphicFrameChg chg="mod">
          <ac:chgData name="添田 秀幸(soeda-hideyuki.oy9)" userId="ec2f7455-e62a-4eb8-987b-43a5ac925f20" providerId="ADAL" clId="{6877C866-EA53-4381-85D7-C341F5142C59}" dt="2025-02-03T08:03:17.616" v="555" actId="1037"/>
          <ac:graphicFrameMkLst>
            <pc:docMk/>
            <pc:sldMk cId="488357030" sldId="438"/>
            <ac:graphicFrameMk id="37" creationId="{1056A1AF-FA9E-66D4-611D-65E2BC0A745A}"/>
          </ac:graphicFrameMkLst>
        </pc:graphicFrameChg>
        <pc:graphicFrameChg chg="mod">
          <ac:chgData name="添田 秀幸(soeda-hideyuki.oy9)" userId="ec2f7455-e62a-4eb8-987b-43a5ac925f20" providerId="ADAL" clId="{6877C866-EA53-4381-85D7-C341F5142C59}" dt="2025-02-03T08:03:17.616" v="555" actId="1037"/>
          <ac:graphicFrameMkLst>
            <pc:docMk/>
            <pc:sldMk cId="488357030" sldId="438"/>
            <ac:graphicFrameMk id="43" creationId="{330351DB-82E5-0E90-3705-2E070C4F818D}"/>
          </ac:graphicFrameMkLst>
        </pc:graphicFrameChg>
        <pc:picChg chg="mod">
          <ac:chgData name="添田 秀幸(soeda-hideyuki.oy9)" userId="ec2f7455-e62a-4eb8-987b-43a5ac925f20" providerId="ADAL" clId="{6877C866-EA53-4381-85D7-C341F5142C59}" dt="2025-02-03T08:03:17.616" v="555" actId="1037"/>
          <ac:picMkLst>
            <pc:docMk/>
            <pc:sldMk cId="488357030" sldId="438"/>
            <ac:picMk id="33" creationId="{2CC1B10F-D5B8-F4B6-4475-7F9BD1F5F68D}"/>
          </ac:picMkLst>
        </pc:picChg>
        <pc:cxnChg chg="mod">
          <ac:chgData name="添田 秀幸(soeda-hideyuki.oy9)" userId="ec2f7455-e62a-4eb8-987b-43a5ac925f20" providerId="ADAL" clId="{6877C866-EA53-4381-85D7-C341F5142C59}" dt="2025-02-03T08:03:25.780" v="590" actId="1037"/>
          <ac:cxnSpMkLst>
            <pc:docMk/>
            <pc:sldMk cId="488357030" sldId="438"/>
            <ac:cxnSpMk id="15" creationId="{A02EC52F-42B0-7947-55C4-9A708103D785}"/>
          </ac:cxnSpMkLst>
        </pc:cxnChg>
      </pc:sldChg>
      <pc:sldChg chg="modSp mod">
        <pc:chgData name="添田 秀幸(soeda-hideyuki.oy9)" userId="ec2f7455-e62a-4eb8-987b-43a5ac925f20" providerId="ADAL" clId="{6877C866-EA53-4381-85D7-C341F5142C59}" dt="2025-02-03T09:26:34.663" v="606" actId="1037"/>
        <pc:sldMkLst>
          <pc:docMk/>
          <pc:sldMk cId="3866174917" sldId="441"/>
        </pc:sldMkLst>
        <pc:picChg chg="mod">
          <ac:chgData name="添田 秀幸(soeda-hideyuki.oy9)" userId="ec2f7455-e62a-4eb8-987b-43a5ac925f20" providerId="ADAL" clId="{6877C866-EA53-4381-85D7-C341F5142C59}" dt="2025-02-03T09:26:34.663" v="606" actId="1037"/>
          <ac:picMkLst>
            <pc:docMk/>
            <pc:sldMk cId="3866174917" sldId="441"/>
            <ac:picMk id="19" creationId="{1CE64B83-14E1-5991-C64A-F9F313F6A359}"/>
          </ac:picMkLst>
        </pc:picChg>
      </pc:sldChg>
    </pc:docChg>
  </pc:docChgLst>
  <pc:docChgLst>
    <pc:chgData name="添田 秀幸(soeda-hideyuki.oy9)" userId="ec2f7455-e62a-4eb8-987b-43a5ac925f20" providerId="ADAL" clId="{F88E227A-DA10-43DA-B8AD-3E33829DA92F}"/>
    <pc:docChg chg="undo custSel modSld">
      <pc:chgData name="添田 秀幸(soeda-hideyuki.oy9)" userId="ec2f7455-e62a-4eb8-987b-43a5ac925f20" providerId="ADAL" clId="{F88E227A-DA10-43DA-B8AD-3E33829DA92F}" dt="2025-02-03T05:54:00.541" v="779" actId="14100"/>
      <pc:docMkLst>
        <pc:docMk/>
      </pc:docMkLst>
      <pc:sldChg chg="modSp mod">
        <pc:chgData name="添田 秀幸(soeda-hideyuki.oy9)" userId="ec2f7455-e62a-4eb8-987b-43a5ac925f20" providerId="ADAL" clId="{F88E227A-DA10-43DA-B8AD-3E33829DA92F}" dt="2025-02-03T05:29:01.190" v="622" actId="1035"/>
        <pc:sldMkLst>
          <pc:docMk/>
          <pc:sldMk cId="2668654493" sldId="409"/>
        </pc:sldMkLst>
        <pc:spChg chg="mod">
          <ac:chgData name="添田 秀幸(soeda-hideyuki.oy9)" userId="ec2f7455-e62a-4eb8-987b-43a5ac925f20" providerId="ADAL" clId="{F88E227A-DA10-43DA-B8AD-3E33829DA92F}" dt="2025-02-03T05:29:01.190" v="622" actId="1035"/>
          <ac:spMkLst>
            <pc:docMk/>
            <pc:sldMk cId="2668654493" sldId="409"/>
            <ac:spMk id="20" creationId="{57248B46-A9E4-FF72-3496-DC5568432487}"/>
          </ac:spMkLst>
        </pc:spChg>
        <pc:spChg chg="mod">
          <ac:chgData name="添田 秀幸(soeda-hideyuki.oy9)" userId="ec2f7455-e62a-4eb8-987b-43a5ac925f20" providerId="ADAL" clId="{F88E227A-DA10-43DA-B8AD-3E33829DA92F}" dt="2025-02-03T05:29:01.190" v="622" actId="1035"/>
          <ac:spMkLst>
            <pc:docMk/>
            <pc:sldMk cId="2668654493" sldId="409"/>
            <ac:spMk id="23" creationId="{75C67525-0412-74F8-528A-CD90745917CF}"/>
          </ac:spMkLst>
        </pc:spChg>
        <pc:spChg chg="mod">
          <ac:chgData name="添田 秀幸(soeda-hideyuki.oy9)" userId="ec2f7455-e62a-4eb8-987b-43a5ac925f20" providerId="ADAL" clId="{F88E227A-DA10-43DA-B8AD-3E33829DA92F}" dt="2025-02-03T05:29:01.190" v="622" actId="1035"/>
          <ac:spMkLst>
            <pc:docMk/>
            <pc:sldMk cId="2668654493" sldId="409"/>
            <ac:spMk id="24" creationId="{819969FF-167E-45AB-A9E3-DBABECD9206A}"/>
          </ac:spMkLst>
        </pc:spChg>
        <pc:spChg chg="mod">
          <ac:chgData name="添田 秀幸(soeda-hideyuki.oy9)" userId="ec2f7455-e62a-4eb8-987b-43a5ac925f20" providerId="ADAL" clId="{F88E227A-DA10-43DA-B8AD-3E33829DA92F}" dt="2025-02-03T05:29:01.190" v="622" actId="1035"/>
          <ac:spMkLst>
            <pc:docMk/>
            <pc:sldMk cId="2668654493" sldId="409"/>
            <ac:spMk id="70" creationId="{C0912E9F-56B2-1D0E-76B0-290DF02E5739}"/>
          </ac:spMkLst>
        </pc:spChg>
        <pc:spChg chg="mod">
          <ac:chgData name="添田 秀幸(soeda-hideyuki.oy9)" userId="ec2f7455-e62a-4eb8-987b-43a5ac925f20" providerId="ADAL" clId="{F88E227A-DA10-43DA-B8AD-3E33829DA92F}" dt="2025-02-03T05:29:01.190" v="622" actId="1035"/>
          <ac:spMkLst>
            <pc:docMk/>
            <pc:sldMk cId="2668654493" sldId="409"/>
            <ac:spMk id="71" creationId="{3E8B6A06-C87C-C429-4B4C-4B721BF047B8}"/>
          </ac:spMkLst>
        </pc:spChg>
        <pc:spChg chg="mod">
          <ac:chgData name="添田 秀幸(soeda-hideyuki.oy9)" userId="ec2f7455-e62a-4eb8-987b-43a5ac925f20" providerId="ADAL" clId="{F88E227A-DA10-43DA-B8AD-3E33829DA92F}" dt="2025-02-03T05:29:01.190" v="622" actId="1035"/>
          <ac:spMkLst>
            <pc:docMk/>
            <pc:sldMk cId="2668654493" sldId="409"/>
            <ac:spMk id="72" creationId="{981CB0C7-7141-B5EA-ED6C-3F89A2B6FD4A}"/>
          </ac:spMkLst>
        </pc:spChg>
        <pc:spChg chg="mod">
          <ac:chgData name="添田 秀幸(soeda-hideyuki.oy9)" userId="ec2f7455-e62a-4eb8-987b-43a5ac925f20" providerId="ADAL" clId="{F88E227A-DA10-43DA-B8AD-3E33829DA92F}" dt="2025-02-03T05:29:01.190" v="622" actId="1035"/>
          <ac:spMkLst>
            <pc:docMk/>
            <pc:sldMk cId="2668654493" sldId="409"/>
            <ac:spMk id="73" creationId="{5F959CBB-519D-986E-D0D7-23B5FB6B9367}"/>
          </ac:spMkLst>
        </pc:spChg>
        <pc:spChg chg="mod">
          <ac:chgData name="添田 秀幸(soeda-hideyuki.oy9)" userId="ec2f7455-e62a-4eb8-987b-43a5ac925f20" providerId="ADAL" clId="{F88E227A-DA10-43DA-B8AD-3E33829DA92F}" dt="2025-02-03T05:29:01.190" v="622" actId="1035"/>
          <ac:spMkLst>
            <pc:docMk/>
            <pc:sldMk cId="2668654493" sldId="409"/>
            <ac:spMk id="78" creationId="{91ECBFA2-11C2-1A3B-4587-6A5AD7FE6E53}"/>
          </ac:spMkLst>
        </pc:spChg>
        <pc:spChg chg="mod">
          <ac:chgData name="添田 秀幸(soeda-hideyuki.oy9)" userId="ec2f7455-e62a-4eb8-987b-43a5ac925f20" providerId="ADAL" clId="{F88E227A-DA10-43DA-B8AD-3E33829DA92F}" dt="2025-02-03T05:29:01.190" v="622" actId="1035"/>
          <ac:spMkLst>
            <pc:docMk/>
            <pc:sldMk cId="2668654493" sldId="409"/>
            <ac:spMk id="79" creationId="{B2A968F5-C095-0722-CAD3-6448F11A7BE6}"/>
          </ac:spMkLst>
        </pc:spChg>
        <pc:spChg chg="mod">
          <ac:chgData name="添田 秀幸(soeda-hideyuki.oy9)" userId="ec2f7455-e62a-4eb8-987b-43a5ac925f20" providerId="ADAL" clId="{F88E227A-DA10-43DA-B8AD-3E33829DA92F}" dt="2025-02-03T05:29:01.190" v="622" actId="1035"/>
          <ac:spMkLst>
            <pc:docMk/>
            <pc:sldMk cId="2668654493" sldId="409"/>
            <ac:spMk id="81" creationId="{06E8D492-BB2E-99B1-4486-A89F0C345A39}"/>
          </ac:spMkLst>
        </pc:spChg>
        <pc:spChg chg="mod">
          <ac:chgData name="添田 秀幸(soeda-hideyuki.oy9)" userId="ec2f7455-e62a-4eb8-987b-43a5ac925f20" providerId="ADAL" clId="{F88E227A-DA10-43DA-B8AD-3E33829DA92F}" dt="2025-02-03T05:29:01.190" v="622" actId="1035"/>
          <ac:spMkLst>
            <pc:docMk/>
            <pc:sldMk cId="2668654493" sldId="409"/>
            <ac:spMk id="82" creationId="{5AF388FE-83B4-21D1-EFF2-A6FF278395D7}"/>
          </ac:spMkLst>
        </pc:spChg>
        <pc:spChg chg="mod">
          <ac:chgData name="添田 秀幸(soeda-hideyuki.oy9)" userId="ec2f7455-e62a-4eb8-987b-43a5ac925f20" providerId="ADAL" clId="{F88E227A-DA10-43DA-B8AD-3E33829DA92F}" dt="2025-02-03T05:29:01.190" v="622" actId="1035"/>
          <ac:spMkLst>
            <pc:docMk/>
            <pc:sldMk cId="2668654493" sldId="409"/>
            <ac:spMk id="83" creationId="{389FFCAC-CD1F-56C2-37A6-443AE5EC534F}"/>
          </ac:spMkLst>
        </pc:spChg>
        <pc:spChg chg="mod">
          <ac:chgData name="添田 秀幸(soeda-hideyuki.oy9)" userId="ec2f7455-e62a-4eb8-987b-43a5ac925f20" providerId="ADAL" clId="{F88E227A-DA10-43DA-B8AD-3E33829DA92F}" dt="2025-02-03T05:29:01.190" v="622" actId="1035"/>
          <ac:spMkLst>
            <pc:docMk/>
            <pc:sldMk cId="2668654493" sldId="409"/>
            <ac:spMk id="84" creationId="{62402073-5A45-9BE8-8D9D-D89E99B3AAE5}"/>
          </ac:spMkLst>
        </pc:spChg>
        <pc:spChg chg="mod">
          <ac:chgData name="添田 秀幸(soeda-hideyuki.oy9)" userId="ec2f7455-e62a-4eb8-987b-43a5ac925f20" providerId="ADAL" clId="{F88E227A-DA10-43DA-B8AD-3E33829DA92F}" dt="2025-02-03T05:29:01.190" v="622" actId="1035"/>
          <ac:spMkLst>
            <pc:docMk/>
            <pc:sldMk cId="2668654493" sldId="409"/>
            <ac:spMk id="87" creationId="{F16EF201-09A6-DDC5-C157-0BC7304AA29F}"/>
          </ac:spMkLst>
        </pc:spChg>
        <pc:spChg chg="mod">
          <ac:chgData name="添田 秀幸(soeda-hideyuki.oy9)" userId="ec2f7455-e62a-4eb8-987b-43a5ac925f20" providerId="ADAL" clId="{F88E227A-DA10-43DA-B8AD-3E33829DA92F}" dt="2025-02-03T05:29:01.190" v="622" actId="1035"/>
          <ac:spMkLst>
            <pc:docMk/>
            <pc:sldMk cId="2668654493" sldId="409"/>
            <ac:spMk id="88" creationId="{90B1A21A-EE82-DB8B-A133-9368076521E6}"/>
          </ac:spMkLst>
        </pc:spChg>
        <pc:spChg chg="mod">
          <ac:chgData name="添田 秀幸(soeda-hideyuki.oy9)" userId="ec2f7455-e62a-4eb8-987b-43a5ac925f20" providerId="ADAL" clId="{F88E227A-DA10-43DA-B8AD-3E33829DA92F}" dt="2025-02-03T05:29:01.190" v="622" actId="1035"/>
          <ac:spMkLst>
            <pc:docMk/>
            <pc:sldMk cId="2668654493" sldId="409"/>
            <ac:spMk id="89" creationId="{25731A28-C9B7-4559-F88C-25CD5A4D4B54}"/>
          </ac:spMkLst>
        </pc:spChg>
        <pc:spChg chg="mod">
          <ac:chgData name="添田 秀幸(soeda-hideyuki.oy9)" userId="ec2f7455-e62a-4eb8-987b-43a5ac925f20" providerId="ADAL" clId="{F88E227A-DA10-43DA-B8AD-3E33829DA92F}" dt="2025-02-03T05:29:01.190" v="622" actId="1035"/>
          <ac:spMkLst>
            <pc:docMk/>
            <pc:sldMk cId="2668654493" sldId="409"/>
            <ac:spMk id="90" creationId="{9717C621-290B-C3DD-9456-45EAD6FF08DF}"/>
          </ac:spMkLst>
        </pc:spChg>
        <pc:spChg chg="mod">
          <ac:chgData name="添田 秀幸(soeda-hideyuki.oy9)" userId="ec2f7455-e62a-4eb8-987b-43a5ac925f20" providerId="ADAL" clId="{F88E227A-DA10-43DA-B8AD-3E33829DA92F}" dt="2025-02-03T05:29:01.190" v="622" actId="1035"/>
          <ac:spMkLst>
            <pc:docMk/>
            <pc:sldMk cId="2668654493" sldId="409"/>
            <ac:spMk id="91" creationId="{449A7ED5-E28E-BDE5-289C-432062582C3E}"/>
          </ac:spMkLst>
        </pc:spChg>
        <pc:grpChg chg="mod">
          <ac:chgData name="添田 秀幸(soeda-hideyuki.oy9)" userId="ec2f7455-e62a-4eb8-987b-43a5ac925f20" providerId="ADAL" clId="{F88E227A-DA10-43DA-B8AD-3E33829DA92F}" dt="2025-02-03T05:29:01.190" v="622" actId="1035"/>
          <ac:grpSpMkLst>
            <pc:docMk/>
            <pc:sldMk cId="2668654493" sldId="409"/>
            <ac:grpSpMk id="30" creationId="{3102FC55-E117-B9B0-D0C8-F3B10361B246}"/>
          </ac:grpSpMkLst>
        </pc:grpChg>
        <pc:grpChg chg="mod">
          <ac:chgData name="添田 秀幸(soeda-hideyuki.oy9)" userId="ec2f7455-e62a-4eb8-987b-43a5ac925f20" providerId="ADAL" clId="{F88E227A-DA10-43DA-B8AD-3E33829DA92F}" dt="2025-02-03T05:29:01.190" v="622" actId="1035"/>
          <ac:grpSpMkLst>
            <pc:docMk/>
            <pc:sldMk cId="2668654493" sldId="409"/>
            <ac:grpSpMk id="34" creationId="{DD9D9254-F977-6894-5629-44F23058E8F4}"/>
          </ac:grpSpMkLst>
        </pc:grpChg>
        <pc:grpChg chg="mod">
          <ac:chgData name="添田 秀幸(soeda-hideyuki.oy9)" userId="ec2f7455-e62a-4eb8-987b-43a5ac925f20" providerId="ADAL" clId="{F88E227A-DA10-43DA-B8AD-3E33829DA92F}" dt="2025-02-03T05:29:01.190" v="622" actId="1035"/>
          <ac:grpSpMkLst>
            <pc:docMk/>
            <pc:sldMk cId="2668654493" sldId="409"/>
            <ac:grpSpMk id="54" creationId="{FDDFE874-C43E-C1C5-2AA6-24FCD01AD091}"/>
          </ac:grpSpMkLst>
        </pc:grpChg>
        <pc:picChg chg="mod">
          <ac:chgData name="添田 秀幸(soeda-hideyuki.oy9)" userId="ec2f7455-e62a-4eb8-987b-43a5ac925f20" providerId="ADAL" clId="{F88E227A-DA10-43DA-B8AD-3E33829DA92F}" dt="2025-02-03T05:29:01.190" v="622" actId="1035"/>
          <ac:picMkLst>
            <pc:docMk/>
            <pc:sldMk cId="2668654493" sldId="409"/>
            <ac:picMk id="80" creationId="{19ED3742-0E52-B47A-10C8-CB0561F29EFA}"/>
          </ac:picMkLst>
        </pc:picChg>
        <pc:picChg chg="mod">
          <ac:chgData name="添田 秀幸(soeda-hideyuki.oy9)" userId="ec2f7455-e62a-4eb8-987b-43a5ac925f20" providerId="ADAL" clId="{F88E227A-DA10-43DA-B8AD-3E33829DA92F}" dt="2025-02-03T05:29:01.190" v="622" actId="1035"/>
          <ac:picMkLst>
            <pc:docMk/>
            <pc:sldMk cId="2668654493" sldId="409"/>
            <ac:picMk id="85" creationId="{BEB8BB3C-A4DC-1019-C98B-9C4C47E30857}"/>
          </ac:picMkLst>
        </pc:picChg>
        <pc:picChg chg="mod">
          <ac:chgData name="添田 秀幸(soeda-hideyuki.oy9)" userId="ec2f7455-e62a-4eb8-987b-43a5ac925f20" providerId="ADAL" clId="{F88E227A-DA10-43DA-B8AD-3E33829DA92F}" dt="2025-02-03T05:29:01.190" v="622" actId="1035"/>
          <ac:picMkLst>
            <pc:docMk/>
            <pc:sldMk cId="2668654493" sldId="409"/>
            <ac:picMk id="86" creationId="{F171A6E4-FFEA-DFB0-6718-75BD7E12F0DD}"/>
          </ac:picMkLst>
        </pc:picChg>
        <pc:cxnChg chg="mod">
          <ac:chgData name="添田 秀幸(soeda-hideyuki.oy9)" userId="ec2f7455-e62a-4eb8-987b-43a5ac925f20" providerId="ADAL" clId="{F88E227A-DA10-43DA-B8AD-3E33829DA92F}" dt="2025-02-03T05:29:01.190" v="622" actId="1035"/>
          <ac:cxnSpMkLst>
            <pc:docMk/>
            <pc:sldMk cId="2668654493" sldId="409"/>
            <ac:cxnSpMk id="74" creationId="{37C0EEEA-4608-6655-2E2D-BA4DFFEFBD6D}"/>
          </ac:cxnSpMkLst>
        </pc:cxnChg>
        <pc:cxnChg chg="mod">
          <ac:chgData name="添田 秀幸(soeda-hideyuki.oy9)" userId="ec2f7455-e62a-4eb8-987b-43a5ac925f20" providerId="ADAL" clId="{F88E227A-DA10-43DA-B8AD-3E33829DA92F}" dt="2025-02-03T05:29:01.190" v="622" actId="1035"/>
          <ac:cxnSpMkLst>
            <pc:docMk/>
            <pc:sldMk cId="2668654493" sldId="409"/>
            <ac:cxnSpMk id="75" creationId="{ABD6597E-4021-59B9-E15C-D9F41C4FFC07}"/>
          </ac:cxnSpMkLst>
        </pc:cxnChg>
        <pc:cxnChg chg="mod">
          <ac:chgData name="添田 秀幸(soeda-hideyuki.oy9)" userId="ec2f7455-e62a-4eb8-987b-43a5ac925f20" providerId="ADAL" clId="{F88E227A-DA10-43DA-B8AD-3E33829DA92F}" dt="2025-02-03T05:29:01.190" v="622" actId="1035"/>
          <ac:cxnSpMkLst>
            <pc:docMk/>
            <pc:sldMk cId="2668654493" sldId="409"/>
            <ac:cxnSpMk id="76" creationId="{E17C18BE-A3D6-97C7-F491-8C78DFBCCB2B}"/>
          </ac:cxnSpMkLst>
        </pc:cxnChg>
        <pc:cxnChg chg="mod">
          <ac:chgData name="添田 秀幸(soeda-hideyuki.oy9)" userId="ec2f7455-e62a-4eb8-987b-43a5ac925f20" providerId="ADAL" clId="{F88E227A-DA10-43DA-B8AD-3E33829DA92F}" dt="2025-02-03T05:29:01.190" v="622" actId="1035"/>
          <ac:cxnSpMkLst>
            <pc:docMk/>
            <pc:sldMk cId="2668654493" sldId="409"/>
            <ac:cxnSpMk id="77" creationId="{24D23287-D117-7417-ACF1-8D0A5DB50F09}"/>
          </ac:cxnSpMkLst>
        </pc:cxnChg>
      </pc:sldChg>
      <pc:sldChg chg="addSp delSp modSp mod">
        <pc:chgData name="添田 秀幸(soeda-hideyuki.oy9)" userId="ec2f7455-e62a-4eb8-987b-43a5ac925f20" providerId="ADAL" clId="{F88E227A-DA10-43DA-B8AD-3E33829DA92F}" dt="2025-02-03T05:54:00.541" v="779" actId="14100"/>
        <pc:sldMkLst>
          <pc:docMk/>
          <pc:sldMk cId="3259238147" sldId="410"/>
        </pc:sldMkLst>
        <pc:spChg chg="mod">
          <ac:chgData name="添田 秀幸(soeda-hideyuki.oy9)" userId="ec2f7455-e62a-4eb8-987b-43a5ac925f20" providerId="ADAL" clId="{F88E227A-DA10-43DA-B8AD-3E33829DA92F}" dt="2025-02-03T05:24:44.973" v="581" actId="20577"/>
          <ac:spMkLst>
            <pc:docMk/>
            <pc:sldMk cId="3259238147" sldId="410"/>
            <ac:spMk id="10" creationId="{7F714F0C-1FAE-4BF3-897A-26E8412F2345}"/>
          </ac:spMkLst>
        </pc:spChg>
        <pc:spChg chg="mod">
          <ac:chgData name="添田 秀幸(soeda-hideyuki.oy9)" userId="ec2f7455-e62a-4eb8-987b-43a5ac925f20" providerId="ADAL" clId="{F88E227A-DA10-43DA-B8AD-3E33829DA92F}" dt="2025-02-03T05:10:16.077" v="370" actId="1036"/>
          <ac:spMkLst>
            <pc:docMk/>
            <pc:sldMk cId="3259238147" sldId="410"/>
            <ac:spMk id="12" creationId="{4FD63662-E57F-49B8-9E34-847B52AC9D6E}"/>
          </ac:spMkLst>
        </pc:spChg>
        <pc:spChg chg="mod">
          <ac:chgData name="添田 秀幸(soeda-hideyuki.oy9)" userId="ec2f7455-e62a-4eb8-987b-43a5ac925f20" providerId="ADAL" clId="{F88E227A-DA10-43DA-B8AD-3E33829DA92F}" dt="2025-02-03T05:10:16.077" v="370" actId="1036"/>
          <ac:spMkLst>
            <pc:docMk/>
            <pc:sldMk cId="3259238147" sldId="410"/>
            <ac:spMk id="13" creationId="{61956257-9FEC-445C-A17E-820B5A0C6CFB}"/>
          </ac:spMkLst>
        </pc:spChg>
        <pc:spChg chg="mod">
          <ac:chgData name="添田 秀幸(soeda-hideyuki.oy9)" userId="ec2f7455-e62a-4eb8-987b-43a5ac925f20" providerId="ADAL" clId="{F88E227A-DA10-43DA-B8AD-3E33829DA92F}" dt="2025-02-03T05:08:43.956" v="328" actId="1038"/>
          <ac:spMkLst>
            <pc:docMk/>
            <pc:sldMk cId="3259238147" sldId="410"/>
            <ac:spMk id="14" creationId="{16ECD16A-EE27-4604-9EEC-DC17524F6F4B}"/>
          </ac:spMkLst>
        </pc:spChg>
        <pc:spChg chg="mod">
          <ac:chgData name="添田 秀幸(soeda-hideyuki.oy9)" userId="ec2f7455-e62a-4eb8-987b-43a5ac925f20" providerId="ADAL" clId="{F88E227A-DA10-43DA-B8AD-3E33829DA92F}" dt="2025-02-03T05:10:50.981" v="527" actId="6549"/>
          <ac:spMkLst>
            <pc:docMk/>
            <pc:sldMk cId="3259238147" sldId="410"/>
            <ac:spMk id="15" creationId="{3DD489DF-C22E-43ED-A794-3F9FBE43A370}"/>
          </ac:spMkLst>
        </pc:spChg>
        <pc:spChg chg="add mod">
          <ac:chgData name="添田 秀幸(soeda-hideyuki.oy9)" userId="ec2f7455-e62a-4eb8-987b-43a5ac925f20" providerId="ADAL" clId="{F88E227A-DA10-43DA-B8AD-3E33829DA92F}" dt="2025-02-03T05:10:41.743" v="510" actId="1035"/>
          <ac:spMkLst>
            <pc:docMk/>
            <pc:sldMk cId="3259238147" sldId="410"/>
            <ac:spMk id="25" creationId="{DFCF491D-6D6F-385C-BEE1-E0AC931F21DF}"/>
          </ac:spMkLst>
        </pc:spChg>
        <pc:spChg chg="add mod">
          <ac:chgData name="添田 秀幸(soeda-hideyuki.oy9)" userId="ec2f7455-e62a-4eb8-987b-43a5ac925f20" providerId="ADAL" clId="{F88E227A-DA10-43DA-B8AD-3E33829DA92F}" dt="2025-02-03T05:10:41.743" v="510" actId="1035"/>
          <ac:spMkLst>
            <pc:docMk/>
            <pc:sldMk cId="3259238147" sldId="410"/>
            <ac:spMk id="27" creationId="{1BB7B3F2-79E4-7E55-AF8A-7E81C953D9C6}"/>
          </ac:spMkLst>
        </pc:spChg>
        <pc:spChg chg="add mod">
          <ac:chgData name="添田 秀幸(soeda-hideyuki.oy9)" userId="ec2f7455-e62a-4eb8-987b-43a5ac925f20" providerId="ADAL" clId="{F88E227A-DA10-43DA-B8AD-3E33829DA92F}" dt="2025-02-03T05:10:41.743" v="510" actId="1035"/>
          <ac:spMkLst>
            <pc:docMk/>
            <pc:sldMk cId="3259238147" sldId="410"/>
            <ac:spMk id="30" creationId="{EB25F838-4B72-7F6F-8C93-CFBCC9D2AA61}"/>
          </ac:spMkLst>
        </pc:spChg>
        <pc:spChg chg="add mod">
          <ac:chgData name="添田 秀幸(soeda-hideyuki.oy9)" userId="ec2f7455-e62a-4eb8-987b-43a5ac925f20" providerId="ADAL" clId="{F88E227A-DA10-43DA-B8AD-3E33829DA92F}" dt="2025-02-03T05:10:41.743" v="510" actId="1035"/>
          <ac:spMkLst>
            <pc:docMk/>
            <pc:sldMk cId="3259238147" sldId="410"/>
            <ac:spMk id="31" creationId="{9538450D-3AE9-2C04-A844-EECE5F92F6EC}"/>
          </ac:spMkLst>
        </pc:spChg>
        <pc:spChg chg="add mod">
          <ac:chgData name="添田 秀幸(soeda-hideyuki.oy9)" userId="ec2f7455-e62a-4eb8-987b-43a5ac925f20" providerId="ADAL" clId="{F88E227A-DA10-43DA-B8AD-3E33829DA92F}" dt="2025-02-03T05:10:41.743" v="510" actId="1035"/>
          <ac:spMkLst>
            <pc:docMk/>
            <pc:sldMk cId="3259238147" sldId="410"/>
            <ac:spMk id="32" creationId="{0ED91FBA-53FB-2B58-1B73-39008F9B081D}"/>
          </ac:spMkLst>
        </pc:spChg>
        <pc:spChg chg="add mod">
          <ac:chgData name="添田 秀幸(soeda-hideyuki.oy9)" userId="ec2f7455-e62a-4eb8-987b-43a5ac925f20" providerId="ADAL" clId="{F88E227A-DA10-43DA-B8AD-3E33829DA92F}" dt="2025-02-03T05:37:22.095" v="777" actId="1038"/>
          <ac:spMkLst>
            <pc:docMk/>
            <pc:sldMk cId="3259238147" sldId="410"/>
            <ac:spMk id="43" creationId="{B63B0044-A665-3148-B313-ED4913CD116C}"/>
          </ac:spMkLst>
        </pc:spChg>
        <pc:graphicFrameChg chg="add del mod">
          <ac:chgData name="添田 秀幸(soeda-hideyuki.oy9)" userId="ec2f7455-e62a-4eb8-987b-43a5ac925f20" providerId="ADAL" clId="{F88E227A-DA10-43DA-B8AD-3E33829DA92F}" dt="2025-02-03T04:59:15.672" v="32" actId="478"/>
          <ac:graphicFrameMkLst>
            <pc:docMk/>
            <pc:sldMk cId="3259238147" sldId="410"/>
            <ac:graphicFrameMk id="9" creationId="{106C3799-FDEA-81D9-6550-EFC910052E5A}"/>
          </ac:graphicFrameMkLst>
        </pc:graphicFrameChg>
        <pc:graphicFrameChg chg="del mod">
          <ac:chgData name="添田 秀幸(soeda-hideyuki.oy9)" userId="ec2f7455-e62a-4eb8-987b-43a5ac925f20" providerId="ADAL" clId="{F88E227A-DA10-43DA-B8AD-3E33829DA92F}" dt="2025-02-03T05:19:24.596" v="528" actId="478"/>
          <ac:graphicFrameMkLst>
            <pc:docMk/>
            <pc:sldMk cId="3259238147" sldId="410"/>
            <ac:graphicFrameMk id="11" creationId="{B4FD7A6C-32B6-4A1C-BC86-00751D59E7A5}"/>
          </ac:graphicFrameMkLst>
        </pc:graphicFrameChg>
        <pc:graphicFrameChg chg="add del mod">
          <ac:chgData name="添田 秀幸(soeda-hideyuki.oy9)" userId="ec2f7455-e62a-4eb8-987b-43a5ac925f20" providerId="ADAL" clId="{F88E227A-DA10-43DA-B8AD-3E33829DA92F}" dt="2025-02-03T04:59:13.380" v="31" actId="478"/>
          <ac:graphicFrameMkLst>
            <pc:docMk/>
            <pc:sldMk cId="3259238147" sldId="410"/>
            <ac:graphicFrameMk id="16" creationId="{42B74145-7EB7-7DB1-A3C2-3A82E256E0D1}"/>
          </ac:graphicFrameMkLst>
        </pc:graphicFrameChg>
        <pc:graphicFrameChg chg="add del mod">
          <ac:chgData name="添田 秀幸(soeda-hideyuki.oy9)" userId="ec2f7455-e62a-4eb8-987b-43a5ac925f20" providerId="ADAL" clId="{F88E227A-DA10-43DA-B8AD-3E33829DA92F}" dt="2025-02-03T04:59:11.402" v="29" actId="478"/>
          <ac:graphicFrameMkLst>
            <pc:docMk/>
            <pc:sldMk cId="3259238147" sldId="410"/>
            <ac:graphicFrameMk id="17" creationId="{81595407-977B-15C8-97E8-464AED7D2A83}"/>
          </ac:graphicFrameMkLst>
        </pc:graphicFrameChg>
        <pc:graphicFrameChg chg="add del mod">
          <ac:chgData name="添田 秀幸(soeda-hideyuki.oy9)" userId="ec2f7455-e62a-4eb8-987b-43a5ac925f20" providerId="ADAL" clId="{F88E227A-DA10-43DA-B8AD-3E33829DA92F}" dt="2025-02-03T04:59:07.575" v="27" actId="478"/>
          <ac:graphicFrameMkLst>
            <pc:docMk/>
            <pc:sldMk cId="3259238147" sldId="410"/>
            <ac:graphicFrameMk id="18" creationId="{1733267E-6C77-E072-97CC-324701D52CF7}"/>
          </ac:graphicFrameMkLst>
        </pc:graphicFrameChg>
        <pc:graphicFrameChg chg="add del mod modGraphic">
          <ac:chgData name="添田 秀幸(soeda-hideyuki.oy9)" userId="ec2f7455-e62a-4eb8-987b-43a5ac925f20" providerId="ADAL" clId="{F88E227A-DA10-43DA-B8AD-3E33829DA92F}" dt="2025-02-03T05:09:01.050" v="342" actId="478"/>
          <ac:graphicFrameMkLst>
            <pc:docMk/>
            <pc:sldMk cId="3259238147" sldId="410"/>
            <ac:graphicFrameMk id="19" creationId="{B7B10F3D-E054-E8D0-8B25-58070043D574}"/>
          </ac:graphicFrameMkLst>
        </pc:graphicFrameChg>
        <pc:graphicFrameChg chg="add del mod">
          <ac:chgData name="添田 秀幸(soeda-hideyuki.oy9)" userId="ec2f7455-e62a-4eb8-987b-43a5ac925f20" providerId="ADAL" clId="{F88E227A-DA10-43DA-B8AD-3E33829DA92F}" dt="2025-02-03T05:08:57.755" v="341" actId="478"/>
          <ac:graphicFrameMkLst>
            <pc:docMk/>
            <pc:sldMk cId="3259238147" sldId="410"/>
            <ac:graphicFrameMk id="20" creationId="{8AE60EFC-A070-9CC3-65E9-4E5FDCFF4429}"/>
          </ac:graphicFrameMkLst>
        </pc:graphicFrameChg>
        <pc:graphicFrameChg chg="add del mod modGraphic">
          <ac:chgData name="添田 秀幸(soeda-hideyuki.oy9)" userId="ec2f7455-e62a-4eb8-987b-43a5ac925f20" providerId="ADAL" clId="{F88E227A-DA10-43DA-B8AD-3E33829DA92F}" dt="2025-02-03T05:08:43.677" v="327" actId="6549"/>
          <ac:graphicFrameMkLst>
            <pc:docMk/>
            <pc:sldMk cId="3259238147" sldId="410"/>
            <ac:graphicFrameMk id="21" creationId="{2254AC5B-9CA7-18A5-33AE-6C1470BC0D7C}"/>
          </ac:graphicFrameMkLst>
        </pc:graphicFrameChg>
        <pc:graphicFrameChg chg="add del mod">
          <ac:chgData name="添田 秀幸(soeda-hideyuki.oy9)" userId="ec2f7455-e62a-4eb8-987b-43a5ac925f20" providerId="ADAL" clId="{F88E227A-DA10-43DA-B8AD-3E33829DA92F}" dt="2025-02-03T05:08:43.308" v="325" actId="1076"/>
          <ac:graphicFrameMkLst>
            <pc:docMk/>
            <pc:sldMk cId="3259238147" sldId="410"/>
            <ac:graphicFrameMk id="22" creationId="{9B81242F-16E0-7028-C6E8-82020AC91974}"/>
          </ac:graphicFrameMkLst>
        </pc:graphicFrameChg>
        <pc:graphicFrameChg chg="add mod modGraphic">
          <ac:chgData name="添田 秀幸(soeda-hideyuki.oy9)" userId="ec2f7455-e62a-4eb8-987b-43a5ac925f20" providerId="ADAL" clId="{F88E227A-DA10-43DA-B8AD-3E33829DA92F}" dt="2025-02-03T05:54:00.541" v="779" actId="14100"/>
          <ac:graphicFrameMkLst>
            <pc:docMk/>
            <pc:sldMk cId="3259238147" sldId="410"/>
            <ac:graphicFrameMk id="23" creationId="{B7B10F3D-E054-E8D0-8B25-58070043D574}"/>
          </ac:graphicFrameMkLst>
        </pc:graphicFrameChg>
        <pc:graphicFrameChg chg="add mod modGraphic">
          <ac:chgData name="添田 秀幸(soeda-hideyuki.oy9)" userId="ec2f7455-e62a-4eb8-987b-43a5ac925f20" providerId="ADAL" clId="{F88E227A-DA10-43DA-B8AD-3E33829DA92F}" dt="2025-02-03T05:53:56.888" v="778" actId="14100"/>
          <ac:graphicFrameMkLst>
            <pc:docMk/>
            <pc:sldMk cId="3259238147" sldId="410"/>
            <ac:graphicFrameMk id="24" creationId="{9B81242F-16E0-7028-C6E8-82020AC91974}"/>
          </ac:graphicFrameMkLst>
        </pc:graphicFrameChg>
        <pc:graphicFrameChg chg="add mod">
          <ac:chgData name="添田 秀幸(soeda-hideyuki.oy9)" userId="ec2f7455-e62a-4eb8-987b-43a5ac925f20" providerId="ADAL" clId="{F88E227A-DA10-43DA-B8AD-3E33829DA92F}" dt="2025-02-03T05:10:41.743" v="510" actId="1035"/>
          <ac:graphicFrameMkLst>
            <pc:docMk/>
            <pc:sldMk cId="3259238147" sldId="410"/>
            <ac:graphicFrameMk id="26" creationId="{5DD3D820-9412-A2DC-F7F6-BBCC6881896E}"/>
          </ac:graphicFrameMkLst>
        </pc:graphicFrameChg>
        <pc:graphicFrameChg chg="add del mod">
          <ac:chgData name="添田 秀幸(soeda-hideyuki.oy9)" userId="ec2f7455-e62a-4eb8-987b-43a5ac925f20" providerId="ADAL" clId="{F88E227A-DA10-43DA-B8AD-3E33829DA92F}" dt="2025-02-03T05:21:46.686" v="540" actId="478"/>
          <ac:graphicFrameMkLst>
            <pc:docMk/>
            <pc:sldMk cId="3259238147" sldId="410"/>
            <ac:graphicFrameMk id="34" creationId="{A993AB39-3789-D22E-9D4A-1DB892CC2028}"/>
          </ac:graphicFrameMkLst>
        </pc:graphicFrameChg>
        <pc:graphicFrameChg chg="add mod">
          <ac:chgData name="添田 秀幸(soeda-hideyuki.oy9)" userId="ec2f7455-e62a-4eb8-987b-43a5ac925f20" providerId="ADAL" clId="{F88E227A-DA10-43DA-B8AD-3E33829DA92F}" dt="2025-02-03T05:23:53.415" v="570" actId="14100"/>
          <ac:graphicFrameMkLst>
            <pc:docMk/>
            <pc:sldMk cId="3259238147" sldId="410"/>
            <ac:graphicFrameMk id="35" creationId="{A993AB39-3789-D22E-9D4A-1DB892CC2028}"/>
          </ac:graphicFrameMkLst>
        </pc:graphicFrameChg>
        <pc:picChg chg="add mod">
          <ac:chgData name="添田 秀幸(soeda-hideyuki.oy9)" userId="ec2f7455-e62a-4eb8-987b-43a5ac925f20" providerId="ADAL" clId="{F88E227A-DA10-43DA-B8AD-3E33829DA92F}" dt="2025-02-03T04:44:18.840" v="19" actId="14100"/>
          <ac:picMkLst>
            <pc:docMk/>
            <pc:sldMk cId="3259238147" sldId="410"/>
            <ac:picMk id="5" creationId="{A4E578D4-28E8-BF8B-E1C6-148F2C0A7B86}"/>
          </ac:picMkLst>
        </pc:picChg>
        <pc:picChg chg="add del mod">
          <ac:chgData name="添田 秀幸(soeda-hideyuki.oy9)" userId="ec2f7455-e62a-4eb8-987b-43a5ac925f20" providerId="ADAL" clId="{F88E227A-DA10-43DA-B8AD-3E33829DA92F}" dt="2025-02-03T04:58:42.435" v="21" actId="478"/>
          <ac:picMkLst>
            <pc:docMk/>
            <pc:sldMk cId="3259238147" sldId="410"/>
            <ac:picMk id="7" creationId="{CB9D921A-15BA-5344-217A-7811E99FE20D}"/>
          </ac:picMkLst>
        </pc:picChg>
        <pc:cxnChg chg="mod">
          <ac:chgData name="添田 秀幸(soeda-hideyuki.oy9)" userId="ec2f7455-e62a-4eb8-987b-43a5ac925f20" providerId="ADAL" clId="{F88E227A-DA10-43DA-B8AD-3E33829DA92F}" dt="2025-02-03T05:24:12.638" v="572" actId="1076"/>
          <ac:cxnSpMkLst>
            <pc:docMk/>
            <pc:sldMk cId="3259238147" sldId="410"/>
            <ac:cxnSpMk id="3" creationId="{C680CD5D-AB22-42FF-9365-59F30DCF798E}"/>
          </ac:cxnSpMkLst>
        </pc:cxnChg>
        <pc:cxnChg chg="add mod">
          <ac:chgData name="添田 秀幸(soeda-hideyuki.oy9)" userId="ec2f7455-e62a-4eb8-987b-43a5ac925f20" providerId="ADAL" clId="{F88E227A-DA10-43DA-B8AD-3E33829DA92F}" dt="2025-02-03T05:10:41.743" v="510" actId="1035"/>
          <ac:cxnSpMkLst>
            <pc:docMk/>
            <pc:sldMk cId="3259238147" sldId="410"/>
            <ac:cxnSpMk id="33" creationId="{862D08C4-4197-A152-F0BC-EF10844DF2F2}"/>
          </ac:cxnSpMkLst>
        </pc:cxnChg>
        <pc:cxnChg chg="add mod">
          <ac:chgData name="添田 秀幸(soeda-hideyuki.oy9)" userId="ec2f7455-e62a-4eb8-987b-43a5ac925f20" providerId="ADAL" clId="{F88E227A-DA10-43DA-B8AD-3E33829DA92F}" dt="2025-02-03T05:25:33.416" v="589" actId="1038"/>
          <ac:cxnSpMkLst>
            <pc:docMk/>
            <pc:sldMk cId="3259238147" sldId="410"/>
            <ac:cxnSpMk id="37" creationId="{A4F54819-1AB1-C01A-EEC8-AAB780D0E8EC}"/>
          </ac:cxnSpMkLst>
        </pc:cxnChg>
        <pc:cxnChg chg="add mod">
          <ac:chgData name="添田 秀幸(soeda-hideyuki.oy9)" userId="ec2f7455-e62a-4eb8-987b-43a5ac925f20" providerId="ADAL" clId="{F88E227A-DA10-43DA-B8AD-3E33829DA92F}" dt="2025-02-03T05:26:38.130" v="595" actId="1036"/>
          <ac:cxnSpMkLst>
            <pc:docMk/>
            <pc:sldMk cId="3259238147" sldId="410"/>
            <ac:cxnSpMk id="38" creationId="{AB679F61-62E5-7388-FC4C-A7CDF57FB6F8}"/>
          </ac:cxnSpMkLst>
        </pc:cxnChg>
      </pc:sldChg>
    </pc:docChg>
  </pc:docChgLst>
  <pc:docChgLst>
    <pc:chgData name="中村 夕夏(nakamura-yuuka.lb5)" userId="3876b221-5734-4af9-84a6-796b991542ab" providerId="ADAL" clId="{4AD1A4B7-8F0A-411C-8CEC-3EBBC6FA010E}"/>
    <pc:docChg chg="custSel modSld">
      <pc:chgData name="中村 夕夏(nakamura-yuuka.lb5)" userId="3876b221-5734-4af9-84a6-796b991542ab" providerId="ADAL" clId="{4AD1A4B7-8F0A-411C-8CEC-3EBBC6FA010E}" dt="2025-04-24T03:17:00.724" v="7" actId="478"/>
      <pc:docMkLst>
        <pc:docMk/>
      </pc:docMkLst>
      <pc:sldChg chg="delSp mod delAnim">
        <pc:chgData name="中村 夕夏(nakamura-yuuka.lb5)" userId="3876b221-5734-4af9-84a6-796b991542ab" providerId="ADAL" clId="{4AD1A4B7-8F0A-411C-8CEC-3EBBC6FA010E}" dt="2025-04-24T03:16:53.947" v="6" actId="478"/>
        <pc:sldMkLst>
          <pc:docMk/>
          <pc:sldMk cId="511597046" sldId="405"/>
        </pc:sldMkLst>
        <pc:spChg chg="del">
          <ac:chgData name="中村 夕夏(nakamura-yuuka.lb5)" userId="3876b221-5734-4af9-84a6-796b991542ab" providerId="ADAL" clId="{4AD1A4B7-8F0A-411C-8CEC-3EBBC6FA010E}" dt="2025-04-24T03:16:53.947" v="6" actId="478"/>
          <ac:spMkLst>
            <pc:docMk/>
            <pc:sldMk cId="511597046" sldId="405"/>
            <ac:spMk id="39" creationId="{985C74E9-350F-4821-ABDE-17C8909BCD32}"/>
          </ac:spMkLst>
        </pc:spChg>
        <pc:spChg chg="del">
          <ac:chgData name="中村 夕夏(nakamura-yuuka.lb5)" userId="3876b221-5734-4af9-84a6-796b991542ab" providerId="ADAL" clId="{4AD1A4B7-8F0A-411C-8CEC-3EBBC6FA010E}" dt="2025-04-24T03:16:50.998" v="5" actId="478"/>
          <ac:spMkLst>
            <pc:docMk/>
            <pc:sldMk cId="511597046" sldId="405"/>
            <ac:spMk id="40" creationId="{814A2FF4-14C7-48C4-9C88-009A9E9C740C}"/>
          </ac:spMkLst>
        </pc:spChg>
        <pc:grpChg chg="del">
          <ac:chgData name="中村 夕夏(nakamura-yuuka.lb5)" userId="3876b221-5734-4af9-84a6-796b991542ab" providerId="ADAL" clId="{4AD1A4B7-8F0A-411C-8CEC-3EBBC6FA010E}" dt="2025-04-24T03:16:48.467" v="4" actId="478"/>
          <ac:grpSpMkLst>
            <pc:docMk/>
            <pc:sldMk cId="511597046" sldId="405"/>
            <ac:grpSpMk id="8" creationId="{B00E9043-089A-4AC3-862D-9049C05ABA1B}"/>
          </ac:grpSpMkLst>
        </pc:grpChg>
      </pc:sldChg>
      <pc:sldChg chg="delSp mod">
        <pc:chgData name="中村 夕夏(nakamura-yuuka.lb5)" userId="3876b221-5734-4af9-84a6-796b991542ab" providerId="ADAL" clId="{4AD1A4B7-8F0A-411C-8CEC-3EBBC6FA010E}" dt="2025-04-24T03:17:00.724" v="7" actId="478"/>
        <pc:sldMkLst>
          <pc:docMk/>
          <pc:sldMk cId="3259238147" sldId="410"/>
        </pc:sldMkLst>
        <pc:cxnChg chg="del">
          <ac:chgData name="中村 夕夏(nakamura-yuuka.lb5)" userId="3876b221-5734-4af9-84a6-796b991542ab" providerId="ADAL" clId="{4AD1A4B7-8F0A-411C-8CEC-3EBBC6FA010E}" dt="2025-04-24T03:17:00.724" v="7" actId="478"/>
          <ac:cxnSpMkLst>
            <pc:docMk/>
            <pc:sldMk cId="3259238147" sldId="410"/>
            <ac:cxnSpMk id="33" creationId="{862D08C4-4197-A152-F0BC-EF10844DF2F2}"/>
          </ac:cxnSpMkLst>
        </pc:cxnChg>
      </pc:sldChg>
      <pc:sldChg chg="delSp mod">
        <pc:chgData name="中村 夕夏(nakamura-yuuka.lb5)" userId="3876b221-5734-4af9-84a6-796b991542ab" providerId="ADAL" clId="{4AD1A4B7-8F0A-411C-8CEC-3EBBC6FA010E}" dt="2025-04-24T03:16:29.977" v="3" actId="478"/>
        <pc:sldMkLst>
          <pc:docMk/>
          <pc:sldMk cId="1910430076" sldId="430"/>
        </pc:sldMkLst>
        <pc:grpChg chg="del">
          <ac:chgData name="中村 夕夏(nakamura-yuuka.lb5)" userId="3876b221-5734-4af9-84a6-796b991542ab" providerId="ADAL" clId="{4AD1A4B7-8F0A-411C-8CEC-3EBBC6FA010E}" dt="2025-04-24T03:16:29.977" v="3" actId="478"/>
          <ac:grpSpMkLst>
            <pc:docMk/>
            <pc:sldMk cId="1910430076" sldId="430"/>
            <ac:grpSpMk id="69" creationId="{7852BE68-DDC5-4F8B-B5D2-6FCD221832A6}"/>
          </ac:grpSpMkLst>
        </pc:grpChg>
      </pc:sldChg>
      <pc:sldChg chg="delSp modSp mod">
        <pc:chgData name="中村 夕夏(nakamura-yuuka.lb5)" userId="3876b221-5734-4af9-84a6-796b991542ab" providerId="ADAL" clId="{4AD1A4B7-8F0A-411C-8CEC-3EBBC6FA010E}" dt="2025-04-24T03:16:21.876" v="2" actId="478"/>
        <pc:sldMkLst>
          <pc:docMk/>
          <pc:sldMk cId="488357030" sldId="438"/>
        </pc:sldMkLst>
        <pc:spChg chg="del mod">
          <ac:chgData name="中村 夕夏(nakamura-yuuka.lb5)" userId="3876b221-5734-4af9-84a6-796b991542ab" providerId="ADAL" clId="{4AD1A4B7-8F0A-411C-8CEC-3EBBC6FA010E}" dt="2025-04-24T03:16:21.876" v="2" actId="478"/>
          <ac:spMkLst>
            <pc:docMk/>
            <pc:sldMk cId="488357030" sldId="438"/>
            <ac:spMk id="24" creationId="{C3C828FD-1FD6-D4AD-2A14-43F5DF658D4A}"/>
          </ac:spMkLst>
        </pc:spChg>
        <pc:spChg chg="del">
          <ac:chgData name="中村 夕夏(nakamura-yuuka.lb5)" userId="3876b221-5734-4af9-84a6-796b991542ab" providerId="ADAL" clId="{4AD1A4B7-8F0A-411C-8CEC-3EBBC6FA010E}" dt="2025-04-24T03:16:13.729" v="0" actId="478"/>
          <ac:spMkLst>
            <pc:docMk/>
            <pc:sldMk cId="488357030" sldId="438"/>
            <ac:spMk id="28" creationId="{283A23AF-4B47-7EDA-A4F9-1217D118E787}"/>
          </ac:spMkLst>
        </pc:spChg>
      </pc:sldChg>
    </pc:docChg>
  </pc:docChgLst>
  <pc:docChgLst>
    <pc:chgData name="添田 秀幸(soeda-hideyuki.oy9)" userId="ec2f7455-e62a-4eb8-987b-43a5ac925f20" providerId="ADAL" clId="{E35483E5-1D7D-4A18-B287-C1C21D447E9F}"/>
    <pc:docChg chg="sldOrd">
      <pc:chgData name="添田 秀幸(soeda-hideyuki.oy9)" userId="ec2f7455-e62a-4eb8-987b-43a5ac925f20" providerId="ADAL" clId="{E35483E5-1D7D-4A18-B287-C1C21D447E9F}" dt="2025-02-06T04:38:01.139" v="0" actId="20578"/>
      <pc:docMkLst>
        <pc:docMk/>
      </pc:docMkLst>
      <pc:sldChg chg="ord">
        <pc:chgData name="添田 秀幸(soeda-hideyuki.oy9)" userId="ec2f7455-e62a-4eb8-987b-43a5ac925f20" providerId="ADAL" clId="{E35483E5-1D7D-4A18-B287-C1C21D447E9F}" dt="2025-02-06T04:38:01.139" v="0" actId="20578"/>
        <pc:sldMkLst>
          <pc:docMk/>
          <pc:sldMk cId="488357030" sldId="438"/>
        </pc:sldMkLst>
      </pc:sldChg>
    </pc:docChg>
  </pc:docChgLst>
  <pc:docChgLst>
    <pc:chgData name="添田 秀幸(soeda-hideyuki.oy9)" userId="S::shjli@lansys.mhlw.go.jp::ec2f7455-e62a-4eb8-987b-43a5ac925f20" providerId="AD" clId="Web-{8D30E893-ADC4-7760-0E83-F75DCCF75327}"/>
    <pc:docChg chg="modSld">
      <pc:chgData name="添田 秀幸(soeda-hideyuki.oy9)" userId="S::shjli@lansys.mhlw.go.jp::ec2f7455-e62a-4eb8-987b-43a5ac925f20" providerId="AD" clId="Web-{8D30E893-ADC4-7760-0E83-F75DCCF75327}" dt="2025-01-31T08:32:22.081" v="20"/>
      <pc:docMkLst>
        <pc:docMk/>
      </pc:docMkLst>
      <pc:sldChg chg="delSp modSp">
        <pc:chgData name="添田 秀幸(soeda-hideyuki.oy9)" userId="S::shjli@lansys.mhlw.go.jp::ec2f7455-e62a-4eb8-987b-43a5ac925f20" providerId="AD" clId="Web-{8D30E893-ADC4-7760-0E83-F75DCCF75327}" dt="2025-01-31T08:32:22.081" v="20"/>
        <pc:sldMkLst>
          <pc:docMk/>
          <pc:sldMk cId="2156616912" sldId="311"/>
        </pc:sldMkLst>
        <pc:spChg chg="mod">
          <ac:chgData name="添田 秀幸(soeda-hideyuki.oy9)" userId="S::shjli@lansys.mhlw.go.jp::ec2f7455-e62a-4eb8-987b-43a5ac925f20" providerId="AD" clId="Web-{8D30E893-ADC4-7760-0E83-F75DCCF75327}" dt="2025-01-31T08:32:19.534" v="19" actId="1076"/>
          <ac:spMkLst>
            <pc:docMk/>
            <pc:sldMk cId="2156616912" sldId="311"/>
            <ac:spMk id="59" creationId="{352AD1FC-C90F-4359-8E25-DE53602D398A}"/>
          </ac:spMkLst>
        </pc:spChg>
        <pc:spChg chg="mod">
          <ac:chgData name="添田 秀幸(soeda-hideyuki.oy9)" userId="S::shjli@lansys.mhlw.go.jp::ec2f7455-e62a-4eb8-987b-43a5ac925f20" providerId="AD" clId="Web-{8D30E893-ADC4-7760-0E83-F75DCCF75327}" dt="2025-01-31T08:31:29.532" v="0" actId="20577"/>
          <ac:spMkLst>
            <pc:docMk/>
            <pc:sldMk cId="2156616912" sldId="311"/>
            <ac:spMk id="60" creationId="{09382F88-E3C0-41F1-8ED1-037D99817B1A}"/>
          </ac:spMkLst>
        </pc:spChg>
      </pc:sldChg>
      <pc:sldChg chg="modSp">
        <pc:chgData name="添田 秀幸(soeda-hideyuki.oy9)" userId="S::shjli@lansys.mhlw.go.jp::ec2f7455-e62a-4eb8-987b-43a5ac925f20" providerId="AD" clId="Web-{8D30E893-ADC4-7760-0E83-F75DCCF75327}" dt="2025-01-31T08:31:57.517" v="14" actId="20577"/>
        <pc:sldMkLst>
          <pc:docMk/>
          <pc:sldMk cId="2668654493" sldId="409"/>
        </pc:sldMkLst>
        <pc:spChg chg="mod">
          <ac:chgData name="添田 秀幸(soeda-hideyuki.oy9)" userId="S::shjli@lansys.mhlw.go.jp::ec2f7455-e62a-4eb8-987b-43a5ac925f20" providerId="AD" clId="Web-{8D30E893-ADC4-7760-0E83-F75DCCF75327}" dt="2025-01-31T08:31:57.517" v="14" actId="20577"/>
          <ac:spMkLst>
            <pc:docMk/>
            <pc:sldMk cId="2668654493" sldId="409"/>
            <ac:spMk id="21" creationId="{23074FAE-0954-49F6-9A38-7162AC94F9DC}"/>
          </ac:spMkLst>
        </pc:spChg>
      </pc:sldChg>
    </pc:docChg>
  </pc:docChgLst>
  <pc:docChgLst>
    <pc:chgData name="添田 秀幸(soeda-hideyuki.oy9)" userId="ec2f7455-e62a-4eb8-987b-43a5ac925f20" providerId="ADAL" clId="{4E4AE331-196C-4303-BE78-52422A79517F}"/>
    <pc:docChg chg="modSld">
      <pc:chgData name="添田 秀幸(soeda-hideyuki.oy9)" userId="ec2f7455-e62a-4eb8-987b-43a5ac925f20" providerId="ADAL" clId="{4E4AE331-196C-4303-BE78-52422A79517F}" dt="2025-02-04T06:56:01.312" v="65" actId="1076"/>
      <pc:docMkLst>
        <pc:docMk/>
      </pc:docMkLst>
      <pc:sldChg chg="addSp modSp mod">
        <pc:chgData name="添田 秀幸(soeda-hideyuki.oy9)" userId="ec2f7455-e62a-4eb8-987b-43a5ac925f20" providerId="ADAL" clId="{4E4AE331-196C-4303-BE78-52422A79517F}" dt="2025-02-04T06:56:01.312" v="65" actId="1076"/>
        <pc:sldMkLst>
          <pc:docMk/>
          <pc:sldMk cId="3059872877" sldId="411"/>
        </pc:sldMkLst>
        <pc:spChg chg="add mod">
          <ac:chgData name="添田 秀幸(soeda-hideyuki.oy9)" userId="ec2f7455-e62a-4eb8-987b-43a5ac925f20" providerId="ADAL" clId="{4E4AE331-196C-4303-BE78-52422A79517F}" dt="2025-02-04T06:53:00.294" v="60" actId="20577"/>
          <ac:spMkLst>
            <pc:docMk/>
            <pc:sldMk cId="3059872877" sldId="411"/>
            <ac:spMk id="6" creationId="{7D362B64-634E-7A04-B57F-F1C162368EE2}"/>
          </ac:spMkLst>
        </pc:spChg>
        <pc:picChg chg="add mod">
          <ac:chgData name="添田 秀幸(soeda-hideyuki.oy9)" userId="ec2f7455-e62a-4eb8-987b-43a5ac925f20" providerId="ADAL" clId="{4E4AE331-196C-4303-BE78-52422A79517F}" dt="2025-02-04T06:56:01.312" v="65" actId="1076"/>
          <ac:picMkLst>
            <pc:docMk/>
            <pc:sldMk cId="3059872877" sldId="411"/>
            <ac:picMk id="5" creationId="{323E42CC-320D-2396-DEFF-1FEC2A87239F}"/>
          </ac:picMkLst>
        </pc:picChg>
      </pc:sldChg>
    </pc:docChg>
  </pc:docChgLst>
  <pc:docChgLst>
    <pc:chgData name="伊波 明香(iha-sayaka)" userId="S::isalo@lansys.mhlw.go.jp::ea632048-705a-459e-90ac-41fa66007c14" providerId="AD" clId="Web-{A7FA8950-FA83-C226-B3BC-8F2B2788C6FC}"/>
    <pc:docChg chg="modSld">
      <pc:chgData name="伊波 明香(iha-sayaka)" userId="S::isalo@lansys.mhlw.go.jp::ea632048-705a-459e-90ac-41fa66007c14" providerId="AD" clId="Web-{A7FA8950-FA83-C226-B3BC-8F2B2788C6FC}" dt="2025-04-04T04:41:38.473" v="11" actId="20577"/>
      <pc:docMkLst>
        <pc:docMk/>
      </pc:docMkLst>
      <pc:sldChg chg="modSp">
        <pc:chgData name="伊波 明香(iha-sayaka)" userId="S::isalo@lansys.mhlw.go.jp::ea632048-705a-459e-90ac-41fa66007c14" providerId="AD" clId="Web-{A7FA8950-FA83-C226-B3BC-8F2B2788C6FC}" dt="2025-04-04T04:40:59.613" v="3" actId="20577"/>
        <pc:sldMkLst>
          <pc:docMk/>
          <pc:sldMk cId="709081882" sldId="304"/>
        </pc:sldMkLst>
        <pc:spChg chg="mod">
          <ac:chgData name="伊波 明香(iha-sayaka)" userId="S::isalo@lansys.mhlw.go.jp::ea632048-705a-459e-90ac-41fa66007c14" providerId="AD" clId="Web-{A7FA8950-FA83-C226-B3BC-8F2B2788C6FC}" dt="2025-04-04T04:40:59.613" v="3" actId="20577"/>
          <ac:spMkLst>
            <pc:docMk/>
            <pc:sldMk cId="709081882" sldId="304"/>
            <ac:spMk id="44" creationId="{98581BC0-4728-4771-9696-5A054FF4BEB4}"/>
          </ac:spMkLst>
        </pc:spChg>
      </pc:sldChg>
      <pc:sldChg chg="modSp">
        <pc:chgData name="伊波 明香(iha-sayaka)" userId="S::isalo@lansys.mhlw.go.jp::ea632048-705a-459e-90ac-41fa66007c14" providerId="AD" clId="Web-{A7FA8950-FA83-C226-B3BC-8F2B2788C6FC}" dt="2025-04-04T04:41:38.473" v="11" actId="20577"/>
        <pc:sldMkLst>
          <pc:docMk/>
          <pc:sldMk cId="1991911614" sldId="442"/>
        </pc:sldMkLst>
        <pc:spChg chg="mod">
          <ac:chgData name="伊波 明香(iha-sayaka)" userId="S::isalo@lansys.mhlw.go.jp::ea632048-705a-459e-90ac-41fa66007c14" providerId="AD" clId="Web-{A7FA8950-FA83-C226-B3BC-8F2B2788C6FC}" dt="2025-04-04T04:41:38.473" v="11" actId="20577"/>
          <ac:spMkLst>
            <pc:docMk/>
            <pc:sldMk cId="1991911614" sldId="442"/>
            <ac:spMk id="5" creationId="{8B0E0168-D49B-4D93-A4D2-21C3F1FDD7D2}"/>
          </ac:spMkLst>
        </pc:spChg>
      </pc:sldChg>
      <pc:sldChg chg="modSp">
        <pc:chgData name="伊波 明香(iha-sayaka)" userId="S::isalo@lansys.mhlw.go.jp::ea632048-705a-459e-90ac-41fa66007c14" providerId="AD" clId="Web-{A7FA8950-FA83-C226-B3BC-8F2B2788C6FC}" dt="2025-04-04T04:40:30.174" v="2" actId="20577"/>
        <pc:sldMkLst>
          <pc:docMk/>
          <pc:sldMk cId="2062768210" sldId="454"/>
        </pc:sldMkLst>
        <pc:spChg chg="mod">
          <ac:chgData name="伊波 明香(iha-sayaka)" userId="S::isalo@lansys.mhlw.go.jp::ea632048-705a-459e-90ac-41fa66007c14" providerId="AD" clId="Web-{A7FA8950-FA83-C226-B3BC-8F2B2788C6FC}" dt="2025-04-04T04:40:30.174" v="2" actId="20577"/>
          <ac:spMkLst>
            <pc:docMk/>
            <pc:sldMk cId="2062768210" sldId="454"/>
            <ac:spMk id="97" creationId="{18511A2D-D412-4010-AE5F-D74CB258F0CC}"/>
          </ac:spMkLst>
        </pc:spChg>
      </pc:sldChg>
      <pc:sldChg chg="modSp">
        <pc:chgData name="伊波 明香(iha-sayaka)" userId="S::isalo@lansys.mhlw.go.jp::ea632048-705a-459e-90ac-41fa66007c14" providerId="AD" clId="Web-{A7FA8950-FA83-C226-B3BC-8F2B2788C6FC}" dt="2025-04-04T04:41:12.926" v="4" actId="20577"/>
        <pc:sldMkLst>
          <pc:docMk/>
          <pc:sldMk cId="2052722953" sldId="455"/>
        </pc:sldMkLst>
        <pc:spChg chg="mod">
          <ac:chgData name="伊波 明香(iha-sayaka)" userId="S::isalo@lansys.mhlw.go.jp::ea632048-705a-459e-90ac-41fa66007c14" providerId="AD" clId="Web-{A7FA8950-FA83-C226-B3BC-8F2B2788C6FC}" dt="2025-04-04T04:41:12.926" v="4" actId="20577"/>
          <ac:spMkLst>
            <pc:docMk/>
            <pc:sldMk cId="2052722953" sldId="455"/>
            <ac:spMk id="10" creationId="{3869BE18-A89E-4D89-9D1A-8A5BF72AB060}"/>
          </ac:spMkLst>
        </pc:spChg>
      </pc:sldChg>
    </pc:docChg>
  </pc:docChgLst>
  <pc:docChgLst>
    <pc:chgData name="堀田 大貴(hotta-daiki.55i)" userId="S::hdqzh@lansys.mhlw.go.jp::3b13fb6d-0952-4286-9753-9f851aa41881" providerId="AD" clId="Web-{CDDE16E6-924F-139E-864F-9434686E5426}"/>
    <pc:docChg chg="modSld">
      <pc:chgData name="堀田 大貴(hotta-daiki.55i)" userId="S::hdqzh@lansys.mhlw.go.jp::3b13fb6d-0952-4286-9753-9f851aa41881" providerId="AD" clId="Web-{CDDE16E6-924F-139E-864F-9434686E5426}" dt="2025-04-04T05:06:52.381" v="0"/>
      <pc:docMkLst>
        <pc:docMk/>
      </pc:docMkLst>
      <pc:sldChg chg="delSp">
        <pc:chgData name="堀田 大貴(hotta-daiki.55i)" userId="S::hdqzh@lansys.mhlw.go.jp::3b13fb6d-0952-4286-9753-9f851aa41881" providerId="AD" clId="Web-{CDDE16E6-924F-139E-864F-9434686E5426}" dt="2025-04-04T05:06:52.381" v="0"/>
        <pc:sldMkLst>
          <pc:docMk/>
          <pc:sldMk cId="2668654493" sldId="409"/>
        </pc:sldMkLst>
        <pc:spChg chg="del">
          <ac:chgData name="堀田 大貴(hotta-daiki.55i)" userId="S::hdqzh@lansys.mhlw.go.jp::3b13fb6d-0952-4286-9753-9f851aa41881" providerId="AD" clId="Web-{CDDE16E6-924F-139E-864F-9434686E5426}" dt="2025-04-04T05:06:52.381" v="0"/>
          <ac:spMkLst>
            <pc:docMk/>
            <pc:sldMk cId="2668654493" sldId="409"/>
            <ac:spMk id="84" creationId="{62402073-5A45-9BE8-8D9D-D89E99B3AAE5}"/>
          </ac:spMkLst>
        </pc:spChg>
      </pc:sldChg>
    </pc:docChg>
  </pc:docChgLst>
  <pc:docChgLst>
    <pc:chgData name="堀田 大貴(hotta-daiki.55i)" userId="S::hdqzh@lansys.mhlw.go.jp::3b13fb6d-0952-4286-9753-9f851aa41881" providerId="AD" clId="Web-{6D664354-133F-1577-4CB3-6B870352A56B}"/>
    <pc:docChg chg="modSld">
      <pc:chgData name="堀田 大貴(hotta-daiki.55i)" userId="S::hdqzh@lansys.mhlw.go.jp::3b13fb6d-0952-4286-9753-9f851aa41881" providerId="AD" clId="Web-{6D664354-133F-1577-4CB3-6B870352A56B}" dt="2025-04-04T05:03:36.775" v="108" actId="1076"/>
      <pc:docMkLst>
        <pc:docMk/>
      </pc:docMkLst>
      <pc:sldChg chg="delSp">
        <pc:chgData name="堀田 大貴(hotta-daiki.55i)" userId="S::hdqzh@lansys.mhlw.go.jp::3b13fb6d-0952-4286-9753-9f851aa41881" providerId="AD" clId="Web-{6D664354-133F-1577-4CB3-6B870352A56B}" dt="2025-04-04T05:02:54.539" v="48"/>
        <pc:sldMkLst>
          <pc:docMk/>
          <pc:sldMk cId="2156616912" sldId="311"/>
        </pc:sldMkLst>
        <pc:spChg chg="del">
          <ac:chgData name="堀田 大貴(hotta-daiki.55i)" userId="S::hdqzh@lansys.mhlw.go.jp::3b13fb6d-0952-4286-9753-9f851aa41881" providerId="AD" clId="Web-{6D664354-133F-1577-4CB3-6B870352A56B}" dt="2025-04-04T05:02:54.539" v="48"/>
          <ac:spMkLst>
            <pc:docMk/>
            <pc:sldMk cId="2156616912" sldId="311"/>
            <ac:spMk id="87" creationId="{968D3D0E-6193-04D8-BCEB-9F701F96CE97}"/>
          </ac:spMkLst>
        </pc:spChg>
        <pc:spChg chg="del">
          <ac:chgData name="堀田 大貴(hotta-daiki.55i)" userId="S::hdqzh@lansys.mhlw.go.jp::3b13fb6d-0952-4286-9753-9f851aa41881" providerId="AD" clId="Web-{6D664354-133F-1577-4CB3-6B870352A56B}" dt="2025-04-04T05:02:54.539" v="47"/>
          <ac:spMkLst>
            <pc:docMk/>
            <pc:sldMk cId="2156616912" sldId="311"/>
            <ac:spMk id="88" creationId="{A6E0DEE8-B289-07B0-E78D-167806F26D7B}"/>
          </ac:spMkLst>
        </pc:spChg>
        <pc:spChg chg="del">
          <ac:chgData name="堀田 大貴(hotta-daiki.55i)" userId="S::hdqzh@lansys.mhlw.go.jp::3b13fb6d-0952-4286-9753-9f851aa41881" providerId="AD" clId="Web-{6D664354-133F-1577-4CB3-6B870352A56B}" dt="2025-04-04T05:02:54.539" v="46"/>
          <ac:spMkLst>
            <pc:docMk/>
            <pc:sldMk cId="2156616912" sldId="311"/>
            <ac:spMk id="89" creationId="{0C5959F6-7CB1-0D92-D8E8-EABF87243A9D}"/>
          </ac:spMkLst>
        </pc:spChg>
        <pc:spChg chg="del">
          <ac:chgData name="堀田 大貴(hotta-daiki.55i)" userId="S::hdqzh@lansys.mhlw.go.jp::3b13fb6d-0952-4286-9753-9f851aa41881" providerId="AD" clId="Web-{6D664354-133F-1577-4CB3-6B870352A56B}" dt="2025-04-04T05:02:54.539" v="45"/>
          <ac:spMkLst>
            <pc:docMk/>
            <pc:sldMk cId="2156616912" sldId="311"/>
            <ac:spMk id="90" creationId="{E2B2C45C-5FDC-E00D-7490-0AA447DA1C55}"/>
          </ac:spMkLst>
        </pc:spChg>
        <pc:spChg chg="del">
          <ac:chgData name="堀田 大貴(hotta-daiki.55i)" userId="S::hdqzh@lansys.mhlw.go.jp::3b13fb6d-0952-4286-9753-9f851aa41881" providerId="AD" clId="Web-{6D664354-133F-1577-4CB3-6B870352A56B}" dt="2025-04-04T05:02:54.539" v="44"/>
          <ac:spMkLst>
            <pc:docMk/>
            <pc:sldMk cId="2156616912" sldId="311"/>
            <ac:spMk id="91" creationId="{B5A95C0E-2002-EB95-3C88-7939CC877362}"/>
          </ac:spMkLst>
        </pc:spChg>
        <pc:spChg chg="del">
          <ac:chgData name="堀田 大貴(hotta-daiki.55i)" userId="S::hdqzh@lansys.mhlw.go.jp::3b13fb6d-0952-4286-9753-9f851aa41881" providerId="AD" clId="Web-{6D664354-133F-1577-4CB3-6B870352A56B}" dt="2025-04-04T05:02:54.539" v="43"/>
          <ac:spMkLst>
            <pc:docMk/>
            <pc:sldMk cId="2156616912" sldId="311"/>
            <ac:spMk id="92" creationId="{18268F18-2E74-B2E8-E54F-AC4528C8C347}"/>
          </ac:spMkLst>
        </pc:spChg>
        <pc:spChg chg="del">
          <ac:chgData name="堀田 大貴(hotta-daiki.55i)" userId="S::hdqzh@lansys.mhlw.go.jp::3b13fb6d-0952-4286-9753-9f851aa41881" providerId="AD" clId="Web-{6D664354-133F-1577-4CB3-6B870352A56B}" dt="2025-04-04T05:02:54.539" v="42"/>
          <ac:spMkLst>
            <pc:docMk/>
            <pc:sldMk cId="2156616912" sldId="311"/>
            <ac:spMk id="93" creationId="{77D1C178-4928-83BE-4788-66A91D395A57}"/>
          </ac:spMkLst>
        </pc:spChg>
        <pc:spChg chg="del">
          <ac:chgData name="堀田 大貴(hotta-daiki.55i)" userId="S::hdqzh@lansys.mhlw.go.jp::3b13fb6d-0952-4286-9753-9f851aa41881" providerId="AD" clId="Web-{6D664354-133F-1577-4CB3-6B870352A56B}" dt="2025-04-04T05:02:54.539" v="41"/>
          <ac:spMkLst>
            <pc:docMk/>
            <pc:sldMk cId="2156616912" sldId="311"/>
            <ac:spMk id="94" creationId="{FB6FD2EB-389F-F9F8-5BE2-01B999796845}"/>
          </ac:spMkLst>
        </pc:spChg>
        <pc:spChg chg="del">
          <ac:chgData name="堀田 大貴(hotta-daiki.55i)" userId="S::hdqzh@lansys.mhlw.go.jp::3b13fb6d-0952-4286-9753-9f851aa41881" providerId="AD" clId="Web-{6D664354-133F-1577-4CB3-6B870352A56B}" dt="2025-04-04T05:02:54.539" v="40"/>
          <ac:spMkLst>
            <pc:docMk/>
            <pc:sldMk cId="2156616912" sldId="311"/>
            <ac:spMk id="95" creationId="{D2DE4D72-F655-97FC-C756-A92049F52CBE}"/>
          </ac:spMkLst>
        </pc:spChg>
        <pc:spChg chg="del">
          <ac:chgData name="堀田 大貴(hotta-daiki.55i)" userId="S::hdqzh@lansys.mhlw.go.jp::3b13fb6d-0952-4286-9753-9f851aa41881" providerId="AD" clId="Web-{6D664354-133F-1577-4CB3-6B870352A56B}" dt="2025-04-04T05:02:54.539" v="39"/>
          <ac:spMkLst>
            <pc:docMk/>
            <pc:sldMk cId="2156616912" sldId="311"/>
            <ac:spMk id="96" creationId="{3177BCB4-D61F-C32A-FEC0-91882B8526D2}"/>
          </ac:spMkLst>
        </pc:spChg>
        <pc:spChg chg="del">
          <ac:chgData name="堀田 大貴(hotta-daiki.55i)" userId="S::hdqzh@lansys.mhlw.go.jp::3b13fb6d-0952-4286-9753-9f851aa41881" providerId="AD" clId="Web-{6D664354-133F-1577-4CB3-6B870352A56B}" dt="2025-04-04T05:02:54.539" v="37"/>
          <ac:spMkLst>
            <pc:docMk/>
            <pc:sldMk cId="2156616912" sldId="311"/>
            <ac:spMk id="98" creationId="{6B70F117-937D-016D-AD34-CB44879F428D}"/>
          </ac:spMkLst>
        </pc:spChg>
        <pc:spChg chg="del">
          <ac:chgData name="堀田 大貴(hotta-daiki.55i)" userId="S::hdqzh@lansys.mhlw.go.jp::3b13fb6d-0952-4286-9753-9f851aa41881" providerId="AD" clId="Web-{6D664354-133F-1577-4CB3-6B870352A56B}" dt="2025-04-04T05:02:54.539" v="36"/>
          <ac:spMkLst>
            <pc:docMk/>
            <pc:sldMk cId="2156616912" sldId="311"/>
            <ac:spMk id="99" creationId="{50994F34-190F-146E-27F8-2BF5182A5ED8}"/>
          </ac:spMkLst>
        </pc:spChg>
        <pc:spChg chg="del">
          <ac:chgData name="堀田 大貴(hotta-daiki.55i)" userId="S::hdqzh@lansys.mhlw.go.jp::3b13fb6d-0952-4286-9753-9f851aa41881" providerId="AD" clId="Web-{6D664354-133F-1577-4CB3-6B870352A56B}" dt="2025-04-04T05:02:54.539" v="26"/>
          <ac:spMkLst>
            <pc:docMk/>
            <pc:sldMk cId="2156616912" sldId="311"/>
            <ac:spMk id="122" creationId="{AF6B8AFA-7880-E621-80DE-F808D15BA30E}"/>
          </ac:spMkLst>
        </pc:spChg>
        <pc:spChg chg="del">
          <ac:chgData name="堀田 大貴(hotta-daiki.55i)" userId="S::hdqzh@lansys.mhlw.go.jp::3b13fb6d-0952-4286-9753-9f851aa41881" providerId="AD" clId="Web-{6D664354-133F-1577-4CB3-6B870352A56B}" dt="2025-04-04T05:02:54.539" v="25"/>
          <ac:spMkLst>
            <pc:docMk/>
            <pc:sldMk cId="2156616912" sldId="311"/>
            <ac:spMk id="123" creationId="{3E1D7140-0B11-DD6C-3CD6-CB91F92C7543}"/>
          </ac:spMkLst>
        </pc:spChg>
        <pc:spChg chg="del">
          <ac:chgData name="堀田 大貴(hotta-daiki.55i)" userId="S::hdqzh@lansys.mhlw.go.jp::3b13fb6d-0952-4286-9753-9f851aa41881" providerId="AD" clId="Web-{6D664354-133F-1577-4CB3-6B870352A56B}" dt="2025-04-04T05:02:54.539" v="24"/>
          <ac:spMkLst>
            <pc:docMk/>
            <pc:sldMk cId="2156616912" sldId="311"/>
            <ac:spMk id="124" creationId="{44DCC7C0-B732-39DD-2642-75F367F3110A}"/>
          </ac:spMkLst>
        </pc:spChg>
        <pc:grpChg chg="del">
          <ac:chgData name="堀田 大貴(hotta-daiki.55i)" userId="S::hdqzh@lansys.mhlw.go.jp::3b13fb6d-0952-4286-9753-9f851aa41881" providerId="AD" clId="Web-{6D664354-133F-1577-4CB3-6B870352A56B}" dt="2025-04-04T05:02:54.539" v="29"/>
          <ac:grpSpMkLst>
            <pc:docMk/>
            <pc:sldMk cId="2156616912" sldId="311"/>
            <ac:grpSpMk id="106" creationId="{FB4B6310-69AF-DCC9-16E2-60CF953D9027}"/>
          </ac:grpSpMkLst>
        </pc:grpChg>
        <pc:grpChg chg="del">
          <ac:chgData name="堀田 大貴(hotta-daiki.55i)" userId="S::hdqzh@lansys.mhlw.go.jp::3b13fb6d-0952-4286-9753-9f851aa41881" providerId="AD" clId="Web-{6D664354-133F-1577-4CB3-6B870352A56B}" dt="2025-04-04T05:02:54.539" v="28"/>
          <ac:grpSpMkLst>
            <pc:docMk/>
            <pc:sldMk cId="2156616912" sldId="311"/>
            <ac:grpSpMk id="115" creationId="{4163D54F-E1D9-F867-517E-6C95F3DFC170}"/>
          </ac:grpSpMkLst>
        </pc:grpChg>
        <pc:grpChg chg="del">
          <ac:chgData name="堀田 大貴(hotta-daiki.55i)" userId="S::hdqzh@lansys.mhlw.go.jp::3b13fb6d-0952-4286-9753-9f851aa41881" providerId="AD" clId="Web-{6D664354-133F-1577-4CB3-6B870352A56B}" dt="2025-04-04T05:02:54.539" v="27"/>
          <ac:grpSpMkLst>
            <pc:docMk/>
            <pc:sldMk cId="2156616912" sldId="311"/>
            <ac:grpSpMk id="119" creationId="{FCA14B09-55B0-359D-4B60-B29F52372987}"/>
          </ac:grpSpMkLst>
        </pc:grpChg>
        <pc:picChg chg="del">
          <ac:chgData name="堀田 大貴(hotta-daiki.55i)" userId="S::hdqzh@lansys.mhlw.go.jp::3b13fb6d-0952-4286-9753-9f851aa41881" providerId="AD" clId="Web-{6D664354-133F-1577-4CB3-6B870352A56B}" dt="2025-04-04T05:02:54.539" v="35"/>
          <ac:picMkLst>
            <pc:docMk/>
            <pc:sldMk cId="2156616912" sldId="311"/>
            <ac:picMk id="100" creationId="{460FC9B3-B6CC-4BC6-49F3-7CC02BC3EFF9}"/>
          </ac:picMkLst>
        </pc:picChg>
        <pc:picChg chg="del">
          <ac:chgData name="堀田 大貴(hotta-daiki.55i)" userId="S::hdqzh@lansys.mhlw.go.jp::3b13fb6d-0952-4286-9753-9f851aa41881" providerId="AD" clId="Web-{6D664354-133F-1577-4CB3-6B870352A56B}" dt="2025-04-04T05:02:54.539" v="31"/>
          <ac:picMkLst>
            <pc:docMk/>
            <pc:sldMk cId="2156616912" sldId="311"/>
            <ac:picMk id="104" creationId="{7DD3B1BC-7F9B-9B0B-680C-1CBE9346ED5E}"/>
          </ac:picMkLst>
        </pc:picChg>
        <pc:picChg chg="del">
          <ac:chgData name="堀田 大貴(hotta-daiki.55i)" userId="S::hdqzh@lansys.mhlw.go.jp::3b13fb6d-0952-4286-9753-9f851aa41881" providerId="AD" clId="Web-{6D664354-133F-1577-4CB3-6B870352A56B}" dt="2025-04-04T05:02:54.539" v="30"/>
          <ac:picMkLst>
            <pc:docMk/>
            <pc:sldMk cId="2156616912" sldId="311"/>
            <ac:picMk id="105" creationId="{F66075F5-F961-D684-5767-2CCBD0AFD374}"/>
          </ac:picMkLst>
        </pc:picChg>
        <pc:cxnChg chg="del">
          <ac:chgData name="堀田 大貴(hotta-daiki.55i)" userId="S::hdqzh@lansys.mhlw.go.jp::3b13fb6d-0952-4286-9753-9f851aa41881" providerId="AD" clId="Web-{6D664354-133F-1577-4CB3-6B870352A56B}" dt="2025-04-04T05:02:54.539" v="38"/>
          <ac:cxnSpMkLst>
            <pc:docMk/>
            <pc:sldMk cId="2156616912" sldId="311"/>
            <ac:cxnSpMk id="97" creationId="{089D06A4-43A0-063F-84E9-A9114844AD8A}"/>
          </ac:cxnSpMkLst>
        </pc:cxnChg>
        <pc:cxnChg chg="del">
          <ac:chgData name="堀田 大貴(hotta-daiki.55i)" userId="S::hdqzh@lansys.mhlw.go.jp::3b13fb6d-0952-4286-9753-9f851aa41881" providerId="AD" clId="Web-{6D664354-133F-1577-4CB3-6B870352A56B}" dt="2025-04-04T05:02:54.539" v="34"/>
          <ac:cxnSpMkLst>
            <pc:docMk/>
            <pc:sldMk cId="2156616912" sldId="311"/>
            <ac:cxnSpMk id="101" creationId="{F5651D3D-D944-12B2-C5B1-2C966DEEAB26}"/>
          </ac:cxnSpMkLst>
        </pc:cxnChg>
        <pc:cxnChg chg="del">
          <ac:chgData name="堀田 大貴(hotta-daiki.55i)" userId="S::hdqzh@lansys.mhlw.go.jp::3b13fb6d-0952-4286-9753-9f851aa41881" providerId="AD" clId="Web-{6D664354-133F-1577-4CB3-6B870352A56B}" dt="2025-04-04T05:02:54.539" v="33"/>
          <ac:cxnSpMkLst>
            <pc:docMk/>
            <pc:sldMk cId="2156616912" sldId="311"/>
            <ac:cxnSpMk id="102" creationId="{70D9884F-A15F-4D47-6296-4CE3A17BFBC7}"/>
          </ac:cxnSpMkLst>
        </pc:cxnChg>
        <pc:cxnChg chg="del">
          <ac:chgData name="堀田 大貴(hotta-daiki.55i)" userId="S::hdqzh@lansys.mhlw.go.jp::3b13fb6d-0952-4286-9753-9f851aa41881" providerId="AD" clId="Web-{6D664354-133F-1577-4CB3-6B870352A56B}" dt="2025-04-04T05:02:54.539" v="32"/>
          <ac:cxnSpMkLst>
            <pc:docMk/>
            <pc:sldMk cId="2156616912" sldId="311"/>
            <ac:cxnSpMk id="103" creationId="{B3BA5A4C-0862-6418-F808-7653C42A7150}"/>
          </ac:cxnSpMkLst>
        </pc:cxnChg>
      </pc:sldChg>
      <pc:sldChg chg="modSp">
        <pc:chgData name="堀田 大貴(hotta-daiki.55i)" userId="S::hdqzh@lansys.mhlw.go.jp::3b13fb6d-0952-4286-9753-9f851aa41881" providerId="AD" clId="Web-{6D664354-133F-1577-4CB3-6B870352A56B}" dt="2025-04-04T05:01:29.848" v="12" actId="1076"/>
        <pc:sldMkLst>
          <pc:docMk/>
          <pc:sldMk cId="2699200285" sldId="393"/>
        </pc:sldMkLst>
        <pc:spChg chg="mod">
          <ac:chgData name="堀田 大貴(hotta-daiki.55i)" userId="S::hdqzh@lansys.mhlw.go.jp::3b13fb6d-0952-4286-9753-9f851aa41881" providerId="AD" clId="Web-{6D664354-133F-1577-4CB3-6B870352A56B}" dt="2025-04-04T05:01:29.848" v="12" actId="1076"/>
          <ac:spMkLst>
            <pc:docMk/>
            <pc:sldMk cId="2699200285" sldId="393"/>
            <ac:spMk id="15" creationId="{AD81190F-135F-4234-8671-5F0B11AFA2D3}"/>
          </ac:spMkLst>
        </pc:spChg>
      </pc:sldChg>
      <pc:sldChg chg="delSp delAnim">
        <pc:chgData name="堀田 大貴(hotta-daiki.55i)" userId="S::hdqzh@lansys.mhlw.go.jp::3b13fb6d-0952-4286-9753-9f851aa41881" providerId="AD" clId="Web-{6D664354-133F-1577-4CB3-6B870352A56B}" dt="2025-04-04T05:03:06.805" v="75"/>
        <pc:sldMkLst>
          <pc:docMk/>
          <pc:sldMk cId="2668654493" sldId="409"/>
        </pc:sldMkLst>
        <pc:spChg chg="del">
          <ac:chgData name="堀田 大貴(hotta-daiki.55i)" userId="S::hdqzh@lansys.mhlw.go.jp::3b13fb6d-0952-4286-9753-9f851aa41881" providerId="AD" clId="Web-{6D664354-133F-1577-4CB3-6B870352A56B}" dt="2025-04-04T05:03:06.805" v="75"/>
          <ac:spMkLst>
            <pc:docMk/>
            <pc:sldMk cId="2668654493" sldId="409"/>
            <ac:spMk id="20" creationId="{57248B46-A9E4-FF72-3496-DC5568432487}"/>
          </ac:spMkLst>
        </pc:spChg>
        <pc:spChg chg="del">
          <ac:chgData name="堀田 大貴(hotta-daiki.55i)" userId="S::hdqzh@lansys.mhlw.go.jp::3b13fb6d-0952-4286-9753-9f851aa41881" providerId="AD" clId="Web-{6D664354-133F-1577-4CB3-6B870352A56B}" dt="2025-04-04T05:03:06.790" v="74"/>
          <ac:spMkLst>
            <pc:docMk/>
            <pc:sldMk cId="2668654493" sldId="409"/>
            <ac:spMk id="23" creationId="{75C67525-0412-74F8-528A-CD90745917CF}"/>
          </ac:spMkLst>
        </pc:spChg>
        <pc:spChg chg="del">
          <ac:chgData name="堀田 大貴(hotta-daiki.55i)" userId="S::hdqzh@lansys.mhlw.go.jp::3b13fb6d-0952-4286-9753-9f851aa41881" providerId="AD" clId="Web-{6D664354-133F-1577-4CB3-6B870352A56B}" dt="2025-04-04T05:03:06.758" v="73"/>
          <ac:spMkLst>
            <pc:docMk/>
            <pc:sldMk cId="2668654493" sldId="409"/>
            <ac:spMk id="24" creationId="{819969FF-167E-45AB-A9E3-DBABECD9206A}"/>
          </ac:spMkLst>
        </pc:spChg>
        <pc:spChg chg="del">
          <ac:chgData name="堀田 大貴(hotta-daiki.55i)" userId="S::hdqzh@lansys.mhlw.go.jp::3b13fb6d-0952-4286-9753-9f851aa41881" providerId="AD" clId="Web-{6D664354-133F-1577-4CB3-6B870352A56B}" dt="2025-04-04T05:03:06.618" v="69"/>
          <ac:spMkLst>
            <pc:docMk/>
            <pc:sldMk cId="2668654493" sldId="409"/>
            <ac:spMk id="70" creationId="{C0912E9F-56B2-1D0E-76B0-290DF02E5739}"/>
          </ac:spMkLst>
        </pc:spChg>
        <pc:spChg chg="del">
          <ac:chgData name="堀田 大貴(hotta-daiki.55i)" userId="S::hdqzh@lansys.mhlw.go.jp::3b13fb6d-0952-4286-9753-9f851aa41881" providerId="AD" clId="Web-{6D664354-133F-1577-4CB3-6B870352A56B}" dt="2025-04-04T05:03:06.602" v="68"/>
          <ac:spMkLst>
            <pc:docMk/>
            <pc:sldMk cId="2668654493" sldId="409"/>
            <ac:spMk id="71" creationId="{3E8B6A06-C87C-C429-4B4C-4B721BF047B8}"/>
          </ac:spMkLst>
        </pc:spChg>
        <pc:spChg chg="del">
          <ac:chgData name="堀田 大貴(hotta-daiki.55i)" userId="S::hdqzh@lansys.mhlw.go.jp::3b13fb6d-0952-4286-9753-9f851aa41881" providerId="AD" clId="Web-{6D664354-133F-1577-4CB3-6B870352A56B}" dt="2025-04-04T05:03:06.586" v="67"/>
          <ac:spMkLst>
            <pc:docMk/>
            <pc:sldMk cId="2668654493" sldId="409"/>
            <ac:spMk id="72" creationId="{981CB0C7-7141-B5EA-ED6C-3F89A2B6FD4A}"/>
          </ac:spMkLst>
        </pc:spChg>
        <pc:spChg chg="del">
          <ac:chgData name="堀田 大貴(hotta-daiki.55i)" userId="S::hdqzh@lansys.mhlw.go.jp::3b13fb6d-0952-4286-9753-9f851aa41881" providerId="AD" clId="Web-{6D664354-133F-1577-4CB3-6B870352A56B}" dt="2025-04-04T05:03:06.571" v="66"/>
          <ac:spMkLst>
            <pc:docMk/>
            <pc:sldMk cId="2668654493" sldId="409"/>
            <ac:spMk id="73" creationId="{5F959CBB-519D-986E-D0D7-23B5FB6B9367}"/>
          </ac:spMkLst>
        </pc:spChg>
        <pc:spChg chg="del">
          <ac:chgData name="堀田 大貴(hotta-daiki.55i)" userId="S::hdqzh@lansys.mhlw.go.jp::3b13fb6d-0952-4286-9753-9f851aa41881" providerId="AD" clId="Web-{6D664354-133F-1577-4CB3-6B870352A56B}" dt="2025-04-04T05:03:06.461" v="61"/>
          <ac:spMkLst>
            <pc:docMk/>
            <pc:sldMk cId="2668654493" sldId="409"/>
            <ac:spMk id="78" creationId="{91ECBFA2-11C2-1A3B-4587-6A5AD7FE6E53}"/>
          </ac:spMkLst>
        </pc:spChg>
        <pc:spChg chg="del">
          <ac:chgData name="堀田 大貴(hotta-daiki.55i)" userId="S::hdqzh@lansys.mhlw.go.jp::3b13fb6d-0952-4286-9753-9f851aa41881" providerId="AD" clId="Web-{6D664354-133F-1577-4CB3-6B870352A56B}" dt="2025-04-04T05:03:06.446" v="60"/>
          <ac:spMkLst>
            <pc:docMk/>
            <pc:sldMk cId="2668654493" sldId="409"/>
            <ac:spMk id="79" creationId="{B2A968F5-C095-0722-CAD3-6448F11A7BE6}"/>
          </ac:spMkLst>
        </pc:spChg>
        <pc:spChg chg="del">
          <ac:chgData name="堀田 大貴(hotta-daiki.55i)" userId="S::hdqzh@lansys.mhlw.go.jp::3b13fb6d-0952-4286-9753-9f851aa41881" providerId="AD" clId="Web-{6D664354-133F-1577-4CB3-6B870352A56B}" dt="2025-04-04T05:03:06.399" v="58"/>
          <ac:spMkLst>
            <pc:docMk/>
            <pc:sldMk cId="2668654493" sldId="409"/>
            <ac:spMk id="81" creationId="{06E8D492-BB2E-99B1-4486-A89F0C345A39}"/>
          </ac:spMkLst>
        </pc:spChg>
        <pc:spChg chg="del">
          <ac:chgData name="堀田 大貴(hotta-daiki.55i)" userId="S::hdqzh@lansys.mhlw.go.jp::3b13fb6d-0952-4286-9753-9f851aa41881" providerId="AD" clId="Web-{6D664354-133F-1577-4CB3-6B870352A56B}" dt="2025-04-04T05:03:06.383" v="57"/>
          <ac:spMkLst>
            <pc:docMk/>
            <pc:sldMk cId="2668654493" sldId="409"/>
            <ac:spMk id="82" creationId="{5AF388FE-83B4-21D1-EFF2-A6FF278395D7}"/>
          </ac:spMkLst>
        </pc:spChg>
        <pc:spChg chg="del">
          <ac:chgData name="堀田 大貴(hotta-daiki.55i)" userId="S::hdqzh@lansys.mhlw.go.jp::3b13fb6d-0952-4286-9753-9f851aa41881" providerId="AD" clId="Web-{6D664354-133F-1577-4CB3-6B870352A56B}" dt="2025-04-04T05:03:06.368" v="56"/>
          <ac:spMkLst>
            <pc:docMk/>
            <pc:sldMk cId="2668654493" sldId="409"/>
            <ac:spMk id="83" creationId="{389FFCAC-CD1F-56C2-37A6-443AE5EC534F}"/>
          </ac:spMkLst>
        </pc:spChg>
        <pc:spChg chg="del">
          <ac:chgData name="堀田 大貴(hotta-daiki.55i)" userId="S::hdqzh@lansys.mhlw.go.jp::3b13fb6d-0952-4286-9753-9f851aa41881" providerId="AD" clId="Web-{6D664354-133F-1577-4CB3-6B870352A56B}" dt="2025-04-04T05:03:06.290" v="53"/>
          <ac:spMkLst>
            <pc:docMk/>
            <pc:sldMk cId="2668654493" sldId="409"/>
            <ac:spMk id="87" creationId="{F16EF201-09A6-DDC5-C157-0BC7304AA29F}"/>
          </ac:spMkLst>
        </pc:spChg>
        <pc:spChg chg="del">
          <ac:chgData name="堀田 大貴(hotta-daiki.55i)" userId="S::hdqzh@lansys.mhlw.go.jp::3b13fb6d-0952-4286-9753-9f851aa41881" providerId="AD" clId="Web-{6D664354-133F-1577-4CB3-6B870352A56B}" dt="2025-04-04T05:03:06.274" v="52"/>
          <ac:spMkLst>
            <pc:docMk/>
            <pc:sldMk cId="2668654493" sldId="409"/>
            <ac:spMk id="88" creationId="{90B1A21A-EE82-DB8B-A133-9368076521E6}"/>
          </ac:spMkLst>
        </pc:spChg>
        <pc:spChg chg="del">
          <ac:chgData name="堀田 大貴(hotta-daiki.55i)" userId="S::hdqzh@lansys.mhlw.go.jp::3b13fb6d-0952-4286-9753-9f851aa41881" providerId="AD" clId="Web-{6D664354-133F-1577-4CB3-6B870352A56B}" dt="2025-04-04T05:03:06.243" v="51"/>
          <ac:spMkLst>
            <pc:docMk/>
            <pc:sldMk cId="2668654493" sldId="409"/>
            <ac:spMk id="89" creationId="{25731A28-C9B7-4559-F88C-25CD5A4D4B54}"/>
          </ac:spMkLst>
        </pc:spChg>
        <pc:spChg chg="del">
          <ac:chgData name="堀田 大貴(hotta-daiki.55i)" userId="S::hdqzh@lansys.mhlw.go.jp::3b13fb6d-0952-4286-9753-9f851aa41881" providerId="AD" clId="Web-{6D664354-133F-1577-4CB3-6B870352A56B}" dt="2025-04-04T05:03:06.227" v="50"/>
          <ac:spMkLst>
            <pc:docMk/>
            <pc:sldMk cId="2668654493" sldId="409"/>
            <ac:spMk id="90" creationId="{9717C621-290B-C3DD-9456-45EAD6FF08DF}"/>
          </ac:spMkLst>
        </pc:spChg>
        <pc:spChg chg="del">
          <ac:chgData name="堀田 大貴(hotta-daiki.55i)" userId="S::hdqzh@lansys.mhlw.go.jp::3b13fb6d-0952-4286-9753-9f851aa41881" providerId="AD" clId="Web-{6D664354-133F-1577-4CB3-6B870352A56B}" dt="2025-04-04T05:03:06.211" v="49"/>
          <ac:spMkLst>
            <pc:docMk/>
            <pc:sldMk cId="2668654493" sldId="409"/>
            <ac:spMk id="91" creationId="{449A7ED5-E28E-BDE5-289C-432062582C3E}"/>
          </ac:spMkLst>
        </pc:spChg>
        <pc:grpChg chg="del">
          <ac:chgData name="堀田 大貴(hotta-daiki.55i)" userId="S::hdqzh@lansys.mhlw.go.jp::3b13fb6d-0952-4286-9753-9f851aa41881" providerId="AD" clId="Web-{6D664354-133F-1577-4CB3-6B870352A56B}" dt="2025-04-04T05:03:06.696" v="72"/>
          <ac:grpSpMkLst>
            <pc:docMk/>
            <pc:sldMk cId="2668654493" sldId="409"/>
            <ac:grpSpMk id="30" creationId="{3102FC55-E117-B9B0-D0C8-F3B10361B246}"/>
          </ac:grpSpMkLst>
        </pc:grpChg>
        <pc:grpChg chg="del">
          <ac:chgData name="堀田 大貴(hotta-daiki.55i)" userId="S::hdqzh@lansys.mhlw.go.jp::3b13fb6d-0952-4286-9753-9f851aa41881" providerId="AD" clId="Web-{6D664354-133F-1577-4CB3-6B870352A56B}" dt="2025-04-04T05:03:06.665" v="71"/>
          <ac:grpSpMkLst>
            <pc:docMk/>
            <pc:sldMk cId="2668654493" sldId="409"/>
            <ac:grpSpMk id="34" creationId="{DD9D9254-F977-6894-5629-44F23058E8F4}"/>
          </ac:grpSpMkLst>
        </pc:grpChg>
        <pc:grpChg chg="del">
          <ac:chgData name="堀田 大貴(hotta-daiki.55i)" userId="S::hdqzh@lansys.mhlw.go.jp::3b13fb6d-0952-4286-9753-9f851aa41881" providerId="AD" clId="Web-{6D664354-133F-1577-4CB3-6B870352A56B}" dt="2025-04-04T05:03:06.633" v="70"/>
          <ac:grpSpMkLst>
            <pc:docMk/>
            <pc:sldMk cId="2668654493" sldId="409"/>
            <ac:grpSpMk id="54" creationId="{FDDFE874-C43E-C1C5-2AA6-24FCD01AD091}"/>
          </ac:grpSpMkLst>
        </pc:grpChg>
        <pc:picChg chg="del">
          <ac:chgData name="堀田 大貴(hotta-daiki.55i)" userId="S::hdqzh@lansys.mhlw.go.jp::3b13fb6d-0952-4286-9753-9f851aa41881" providerId="AD" clId="Web-{6D664354-133F-1577-4CB3-6B870352A56B}" dt="2025-04-04T05:03:06.430" v="59"/>
          <ac:picMkLst>
            <pc:docMk/>
            <pc:sldMk cId="2668654493" sldId="409"/>
            <ac:picMk id="80" creationId="{19ED3742-0E52-B47A-10C8-CB0561F29EFA}"/>
          </ac:picMkLst>
        </pc:picChg>
        <pc:picChg chg="del">
          <ac:chgData name="堀田 大貴(hotta-daiki.55i)" userId="S::hdqzh@lansys.mhlw.go.jp::3b13fb6d-0952-4286-9753-9f851aa41881" providerId="AD" clId="Web-{6D664354-133F-1577-4CB3-6B870352A56B}" dt="2025-04-04T05:03:06.336" v="55"/>
          <ac:picMkLst>
            <pc:docMk/>
            <pc:sldMk cId="2668654493" sldId="409"/>
            <ac:picMk id="85" creationId="{BEB8BB3C-A4DC-1019-C98B-9C4C47E30857}"/>
          </ac:picMkLst>
        </pc:picChg>
        <pc:picChg chg="del">
          <ac:chgData name="堀田 大貴(hotta-daiki.55i)" userId="S::hdqzh@lansys.mhlw.go.jp::3b13fb6d-0952-4286-9753-9f851aa41881" providerId="AD" clId="Web-{6D664354-133F-1577-4CB3-6B870352A56B}" dt="2025-04-04T05:03:06.321" v="54"/>
          <ac:picMkLst>
            <pc:docMk/>
            <pc:sldMk cId="2668654493" sldId="409"/>
            <ac:picMk id="86" creationId="{F171A6E4-FFEA-DFB0-6718-75BD7E12F0DD}"/>
          </ac:picMkLst>
        </pc:picChg>
        <pc:cxnChg chg="del">
          <ac:chgData name="堀田 大貴(hotta-daiki.55i)" userId="S::hdqzh@lansys.mhlw.go.jp::3b13fb6d-0952-4286-9753-9f851aa41881" providerId="AD" clId="Web-{6D664354-133F-1577-4CB3-6B870352A56B}" dt="2025-04-04T05:03:06.555" v="65"/>
          <ac:cxnSpMkLst>
            <pc:docMk/>
            <pc:sldMk cId="2668654493" sldId="409"/>
            <ac:cxnSpMk id="74" creationId="{37C0EEEA-4608-6655-2E2D-BA4DFFEFBD6D}"/>
          </ac:cxnSpMkLst>
        </pc:cxnChg>
        <pc:cxnChg chg="del">
          <ac:chgData name="堀田 大貴(hotta-daiki.55i)" userId="S::hdqzh@lansys.mhlw.go.jp::3b13fb6d-0952-4286-9753-9f851aa41881" providerId="AD" clId="Web-{6D664354-133F-1577-4CB3-6B870352A56B}" dt="2025-04-04T05:03:06.540" v="64"/>
          <ac:cxnSpMkLst>
            <pc:docMk/>
            <pc:sldMk cId="2668654493" sldId="409"/>
            <ac:cxnSpMk id="75" creationId="{ABD6597E-4021-59B9-E15C-D9F41C4FFC07}"/>
          </ac:cxnSpMkLst>
        </pc:cxnChg>
        <pc:cxnChg chg="del">
          <ac:chgData name="堀田 大貴(hotta-daiki.55i)" userId="S::hdqzh@lansys.mhlw.go.jp::3b13fb6d-0952-4286-9753-9f851aa41881" providerId="AD" clId="Web-{6D664354-133F-1577-4CB3-6B870352A56B}" dt="2025-04-04T05:03:06.508" v="63"/>
          <ac:cxnSpMkLst>
            <pc:docMk/>
            <pc:sldMk cId="2668654493" sldId="409"/>
            <ac:cxnSpMk id="76" creationId="{E17C18BE-A3D6-97C7-F491-8C78DFBCCB2B}"/>
          </ac:cxnSpMkLst>
        </pc:cxnChg>
        <pc:cxnChg chg="del">
          <ac:chgData name="堀田 大貴(hotta-daiki.55i)" userId="S::hdqzh@lansys.mhlw.go.jp::3b13fb6d-0952-4286-9753-9f851aa41881" providerId="AD" clId="Web-{6D664354-133F-1577-4CB3-6B870352A56B}" dt="2025-04-04T05:03:06.493" v="62"/>
          <ac:cxnSpMkLst>
            <pc:docMk/>
            <pc:sldMk cId="2668654493" sldId="409"/>
            <ac:cxnSpMk id="77" creationId="{24D23287-D117-7417-ACF1-8D0A5DB50F09}"/>
          </ac:cxnSpMkLst>
        </pc:cxnChg>
      </pc:sldChg>
      <pc:sldChg chg="delSp">
        <pc:chgData name="堀田 大貴(hotta-daiki.55i)" userId="S::hdqzh@lansys.mhlw.go.jp::3b13fb6d-0952-4286-9753-9f851aa41881" providerId="AD" clId="Web-{6D664354-133F-1577-4CB3-6B870352A56B}" dt="2025-04-04T05:03:12.977" v="81"/>
        <pc:sldMkLst>
          <pc:docMk/>
          <pc:sldMk cId="3259238147" sldId="410"/>
        </pc:sldMkLst>
        <pc:spChg chg="del">
          <ac:chgData name="堀田 大貴(hotta-daiki.55i)" userId="S::hdqzh@lansys.mhlw.go.jp::3b13fb6d-0952-4286-9753-9f851aa41881" providerId="AD" clId="Web-{6D664354-133F-1577-4CB3-6B870352A56B}" dt="2025-04-04T05:03:12.977" v="81"/>
          <ac:spMkLst>
            <pc:docMk/>
            <pc:sldMk cId="3259238147" sldId="410"/>
            <ac:spMk id="25" creationId="{DFCF491D-6D6F-385C-BEE1-E0AC931F21DF}"/>
          </ac:spMkLst>
        </pc:spChg>
        <pc:spChg chg="del">
          <ac:chgData name="堀田 大貴(hotta-daiki.55i)" userId="S::hdqzh@lansys.mhlw.go.jp::3b13fb6d-0952-4286-9753-9f851aa41881" providerId="AD" clId="Web-{6D664354-133F-1577-4CB3-6B870352A56B}" dt="2025-04-04T05:03:12.977" v="79"/>
          <ac:spMkLst>
            <pc:docMk/>
            <pc:sldMk cId="3259238147" sldId="410"/>
            <ac:spMk id="27" creationId="{1BB7B3F2-79E4-7E55-AF8A-7E81C953D9C6}"/>
          </ac:spMkLst>
        </pc:spChg>
        <pc:spChg chg="del">
          <ac:chgData name="堀田 大貴(hotta-daiki.55i)" userId="S::hdqzh@lansys.mhlw.go.jp::3b13fb6d-0952-4286-9753-9f851aa41881" providerId="AD" clId="Web-{6D664354-133F-1577-4CB3-6B870352A56B}" dt="2025-04-04T05:03:12.977" v="78"/>
          <ac:spMkLst>
            <pc:docMk/>
            <pc:sldMk cId="3259238147" sldId="410"/>
            <ac:spMk id="30" creationId="{EB25F838-4B72-7F6F-8C93-CFBCC9D2AA61}"/>
          </ac:spMkLst>
        </pc:spChg>
        <pc:spChg chg="del">
          <ac:chgData name="堀田 大貴(hotta-daiki.55i)" userId="S::hdqzh@lansys.mhlw.go.jp::3b13fb6d-0952-4286-9753-9f851aa41881" providerId="AD" clId="Web-{6D664354-133F-1577-4CB3-6B870352A56B}" dt="2025-04-04T05:03:12.977" v="77"/>
          <ac:spMkLst>
            <pc:docMk/>
            <pc:sldMk cId="3259238147" sldId="410"/>
            <ac:spMk id="31" creationId="{9538450D-3AE9-2C04-A844-EECE5F92F6EC}"/>
          </ac:spMkLst>
        </pc:spChg>
        <pc:spChg chg="del">
          <ac:chgData name="堀田 大貴(hotta-daiki.55i)" userId="S::hdqzh@lansys.mhlw.go.jp::3b13fb6d-0952-4286-9753-9f851aa41881" providerId="AD" clId="Web-{6D664354-133F-1577-4CB3-6B870352A56B}" dt="2025-04-04T05:03:12.962" v="76"/>
          <ac:spMkLst>
            <pc:docMk/>
            <pc:sldMk cId="3259238147" sldId="410"/>
            <ac:spMk id="32" creationId="{0ED91FBA-53FB-2B58-1B73-39008F9B081D}"/>
          </ac:spMkLst>
        </pc:spChg>
        <pc:graphicFrameChg chg="del">
          <ac:chgData name="堀田 大貴(hotta-daiki.55i)" userId="S::hdqzh@lansys.mhlw.go.jp::3b13fb6d-0952-4286-9753-9f851aa41881" providerId="AD" clId="Web-{6D664354-133F-1577-4CB3-6B870352A56B}" dt="2025-04-04T05:03:12.977" v="80"/>
          <ac:graphicFrameMkLst>
            <pc:docMk/>
            <pc:sldMk cId="3259238147" sldId="410"/>
            <ac:graphicFrameMk id="26" creationId="{5DD3D820-9412-A2DC-F7F6-BBCC6881896E}"/>
          </ac:graphicFrameMkLst>
        </pc:graphicFrameChg>
      </pc:sldChg>
      <pc:sldChg chg="delSp modSp delAnim">
        <pc:chgData name="堀田 大貴(hotta-daiki.55i)" userId="S::hdqzh@lansys.mhlw.go.jp::3b13fb6d-0952-4286-9753-9f851aa41881" providerId="AD" clId="Web-{6D664354-133F-1577-4CB3-6B870352A56B}" dt="2025-04-04T05:03:36.775" v="108" actId="1076"/>
        <pc:sldMkLst>
          <pc:docMk/>
          <pc:sldMk cId="3059872877" sldId="411"/>
        </pc:sldMkLst>
        <pc:spChg chg="del">
          <ac:chgData name="堀田 大貴(hotta-daiki.55i)" userId="S::hdqzh@lansys.mhlw.go.jp::3b13fb6d-0952-4286-9753-9f851aa41881" providerId="AD" clId="Web-{6D664354-133F-1577-4CB3-6B870352A56B}" dt="2025-04-04T05:03:22.650" v="101"/>
          <ac:spMkLst>
            <pc:docMk/>
            <pc:sldMk cId="3059872877" sldId="411"/>
            <ac:spMk id="9" creationId="{EC8A31BF-BF7D-7B39-21CB-D60B790DC2CF}"/>
          </ac:spMkLst>
        </pc:spChg>
        <pc:spChg chg="del">
          <ac:chgData name="堀田 大貴(hotta-daiki.55i)" userId="S::hdqzh@lansys.mhlw.go.jp::3b13fb6d-0952-4286-9753-9f851aa41881" providerId="AD" clId="Web-{6D664354-133F-1577-4CB3-6B870352A56B}" dt="2025-04-04T05:03:22.618" v="100"/>
          <ac:spMkLst>
            <pc:docMk/>
            <pc:sldMk cId="3059872877" sldId="411"/>
            <ac:spMk id="10" creationId="{FBFE1C8B-1224-D473-1097-8E049F7D5F0C}"/>
          </ac:spMkLst>
        </pc:spChg>
        <pc:spChg chg="del">
          <ac:chgData name="堀田 大貴(hotta-daiki.55i)" userId="S::hdqzh@lansys.mhlw.go.jp::3b13fb6d-0952-4286-9753-9f851aa41881" providerId="AD" clId="Web-{6D664354-133F-1577-4CB3-6B870352A56B}" dt="2025-04-04T05:03:22.603" v="99"/>
          <ac:spMkLst>
            <pc:docMk/>
            <pc:sldMk cId="3059872877" sldId="411"/>
            <ac:spMk id="11" creationId="{1F13604D-F68C-A755-1237-467A3569B1A1}"/>
          </ac:spMkLst>
        </pc:spChg>
        <pc:spChg chg="del">
          <ac:chgData name="堀田 大貴(hotta-daiki.55i)" userId="S::hdqzh@lansys.mhlw.go.jp::3b13fb6d-0952-4286-9753-9f851aa41881" providerId="AD" clId="Web-{6D664354-133F-1577-4CB3-6B870352A56B}" dt="2025-04-04T05:03:22.571" v="98"/>
          <ac:spMkLst>
            <pc:docMk/>
            <pc:sldMk cId="3059872877" sldId="411"/>
            <ac:spMk id="12" creationId="{4BE569B6-DF8B-6728-C595-087C8B75B325}"/>
          </ac:spMkLst>
        </pc:spChg>
        <pc:spChg chg="del">
          <ac:chgData name="堀田 大貴(hotta-daiki.55i)" userId="S::hdqzh@lansys.mhlw.go.jp::3b13fb6d-0952-4286-9753-9f851aa41881" providerId="AD" clId="Web-{6D664354-133F-1577-4CB3-6B870352A56B}" dt="2025-04-04T05:03:22.540" v="97"/>
          <ac:spMkLst>
            <pc:docMk/>
            <pc:sldMk cId="3059872877" sldId="411"/>
            <ac:spMk id="13" creationId="{3E0E54A7-DF7D-851F-EC5D-19A95333D304}"/>
          </ac:spMkLst>
        </pc:spChg>
        <pc:spChg chg="del">
          <ac:chgData name="堀田 大貴(hotta-daiki.55i)" userId="S::hdqzh@lansys.mhlw.go.jp::3b13fb6d-0952-4286-9753-9f851aa41881" providerId="AD" clId="Web-{6D664354-133F-1577-4CB3-6B870352A56B}" dt="2025-04-04T05:03:22.525" v="96"/>
          <ac:spMkLst>
            <pc:docMk/>
            <pc:sldMk cId="3059872877" sldId="411"/>
            <ac:spMk id="14" creationId="{0A6C7A9D-2580-A7C6-069E-148480500CA7}"/>
          </ac:spMkLst>
        </pc:spChg>
        <pc:spChg chg="del">
          <ac:chgData name="堀田 大貴(hotta-daiki.55i)" userId="S::hdqzh@lansys.mhlw.go.jp::3b13fb6d-0952-4286-9753-9f851aa41881" providerId="AD" clId="Web-{6D664354-133F-1577-4CB3-6B870352A56B}" dt="2025-04-04T05:03:22.415" v="92"/>
          <ac:spMkLst>
            <pc:docMk/>
            <pc:sldMk cId="3059872877" sldId="411"/>
            <ac:spMk id="19" creationId="{18077966-5709-6ECE-DA3C-D1F92F57A0AB}"/>
          </ac:spMkLst>
        </pc:spChg>
        <pc:spChg chg="del">
          <ac:chgData name="堀田 大貴(hotta-daiki.55i)" userId="S::hdqzh@lansys.mhlw.go.jp::3b13fb6d-0952-4286-9753-9f851aa41881" providerId="AD" clId="Web-{6D664354-133F-1577-4CB3-6B870352A56B}" dt="2025-04-04T05:03:22.384" v="91"/>
          <ac:spMkLst>
            <pc:docMk/>
            <pc:sldMk cId="3059872877" sldId="411"/>
            <ac:spMk id="20" creationId="{6891D998-80E8-4444-A689-9EDE0959C0E6}"/>
          </ac:spMkLst>
        </pc:spChg>
        <pc:spChg chg="del">
          <ac:chgData name="堀田 大貴(hotta-daiki.55i)" userId="S::hdqzh@lansys.mhlw.go.jp::3b13fb6d-0952-4286-9753-9f851aa41881" providerId="AD" clId="Web-{6D664354-133F-1577-4CB3-6B870352A56B}" dt="2025-04-04T05:03:22.243" v="86"/>
          <ac:spMkLst>
            <pc:docMk/>
            <pc:sldMk cId="3059872877" sldId="411"/>
            <ac:spMk id="57" creationId="{5DBBA8AD-28E7-5F7A-B986-D5A037E0705E}"/>
          </ac:spMkLst>
        </pc:spChg>
        <pc:spChg chg="del">
          <ac:chgData name="堀田 大貴(hotta-daiki.55i)" userId="S::hdqzh@lansys.mhlw.go.jp::3b13fb6d-0952-4286-9753-9f851aa41881" providerId="AD" clId="Web-{6D664354-133F-1577-4CB3-6B870352A56B}" dt="2025-04-04T05:03:22.196" v="84"/>
          <ac:spMkLst>
            <pc:docMk/>
            <pc:sldMk cId="3059872877" sldId="411"/>
            <ac:spMk id="61" creationId="{2F252F5F-CECF-4655-3E1A-AAC6BD39B612}"/>
          </ac:spMkLst>
        </pc:spChg>
        <pc:spChg chg="del">
          <ac:chgData name="堀田 大貴(hotta-daiki.55i)" userId="S::hdqzh@lansys.mhlw.go.jp::3b13fb6d-0952-4286-9753-9f851aa41881" providerId="AD" clId="Web-{6D664354-133F-1577-4CB3-6B870352A56B}" dt="2025-04-04T05:03:22.134" v="82"/>
          <ac:spMkLst>
            <pc:docMk/>
            <pc:sldMk cId="3059872877" sldId="411"/>
            <ac:spMk id="63" creationId="{04831ED4-56E7-639F-8CA4-9FE5ABF79C0E}"/>
          </ac:spMkLst>
        </pc:spChg>
        <pc:spChg chg="mod">
          <ac:chgData name="堀田 大貴(hotta-daiki.55i)" userId="S::hdqzh@lansys.mhlw.go.jp::3b13fb6d-0952-4286-9753-9f851aa41881" providerId="AD" clId="Web-{6D664354-133F-1577-4CB3-6B870352A56B}" dt="2025-04-04T05:03:36.775" v="108" actId="1076"/>
          <ac:spMkLst>
            <pc:docMk/>
            <pc:sldMk cId="3059872877" sldId="411"/>
            <ac:spMk id="1230" creationId="{E0E212E3-CED4-4A16-90A0-07703DAA7D95}"/>
          </ac:spMkLst>
        </pc:spChg>
        <pc:grpChg chg="del mod">
          <ac:chgData name="堀田 大貴(hotta-daiki.55i)" userId="S::hdqzh@lansys.mhlw.go.jp::3b13fb6d-0952-4286-9753-9f851aa41881" providerId="AD" clId="Web-{6D664354-133F-1577-4CB3-6B870352A56B}" dt="2025-04-04T05:03:29.790" v="106"/>
          <ac:grpSpMkLst>
            <pc:docMk/>
            <pc:sldMk cId="3059872877" sldId="411"/>
            <ac:grpSpMk id="21" creationId="{FB109BFB-1EA6-6827-19D7-4407886CABE7}"/>
          </ac:grpSpMkLst>
        </pc:grpChg>
        <pc:grpChg chg="del">
          <ac:chgData name="堀田 大貴(hotta-daiki.55i)" userId="S::hdqzh@lansys.mhlw.go.jp::3b13fb6d-0952-4286-9753-9f851aa41881" providerId="AD" clId="Web-{6D664354-133F-1577-4CB3-6B870352A56B}" dt="2025-04-04T05:03:22.368" v="90"/>
          <ac:grpSpMkLst>
            <pc:docMk/>
            <pc:sldMk cId="3059872877" sldId="411"/>
            <ac:grpSpMk id="24" creationId="{33BC6E67-3E3E-4FF0-579C-D6080AE4423F}"/>
          </ac:grpSpMkLst>
        </pc:grpChg>
        <pc:grpChg chg="del">
          <ac:chgData name="堀田 大貴(hotta-daiki.55i)" userId="S::hdqzh@lansys.mhlw.go.jp::3b13fb6d-0952-4286-9753-9f851aa41881" providerId="AD" clId="Web-{6D664354-133F-1577-4CB3-6B870352A56B}" dt="2025-04-04T05:03:22.337" v="89"/>
          <ac:grpSpMkLst>
            <pc:docMk/>
            <pc:sldMk cId="3059872877" sldId="411"/>
            <ac:grpSpMk id="27" creationId="{05CD4677-2893-D603-1F5D-A5B7AC61529D}"/>
          </ac:grpSpMkLst>
        </pc:grpChg>
        <pc:grpChg chg="del">
          <ac:chgData name="堀田 大貴(hotta-daiki.55i)" userId="S::hdqzh@lansys.mhlw.go.jp::3b13fb6d-0952-4286-9753-9f851aa41881" providerId="AD" clId="Web-{6D664354-133F-1577-4CB3-6B870352A56B}" dt="2025-04-04T05:03:26.306" v="102"/>
          <ac:grpSpMkLst>
            <pc:docMk/>
            <pc:sldMk cId="3059872877" sldId="411"/>
            <ac:grpSpMk id="35" creationId="{546E5589-AE31-8DBD-BBBA-7607BEE4DDD5}"/>
          </ac:grpSpMkLst>
        </pc:grpChg>
        <pc:grpChg chg="del">
          <ac:chgData name="堀田 大貴(hotta-daiki.55i)" userId="S::hdqzh@lansys.mhlw.go.jp::3b13fb6d-0952-4286-9753-9f851aa41881" providerId="AD" clId="Web-{6D664354-133F-1577-4CB3-6B870352A56B}" dt="2025-04-04T05:03:22.228" v="85"/>
          <ac:grpSpMkLst>
            <pc:docMk/>
            <pc:sldMk cId="3059872877" sldId="411"/>
            <ac:grpSpMk id="58" creationId="{B35CBFF7-DF68-6A89-E160-A6A6DB5A1484}"/>
          </ac:grpSpMkLst>
        </pc:grpChg>
        <pc:picChg chg="del">
          <ac:chgData name="堀田 大貴(hotta-daiki.55i)" userId="S::hdqzh@lansys.mhlw.go.jp::3b13fb6d-0952-4286-9753-9f851aa41881" providerId="AD" clId="Web-{6D664354-133F-1577-4CB3-6B870352A56B}" dt="2025-04-04T05:03:22.306" v="88"/>
          <ac:picMkLst>
            <pc:docMk/>
            <pc:sldMk cId="3059872877" sldId="411"/>
            <ac:picMk id="32" creationId="{EA66D143-FF9C-CAD8-D328-7B96151E7780}"/>
          </ac:picMkLst>
        </pc:picChg>
        <pc:picChg chg="del">
          <ac:chgData name="堀田 大貴(hotta-daiki.55i)" userId="S::hdqzh@lansys.mhlw.go.jp::3b13fb6d-0952-4286-9753-9f851aa41881" providerId="AD" clId="Web-{6D664354-133F-1577-4CB3-6B870352A56B}" dt="2025-04-04T05:03:22.275" v="87"/>
          <ac:picMkLst>
            <pc:docMk/>
            <pc:sldMk cId="3059872877" sldId="411"/>
            <ac:picMk id="33" creationId="{CB42F60E-099D-8753-8ED8-C76333C3213F}"/>
          </ac:picMkLst>
        </pc:picChg>
        <pc:picChg chg="del">
          <ac:chgData name="堀田 大貴(hotta-daiki.55i)" userId="S::hdqzh@lansys.mhlw.go.jp::3b13fb6d-0952-4286-9753-9f851aa41881" providerId="AD" clId="Web-{6D664354-133F-1577-4CB3-6B870352A56B}" dt="2025-04-04T05:03:26.322" v="103"/>
          <ac:picMkLst>
            <pc:docMk/>
            <pc:sldMk cId="3059872877" sldId="411"/>
            <ac:picMk id="34" creationId="{2AE2D67C-6F0C-656C-3341-7E1A02FBCFC8}"/>
          </ac:picMkLst>
        </pc:picChg>
        <pc:picChg chg="del">
          <ac:chgData name="堀田 大貴(hotta-daiki.55i)" userId="S::hdqzh@lansys.mhlw.go.jp::3b13fb6d-0952-4286-9753-9f851aa41881" providerId="AD" clId="Web-{6D664354-133F-1577-4CB3-6B870352A56B}" dt="2025-04-04T05:03:22.165" v="83"/>
          <ac:picMkLst>
            <pc:docMk/>
            <pc:sldMk cId="3059872877" sldId="411"/>
            <ac:picMk id="62" creationId="{10039A10-D9F4-C637-474E-E7B197CC0B66}"/>
          </ac:picMkLst>
        </pc:picChg>
        <pc:cxnChg chg="del">
          <ac:chgData name="堀田 大貴(hotta-daiki.55i)" userId="S::hdqzh@lansys.mhlw.go.jp::3b13fb6d-0952-4286-9753-9f851aa41881" providerId="AD" clId="Web-{6D664354-133F-1577-4CB3-6B870352A56B}" dt="2025-04-04T05:03:22.493" v="95"/>
          <ac:cxnSpMkLst>
            <pc:docMk/>
            <pc:sldMk cId="3059872877" sldId="411"/>
            <ac:cxnSpMk id="15" creationId="{462C7080-8D31-F91C-DAC5-2DE3893F1EA7}"/>
          </ac:cxnSpMkLst>
        </pc:cxnChg>
        <pc:cxnChg chg="del">
          <ac:chgData name="堀田 大貴(hotta-daiki.55i)" userId="S::hdqzh@lansys.mhlw.go.jp::3b13fb6d-0952-4286-9753-9f851aa41881" providerId="AD" clId="Web-{6D664354-133F-1577-4CB3-6B870352A56B}" dt="2025-04-04T05:03:22.462" v="94"/>
          <ac:cxnSpMkLst>
            <pc:docMk/>
            <pc:sldMk cId="3059872877" sldId="411"/>
            <ac:cxnSpMk id="16" creationId="{143F27BE-06AB-CA45-47BC-5AA4F3F18911}"/>
          </ac:cxnSpMkLst>
        </pc:cxnChg>
        <pc:cxnChg chg="del">
          <ac:chgData name="堀田 大貴(hotta-daiki.55i)" userId="S::hdqzh@lansys.mhlw.go.jp::3b13fb6d-0952-4286-9753-9f851aa41881" providerId="AD" clId="Web-{6D664354-133F-1577-4CB3-6B870352A56B}" dt="2025-04-04T05:03:22.446" v="93"/>
          <ac:cxnSpMkLst>
            <pc:docMk/>
            <pc:sldMk cId="3059872877" sldId="411"/>
            <ac:cxnSpMk id="17" creationId="{13FCFFCD-D42A-32AA-9173-6F7F3CB1BC15}"/>
          </ac:cxnSpMkLst>
        </pc:cxnChg>
        <pc:cxnChg chg="del">
          <ac:chgData name="堀田 大貴(hotta-daiki.55i)" userId="S::hdqzh@lansys.mhlw.go.jp::3b13fb6d-0952-4286-9753-9f851aa41881" providerId="AD" clId="Web-{6D664354-133F-1577-4CB3-6B870352A56B}" dt="2025-04-04T05:03:26.353" v="104"/>
          <ac:cxnSpMkLst>
            <pc:docMk/>
            <pc:sldMk cId="3059872877" sldId="411"/>
            <ac:cxnSpMk id="18" creationId="{23FDA056-0F8D-FE66-998C-EF27A17D7990}"/>
          </ac:cxnSpMkLst>
        </pc:cxnChg>
      </pc:sldChg>
      <pc:sldChg chg="addSp delSp modSp">
        <pc:chgData name="堀田 大貴(hotta-daiki.55i)" userId="S::hdqzh@lansys.mhlw.go.jp::3b13fb6d-0952-4286-9753-9f851aa41881" providerId="AD" clId="Web-{6D664354-133F-1577-4CB3-6B870352A56B}" dt="2025-04-04T04:58:30.950" v="8" actId="1076"/>
        <pc:sldMkLst>
          <pc:docMk/>
          <pc:sldMk cId="4199721395" sldId="435"/>
        </pc:sldMkLst>
        <pc:spChg chg="add del mod">
          <ac:chgData name="堀田 大貴(hotta-daiki.55i)" userId="S::hdqzh@lansys.mhlw.go.jp::3b13fb6d-0952-4286-9753-9f851aa41881" providerId="AD" clId="Web-{6D664354-133F-1577-4CB3-6B870352A56B}" dt="2025-04-04T04:57:58.043" v="5"/>
          <ac:spMkLst>
            <pc:docMk/>
            <pc:sldMk cId="4199721395" sldId="435"/>
            <ac:spMk id="2" creationId="{86092B92-206F-C437-649B-FC7FA7067127}"/>
          </ac:spMkLst>
        </pc:spChg>
        <pc:spChg chg="mod">
          <ac:chgData name="堀田 大貴(hotta-daiki.55i)" userId="S::hdqzh@lansys.mhlw.go.jp::3b13fb6d-0952-4286-9753-9f851aa41881" providerId="AD" clId="Web-{6D664354-133F-1577-4CB3-6B870352A56B}" dt="2025-04-04T04:58:30.950" v="8" actId="1076"/>
          <ac:spMkLst>
            <pc:docMk/>
            <pc:sldMk cId="4199721395" sldId="435"/>
            <ac:spMk id="78" creationId="{00000000-0000-0000-0000-000000000000}"/>
          </ac:spMkLst>
        </pc:spChg>
      </pc:sldChg>
      <pc:sldChg chg="delSp modSp delAnim">
        <pc:chgData name="堀田 大貴(hotta-daiki.55i)" userId="S::hdqzh@lansys.mhlw.go.jp::3b13fb6d-0952-4286-9753-9f851aa41881" providerId="AD" clId="Web-{6D664354-133F-1577-4CB3-6B870352A56B}" dt="2025-04-04T05:02:30.507" v="17"/>
        <pc:sldMkLst>
          <pc:docMk/>
          <pc:sldMk cId="3605769170" sldId="439"/>
        </pc:sldMkLst>
        <pc:spChg chg="del">
          <ac:chgData name="堀田 大貴(hotta-daiki.55i)" userId="S::hdqzh@lansys.mhlw.go.jp::3b13fb6d-0952-4286-9753-9f851aa41881" providerId="AD" clId="Web-{6D664354-133F-1577-4CB3-6B870352A56B}" dt="2025-04-04T05:02:30.507" v="17"/>
          <ac:spMkLst>
            <pc:docMk/>
            <pc:sldMk cId="3605769170" sldId="439"/>
            <ac:spMk id="13" creationId="{99A1599E-80A7-5D74-E690-B0AF1B103532}"/>
          </ac:spMkLst>
        </pc:spChg>
        <pc:graphicFrameChg chg="del mod">
          <ac:chgData name="堀田 大貴(hotta-daiki.55i)" userId="S::hdqzh@lansys.mhlw.go.jp::3b13fb6d-0952-4286-9753-9f851aa41881" providerId="AD" clId="Web-{6D664354-133F-1577-4CB3-6B870352A56B}" dt="2025-04-04T05:02:28.929" v="16"/>
          <ac:graphicFrameMkLst>
            <pc:docMk/>
            <pc:sldMk cId="3605769170" sldId="439"/>
            <ac:graphicFrameMk id="12" creationId="{207EC848-08C0-26A5-C6D9-A7EAF05CFB8A}"/>
          </ac:graphicFrameMkLst>
        </pc:graphicFrameChg>
      </pc:sldChg>
      <pc:sldChg chg="delSp modSp">
        <pc:chgData name="堀田 大貴(hotta-daiki.55i)" userId="S::hdqzh@lansys.mhlw.go.jp::3b13fb6d-0952-4286-9753-9f851aa41881" providerId="AD" clId="Web-{6D664354-133F-1577-4CB3-6B870352A56B}" dt="2025-04-04T05:02:40.460" v="23"/>
        <pc:sldMkLst>
          <pc:docMk/>
          <pc:sldMk cId="3866174917" sldId="441"/>
        </pc:sldMkLst>
        <pc:spChg chg="del">
          <ac:chgData name="堀田 大貴(hotta-daiki.55i)" userId="S::hdqzh@lansys.mhlw.go.jp::3b13fb6d-0952-4286-9753-9f851aa41881" providerId="AD" clId="Web-{6D664354-133F-1577-4CB3-6B870352A56B}" dt="2025-04-04T05:02:40.460" v="23"/>
          <ac:spMkLst>
            <pc:docMk/>
            <pc:sldMk cId="3866174917" sldId="441"/>
            <ac:spMk id="7" creationId="{BA24DAC3-CE5D-9B14-A7EC-96ABC16747A9}"/>
          </ac:spMkLst>
        </pc:spChg>
        <pc:spChg chg="del mod">
          <ac:chgData name="堀田 大貴(hotta-daiki.55i)" userId="S::hdqzh@lansys.mhlw.go.jp::3b13fb6d-0952-4286-9753-9f851aa41881" providerId="AD" clId="Web-{6D664354-133F-1577-4CB3-6B870352A56B}" dt="2025-04-04T05:02:40.460" v="22"/>
          <ac:spMkLst>
            <pc:docMk/>
            <pc:sldMk cId="3866174917" sldId="441"/>
            <ac:spMk id="10" creationId="{7D36B080-6B75-FC8F-31F8-E6B7B2633736}"/>
          </ac:spMkLst>
        </pc:spChg>
        <pc:spChg chg="del">
          <ac:chgData name="堀田 大貴(hotta-daiki.55i)" userId="S::hdqzh@lansys.mhlw.go.jp::3b13fb6d-0952-4286-9753-9f851aa41881" providerId="AD" clId="Web-{6D664354-133F-1577-4CB3-6B870352A56B}" dt="2025-04-04T05:02:40.460" v="20"/>
          <ac:spMkLst>
            <pc:docMk/>
            <pc:sldMk cId="3866174917" sldId="441"/>
            <ac:spMk id="13" creationId="{47E24E7D-2AEB-891F-AFAD-B6DD6712048C}"/>
          </ac:spMkLst>
        </pc:spChg>
        <pc:spChg chg="del">
          <ac:chgData name="堀田 大貴(hotta-daiki.55i)" userId="S::hdqzh@lansys.mhlw.go.jp::3b13fb6d-0952-4286-9753-9f851aa41881" providerId="AD" clId="Web-{6D664354-133F-1577-4CB3-6B870352A56B}" dt="2025-04-04T05:02:40.460" v="19"/>
          <ac:spMkLst>
            <pc:docMk/>
            <pc:sldMk cId="3866174917" sldId="441"/>
            <ac:spMk id="14" creationId="{A4C04BC1-8672-8579-9857-A0C042274DF0}"/>
          </ac:spMkLst>
        </pc:spChg>
        <pc:cxnChg chg="del">
          <ac:chgData name="堀田 大貴(hotta-daiki.55i)" userId="S::hdqzh@lansys.mhlw.go.jp::3b13fb6d-0952-4286-9753-9f851aa41881" providerId="AD" clId="Web-{6D664354-133F-1577-4CB3-6B870352A56B}" dt="2025-04-04T05:02:40.460" v="21"/>
          <ac:cxnSpMkLst>
            <pc:docMk/>
            <pc:sldMk cId="3866174917" sldId="441"/>
            <ac:cxnSpMk id="12" creationId="{161445F9-D8D1-E3CB-8DF0-F5B438A482D3}"/>
          </ac:cxnSpMkLst>
        </pc:cxnChg>
      </pc:sldChg>
      <pc:sldChg chg="modSp">
        <pc:chgData name="堀田 大貴(hotta-daiki.55i)" userId="S::hdqzh@lansys.mhlw.go.jp::3b13fb6d-0952-4286-9753-9f851aa41881" providerId="AD" clId="Web-{6D664354-133F-1577-4CB3-6B870352A56B}" dt="2025-04-04T05:01:06.410" v="10" actId="1076"/>
        <pc:sldMkLst>
          <pc:docMk/>
          <pc:sldMk cId="2062768210" sldId="454"/>
        </pc:sldMkLst>
        <pc:spChg chg="mod">
          <ac:chgData name="堀田 大貴(hotta-daiki.55i)" userId="S::hdqzh@lansys.mhlw.go.jp::3b13fb6d-0952-4286-9753-9f851aa41881" providerId="AD" clId="Web-{6D664354-133F-1577-4CB3-6B870352A56B}" dt="2025-04-04T05:01:06.410" v="10" actId="1076"/>
          <ac:spMkLst>
            <pc:docMk/>
            <pc:sldMk cId="2062768210" sldId="454"/>
            <ac:spMk id="74" creationId="{A6839D0A-091A-40A5-8617-38BEB7B64CEB}"/>
          </ac:spMkLst>
        </pc:spChg>
      </pc:sldChg>
      <pc:sldChg chg="modSp">
        <pc:chgData name="堀田 大貴(hotta-daiki.55i)" userId="S::hdqzh@lansys.mhlw.go.jp::3b13fb6d-0952-4286-9753-9f851aa41881" providerId="AD" clId="Web-{6D664354-133F-1577-4CB3-6B870352A56B}" dt="2025-04-04T05:02:09.881" v="14" actId="1076"/>
        <pc:sldMkLst>
          <pc:docMk/>
          <pc:sldMk cId="223143934" sldId="456"/>
        </pc:sldMkLst>
        <pc:spChg chg="mod">
          <ac:chgData name="堀田 大貴(hotta-daiki.55i)" userId="S::hdqzh@lansys.mhlw.go.jp::3b13fb6d-0952-4286-9753-9f851aa41881" providerId="AD" clId="Web-{6D664354-133F-1577-4CB3-6B870352A56B}" dt="2025-04-04T05:02:09.881" v="14" actId="1076"/>
          <ac:spMkLst>
            <pc:docMk/>
            <pc:sldMk cId="223143934" sldId="456"/>
            <ac:spMk id="3" creationId="{56074519-36FB-30ED-F9D9-832FFC167115}"/>
          </ac:spMkLst>
        </pc:spChg>
      </pc:sldChg>
    </pc:docChg>
  </pc:docChgLst>
  <pc:docChgLst>
    <pc:chgData name="中村 夕夏(nakamura-yuuka.lb5)" userId="S::nyhel@lansys.mhlw.go.jp::3876b221-5734-4af9-84a6-796b991542ab" providerId="AD" clId="Web-{7F5A3626-620A-199A-219C-F6D64405C7B8}"/>
    <pc:docChg chg="modSld">
      <pc:chgData name="中村 夕夏(nakamura-yuuka.lb5)" userId="S::nyhel@lansys.mhlw.go.jp::3876b221-5734-4af9-84a6-796b991542ab" providerId="AD" clId="Web-{7F5A3626-620A-199A-219C-F6D64405C7B8}" dt="2025-04-04T03:08:39.541" v="2" actId="1076"/>
      <pc:docMkLst>
        <pc:docMk/>
      </pc:docMkLst>
      <pc:sldChg chg="modSp">
        <pc:chgData name="中村 夕夏(nakamura-yuuka.lb5)" userId="S::nyhel@lansys.mhlw.go.jp::3876b221-5734-4af9-84a6-796b991542ab" providerId="AD" clId="Web-{7F5A3626-620A-199A-219C-F6D64405C7B8}" dt="2025-04-04T03:08:39.541" v="2" actId="1076"/>
        <pc:sldMkLst>
          <pc:docMk/>
          <pc:sldMk cId="2487432004" sldId="2147482769"/>
        </pc:sldMkLst>
        <pc:spChg chg="mod">
          <ac:chgData name="中村 夕夏(nakamura-yuuka.lb5)" userId="S::nyhel@lansys.mhlw.go.jp::3876b221-5734-4af9-84a6-796b991542ab" providerId="AD" clId="Web-{7F5A3626-620A-199A-219C-F6D64405C7B8}" dt="2025-04-04T03:08:22.931" v="0" actId="1076"/>
          <ac:spMkLst>
            <pc:docMk/>
            <pc:sldMk cId="2487432004" sldId="2147482769"/>
            <ac:spMk id="106" creationId="{6579A8D1-E919-A113-DFB2-AB72175C8F53}"/>
          </ac:spMkLst>
        </pc:spChg>
        <pc:spChg chg="mod">
          <ac:chgData name="中村 夕夏(nakamura-yuuka.lb5)" userId="S::nyhel@lansys.mhlw.go.jp::3876b221-5734-4af9-84a6-796b991542ab" providerId="AD" clId="Web-{7F5A3626-620A-199A-219C-F6D64405C7B8}" dt="2025-04-04T03:08:39.541" v="2" actId="1076"/>
          <ac:spMkLst>
            <pc:docMk/>
            <pc:sldMk cId="2487432004" sldId="2147482769"/>
            <ac:spMk id="131" creationId="{C233D749-DD33-2717-60F2-824E45F3D8AA}"/>
          </ac:spMkLst>
        </pc:spChg>
      </pc:sldChg>
    </pc:docChg>
  </pc:docChgLst>
  <pc:docChgLst>
    <pc:chgData name="富澤 寧々子(tomizawa-nanako.a06)" userId="dfb02235-5120-454f-88e7-df43aed791cf" providerId="ADAL" clId="{9698F909-ADAE-44EE-8431-2F04EE5404C4}"/>
    <pc:docChg chg="undo custSel modSld">
      <pc:chgData name="富澤 寧々子(tomizawa-nanako.a06)" userId="dfb02235-5120-454f-88e7-df43aed791cf" providerId="ADAL" clId="{9698F909-ADAE-44EE-8431-2F04EE5404C4}" dt="2025-01-29T09:27:42.357" v="18" actId="20577"/>
      <pc:docMkLst>
        <pc:docMk/>
      </pc:docMkLst>
      <pc:sldChg chg="modSp mod">
        <pc:chgData name="富澤 寧々子(tomizawa-nanako.a06)" userId="dfb02235-5120-454f-88e7-df43aed791cf" providerId="ADAL" clId="{9698F909-ADAE-44EE-8431-2F04EE5404C4}" dt="2025-01-29T09:27:42.357" v="18" actId="20577"/>
        <pc:sldMkLst>
          <pc:docMk/>
          <pc:sldMk cId="223143934" sldId="456"/>
        </pc:sldMkLst>
        <pc:spChg chg="mod">
          <ac:chgData name="富澤 寧々子(tomizawa-nanako.a06)" userId="dfb02235-5120-454f-88e7-df43aed791cf" providerId="ADAL" clId="{9698F909-ADAE-44EE-8431-2F04EE5404C4}" dt="2025-01-29T09:27:42.357" v="18" actId="20577"/>
          <ac:spMkLst>
            <pc:docMk/>
            <pc:sldMk cId="223143934" sldId="456"/>
            <ac:spMk id="36" creationId="{F6DF66DB-B1CE-4C41-B723-C414BAC7C72A}"/>
          </ac:spMkLst>
        </pc:spChg>
      </pc:sldChg>
    </pc:docChg>
  </pc:docChgLst>
  <pc:docChgLst>
    <pc:chgData name="添田 秀幸(soeda-hideyuki.oy9)" userId="ec2f7455-e62a-4eb8-987b-43a5ac925f20" providerId="ADAL" clId="{90C6019A-329B-4BFF-8402-3F9F14A98ED7}"/>
    <pc:docChg chg="undo custSel modSld">
      <pc:chgData name="添田 秀幸(soeda-hideyuki.oy9)" userId="ec2f7455-e62a-4eb8-987b-43a5ac925f20" providerId="ADAL" clId="{90C6019A-329B-4BFF-8402-3F9F14A98ED7}" dt="2025-01-31T06:16:30.150" v="887" actId="14100"/>
      <pc:docMkLst>
        <pc:docMk/>
      </pc:docMkLst>
      <pc:sldChg chg="addSp delSp modSp mod">
        <pc:chgData name="添田 秀幸(soeda-hideyuki.oy9)" userId="ec2f7455-e62a-4eb8-987b-43a5ac925f20" providerId="ADAL" clId="{90C6019A-329B-4BFF-8402-3F9F14A98ED7}" dt="2025-01-31T06:13:39.114" v="885" actId="404"/>
        <pc:sldMkLst>
          <pc:docMk/>
          <pc:sldMk cId="3970270858" sldId="296"/>
        </pc:sldMkLst>
        <pc:spChg chg="add mod">
          <ac:chgData name="添田 秀幸(soeda-hideyuki.oy9)" userId="ec2f7455-e62a-4eb8-987b-43a5ac925f20" providerId="ADAL" clId="{90C6019A-329B-4BFF-8402-3F9F14A98ED7}" dt="2025-01-31T06:13:39.114" v="885" actId="404"/>
          <ac:spMkLst>
            <pc:docMk/>
            <pc:sldMk cId="3970270858" sldId="296"/>
            <ac:spMk id="3" creationId="{6FBF20A3-EF15-D7ED-525D-3CF9985736B3}"/>
          </ac:spMkLst>
        </pc:spChg>
        <pc:spChg chg="mod">
          <ac:chgData name="添田 秀幸(soeda-hideyuki.oy9)" userId="ec2f7455-e62a-4eb8-987b-43a5ac925f20" providerId="ADAL" clId="{90C6019A-329B-4BFF-8402-3F9F14A98ED7}" dt="2025-01-31T05:54:53.735" v="751" actId="1076"/>
          <ac:spMkLst>
            <pc:docMk/>
            <pc:sldMk cId="3970270858" sldId="296"/>
            <ac:spMk id="52" creationId="{0C0C3F76-6E41-83DE-A48C-0240F392B3E9}"/>
          </ac:spMkLst>
        </pc:spChg>
        <pc:spChg chg="mod">
          <ac:chgData name="添田 秀幸(soeda-hideyuki.oy9)" userId="ec2f7455-e62a-4eb8-987b-43a5ac925f20" providerId="ADAL" clId="{90C6019A-329B-4BFF-8402-3F9F14A98ED7}" dt="2025-01-31T06:02:39.569" v="821" actId="6549"/>
          <ac:spMkLst>
            <pc:docMk/>
            <pc:sldMk cId="3970270858" sldId="296"/>
            <ac:spMk id="54" creationId="{99E3D439-C821-4CE8-9533-FBD51FE7BAD6}"/>
          </ac:spMkLst>
        </pc:spChg>
        <pc:spChg chg="mod">
          <ac:chgData name="添田 秀幸(soeda-hideyuki.oy9)" userId="ec2f7455-e62a-4eb8-987b-43a5ac925f20" providerId="ADAL" clId="{90C6019A-329B-4BFF-8402-3F9F14A98ED7}" dt="2025-01-31T04:57:32.934" v="381" actId="1076"/>
          <ac:spMkLst>
            <pc:docMk/>
            <pc:sldMk cId="3970270858" sldId="296"/>
            <ac:spMk id="55" creationId="{DC172B61-AFEA-3DAC-E532-E7D40038823D}"/>
          </ac:spMkLst>
        </pc:spChg>
        <pc:spChg chg="mod">
          <ac:chgData name="添田 秀幸(soeda-hideyuki.oy9)" userId="ec2f7455-e62a-4eb8-987b-43a5ac925f20" providerId="ADAL" clId="{90C6019A-329B-4BFF-8402-3F9F14A98ED7}" dt="2025-01-31T05:40:43.452" v="724" actId="207"/>
          <ac:spMkLst>
            <pc:docMk/>
            <pc:sldMk cId="3970270858" sldId="296"/>
            <ac:spMk id="61" creationId="{D70CC1CC-32A5-4378-B864-60C0C1E6D9AB}"/>
          </ac:spMkLst>
        </pc:spChg>
        <pc:spChg chg="mod">
          <ac:chgData name="添田 秀幸(soeda-hideyuki.oy9)" userId="ec2f7455-e62a-4eb8-987b-43a5ac925f20" providerId="ADAL" clId="{90C6019A-329B-4BFF-8402-3F9F14A98ED7}" dt="2025-01-31T05:40:57.233" v="728" actId="207"/>
          <ac:spMkLst>
            <pc:docMk/>
            <pc:sldMk cId="3970270858" sldId="296"/>
            <ac:spMk id="62" creationId="{4C0BF5DE-6DFE-432C-BBF2-E92FAD95D400}"/>
          </ac:spMkLst>
        </pc:spChg>
        <pc:spChg chg="mod">
          <ac:chgData name="添田 秀幸(soeda-hideyuki.oy9)" userId="ec2f7455-e62a-4eb8-987b-43a5ac925f20" providerId="ADAL" clId="{90C6019A-329B-4BFF-8402-3F9F14A98ED7}" dt="2025-01-31T05:37:49.153" v="715" actId="400"/>
          <ac:spMkLst>
            <pc:docMk/>
            <pc:sldMk cId="3970270858" sldId="296"/>
            <ac:spMk id="67" creationId="{94512C29-7B2F-432C-89B5-DA935AEE2C94}"/>
          </ac:spMkLst>
        </pc:spChg>
        <pc:spChg chg="mod">
          <ac:chgData name="添田 秀幸(soeda-hideyuki.oy9)" userId="ec2f7455-e62a-4eb8-987b-43a5ac925f20" providerId="ADAL" clId="{90C6019A-329B-4BFF-8402-3F9F14A98ED7}" dt="2025-01-31T05:37:06.269" v="693" actId="6549"/>
          <ac:spMkLst>
            <pc:docMk/>
            <pc:sldMk cId="3970270858" sldId="296"/>
            <ac:spMk id="69" creationId="{3F53FFA5-4399-4DE1-871B-8D1663B54AD4}"/>
          </ac:spMkLst>
        </pc:spChg>
        <pc:spChg chg="add mod">
          <ac:chgData name="添田 秀幸(soeda-hideyuki.oy9)" userId="ec2f7455-e62a-4eb8-987b-43a5ac925f20" providerId="ADAL" clId="{90C6019A-329B-4BFF-8402-3F9F14A98ED7}" dt="2025-01-31T04:58:26.220" v="398" actId="404"/>
          <ac:spMkLst>
            <pc:docMk/>
            <pc:sldMk cId="3970270858" sldId="296"/>
            <ac:spMk id="70" creationId="{B036A583-05A5-2B98-C087-8B8CE4472565}"/>
          </ac:spMkLst>
        </pc:spChg>
        <pc:spChg chg="mod">
          <ac:chgData name="添田 秀幸(soeda-hideyuki.oy9)" userId="ec2f7455-e62a-4eb8-987b-43a5ac925f20" providerId="ADAL" clId="{90C6019A-329B-4BFF-8402-3F9F14A98ED7}" dt="2025-01-31T05:38:27.830" v="722" actId="400"/>
          <ac:spMkLst>
            <pc:docMk/>
            <pc:sldMk cId="3970270858" sldId="296"/>
            <ac:spMk id="71" creationId="{BBE72DFE-F23B-48F0-BBDA-112700617A8C}"/>
          </ac:spMkLst>
        </pc:spChg>
        <pc:spChg chg="mod">
          <ac:chgData name="添田 秀幸(soeda-hideyuki.oy9)" userId="ec2f7455-e62a-4eb8-987b-43a5ac925f20" providerId="ADAL" clId="{90C6019A-329B-4BFF-8402-3F9F14A98ED7}" dt="2025-01-31T03:25:15.710" v="28" actId="20577"/>
          <ac:spMkLst>
            <pc:docMk/>
            <pc:sldMk cId="3970270858" sldId="296"/>
            <ac:spMk id="72" creationId="{D826424C-B84A-4C0B-BD43-2FFFCA6D30C9}"/>
          </ac:spMkLst>
        </pc:spChg>
        <pc:spChg chg="mod">
          <ac:chgData name="添田 秀幸(soeda-hideyuki.oy9)" userId="ec2f7455-e62a-4eb8-987b-43a5ac925f20" providerId="ADAL" clId="{90C6019A-329B-4BFF-8402-3F9F14A98ED7}" dt="2025-01-31T03:26:00.251" v="38" actId="20577"/>
          <ac:spMkLst>
            <pc:docMk/>
            <pc:sldMk cId="3970270858" sldId="296"/>
            <ac:spMk id="74" creationId="{D7815D8A-BBE0-499E-AE77-88302F93FB4F}"/>
          </ac:spMkLst>
        </pc:spChg>
        <pc:spChg chg="mod">
          <ac:chgData name="添田 秀幸(soeda-hideyuki.oy9)" userId="ec2f7455-e62a-4eb8-987b-43a5ac925f20" providerId="ADAL" clId="{90C6019A-329B-4BFF-8402-3F9F14A98ED7}" dt="2025-01-31T05:40:48.387" v="725" actId="207"/>
          <ac:spMkLst>
            <pc:docMk/>
            <pc:sldMk cId="3970270858" sldId="296"/>
            <ac:spMk id="75" creationId="{6D0ECA46-9141-4885-88CF-A747D7E5A887}"/>
          </ac:spMkLst>
        </pc:spChg>
        <pc:spChg chg="mod">
          <ac:chgData name="添田 秀幸(soeda-hideyuki.oy9)" userId="ec2f7455-e62a-4eb8-987b-43a5ac925f20" providerId="ADAL" clId="{90C6019A-329B-4BFF-8402-3F9F14A98ED7}" dt="2025-01-31T05:41:01.709" v="729" actId="207"/>
          <ac:spMkLst>
            <pc:docMk/>
            <pc:sldMk cId="3970270858" sldId="296"/>
            <ac:spMk id="76" creationId="{8E0A5D64-C7D3-4C03-BED4-E3AAFD3304FA}"/>
          </ac:spMkLst>
        </pc:spChg>
        <pc:spChg chg="mod">
          <ac:chgData name="添田 秀幸(soeda-hideyuki.oy9)" userId="ec2f7455-e62a-4eb8-987b-43a5ac925f20" providerId="ADAL" clId="{90C6019A-329B-4BFF-8402-3F9F14A98ED7}" dt="2025-01-31T06:02:36.755" v="819" actId="20577"/>
          <ac:spMkLst>
            <pc:docMk/>
            <pc:sldMk cId="3970270858" sldId="296"/>
            <ac:spMk id="78" creationId="{4D13D2DC-D1A5-4A67-946D-1E1BEB0BDF40}"/>
          </ac:spMkLst>
        </pc:spChg>
        <pc:spChg chg="mod">
          <ac:chgData name="添田 秀幸(soeda-hideyuki.oy9)" userId="ec2f7455-e62a-4eb8-987b-43a5ac925f20" providerId="ADAL" clId="{90C6019A-329B-4BFF-8402-3F9F14A98ED7}" dt="2025-01-31T05:51:48.739" v="738" actId="20577"/>
          <ac:spMkLst>
            <pc:docMk/>
            <pc:sldMk cId="3970270858" sldId="296"/>
            <ac:spMk id="80" creationId="{C9F0352C-38DA-4825-82E6-5855D98D4DC9}"/>
          </ac:spMkLst>
        </pc:spChg>
        <pc:spChg chg="mod">
          <ac:chgData name="添田 秀幸(soeda-hideyuki.oy9)" userId="ec2f7455-e62a-4eb8-987b-43a5ac925f20" providerId="ADAL" clId="{90C6019A-329B-4BFF-8402-3F9F14A98ED7}" dt="2025-01-31T05:40:51.237" v="726" actId="207"/>
          <ac:spMkLst>
            <pc:docMk/>
            <pc:sldMk cId="3970270858" sldId="296"/>
            <ac:spMk id="84" creationId="{3401503D-AF23-436A-97AA-F1DE53345E16}"/>
          </ac:spMkLst>
        </pc:spChg>
        <pc:spChg chg="mod">
          <ac:chgData name="添田 秀幸(soeda-hideyuki.oy9)" userId="ec2f7455-e62a-4eb8-987b-43a5ac925f20" providerId="ADAL" clId="{90C6019A-329B-4BFF-8402-3F9F14A98ED7}" dt="2025-01-31T05:40:54.229" v="727" actId="207"/>
          <ac:spMkLst>
            <pc:docMk/>
            <pc:sldMk cId="3970270858" sldId="296"/>
            <ac:spMk id="85" creationId="{EF64F5B0-7F78-4F12-A167-C17881B165CC}"/>
          </ac:spMkLst>
        </pc:spChg>
        <pc:spChg chg="mod">
          <ac:chgData name="添田 秀幸(soeda-hideyuki.oy9)" userId="ec2f7455-e62a-4eb8-987b-43a5ac925f20" providerId="ADAL" clId="{90C6019A-329B-4BFF-8402-3F9F14A98ED7}" dt="2025-01-31T05:59:10.960" v="782" actId="6549"/>
          <ac:spMkLst>
            <pc:docMk/>
            <pc:sldMk cId="3970270858" sldId="296"/>
            <ac:spMk id="86" creationId="{BB8F1D5F-7EF7-48DB-9D09-F9A06EC28915}"/>
          </ac:spMkLst>
        </pc:spChg>
        <pc:spChg chg="mod">
          <ac:chgData name="添田 秀幸(soeda-hideyuki.oy9)" userId="ec2f7455-e62a-4eb8-987b-43a5ac925f20" providerId="ADAL" clId="{90C6019A-329B-4BFF-8402-3F9F14A98ED7}" dt="2025-01-31T05:58:57.582" v="770" actId="20577"/>
          <ac:spMkLst>
            <pc:docMk/>
            <pc:sldMk cId="3970270858" sldId="296"/>
            <ac:spMk id="87" creationId="{277366F0-92BD-424C-9C56-E15A66BA1143}"/>
          </ac:spMkLst>
        </pc:spChg>
        <pc:spChg chg="mod">
          <ac:chgData name="添田 秀幸(soeda-hideyuki.oy9)" userId="ec2f7455-e62a-4eb8-987b-43a5ac925f20" providerId="ADAL" clId="{90C6019A-329B-4BFF-8402-3F9F14A98ED7}" dt="2025-01-31T06:02:25.630" v="817" actId="20577"/>
          <ac:spMkLst>
            <pc:docMk/>
            <pc:sldMk cId="3970270858" sldId="296"/>
            <ac:spMk id="88" creationId="{1DCB89BA-1F95-46ED-9296-9B33928E1905}"/>
          </ac:spMkLst>
        </pc:spChg>
        <pc:spChg chg="mod">
          <ac:chgData name="添田 秀幸(soeda-hideyuki.oy9)" userId="ec2f7455-e62a-4eb8-987b-43a5ac925f20" providerId="ADAL" clId="{90C6019A-329B-4BFF-8402-3F9F14A98ED7}" dt="2025-01-31T03:16:24.195" v="15" actId="20577"/>
          <ac:spMkLst>
            <pc:docMk/>
            <pc:sldMk cId="3970270858" sldId="296"/>
            <ac:spMk id="91" creationId="{C0035C73-F661-4BA3-8AAD-95BE1C25C13E}"/>
          </ac:spMkLst>
        </pc:spChg>
        <pc:spChg chg="mod">
          <ac:chgData name="添田 秀幸(soeda-hideyuki.oy9)" userId="ec2f7455-e62a-4eb8-987b-43a5ac925f20" providerId="ADAL" clId="{90C6019A-329B-4BFF-8402-3F9F14A98ED7}" dt="2025-01-31T03:29:15.913" v="253" actId="21"/>
          <ac:spMkLst>
            <pc:docMk/>
            <pc:sldMk cId="3970270858" sldId="296"/>
            <ac:spMk id="93" creationId="{4B5C4986-1641-4069-B150-5CA6FF080710}"/>
          </ac:spMkLst>
        </pc:spChg>
        <pc:spChg chg="add">
          <ac:chgData name="添田 秀幸(soeda-hideyuki.oy9)" userId="ec2f7455-e62a-4eb8-987b-43a5ac925f20" providerId="ADAL" clId="{90C6019A-329B-4BFF-8402-3F9F14A98ED7}" dt="2025-01-31T05:36:29.052" v="652"/>
          <ac:spMkLst>
            <pc:docMk/>
            <pc:sldMk cId="3970270858" sldId="296"/>
            <ac:spMk id="116" creationId="{B293301D-861A-B359-AB25-83C57A08F97D}"/>
          </ac:spMkLst>
        </pc:spChg>
        <pc:spChg chg="add mod">
          <ac:chgData name="添田 秀幸(soeda-hideyuki.oy9)" userId="ec2f7455-e62a-4eb8-987b-43a5ac925f20" providerId="ADAL" clId="{90C6019A-329B-4BFF-8402-3F9F14A98ED7}" dt="2025-01-31T06:00:55.162" v="800"/>
          <ac:spMkLst>
            <pc:docMk/>
            <pc:sldMk cId="3970270858" sldId="296"/>
            <ac:spMk id="120" creationId="{35A8FB2F-1D20-D072-0BDD-BDEEDB50CACC}"/>
          </ac:spMkLst>
        </pc:spChg>
        <pc:picChg chg="mod">
          <ac:chgData name="添田 秀幸(soeda-hideyuki.oy9)" userId="ec2f7455-e62a-4eb8-987b-43a5ac925f20" providerId="ADAL" clId="{90C6019A-329B-4BFF-8402-3F9F14A98ED7}" dt="2025-01-31T05:59:50.241" v="790" actId="1076"/>
          <ac:picMkLst>
            <pc:docMk/>
            <pc:sldMk cId="3970270858" sldId="296"/>
            <ac:picMk id="7" creationId="{F8AC631E-369F-7F26-8F0C-65D896179C14}"/>
          </ac:picMkLst>
        </pc:picChg>
        <pc:picChg chg="add mod">
          <ac:chgData name="添田 秀幸(soeda-hideyuki.oy9)" userId="ec2f7455-e62a-4eb8-987b-43a5ac925f20" providerId="ADAL" clId="{90C6019A-329B-4BFF-8402-3F9F14A98ED7}" dt="2025-01-31T05:32:06.653" v="642" actId="14100"/>
          <ac:picMkLst>
            <pc:docMk/>
            <pc:sldMk cId="3970270858" sldId="296"/>
            <ac:picMk id="98" creationId="{C9A9580C-2A12-6B0A-D2DB-47BE027B2792}"/>
          </ac:picMkLst>
        </pc:picChg>
        <pc:picChg chg="add mod">
          <ac:chgData name="添田 秀幸(soeda-hideyuki.oy9)" userId="ec2f7455-e62a-4eb8-987b-43a5ac925f20" providerId="ADAL" clId="{90C6019A-329B-4BFF-8402-3F9F14A98ED7}" dt="2025-01-31T05:59:53.167" v="792" actId="14100"/>
          <ac:picMkLst>
            <pc:docMk/>
            <pc:sldMk cId="3970270858" sldId="296"/>
            <ac:picMk id="107" creationId="{1124100A-5553-F83B-9BF6-F327F3A9313C}"/>
          </ac:picMkLst>
        </pc:picChg>
        <pc:picChg chg="add mod">
          <ac:chgData name="添田 秀幸(soeda-hideyuki.oy9)" userId="ec2f7455-e62a-4eb8-987b-43a5ac925f20" providerId="ADAL" clId="{90C6019A-329B-4BFF-8402-3F9F14A98ED7}" dt="2025-01-31T05:59:59.806" v="795" actId="1076"/>
          <ac:picMkLst>
            <pc:docMk/>
            <pc:sldMk cId="3970270858" sldId="296"/>
            <ac:picMk id="113" creationId="{513BDC9C-50A6-B426-FFDD-174EA5E48812}"/>
          </ac:picMkLst>
        </pc:picChg>
        <pc:picChg chg="add mod">
          <ac:chgData name="添田 秀幸(soeda-hideyuki.oy9)" userId="ec2f7455-e62a-4eb8-987b-43a5ac925f20" providerId="ADAL" clId="{90C6019A-329B-4BFF-8402-3F9F14A98ED7}" dt="2025-01-31T06:00:04.042" v="797" actId="14100"/>
          <ac:picMkLst>
            <pc:docMk/>
            <pc:sldMk cId="3970270858" sldId="296"/>
            <ac:picMk id="115" creationId="{57901BDE-4EE7-7364-620C-389EB6FAE787}"/>
          </ac:picMkLst>
        </pc:picChg>
        <pc:picChg chg="add mod">
          <ac:chgData name="添田 秀幸(soeda-hideyuki.oy9)" userId="ec2f7455-e62a-4eb8-987b-43a5ac925f20" providerId="ADAL" clId="{90C6019A-329B-4BFF-8402-3F9F14A98ED7}" dt="2025-01-31T06:02:53.264" v="825" actId="1038"/>
          <ac:picMkLst>
            <pc:docMk/>
            <pc:sldMk cId="3970270858" sldId="296"/>
            <ac:picMk id="117" creationId="{25BB1C29-DA96-A231-8E32-EBC41B8BA3A1}"/>
          </ac:picMkLst>
        </pc:picChg>
        <pc:picChg chg="add mod">
          <ac:chgData name="添田 秀幸(soeda-hideyuki.oy9)" userId="ec2f7455-e62a-4eb8-987b-43a5ac925f20" providerId="ADAL" clId="{90C6019A-329B-4BFF-8402-3F9F14A98ED7}" dt="2025-01-31T06:00:11.446" v="799" actId="14100"/>
          <ac:picMkLst>
            <pc:docMk/>
            <pc:sldMk cId="3970270858" sldId="296"/>
            <ac:picMk id="119" creationId="{95278F45-7A44-7DE7-B306-44E17C0D4B0B}"/>
          </ac:picMkLst>
        </pc:picChg>
        <pc:picChg chg="add mod">
          <ac:chgData name="添田 秀幸(soeda-hideyuki.oy9)" userId="ec2f7455-e62a-4eb8-987b-43a5ac925f20" providerId="ADAL" clId="{90C6019A-329B-4BFF-8402-3F9F14A98ED7}" dt="2025-01-31T06:01:48.258" v="810" actId="1076"/>
          <ac:picMkLst>
            <pc:docMk/>
            <pc:sldMk cId="3970270858" sldId="296"/>
            <ac:picMk id="122" creationId="{2D09F9CD-6FBD-FD71-378F-05EB9E28C062}"/>
          </ac:picMkLst>
        </pc:picChg>
      </pc:sldChg>
      <pc:sldChg chg="modSp mod">
        <pc:chgData name="添田 秀幸(soeda-hideyuki.oy9)" userId="ec2f7455-e62a-4eb8-987b-43a5ac925f20" providerId="ADAL" clId="{90C6019A-329B-4BFF-8402-3F9F14A98ED7}" dt="2025-01-31T06:16:30.150" v="887" actId="14100"/>
        <pc:sldMkLst>
          <pc:docMk/>
          <pc:sldMk cId="3239475869" sldId="2147482772"/>
        </pc:sldMkLst>
        <pc:spChg chg="mod">
          <ac:chgData name="添田 秀幸(soeda-hideyuki.oy9)" userId="ec2f7455-e62a-4eb8-987b-43a5ac925f20" providerId="ADAL" clId="{90C6019A-329B-4BFF-8402-3F9F14A98ED7}" dt="2025-01-31T06:16:30.150" v="887" actId="14100"/>
          <ac:spMkLst>
            <pc:docMk/>
            <pc:sldMk cId="3239475869" sldId="2147482772"/>
            <ac:spMk id="5" creationId="{A971DE08-EA77-F494-5AA2-5999992157E7}"/>
          </ac:spMkLst>
        </pc:spChg>
      </pc:sldChg>
    </pc:docChg>
  </pc:docChgLst>
  <pc:docChgLst>
    <pc:chgData name="添田 秀幸(soeda-hideyuki.oy9)" userId="S::shjli@lansys.mhlw.go.jp::ec2f7455-e62a-4eb8-987b-43a5ac925f20" providerId="AD" clId="Web-{D588E15B-959F-0C36-586B-A5B68DDEEC1A}"/>
    <pc:docChg chg="modSld">
      <pc:chgData name="添田 秀幸(soeda-hideyuki.oy9)" userId="S::shjli@lansys.mhlw.go.jp::ec2f7455-e62a-4eb8-987b-43a5ac925f20" providerId="AD" clId="Web-{D588E15B-959F-0C36-586B-A5B68DDEEC1A}" dt="2025-02-03T07:45:25.787" v="13" actId="1076"/>
      <pc:docMkLst>
        <pc:docMk/>
      </pc:docMkLst>
      <pc:sldChg chg="modSp">
        <pc:chgData name="添田 秀幸(soeda-hideyuki.oy9)" userId="S::shjli@lansys.mhlw.go.jp::ec2f7455-e62a-4eb8-987b-43a5ac925f20" providerId="AD" clId="Web-{D588E15B-959F-0C36-586B-A5B68DDEEC1A}" dt="2025-02-03T07:45:25.787" v="13" actId="1076"/>
        <pc:sldMkLst>
          <pc:docMk/>
          <pc:sldMk cId="488357030" sldId="438"/>
        </pc:sldMkLst>
        <pc:spChg chg="mod">
          <ac:chgData name="添田 秀幸(soeda-hideyuki.oy9)" userId="S::shjli@lansys.mhlw.go.jp::ec2f7455-e62a-4eb8-987b-43a5ac925f20" providerId="AD" clId="Web-{D588E15B-959F-0C36-586B-A5B68DDEEC1A}" dt="2025-02-03T07:45:25.787" v="13" actId="1076"/>
          <ac:spMkLst>
            <pc:docMk/>
            <pc:sldMk cId="488357030" sldId="438"/>
            <ac:spMk id="2" creationId="{39EF83F3-C992-4404-291C-957E4751561C}"/>
          </ac:spMkLst>
        </pc:spChg>
        <pc:spChg chg="mod">
          <ac:chgData name="添田 秀幸(soeda-hideyuki.oy9)" userId="S::shjli@lansys.mhlw.go.jp::ec2f7455-e62a-4eb8-987b-43a5ac925f20" providerId="AD" clId="Web-{D588E15B-959F-0C36-586B-A5B68DDEEC1A}" dt="2025-02-03T07:44:57.896" v="5" actId="1076"/>
          <ac:spMkLst>
            <pc:docMk/>
            <pc:sldMk cId="488357030" sldId="438"/>
            <ac:spMk id="10" creationId="{8B970A39-4E25-4D55-8CD4-80BAACE08576}"/>
          </ac:spMkLst>
        </pc:spChg>
        <pc:spChg chg="mod">
          <ac:chgData name="添田 秀幸(soeda-hideyuki.oy9)" userId="S::shjli@lansys.mhlw.go.jp::ec2f7455-e62a-4eb8-987b-43a5ac925f20" providerId="AD" clId="Web-{D588E15B-959F-0C36-586B-A5B68DDEEC1A}" dt="2025-02-03T07:45:25.787" v="11" actId="1076"/>
          <ac:spMkLst>
            <pc:docMk/>
            <pc:sldMk cId="488357030" sldId="438"/>
            <ac:spMk id="24" creationId="{C3C828FD-1FD6-D4AD-2A14-43F5DF658D4A}"/>
          </ac:spMkLst>
        </pc:spChg>
        <pc:spChg chg="mod">
          <ac:chgData name="添田 秀幸(soeda-hideyuki.oy9)" userId="S::shjli@lansys.mhlw.go.jp::ec2f7455-e62a-4eb8-987b-43a5ac925f20" providerId="AD" clId="Web-{D588E15B-959F-0C36-586B-A5B68DDEEC1A}" dt="2025-02-03T07:45:10.833" v="7" actId="1076"/>
          <ac:spMkLst>
            <pc:docMk/>
            <pc:sldMk cId="488357030" sldId="438"/>
            <ac:spMk id="31" creationId="{0A73FCE1-0463-E85C-4E12-0E7C8597F057}"/>
          </ac:spMkLst>
        </pc:spChg>
        <pc:graphicFrameChg chg="mod">
          <ac:chgData name="添田 秀幸(soeda-hideyuki.oy9)" userId="S::shjli@lansys.mhlw.go.jp::ec2f7455-e62a-4eb8-987b-43a5ac925f20" providerId="AD" clId="Web-{D588E15B-959F-0C36-586B-A5B68DDEEC1A}" dt="2025-02-03T07:45:25.787" v="12" actId="1076"/>
          <ac:graphicFrameMkLst>
            <pc:docMk/>
            <pc:sldMk cId="488357030" sldId="438"/>
            <ac:graphicFrameMk id="6" creationId="{D066A794-5617-112E-4BDA-4975676BFF82}"/>
          </ac:graphicFrameMkLst>
        </pc:graphicFrameChg>
        <pc:picChg chg="mod">
          <ac:chgData name="添田 秀幸(soeda-hideyuki.oy9)" userId="S::shjli@lansys.mhlw.go.jp::ec2f7455-e62a-4eb8-987b-43a5ac925f20" providerId="AD" clId="Web-{D588E15B-959F-0C36-586B-A5B68DDEEC1A}" dt="2025-02-03T07:45:10.724" v="6" actId="1076"/>
          <ac:picMkLst>
            <pc:docMk/>
            <pc:sldMk cId="488357030" sldId="438"/>
            <ac:picMk id="29" creationId="{3371EAF1-6F53-ECC6-AA0F-CFEA527820BA}"/>
          </ac:picMkLst>
        </pc:picChg>
      </pc:sldChg>
    </pc:docChg>
  </pc:docChgLst>
  <pc:docChgLst>
    <pc:chgData name="添田 秀幸(soeda-hideyuki.oy9)" userId="ec2f7455-e62a-4eb8-987b-43a5ac925f20" providerId="ADAL" clId="{935CF322-27E2-4C95-882B-F61EFA271936}"/>
    <pc:docChg chg="custSel delSld modSld">
      <pc:chgData name="添田 秀幸(soeda-hideyuki.oy9)" userId="ec2f7455-e62a-4eb8-987b-43a5ac925f20" providerId="ADAL" clId="{935CF322-27E2-4C95-882B-F61EFA271936}" dt="2025-03-25T09:49:21.473" v="58" actId="478"/>
      <pc:docMkLst>
        <pc:docMk/>
      </pc:docMkLst>
      <pc:sldChg chg="delSp modSp mod delAnim">
        <pc:chgData name="添田 秀幸(soeda-hideyuki.oy9)" userId="ec2f7455-e62a-4eb8-987b-43a5ac925f20" providerId="ADAL" clId="{935CF322-27E2-4C95-882B-F61EFA271936}" dt="2025-03-25T09:46:56.029" v="27" actId="478"/>
        <pc:sldMkLst>
          <pc:docMk/>
          <pc:sldMk cId="3970270858" sldId="296"/>
        </pc:sldMkLst>
        <pc:spChg chg="del">
          <ac:chgData name="添田 秀幸(soeda-hideyuki.oy9)" userId="ec2f7455-e62a-4eb8-987b-43a5ac925f20" providerId="ADAL" clId="{935CF322-27E2-4C95-882B-F61EFA271936}" dt="2025-03-25T09:46:56.029" v="27" actId="478"/>
          <ac:spMkLst>
            <pc:docMk/>
            <pc:sldMk cId="3970270858" sldId="296"/>
            <ac:spMk id="3" creationId="{6FBF20A3-EF15-D7ED-525D-3CF9985736B3}"/>
          </ac:spMkLst>
        </pc:spChg>
        <pc:spChg chg="del">
          <ac:chgData name="添田 秀幸(soeda-hideyuki.oy9)" userId="ec2f7455-e62a-4eb8-987b-43a5ac925f20" providerId="ADAL" clId="{935CF322-27E2-4C95-882B-F61EFA271936}" dt="2025-03-25T09:46:56.029" v="27" actId="478"/>
          <ac:spMkLst>
            <pc:docMk/>
            <pc:sldMk cId="3970270858" sldId="296"/>
            <ac:spMk id="9" creationId="{61F59ECC-AA31-81D0-D8C2-9BA0B91B6613}"/>
          </ac:spMkLst>
        </pc:spChg>
        <pc:spChg chg="del">
          <ac:chgData name="添田 秀幸(soeda-hideyuki.oy9)" userId="ec2f7455-e62a-4eb8-987b-43a5ac925f20" providerId="ADAL" clId="{935CF322-27E2-4C95-882B-F61EFA271936}" dt="2025-03-25T09:46:56.029" v="27" actId="478"/>
          <ac:spMkLst>
            <pc:docMk/>
            <pc:sldMk cId="3970270858" sldId="296"/>
            <ac:spMk id="10" creationId="{A4D2181C-B2D8-A43C-E6C3-CEFD70528564}"/>
          </ac:spMkLst>
        </pc:spChg>
        <pc:spChg chg="del">
          <ac:chgData name="添田 秀幸(soeda-hideyuki.oy9)" userId="ec2f7455-e62a-4eb8-987b-43a5ac925f20" providerId="ADAL" clId="{935CF322-27E2-4C95-882B-F61EFA271936}" dt="2025-03-25T09:46:56.029" v="27" actId="478"/>
          <ac:spMkLst>
            <pc:docMk/>
            <pc:sldMk cId="3970270858" sldId="296"/>
            <ac:spMk id="11" creationId="{1900A343-70FF-F4FA-625F-38C713954205}"/>
          </ac:spMkLst>
        </pc:spChg>
        <pc:spChg chg="del">
          <ac:chgData name="添田 秀幸(soeda-hideyuki.oy9)" userId="ec2f7455-e62a-4eb8-987b-43a5ac925f20" providerId="ADAL" clId="{935CF322-27E2-4C95-882B-F61EFA271936}" dt="2025-03-25T09:46:56.029" v="27" actId="478"/>
          <ac:spMkLst>
            <pc:docMk/>
            <pc:sldMk cId="3970270858" sldId="296"/>
            <ac:spMk id="13" creationId="{A4631DC2-CFA5-ECDD-369F-18994BA30F31}"/>
          </ac:spMkLst>
        </pc:spChg>
        <pc:spChg chg="del">
          <ac:chgData name="添田 秀幸(soeda-hideyuki.oy9)" userId="ec2f7455-e62a-4eb8-987b-43a5ac925f20" providerId="ADAL" clId="{935CF322-27E2-4C95-882B-F61EFA271936}" dt="2025-03-25T09:46:56.029" v="27" actId="478"/>
          <ac:spMkLst>
            <pc:docMk/>
            <pc:sldMk cId="3970270858" sldId="296"/>
            <ac:spMk id="14" creationId="{EC4588D3-BD92-D91F-6B10-050A301901D8}"/>
          </ac:spMkLst>
        </pc:spChg>
        <pc:spChg chg="del">
          <ac:chgData name="添田 秀幸(soeda-hideyuki.oy9)" userId="ec2f7455-e62a-4eb8-987b-43a5ac925f20" providerId="ADAL" clId="{935CF322-27E2-4C95-882B-F61EFA271936}" dt="2025-03-25T09:46:56.029" v="27" actId="478"/>
          <ac:spMkLst>
            <pc:docMk/>
            <pc:sldMk cId="3970270858" sldId="296"/>
            <ac:spMk id="15" creationId="{26E90203-0C1E-6B91-2FB0-76CA8FB0C3DD}"/>
          </ac:spMkLst>
        </pc:spChg>
        <pc:spChg chg="del">
          <ac:chgData name="添田 秀幸(soeda-hideyuki.oy9)" userId="ec2f7455-e62a-4eb8-987b-43a5ac925f20" providerId="ADAL" clId="{935CF322-27E2-4C95-882B-F61EFA271936}" dt="2025-03-25T09:46:56.029" v="27" actId="478"/>
          <ac:spMkLst>
            <pc:docMk/>
            <pc:sldMk cId="3970270858" sldId="296"/>
            <ac:spMk id="16" creationId="{CEBCCB5C-27B5-0922-9E6C-3BFAF698ED6B}"/>
          </ac:spMkLst>
        </pc:spChg>
        <pc:spChg chg="del">
          <ac:chgData name="添田 秀幸(soeda-hideyuki.oy9)" userId="ec2f7455-e62a-4eb8-987b-43a5ac925f20" providerId="ADAL" clId="{935CF322-27E2-4C95-882B-F61EFA271936}" dt="2025-03-25T09:46:56.029" v="27" actId="478"/>
          <ac:spMkLst>
            <pc:docMk/>
            <pc:sldMk cId="3970270858" sldId="296"/>
            <ac:spMk id="17" creationId="{A441DB57-8BBB-86ED-EE6B-AFB78BF1FE25}"/>
          </ac:spMkLst>
        </pc:spChg>
        <pc:spChg chg="del">
          <ac:chgData name="添田 秀幸(soeda-hideyuki.oy9)" userId="ec2f7455-e62a-4eb8-987b-43a5ac925f20" providerId="ADAL" clId="{935CF322-27E2-4C95-882B-F61EFA271936}" dt="2025-03-25T09:46:56.029" v="27" actId="478"/>
          <ac:spMkLst>
            <pc:docMk/>
            <pc:sldMk cId="3970270858" sldId="296"/>
            <ac:spMk id="18" creationId="{6CE1BCC8-74C3-080A-A238-E2F9C3EFA179}"/>
          </ac:spMkLst>
        </pc:spChg>
        <pc:spChg chg="del">
          <ac:chgData name="添田 秀幸(soeda-hideyuki.oy9)" userId="ec2f7455-e62a-4eb8-987b-43a5ac925f20" providerId="ADAL" clId="{935CF322-27E2-4C95-882B-F61EFA271936}" dt="2025-03-25T09:46:56.029" v="27" actId="478"/>
          <ac:spMkLst>
            <pc:docMk/>
            <pc:sldMk cId="3970270858" sldId="296"/>
            <ac:spMk id="19" creationId="{75CE7ED4-825C-048A-93B5-B3B9490367B8}"/>
          </ac:spMkLst>
        </pc:spChg>
        <pc:spChg chg="del">
          <ac:chgData name="添田 秀幸(soeda-hideyuki.oy9)" userId="ec2f7455-e62a-4eb8-987b-43a5ac925f20" providerId="ADAL" clId="{935CF322-27E2-4C95-882B-F61EFA271936}" dt="2025-03-25T09:46:56.029" v="27" actId="478"/>
          <ac:spMkLst>
            <pc:docMk/>
            <pc:sldMk cId="3970270858" sldId="296"/>
            <ac:spMk id="20" creationId="{DF0E1C13-6D81-B6EC-3C8C-AE32FF8C2EEF}"/>
          </ac:spMkLst>
        </pc:spChg>
        <pc:spChg chg="del">
          <ac:chgData name="添田 秀幸(soeda-hideyuki.oy9)" userId="ec2f7455-e62a-4eb8-987b-43a5ac925f20" providerId="ADAL" clId="{935CF322-27E2-4C95-882B-F61EFA271936}" dt="2025-03-25T09:46:56.029" v="27" actId="478"/>
          <ac:spMkLst>
            <pc:docMk/>
            <pc:sldMk cId="3970270858" sldId="296"/>
            <ac:spMk id="27" creationId="{218DD13B-4379-CD56-E90C-3906692E11FB}"/>
          </ac:spMkLst>
        </pc:spChg>
        <pc:spChg chg="del">
          <ac:chgData name="添田 秀幸(soeda-hideyuki.oy9)" userId="ec2f7455-e62a-4eb8-987b-43a5ac925f20" providerId="ADAL" clId="{935CF322-27E2-4C95-882B-F61EFA271936}" dt="2025-03-25T09:46:56.029" v="27" actId="478"/>
          <ac:spMkLst>
            <pc:docMk/>
            <pc:sldMk cId="3970270858" sldId="296"/>
            <ac:spMk id="29" creationId="{308CFBBC-597E-DAA4-9769-8D1DE7E6C76B}"/>
          </ac:spMkLst>
        </pc:spChg>
        <pc:spChg chg="del">
          <ac:chgData name="添田 秀幸(soeda-hideyuki.oy9)" userId="ec2f7455-e62a-4eb8-987b-43a5ac925f20" providerId="ADAL" clId="{935CF322-27E2-4C95-882B-F61EFA271936}" dt="2025-03-25T09:46:56.029" v="27" actId="478"/>
          <ac:spMkLst>
            <pc:docMk/>
            <pc:sldMk cId="3970270858" sldId="296"/>
            <ac:spMk id="30" creationId="{02D75BA1-C1DD-C459-D059-46E0996533C1}"/>
          </ac:spMkLst>
        </pc:spChg>
        <pc:spChg chg="del">
          <ac:chgData name="添田 秀幸(soeda-hideyuki.oy9)" userId="ec2f7455-e62a-4eb8-987b-43a5ac925f20" providerId="ADAL" clId="{935CF322-27E2-4C95-882B-F61EFA271936}" dt="2025-03-25T09:46:56.029" v="27" actId="478"/>
          <ac:spMkLst>
            <pc:docMk/>
            <pc:sldMk cId="3970270858" sldId="296"/>
            <ac:spMk id="31" creationId="{863AD47A-1020-E6BA-C982-A259546872FC}"/>
          </ac:spMkLst>
        </pc:spChg>
        <pc:spChg chg="del">
          <ac:chgData name="添田 秀幸(soeda-hideyuki.oy9)" userId="ec2f7455-e62a-4eb8-987b-43a5ac925f20" providerId="ADAL" clId="{935CF322-27E2-4C95-882B-F61EFA271936}" dt="2025-03-25T09:46:52.140" v="26" actId="478"/>
          <ac:spMkLst>
            <pc:docMk/>
            <pc:sldMk cId="3970270858" sldId="296"/>
            <ac:spMk id="32" creationId="{0D229589-28D6-5613-DF7E-1B758CB35675}"/>
          </ac:spMkLst>
        </pc:spChg>
        <pc:spChg chg="del">
          <ac:chgData name="添田 秀幸(soeda-hideyuki.oy9)" userId="ec2f7455-e62a-4eb8-987b-43a5ac925f20" providerId="ADAL" clId="{935CF322-27E2-4C95-882B-F61EFA271936}" dt="2025-03-25T09:46:56.029" v="27" actId="478"/>
          <ac:spMkLst>
            <pc:docMk/>
            <pc:sldMk cId="3970270858" sldId="296"/>
            <ac:spMk id="33" creationId="{315FFEE9-BE1B-4678-4150-251467682591}"/>
          </ac:spMkLst>
        </pc:spChg>
        <pc:spChg chg="del mod">
          <ac:chgData name="添田 秀幸(soeda-hideyuki.oy9)" userId="ec2f7455-e62a-4eb8-987b-43a5ac925f20" providerId="ADAL" clId="{935CF322-27E2-4C95-882B-F61EFA271936}" dt="2025-03-25T09:46:56.029" v="27" actId="478"/>
          <ac:spMkLst>
            <pc:docMk/>
            <pc:sldMk cId="3970270858" sldId="296"/>
            <ac:spMk id="34" creationId="{6EA539C0-5B74-5947-A5B3-D9027C1FAAF5}"/>
          </ac:spMkLst>
        </pc:spChg>
        <pc:spChg chg="del">
          <ac:chgData name="添田 秀幸(soeda-hideyuki.oy9)" userId="ec2f7455-e62a-4eb8-987b-43a5ac925f20" providerId="ADAL" clId="{935CF322-27E2-4C95-882B-F61EFA271936}" dt="2025-03-25T09:46:56.029" v="27" actId="478"/>
          <ac:spMkLst>
            <pc:docMk/>
            <pc:sldMk cId="3970270858" sldId="296"/>
            <ac:spMk id="35" creationId="{B6B922DC-4ADE-E235-C5C1-84BF747C12CF}"/>
          </ac:spMkLst>
        </pc:spChg>
        <pc:spChg chg="del">
          <ac:chgData name="添田 秀幸(soeda-hideyuki.oy9)" userId="ec2f7455-e62a-4eb8-987b-43a5ac925f20" providerId="ADAL" clId="{935CF322-27E2-4C95-882B-F61EFA271936}" dt="2025-03-25T09:46:56.029" v="27" actId="478"/>
          <ac:spMkLst>
            <pc:docMk/>
            <pc:sldMk cId="3970270858" sldId="296"/>
            <ac:spMk id="36" creationId="{182C3AA8-06DE-19C9-F44A-68FB67E26182}"/>
          </ac:spMkLst>
        </pc:spChg>
        <pc:spChg chg="del">
          <ac:chgData name="添田 秀幸(soeda-hideyuki.oy9)" userId="ec2f7455-e62a-4eb8-987b-43a5ac925f20" providerId="ADAL" clId="{935CF322-27E2-4C95-882B-F61EFA271936}" dt="2025-03-25T09:46:56.029" v="27" actId="478"/>
          <ac:spMkLst>
            <pc:docMk/>
            <pc:sldMk cId="3970270858" sldId="296"/>
            <ac:spMk id="37" creationId="{DF8AB723-1E8D-3FEC-A039-415FCDD9EF08}"/>
          </ac:spMkLst>
        </pc:spChg>
        <pc:spChg chg="del">
          <ac:chgData name="添田 秀幸(soeda-hideyuki.oy9)" userId="ec2f7455-e62a-4eb8-987b-43a5ac925f20" providerId="ADAL" clId="{935CF322-27E2-4C95-882B-F61EFA271936}" dt="2025-03-25T09:46:56.029" v="27" actId="478"/>
          <ac:spMkLst>
            <pc:docMk/>
            <pc:sldMk cId="3970270858" sldId="296"/>
            <ac:spMk id="38" creationId="{8104649F-C3C3-4F86-41D3-7B21273DD0F6}"/>
          </ac:spMkLst>
        </pc:spChg>
        <pc:spChg chg="del">
          <ac:chgData name="添田 秀幸(soeda-hideyuki.oy9)" userId="ec2f7455-e62a-4eb8-987b-43a5ac925f20" providerId="ADAL" clId="{935CF322-27E2-4C95-882B-F61EFA271936}" dt="2025-03-25T09:46:56.029" v="27" actId="478"/>
          <ac:spMkLst>
            <pc:docMk/>
            <pc:sldMk cId="3970270858" sldId="296"/>
            <ac:spMk id="39" creationId="{724051C1-460B-B3D6-8DC9-F2EF98C60633}"/>
          </ac:spMkLst>
        </pc:spChg>
        <pc:spChg chg="del">
          <ac:chgData name="添田 秀幸(soeda-hideyuki.oy9)" userId="ec2f7455-e62a-4eb8-987b-43a5ac925f20" providerId="ADAL" clId="{935CF322-27E2-4C95-882B-F61EFA271936}" dt="2025-03-25T09:46:56.029" v="27" actId="478"/>
          <ac:spMkLst>
            <pc:docMk/>
            <pc:sldMk cId="3970270858" sldId="296"/>
            <ac:spMk id="49" creationId="{04A1E61E-662A-B5A8-C13B-EF90BE089337}"/>
          </ac:spMkLst>
        </pc:spChg>
        <pc:spChg chg="del">
          <ac:chgData name="添田 秀幸(soeda-hideyuki.oy9)" userId="ec2f7455-e62a-4eb8-987b-43a5ac925f20" providerId="ADAL" clId="{935CF322-27E2-4C95-882B-F61EFA271936}" dt="2025-03-25T09:46:56.029" v="27" actId="478"/>
          <ac:spMkLst>
            <pc:docMk/>
            <pc:sldMk cId="3970270858" sldId="296"/>
            <ac:spMk id="52" creationId="{0C0C3F76-6E41-83DE-A48C-0240F392B3E9}"/>
          </ac:spMkLst>
        </pc:spChg>
        <pc:spChg chg="del">
          <ac:chgData name="添田 秀幸(soeda-hideyuki.oy9)" userId="ec2f7455-e62a-4eb8-987b-43a5ac925f20" providerId="ADAL" clId="{935CF322-27E2-4C95-882B-F61EFA271936}" dt="2025-03-25T09:46:44.658" v="22" actId="478"/>
          <ac:spMkLst>
            <pc:docMk/>
            <pc:sldMk cId="3970270858" sldId="296"/>
            <ac:spMk id="55" creationId="{DC172B61-AFEA-3DAC-E532-E7D40038823D}"/>
          </ac:spMkLst>
        </pc:spChg>
        <pc:spChg chg="del">
          <ac:chgData name="添田 秀幸(soeda-hideyuki.oy9)" userId="ec2f7455-e62a-4eb8-987b-43a5ac925f20" providerId="ADAL" clId="{935CF322-27E2-4C95-882B-F61EFA271936}" dt="2025-03-25T09:46:46.154" v="24" actId="478"/>
          <ac:spMkLst>
            <pc:docMk/>
            <pc:sldMk cId="3970270858" sldId="296"/>
            <ac:spMk id="70" creationId="{B036A583-05A5-2B98-C087-8B8CE4472565}"/>
          </ac:spMkLst>
        </pc:spChg>
        <pc:grpChg chg="del">
          <ac:chgData name="添田 秀幸(soeda-hideyuki.oy9)" userId="ec2f7455-e62a-4eb8-987b-43a5ac925f20" providerId="ADAL" clId="{935CF322-27E2-4C95-882B-F61EFA271936}" dt="2025-03-25T09:46:56.029" v="27" actId="478"/>
          <ac:grpSpMkLst>
            <pc:docMk/>
            <pc:sldMk cId="3970270858" sldId="296"/>
            <ac:grpSpMk id="41" creationId="{680FC37B-1B0A-91F8-2979-9319FECE4F31}"/>
          </ac:grpSpMkLst>
        </pc:grpChg>
        <pc:picChg chg="del mod">
          <ac:chgData name="添田 秀幸(soeda-hideyuki.oy9)" userId="ec2f7455-e62a-4eb8-987b-43a5ac925f20" providerId="ADAL" clId="{935CF322-27E2-4C95-882B-F61EFA271936}" dt="2025-03-25T09:46:43.136" v="21" actId="478"/>
          <ac:picMkLst>
            <pc:docMk/>
            <pc:sldMk cId="3970270858" sldId="296"/>
            <ac:picMk id="7" creationId="{F8AC631E-369F-7F26-8F0C-65D896179C14}"/>
          </ac:picMkLst>
        </pc:picChg>
        <pc:picChg chg="del">
          <ac:chgData name="添田 秀幸(soeda-hideyuki.oy9)" userId="ec2f7455-e62a-4eb8-987b-43a5ac925f20" providerId="ADAL" clId="{935CF322-27E2-4C95-882B-F61EFA271936}" dt="2025-03-25T09:46:56.029" v="27" actId="478"/>
          <ac:picMkLst>
            <pc:docMk/>
            <pc:sldMk cId="3970270858" sldId="296"/>
            <ac:picMk id="40" creationId="{43717D56-62E0-EBE6-2EBC-3B3CC8F7A2D8}"/>
          </ac:picMkLst>
        </pc:picChg>
        <pc:picChg chg="del">
          <ac:chgData name="添田 秀幸(soeda-hideyuki.oy9)" userId="ec2f7455-e62a-4eb8-987b-43a5ac925f20" providerId="ADAL" clId="{935CF322-27E2-4C95-882B-F61EFA271936}" dt="2025-03-25T09:46:56.029" v="27" actId="478"/>
          <ac:picMkLst>
            <pc:docMk/>
            <pc:sldMk cId="3970270858" sldId="296"/>
            <ac:picMk id="47" creationId="{EF566F79-25A5-2FD4-CF4C-EBC421A29EE9}"/>
          </ac:picMkLst>
        </pc:picChg>
        <pc:picChg chg="del">
          <ac:chgData name="添田 秀幸(soeda-hideyuki.oy9)" userId="ec2f7455-e62a-4eb8-987b-43a5ac925f20" providerId="ADAL" clId="{935CF322-27E2-4C95-882B-F61EFA271936}" dt="2025-03-25T09:46:56.029" v="27" actId="478"/>
          <ac:picMkLst>
            <pc:docMk/>
            <pc:sldMk cId="3970270858" sldId="296"/>
            <ac:picMk id="48" creationId="{156C48C7-3E6F-876D-1891-0C9271301B23}"/>
          </ac:picMkLst>
        </pc:picChg>
        <pc:picChg chg="del">
          <ac:chgData name="添田 秀幸(soeda-hideyuki.oy9)" userId="ec2f7455-e62a-4eb8-987b-43a5ac925f20" providerId="ADAL" clId="{935CF322-27E2-4C95-882B-F61EFA271936}" dt="2025-03-25T09:46:56.029" v="27" actId="478"/>
          <ac:picMkLst>
            <pc:docMk/>
            <pc:sldMk cId="3970270858" sldId="296"/>
            <ac:picMk id="50" creationId="{D21F5100-02BB-BB0C-EE0D-C1C9DA35F844}"/>
          </ac:picMkLst>
        </pc:picChg>
        <pc:picChg chg="del">
          <ac:chgData name="添田 秀幸(soeda-hideyuki.oy9)" userId="ec2f7455-e62a-4eb8-987b-43a5ac925f20" providerId="ADAL" clId="{935CF322-27E2-4C95-882B-F61EFA271936}" dt="2025-03-25T09:46:56.029" v="27" actId="478"/>
          <ac:picMkLst>
            <pc:docMk/>
            <pc:sldMk cId="3970270858" sldId="296"/>
            <ac:picMk id="51" creationId="{EB657792-2D93-CDC2-7734-28D4B4A35836}"/>
          </ac:picMkLst>
        </pc:picChg>
        <pc:picChg chg="del">
          <ac:chgData name="添田 秀幸(soeda-hideyuki.oy9)" userId="ec2f7455-e62a-4eb8-987b-43a5ac925f20" providerId="ADAL" clId="{935CF322-27E2-4C95-882B-F61EFA271936}" dt="2025-03-25T09:46:45.549" v="23" actId="478"/>
          <ac:picMkLst>
            <pc:docMk/>
            <pc:sldMk cId="3970270858" sldId="296"/>
            <ac:picMk id="98" creationId="{C9A9580C-2A12-6B0A-D2DB-47BE027B2792}"/>
          </ac:picMkLst>
        </pc:picChg>
        <pc:picChg chg="del">
          <ac:chgData name="添田 秀幸(soeda-hideyuki.oy9)" userId="ec2f7455-e62a-4eb8-987b-43a5ac925f20" providerId="ADAL" clId="{935CF322-27E2-4C95-882B-F61EFA271936}" dt="2025-03-25T09:46:42.644" v="19" actId="478"/>
          <ac:picMkLst>
            <pc:docMk/>
            <pc:sldMk cId="3970270858" sldId="296"/>
            <ac:picMk id="107" creationId="{1124100A-5553-F83B-9BF6-F327F3A9313C}"/>
          </ac:picMkLst>
        </pc:picChg>
        <pc:picChg chg="del">
          <ac:chgData name="添田 秀幸(soeda-hideyuki.oy9)" userId="ec2f7455-e62a-4eb8-987b-43a5ac925f20" providerId="ADAL" clId="{935CF322-27E2-4C95-882B-F61EFA271936}" dt="2025-03-25T09:46:42.074" v="18" actId="478"/>
          <ac:picMkLst>
            <pc:docMk/>
            <pc:sldMk cId="3970270858" sldId="296"/>
            <ac:picMk id="113" creationId="{513BDC9C-50A6-B426-FFDD-174EA5E48812}"/>
          </ac:picMkLst>
        </pc:picChg>
        <pc:picChg chg="del">
          <ac:chgData name="添田 秀幸(soeda-hideyuki.oy9)" userId="ec2f7455-e62a-4eb8-987b-43a5ac925f20" providerId="ADAL" clId="{935CF322-27E2-4C95-882B-F61EFA271936}" dt="2025-03-25T09:46:41.603" v="17" actId="478"/>
          <ac:picMkLst>
            <pc:docMk/>
            <pc:sldMk cId="3970270858" sldId="296"/>
            <ac:picMk id="115" creationId="{57901BDE-4EE7-7364-620C-389EB6FAE787}"/>
          </ac:picMkLst>
        </pc:picChg>
        <pc:picChg chg="del mod">
          <ac:chgData name="添田 秀幸(soeda-hideyuki.oy9)" userId="ec2f7455-e62a-4eb8-987b-43a5ac925f20" providerId="ADAL" clId="{935CF322-27E2-4C95-882B-F61EFA271936}" dt="2025-03-25T09:46:41.216" v="16" actId="478"/>
          <ac:picMkLst>
            <pc:docMk/>
            <pc:sldMk cId="3970270858" sldId="296"/>
            <ac:picMk id="119" creationId="{95278F45-7A44-7DE7-B306-44E17C0D4B0B}"/>
          </ac:picMkLst>
        </pc:picChg>
      </pc:sldChg>
      <pc:sldChg chg="delSp mod">
        <pc:chgData name="添田 秀幸(soeda-hideyuki.oy9)" userId="ec2f7455-e62a-4eb8-987b-43a5ac925f20" providerId="ADAL" clId="{935CF322-27E2-4C95-882B-F61EFA271936}" dt="2025-03-25T09:47:15.242" v="30" actId="478"/>
        <pc:sldMkLst>
          <pc:docMk/>
          <pc:sldMk cId="709081882" sldId="304"/>
        </pc:sldMkLst>
        <pc:spChg chg="del">
          <ac:chgData name="添田 秀幸(soeda-hideyuki.oy9)" userId="ec2f7455-e62a-4eb8-987b-43a5ac925f20" providerId="ADAL" clId="{935CF322-27E2-4C95-882B-F61EFA271936}" dt="2025-03-25T09:47:15.242" v="30" actId="478"/>
          <ac:spMkLst>
            <pc:docMk/>
            <pc:sldMk cId="709081882" sldId="304"/>
            <ac:spMk id="2" creationId="{21DEE38D-FED1-9572-F193-236EEE46AB18}"/>
          </ac:spMkLst>
        </pc:spChg>
        <pc:spChg chg="del">
          <ac:chgData name="添田 秀幸(soeda-hideyuki.oy9)" userId="ec2f7455-e62a-4eb8-987b-43a5ac925f20" providerId="ADAL" clId="{935CF322-27E2-4C95-882B-F61EFA271936}" dt="2025-03-25T09:47:14.274" v="29" actId="478"/>
          <ac:spMkLst>
            <pc:docMk/>
            <pc:sldMk cId="709081882" sldId="304"/>
            <ac:spMk id="10" creationId="{F64DC3A6-4889-46CC-B12B-4027843DBAFF}"/>
          </ac:spMkLst>
        </pc:spChg>
      </pc:sldChg>
      <pc:sldChg chg="delSp modSp mod">
        <pc:chgData name="添田 秀幸(soeda-hideyuki.oy9)" userId="ec2f7455-e62a-4eb8-987b-43a5ac925f20" providerId="ADAL" clId="{935CF322-27E2-4C95-882B-F61EFA271936}" dt="2025-03-25T09:47:29.924" v="35" actId="478"/>
        <pc:sldMkLst>
          <pc:docMk/>
          <pc:sldMk cId="2156616912" sldId="311"/>
        </pc:sldMkLst>
        <pc:spChg chg="del mod">
          <ac:chgData name="添田 秀幸(soeda-hideyuki.oy9)" userId="ec2f7455-e62a-4eb8-987b-43a5ac925f20" providerId="ADAL" clId="{935CF322-27E2-4C95-882B-F61EFA271936}" dt="2025-03-25T09:47:29.924" v="35" actId="478"/>
          <ac:spMkLst>
            <pc:docMk/>
            <pc:sldMk cId="2156616912" sldId="311"/>
            <ac:spMk id="2" creationId="{BBCBE8D6-A3E0-FE7C-2389-D35C6CC701C2}"/>
          </ac:spMkLst>
        </pc:spChg>
      </pc:sldChg>
      <pc:sldChg chg="modSp mod">
        <pc:chgData name="添田 秀幸(soeda-hideyuki.oy9)" userId="ec2f7455-e62a-4eb8-987b-43a5ac925f20" providerId="ADAL" clId="{935CF322-27E2-4C95-882B-F61EFA271936}" dt="2025-03-25T09:48:38.758" v="47" actId="20577"/>
        <pc:sldMkLst>
          <pc:docMk/>
          <pc:sldMk cId="1133023905" sldId="317"/>
        </pc:sldMkLst>
        <pc:spChg chg="mod">
          <ac:chgData name="添田 秀幸(soeda-hideyuki.oy9)" userId="ec2f7455-e62a-4eb8-987b-43a5ac925f20" providerId="ADAL" clId="{935CF322-27E2-4C95-882B-F61EFA271936}" dt="2025-03-25T09:48:38.758" v="47" actId="20577"/>
          <ac:spMkLst>
            <pc:docMk/>
            <pc:sldMk cId="1133023905" sldId="317"/>
            <ac:spMk id="7" creationId="{83D33341-1701-47EE-AD41-D0458D5C9D03}"/>
          </ac:spMkLst>
        </pc:spChg>
      </pc:sldChg>
      <pc:sldChg chg="delSp mod">
        <pc:chgData name="添田 秀幸(soeda-hideyuki.oy9)" userId="ec2f7455-e62a-4eb8-987b-43a5ac925f20" providerId="ADAL" clId="{935CF322-27E2-4C95-882B-F61EFA271936}" dt="2025-03-25T09:48:53.042" v="50" actId="478"/>
        <pc:sldMkLst>
          <pc:docMk/>
          <pc:sldMk cId="511597046" sldId="405"/>
        </pc:sldMkLst>
        <pc:spChg chg="del">
          <ac:chgData name="添田 秀幸(soeda-hideyuki.oy9)" userId="ec2f7455-e62a-4eb8-987b-43a5ac925f20" providerId="ADAL" clId="{935CF322-27E2-4C95-882B-F61EFA271936}" dt="2025-03-25T09:48:53.042" v="50" actId="478"/>
          <ac:spMkLst>
            <pc:docMk/>
            <pc:sldMk cId="511597046" sldId="405"/>
            <ac:spMk id="38" creationId="{326CE569-BE87-105F-C87F-0B46466A6D14}"/>
          </ac:spMkLst>
        </pc:spChg>
        <pc:picChg chg="del">
          <ac:chgData name="添田 秀幸(soeda-hideyuki.oy9)" userId="ec2f7455-e62a-4eb8-987b-43a5ac925f20" providerId="ADAL" clId="{935CF322-27E2-4C95-882B-F61EFA271936}" dt="2025-03-25T09:48:51.133" v="49" actId="478"/>
          <ac:picMkLst>
            <pc:docMk/>
            <pc:sldMk cId="511597046" sldId="405"/>
            <ac:picMk id="3" creationId="{919BC6F8-B5E0-4824-4394-56B6FAEBA7F4}"/>
          </ac:picMkLst>
        </pc:picChg>
      </pc:sldChg>
      <pc:sldChg chg="delSp mod">
        <pc:chgData name="添田 秀幸(soeda-hideyuki.oy9)" userId="ec2f7455-e62a-4eb8-987b-43a5ac925f20" providerId="ADAL" clId="{935CF322-27E2-4C95-882B-F61EFA271936}" dt="2025-03-25T09:49:03.984" v="51" actId="478"/>
        <pc:sldMkLst>
          <pc:docMk/>
          <pc:sldMk cId="2668654493" sldId="409"/>
        </pc:sldMkLst>
        <pc:spChg chg="del">
          <ac:chgData name="添田 秀幸(soeda-hideyuki.oy9)" userId="ec2f7455-e62a-4eb8-987b-43a5ac925f20" providerId="ADAL" clId="{935CF322-27E2-4C95-882B-F61EFA271936}" dt="2025-03-25T09:49:03.984" v="51" actId="478"/>
          <ac:spMkLst>
            <pc:docMk/>
            <pc:sldMk cId="2668654493" sldId="409"/>
            <ac:spMk id="2" creationId="{DA75ECF7-D33A-9AED-8A30-45A324419195}"/>
          </ac:spMkLst>
        </pc:spChg>
      </pc:sldChg>
      <pc:sldChg chg="delSp modSp mod">
        <pc:chgData name="添田 秀幸(soeda-hideyuki.oy9)" userId="ec2f7455-e62a-4eb8-987b-43a5ac925f20" providerId="ADAL" clId="{935CF322-27E2-4C95-882B-F61EFA271936}" dt="2025-03-25T09:49:21.473" v="58" actId="478"/>
        <pc:sldMkLst>
          <pc:docMk/>
          <pc:sldMk cId="3259238147" sldId="410"/>
        </pc:sldMkLst>
        <pc:spChg chg="del">
          <ac:chgData name="添田 秀幸(soeda-hideyuki.oy9)" userId="ec2f7455-e62a-4eb8-987b-43a5ac925f20" providerId="ADAL" clId="{935CF322-27E2-4C95-882B-F61EFA271936}" dt="2025-03-25T09:49:20.932" v="57" actId="478"/>
          <ac:spMkLst>
            <pc:docMk/>
            <pc:sldMk cId="3259238147" sldId="410"/>
            <ac:spMk id="43" creationId="{B63B0044-A665-3148-B313-ED4913CD116C}"/>
          </ac:spMkLst>
        </pc:spChg>
        <pc:graphicFrameChg chg="del">
          <ac:chgData name="添田 秀幸(soeda-hideyuki.oy9)" userId="ec2f7455-e62a-4eb8-987b-43a5ac925f20" providerId="ADAL" clId="{935CF322-27E2-4C95-882B-F61EFA271936}" dt="2025-03-25T09:49:19.504" v="56" actId="478"/>
          <ac:graphicFrameMkLst>
            <pc:docMk/>
            <pc:sldMk cId="3259238147" sldId="410"/>
            <ac:graphicFrameMk id="23" creationId="{B7B10F3D-E054-E8D0-8B25-58070043D574}"/>
          </ac:graphicFrameMkLst>
        </pc:graphicFrameChg>
        <pc:graphicFrameChg chg="del modGraphic">
          <ac:chgData name="添田 秀幸(soeda-hideyuki.oy9)" userId="ec2f7455-e62a-4eb8-987b-43a5ac925f20" providerId="ADAL" clId="{935CF322-27E2-4C95-882B-F61EFA271936}" dt="2025-03-25T09:49:18.834" v="55" actId="478"/>
          <ac:graphicFrameMkLst>
            <pc:docMk/>
            <pc:sldMk cId="3259238147" sldId="410"/>
            <ac:graphicFrameMk id="24" creationId="{9B81242F-16E0-7028-C6E8-82020AC91974}"/>
          </ac:graphicFrameMkLst>
        </pc:graphicFrameChg>
        <pc:picChg chg="del">
          <ac:chgData name="添田 秀幸(soeda-hideyuki.oy9)" userId="ec2f7455-e62a-4eb8-987b-43a5ac925f20" providerId="ADAL" clId="{935CF322-27E2-4C95-882B-F61EFA271936}" dt="2025-03-25T09:49:21.473" v="58" actId="478"/>
          <ac:picMkLst>
            <pc:docMk/>
            <pc:sldMk cId="3259238147" sldId="410"/>
            <ac:picMk id="5" creationId="{A4E578D4-28E8-BF8B-E1C6-148F2C0A7B86}"/>
          </ac:picMkLst>
        </pc:picChg>
      </pc:sldChg>
      <pc:sldChg chg="delSp mod">
        <pc:chgData name="添田 秀幸(soeda-hideyuki.oy9)" userId="ec2f7455-e62a-4eb8-987b-43a5ac925f20" providerId="ADAL" clId="{935CF322-27E2-4C95-882B-F61EFA271936}" dt="2025-03-25T09:49:07.921" v="53" actId="478"/>
        <pc:sldMkLst>
          <pc:docMk/>
          <pc:sldMk cId="3059872877" sldId="411"/>
        </pc:sldMkLst>
        <pc:spChg chg="del">
          <ac:chgData name="添田 秀幸(soeda-hideyuki.oy9)" userId="ec2f7455-e62a-4eb8-987b-43a5ac925f20" providerId="ADAL" clId="{935CF322-27E2-4C95-882B-F61EFA271936}" dt="2025-03-25T09:49:07.921" v="53" actId="478"/>
          <ac:spMkLst>
            <pc:docMk/>
            <pc:sldMk cId="3059872877" sldId="411"/>
            <ac:spMk id="54" creationId="{196884C9-4203-517F-A468-426FB1B40569}"/>
          </ac:spMkLst>
        </pc:spChg>
        <pc:spChg chg="del">
          <ac:chgData name="添田 秀幸(soeda-hideyuki.oy9)" userId="ec2f7455-e62a-4eb8-987b-43a5ac925f20" providerId="ADAL" clId="{935CF322-27E2-4C95-882B-F61EFA271936}" dt="2025-03-25T09:49:06.892" v="52" actId="478"/>
          <ac:spMkLst>
            <pc:docMk/>
            <pc:sldMk cId="3059872877" sldId="411"/>
            <ac:spMk id="1152" creationId="{E69C6489-40E9-DA5D-B6D7-EAF6B0E372FB}"/>
          </ac:spMkLst>
        </pc:spChg>
      </pc:sldChg>
      <pc:sldChg chg="delSp modSp mod delAnim">
        <pc:chgData name="添田 秀幸(soeda-hideyuki.oy9)" userId="ec2f7455-e62a-4eb8-987b-43a5ac925f20" providerId="ADAL" clId="{935CF322-27E2-4C95-882B-F61EFA271936}" dt="2025-03-25T09:46:31.974" v="11" actId="478"/>
        <pc:sldMkLst>
          <pc:docMk/>
          <pc:sldMk cId="488357030" sldId="438"/>
        </pc:sldMkLst>
        <pc:spChg chg="del">
          <ac:chgData name="添田 秀幸(soeda-hideyuki.oy9)" userId="ec2f7455-e62a-4eb8-987b-43a5ac925f20" providerId="ADAL" clId="{935CF322-27E2-4C95-882B-F61EFA271936}" dt="2025-03-25T09:46:29.585" v="9" actId="478"/>
          <ac:spMkLst>
            <pc:docMk/>
            <pc:sldMk cId="488357030" sldId="438"/>
            <ac:spMk id="2" creationId="{39EF83F3-C992-4404-291C-957E4751561C}"/>
          </ac:spMkLst>
        </pc:spChg>
        <pc:spChg chg="del">
          <ac:chgData name="添田 秀幸(soeda-hideyuki.oy9)" userId="ec2f7455-e62a-4eb8-987b-43a5ac925f20" providerId="ADAL" clId="{935CF322-27E2-4C95-882B-F61EFA271936}" dt="2025-03-25T09:46:29.585" v="9" actId="478"/>
          <ac:spMkLst>
            <pc:docMk/>
            <pc:sldMk cId="488357030" sldId="438"/>
            <ac:spMk id="7" creationId="{B439EA89-392A-5866-F3C7-C2A865B578A3}"/>
          </ac:spMkLst>
        </pc:spChg>
        <pc:spChg chg="del">
          <ac:chgData name="添田 秀幸(soeda-hideyuki.oy9)" userId="ec2f7455-e62a-4eb8-987b-43a5ac925f20" providerId="ADAL" clId="{935CF322-27E2-4C95-882B-F61EFA271936}" dt="2025-03-25T09:46:29.585" v="9" actId="478"/>
          <ac:spMkLst>
            <pc:docMk/>
            <pc:sldMk cId="488357030" sldId="438"/>
            <ac:spMk id="9" creationId="{DF0FAA53-B2AF-CA9B-6BBC-A491B1D442C5}"/>
          </ac:spMkLst>
        </pc:spChg>
        <pc:spChg chg="del">
          <ac:chgData name="添田 秀幸(soeda-hideyuki.oy9)" userId="ec2f7455-e62a-4eb8-987b-43a5ac925f20" providerId="ADAL" clId="{935CF322-27E2-4C95-882B-F61EFA271936}" dt="2025-03-25T09:46:29.585" v="9" actId="478"/>
          <ac:spMkLst>
            <pc:docMk/>
            <pc:sldMk cId="488357030" sldId="438"/>
            <ac:spMk id="11" creationId="{FFF06FD5-959A-CAEB-279B-D153C6992C09}"/>
          </ac:spMkLst>
        </pc:spChg>
        <pc:spChg chg="del">
          <ac:chgData name="添田 秀幸(soeda-hideyuki.oy9)" userId="ec2f7455-e62a-4eb8-987b-43a5ac925f20" providerId="ADAL" clId="{935CF322-27E2-4C95-882B-F61EFA271936}" dt="2025-03-25T09:46:29.585" v="9" actId="478"/>
          <ac:spMkLst>
            <pc:docMk/>
            <pc:sldMk cId="488357030" sldId="438"/>
            <ac:spMk id="18" creationId="{84C45F06-7BC2-3397-738E-B99BBA959658}"/>
          </ac:spMkLst>
        </pc:spChg>
        <pc:spChg chg="del">
          <ac:chgData name="添田 秀幸(soeda-hideyuki.oy9)" userId="ec2f7455-e62a-4eb8-987b-43a5ac925f20" providerId="ADAL" clId="{935CF322-27E2-4C95-882B-F61EFA271936}" dt="2025-03-25T09:46:29.585" v="9" actId="478"/>
          <ac:spMkLst>
            <pc:docMk/>
            <pc:sldMk cId="488357030" sldId="438"/>
            <ac:spMk id="19" creationId="{B2FC7D84-4C96-543D-9798-BB2393CB7501}"/>
          </ac:spMkLst>
        </pc:spChg>
        <pc:spChg chg="del">
          <ac:chgData name="添田 秀幸(soeda-hideyuki.oy9)" userId="ec2f7455-e62a-4eb8-987b-43a5ac925f20" providerId="ADAL" clId="{935CF322-27E2-4C95-882B-F61EFA271936}" dt="2025-03-25T09:46:29.585" v="9" actId="478"/>
          <ac:spMkLst>
            <pc:docMk/>
            <pc:sldMk cId="488357030" sldId="438"/>
            <ac:spMk id="20" creationId="{87FC543C-4F15-924B-3432-7664130DD325}"/>
          </ac:spMkLst>
        </pc:spChg>
        <pc:spChg chg="del">
          <ac:chgData name="添田 秀幸(soeda-hideyuki.oy9)" userId="ec2f7455-e62a-4eb8-987b-43a5ac925f20" providerId="ADAL" clId="{935CF322-27E2-4C95-882B-F61EFA271936}" dt="2025-03-25T09:46:29.585" v="9" actId="478"/>
          <ac:spMkLst>
            <pc:docMk/>
            <pc:sldMk cId="488357030" sldId="438"/>
            <ac:spMk id="21" creationId="{38903A26-F5E8-C2A8-D026-D2EF46EE94EF}"/>
          </ac:spMkLst>
        </pc:spChg>
        <pc:spChg chg="del">
          <ac:chgData name="添田 秀幸(soeda-hideyuki.oy9)" userId="ec2f7455-e62a-4eb8-987b-43a5ac925f20" providerId="ADAL" clId="{935CF322-27E2-4C95-882B-F61EFA271936}" dt="2025-03-25T09:46:29.585" v="9" actId="478"/>
          <ac:spMkLst>
            <pc:docMk/>
            <pc:sldMk cId="488357030" sldId="438"/>
            <ac:spMk id="22" creationId="{BA7CFE7E-0DD0-9C95-D66D-6C6B22A8557F}"/>
          </ac:spMkLst>
        </pc:spChg>
        <pc:spChg chg="del">
          <ac:chgData name="添田 秀幸(soeda-hideyuki.oy9)" userId="ec2f7455-e62a-4eb8-987b-43a5ac925f20" providerId="ADAL" clId="{935CF322-27E2-4C95-882B-F61EFA271936}" dt="2025-03-25T09:46:29.585" v="9" actId="478"/>
          <ac:spMkLst>
            <pc:docMk/>
            <pc:sldMk cId="488357030" sldId="438"/>
            <ac:spMk id="23" creationId="{BDE4E9E0-5E2B-3B5B-9726-F79724F62482}"/>
          </ac:spMkLst>
        </pc:spChg>
        <pc:spChg chg="mod">
          <ac:chgData name="添田 秀幸(soeda-hideyuki.oy9)" userId="ec2f7455-e62a-4eb8-987b-43a5ac925f20" providerId="ADAL" clId="{935CF322-27E2-4C95-882B-F61EFA271936}" dt="2025-03-25T09:46:16.871" v="2" actId="1036"/>
          <ac:spMkLst>
            <pc:docMk/>
            <pc:sldMk cId="488357030" sldId="438"/>
            <ac:spMk id="28" creationId="{283A23AF-4B47-7EDA-A4F9-1217D118E787}"/>
          </ac:spMkLst>
        </pc:spChg>
        <pc:spChg chg="del mod">
          <ac:chgData name="添田 秀幸(soeda-hideyuki.oy9)" userId="ec2f7455-e62a-4eb8-987b-43a5ac925f20" providerId="ADAL" clId="{935CF322-27E2-4C95-882B-F61EFA271936}" dt="2025-03-25T09:46:22.263" v="5" actId="478"/>
          <ac:spMkLst>
            <pc:docMk/>
            <pc:sldMk cId="488357030" sldId="438"/>
            <ac:spMk id="30" creationId="{5D5F6378-25FA-1125-35B5-F8AD05B9450B}"/>
          </ac:spMkLst>
        </pc:spChg>
        <pc:spChg chg="del">
          <ac:chgData name="添田 秀幸(soeda-hideyuki.oy9)" userId="ec2f7455-e62a-4eb8-987b-43a5ac925f20" providerId="ADAL" clId="{935CF322-27E2-4C95-882B-F61EFA271936}" dt="2025-03-25T09:46:26.259" v="7" actId="478"/>
          <ac:spMkLst>
            <pc:docMk/>
            <pc:sldMk cId="488357030" sldId="438"/>
            <ac:spMk id="31" creationId="{0A73FCE1-0463-E85C-4E12-0E7C8597F057}"/>
          </ac:spMkLst>
        </pc:spChg>
        <pc:spChg chg="del">
          <ac:chgData name="添田 秀幸(soeda-hideyuki.oy9)" userId="ec2f7455-e62a-4eb8-987b-43a5ac925f20" providerId="ADAL" clId="{935CF322-27E2-4C95-882B-F61EFA271936}" dt="2025-03-25T09:46:29.585" v="9" actId="478"/>
          <ac:spMkLst>
            <pc:docMk/>
            <pc:sldMk cId="488357030" sldId="438"/>
            <ac:spMk id="32" creationId="{2754079E-AE85-C495-3FA5-01C8251FA0D6}"/>
          </ac:spMkLst>
        </pc:spChg>
        <pc:spChg chg="del">
          <ac:chgData name="添田 秀幸(soeda-hideyuki.oy9)" userId="ec2f7455-e62a-4eb8-987b-43a5ac925f20" providerId="ADAL" clId="{935CF322-27E2-4C95-882B-F61EFA271936}" dt="2025-03-25T09:46:29.585" v="9" actId="478"/>
          <ac:spMkLst>
            <pc:docMk/>
            <pc:sldMk cId="488357030" sldId="438"/>
            <ac:spMk id="44" creationId="{B99BC540-010E-3E00-B82D-2EDED8FFCB3D}"/>
          </ac:spMkLst>
        </pc:spChg>
        <pc:grpChg chg="del">
          <ac:chgData name="添田 秀幸(soeda-hideyuki.oy9)" userId="ec2f7455-e62a-4eb8-987b-43a5ac925f20" providerId="ADAL" clId="{935CF322-27E2-4C95-882B-F61EFA271936}" dt="2025-03-25T09:46:30.847" v="10" actId="478"/>
          <ac:grpSpMkLst>
            <pc:docMk/>
            <pc:sldMk cId="488357030" sldId="438"/>
            <ac:grpSpMk id="34" creationId="{9A7E300A-B1BC-409C-CEB5-D2724338A6AD}"/>
          </ac:grpSpMkLst>
        </pc:grpChg>
        <pc:graphicFrameChg chg="del">
          <ac:chgData name="添田 秀幸(soeda-hideyuki.oy9)" userId="ec2f7455-e62a-4eb8-987b-43a5ac925f20" providerId="ADAL" clId="{935CF322-27E2-4C95-882B-F61EFA271936}" dt="2025-03-25T09:46:29.585" v="9" actId="478"/>
          <ac:graphicFrameMkLst>
            <pc:docMk/>
            <pc:sldMk cId="488357030" sldId="438"/>
            <ac:graphicFrameMk id="6" creationId="{D066A794-5617-112E-4BDA-4975676BFF82}"/>
          </ac:graphicFrameMkLst>
        </pc:graphicFrameChg>
        <pc:graphicFrameChg chg="del">
          <ac:chgData name="添田 秀幸(soeda-hideyuki.oy9)" userId="ec2f7455-e62a-4eb8-987b-43a5ac925f20" providerId="ADAL" clId="{935CF322-27E2-4C95-882B-F61EFA271936}" dt="2025-03-25T09:46:29.585" v="9" actId="478"/>
          <ac:graphicFrameMkLst>
            <pc:docMk/>
            <pc:sldMk cId="488357030" sldId="438"/>
            <ac:graphicFrameMk id="37" creationId="{1056A1AF-FA9E-66D4-611D-65E2BC0A745A}"/>
          </ac:graphicFrameMkLst>
        </pc:graphicFrameChg>
        <pc:graphicFrameChg chg="del modGraphic">
          <ac:chgData name="添田 秀幸(soeda-hideyuki.oy9)" userId="ec2f7455-e62a-4eb8-987b-43a5ac925f20" providerId="ADAL" clId="{935CF322-27E2-4C95-882B-F61EFA271936}" dt="2025-03-25T09:46:29.585" v="9" actId="478"/>
          <ac:graphicFrameMkLst>
            <pc:docMk/>
            <pc:sldMk cId="488357030" sldId="438"/>
            <ac:graphicFrameMk id="43" creationId="{330351DB-82E5-0E90-3705-2E070C4F818D}"/>
          </ac:graphicFrameMkLst>
        </pc:graphicFrameChg>
        <pc:picChg chg="del">
          <ac:chgData name="添田 秀幸(soeda-hideyuki.oy9)" userId="ec2f7455-e62a-4eb8-987b-43a5ac925f20" providerId="ADAL" clId="{935CF322-27E2-4C95-882B-F61EFA271936}" dt="2025-03-25T09:46:24.612" v="6" actId="478"/>
          <ac:picMkLst>
            <pc:docMk/>
            <pc:sldMk cId="488357030" sldId="438"/>
            <ac:picMk id="29" creationId="{3371EAF1-6F53-ECC6-AA0F-CFEA527820BA}"/>
          </ac:picMkLst>
        </pc:picChg>
        <pc:picChg chg="del">
          <ac:chgData name="添田 秀幸(soeda-hideyuki.oy9)" userId="ec2f7455-e62a-4eb8-987b-43a5ac925f20" providerId="ADAL" clId="{935CF322-27E2-4C95-882B-F61EFA271936}" dt="2025-03-25T09:46:31.974" v="11" actId="478"/>
          <ac:picMkLst>
            <pc:docMk/>
            <pc:sldMk cId="488357030" sldId="438"/>
            <ac:picMk id="33" creationId="{2CC1B10F-D5B8-F4B6-4475-7F9BD1F5F68D}"/>
          </ac:picMkLst>
        </pc:picChg>
        <pc:cxnChg chg="del">
          <ac:chgData name="添田 秀幸(soeda-hideyuki.oy9)" userId="ec2f7455-e62a-4eb8-987b-43a5ac925f20" providerId="ADAL" clId="{935CF322-27E2-4C95-882B-F61EFA271936}" dt="2025-03-25T09:46:29.585" v="9" actId="478"/>
          <ac:cxnSpMkLst>
            <pc:docMk/>
            <pc:sldMk cId="488357030" sldId="438"/>
            <ac:cxnSpMk id="15" creationId="{A02EC52F-42B0-7947-55C4-9A708103D785}"/>
          </ac:cxnSpMkLst>
        </pc:cxnChg>
      </pc:sldChg>
      <pc:sldChg chg="delSp mod">
        <pc:chgData name="添田 秀幸(soeda-hideyuki.oy9)" userId="ec2f7455-e62a-4eb8-987b-43a5ac925f20" providerId="ADAL" clId="{935CF322-27E2-4C95-882B-F61EFA271936}" dt="2025-03-25T09:46:37.384" v="14" actId="478"/>
        <pc:sldMkLst>
          <pc:docMk/>
          <pc:sldMk cId="3605769170" sldId="439"/>
        </pc:sldMkLst>
        <pc:spChg chg="del">
          <ac:chgData name="添田 秀幸(soeda-hideyuki.oy9)" userId="ec2f7455-e62a-4eb8-987b-43a5ac925f20" providerId="ADAL" clId="{935CF322-27E2-4C95-882B-F61EFA271936}" dt="2025-03-25T09:46:34.612" v="12" actId="478"/>
          <ac:spMkLst>
            <pc:docMk/>
            <pc:sldMk cId="3605769170" sldId="439"/>
            <ac:spMk id="5" creationId="{A9C56116-E216-7E3F-A243-700BF32A45C9}"/>
          </ac:spMkLst>
        </pc:spChg>
        <pc:spChg chg="del">
          <ac:chgData name="添田 秀幸(soeda-hideyuki.oy9)" userId="ec2f7455-e62a-4eb8-987b-43a5ac925f20" providerId="ADAL" clId="{935CF322-27E2-4C95-882B-F61EFA271936}" dt="2025-03-25T09:46:37.384" v="14" actId="478"/>
          <ac:spMkLst>
            <pc:docMk/>
            <pc:sldMk cId="3605769170" sldId="439"/>
            <ac:spMk id="7" creationId="{08341669-0324-AD55-493C-5C92BCFA00D1}"/>
          </ac:spMkLst>
        </pc:spChg>
        <pc:picChg chg="del">
          <ac:chgData name="添田 秀幸(soeda-hideyuki.oy9)" userId="ec2f7455-e62a-4eb8-987b-43a5ac925f20" providerId="ADAL" clId="{935CF322-27E2-4C95-882B-F61EFA271936}" dt="2025-03-25T09:46:35.746" v="13" actId="478"/>
          <ac:picMkLst>
            <pc:docMk/>
            <pc:sldMk cId="3605769170" sldId="439"/>
            <ac:picMk id="9" creationId="{871C9790-663F-DF87-A6B4-505D3B27F5E5}"/>
          </ac:picMkLst>
        </pc:picChg>
      </pc:sldChg>
      <pc:sldChg chg="delSp mod">
        <pc:chgData name="添田 秀幸(soeda-hideyuki.oy9)" userId="ec2f7455-e62a-4eb8-987b-43a5ac925f20" providerId="ADAL" clId="{935CF322-27E2-4C95-882B-F61EFA271936}" dt="2025-03-25T09:47:01.979" v="28" actId="478"/>
        <pc:sldMkLst>
          <pc:docMk/>
          <pc:sldMk cId="3866174917" sldId="441"/>
        </pc:sldMkLst>
        <pc:spChg chg="del">
          <ac:chgData name="添田 秀幸(soeda-hideyuki.oy9)" userId="ec2f7455-e62a-4eb8-987b-43a5ac925f20" providerId="ADAL" clId="{935CF322-27E2-4C95-882B-F61EFA271936}" dt="2025-03-25T09:47:01.979" v="28" actId="478"/>
          <ac:spMkLst>
            <pc:docMk/>
            <pc:sldMk cId="3866174917" sldId="441"/>
            <ac:spMk id="4" creationId="{B41C41CF-FB24-30A9-F62D-D1DFE804833C}"/>
          </ac:spMkLst>
        </pc:spChg>
      </pc:sldChg>
      <pc:sldChg chg="delSp mod">
        <pc:chgData name="添田 秀幸(soeda-hideyuki.oy9)" userId="ec2f7455-e62a-4eb8-987b-43a5ac925f20" providerId="ADAL" clId="{935CF322-27E2-4C95-882B-F61EFA271936}" dt="2025-03-25T09:47:43.550" v="43" actId="478"/>
        <pc:sldMkLst>
          <pc:docMk/>
          <pc:sldMk cId="1991911614" sldId="442"/>
        </pc:sldMkLst>
        <pc:spChg chg="del">
          <ac:chgData name="添田 秀幸(soeda-hideyuki.oy9)" userId="ec2f7455-e62a-4eb8-987b-43a5ac925f20" providerId="ADAL" clId="{935CF322-27E2-4C95-882B-F61EFA271936}" dt="2025-03-25T09:47:41.836" v="42" actId="478"/>
          <ac:spMkLst>
            <pc:docMk/>
            <pc:sldMk cId="1991911614" sldId="442"/>
            <ac:spMk id="2" creationId="{D798BC74-9601-9E7F-DD16-A48C5154058D}"/>
          </ac:spMkLst>
        </pc:spChg>
        <pc:spChg chg="del">
          <ac:chgData name="添田 秀幸(soeda-hideyuki.oy9)" userId="ec2f7455-e62a-4eb8-987b-43a5ac925f20" providerId="ADAL" clId="{935CF322-27E2-4C95-882B-F61EFA271936}" dt="2025-03-25T09:47:43.550" v="43" actId="478"/>
          <ac:spMkLst>
            <pc:docMk/>
            <pc:sldMk cId="1991911614" sldId="442"/>
            <ac:spMk id="3" creationId="{5C8BB7FA-A6CD-A6A2-C180-3A04268CF6A8}"/>
          </ac:spMkLst>
        </pc:spChg>
      </pc:sldChg>
      <pc:sldChg chg="del">
        <pc:chgData name="添田 秀幸(soeda-hideyuki.oy9)" userId="ec2f7455-e62a-4eb8-987b-43a5ac925f20" providerId="ADAL" clId="{935CF322-27E2-4C95-882B-F61EFA271936}" dt="2025-03-25T09:48:31.440" v="45" actId="47"/>
        <pc:sldMkLst>
          <pc:docMk/>
          <pc:sldMk cId="4005685971" sldId="448"/>
        </pc:sldMkLst>
      </pc:sldChg>
      <pc:sldChg chg="del">
        <pc:chgData name="添田 秀幸(soeda-hideyuki.oy9)" userId="ec2f7455-e62a-4eb8-987b-43a5ac925f20" providerId="ADAL" clId="{935CF322-27E2-4C95-882B-F61EFA271936}" dt="2025-03-25T09:48:33.420" v="46" actId="47"/>
        <pc:sldMkLst>
          <pc:docMk/>
          <pc:sldMk cId="555154608" sldId="450"/>
        </pc:sldMkLst>
      </pc:sldChg>
      <pc:sldChg chg="delSp mod">
        <pc:chgData name="添田 秀幸(soeda-hideyuki.oy9)" userId="ec2f7455-e62a-4eb8-987b-43a5ac925f20" providerId="ADAL" clId="{935CF322-27E2-4C95-882B-F61EFA271936}" dt="2025-03-25T09:46:04.220" v="1" actId="478"/>
        <pc:sldMkLst>
          <pc:docMk/>
          <pc:sldMk cId="2062768210" sldId="454"/>
        </pc:sldMkLst>
        <pc:spChg chg="del">
          <ac:chgData name="添田 秀幸(soeda-hideyuki.oy9)" userId="ec2f7455-e62a-4eb8-987b-43a5ac925f20" providerId="ADAL" clId="{935CF322-27E2-4C95-882B-F61EFA271936}" dt="2025-03-25T09:46:04.220" v="1" actId="478"/>
          <ac:spMkLst>
            <pc:docMk/>
            <pc:sldMk cId="2062768210" sldId="454"/>
            <ac:spMk id="2" creationId="{D49EAB88-28E9-41DF-8A7E-1DEB17B5C5C7}"/>
          </ac:spMkLst>
        </pc:spChg>
        <pc:spChg chg="del">
          <ac:chgData name="添田 秀幸(soeda-hideyuki.oy9)" userId="ec2f7455-e62a-4eb8-987b-43a5ac925f20" providerId="ADAL" clId="{935CF322-27E2-4C95-882B-F61EFA271936}" dt="2025-03-25T09:46:02.516" v="0" actId="478"/>
          <ac:spMkLst>
            <pc:docMk/>
            <pc:sldMk cId="2062768210" sldId="454"/>
            <ac:spMk id="3" creationId="{EE282FBA-0DF1-9652-70F0-900012801D8E}"/>
          </ac:spMkLst>
        </pc:spChg>
      </pc:sldChg>
      <pc:sldChg chg="delSp mod">
        <pc:chgData name="添田 秀幸(soeda-hideyuki.oy9)" userId="ec2f7455-e62a-4eb8-987b-43a5ac925f20" providerId="ADAL" clId="{935CF322-27E2-4C95-882B-F61EFA271936}" dt="2025-03-25T09:47:20.603" v="32" actId="478"/>
        <pc:sldMkLst>
          <pc:docMk/>
          <pc:sldMk cId="2052722953" sldId="455"/>
        </pc:sldMkLst>
        <pc:spChg chg="del">
          <ac:chgData name="添田 秀幸(soeda-hideyuki.oy9)" userId="ec2f7455-e62a-4eb8-987b-43a5ac925f20" providerId="ADAL" clId="{935CF322-27E2-4C95-882B-F61EFA271936}" dt="2025-03-25T09:47:19.147" v="31" actId="478"/>
          <ac:spMkLst>
            <pc:docMk/>
            <pc:sldMk cId="2052722953" sldId="455"/>
            <ac:spMk id="3" creationId="{23949FFA-2559-8EC7-ADD2-9A44CDFA3B91}"/>
          </ac:spMkLst>
        </pc:spChg>
        <pc:spChg chg="del">
          <ac:chgData name="添田 秀幸(soeda-hideyuki.oy9)" userId="ec2f7455-e62a-4eb8-987b-43a5ac925f20" providerId="ADAL" clId="{935CF322-27E2-4C95-882B-F61EFA271936}" dt="2025-03-25T09:47:20.603" v="32" actId="478"/>
          <ac:spMkLst>
            <pc:docMk/>
            <pc:sldMk cId="2052722953" sldId="455"/>
            <ac:spMk id="7" creationId="{DBAE267E-11CB-CAA1-0FC0-3536128FE80D}"/>
          </ac:spMkLst>
        </pc:spChg>
      </pc:sldChg>
      <pc:sldChg chg="delSp modSp mod">
        <pc:chgData name="添田 秀幸(soeda-hideyuki.oy9)" userId="ec2f7455-e62a-4eb8-987b-43a5ac925f20" providerId="ADAL" clId="{935CF322-27E2-4C95-882B-F61EFA271936}" dt="2025-03-25T09:47:39.476" v="41" actId="478"/>
        <pc:sldMkLst>
          <pc:docMk/>
          <pc:sldMk cId="223143934" sldId="456"/>
        </pc:sldMkLst>
        <pc:spChg chg="del">
          <ac:chgData name="添田 秀幸(soeda-hideyuki.oy9)" userId="ec2f7455-e62a-4eb8-987b-43a5ac925f20" providerId="ADAL" clId="{935CF322-27E2-4C95-882B-F61EFA271936}" dt="2025-03-25T09:47:36.657" v="39" actId="478"/>
          <ac:spMkLst>
            <pc:docMk/>
            <pc:sldMk cId="223143934" sldId="456"/>
            <ac:spMk id="2" creationId="{A8651FFB-4F68-0570-32F2-7CD2FC5DD91F}"/>
          </ac:spMkLst>
        </pc:spChg>
        <pc:spChg chg="del">
          <ac:chgData name="添田 秀幸(soeda-hideyuki.oy9)" userId="ec2f7455-e62a-4eb8-987b-43a5ac925f20" providerId="ADAL" clId="{935CF322-27E2-4C95-882B-F61EFA271936}" dt="2025-03-25T09:47:39.476" v="41" actId="478"/>
          <ac:spMkLst>
            <pc:docMk/>
            <pc:sldMk cId="223143934" sldId="456"/>
            <ac:spMk id="5" creationId="{86FED96D-0F13-5737-4C20-1E139CCAA618}"/>
          </ac:spMkLst>
        </pc:spChg>
        <pc:spChg chg="del">
          <ac:chgData name="添田 秀幸(soeda-hideyuki.oy9)" userId="ec2f7455-e62a-4eb8-987b-43a5ac925f20" providerId="ADAL" clId="{935CF322-27E2-4C95-882B-F61EFA271936}" dt="2025-03-25T09:47:37.973" v="40" actId="478"/>
          <ac:spMkLst>
            <pc:docMk/>
            <pc:sldMk cId="223143934" sldId="456"/>
            <ac:spMk id="8" creationId="{20F828CB-6D4C-68EB-37C2-E0EDE92C80C4}"/>
          </ac:spMkLst>
        </pc:spChg>
        <pc:spChg chg="del mod">
          <ac:chgData name="添田 秀幸(soeda-hideyuki.oy9)" userId="ec2f7455-e62a-4eb8-987b-43a5ac925f20" providerId="ADAL" clId="{935CF322-27E2-4C95-882B-F61EFA271936}" dt="2025-03-25T09:47:35.400" v="38" actId="478"/>
          <ac:spMkLst>
            <pc:docMk/>
            <pc:sldMk cId="223143934" sldId="456"/>
            <ac:spMk id="16" creationId="{AF7A7850-64BC-B2A6-6322-FE4981F7D013}"/>
          </ac:spMkLst>
        </pc:spChg>
      </pc:sldChg>
      <pc:sldChg chg="delSp modSp mod">
        <pc:chgData name="添田 秀幸(soeda-hideyuki.oy9)" userId="ec2f7455-e62a-4eb8-987b-43a5ac925f20" providerId="ADAL" clId="{935CF322-27E2-4C95-882B-F61EFA271936}" dt="2025-03-25T09:48:42.499" v="48" actId="20577"/>
        <pc:sldMkLst>
          <pc:docMk/>
          <pc:sldMk cId="3239475869" sldId="2147482772"/>
        </pc:sldMkLst>
        <pc:spChg chg="del">
          <ac:chgData name="添田 秀幸(soeda-hideyuki.oy9)" userId="ec2f7455-e62a-4eb8-987b-43a5ac925f20" providerId="ADAL" clId="{935CF322-27E2-4C95-882B-F61EFA271936}" dt="2025-03-25T09:47:55.623" v="44" actId="478"/>
          <ac:spMkLst>
            <pc:docMk/>
            <pc:sldMk cId="3239475869" sldId="2147482772"/>
            <ac:spMk id="5" creationId="{A971DE08-EA77-F494-5AA2-5999992157E7}"/>
          </ac:spMkLst>
        </pc:spChg>
        <pc:spChg chg="mod">
          <ac:chgData name="添田 秀幸(soeda-hideyuki.oy9)" userId="ec2f7455-e62a-4eb8-987b-43a5ac925f20" providerId="ADAL" clId="{935CF322-27E2-4C95-882B-F61EFA271936}" dt="2025-03-25T09:48:42.499" v="48" actId="20577"/>
          <ac:spMkLst>
            <pc:docMk/>
            <pc:sldMk cId="3239475869" sldId="2147482772"/>
            <ac:spMk id="7" creationId="{83D33341-1701-47EE-AD41-D0458D5C9D03}"/>
          </ac:spMkLst>
        </pc:spChg>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theme/themeOverride1.xml" Type="http://schemas.openxmlformats.org/officeDocument/2006/relationships/themeOverride"/><Relationship Id="rId2" Target="../embeddings/Microsoft_Excel_Worksheet1.xlsx" Type="http://schemas.openxmlformats.org/officeDocument/2006/relationships/package"/><Relationship Id="rId3" Target="../drawings/drawing1.xml" Type="http://schemas.openxmlformats.org/officeDocument/2006/relationships/chartUserShapes"/></Relationships>
</file>

<file path=ppt/charts/_rels/chart3.xml.rels><?xml version="1.0" encoding="UTF-8" standalone="yes"?><Relationships xmlns="http://schemas.openxmlformats.org/package/2006/relationships"><Relationship Id="rId1" Target="style2.xml" Type="http://schemas.microsoft.com/office/2011/relationships/chartStyle"/><Relationship Id="rId2" Target="colors2.xml" Type="http://schemas.microsoft.com/office/2011/relationships/chartColorStyle"/><Relationship Id="rId3" Target="../embeddings/Microsoft_Excel_Worksheet2.xlsx" Type="http://schemas.openxmlformats.org/officeDocument/2006/relationships/package"/></Relationships>
</file>

<file path=ppt/charts/_rels/chart4.xml.rels><?xml version="1.0" encoding="UTF-8" standalone="yes"?><Relationships xmlns="http://schemas.openxmlformats.org/package/2006/relationships"><Relationship Id="rId1" Target="style3.xml" Type="http://schemas.microsoft.com/office/2011/relationships/chartStyle"/><Relationship Id="rId2" Target="colors3.xml" Type="http://schemas.microsoft.com/office/2011/relationships/chartColorStyle"/><Relationship Id="rId3" Target="../embeddings/Microsoft_Excel_Worksheet3.xlsx" Type="http://schemas.openxmlformats.org/officeDocument/2006/relationships/package"/></Relationships>
</file>

<file path=ppt/charts/_rels/chart5.xml.rels><?xml version="1.0" encoding="UTF-8" standalone="yes"?><Relationships xmlns="http://schemas.openxmlformats.org/package/2006/relationships"><Relationship Id="rId1" Target="style4.xml" Type="http://schemas.microsoft.com/office/2011/relationships/chartStyle"/><Relationship Id="rId2" Target="colors4.xml" Type="http://schemas.microsoft.com/office/2011/relationships/chartColorStyle"/><Relationship Id="rId3" Target="../embeddings/Microsoft_Excel_Worksheet4.xlsx" Type="http://schemas.openxmlformats.org/officeDocument/2006/relationships/package"/></Relationships>
</file>

<file path=ppt/charts/_rels/chart6.xml.rels><?xml version="1.0" encoding="UTF-8" standalone="yes"?><Relationships xmlns="http://schemas.openxmlformats.org/package/2006/relationships"><Relationship Id="rId1" Target="style5.xml" Type="http://schemas.microsoft.com/office/2011/relationships/chartStyle"/><Relationship Id="rId2" Target="colors5.xml" Type="http://schemas.microsoft.com/office/2011/relationships/chartColorStyle"/><Relationship Id="rId3" Target="../embeddings/Microsoft_Excel_Worksheet5.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17450129566723E-2"/>
          <c:y val="5.4279514243030014E-2"/>
          <c:w val="0.93207934214161781"/>
          <c:h val="0.75820943655377537"/>
        </c:manualLayout>
      </c:layout>
      <c:lineChart>
        <c:grouping val="standard"/>
        <c:varyColors val="0"/>
        <c:ser>
          <c:idx val="0"/>
          <c:order val="0"/>
          <c:tx>
            <c:strRef>
              <c:f>Sheet1!$B$1</c:f>
              <c:strCache>
                <c:ptCount val="1"/>
                <c:pt idx="0">
                  <c:v>男性</c:v>
                </c:pt>
              </c:strCache>
            </c:strRef>
          </c:tx>
          <c:spPr>
            <a:ln w="28575" cap="rnd">
              <a:solidFill>
                <a:srgbClr val="79AC80"/>
              </a:solidFill>
              <a:round/>
            </a:ln>
            <a:effectLst/>
          </c:spPr>
          <c:marker>
            <c:symbol val="circle"/>
            <c:size val="7"/>
            <c:spPr>
              <a:solidFill>
                <a:srgbClr val="79AC80"/>
              </a:solidFill>
              <a:ln w="9525">
                <a:solidFill>
                  <a:srgbClr val="79AC80"/>
                </a:solidFill>
              </a:ln>
              <a:effectLst/>
            </c:spPr>
          </c:marker>
          <c:dLbls>
            <c:dLbl>
              <c:idx val="0"/>
              <c:layout>
                <c:manualLayout>
                  <c:x val="-3.6504123541256282E-2"/>
                  <c:y val="5.8491713340443681E-2"/>
                </c:manualLayout>
              </c:layout>
              <c:tx>
                <c:rich>
                  <a:bodyPr/>
                  <a:lstStyle/>
                  <a:p>
                    <a:r>
                      <a:rPr lang="en-US" altLang="ja-JP"/>
                      <a:t>15.86</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22D-4C96-AE3B-4A01155F4C48}"/>
                </c:ext>
              </c:extLst>
            </c:dLbl>
            <c:dLbl>
              <c:idx val="1"/>
              <c:layout>
                <c:manualLayout>
                  <c:x val="-5.1229873428121443E-2"/>
                  <c:y val="7.8229718519727223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20.22</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22D-4C96-AE3B-4A01155F4C48}"/>
                </c:ext>
              </c:extLst>
            </c:dLbl>
            <c:dLbl>
              <c:idx val="2"/>
              <c:layout>
                <c:manualLayout>
                  <c:x val="-4.843728155700041E-2"/>
                  <c:y val="6.4451580691723825E-2"/>
                </c:manualLayout>
              </c:layout>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22D-4C96-AE3B-4A01155F4C48}"/>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基礎年金創設時
(1986年)</c:v>
                </c:pt>
                <c:pt idx="1">
                  <c:v>現　在（推計）
(2025年)</c:v>
                </c:pt>
                <c:pt idx="2">
                  <c:v>約45年後(予測)
(2070年)</c:v>
                </c:pt>
              </c:strCache>
            </c:strRef>
          </c:cat>
          <c:val>
            <c:numRef>
              <c:f>Sheet1!$B$2:$B$4</c:f>
              <c:numCache>
                <c:formatCode>General</c:formatCode>
                <c:ptCount val="3"/>
                <c:pt idx="0">
                  <c:v>15.52</c:v>
                </c:pt>
                <c:pt idx="1">
                  <c:v>20.22</c:v>
                </c:pt>
                <c:pt idx="2">
                  <c:v>23.14</c:v>
                </c:pt>
              </c:numCache>
            </c:numRef>
          </c:val>
          <c:smooth val="0"/>
          <c:extLst>
            <c:ext xmlns:c16="http://schemas.microsoft.com/office/drawing/2014/chart" uri="{C3380CC4-5D6E-409C-BE32-E72D297353CC}">
              <c16:uniqueId val="{00000003-C22D-4C96-AE3B-4A01155F4C48}"/>
            </c:ext>
          </c:extLst>
        </c:ser>
        <c:ser>
          <c:idx val="1"/>
          <c:order val="1"/>
          <c:tx>
            <c:strRef>
              <c:f>Sheet1!$C$1</c:f>
              <c:strCache>
                <c:ptCount val="1"/>
                <c:pt idx="0">
                  <c:v>女性</c:v>
                </c:pt>
              </c:strCache>
            </c:strRef>
          </c:tx>
          <c:spPr>
            <a:ln w="28575" cap="rnd">
              <a:solidFill>
                <a:srgbClr val="CE6180"/>
              </a:solidFill>
              <a:round/>
            </a:ln>
            <a:effectLst/>
          </c:spPr>
          <c:marker>
            <c:symbol val="circle"/>
            <c:size val="7"/>
            <c:spPr>
              <a:solidFill>
                <a:srgbClr val="CE6180"/>
              </a:solidFill>
              <a:ln w="9525">
                <a:solidFill>
                  <a:srgbClr val="CE6180"/>
                </a:solidFill>
              </a:ln>
              <a:effectLst/>
            </c:spPr>
          </c:marker>
          <c:dLbls>
            <c:dLbl>
              <c:idx val="0"/>
              <c:tx>
                <c:rich>
                  <a:bodyPr/>
                  <a:lstStyle/>
                  <a:p>
                    <a:r>
                      <a:rPr lang="en-US" altLang="ja-JP"/>
                      <a:t>19.29</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79-4481-AE73-DBB9BD8A3F15}"/>
                </c:ext>
              </c:extLst>
            </c:dLbl>
            <c:dLbl>
              <c:idx val="1"/>
              <c:layout>
                <c:manualLayout>
                  <c:x val="-6.4961593786628025E-2"/>
                  <c:y val="-7.675597336923474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25.08</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237-495E-98B0-837469BDE3E7}"/>
                </c:ext>
              </c:extLst>
            </c:dLbl>
            <c:dLbl>
              <c:idx val="2"/>
              <c:layout>
                <c:manualLayout>
                  <c:x val="-5.322306744824138E-2"/>
                  <c:y val="-4.8217071431763035E-2"/>
                </c:manualLayout>
              </c:layout>
              <c:tx>
                <c:rich>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lang="en-US" altLang="ja-JP"/>
                      <a:t>28.36</a:t>
                    </a:r>
                  </a:p>
                </c:rich>
              </c:tx>
              <c:spPr>
                <a:noFill/>
                <a:ln>
                  <a:noFill/>
                </a:ln>
                <a:effectLst/>
              </c:spPr>
              <c:txPr>
                <a:bodyPr rot="0" spcFirstLastPara="1" vertOverflow="ellipsis" vert="horz" wrap="square" lIns="38100" tIns="19050" rIns="38100" bIns="19050" anchor="ctr" anchorCtr="1">
                  <a:spAutoFit/>
                </a:bodyPr>
                <a:lstStyle/>
                <a:p>
                  <a:pPr>
                    <a:defRPr lang="ja-JP" sz="14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237-495E-98B0-837469BDE3E7}"/>
                </c:ext>
              </c:extLst>
            </c:dLbl>
            <c:spPr>
              <a:noFill/>
              <a:ln>
                <a:noFill/>
              </a:ln>
              <a:effectLst/>
            </c:spPr>
            <c:txPr>
              <a:bodyPr rot="0" spcFirstLastPara="1" vertOverflow="ellipsis" vert="horz" wrap="square" lIns="38100" tIns="19050" rIns="38100" bIns="19050" anchor="ctr" anchorCtr="1">
                <a:spAutoFit/>
              </a:bodyPr>
              <a:lstStyle/>
              <a:p>
                <a:pPr>
                  <a:defRPr lang="ja-JP"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基礎年金創設時
(1986年)</c:v>
                </c:pt>
                <c:pt idx="1">
                  <c:v>現　在（推計）
(2025年)</c:v>
                </c:pt>
                <c:pt idx="2">
                  <c:v>約45年後(予測)
(2070年)</c:v>
                </c:pt>
              </c:strCache>
            </c:strRef>
          </c:cat>
          <c:val>
            <c:numRef>
              <c:f>Sheet1!$C$2:$C$4</c:f>
              <c:numCache>
                <c:formatCode>General</c:formatCode>
                <c:ptCount val="3"/>
                <c:pt idx="0">
                  <c:v>18.940000000000001</c:v>
                </c:pt>
                <c:pt idx="1">
                  <c:v>25.08</c:v>
                </c:pt>
                <c:pt idx="2">
                  <c:v>28.08</c:v>
                </c:pt>
              </c:numCache>
            </c:numRef>
          </c:val>
          <c:smooth val="0"/>
          <c:extLst>
            <c:ext xmlns:c16="http://schemas.microsoft.com/office/drawing/2014/chart" uri="{C3380CC4-5D6E-409C-BE32-E72D297353CC}">
              <c16:uniqueId val="{00000004-C22D-4C96-AE3B-4A01155F4C48}"/>
            </c:ext>
          </c:extLst>
        </c:ser>
        <c:dLbls>
          <c:dLblPos val="t"/>
          <c:showLegendKey val="0"/>
          <c:showVal val="1"/>
          <c:showCatName val="0"/>
          <c:showSerName val="0"/>
          <c:showPercent val="0"/>
          <c:showBubbleSize val="0"/>
        </c:dLbls>
        <c:marker val="1"/>
        <c:smooth val="0"/>
        <c:axId val="1042977576"/>
        <c:axId val="1042978560"/>
      </c:lineChart>
      <c:catAx>
        <c:axId val="1042977576"/>
        <c:scaling>
          <c:orientation val="minMax"/>
        </c:scaling>
        <c:delete val="1"/>
        <c:axPos val="b"/>
        <c:numFmt formatCode="General" sourceLinked="1"/>
        <c:majorTickMark val="none"/>
        <c:minorTickMark val="none"/>
        <c:tickLblPos val="nextTo"/>
        <c:crossAx val="1042978560"/>
        <c:crosses val="autoZero"/>
        <c:auto val="1"/>
        <c:lblAlgn val="ctr"/>
        <c:lblOffset val="100"/>
        <c:noMultiLvlLbl val="0"/>
      </c:catAx>
      <c:valAx>
        <c:axId val="1042978560"/>
        <c:scaling>
          <c:orientation val="minMax"/>
          <c:min val="10"/>
        </c:scaling>
        <c:delete val="0"/>
        <c:axPos val="l"/>
        <c:majorGridlines>
          <c:spPr>
            <a:ln w="6350" cap="flat" cmpd="sng" algn="ctr">
              <a:solidFill>
                <a:schemeClr val="bg1">
                  <a:lumMod val="75000"/>
                </a:schemeClr>
              </a:solidFill>
              <a:prstDash val="sysDot"/>
              <a:round/>
            </a:ln>
            <a:effectLst/>
          </c:spPr>
        </c:majorGridlines>
        <c:numFmt formatCode="General" sourceLinked="1"/>
        <c:majorTickMark val="none"/>
        <c:minorTickMark val="none"/>
        <c:tickLblPos val="nextTo"/>
        <c:spPr>
          <a:noFill/>
          <a:ln>
            <a:solidFill>
              <a:schemeClr val="tx1">
                <a:lumMod val="75000"/>
                <a:lumOff val="25000"/>
              </a:schemeClr>
            </a:solidFill>
          </a:ln>
          <a:effectLst/>
        </c:spPr>
        <c:txPr>
          <a:bodyPr rot="-60000000" spcFirstLastPara="1" vertOverflow="ellipsis" vert="horz" wrap="square" anchor="ctr" anchorCtr="1"/>
          <a:lstStyle/>
          <a:p>
            <a:pPr>
              <a:defRPr lang="ja-JP"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042977576"/>
        <c:crosses val="autoZero"/>
        <c:crossBetween val="between"/>
        <c:majorUnit val="5"/>
      </c:valAx>
      <c:spPr>
        <a:solidFill>
          <a:schemeClr val="bg1">
            <a:lumMod val="95000"/>
          </a:schemeClr>
        </a:solidFill>
        <a:ln>
          <a:noFill/>
        </a:ln>
        <a:effectLst/>
      </c:spPr>
    </c:plotArea>
    <c:legend>
      <c:legendPos val="r"/>
      <c:layout>
        <c:manualLayout>
          <c:xMode val="edge"/>
          <c:yMode val="edge"/>
          <c:x val="0.8569498582418813"/>
          <c:y val="0.17276543828667898"/>
          <c:w val="0.10097657065278967"/>
          <c:h val="0.17088760799078376"/>
        </c:manualLayout>
      </c:layout>
      <c:overlay val="0"/>
      <c:spPr>
        <a:solidFill>
          <a:schemeClr val="bg1"/>
        </a:solidFill>
        <a:ln>
          <a:solidFill>
            <a:schemeClr val="tx1">
              <a:lumMod val="75000"/>
              <a:lumOff val="25000"/>
            </a:schemeClr>
          </a:solidFill>
        </a:ln>
        <a:effectLst/>
      </c:spPr>
      <c:txPr>
        <a:bodyPr rot="0" spcFirstLastPara="1" vertOverflow="ellipsis" vert="horz" wrap="square" anchor="ctr" anchorCtr="1"/>
        <a:lstStyle/>
        <a:p>
          <a:pPr>
            <a:defRPr lang="ja-JP"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75558460335654E-2"/>
          <c:y val="0.13492988505747128"/>
          <c:w val="0.85408641446377831"/>
          <c:h val="0.78154220032840727"/>
        </c:manualLayout>
      </c:layout>
      <c:areaChart>
        <c:grouping val="stacked"/>
        <c:varyColors val="0"/>
        <c:ser>
          <c:idx val="0"/>
          <c:order val="0"/>
          <c:spPr>
            <a:solidFill>
              <a:sysClr val="window" lastClr="FFFFFF">
                <a:lumMod val="85000"/>
              </a:sysClr>
            </a:solidFill>
            <a:ln w="12700">
              <a:solidFill>
                <a:srgbClr val="000000"/>
              </a:solidFill>
              <a:prstDash val="solid"/>
            </a:ln>
          </c:spPr>
          <c:val>
            <c:numRef>
              <c:f>内訳見通し・公的計!$B$3:$B$97</c:f>
              <c:numCache>
                <c:formatCode>#,##0_);[Red]\(#,##0\)</c:formatCode>
                <c:ptCount val="95"/>
                <c:pt idx="0">
                  <c:v>23.960689946930334</c:v>
                </c:pt>
                <c:pt idx="1">
                  <c:v>24.022877080210982</c:v>
                </c:pt>
                <c:pt idx="2">
                  <c:v>23.934236485088839</c:v>
                </c:pt>
                <c:pt idx="3">
                  <c:v>23.862099602722918</c:v>
                </c:pt>
                <c:pt idx="4">
                  <c:v>23.744593112898087</c:v>
                </c:pt>
                <c:pt idx="5">
                  <c:v>23.660040190904173</c:v>
                </c:pt>
                <c:pt idx="6">
                  <c:v>23.60122045069528</c:v>
                </c:pt>
                <c:pt idx="7">
                  <c:v>23.479204797573754</c:v>
                </c:pt>
                <c:pt idx="8">
                  <c:v>23.360438068335064</c:v>
                </c:pt>
                <c:pt idx="9">
                  <c:v>23.246863897621637</c:v>
                </c:pt>
                <c:pt idx="10">
                  <c:v>23.141067117366045</c:v>
                </c:pt>
                <c:pt idx="11">
                  <c:v>23.041485073121301</c:v>
                </c:pt>
                <c:pt idx="12">
                  <c:v>22.942201326391938</c:v>
                </c:pt>
                <c:pt idx="13">
                  <c:v>22.840573044013823</c:v>
                </c:pt>
                <c:pt idx="14">
                  <c:v>22.739309056310621</c:v>
                </c:pt>
                <c:pt idx="15">
                  <c:v>22.63801871398033</c:v>
                </c:pt>
                <c:pt idx="16">
                  <c:v>22.535653714990225</c:v>
                </c:pt>
                <c:pt idx="17">
                  <c:v>22.431828831095569</c:v>
                </c:pt>
                <c:pt idx="18">
                  <c:v>22.326718535037699</c:v>
                </c:pt>
                <c:pt idx="19">
                  <c:v>22.218322210753367</c:v>
                </c:pt>
                <c:pt idx="20">
                  <c:v>22.106416551076414</c:v>
                </c:pt>
                <c:pt idx="21">
                  <c:v>21.993630718671074</c:v>
                </c:pt>
                <c:pt idx="22">
                  <c:v>21.879000816464902</c:v>
                </c:pt>
                <c:pt idx="23">
                  <c:v>21.760452107280059</c:v>
                </c:pt>
                <c:pt idx="24">
                  <c:v>21.638647128409492</c:v>
                </c:pt>
                <c:pt idx="25">
                  <c:v>21.513399268655988</c:v>
                </c:pt>
                <c:pt idx="26">
                  <c:v>21.384843552400184</c:v>
                </c:pt>
                <c:pt idx="27">
                  <c:v>21.253116811953618</c:v>
                </c:pt>
                <c:pt idx="28">
                  <c:v>21.117683414705695</c:v>
                </c:pt>
                <c:pt idx="29">
                  <c:v>20.977071923787747</c:v>
                </c:pt>
                <c:pt idx="30">
                  <c:v>20.83289578454357</c:v>
                </c:pt>
                <c:pt idx="31">
                  <c:v>20.68557126517576</c:v>
                </c:pt>
                <c:pt idx="32">
                  <c:v>20.607929699071718</c:v>
                </c:pt>
                <c:pt idx="33">
                  <c:v>20.550367560089398</c:v>
                </c:pt>
                <c:pt idx="34">
                  <c:v>20.492776093087137</c:v>
                </c:pt>
                <c:pt idx="35">
                  <c:v>20.43392727465373</c:v>
                </c:pt>
                <c:pt idx="36">
                  <c:v>20.374164850504819</c:v>
                </c:pt>
                <c:pt idx="37">
                  <c:v>20.313410908274058</c:v>
                </c:pt>
                <c:pt idx="38">
                  <c:v>20.254117805008221</c:v>
                </c:pt>
                <c:pt idx="39">
                  <c:v>20.19879869694612</c:v>
                </c:pt>
                <c:pt idx="40">
                  <c:v>20.143937327461988</c:v>
                </c:pt>
                <c:pt idx="41">
                  <c:v>20.08938745345408</c:v>
                </c:pt>
                <c:pt idx="42">
                  <c:v>20.036470812451395</c:v>
                </c:pt>
                <c:pt idx="43">
                  <c:v>19.98739055840775</c:v>
                </c:pt>
                <c:pt idx="44">
                  <c:v>19.94062248325713</c:v>
                </c:pt>
                <c:pt idx="45">
                  <c:v>19.896054157724858</c:v>
                </c:pt>
                <c:pt idx="46">
                  <c:v>19.854041149200928</c:v>
                </c:pt>
                <c:pt idx="47">
                  <c:v>19.814687896566166</c:v>
                </c:pt>
                <c:pt idx="48">
                  <c:v>19.777822790564468</c:v>
                </c:pt>
                <c:pt idx="49">
                  <c:v>19.743789653935298</c:v>
                </c:pt>
                <c:pt idx="50">
                  <c:v>19.712610540520256</c:v>
                </c:pt>
                <c:pt idx="51">
                  <c:v>19.684386238500888</c:v>
                </c:pt>
                <c:pt idx="52">
                  <c:v>19.65904714137778</c:v>
                </c:pt>
                <c:pt idx="53">
                  <c:v>19.636249535906121</c:v>
                </c:pt>
                <c:pt idx="54">
                  <c:v>19.615813138407045</c:v>
                </c:pt>
                <c:pt idx="55">
                  <c:v>19.597599760578955</c:v>
                </c:pt>
                <c:pt idx="56">
                  <c:v>19.581395991602697</c:v>
                </c:pt>
                <c:pt idx="57">
                  <c:v>19.566446860197495</c:v>
                </c:pt>
                <c:pt idx="58">
                  <c:v>19.552960753087</c:v>
                </c:pt>
                <c:pt idx="59">
                  <c:v>19.540566816540608</c:v>
                </c:pt>
                <c:pt idx="60">
                  <c:v>19.529256384514184</c:v>
                </c:pt>
                <c:pt idx="61">
                  <c:v>19.51875729294845</c:v>
                </c:pt>
                <c:pt idx="62">
                  <c:v>19.508740798584288</c:v>
                </c:pt>
                <c:pt idx="63">
                  <c:v>19.499251543336399</c:v>
                </c:pt>
                <c:pt idx="64">
                  <c:v>19.490628404274617</c:v>
                </c:pt>
                <c:pt idx="65">
                  <c:v>19.48269415430223</c:v>
                </c:pt>
                <c:pt idx="66">
                  <c:v>19.475172201132089</c:v>
                </c:pt>
                <c:pt idx="67">
                  <c:v>19.468070977120767</c:v>
                </c:pt>
                <c:pt idx="68">
                  <c:v>19.461509604160209</c:v>
                </c:pt>
                <c:pt idx="69">
                  <c:v>19.455456077452379</c:v>
                </c:pt>
                <c:pt idx="70">
                  <c:v>19.449915033389374</c:v>
                </c:pt>
                <c:pt idx="71">
                  <c:v>19.444923560038006</c:v>
                </c:pt>
                <c:pt idx="72">
                  <c:v>19.440505094757803</c:v>
                </c:pt>
                <c:pt idx="73">
                  <c:v>19.436637649053374</c:v>
                </c:pt>
                <c:pt idx="74">
                  <c:v>19.43330881360178</c:v>
                </c:pt>
                <c:pt idx="75">
                  <c:v>19.430495197307739</c:v>
                </c:pt>
                <c:pt idx="76">
                  <c:v>19.428189497542185</c:v>
                </c:pt>
                <c:pt idx="77">
                  <c:v>19.426393547977522</c:v>
                </c:pt>
                <c:pt idx="78">
                  <c:v>19.42508386100166</c:v>
                </c:pt>
                <c:pt idx="79">
                  <c:v>19.424246501692945</c:v>
                </c:pt>
                <c:pt idx="80">
                  <c:v>19.423851473374796</c:v>
                </c:pt>
                <c:pt idx="81">
                  <c:v>19.423870830490138</c:v>
                </c:pt>
                <c:pt idx="82">
                  <c:v>19.424298840025671</c:v>
                </c:pt>
                <c:pt idx="83">
                  <c:v>19.42511365380258</c:v>
                </c:pt>
                <c:pt idx="84">
                  <c:v>19.426238967300549</c:v>
                </c:pt>
                <c:pt idx="85">
                  <c:v>19.427629469436276</c:v>
                </c:pt>
                <c:pt idx="86">
                  <c:v>19.42925955694944</c:v>
                </c:pt>
                <c:pt idx="87">
                  <c:v>19.431080949172451</c:v>
                </c:pt>
                <c:pt idx="88">
                  <c:v>19.43302819333757</c:v>
                </c:pt>
                <c:pt idx="89">
                  <c:v>19.435027727531086</c:v>
                </c:pt>
                <c:pt idx="90">
                  <c:v>19.436995062524552</c:v>
                </c:pt>
                <c:pt idx="91">
                  <c:v>19.438838904749304</c:v>
                </c:pt>
                <c:pt idx="92">
                  <c:v>19.440464590008329</c:v>
                </c:pt>
                <c:pt idx="93">
                  <c:v>19.441782948838227</c:v>
                </c:pt>
                <c:pt idx="94">
                  <c:v>19.442718428590748</c:v>
                </c:pt>
              </c:numCache>
            </c:numRef>
          </c:val>
          <c:extLst>
            <c:ext xmlns:c16="http://schemas.microsoft.com/office/drawing/2014/chart" uri="{C3380CC4-5D6E-409C-BE32-E72D297353CC}">
              <c16:uniqueId val="{00000000-F923-48D0-B7EF-050270674AB9}"/>
            </c:ext>
          </c:extLst>
        </c:ser>
        <c:ser>
          <c:idx val="1"/>
          <c:order val="1"/>
          <c:spPr>
            <a:solidFill>
              <a:srgbClr val="00A9CC"/>
            </a:solidFill>
            <a:ln w="12700">
              <a:solidFill>
                <a:srgbClr val="000000"/>
              </a:solidFill>
              <a:prstDash val="solid"/>
            </a:ln>
          </c:spPr>
          <c:val>
            <c:numRef>
              <c:f>内訳見通し・公的計!$D$3:$D$97</c:f>
              <c:numCache>
                <c:formatCode>#,##0_);[Red]\(#,##0\)</c:formatCode>
                <c:ptCount val="95"/>
                <c:pt idx="0">
                  <c:v>76.01627728919425</c:v>
                </c:pt>
                <c:pt idx="1">
                  <c:v>75.977122919789025</c:v>
                </c:pt>
                <c:pt idx="2">
                  <c:v>76.065763514911168</c:v>
                </c:pt>
                <c:pt idx="3">
                  <c:v>75.848230201291472</c:v>
                </c:pt>
                <c:pt idx="4">
                  <c:v>75.461775373469152</c:v>
                </c:pt>
                <c:pt idx="5">
                  <c:v>75.119065985240269</c:v>
                </c:pt>
                <c:pt idx="6">
                  <c:v>74.838648922917102</c:v>
                </c:pt>
                <c:pt idx="7">
                  <c:v>74.198905009028365</c:v>
                </c:pt>
                <c:pt idx="8">
                  <c:v>73.200793176670317</c:v>
                </c:pt>
                <c:pt idx="9">
                  <c:v>72.316161831181319</c:v>
                </c:pt>
                <c:pt idx="10">
                  <c:v>71.596794453249842</c:v>
                </c:pt>
                <c:pt idx="11">
                  <c:v>70.851053474824226</c:v>
                </c:pt>
                <c:pt idx="12">
                  <c:v>69.980123522448622</c:v>
                </c:pt>
                <c:pt idx="13">
                  <c:v>69.017956370123841</c:v>
                </c:pt>
                <c:pt idx="14">
                  <c:v>68.112699753396328</c:v>
                </c:pt>
                <c:pt idx="15">
                  <c:v>67.326228104286272</c:v>
                </c:pt>
                <c:pt idx="16">
                  <c:v>66.636640380859021</c:v>
                </c:pt>
                <c:pt idx="17">
                  <c:v>66.005251118826465</c:v>
                </c:pt>
                <c:pt idx="18">
                  <c:v>65.433752849908529</c:v>
                </c:pt>
                <c:pt idx="19">
                  <c:v>64.947875335646728</c:v>
                </c:pt>
                <c:pt idx="20">
                  <c:v>64.580122440341597</c:v>
                </c:pt>
                <c:pt idx="21">
                  <c:v>64.32847339892588</c:v>
                </c:pt>
                <c:pt idx="22">
                  <c:v>64.116532669825403</c:v>
                </c:pt>
                <c:pt idx="23">
                  <c:v>63.903143924473788</c:v>
                </c:pt>
                <c:pt idx="24">
                  <c:v>63.71360843483432</c:v>
                </c:pt>
                <c:pt idx="25">
                  <c:v>63.595895228435111</c:v>
                </c:pt>
                <c:pt idx="26">
                  <c:v>63.553675525461102</c:v>
                </c:pt>
                <c:pt idx="27">
                  <c:v>63.556955115500045</c:v>
                </c:pt>
                <c:pt idx="28">
                  <c:v>63.584006207399646</c:v>
                </c:pt>
                <c:pt idx="29">
                  <c:v>63.633177498102846</c:v>
                </c:pt>
                <c:pt idx="30">
                  <c:v>63.742208985413427</c:v>
                </c:pt>
                <c:pt idx="31">
                  <c:v>63.870096591110055</c:v>
                </c:pt>
                <c:pt idx="32">
                  <c:v>63.804604074535568</c:v>
                </c:pt>
                <c:pt idx="33">
                  <c:v>63.667872827686445</c:v>
                </c:pt>
                <c:pt idx="34">
                  <c:v>63.489883936811751</c:v>
                </c:pt>
                <c:pt idx="35">
                  <c:v>63.272110358628787</c:v>
                </c:pt>
                <c:pt idx="36">
                  <c:v>63.069428520381905</c:v>
                </c:pt>
                <c:pt idx="37">
                  <c:v>62.833256184102822</c:v>
                </c:pt>
                <c:pt idx="38">
                  <c:v>62.593238927669859</c:v>
                </c:pt>
                <c:pt idx="39">
                  <c:v>62.342642539534239</c:v>
                </c:pt>
                <c:pt idx="40">
                  <c:v>62.092886178525404</c:v>
                </c:pt>
                <c:pt idx="41">
                  <c:v>61.842192343546905</c:v>
                </c:pt>
                <c:pt idx="42">
                  <c:v>61.596621382978384</c:v>
                </c:pt>
                <c:pt idx="43">
                  <c:v>61.359189780925277</c:v>
                </c:pt>
                <c:pt idx="44">
                  <c:v>61.122524416984703</c:v>
                </c:pt>
                <c:pt idx="45">
                  <c:v>60.896222842437695</c:v>
                </c:pt>
                <c:pt idx="46">
                  <c:v>60.675046802791286</c:v>
                </c:pt>
                <c:pt idx="47">
                  <c:v>60.407406595784288</c:v>
                </c:pt>
                <c:pt idx="48">
                  <c:v>60.117936371826531</c:v>
                </c:pt>
                <c:pt idx="49">
                  <c:v>59.81874995173628</c:v>
                </c:pt>
                <c:pt idx="50">
                  <c:v>59.517716548481523</c:v>
                </c:pt>
                <c:pt idx="51">
                  <c:v>59.200180631607793</c:v>
                </c:pt>
                <c:pt idx="52">
                  <c:v>58.881045351464032</c:v>
                </c:pt>
                <c:pt idx="53">
                  <c:v>58.563776368903532</c:v>
                </c:pt>
                <c:pt idx="54">
                  <c:v>58.250085338258422</c:v>
                </c:pt>
                <c:pt idx="55">
                  <c:v>57.938731584918941</c:v>
                </c:pt>
                <c:pt idx="56">
                  <c:v>57.644899881087433</c:v>
                </c:pt>
                <c:pt idx="57">
                  <c:v>57.409410738767285</c:v>
                </c:pt>
                <c:pt idx="58">
                  <c:v>57.232158468129924</c:v>
                </c:pt>
                <c:pt idx="59">
                  <c:v>57.110343005405959</c:v>
                </c:pt>
                <c:pt idx="60">
                  <c:v>57.03447123986318</c:v>
                </c:pt>
                <c:pt idx="61">
                  <c:v>56.999347358255534</c:v>
                </c:pt>
                <c:pt idx="62">
                  <c:v>57.017501235946426</c:v>
                </c:pt>
                <c:pt idx="63">
                  <c:v>57.091810128767818</c:v>
                </c:pt>
                <c:pt idx="64">
                  <c:v>57.179153927747535</c:v>
                </c:pt>
                <c:pt idx="65">
                  <c:v>57.257484659892924</c:v>
                </c:pt>
                <c:pt idx="66">
                  <c:v>57.330441350079141</c:v>
                </c:pt>
                <c:pt idx="67">
                  <c:v>57.399078159088795</c:v>
                </c:pt>
                <c:pt idx="68">
                  <c:v>57.455848908699018</c:v>
                </c:pt>
                <c:pt idx="69">
                  <c:v>57.490417292988084</c:v>
                </c:pt>
                <c:pt idx="70">
                  <c:v>57.502074425730378</c:v>
                </c:pt>
                <c:pt idx="71">
                  <c:v>57.494078605886564</c:v>
                </c:pt>
                <c:pt idx="72">
                  <c:v>57.468288874295681</c:v>
                </c:pt>
                <c:pt idx="73">
                  <c:v>57.426728236080592</c:v>
                </c:pt>
                <c:pt idx="74">
                  <c:v>57.371953196794387</c:v>
                </c:pt>
                <c:pt idx="75">
                  <c:v>57.306143690897386</c:v>
                </c:pt>
                <c:pt idx="76">
                  <c:v>57.23134174211409</c:v>
                </c:pt>
                <c:pt idx="77">
                  <c:v>57.149503648990155</c:v>
                </c:pt>
                <c:pt idx="78">
                  <c:v>57.062309860156304</c:v>
                </c:pt>
                <c:pt idx="79">
                  <c:v>56.971177971827899</c:v>
                </c:pt>
                <c:pt idx="80">
                  <c:v>56.87734963432537</c:v>
                </c:pt>
                <c:pt idx="81">
                  <c:v>56.782129897826508</c:v>
                </c:pt>
                <c:pt idx="82">
                  <c:v>56.686983288150024</c:v>
                </c:pt>
                <c:pt idx="83">
                  <c:v>56.593489035910466</c:v>
                </c:pt>
                <c:pt idx="84">
                  <c:v>56.503170346901655</c:v>
                </c:pt>
                <c:pt idx="85">
                  <c:v>56.417924210256693</c:v>
                </c:pt>
                <c:pt idx="86">
                  <c:v>56.339847232655266</c:v>
                </c:pt>
                <c:pt idx="87">
                  <c:v>56.270952724310959</c:v>
                </c:pt>
                <c:pt idx="88">
                  <c:v>56.213115669150795</c:v>
                </c:pt>
                <c:pt idx="89">
                  <c:v>56.167871987679668</c:v>
                </c:pt>
                <c:pt idx="90">
                  <c:v>56.136317970943615</c:v>
                </c:pt>
                <c:pt idx="91">
                  <c:v>56.118890115084703</c:v>
                </c:pt>
                <c:pt idx="92">
                  <c:v>56.115391048666652</c:v>
                </c:pt>
                <c:pt idx="93">
                  <c:v>56.124921347185968</c:v>
                </c:pt>
                <c:pt idx="94">
                  <c:v>56.145929454130105</c:v>
                </c:pt>
              </c:numCache>
            </c:numRef>
          </c:val>
          <c:extLst>
            <c:ext xmlns:c16="http://schemas.microsoft.com/office/drawing/2014/chart" uri="{C3380CC4-5D6E-409C-BE32-E72D297353CC}">
              <c16:uniqueId val="{00000001-F923-48D0-B7EF-050270674AB9}"/>
            </c:ext>
          </c:extLst>
        </c:ser>
        <c:ser>
          <c:idx val="2"/>
          <c:order val="2"/>
          <c:spPr>
            <a:solidFill>
              <a:srgbClr val="E0F5F9"/>
            </a:solidFill>
            <a:ln w="12700">
              <a:solidFill>
                <a:srgbClr val="000000"/>
              </a:solidFill>
              <a:prstDash val="solid"/>
            </a:ln>
          </c:spPr>
          <c:val>
            <c:numRef>
              <c:f>内訳見通し・公的計!$C$3:$C$97</c:f>
              <c:numCache>
                <c:formatCode>#,##0_);[Red]\(#,##0\)</c:formatCode>
                <c:ptCount val="95"/>
                <c:pt idx="0">
                  <c:v>2.3032763875424231E-2</c:v>
                </c:pt>
                <c:pt idx="1">
                  <c:v>0</c:v>
                </c:pt>
                <c:pt idx="2">
                  <c:v>0</c:v>
                </c:pt>
                <c:pt idx="3">
                  <c:v>0.28967019598560834</c:v>
                </c:pt>
                <c:pt idx="4">
                  <c:v>0.79363151363275652</c:v>
                </c:pt>
                <c:pt idx="5">
                  <c:v>1.2208938238555609</c:v>
                </c:pt>
                <c:pt idx="6">
                  <c:v>1.5601306263876187</c:v>
                </c:pt>
                <c:pt idx="7">
                  <c:v>2.3218901933978726</c:v>
                </c:pt>
                <c:pt idx="8">
                  <c:v>3.4387687549946193</c:v>
                </c:pt>
                <c:pt idx="9">
                  <c:v>4.4369742711970384</c:v>
                </c:pt>
                <c:pt idx="10">
                  <c:v>5.2621384293841142</c:v>
                </c:pt>
                <c:pt idx="11">
                  <c:v>6.107461452054479</c:v>
                </c:pt>
                <c:pt idx="12">
                  <c:v>7.077675151159438</c:v>
                </c:pt>
                <c:pt idx="13">
                  <c:v>8.1414705858623435</c:v>
                </c:pt>
                <c:pt idx="14">
                  <c:v>9.1479911902930535</c:v>
                </c:pt>
                <c:pt idx="15">
                  <c:v>10.035753181733392</c:v>
                </c:pt>
                <c:pt idx="16">
                  <c:v>10.82770590415076</c:v>
                </c:pt>
                <c:pt idx="17">
                  <c:v>11.562920050077958</c:v>
                </c:pt>
                <c:pt idx="18">
                  <c:v>12.239528615053775</c:v>
                </c:pt>
                <c:pt idx="19">
                  <c:v>12.833802453599899</c:v>
                </c:pt>
                <c:pt idx="20">
                  <c:v>13.313461008581982</c:v>
                </c:pt>
                <c:pt idx="21">
                  <c:v>13.67789588240305</c:v>
                </c:pt>
                <c:pt idx="22">
                  <c:v>14.004466513709701</c:v>
                </c:pt>
                <c:pt idx="23">
                  <c:v>14.336403968246151</c:v>
                </c:pt>
                <c:pt idx="24">
                  <c:v>14.647744436756193</c:v>
                </c:pt>
                <c:pt idx="25">
                  <c:v>14.890705502908903</c:v>
                </c:pt>
                <c:pt idx="26">
                  <c:v>15.061480922138717</c:v>
                </c:pt>
                <c:pt idx="27">
                  <c:v>15.189928072546335</c:v>
                </c:pt>
                <c:pt idx="28">
                  <c:v>15.29831037789466</c:v>
                </c:pt>
                <c:pt idx="29">
                  <c:v>15.389750578109407</c:v>
                </c:pt>
                <c:pt idx="30">
                  <c:v>15.424895230043004</c:v>
                </c:pt>
                <c:pt idx="31">
                  <c:v>15.44433214371419</c:v>
                </c:pt>
                <c:pt idx="32">
                  <c:v>15.587466226392714</c:v>
                </c:pt>
                <c:pt idx="33">
                  <c:v>15.781759612224159</c:v>
                </c:pt>
                <c:pt idx="34">
                  <c:v>16.017339970101109</c:v>
                </c:pt>
                <c:pt idx="35">
                  <c:v>16.293962366717487</c:v>
                </c:pt>
                <c:pt idx="36">
                  <c:v>16.556406629113273</c:v>
                </c:pt>
                <c:pt idx="37">
                  <c:v>16.853332907623127</c:v>
                </c:pt>
                <c:pt idx="38">
                  <c:v>17.15264326732192</c:v>
                </c:pt>
                <c:pt idx="39">
                  <c:v>17.458558763519644</c:v>
                </c:pt>
                <c:pt idx="40">
                  <c:v>17.763176494012615</c:v>
                </c:pt>
                <c:pt idx="41">
                  <c:v>18.068420202999015</c:v>
                </c:pt>
                <c:pt idx="42">
                  <c:v>18.366907804570221</c:v>
                </c:pt>
                <c:pt idx="43">
                  <c:v>18.653419660666966</c:v>
                </c:pt>
                <c:pt idx="44">
                  <c:v>18.936853099758167</c:v>
                </c:pt>
                <c:pt idx="45">
                  <c:v>19.207722999837447</c:v>
                </c:pt>
                <c:pt idx="46">
                  <c:v>19.470912048007786</c:v>
                </c:pt>
                <c:pt idx="47">
                  <c:v>19.777905507649542</c:v>
                </c:pt>
                <c:pt idx="48">
                  <c:v>20.104240837608994</c:v>
                </c:pt>
                <c:pt idx="49">
                  <c:v>20.437460394328429</c:v>
                </c:pt>
                <c:pt idx="50">
                  <c:v>20.769672910998217</c:v>
                </c:pt>
                <c:pt idx="51">
                  <c:v>21.115433129891318</c:v>
                </c:pt>
                <c:pt idx="52">
                  <c:v>21.459907507158185</c:v>
                </c:pt>
                <c:pt idx="53">
                  <c:v>21.79997409519035</c:v>
                </c:pt>
                <c:pt idx="54">
                  <c:v>22.134101523334529</c:v>
                </c:pt>
                <c:pt idx="55">
                  <c:v>22.463668654502104</c:v>
                </c:pt>
                <c:pt idx="56">
                  <c:v>22.773704127309863</c:v>
                </c:pt>
                <c:pt idx="57">
                  <c:v>23.024142401035228</c:v>
                </c:pt>
                <c:pt idx="58">
                  <c:v>23.214880778783066</c:v>
                </c:pt>
                <c:pt idx="59">
                  <c:v>23.349090178053437</c:v>
                </c:pt>
                <c:pt idx="60">
                  <c:v>23.436272375622632</c:v>
                </c:pt>
                <c:pt idx="61">
                  <c:v>23.481895348796016</c:v>
                </c:pt>
                <c:pt idx="62">
                  <c:v>23.473757965469293</c:v>
                </c:pt>
                <c:pt idx="63">
                  <c:v>23.408938327895783</c:v>
                </c:pt>
                <c:pt idx="64">
                  <c:v>23.330217667977852</c:v>
                </c:pt>
                <c:pt idx="65">
                  <c:v>23.259821185804842</c:v>
                </c:pt>
                <c:pt idx="66">
                  <c:v>23.194386448788766</c:v>
                </c:pt>
                <c:pt idx="67">
                  <c:v>23.132850863790445</c:v>
                </c:pt>
                <c:pt idx="68">
                  <c:v>23.082641487140769</c:v>
                </c:pt>
                <c:pt idx="69">
                  <c:v>23.054126629559534</c:v>
                </c:pt>
                <c:pt idx="70">
                  <c:v>23.048010540880249</c:v>
                </c:pt>
                <c:pt idx="71">
                  <c:v>23.06099783407543</c:v>
                </c:pt>
                <c:pt idx="72">
                  <c:v>23.091206030946509</c:v>
                </c:pt>
                <c:pt idx="73">
                  <c:v>23.136634114866027</c:v>
                </c:pt>
                <c:pt idx="74">
                  <c:v>23.19473798960383</c:v>
                </c:pt>
                <c:pt idx="75">
                  <c:v>23.263361111794875</c:v>
                </c:pt>
                <c:pt idx="76">
                  <c:v>23.340468760343732</c:v>
                </c:pt>
                <c:pt idx="77">
                  <c:v>23.424102803032319</c:v>
                </c:pt>
                <c:pt idx="78">
                  <c:v>23.512606278842025</c:v>
                </c:pt>
                <c:pt idx="79">
                  <c:v>23.604575526479156</c:v>
                </c:pt>
                <c:pt idx="80">
                  <c:v>23.698798892299838</c:v>
                </c:pt>
                <c:pt idx="81">
                  <c:v>23.793999271683358</c:v>
                </c:pt>
                <c:pt idx="82">
                  <c:v>23.888717871824305</c:v>
                </c:pt>
                <c:pt idx="83">
                  <c:v>23.981397310286955</c:v>
                </c:pt>
                <c:pt idx="84">
                  <c:v>24.0705906857978</c:v>
                </c:pt>
                <c:pt idx="85">
                  <c:v>24.154446320307024</c:v>
                </c:pt>
                <c:pt idx="86">
                  <c:v>24.230893210395301</c:v>
                </c:pt>
                <c:pt idx="87">
                  <c:v>24.297966326516583</c:v>
                </c:pt>
                <c:pt idx="88">
                  <c:v>24.353856137511631</c:v>
                </c:pt>
                <c:pt idx="89">
                  <c:v>24.397100284789239</c:v>
                </c:pt>
                <c:pt idx="90">
                  <c:v>24.42668696653184</c:v>
                </c:pt>
                <c:pt idx="91">
                  <c:v>24.442270980165993</c:v>
                </c:pt>
                <c:pt idx="92">
                  <c:v>24.444144361325016</c:v>
                </c:pt>
                <c:pt idx="93">
                  <c:v>24.433295703975809</c:v>
                </c:pt>
                <c:pt idx="94">
                  <c:v>24.411352117279144</c:v>
                </c:pt>
              </c:numCache>
            </c:numRef>
          </c:val>
          <c:extLst>
            <c:ext xmlns:c16="http://schemas.microsoft.com/office/drawing/2014/chart" uri="{C3380CC4-5D6E-409C-BE32-E72D297353CC}">
              <c16:uniqueId val="{00000002-F923-48D0-B7EF-050270674AB9}"/>
            </c:ext>
          </c:extLst>
        </c:ser>
        <c:dLbls>
          <c:showLegendKey val="0"/>
          <c:showVal val="0"/>
          <c:showCatName val="0"/>
          <c:showSerName val="0"/>
          <c:showPercent val="0"/>
          <c:showBubbleSize val="0"/>
        </c:dLbls>
        <c:axId val="161489664"/>
        <c:axId val="161491200"/>
      </c:areaChart>
      <c:lineChart>
        <c:grouping val="standard"/>
        <c:varyColors val="0"/>
        <c:ser>
          <c:idx val="7"/>
          <c:order val="3"/>
          <c:spPr>
            <a:ln w="3175">
              <a:solidFill>
                <a:srgbClr val="000000"/>
              </a:solidFill>
              <a:prstDash val="solid"/>
            </a:ln>
          </c:spPr>
          <c:marker>
            <c:symbol val="none"/>
          </c:marker>
          <c:val>
            <c:numLit>
              <c:formatCode>General</c:formatCode>
              <c:ptCount val="95"/>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pt idx="14">
                <c:v>50</c:v>
              </c:pt>
              <c:pt idx="15">
                <c:v>50</c:v>
              </c:pt>
              <c:pt idx="16">
                <c:v>50</c:v>
              </c:pt>
              <c:pt idx="17">
                <c:v>50</c:v>
              </c:pt>
              <c:pt idx="18">
                <c:v>50</c:v>
              </c:pt>
              <c:pt idx="19">
                <c:v>50</c:v>
              </c:pt>
              <c:pt idx="20">
                <c:v>50</c:v>
              </c:pt>
              <c:pt idx="21">
                <c:v>50</c:v>
              </c:pt>
              <c:pt idx="22">
                <c:v>50</c:v>
              </c:pt>
              <c:pt idx="23">
                <c:v>50</c:v>
              </c:pt>
              <c:pt idx="24">
                <c:v>50</c:v>
              </c:pt>
              <c:pt idx="25">
                <c:v>50</c:v>
              </c:pt>
              <c:pt idx="26">
                <c:v>50</c:v>
              </c:pt>
              <c:pt idx="27">
                <c:v>50</c:v>
              </c:pt>
              <c:pt idx="28">
                <c:v>50</c:v>
              </c:pt>
              <c:pt idx="29">
                <c:v>50</c:v>
              </c:pt>
              <c:pt idx="30">
                <c:v>50</c:v>
              </c:pt>
              <c:pt idx="31">
                <c:v>50</c:v>
              </c:pt>
              <c:pt idx="32">
                <c:v>50</c:v>
              </c:pt>
              <c:pt idx="33">
                <c:v>50</c:v>
              </c:pt>
              <c:pt idx="34">
                <c:v>50</c:v>
              </c:pt>
              <c:pt idx="35">
                <c:v>50</c:v>
              </c:pt>
              <c:pt idx="36">
                <c:v>50</c:v>
              </c:pt>
              <c:pt idx="37">
                <c:v>50</c:v>
              </c:pt>
              <c:pt idx="38">
                <c:v>50</c:v>
              </c:pt>
              <c:pt idx="39">
                <c:v>50</c:v>
              </c:pt>
              <c:pt idx="40">
                <c:v>50</c:v>
              </c:pt>
              <c:pt idx="41">
                <c:v>50</c:v>
              </c:pt>
              <c:pt idx="42">
                <c:v>50</c:v>
              </c:pt>
              <c:pt idx="43">
                <c:v>50</c:v>
              </c:pt>
              <c:pt idx="44">
                <c:v>50</c:v>
              </c:pt>
              <c:pt idx="45">
                <c:v>50</c:v>
              </c:pt>
              <c:pt idx="46">
                <c:v>50</c:v>
              </c:pt>
              <c:pt idx="47">
                <c:v>50</c:v>
              </c:pt>
              <c:pt idx="48">
                <c:v>50</c:v>
              </c:pt>
              <c:pt idx="49">
                <c:v>50</c:v>
              </c:pt>
              <c:pt idx="50">
                <c:v>50</c:v>
              </c:pt>
              <c:pt idx="51">
                <c:v>50</c:v>
              </c:pt>
              <c:pt idx="52">
                <c:v>50</c:v>
              </c:pt>
              <c:pt idx="53">
                <c:v>50</c:v>
              </c:pt>
              <c:pt idx="54">
                <c:v>50</c:v>
              </c:pt>
              <c:pt idx="55">
                <c:v>50</c:v>
              </c:pt>
              <c:pt idx="56">
                <c:v>50</c:v>
              </c:pt>
              <c:pt idx="57">
                <c:v>50</c:v>
              </c:pt>
              <c:pt idx="58">
                <c:v>50</c:v>
              </c:pt>
              <c:pt idx="59">
                <c:v>50</c:v>
              </c:pt>
              <c:pt idx="60">
                <c:v>50</c:v>
              </c:pt>
              <c:pt idx="61">
                <c:v>50</c:v>
              </c:pt>
              <c:pt idx="62">
                <c:v>50</c:v>
              </c:pt>
              <c:pt idx="63">
                <c:v>50</c:v>
              </c:pt>
              <c:pt idx="64">
                <c:v>50</c:v>
              </c:pt>
              <c:pt idx="65">
                <c:v>50</c:v>
              </c:pt>
              <c:pt idx="66">
                <c:v>50</c:v>
              </c:pt>
              <c:pt idx="67">
                <c:v>50</c:v>
              </c:pt>
              <c:pt idx="68">
                <c:v>50</c:v>
              </c:pt>
              <c:pt idx="69">
                <c:v>50</c:v>
              </c:pt>
              <c:pt idx="70">
                <c:v>50</c:v>
              </c:pt>
              <c:pt idx="71">
                <c:v>50</c:v>
              </c:pt>
              <c:pt idx="72">
                <c:v>50</c:v>
              </c:pt>
              <c:pt idx="73">
                <c:v>50</c:v>
              </c:pt>
              <c:pt idx="74">
                <c:v>50</c:v>
              </c:pt>
              <c:pt idx="75">
                <c:v>50</c:v>
              </c:pt>
              <c:pt idx="76">
                <c:v>50</c:v>
              </c:pt>
              <c:pt idx="77">
                <c:v>50</c:v>
              </c:pt>
              <c:pt idx="78">
                <c:v>50</c:v>
              </c:pt>
              <c:pt idx="79">
                <c:v>50</c:v>
              </c:pt>
              <c:pt idx="80">
                <c:v>50</c:v>
              </c:pt>
              <c:pt idx="81">
                <c:v>50</c:v>
              </c:pt>
              <c:pt idx="82">
                <c:v>50</c:v>
              </c:pt>
              <c:pt idx="83">
                <c:v>50</c:v>
              </c:pt>
              <c:pt idx="84">
                <c:v>50</c:v>
              </c:pt>
              <c:pt idx="85">
                <c:v>50</c:v>
              </c:pt>
              <c:pt idx="86">
                <c:v>50</c:v>
              </c:pt>
              <c:pt idx="87">
                <c:v>50</c:v>
              </c:pt>
              <c:pt idx="88">
                <c:v>50</c:v>
              </c:pt>
              <c:pt idx="89">
                <c:v>50</c:v>
              </c:pt>
              <c:pt idx="90">
                <c:v>50</c:v>
              </c:pt>
              <c:pt idx="91">
                <c:v>50</c:v>
              </c:pt>
              <c:pt idx="92">
                <c:v>50</c:v>
              </c:pt>
              <c:pt idx="93">
                <c:v>50</c:v>
              </c:pt>
              <c:pt idx="94">
                <c:v>50</c:v>
              </c:pt>
            </c:numLit>
          </c:val>
          <c:smooth val="0"/>
          <c:extLst>
            <c:ext xmlns:c16="http://schemas.microsoft.com/office/drawing/2014/chart" uri="{C3380CC4-5D6E-409C-BE32-E72D297353CC}">
              <c16:uniqueId val="{00000003-F923-48D0-B7EF-050270674AB9}"/>
            </c:ext>
          </c:extLst>
        </c:ser>
        <c:dLbls>
          <c:showLegendKey val="0"/>
          <c:showVal val="0"/>
          <c:showCatName val="0"/>
          <c:showSerName val="0"/>
          <c:showPercent val="0"/>
          <c:showBubbleSize val="0"/>
        </c:dLbls>
        <c:marker val="1"/>
        <c:smooth val="0"/>
        <c:axId val="161489664"/>
        <c:axId val="161491200"/>
      </c:lineChart>
      <c:catAx>
        <c:axId val="161489664"/>
        <c:scaling>
          <c:orientation val="minMax"/>
        </c:scaling>
        <c:delete val="1"/>
        <c:axPos val="b"/>
        <c:numFmt formatCode="General" sourceLinked="1"/>
        <c:majorTickMark val="in"/>
        <c:minorTickMark val="none"/>
        <c:tickLblPos val="nextTo"/>
        <c:crossAx val="161491200"/>
        <c:crosses val="autoZero"/>
        <c:auto val="1"/>
        <c:lblAlgn val="ctr"/>
        <c:lblOffset val="100"/>
        <c:tickLblSkip val="200"/>
        <c:tickMarkSkip val="5"/>
        <c:noMultiLvlLbl val="0"/>
      </c:catAx>
      <c:valAx>
        <c:axId val="161491200"/>
        <c:scaling>
          <c:orientation val="minMax"/>
          <c:max val="100"/>
        </c:scaling>
        <c:delete val="0"/>
        <c:axPos val="l"/>
        <c:majorGridlines>
          <c:spPr>
            <a:ln w="3175">
              <a:solidFill>
                <a:srgbClr val="000000"/>
              </a:solidFill>
              <a:prstDash val="solid"/>
            </a:ln>
          </c:spPr>
        </c:majorGridlines>
        <c:title>
          <c:tx>
            <c:rich>
              <a:bodyPr rot="0" vert="horz"/>
              <a:lstStyle/>
              <a:p>
                <a:pPr algn="ctr">
                  <a:defRPr lang="ja-JP"/>
                </a:pPr>
                <a:r>
                  <a:rPr lang="ja-JP"/>
                  <a:t>（％）</a:t>
                </a:r>
              </a:p>
            </c:rich>
          </c:tx>
          <c:layout>
            <c:manualLayout>
              <c:xMode val="edge"/>
              <c:yMode val="edge"/>
              <c:x val="5.4796445644318941E-3"/>
              <c:y val="3.1411854852352504E-2"/>
            </c:manualLayout>
          </c:layout>
          <c:overlay val="0"/>
          <c:spPr>
            <a:noFill/>
            <a:ln w="25400">
              <a:noFill/>
            </a:ln>
          </c:spPr>
        </c:title>
        <c:numFmt formatCode="#,##0_);[Red]\(#,##0\)" sourceLinked="0"/>
        <c:majorTickMark val="in"/>
        <c:minorTickMark val="none"/>
        <c:tickLblPos val="nextTo"/>
        <c:spPr>
          <a:ln w="3175">
            <a:solidFill>
              <a:srgbClr val="000000"/>
            </a:solidFill>
            <a:prstDash val="solid"/>
          </a:ln>
        </c:spPr>
        <c:txPr>
          <a:bodyPr rot="0" vert="horz"/>
          <a:lstStyle/>
          <a:p>
            <a:pPr>
              <a:defRPr lang="ja-JP" sz="1100"/>
            </a:pPr>
            <a:endParaRPr lang="ja-JP"/>
          </a:p>
        </c:txPr>
        <c:crossAx val="161489664"/>
        <c:crosses val="autoZero"/>
        <c:crossBetween val="midCat"/>
        <c:minorUnit val="10"/>
      </c:valAx>
      <c:spPr>
        <a:noFill/>
        <a:ln w="12700">
          <a:solidFill>
            <a:srgbClr val="80808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Meiryo UI" panose="020B0604030504040204" pitchFamily="50" charset="-128"/>
          <a:ea typeface="Meiryo UI" panose="020B0604030504040204" pitchFamily="50" charset="-128"/>
          <a:cs typeface="ＭＳ Ｐゴシック"/>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explosion val="15"/>
          <c:dPt>
            <c:idx val="0"/>
            <c:bubble3D val="0"/>
            <c:spPr>
              <a:solidFill>
                <a:srgbClr val="E0F5F9"/>
              </a:solidFill>
              <a:ln w="19050">
                <a:solidFill>
                  <a:srgbClr val="002060"/>
                </a:solidFill>
              </a:ln>
              <a:effectLst/>
            </c:spPr>
            <c:extLst>
              <c:ext xmlns:c16="http://schemas.microsoft.com/office/drawing/2014/chart" uri="{C3380CC4-5D6E-409C-BE32-E72D297353CC}">
                <c16:uniqueId val="{00000002-85CA-42B3-9AB5-8C36912454B0}"/>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85CA-42B3-9AB5-8C36912454B0}"/>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solidFill>
              <a:srgbClr val="E0F5F9"/>
            </a:solidFill>
          </c:spPr>
          <c:explosion val="16"/>
          <c:dPt>
            <c:idx val="0"/>
            <c:bubble3D val="0"/>
            <c:spPr>
              <a:solidFill>
                <a:srgbClr val="E0F5F9"/>
              </a:solidFill>
              <a:ln w="19050">
                <a:solidFill>
                  <a:srgbClr val="002060"/>
                </a:solidFill>
              </a:ln>
              <a:effectLst/>
            </c:spPr>
            <c:extLst>
              <c:ext xmlns:c16="http://schemas.microsoft.com/office/drawing/2014/chart" uri="{C3380CC4-5D6E-409C-BE32-E72D297353CC}">
                <c16:uniqueId val="{00000001-7A06-4C01-AADF-BB82D8393FDB}"/>
              </c:ext>
            </c:extLst>
          </c:dPt>
          <c:dPt>
            <c:idx val="1"/>
            <c:bubble3D val="0"/>
            <c:spPr>
              <a:solidFill>
                <a:srgbClr val="00A9CC"/>
              </a:solidFill>
              <a:ln w="19050">
                <a:solidFill>
                  <a:schemeClr val="lt1"/>
                </a:solidFill>
              </a:ln>
              <a:effectLst/>
            </c:spPr>
            <c:extLst>
              <c:ext xmlns:c16="http://schemas.microsoft.com/office/drawing/2014/chart" uri="{C3380CC4-5D6E-409C-BE32-E72D297353CC}">
                <c16:uniqueId val="{00000003-7A06-4C01-AADF-BB82D8393FDB}"/>
              </c:ext>
            </c:extLst>
          </c:dPt>
          <c:cat>
            <c:strRef>
              <c:f>Sheet1!$A$2:$A$3</c:f>
              <c:strCache>
                <c:ptCount val="2"/>
                <c:pt idx="0">
                  <c:v>第 1 四半期</c:v>
                </c:pt>
                <c:pt idx="1">
                  <c:v>第 2 四半期</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85CA-42B3-9AB5-8C36912454B0}"/>
            </c:ext>
          </c:extLst>
        </c:ser>
        <c:dLbls>
          <c:showLegendKey val="0"/>
          <c:showVal val="0"/>
          <c:showCatName val="0"/>
          <c:showSerName val="0"/>
          <c:showPercent val="0"/>
          <c:showBubbleSize val="0"/>
          <c:showLeaderLines val="1"/>
        </c:dLbls>
        <c:firstSliceAng val="33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rgbClr val="00AEEF"/>
            </a:solidFill>
            <a:ln>
              <a:noFill/>
            </a:ln>
            <a:effectLst/>
          </c:spPr>
          <c:invertIfNegative val="0"/>
          <c:cat>
            <c:strRef>
              <c:f>Sheet1!$A$2:$A$9</c:f>
              <c:strCache>
                <c:ptCount val="8"/>
                <c:pt idx="0">
                  <c:v>食費</c:v>
                </c:pt>
                <c:pt idx="1">
                  <c:v>住居</c:v>
                </c:pt>
                <c:pt idx="2">
                  <c:v>光熱費</c:v>
                </c:pt>
                <c:pt idx="3">
                  <c:v>衣類</c:v>
                </c:pt>
                <c:pt idx="4">
                  <c:v>保険・医療</c:v>
                </c:pt>
                <c:pt idx="5">
                  <c:v>通信・交通費</c:v>
                </c:pt>
                <c:pt idx="6">
                  <c:v>教育・教養娯楽</c:v>
                </c:pt>
                <c:pt idx="7">
                  <c:v>その他</c:v>
                </c:pt>
              </c:strCache>
            </c:strRef>
          </c:cat>
          <c:val>
            <c:numRef>
              <c:f>Sheet1!$B$2:$B$9</c:f>
              <c:numCache>
                <c:formatCode>#,##0</c:formatCode>
                <c:ptCount val="8"/>
                <c:pt idx="0">
                  <c:v>66000</c:v>
                </c:pt>
                <c:pt idx="1">
                  <c:v>14000</c:v>
                </c:pt>
                <c:pt idx="2">
                  <c:v>20000</c:v>
                </c:pt>
                <c:pt idx="3">
                  <c:v>7000</c:v>
                </c:pt>
                <c:pt idx="4">
                  <c:v>16000</c:v>
                </c:pt>
                <c:pt idx="5">
                  <c:v>29000</c:v>
                </c:pt>
                <c:pt idx="6">
                  <c:v>24000</c:v>
                </c:pt>
                <c:pt idx="7">
                  <c:v>65000</c:v>
                </c:pt>
              </c:numCache>
            </c:numRef>
          </c:val>
          <c:extLst>
            <c:ext xmlns:c16="http://schemas.microsoft.com/office/drawing/2014/chart" uri="{C3380CC4-5D6E-409C-BE32-E72D297353CC}">
              <c16:uniqueId val="{00000000-9358-4393-A669-AC8201E5AFC1}"/>
            </c:ext>
          </c:extLst>
        </c:ser>
        <c:dLbls>
          <c:showLegendKey val="0"/>
          <c:showVal val="0"/>
          <c:showCatName val="0"/>
          <c:showSerName val="0"/>
          <c:showPercent val="0"/>
          <c:showBubbleSize val="0"/>
        </c:dLbls>
        <c:gapWidth val="40"/>
        <c:overlap val="-27"/>
        <c:axId val="1382545120"/>
        <c:axId val="1382547616"/>
      </c:barChart>
      <c:catAx>
        <c:axId val="1382545120"/>
        <c:scaling>
          <c:orientation val="minMax"/>
        </c:scaling>
        <c:delete val="0"/>
        <c:axPos val="b"/>
        <c:numFmt formatCode="General" sourceLinked="1"/>
        <c:majorTickMark val="none"/>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82547616"/>
        <c:crosses val="autoZero"/>
        <c:auto val="1"/>
        <c:lblAlgn val="ctr"/>
        <c:lblOffset val="100"/>
        <c:noMultiLvlLbl val="0"/>
      </c:catAx>
      <c:valAx>
        <c:axId val="1382547616"/>
        <c:scaling>
          <c:orientation val="minMax"/>
        </c:scaling>
        <c:delete val="1"/>
        <c:axPos val="l"/>
        <c:numFmt formatCode="#,##0" sourceLinked="1"/>
        <c:majorTickMark val="out"/>
        <c:minorTickMark val="none"/>
        <c:tickLblPos val="nextTo"/>
        <c:crossAx val="1382545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'app1-1'!$B$4</c:f>
              <c:strCache>
                <c:ptCount val="1"/>
                <c:pt idx="0">
                  <c:v>0～14歳</c:v>
                </c:pt>
              </c:strCache>
            </c:strRef>
          </c:tx>
          <c:spPr>
            <a:ln w="28575" cap="rnd">
              <a:solidFill>
                <a:schemeClr val="accent1"/>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'app1-1'!$B$5:$B$125</c:f>
              <c:numCache>
                <c:formatCode>#,##0.0_ </c:formatCode>
                <c:ptCount val="121"/>
                <c:pt idx="0">
                  <c:v>35.4</c:v>
                </c:pt>
                <c:pt idx="1">
                  <c:v>35.1</c:v>
                </c:pt>
                <c:pt idx="2">
                  <c:v>34.6</c:v>
                </c:pt>
                <c:pt idx="3">
                  <c:v>34.200000000000003</c:v>
                </c:pt>
                <c:pt idx="4">
                  <c:v>33.9</c:v>
                </c:pt>
                <c:pt idx="5">
                  <c:v>33.4</c:v>
                </c:pt>
                <c:pt idx="6">
                  <c:v>32.6</c:v>
                </c:pt>
                <c:pt idx="7">
                  <c:v>31.7</c:v>
                </c:pt>
                <c:pt idx="8">
                  <c:v>31</c:v>
                </c:pt>
                <c:pt idx="9">
                  <c:v>30.2</c:v>
                </c:pt>
                <c:pt idx="10">
                  <c:v>30</c:v>
                </c:pt>
                <c:pt idx="11">
                  <c:v>29.8</c:v>
                </c:pt>
                <c:pt idx="12">
                  <c:v>28.7</c:v>
                </c:pt>
                <c:pt idx="13">
                  <c:v>27.5</c:v>
                </c:pt>
                <c:pt idx="14">
                  <c:v>26.3</c:v>
                </c:pt>
                <c:pt idx="15">
                  <c:v>25.6</c:v>
                </c:pt>
                <c:pt idx="16">
                  <c:v>24.8</c:v>
                </c:pt>
                <c:pt idx="17">
                  <c:v>24.4</c:v>
                </c:pt>
                <c:pt idx="18">
                  <c:v>24.1</c:v>
                </c:pt>
                <c:pt idx="19">
                  <c:v>24</c:v>
                </c:pt>
                <c:pt idx="20">
                  <c:v>23.9</c:v>
                </c:pt>
                <c:pt idx="21">
                  <c:v>24</c:v>
                </c:pt>
                <c:pt idx="22">
                  <c:v>24.2</c:v>
                </c:pt>
                <c:pt idx="23">
                  <c:v>24.3</c:v>
                </c:pt>
                <c:pt idx="24">
                  <c:v>24.4</c:v>
                </c:pt>
                <c:pt idx="25">
                  <c:v>24.3</c:v>
                </c:pt>
                <c:pt idx="26">
                  <c:v>24.3</c:v>
                </c:pt>
                <c:pt idx="27">
                  <c:v>24.2</c:v>
                </c:pt>
                <c:pt idx="28">
                  <c:v>24.1</c:v>
                </c:pt>
                <c:pt idx="29">
                  <c:v>23.8</c:v>
                </c:pt>
                <c:pt idx="30">
                  <c:v>23.5</c:v>
                </c:pt>
                <c:pt idx="31">
                  <c:v>23.4</c:v>
                </c:pt>
                <c:pt idx="32">
                  <c:v>23</c:v>
                </c:pt>
                <c:pt idx="33">
                  <c:v>22.5</c:v>
                </c:pt>
                <c:pt idx="34">
                  <c:v>22</c:v>
                </c:pt>
                <c:pt idx="35">
                  <c:v>21.5</c:v>
                </c:pt>
                <c:pt idx="36">
                  <c:v>20.9</c:v>
                </c:pt>
                <c:pt idx="37">
                  <c:v>20.2</c:v>
                </c:pt>
                <c:pt idx="38">
                  <c:v>19.5</c:v>
                </c:pt>
                <c:pt idx="39">
                  <c:v>18.8</c:v>
                </c:pt>
                <c:pt idx="40">
                  <c:v>18.2</c:v>
                </c:pt>
                <c:pt idx="41">
                  <c:v>17.7</c:v>
                </c:pt>
                <c:pt idx="42">
                  <c:v>17.2</c:v>
                </c:pt>
                <c:pt idx="43">
                  <c:v>16.7</c:v>
                </c:pt>
                <c:pt idx="44">
                  <c:v>16.3</c:v>
                </c:pt>
                <c:pt idx="45">
                  <c:v>16</c:v>
                </c:pt>
                <c:pt idx="46">
                  <c:v>15.6</c:v>
                </c:pt>
                <c:pt idx="47">
                  <c:v>15.3</c:v>
                </c:pt>
                <c:pt idx="48">
                  <c:v>15.1</c:v>
                </c:pt>
                <c:pt idx="49">
                  <c:v>14.8</c:v>
                </c:pt>
                <c:pt idx="50">
                  <c:v>14.6</c:v>
                </c:pt>
                <c:pt idx="51">
                  <c:v>14.4</c:v>
                </c:pt>
                <c:pt idx="52">
                  <c:v>14.2</c:v>
                </c:pt>
                <c:pt idx="53">
                  <c:v>14</c:v>
                </c:pt>
                <c:pt idx="54">
                  <c:v>13.9</c:v>
                </c:pt>
                <c:pt idx="55">
                  <c:v>13.8</c:v>
                </c:pt>
                <c:pt idx="56">
                  <c:v>13.6</c:v>
                </c:pt>
                <c:pt idx="57">
                  <c:v>13.5</c:v>
                </c:pt>
                <c:pt idx="58">
                  <c:v>13.5</c:v>
                </c:pt>
                <c:pt idx="59">
                  <c:v>13.3</c:v>
                </c:pt>
                <c:pt idx="60">
                  <c:v>13.1</c:v>
                </c:pt>
                <c:pt idx="61">
                  <c:v>13.1</c:v>
                </c:pt>
                <c:pt idx="62">
                  <c:v>13</c:v>
                </c:pt>
                <c:pt idx="63">
                  <c:v>12.9</c:v>
                </c:pt>
                <c:pt idx="64">
                  <c:v>12.8</c:v>
                </c:pt>
                <c:pt idx="65">
                  <c:v>12.5</c:v>
                </c:pt>
                <c:pt idx="66">
                  <c:v>12.4</c:v>
                </c:pt>
                <c:pt idx="67">
                  <c:v>12.3</c:v>
                </c:pt>
                <c:pt idx="68">
                  <c:v>12.2</c:v>
                </c:pt>
                <c:pt idx="69">
                  <c:v>12.1</c:v>
                </c:pt>
                <c:pt idx="70">
                  <c:v>11.9</c:v>
                </c:pt>
                <c:pt idx="71" formatCode="0.0_ ">
                  <c:v>11.8</c:v>
                </c:pt>
                <c:pt idx="72" formatCode="0.0_ ">
                  <c:v>11.6</c:v>
                </c:pt>
                <c:pt idx="73" formatCode="0.0_ ">
                  <c:v>11.4</c:v>
                </c:pt>
                <c:pt idx="74" formatCode="0.0_ ">
                  <c:v>11.2</c:v>
                </c:pt>
                <c:pt idx="75" formatCode="0.0_ ">
                  <c:v>11.1</c:v>
                </c:pt>
                <c:pt idx="76" formatCode="0.0_ ">
                  <c:v>10.9</c:v>
                </c:pt>
                <c:pt idx="77" formatCode="0.0_ ">
                  <c:v>10.7</c:v>
                </c:pt>
                <c:pt idx="78" formatCode="0.0_ ">
                  <c:v>10.6</c:v>
                </c:pt>
                <c:pt idx="79" formatCode="0.0_ ">
                  <c:v>10.5</c:v>
                </c:pt>
                <c:pt idx="80" formatCode="0.0_ ">
                  <c:v>10.3</c:v>
                </c:pt>
                <c:pt idx="81" formatCode="0.0_ ">
                  <c:v>10.199999999999999</c:v>
                </c:pt>
                <c:pt idx="82" formatCode="0.0_ ">
                  <c:v>10.1</c:v>
                </c:pt>
                <c:pt idx="83" formatCode="0.0_ ">
                  <c:v>10.1</c:v>
                </c:pt>
                <c:pt idx="84" formatCode="0.0_ ">
                  <c:v>10</c:v>
                </c:pt>
                <c:pt idx="85" formatCode="0.0_ ">
                  <c:v>10</c:v>
                </c:pt>
                <c:pt idx="86" formatCode="0.0_ ">
                  <c:v>10</c:v>
                </c:pt>
                <c:pt idx="87" formatCode="0.0_ ">
                  <c:v>10</c:v>
                </c:pt>
                <c:pt idx="88" formatCode="0.0_ ">
                  <c:v>10.1</c:v>
                </c:pt>
                <c:pt idx="89" formatCode="0.0_ ">
                  <c:v>10.1</c:v>
                </c:pt>
                <c:pt idx="90" formatCode="0.0_ ">
                  <c:v>10.1</c:v>
                </c:pt>
                <c:pt idx="91" formatCode="0.0_ ">
                  <c:v>10.1</c:v>
                </c:pt>
                <c:pt idx="92" formatCode="0.0_ ">
                  <c:v>10.199999999999999</c:v>
                </c:pt>
                <c:pt idx="93" formatCode="0.0_ ">
                  <c:v>10.199999999999999</c:v>
                </c:pt>
                <c:pt idx="94" formatCode="0.0_ ">
                  <c:v>10.1</c:v>
                </c:pt>
                <c:pt idx="95" formatCode="0.0_ ">
                  <c:v>10.1</c:v>
                </c:pt>
                <c:pt idx="96" formatCode="0.0_ ">
                  <c:v>10.1</c:v>
                </c:pt>
                <c:pt idx="97" formatCode="0.0_ ">
                  <c:v>10.1</c:v>
                </c:pt>
                <c:pt idx="98" formatCode="0.0_ ">
                  <c:v>10</c:v>
                </c:pt>
                <c:pt idx="99" formatCode="0.0_ ">
                  <c:v>10</c:v>
                </c:pt>
                <c:pt idx="100" formatCode="0.0_ ">
                  <c:v>9.9</c:v>
                </c:pt>
                <c:pt idx="101" formatCode="0.0_ ">
                  <c:v>9.9</c:v>
                </c:pt>
                <c:pt idx="102" formatCode="0.0_ ">
                  <c:v>9.8000000000000007</c:v>
                </c:pt>
                <c:pt idx="103" formatCode="0.0_ ">
                  <c:v>9.8000000000000007</c:v>
                </c:pt>
                <c:pt idx="104" formatCode="0.0_ ">
                  <c:v>9.6999999999999993</c:v>
                </c:pt>
                <c:pt idx="105" formatCode="0.0_ ">
                  <c:v>9.6</c:v>
                </c:pt>
                <c:pt idx="106" formatCode="0.0_ ">
                  <c:v>9.5</c:v>
                </c:pt>
                <c:pt idx="107" formatCode="0.0_ ">
                  <c:v>9.5</c:v>
                </c:pt>
                <c:pt idx="108" formatCode="0.0_ ">
                  <c:v>9.4</c:v>
                </c:pt>
                <c:pt idx="109" formatCode="0.0_ ">
                  <c:v>9.3000000000000007</c:v>
                </c:pt>
                <c:pt idx="110" formatCode="0.0_ ">
                  <c:v>9.3000000000000007</c:v>
                </c:pt>
                <c:pt idx="111" formatCode="0.0_ ">
                  <c:v>9.1999999999999993</c:v>
                </c:pt>
                <c:pt idx="112" formatCode="0.0_ ">
                  <c:v>9.1999999999999993</c:v>
                </c:pt>
                <c:pt idx="113" formatCode="0.0_ ">
                  <c:v>9.1999999999999993</c:v>
                </c:pt>
                <c:pt idx="114" formatCode="0.0_ ">
                  <c:v>9.1</c:v>
                </c:pt>
                <c:pt idx="115" formatCode="0.0_ ">
                  <c:v>9.1</c:v>
                </c:pt>
                <c:pt idx="116" formatCode="0.0_ ">
                  <c:v>9.1</c:v>
                </c:pt>
                <c:pt idx="117" formatCode="0.0_ ">
                  <c:v>9.1</c:v>
                </c:pt>
                <c:pt idx="118" formatCode="0.0_ ">
                  <c:v>9.1</c:v>
                </c:pt>
                <c:pt idx="119" formatCode="0.0_ ">
                  <c:v>9.1</c:v>
                </c:pt>
                <c:pt idx="120" formatCode="0.0_ ">
                  <c:v>9.1999999999999993</c:v>
                </c:pt>
              </c:numCache>
            </c:numRef>
          </c:val>
          <c:smooth val="0"/>
          <c:extLst>
            <c:ext xmlns:c16="http://schemas.microsoft.com/office/drawing/2014/chart" uri="{C3380CC4-5D6E-409C-BE32-E72D297353CC}">
              <c16:uniqueId val="{00000000-6432-4032-8C7A-1BC42444674B}"/>
            </c:ext>
          </c:extLst>
        </c:ser>
        <c:ser>
          <c:idx val="1"/>
          <c:order val="1"/>
          <c:tx>
            <c:strRef>
              <c:f>'app1-1'!$C$4</c:f>
              <c:strCache>
                <c:ptCount val="1"/>
                <c:pt idx="0">
                  <c:v>15～64歳</c:v>
                </c:pt>
              </c:strCache>
            </c:strRef>
          </c:tx>
          <c:spPr>
            <a:ln w="28575" cap="rnd">
              <a:solidFill>
                <a:schemeClr val="accent2"/>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'app1-1'!$C$5:$C$125</c:f>
              <c:numCache>
                <c:formatCode>#,##0.0_ </c:formatCode>
                <c:ptCount val="121"/>
                <c:pt idx="0">
                  <c:v>59.7</c:v>
                </c:pt>
                <c:pt idx="1">
                  <c:v>60</c:v>
                </c:pt>
                <c:pt idx="2">
                  <c:v>60.4</c:v>
                </c:pt>
                <c:pt idx="3">
                  <c:v>60.7</c:v>
                </c:pt>
                <c:pt idx="4">
                  <c:v>60.9</c:v>
                </c:pt>
                <c:pt idx="5">
                  <c:v>61.3</c:v>
                </c:pt>
                <c:pt idx="6">
                  <c:v>62</c:v>
                </c:pt>
                <c:pt idx="7">
                  <c:v>62.8</c:v>
                </c:pt>
                <c:pt idx="8">
                  <c:v>63.5</c:v>
                </c:pt>
                <c:pt idx="9">
                  <c:v>64.2</c:v>
                </c:pt>
                <c:pt idx="10">
                  <c:v>64.2</c:v>
                </c:pt>
                <c:pt idx="11">
                  <c:v>64.400000000000006</c:v>
                </c:pt>
                <c:pt idx="12">
                  <c:v>65.400000000000006</c:v>
                </c:pt>
                <c:pt idx="13">
                  <c:v>66.5</c:v>
                </c:pt>
                <c:pt idx="14">
                  <c:v>67.5</c:v>
                </c:pt>
                <c:pt idx="15">
                  <c:v>68.099999999999994</c:v>
                </c:pt>
                <c:pt idx="16">
                  <c:v>68.8</c:v>
                </c:pt>
                <c:pt idx="17">
                  <c:v>69</c:v>
                </c:pt>
                <c:pt idx="18">
                  <c:v>69.099999999999994</c:v>
                </c:pt>
                <c:pt idx="19">
                  <c:v>69.099999999999994</c:v>
                </c:pt>
                <c:pt idx="20">
                  <c:v>69</c:v>
                </c:pt>
                <c:pt idx="21">
                  <c:v>68.900000000000006</c:v>
                </c:pt>
                <c:pt idx="22">
                  <c:v>68.5</c:v>
                </c:pt>
                <c:pt idx="23">
                  <c:v>68.2</c:v>
                </c:pt>
                <c:pt idx="24">
                  <c:v>67.900000000000006</c:v>
                </c:pt>
                <c:pt idx="25">
                  <c:v>67.7</c:v>
                </c:pt>
                <c:pt idx="26">
                  <c:v>67.599999999999994</c:v>
                </c:pt>
                <c:pt idx="27">
                  <c:v>67.400000000000006</c:v>
                </c:pt>
                <c:pt idx="28">
                  <c:v>67.3</c:v>
                </c:pt>
                <c:pt idx="29">
                  <c:v>67.3</c:v>
                </c:pt>
                <c:pt idx="30">
                  <c:v>67.400000000000006</c:v>
                </c:pt>
                <c:pt idx="31">
                  <c:v>67.2</c:v>
                </c:pt>
                <c:pt idx="32">
                  <c:v>67.5</c:v>
                </c:pt>
                <c:pt idx="33">
                  <c:v>67.7</c:v>
                </c:pt>
                <c:pt idx="34">
                  <c:v>68</c:v>
                </c:pt>
                <c:pt idx="35">
                  <c:v>68.2</c:v>
                </c:pt>
                <c:pt idx="36">
                  <c:v>68.5</c:v>
                </c:pt>
                <c:pt idx="37">
                  <c:v>68.900000000000006</c:v>
                </c:pt>
                <c:pt idx="38">
                  <c:v>69.2</c:v>
                </c:pt>
                <c:pt idx="39">
                  <c:v>69.599999999999994</c:v>
                </c:pt>
                <c:pt idx="40">
                  <c:v>69.7</c:v>
                </c:pt>
                <c:pt idx="41">
                  <c:v>69.8</c:v>
                </c:pt>
                <c:pt idx="42">
                  <c:v>69.8</c:v>
                </c:pt>
                <c:pt idx="43">
                  <c:v>69.8</c:v>
                </c:pt>
                <c:pt idx="44">
                  <c:v>69.599999999999994</c:v>
                </c:pt>
                <c:pt idx="45">
                  <c:v>69.5</c:v>
                </c:pt>
                <c:pt idx="46">
                  <c:v>69.3</c:v>
                </c:pt>
                <c:pt idx="47">
                  <c:v>69</c:v>
                </c:pt>
                <c:pt idx="48">
                  <c:v>68.7</c:v>
                </c:pt>
                <c:pt idx="49">
                  <c:v>68.5</c:v>
                </c:pt>
                <c:pt idx="50">
                  <c:v>68.099999999999994</c:v>
                </c:pt>
                <c:pt idx="51">
                  <c:v>67.7</c:v>
                </c:pt>
                <c:pt idx="52">
                  <c:v>67.3</c:v>
                </c:pt>
                <c:pt idx="53">
                  <c:v>66.900000000000006</c:v>
                </c:pt>
                <c:pt idx="54">
                  <c:v>66.599999999999994</c:v>
                </c:pt>
                <c:pt idx="55">
                  <c:v>66.099999999999994</c:v>
                </c:pt>
                <c:pt idx="56">
                  <c:v>65.5</c:v>
                </c:pt>
                <c:pt idx="57">
                  <c:v>65</c:v>
                </c:pt>
                <c:pt idx="58">
                  <c:v>64.5</c:v>
                </c:pt>
                <c:pt idx="59">
                  <c:v>63.9</c:v>
                </c:pt>
                <c:pt idx="60">
                  <c:v>63.8</c:v>
                </c:pt>
                <c:pt idx="61">
                  <c:v>63.6</c:v>
                </c:pt>
                <c:pt idx="62">
                  <c:v>62.9</c:v>
                </c:pt>
                <c:pt idx="63">
                  <c:v>62.1</c:v>
                </c:pt>
                <c:pt idx="64">
                  <c:v>61.3</c:v>
                </c:pt>
                <c:pt idx="65">
                  <c:v>60.8</c:v>
                </c:pt>
                <c:pt idx="66">
                  <c:v>60.4</c:v>
                </c:pt>
                <c:pt idx="67">
                  <c:v>60</c:v>
                </c:pt>
                <c:pt idx="68">
                  <c:v>59.8</c:v>
                </c:pt>
                <c:pt idx="69">
                  <c:v>59.7</c:v>
                </c:pt>
                <c:pt idx="70">
                  <c:v>59.5</c:v>
                </c:pt>
                <c:pt idx="71" formatCode="0.0_ ">
                  <c:v>59.4</c:v>
                </c:pt>
                <c:pt idx="72" formatCode="0.0_ ">
                  <c:v>59.4</c:v>
                </c:pt>
                <c:pt idx="73" formatCode="0.0_ ">
                  <c:v>59.4</c:v>
                </c:pt>
                <c:pt idx="74" formatCode="0.0_ ">
                  <c:v>59.3</c:v>
                </c:pt>
                <c:pt idx="75" formatCode="0.0_ ">
                  <c:v>59.3</c:v>
                </c:pt>
                <c:pt idx="76" formatCode="0.0_ ">
                  <c:v>59.3</c:v>
                </c:pt>
                <c:pt idx="77" formatCode="0.0_ ">
                  <c:v>59.3</c:v>
                </c:pt>
                <c:pt idx="78" formatCode="0.0_ ">
                  <c:v>59.2</c:v>
                </c:pt>
                <c:pt idx="79" formatCode="0.0_ ">
                  <c:v>59.1</c:v>
                </c:pt>
                <c:pt idx="80" formatCode="0.0_ ">
                  <c:v>58.9</c:v>
                </c:pt>
                <c:pt idx="81" formatCode="0.0_ ">
                  <c:v>59</c:v>
                </c:pt>
                <c:pt idx="82" formatCode="0.0_ ">
                  <c:v>58.7</c:v>
                </c:pt>
                <c:pt idx="83" formatCode="0.0_ ">
                  <c:v>58.4</c:v>
                </c:pt>
                <c:pt idx="84" formatCode="0.0_ ">
                  <c:v>58</c:v>
                </c:pt>
                <c:pt idx="85" formatCode="0.0_ ">
                  <c:v>57.6</c:v>
                </c:pt>
                <c:pt idx="86" formatCode="0.0_ ">
                  <c:v>57.2</c:v>
                </c:pt>
                <c:pt idx="87" formatCode="0.0_ ">
                  <c:v>56.6</c:v>
                </c:pt>
                <c:pt idx="88" formatCode="0.0_ ">
                  <c:v>56.1</c:v>
                </c:pt>
                <c:pt idx="89" formatCode="0.0_ ">
                  <c:v>55.5</c:v>
                </c:pt>
                <c:pt idx="90" formatCode="0.0_ ">
                  <c:v>55.1</c:v>
                </c:pt>
                <c:pt idx="91" formatCode="0.0_ ">
                  <c:v>54.7</c:v>
                </c:pt>
                <c:pt idx="92" formatCode="0.0_ ">
                  <c:v>54.3</c:v>
                </c:pt>
                <c:pt idx="93" formatCode="0.0_ ">
                  <c:v>54.1</c:v>
                </c:pt>
                <c:pt idx="94" formatCode="0.0_ ">
                  <c:v>53.8</c:v>
                </c:pt>
                <c:pt idx="95" formatCode="0.0_ ">
                  <c:v>53.6</c:v>
                </c:pt>
                <c:pt idx="96" formatCode="0.0_ ">
                  <c:v>53.5</c:v>
                </c:pt>
                <c:pt idx="97" formatCode="0.0_ ">
                  <c:v>53.3</c:v>
                </c:pt>
                <c:pt idx="98" formatCode="0.0_ ">
                  <c:v>53.2</c:v>
                </c:pt>
                <c:pt idx="99" formatCode="0.0_ ">
                  <c:v>53</c:v>
                </c:pt>
                <c:pt idx="100" formatCode="0.0_ ">
                  <c:v>52.9</c:v>
                </c:pt>
                <c:pt idx="101" formatCode="0.0_ ">
                  <c:v>52.9</c:v>
                </c:pt>
                <c:pt idx="102" formatCode="0.0_ ">
                  <c:v>52.8</c:v>
                </c:pt>
                <c:pt idx="103" formatCode="0.0_ ">
                  <c:v>52.8</c:v>
                </c:pt>
                <c:pt idx="104" formatCode="0.0_ ">
                  <c:v>52.8</c:v>
                </c:pt>
                <c:pt idx="105" formatCode="0.0_ ">
                  <c:v>52.8</c:v>
                </c:pt>
                <c:pt idx="106" formatCode="0.0_ ">
                  <c:v>52.8</c:v>
                </c:pt>
                <c:pt idx="107" formatCode="0.0_ ">
                  <c:v>52.9</c:v>
                </c:pt>
                <c:pt idx="108" formatCode="0.0_ ">
                  <c:v>52.9</c:v>
                </c:pt>
                <c:pt idx="109" formatCode="0.0_ ">
                  <c:v>52.9</c:v>
                </c:pt>
                <c:pt idx="110" formatCode="0.0_ ">
                  <c:v>52.8</c:v>
                </c:pt>
                <c:pt idx="111" formatCode="0.0_ ">
                  <c:v>52.8</c:v>
                </c:pt>
                <c:pt idx="112" formatCode="0.0_ ">
                  <c:v>52.7</c:v>
                </c:pt>
                <c:pt idx="113" formatCode="0.0_ ">
                  <c:v>52.7</c:v>
                </c:pt>
                <c:pt idx="114" formatCode="0.0_ ">
                  <c:v>52.6</c:v>
                </c:pt>
                <c:pt idx="115" formatCode="0.0_ ">
                  <c:v>52.5</c:v>
                </c:pt>
                <c:pt idx="116" formatCode="0.0_ ">
                  <c:v>52.4</c:v>
                </c:pt>
                <c:pt idx="117" formatCode="0.0_ ">
                  <c:v>52.3</c:v>
                </c:pt>
                <c:pt idx="118" formatCode="0.0_ ">
                  <c:v>52.3</c:v>
                </c:pt>
                <c:pt idx="119" formatCode="0.0_ ">
                  <c:v>52.2</c:v>
                </c:pt>
                <c:pt idx="120" formatCode="0.0_ ">
                  <c:v>52.1</c:v>
                </c:pt>
              </c:numCache>
            </c:numRef>
          </c:val>
          <c:smooth val="0"/>
          <c:extLst>
            <c:ext xmlns:c16="http://schemas.microsoft.com/office/drawing/2014/chart" uri="{C3380CC4-5D6E-409C-BE32-E72D297353CC}">
              <c16:uniqueId val="{00000001-6432-4032-8C7A-1BC42444674B}"/>
            </c:ext>
          </c:extLst>
        </c:ser>
        <c:ser>
          <c:idx val="2"/>
          <c:order val="2"/>
          <c:tx>
            <c:strRef>
              <c:f>'app1-1'!$D$4</c:f>
              <c:strCache>
                <c:ptCount val="1"/>
                <c:pt idx="0">
                  <c:v>65歳以上</c:v>
                </c:pt>
              </c:strCache>
            </c:strRef>
          </c:tx>
          <c:spPr>
            <a:ln w="28575" cap="rnd">
              <a:solidFill>
                <a:schemeClr val="accent3"/>
              </a:solidFill>
              <a:round/>
            </a:ln>
            <a:effectLst/>
          </c:spPr>
          <c:marker>
            <c:symbol val="none"/>
          </c:marker>
          <c:cat>
            <c:strRef>
              <c:f>'app1-1'!$A$5:$A$125</c:f>
              <c:strCache>
                <c:ptCount val="121"/>
                <c:pt idx="0">
                  <c:v>1950</c:v>
                </c:pt>
                <c:pt idx="10">
                  <c:v>1960</c:v>
                </c:pt>
                <c:pt idx="20">
                  <c:v>1970</c:v>
                </c:pt>
                <c:pt idx="30">
                  <c:v>1980</c:v>
                </c:pt>
                <c:pt idx="40">
                  <c:v>1990</c:v>
                </c:pt>
                <c:pt idx="50">
                  <c:v>2000</c:v>
                </c:pt>
                <c:pt idx="60">
                  <c:v>2010</c:v>
                </c:pt>
                <c:pt idx="70">
                  <c:v>2020</c:v>
                </c:pt>
                <c:pt idx="80">
                  <c:v>2030</c:v>
                </c:pt>
                <c:pt idx="90">
                  <c:v>2040</c:v>
                </c:pt>
                <c:pt idx="100">
                  <c:v>2050</c:v>
                </c:pt>
                <c:pt idx="110">
                  <c:v>2060</c:v>
                </c:pt>
                <c:pt idx="120">
                  <c:v>2070</c:v>
                </c:pt>
              </c:strCache>
            </c:strRef>
          </c:cat>
          <c:val>
            <c:numRef>
              <c:f>'app1-1'!$D$5:$D$125</c:f>
              <c:numCache>
                <c:formatCode>#,##0.0_ </c:formatCode>
                <c:ptCount val="121"/>
                <c:pt idx="0">
                  <c:v>4.9000000000000004</c:v>
                </c:pt>
                <c:pt idx="1">
                  <c:v>4.9000000000000004</c:v>
                </c:pt>
                <c:pt idx="2">
                  <c:v>5</c:v>
                </c:pt>
                <c:pt idx="3">
                  <c:v>5.0999999999999996</c:v>
                </c:pt>
                <c:pt idx="4">
                  <c:v>5.2</c:v>
                </c:pt>
                <c:pt idx="5">
                  <c:v>5.3</c:v>
                </c:pt>
                <c:pt idx="6">
                  <c:v>5.4</c:v>
                </c:pt>
                <c:pt idx="7">
                  <c:v>5.4</c:v>
                </c:pt>
                <c:pt idx="8">
                  <c:v>5.5</c:v>
                </c:pt>
                <c:pt idx="9">
                  <c:v>5.6</c:v>
                </c:pt>
                <c:pt idx="10">
                  <c:v>5.7</c:v>
                </c:pt>
                <c:pt idx="11">
                  <c:v>5.8</c:v>
                </c:pt>
                <c:pt idx="12">
                  <c:v>5.9</c:v>
                </c:pt>
                <c:pt idx="13">
                  <c:v>6.1</c:v>
                </c:pt>
                <c:pt idx="14">
                  <c:v>6.2</c:v>
                </c:pt>
                <c:pt idx="15">
                  <c:v>6.3</c:v>
                </c:pt>
                <c:pt idx="16">
                  <c:v>6.5</c:v>
                </c:pt>
                <c:pt idx="17">
                  <c:v>6.6</c:v>
                </c:pt>
                <c:pt idx="18">
                  <c:v>6.8</c:v>
                </c:pt>
                <c:pt idx="19">
                  <c:v>6.9</c:v>
                </c:pt>
                <c:pt idx="20">
                  <c:v>7.1</c:v>
                </c:pt>
                <c:pt idx="21">
                  <c:v>7.2</c:v>
                </c:pt>
                <c:pt idx="22">
                  <c:v>7.3</c:v>
                </c:pt>
                <c:pt idx="23">
                  <c:v>7.5</c:v>
                </c:pt>
                <c:pt idx="24">
                  <c:v>7.7</c:v>
                </c:pt>
                <c:pt idx="25">
                  <c:v>7.9</c:v>
                </c:pt>
                <c:pt idx="26">
                  <c:v>8.1</c:v>
                </c:pt>
                <c:pt idx="27">
                  <c:v>8.4</c:v>
                </c:pt>
                <c:pt idx="28">
                  <c:v>8.6</c:v>
                </c:pt>
                <c:pt idx="29">
                  <c:v>8.9</c:v>
                </c:pt>
                <c:pt idx="30">
                  <c:v>9.1</c:v>
                </c:pt>
                <c:pt idx="31">
                  <c:v>9.3000000000000007</c:v>
                </c:pt>
                <c:pt idx="32">
                  <c:v>9.6</c:v>
                </c:pt>
                <c:pt idx="33">
                  <c:v>9.8000000000000007</c:v>
                </c:pt>
                <c:pt idx="34">
                  <c:v>9.9</c:v>
                </c:pt>
                <c:pt idx="35">
                  <c:v>10.3</c:v>
                </c:pt>
                <c:pt idx="36">
                  <c:v>10.6</c:v>
                </c:pt>
                <c:pt idx="37">
                  <c:v>10.9</c:v>
                </c:pt>
                <c:pt idx="38">
                  <c:v>11.2</c:v>
                </c:pt>
                <c:pt idx="39">
                  <c:v>11.6</c:v>
                </c:pt>
                <c:pt idx="40">
                  <c:v>12.1</c:v>
                </c:pt>
                <c:pt idx="41">
                  <c:v>12.6</c:v>
                </c:pt>
                <c:pt idx="42">
                  <c:v>13.1</c:v>
                </c:pt>
                <c:pt idx="43">
                  <c:v>13.5</c:v>
                </c:pt>
                <c:pt idx="44">
                  <c:v>14.1</c:v>
                </c:pt>
                <c:pt idx="45">
                  <c:v>14.6</c:v>
                </c:pt>
                <c:pt idx="46">
                  <c:v>15.1</c:v>
                </c:pt>
                <c:pt idx="47">
                  <c:v>15.7</c:v>
                </c:pt>
                <c:pt idx="48">
                  <c:v>16.2</c:v>
                </c:pt>
                <c:pt idx="49">
                  <c:v>16.7</c:v>
                </c:pt>
                <c:pt idx="50">
                  <c:v>17.399999999999999</c:v>
                </c:pt>
                <c:pt idx="51">
                  <c:v>18</c:v>
                </c:pt>
                <c:pt idx="52">
                  <c:v>18.5</c:v>
                </c:pt>
                <c:pt idx="53">
                  <c:v>19</c:v>
                </c:pt>
                <c:pt idx="54">
                  <c:v>19.5</c:v>
                </c:pt>
                <c:pt idx="55">
                  <c:v>20.2</c:v>
                </c:pt>
                <c:pt idx="56">
                  <c:v>20.8</c:v>
                </c:pt>
                <c:pt idx="57">
                  <c:v>21.5</c:v>
                </c:pt>
                <c:pt idx="58">
                  <c:v>22.1</c:v>
                </c:pt>
                <c:pt idx="59">
                  <c:v>22.7</c:v>
                </c:pt>
                <c:pt idx="60">
                  <c:v>23</c:v>
                </c:pt>
                <c:pt idx="61">
                  <c:v>23.3</c:v>
                </c:pt>
                <c:pt idx="62">
                  <c:v>24.1</c:v>
                </c:pt>
                <c:pt idx="63">
                  <c:v>25.1</c:v>
                </c:pt>
                <c:pt idx="64">
                  <c:v>26</c:v>
                </c:pt>
                <c:pt idx="65">
                  <c:v>26.6</c:v>
                </c:pt>
                <c:pt idx="66">
                  <c:v>27.2</c:v>
                </c:pt>
                <c:pt idx="67">
                  <c:v>27.6</c:v>
                </c:pt>
                <c:pt idx="68">
                  <c:v>28</c:v>
                </c:pt>
                <c:pt idx="69">
                  <c:v>28.3</c:v>
                </c:pt>
                <c:pt idx="70">
                  <c:v>28.6</c:v>
                </c:pt>
                <c:pt idx="71" formatCode="0.0_ ">
                  <c:v>28.9</c:v>
                </c:pt>
                <c:pt idx="72" formatCode="0.0_ ">
                  <c:v>29</c:v>
                </c:pt>
                <c:pt idx="73" formatCode="0.0_ ">
                  <c:v>29.2</c:v>
                </c:pt>
                <c:pt idx="74" formatCode="0.0_ ">
                  <c:v>29.4</c:v>
                </c:pt>
                <c:pt idx="75" formatCode="0.0_ ">
                  <c:v>29.6</c:v>
                </c:pt>
                <c:pt idx="76" formatCode="0.0_ ">
                  <c:v>29.8</c:v>
                </c:pt>
                <c:pt idx="77" formatCode="0.0_ ">
                  <c:v>30</c:v>
                </c:pt>
                <c:pt idx="78" formatCode="0.0_ ">
                  <c:v>30.2</c:v>
                </c:pt>
                <c:pt idx="79" formatCode="0.0_ ">
                  <c:v>30.5</c:v>
                </c:pt>
                <c:pt idx="80" formatCode="0.0_ ">
                  <c:v>30.8</c:v>
                </c:pt>
                <c:pt idx="81" formatCode="0.0_ ">
                  <c:v>30.8</c:v>
                </c:pt>
                <c:pt idx="82" formatCode="0.0_ ">
                  <c:v>31.2</c:v>
                </c:pt>
                <c:pt idx="83" formatCode="0.0_ ">
                  <c:v>31.5</c:v>
                </c:pt>
                <c:pt idx="84" formatCode="0.0_ ">
                  <c:v>31.9</c:v>
                </c:pt>
                <c:pt idx="85" formatCode="0.0_ ">
                  <c:v>32.299999999999997</c:v>
                </c:pt>
                <c:pt idx="86" formatCode="0.0_ ">
                  <c:v>32.799999999999997</c:v>
                </c:pt>
                <c:pt idx="87" formatCode="0.0_ ">
                  <c:v>33.299999999999997</c:v>
                </c:pt>
                <c:pt idx="88" formatCode="0.0_ ">
                  <c:v>33.9</c:v>
                </c:pt>
                <c:pt idx="89" formatCode="0.0_ ">
                  <c:v>34.4</c:v>
                </c:pt>
                <c:pt idx="90" formatCode="0.0_ ">
                  <c:v>34.799999999999997</c:v>
                </c:pt>
                <c:pt idx="91" formatCode="0.0_ ">
                  <c:v>35.200000000000003</c:v>
                </c:pt>
                <c:pt idx="92" formatCode="0.0_ ">
                  <c:v>35.5</c:v>
                </c:pt>
                <c:pt idx="93" formatCode="0.0_ ">
                  <c:v>35.799999999999997</c:v>
                </c:pt>
                <c:pt idx="94" formatCode="0.0_ ">
                  <c:v>36</c:v>
                </c:pt>
                <c:pt idx="95" formatCode="0.0_ ">
                  <c:v>36.299999999999997</c:v>
                </c:pt>
                <c:pt idx="96" formatCode="0.0_ ">
                  <c:v>36.4</c:v>
                </c:pt>
                <c:pt idx="97" formatCode="0.0_ ">
                  <c:v>36.6</c:v>
                </c:pt>
                <c:pt idx="98" formatCode="0.0_ ">
                  <c:v>36.799999999999997</c:v>
                </c:pt>
                <c:pt idx="99" formatCode="0.0_ ">
                  <c:v>37</c:v>
                </c:pt>
                <c:pt idx="100" formatCode="0.0_ ">
                  <c:v>37.1</c:v>
                </c:pt>
                <c:pt idx="101" formatCode="0.0_ ">
                  <c:v>37.299999999999997</c:v>
                </c:pt>
                <c:pt idx="102" formatCode="0.0_ ">
                  <c:v>37.4</c:v>
                </c:pt>
                <c:pt idx="103" formatCode="0.0_ ">
                  <c:v>37.5</c:v>
                </c:pt>
                <c:pt idx="104" formatCode="0.0_ ">
                  <c:v>37.5</c:v>
                </c:pt>
                <c:pt idx="105" formatCode="0.0_ ">
                  <c:v>37.6</c:v>
                </c:pt>
                <c:pt idx="106" formatCode="0.0_ ">
                  <c:v>37.6</c:v>
                </c:pt>
                <c:pt idx="107" formatCode="0.0_ ">
                  <c:v>37.700000000000003</c:v>
                </c:pt>
                <c:pt idx="108" formatCode="0.0_ ">
                  <c:v>37.700000000000003</c:v>
                </c:pt>
                <c:pt idx="109" formatCode="0.0_ ">
                  <c:v>37.799999999999997</c:v>
                </c:pt>
                <c:pt idx="110" formatCode="0.0_ ">
                  <c:v>37.9</c:v>
                </c:pt>
                <c:pt idx="111" formatCode="0.0_ ">
                  <c:v>38</c:v>
                </c:pt>
                <c:pt idx="112" formatCode="0.0_ ">
                  <c:v>38.1</c:v>
                </c:pt>
                <c:pt idx="113" formatCode="0.0_ ">
                  <c:v>38.200000000000003</c:v>
                </c:pt>
                <c:pt idx="114" formatCode="0.0_ ">
                  <c:v>38.299999999999997</c:v>
                </c:pt>
                <c:pt idx="115" formatCode="0.0_ ">
                  <c:v>38.4</c:v>
                </c:pt>
                <c:pt idx="116" formatCode="0.0_ ">
                  <c:v>38.5</c:v>
                </c:pt>
                <c:pt idx="117" formatCode="0.0_ ">
                  <c:v>38.5</c:v>
                </c:pt>
                <c:pt idx="118" formatCode="0.0_ ">
                  <c:v>38.6</c:v>
                </c:pt>
                <c:pt idx="119" formatCode="0.0_ ">
                  <c:v>38.700000000000003</c:v>
                </c:pt>
                <c:pt idx="120" formatCode="0.0_ ">
                  <c:v>38.700000000000003</c:v>
                </c:pt>
              </c:numCache>
            </c:numRef>
          </c:val>
          <c:smooth val="0"/>
          <c:extLst>
            <c:ext xmlns:c16="http://schemas.microsoft.com/office/drawing/2014/chart" uri="{C3380CC4-5D6E-409C-BE32-E72D297353CC}">
              <c16:uniqueId val="{00000002-6432-4032-8C7A-1BC42444674B}"/>
            </c:ext>
          </c:extLst>
        </c:ser>
        <c:dLbls>
          <c:showLegendKey val="0"/>
          <c:showVal val="0"/>
          <c:showCatName val="0"/>
          <c:showSerName val="0"/>
          <c:showPercent val="0"/>
          <c:showBubbleSize val="0"/>
        </c:dLbls>
        <c:smooth val="0"/>
        <c:axId val="1975156368"/>
        <c:axId val="1975154928"/>
      </c:lineChart>
      <c:catAx>
        <c:axId val="197515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154928"/>
        <c:crosses val="autoZero"/>
        <c:auto val="1"/>
        <c:lblAlgn val="ctr"/>
        <c:lblOffset val="100"/>
        <c:noMultiLvlLbl val="0"/>
      </c:catAx>
      <c:valAx>
        <c:axId val="1975154928"/>
        <c:scaling>
          <c:orientation val="minMax"/>
        </c:scaling>
        <c:delete val="0"/>
        <c:axPos val="l"/>
        <c:majorGridlines>
          <c:spPr>
            <a:ln w="9525" cap="flat" cmpd="sng" algn="ctr">
              <a:solidFill>
                <a:schemeClr val="tx1">
                  <a:lumMod val="15000"/>
                  <a:lumOff val="85000"/>
                </a:schemeClr>
              </a:solidFill>
              <a:round/>
            </a:ln>
            <a:effectLst/>
          </c:spPr>
        </c:majorGridlines>
        <c:numFmt formatCode="#,##0.0_ " sourceLinked="1"/>
        <c:majorTickMark val="none"/>
        <c:minorTickMark val="none"/>
        <c:tickLblPos val="nextTo"/>
        <c:spPr>
          <a:noFill/>
          <a:ln>
            <a:noFill/>
          </a:ln>
          <a:effectLst/>
        </c:spPr>
        <c:txPr>
          <a:bodyPr rot="-60000000" spcFirstLastPara="1" vertOverflow="ellipsis" vert="horz" wrap="square" anchor="ctr" anchorCtr="1"/>
          <a:lstStyle/>
          <a:p>
            <a:pPr>
              <a:defRPr lang="ja-JP" sz="105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975156368"/>
        <c:crosses val="autoZero"/>
        <c:crossBetween val="between"/>
      </c:valAx>
      <c:spPr>
        <a:solidFill>
          <a:schemeClr val="bg1">
            <a:lumMod val="95000"/>
          </a:schemeClr>
        </a:solidFill>
        <a:ln>
          <a:solidFill>
            <a:schemeClr val="tx1"/>
          </a:solidFill>
        </a:ln>
        <a:effectLst/>
      </c:spPr>
    </c:plotArea>
    <c:legend>
      <c:legendPos val="b"/>
      <c:layout>
        <c:manualLayout>
          <c:xMode val="edge"/>
          <c:yMode val="edge"/>
          <c:x val="8.4112200907595289E-2"/>
          <c:y val="0.94110286763297302"/>
          <c:w val="0.82758679831005566"/>
          <c:h val="5.1561752443442008E-2"/>
        </c:manualLayout>
      </c:layout>
      <c:overlay val="0"/>
      <c:spPr>
        <a:noFill/>
        <a:ln>
          <a:noFill/>
        </a:ln>
        <a:effectLst/>
      </c:spPr>
      <c:txPr>
        <a:bodyPr rot="0" spcFirstLastPara="1" vertOverflow="ellipsis" vert="horz" wrap="square" anchor="ctr" anchorCtr="1"/>
        <a:lstStyle/>
        <a:p>
          <a:pPr>
            <a:defRPr lang="ja-JP" sz="12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0.44393</cdr:x>
      <cdr:y>0.39123</cdr:y>
    </cdr:from>
    <cdr:to>
      <cdr:x>0.53302</cdr:x>
      <cdr:y>0.4815</cdr:y>
    </cdr:to>
    <cdr:sp macro="" textlink="">
      <cdr:nvSpPr>
        <cdr:cNvPr id="24577" name="Text Box 1"/>
        <cdr:cNvSpPr txBox="1">
          <a:spLocks xmlns:a="http://schemas.openxmlformats.org/drawingml/2006/main" noChangeArrowheads="1"/>
        </cdr:cNvSpPr>
      </cdr:nvSpPr>
      <cdr:spPr bwMode="auto">
        <a:xfrm xmlns:a="http://schemas.openxmlformats.org/drawingml/2006/main">
          <a:off x="4018147" y="1493968"/>
          <a:ext cx="806382" cy="344707"/>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2000" b="1" i="0" u="none" strike="noStrike" baseline="0" dirty="0">
              <a:solidFill>
                <a:schemeClr val="bg1"/>
              </a:solidFill>
              <a:latin typeface="Meiryo UI" panose="020B0604030504040204" pitchFamily="50" charset="-128"/>
              <a:ea typeface="Meiryo UI" panose="020B0604030504040204" pitchFamily="50" charset="-128"/>
            </a:rPr>
            <a:t>保険料</a:t>
          </a:r>
        </a:p>
      </cdr:txBody>
    </cdr:sp>
  </cdr:relSizeAnchor>
  <cdr:relSizeAnchor xmlns:cdr="http://schemas.openxmlformats.org/drawingml/2006/chartDrawing">
    <cdr:from>
      <cdr:x>0.51097</cdr:x>
      <cdr:y>0.16036</cdr:y>
    </cdr:from>
    <cdr:to>
      <cdr:x>0.74209</cdr:x>
      <cdr:y>0.23452</cdr:y>
    </cdr:to>
    <cdr:sp macro="" textlink="">
      <cdr:nvSpPr>
        <cdr:cNvPr id="24578" name="Text Box 2"/>
        <cdr:cNvSpPr txBox="1">
          <a:spLocks xmlns:a="http://schemas.openxmlformats.org/drawingml/2006/main" noChangeArrowheads="1"/>
        </cdr:cNvSpPr>
      </cdr:nvSpPr>
      <cdr:spPr bwMode="auto">
        <a:xfrm xmlns:a="http://schemas.openxmlformats.org/drawingml/2006/main">
          <a:off x="4624929" y="612372"/>
          <a:ext cx="2091984"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rgbClr val="000000"/>
              </a:solidFill>
              <a:latin typeface="Meiryo UI" panose="020B0604030504040204" pitchFamily="50" charset="-128"/>
              <a:ea typeface="Meiryo UI" panose="020B0604030504040204" pitchFamily="50" charset="-128"/>
            </a:rPr>
            <a:t>積立金から得られる財源</a:t>
          </a:r>
        </a:p>
      </cdr:txBody>
    </cdr:sp>
  </cdr:relSizeAnchor>
  <cdr:relSizeAnchor xmlns:cdr="http://schemas.openxmlformats.org/drawingml/2006/chartDrawing">
    <cdr:from>
      <cdr:x>0.43049</cdr:x>
      <cdr:y>0.80837</cdr:y>
    </cdr:from>
    <cdr:to>
      <cdr:x>0.52524</cdr:x>
      <cdr:y>0.88253</cdr:y>
    </cdr:to>
    <cdr:sp macro="" textlink="">
      <cdr:nvSpPr>
        <cdr:cNvPr id="24579" name="Text Box 3"/>
        <cdr:cNvSpPr txBox="1">
          <a:spLocks xmlns:a="http://schemas.openxmlformats.org/drawingml/2006/main" noChangeArrowheads="1"/>
        </cdr:cNvSpPr>
      </cdr:nvSpPr>
      <cdr:spPr bwMode="auto">
        <a:xfrm xmlns:a="http://schemas.openxmlformats.org/drawingml/2006/main">
          <a:off x="3896472" y="3086877"/>
          <a:ext cx="857672" cy="283154"/>
        </a:xfrm>
        <a:prstGeom xmlns:a="http://schemas.openxmlformats.org/drawingml/2006/main" prst="rect">
          <a:avLst/>
        </a:prstGeom>
        <a:noFill xmlns:a="http://schemas.openxmlformats.org/drawingml/2006/main"/>
        <a:ln xmlns:a="http://schemas.openxmlformats.org/drawingml/2006/main" w="9525" cap="rnd">
          <a:noFill/>
          <a:prstDash val="sysDot"/>
          <a:miter lim="800000"/>
          <a:headEnd/>
          <a:tailEnd/>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ja-JP" altLang="en-US" sz="1600" b="0" i="0" u="none" strike="noStrike" baseline="0" dirty="0">
              <a:solidFill>
                <a:schemeClr val="tx1"/>
              </a:solidFill>
              <a:latin typeface="Meiryo UI" panose="020B0604030504040204" pitchFamily="50" charset="-128"/>
              <a:ea typeface="Meiryo UI" panose="020B0604030504040204" pitchFamily="50" charset="-128"/>
            </a:rPr>
            <a:t>国庫負担</a:t>
          </a:r>
        </a:p>
      </cdr:txBody>
    </cdr:sp>
  </cdr:relSizeAnchor>
  <cdr:relSizeAnchor xmlns:cdr="http://schemas.openxmlformats.org/drawingml/2006/chartDrawing">
    <cdr:from>
      <cdr:x>0.0236</cdr:x>
      <cdr:y>0.92585</cdr:y>
    </cdr:from>
    <cdr:to>
      <cdr:x>0.13465</cdr:x>
      <cdr:y>1</cdr:y>
    </cdr:to>
    <cdr:sp macro="" textlink="">
      <cdr:nvSpPr>
        <cdr:cNvPr id="24580" name="Text Box 4"/>
        <cdr:cNvSpPr txBox="1">
          <a:spLocks xmlns:a="http://schemas.openxmlformats.org/drawingml/2006/main" noChangeArrowheads="1"/>
        </cdr:cNvSpPr>
      </cdr:nvSpPr>
      <cdr:spPr bwMode="auto">
        <a:xfrm xmlns:a="http://schemas.openxmlformats.org/drawingml/2006/main">
          <a:off x="213611"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2025</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0.43116</cdr:x>
      <cdr:y>0.92585</cdr:y>
    </cdr:from>
    <cdr:to>
      <cdr:x>0.54221</cdr:x>
      <cdr:y>1</cdr:y>
    </cdr:to>
    <cdr:sp macro="" textlink="">
      <cdr:nvSpPr>
        <cdr:cNvPr id="24581" name="Text Box 5"/>
        <cdr:cNvSpPr txBox="1">
          <a:spLocks xmlns:a="http://schemas.openxmlformats.org/drawingml/2006/main" noChangeArrowheads="1"/>
        </cdr:cNvSpPr>
      </cdr:nvSpPr>
      <cdr:spPr bwMode="auto">
        <a:xfrm xmlns:a="http://schemas.openxmlformats.org/drawingml/2006/main">
          <a:off x="3902578"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2070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0.85162</cdr:x>
      <cdr:y>0.92585</cdr:y>
    </cdr:from>
    <cdr:to>
      <cdr:x>0.96267</cdr:x>
      <cdr:y>1</cdr:y>
    </cdr:to>
    <cdr:sp macro="" textlink="">
      <cdr:nvSpPr>
        <cdr:cNvPr id="24582" name="Text Box 6"/>
        <cdr:cNvSpPr txBox="1">
          <a:spLocks xmlns:a="http://schemas.openxmlformats.org/drawingml/2006/main" noChangeArrowheads="1"/>
        </cdr:cNvSpPr>
      </cdr:nvSpPr>
      <cdr:spPr bwMode="auto">
        <a:xfrm xmlns:a="http://schemas.openxmlformats.org/drawingml/2006/main">
          <a:off x="7708283" y="3535468"/>
          <a:ext cx="1005148" cy="283154"/>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none" lIns="18288" tIns="18288" rIns="18288" bIns="18288" anchor="ctr" upright="1">
          <a:spAutoFit/>
        </a:bodyPr>
        <a:lstStyle xmlns:a="http://schemas.openxmlformats.org/drawingml/2006/main"/>
        <a:p xmlns:a="http://schemas.openxmlformats.org/drawingml/2006/main">
          <a:pPr algn="ctr" rtl="0">
            <a:defRPr sz="1000"/>
          </a:pPr>
          <a:r>
            <a:rPr lang="en-US" altLang="ja-JP" sz="1600" b="1" i="0" u="none" strike="noStrike" baseline="0" dirty="0">
              <a:solidFill>
                <a:srgbClr val="000000"/>
              </a:solidFill>
              <a:latin typeface="Meiryo UI" panose="020B0604030504040204" pitchFamily="50" charset="-128"/>
              <a:ea typeface="Meiryo UI" panose="020B0604030504040204" pitchFamily="50" charset="-128"/>
            </a:rPr>
            <a:t>2120</a:t>
          </a:r>
          <a:r>
            <a:rPr lang="ja-JP" altLang="en-US" sz="1600" b="1" i="0" u="none" strike="noStrike" baseline="0" dirty="0">
              <a:solidFill>
                <a:srgbClr val="000000"/>
              </a:solidFill>
              <a:latin typeface="Meiryo UI" panose="020B0604030504040204" pitchFamily="50" charset="-128"/>
              <a:ea typeface="Meiryo UI" panose="020B0604030504040204" pitchFamily="50" charset="-128"/>
            </a:rPr>
            <a:t>年度</a:t>
          </a:r>
        </a:p>
      </cdr:txBody>
    </cdr:sp>
  </cdr:relSizeAnchor>
  <cdr:relSizeAnchor xmlns:cdr="http://schemas.openxmlformats.org/drawingml/2006/chartDrawing">
    <cdr:from>
      <cdr:x>0.82786</cdr:x>
      <cdr:y>0</cdr:y>
    </cdr:from>
    <cdr:to>
      <cdr:x>0.97423</cdr:x>
      <cdr:y>0.03762</cdr:y>
    </cdr:to>
    <cdr:sp macro="" textlink="">
      <cdr:nvSpPr>
        <cdr:cNvPr id="2" name="テキスト ボックス 1"/>
        <cdr:cNvSpPr txBox="1"/>
      </cdr:nvSpPr>
      <cdr:spPr>
        <a:xfrm xmlns:a="http://schemas.openxmlformats.org/drawingml/2006/main">
          <a:off x="7493186" y="0"/>
          <a:ext cx="1324841" cy="1436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a:p>
      </cdr:txBody>
    </cdr:sp>
  </cdr:relSizeAnchor>
</c:userShapes>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0ED0A0C-CF3D-4211-8B4A-32B6C0DE469B}"/>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D14310F-2538-41F9-918E-AB535E39DAD4}"/>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04E00582-4D30-4557-8CC8-001969179FCA}" type="datetimeFigureOut">
              <a:rPr kumimoji="1" lang="ja-JP" altLang="en-US" smtClean="0"/>
              <a:t>2025/4/24</a:t>
            </a:fld>
            <a:endParaRPr kumimoji="1" lang="ja-JP" altLang="en-US"/>
          </a:p>
        </p:txBody>
      </p:sp>
      <p:sp>
        <p:nvSpPr>
          <p:cNvPr id="4" name="フッター プレースホルダー 3">
            <a:extLst>
              <a:ext uri="{FF2B5EF4-FFF2-40B4-BE49-F238E27FC236}">
                <a16:creationId xmlns:a16="http://schemas.microsoft.com/office/drawing/2014/main" id="{2983A744-8AD8-4C74-A6CE-0BC247C1D854}"/>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42213593-EBE1-482E-A379-52EF6EA8A1C5}"/>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4715E646-45D2-4A5D-9184-3136AC62BFEC}" type="slidenum">
              <a:rPr kumimoji="1" lang="ja-JP" altLang="en-US" smtClean="0"/>
              <a:t>‹#›</a:t>
            </a:fld>
            <a:endParaRPr kumimoji="1" lang="ja-JP" altLang="en-US"/>
          </a:p>
        </p:txBody>
      </p:sp>
    </p:spTree>
    <p:extLst>
      <p:ext uri="{BB962C8B-B14F-4D97-AF65-F5344CB8AC3E}">
        <p14:creationId xmlns:p14="http://schemas.microsoft.com/office/powerpoint/2010/main" val="3516023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D38DEF7-E2FD-4FA8-8A07-618F369A578E}" type="datetimeFigureOut">
              <a:rPr kumimoji="1" lang="ja-JP" altLang="en-US" smtClean="0"/>
              <a:t>2025/4/24</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8023A0BC-3DBC-4EF7-88B5-D684AE7DAF87}" type="slidenum">
              <a:rPr kumimoji="1" lang="ja-JP" altLang="en-US" smtClean="0"/>
              <a:t>‹#›</a:t>
            </a:fld>
            <a:endParaRPr kumimoji="1" lang="ja-JP" altLang="en-US"/>
          </a:p>
        </p:txBody>
      </p:sp>
    </p:spTree>
    <p:extLst>
      <p:ext uri="{BB962C8B-B14F-4D97-AF65-F5344CB8AC3E}">
        <p14:creationId xmlns:p14="http://schemas.microsoft.com/office/powerpoint/2010/main" val="8106418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2</a:t>
            </a:fld>
            <a:endParaRPr kumimoji="1" lang="ja-JP" altLang="en-US"/>
          </a:p>
        </p:txBody>
      </p:sp>
    </p:spTree>
    <p:extLst>
      <p:ext uri="{BB962C8B-B14F-4D97-AF65-F5344CB8AC3E}">
        <p14:creationId xmlns:p14="http://schemas.microsoft.com/office/powerpoint/2010/main" val="4758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pPr algn="just"/>
            <a:endParaRPr kumimoji="1" lang="ja-JP" altLang="en-US">
              <a:solidFill>
                <a:schemeClr val="tx1"/>
              </a:solidFill>
              <a:latin typeface="+mn-ea"/>
              <a:ea typeface="+mn-ea"/>
            </a:endParaRPr>
          </a:p>
        </p:txBody>
      </p:sp>
      <p:sp>
        <p:nvSpPr>
          <p:cNvPr id="4" name="スライド番号プレースホルダー 3"/>
          <p:cNvSpPr>
            <a:spLocks noGrp="1"/>
          </p:cNvSpPr>
          <p:nvPr>
            <p:ph type="sldNum" sz="quarter" idx="10"/>
          </p:nvPr>
        </p:nvSpPr>
        <p:spPr/>
        <p:txBody>
          <a:bodyPr/>
          <a:lstStyle/>
          <a:p>
            <a:fld id="{8F66F31B-A276-4B82-B80A-B7CFDB5D5D73}" type="slidenum">
              <a:rPr kumimoji="1" lang="ja-JP" altLang="en-US" smtClean="0"/>
              <a:pPr/>
              <a:t>4</a:t>
            </a:fld>
            <a:endParaRPr kumimoji="1" lang="ja-JP" altLang="en-US"/>
          </a:p>
        </p:txBody>
      </p:sp>
    </p:spTree>
    <p:extLst>
      <p:ext uri="{BB962C8B-B14F-4D97-AF65-F5344CB8AC3E}">
        <p14:creationId xmlns:p14="http://schemas.microsoft.com/office/powerpoint/2010/main" val="242097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xfrm>
            <a:off x="455613" y="811213"/>
            <a:ext cx="5846762" cy="4049712"/>
          </a:xfrm>
          <a:noFill/>
          <a:ln>
            <a:solidFill>
              <a:srgbClr val="000000"/>
            </a:solidFill>
            <a:miter lim="800000"/>
            <a:headEnd/>
            <a:tailEnd/>
          </a:ln>
        </p:spPr>
      </p:sp>
      <p:sp>
        <p:nvSpPr>
          <p:cNvPr id="4710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3316"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290" rtl="0" eaLnBrk="1" fontAlgn="base" latinLnBrk="0" hangingPunct="1">
              <a:lnSpc>
                <a:spcPct val="100000"/>
              </a:lnSpc>
              <a:spcBef>
                <a:spcPct val="0"/>
              </a:spcBef>
              <a:spcAft>
                <a:spcPct val="0"/>
              </a:spcAft>
              <a:buClrTx/>
              <a:buSzTx/>
              <a:buFontTx/>
              <a:buNone/>
              <a:tabLst/>
              <a:defRPr/>
            </a:pPr>
            <a:fld id="{593D2F0F-AD6F-4F1B-A21F-8F41CE78CB33}" type="slidenum">
              <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384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55613" y="811213"/>
            <a:ext cx="5846762" cy="404971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2C890387-DB8A-4617-950C-7803085224C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29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8655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1678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13</a:t>
            </a:fld>
            <a:endParaRPr kumimoji="1" lang="ja-JP" altLang="en-US"/>
          </a:p>
        </p:txBody>
      </p:sp>
    </p:spTree>
    <p:extLst>
      <p:ext uri="{BB962C8B-B14F-4D97-AF65-F5344CB8AC3E}">
        <p14:creationId xmlns:p14="http://schemas.microsoft.com/office/powerpoint/2010/main" val="6941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023A0BC-3DBC-4EF7-88B5-D684AE7DAF87}" type="slidenum">
              <a:rPr kumimoji="1" lang="ja-JP" altLang="en-US" smtClean="0"/>
              <a:t>46</a:t>
            </a:fld>
            <a:endParaRPr kumimoji="1" lang="ja-JP" altLang="en-US"/>
          </a:p>
        </p:txBody>
      </p:sp>
    </p:spTree>
    <p:extLst>
      <p:ext uri="{BB962C8B-B14F-4D97-AF65-F5344CB8AC3E}">
        <p14:creationId xmlns:p14="http://schemas.microsoft.com/office/powerpoint/2010/main" val="2403091995"/>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3.jpe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1.png" Type="http://schemas.openxmlformats.org/officeDocument/2006/relationships/image"/><Relationship Id="rId3" Target="../media/image2.svg" Type="http://schemas.openxmlformats.org/officeDocument/2006/relationships/image"/></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6799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34257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54749232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0049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2847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1840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89893009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32828471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46193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bg>
      <p:bgPr>
        <a:solidFill>
          <a:srgbClr val="FFEFB3"/>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74BE603D-5B11-4EAA-9FEF-DAEFB24D58FC}"/>
              </a:ext>
            </a:extLst>
          </p:cNvPr>
          <p:cNvSpPr/>
          <p:nvPr userDrawn="1"/>
        </p:nvSpPr>
        <p:spPr>
          <a:xfrm>
            <a:off x="208200" y="232200"/>
            <a:ext cx="9489600" cy="6393600"/>
          </a:xfrm>
          <a:prstGeom prst="roundRect">
            <a:avLst>
              <a:gd name="adj" fmla="val 52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Slide Number Placeholder 3"/>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131804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3626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A8035DA-1D3A-411D-96DC-D9FED8A55821}"/>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EE8BC0FC-06AC-4B8E-8C7E-D99BBBBA00C8}"/>
              </a:ext>
            </a:extLst>
          </p:cNvPr>
          <p:cNvSpPr/>
          <p:nvPr userDrawn="1"/>
        </p:nvSpPr>
        <p:spPr>
          <a:xfrm>
            <a:off x="233400" y="230616"/>
            <a:ext cx="9439200" cy="6396768"/>
          </a:xfrm>
          <a:prstGeom prst="rect">
            <a:avLst/>
          </a:prstGeom>
          <a:pattFill prst="dashUpDiag">
            <a:fgClr>
              <a:srgbClr val="B9F3FF"/>
            </a:fgClr>
            <a:bgClr>
              <a:schemeClr val="bg1"/>
            </a:bgClr>
          </a:patt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8985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白紙">
    <p:bg>
      <p:bgPr>
        <a:solidFill>
          <a:srgbClr val="C3D507"/>
        </a:solidFill>
        <a:effectLst/>
      </p:bgPr>
    </p:bg>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EC419D85-AEFC-4E03-AC03-B9B87EDC58AA}"/>
              </a:ext>
            </a:extLst>
          </p:cNvPr>
          <p:cNvSpPr/>
          <p:nvPr userDrawn="1"/>
        </p:nvSpPr>
        <p:spPr>
          <a:xfrm>
            <a:off x="208200" y="232200"/>
            <a:ext cx="9489600" cy="6393600"/>
          </a:xfrm>
          <a:prstGeom prst="roundRect">
            <a:avLst>
              <a:gd name="adj" fmla="val 2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401223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pic>
        <p:nvPicPr>
          <p:cNvPr id="3" name="図 2" descr="シャワー, 布, グリーン, タイル張り が含まれている画像&#10;&#10;自動的に生成された説明">
            <a:extLst>
              <a:ext uri="{FF2B5EF4-FFF2-40B4-BE49-F238E27FC236}">
                <a16:creationId xmlns:a16="http://schemas.microsoft.com/office/drawing/2014/main" id="{B99AD37E-CB6C-4F79-8CF6-00E6026988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95" t="963" r="14039"/>
          <a:stretch/>
        </p:blipFill>
        <p:spPr>
          <a:xfrm>
            <a:off x="0" y="0"/>
            <a:ext cx="9906000" cy="6858000"/>
          </a:xfrm>
          <a:prstGeom prst="rect">
            <a:avLst/>
          </a:prstGeom>
        </p:spPr>
      </p:pic>
      <p:sp>
        <p:nvSpPr>
          <p:cNvPr id="5" name="正方形/長方形 4">
            <a:extLst>
              <a:ext uri="{FF2B5EF4-FFF2-40B4-BE49-F238E27FC236}">
                <a16:creationId xmlns:a16="http://schemas.microsoft.com/office/drawing/2014/main" id="{90B10172-2A68-4CF3-81F8-36FDD3178C9A}"/>
              </a:ext>
            </a:extLst>
          </p:cNvPr>
          <p:cNvSpPr/>
          <p:nvPr userDrawn="1"/>
        </p:nvSpPr>
        <p:spPr>
          <a:xfrm>
            <a:off x="219075" y="561975"/>
            <a:ext cx="9467850" cy="60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グラフィックス 6">
            <a:extLst>
              <a:ext uri="{FF2B5EF4-FFF2-40B4-BE49-F238E27FC236}">
                <a16:creationId xmlns:a16="http://schemas.microsoft.com/office/drawing/2014/main" id="{D1B417A4-EBD9-4A26-B1B8-88560F4B0F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7200" y="352425"/>
            <a:ext cx="3911600" cy="419100"/>
          </a:xfrm>
          <a:prstGeom prst="rect">
            <a:avLst/>
          </a:prstGeom>
        </p:spPr>
      </p:pic>
    </p:spTree>
    <p:extLst>
      <p:ext uri="{BB962C8B-B14F-4D97-AF65-F5344CB8AC3E}">
        <p14:creationId xmlns:p14="http://schemas.microsoft.com/office/powerpoint/2010/main" val="1364822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bg1"/>
        </a:solidFill>
        <a:effectLst/>
      </p:bgPr>
    </p:bg>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B7E4D9CE-F931-4AE4-8C11-7D886C53AEB4}"/>
              </a:ext>
            </a:extLst>
          </p:cNvPr>
          <p:cNvSpPr>
            <a:spLocks noGrp="1"/>
          </p:cNvSpPr>
          <p:nvPr>
            <p:ph type="sldNum" sz="quarter" idx="12"/>
          </p:nvPr>
        </p:nvSpPr>
        <p:spPr>
          <a:xfrm>
            <a:off x="9557012" y="6623175"/>
            <a:ext cx="337767" cy="211203"/>
          </a:xfrm>
        </p:spPr>
        <p:txBody>
          <a:bodyPr wrap="none" lIns="72000" tIns="36000" rIns="72000" bIns="36000">
            <a:spAutoFit/>
          </a:bodyPr>
          <a:lstStyle>
            <a:lvl1pPr algn="ctr">
              <a:defRPr sz="900">
                <a:solidFill>
                  <a:schemeClr val="tx1"/>
                </a:solidFill>
                <a:latin typeface="Meiryo UI" panose="020B0604030504040204" pitchFamily="50" charset="-128"/>
                <a:ea typeface="Meiryo UI" panose="020B0604030504040204" pitchFamily="50" charset="-128"/>
              </a:defRPr>
            </a:lvl1pPr>
          </a:lstStyle>
          <a:p>
            <a:fld id="{C7378CBE-A140-4EEA-9819-9CD0025EC3DF}" type="slidenum">
              <a:rPr kumimoji="1" lang="ja-JP" altLang="en-US" smtClean="0"/>
              <a:pPr/>
              <a:t>‹#›</a:t>
            </a:fld>
            <a:endParaRPr kumimoji="1" lang="ja-JP" altLang="en-US"/>
          </a:p>
        </p:txBody>
      </p:sp>
    </p:spTree>
    <p:extLst>
      <p:ext uri="{BB962C8B-B14F-4D97-AF65-F5344CB8AC3E}">
        <p14:creationId xmlns:p14="http://schemas.microsoft.com/office/powerpoint/2010/main" val="2946033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480383CA-38C7-4A22-BEC3-47DD58E253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04" r="2105" b="515"/>
          <a:stretch/>
        </p:blipFill>
        <p:spPr>
          <a:xfrm rot="5400000">
            <a:off x="1523151" y="-1523150"/>
            <a:ext cx="6858002" cy="9904304"/>
          </a:xfrm>
          <a:prstGeom prst="rect">
            <a:avLst/>
          </a:prstGeom>
        </p:spPr>
      </p:pic>
    </p:spTree>
    <p:extLst>
      <p:ext uri="{BB962C8B-B14F-4D97-AF65-F5344CB8AC3E}">
        <p14:creationId xmlns:p14="http://schemas.microsoft.com/office/powerpoint/2010/main" val="1880492473"/>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theme/theme1.xml" Type="http://schemas.openxmlformats.org/officeDocument/2006/relationships/theme"/></Relationships>
</file>

<file path=ppt/slideMasters/_rels/slideMaster2.xml.rels><?xml version="1.0" encoding="UTF-8" standalone="yes"?><Relationships xmlns="http://schemas.openxmlformats.org/package/2006/relationships"><Relationship Id="rId1" Target="../slideLayouts/slideLayout9.xml" Type="http://schemas.openxmlformats.org/officeDocument/2006/relationships/slideLayout"/><Relationship Id="rId2" Target="../slideLayouts/slideLayout10.xml" Type="http://schemas.openxmlformats.org/officeDocument/2006/relationships/slideLayout"/><Relationship Id="rId3" Target="../slideLayouts/slideLayout11.xml" Type="http://schemas.openxmlformats.org/officeDocument/2006/relationships/slideLayout"/><Relationship Id="rId4" Target="../slideLayouts/slideLayout12.xml" Type="http://schemas.openxmlformats.org/officeDocument/2006/relationships/slideLayout"/><Relationship Id="rId5" Target="../slideLayouts/slideLayout13.xml" Type="http://schemas.openxmlformats.org/officeDocument/2006/relationships/slideLayout"/><Relationship Id="rId6" Target="../slideLayouts/slideLayout14.xml" Type="http://schemas.openxmlformats.org/officeDocument/2006/relationships/slideLayout"/><Relationship Id="rId7" Target="../slideLayouts/slideLayout15.xml" Type="http://schemas.openxmlformats.org/officeDocument/2006/relationships/slideLayout"/><Relationship Id="rId8" Target="../slideLayouts/slideLayout16.xml" Type="http://schemas.openxmlformats.org/officeDocument/2006/relationships/slideLayout"/><Relationship Id="rId9" Target="../theme/theme2.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3783230696"/>
      </p:ext>
    </p:extLst>
  </p:cSld>
  <p:clrMap bg1="lt1" tx1="dk1" bg2="lt2" tx2="dk2" accent1="accent1" accent2="accent2" accent3="accent3" accent4="accent4" accent5="accent5" accent6="accent6" hlink="hlink" folHlink="folHlink"/>
  <p:sldLayoutIdLst>
    <p:sldLayoutId id="2147483674" r:id="rId1"/>
    <p:sldLayoutId id="2147483666" r:id="rId2"/>
    <p:sldLayoutId id="2147483667" r:id="rId3"/>
    <p:sldLayoutId id="2147483672" r:id="rId4"/>
    <p:sldLayoutId id="2147483675" r:id="rId5"/>
    <p:sldLayoutId id="2147483673" r:id="rId6"/>
    <p:sldLayoutId id="2147483677" r:id="rId7"/>
    <p:sldLayoutId id="214748367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78CBE-A140-4EEA-9819-9CD0025EC3DF}" type="slidenum">
              <a:rPr kumimoji="1" lang="ja-JP" altLang="en-US" smtClean="0"/>
              <a:t>‹#›</a:t>
            </a:fld>
            <a:endParaRPr kumimoji="1" lang="ja-JP" altLang="en-US"/>
          </a:p>
        </p:txBody>
      </p:sp>
    </p:spTree>
    <p:extLst>
      <p:ext uri="{BB962C8B-B14F-4D97-AF65-F5344CB8AC3E}">
        <p14:creationId xmlns:p14="http://schemas.microsoft.com/office/powerpoint/2010/main" val="124241601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media/media2.mp3" Type="http://schemas.microsoft.com/office/2007/relationships/media"/><Relationship Id="rId10" Target="../media/image61.png" Type="http://schemas.openxmlformats.org/officeDocument/2006/relationships/image"/><Relationship Id="rId11" Target="../media/image62.png" Type="http://schemas.openxmlformats.org/officeDocument/2006/relationships/image"/><Relationship Id="rId12" Target="../media/image63.png" Type="http://schemas.openxmlformats.org/officeDocument/2006/relationships/image"/><Relationship Id="rId2" Target="../media/media2.mp3" Type="http://schemas.openxmlformats.org/officeDocument/2006/relationships/audio"/><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png" Type="http://schemas.openxmlformats.org/officeDocument/2006/relationships/image"/><Relationship Id="rId9" Target="../media/image5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charts/chart1.xml" Type="http://schemas.openxmlformats.org/officeDocument/2006/relationships/chart"/><Relationship Id="rId7" Target="../media/image6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65.svg" Type="http://schemas.openxmlformats.org/officeDocument/2006/relationships/image"/><Relationship Id="rId4" Target="../media/image66.png" Type="http://schemas.openxmlformats.org/officeDocument/2006/relationships/image"/></Relationships>
</file>

<file path=ppt/slides/_rels/slide13.xml.rels><?xml version="1.0" encoding="UTF-8" standalone="yes"?><Relationships xmlns="http://schemas.openxmlformats.org/package/2006/relationships"><Relationship Id="rId1" Target="../media/media3.mp3" Type="http://schemas.microsoft.com/office/2007/relationships/media"/><Relationship Id="rId10" Target="../media/image70.png" Type="http://schemas.openxmlformats.org/officeDocument/2006/relationships/image"/><Relationship Id="rId11" Target="../media/image71.svg" Type="http://schemas.openxmlformats.org/officeDocument/2006/relationships/image"/><Relationship Id="rId12" Target="../media/image57.pn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76.png" Type="http://schemas.openxmlformats.org/officeDocument/2006/relationships/image"/><Relationship Id="rId18" Target="../media/image77.svg" Type="http://schemas.openxmlformats.org/officeDocument/2006/relationships/image"/><Relationship Id="rId19" Target="../media/image78.emf" Type="http://schemas.openxmlformats.org/officeDocument/2006/relationships/image"/><Relationship Id="rId2" Target="../media/media3.mp3" Type="http://schemas.openxmlformats.org/officeDocument/2006/relationships/audio"/><Relationship Id="rId20" Target="../media/image79.emf" Type="http://schemas.openxmlformats.org/officeDocument/2006/relationships/image"/><Relationship Id="rId21" Target="../media/image80.png" Type="http://schemas.openxmlformats.org/officeDocument/2006/relationships/image"/><Relationship Id="rId22" Target="../media/image81.png" Type="http://schemas.openxmlformats.org/officeDocument/2006/relationships/image"/><Relationship Id="rId3" Target="../slideLayouts/slideLayout3.xml" Type="http://schemas.openxmlformats.org/officeDocument/2006/relationships/slideLayout"/><Relationship Id="rId4" Target="../notesSlides/notesSlide6.xml" Type="http://schemas.openxmlformats.org/officeDocument/2006/relationships/notesSlide"/><Relationship Id="rId5" Target="../media/image13.png" Type="http://schemas.openxmlformats.org/officeDocument/2006/relationships/image"/><Relationship Id="rId6" Target="../media/image14.svg" Type="http://schemas.openxmlformats.org/officeDocument/2006/relationships/image"/><Relationship Id="rId7" Target="../media/image67.png" Type="http://schemas.openxmlformats.org/officeDocument/2006/relationships/image"/><Relationship Id="rId8" Target="../media/image68.png" Type="http://schemas.openxmlformats.org/officeDocument/2006/relationships/image"/><Relationship Id="rId9" Target="../media/image69.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82.png" Type="http://schemas.openxmlformats.org/officeDocument/2006/relationships/image"/><Relationship Id="rId3" Target="../media/image54.pn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83.png" Type="http://schemas.openxmlformats.org/officeDocument/2006/relationships/image"/><Relationship Id="rId3" Target="../media/image84.png" Type="http://schemas.openxmlformats.org/officeDocument/2006/relationships/image"/><Relationship Id="rId4" Target="../media/image85.svg" Type="http://schemas.openxmlformats.org/officeDocument/2006/relationships/image"/><Relationship Id="rId5" Target="../media/image8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93.png" Type="http://schemas.openxmlformats.org/officeDocument/2006/relationships/image"/><Relationship Id="rId11" Target="../media/image76.png" Type="http://schemas.openxmlformats.org/officeDocument/2006/relationships/image"/><Relationship Id="rId12" Target="../media/image77.svg" Type="http://schemas.openxmlformats.org/officeDocument/2006/relationships/image"/><Relationship Id="rId13" Target="../media/image94.png" Type="http://schemas.openxmlformats.org/officeDocument/2006/relationships/image"/><Relationship Id="rId14" Target="../media/image95.png" Type="http://schemas.openxmlformats.org/officeDocument/2006/relationships/image"/><Relationship Id="rId15" Target="../media/image96.svg" Type="http://schemas.openxmlformats.org/officeDocument/2006/relationships/image"/><Relationship Id="rId2" Target="../media/image87.png" Type="http://schemas.openxmlformats.org/officeDocument/2006/relationships/image"/><Relationship Id="rId3" Target="../media/image88.png" Type="http://schemas.openxmlformats.org/officeDocument/2006/relationships/image"/><Relationship Id="rId4" Target="../media/image89.png" Type="http://schemas.openxmlformats.org/officeDocument/2006/relationships/image"/><Relationship Id="rId5" Target="../media/image39.png" Type="http://schemas.openxmlformats.org/officeDocument/2006/relationships/image"/><Relationship Id="rId6" Target="../media/image40.svg" Type="http://schemas.openxmlformats.org/officeDocument/2006/relationships/image"/><Relationship Id="rId7" Target="../media/image90.png" Type="http://schemas.openxmlformats.org/officeDocument/2006/relationships/image"/><Relationship Id="rId8" Target="../media/image91.png" Type="http://schemas.openxmlformats.org/officeDocument/2006/relationships/image"/><Relationship Id="rId9" Target="../media/image9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00.png" Type="http://schemas.openxmlformats.org/officeDocument/2006/relationships/image"/></Relationships>
</file>

<file path=ppt/slides/_rels/slide19.xml.rels><?xml version="1.0" encoding="UTF-8" standalone="yes"?><Relationships xmlns="http://schemas.openxmlformats.org/package/2006/relationships"><Relationship Id="rId1" Target="NULL" TargetMode="External" Type="http://schemas.openxmlformats.org/officeDocument/2006/relationships/audio"/><Relationship Id="rId10" Target="../media/image106.svg" Type="http://schemas.openxmlformats.org/officeDocument/2006/relationships/image"/><Relationship Id="rId11" Target="../media/image57.png" Type="http://schemas.openxmlformats.org/officeDocument/2006/relationships/image"/><Relationship Id="rId12" Target="../media/image107.png" Type="http://schemas.openxmlformats.org/officeDocument/2006/relationships/image"/><Relationship Id="rId2" Target="../media/media4.mp3" Type="http://schemas.microsoft.com/office/2007/relationships/media"/><Relationship Id="rId3" Target="../media/media5.mp3" Type="http://schemas.microsoft.com/office/2007/relationships/media"/><Relationship Id="rId4" Target="../slideLayouts/slideLayout4.xml" Type="http://schemas.openxmlformats.org/officeDocument/2006/relationships/slideLayout"/><Relationship Id="rId5" Target="../media/image101.emf" Type="http://schemas.openxmlformats.org/officeDocument/2006/relationships/image"/><Relationship Id="rId6" Target="../media/image102.png" Type="http://schemas.openxmlformats.org/officeDocument/2006/relationships/image"/><Relationship Id="rId7" Target="../media/image103.png" Type="http://schemas.openxmlformats.org/officeDocument/2006/relationships/image"/><Relationship Id="rId8" Target="../media/image104.png" Type="http://schemas.openxmlformats.org/officeDocument/2006/relationships/image"/><Relationship Id="rId9" Target="../media/image10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1.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4.png" Type="http://schemas.openxmlformats.org/officeDocument/2006/relationships/image"/><Relationship Id="rId3" Target="../media/image115.emf" Type="http://schemas.openxmlformats.org/officeDocument/2006/relationships/image"/><Relationship Id="rId4" Target="../media/image116.emf" Type="http://schemas.openxmlformats.org/officeDocument/2006/relationships/image"/><Relationship Id="rId5" Target="../media/image117.png" Type="http://schemas.openxmlformats.org/officeDocument/2006/relationships/image"/><Relationship Id="rId6" Target="../media/image118.svg" Type="http://schemas.openxmlformats.org/officeDocument/2006/relationships/image"/></Relationships>
</file>

<file path=ppt/slides/_rels/slide24.xml.rels><?xml version="1.0" encoding="UTF-8" standalone="yes"?><Relationships xmlns="http://schemas.openxmlformats.org/package/2006/relationships"><Relationship Id="rId1" Target="../media/media6.mp3" Type="http://schemas.microsoft.com/office/2007/relationships/media"/><Relationship Id="rId2" Target="../media/media6.mp3" Type="http://schemas.openxmlformats.org/officeDocument/2006/relationships/audio"/><Relationship Id="rId3" Target="../slideLayouts/slideLayout4.xml" Type="http://schemas.openxmlformats.org/officeDocument/2006/relationships/slideLayout"/><Relationship Id="rId4" Target="../media/image114.png" Type="http://schemas.openxmlformats.org/officeDocument/2006/relationships/image"/><Relationship Id="rId5" Target="../media/image115.emf" Type="http://schemas.openxmlformats.org/officeDocument/2006/relationships/image"/><Relationship Id="rId6" Target="../media/image116.emf" Type="http://schemas.openxmlformats.org/officeDocument/2006/relationships/image"/><Relationship Id="rId7" Target="../media/image5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00.png" Type="http://schemas.openxmlformats.org/officeDocument/2006/relationships/image"/><Relationship Id="rId3" Target="../media/image119.png" Type="http://schemas.openxmlformats.org/officeDocument/2006/relationships/image"/><Relationship Id="rId4" Target="../media/image120.png" Type="http://schemas.openxmlformats.org/officeDocument/2006/relationships/image"/><Relationship Id="rId5" Target="../media/image121.png" Type="http://schemas.openxmlformats.org/officeDocument/2006/relationships/image"/><Relationship Id="rId6" Target="../media/image12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23.png" Type="http://schemas.openxmlformats.org/officeDocument/2006/relationships/image"/><Relationship Id="rId3" Target="../media/image124.png" Type="http://schemas.openxmlformats.org/officeDocument/2006/relationships/image"/><Relationship Id="rId4" Target="../media/image115.emf" Type="http://schemas.openxmlformats.org/officeDocument/2006/relationships/image"/><Relationship Id="rId5" Target="../media/image125.png" Type="http://schemas.openxmlformats.org/officeDocument/2006/relationships/image"/><Relationship Id="rId6" Target="../media/image126.svg" Type="http://schemas.openxmlformats.org/officeDocument/2006/relationships/image"/><Relationship Id="rId7" Target="../media/image127.emf"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20.png" Type="http://schemas.openxmlformats.org/officeDocument/2006/relationships/image"/><Relationship Id="rId3" Target="../media/image21.svg" Type="http://schemas.openxmlformats.org/officeDocument/2006/relationships/image"/><Relationship Id="rId4" Target="../media/image22.png" Type="http://schemas.openxmlformats.org/officeDocument/2006/relationships/image"/><Relationship Id="rId5" Target="../media/image23.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2.xml" Type="http://schemas.openxmlformats.org/officeDocument/2006/relationships/chart"/></Relationships>
</file>

<file path=ppt/slides/_rels/slide29.xml.rels><?xml version="1.0" encoding="UTF-8" standalone="yes"?><Relationships xmlns="http://schemas.openxmlformats.org/package/2006/relationships"><Relationship Id="rId1" Target="../media/media7.wav" Type="http://schemas.microsoft.com/office/2007/relationships/media"/><Relationship Id="rId2" Target="../media/media7.wav" Type="http://schemas.openxmlformats.org/officeDocument/2006/relationships/audio"/><Relationship Id="rId3" Target="../slideLayouts/slideLayout5.xml" Type="http://schemas.openxmlformats.org/officeDocument/2006/relationships/slideLayout"/><Relationship Id="rId4" Target="../media/image57.png" Type="http://schemas.openxmlformats.org/officeDocument/2006/relationships/image"/><Relationship Id="rId5" Target="../media/image128.png" Type="http://schemas.openxmlformats.org/officeDocument/2006/relationships/image"/><Relationship Id="rId6" Target="../media/image12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5.xml" Type="http://schemas.openxmlformats.org/officeDocument/2006/relationships/slideLayout"/><Relationship Id="rId2" Target="../media/image98.png" Type="http://schemas.openxmlformats.org/officeDocument/2006/relationships/image"/><Relationship Id="rId3" Target="../media/image99.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s>
</file>

<file path=ppt/slides/_rels/slide31.xml.rels><?xml version="1.0" encoding="UTF-8" standalone="yes"?><Relationships xmlns="http://schemas.openxmlformats.org/package/2006/relationships"><Relationship Id="rId1" Target="../media/media8.mp3" Type="http://schemas.microsoft.com/office/2007/relationships/media"/><Relationship Id="rId2" Target="../media/media8.mp3" Type="http://schemas.openxmlformats.org/officeDocument/2006/relationships/audio"/><Relationship Id="rId3" Target="../slideLayouts/slideLayout4.xml" Type="http://schemas.openxmlformats.org/officeDocument/2006/relationships/slideLayout"/><Relationship Id="rId4" Target="../media/image115.emf" Type="http://schemas.openxmlformats.org/officeDocument/2006/relationships/image"/><Relationship Id="rId5" Target="../media/image130.png" Type="http://schemas.openxmlformats.org/officeDocument/2006/relationships/image"/><Relationship Id="rId6" Target="../media/image114.png" Type="http://schemas.openxmlformats.org/officeDocument/2006/relationships/image"/><Relationship Id="rId7" Target="../media/image131.png" Type="http://schemas.openxmlformats.org/officeDocument/2006/relationships/image"/><Relationship Id="rId8" Target="../media/image132.svg" Type="http://schemas.openxmlformats.org/officeDocument/2006/relationships/image"/><Relationship Id="rId9" Target="../media/image57.png" Type="http://schemas.openxmlformats.org/officeDocument/2006/relationships/image"/></Relationships>
</file>

<file path=ppt/slides/_rels/slide32.xml.rels><?xml version="1.0" encoding="UTF-8" standalone="yes"?><Relationships xmlns="http://schemas.openxmlformats.org/package/2006/relationships"><Relationship Id="rId1" Target="../media/media9.mp3" Type="http://schemas.microsoft.com/office/2007/relationships/media"/><Relationship Id="rId2" Target="../media/media9.mp3" Type="http://schemas.openxmlformats.org/officeDocument/2006/relationships/audio"/><Relationship Id="rId3" Target="../slideLayouts/slideLayout4.xml" Type="http://schemas.openxmlformats.org/officeDocument/2006/relationships/slideLayout"/><Relationship Id="rId4" Target="../media/image115.emf" Type="http://schemas.openxmlformats.org/officeDocument/2006/relationships/image"/><Relationship Id="rId5" Target="../media/image133.png" Type="http://schemas.openxmlformats.org/officeDocument/2006/relationships/image"/><Relationship Id="rId6" Target="../media/image114.png" Type="http://schemas.openxmlformats.org/officeDocument/2006/relationships/image"/><Relationship Id="rId7" Target="../media/image5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4.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4.xml" Type="http://schemas.openxmlformats.org/officeDocument/2006/relationships/slideLayout"/><Relationship Id="rId2" Target="../charts/chart3.xml" Type="http://schemas.openxmlformats.org/officeDocument/2006/relationships/chart"/><Relationship Id="rId3" Target="../charts/chart4.xml" Type="http://schemas.openxmlformats.org/officeDocument/2006/relationships/chart"/><Relationship Id="rId4" Target="../media/image127.emf"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17.png" Type="http://schemas.openxmlformats.org/officeDocument/2006/relationships/image"/><Relationship Id="rId3" Target="../media/image118.svg" Type="http://schemas.openxmlformats.org/officeDocument/2006/relationships/image"/><Relationship Id="rId4" Target="../media/image134.png" Type="http://schemas.openxmlformats.org/officeDocument/2006/relationships/image"/><Relationship Id="rId5" Target="../media/image135.svg" Type="http://schemas.openxmlformats.org/officeDocument/2006/relationships/image"/><Relationship Id="rId6" Target="../media/image136.png" Type="http://schemas.openxmlformats.org/officeDocument/2006/relationships/image"/><Relationship Id="rId7" Target="../media/image137.svg" Type="http://schemas.openxmlformats.org/officeDocument/2006/relationships/image"/><Relationship Id="rId8" Target="../media/image138.png" Type="http://schemas.openxmlformats.org/officeDocument/2006/relationships/image"/><Relationship Id="rId9" Target="../media/image139.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4.xml" Type="http://schemas.openxmlformats.org/officeDocument/2006/relationships/slideLayout"/><Relationship Id="rId2" Target="../media/image140.png" Type="http://schemas.openxmlformats.org/officeDocument/2006/relationships/image"/><Relationship Id="rId3" Target="../media/image141.png" Type="http://schemas.openxmlformats.org/officeDocument/2006/relationships/image"/><Relationship Id="rId4" Target="../media/image142.png" Type="http://schemas.openxmlformats.org/officeDocument/2006/relationships/image"/><Relationship Id="rId5" Target="../media/image143.png" Type="http://schemas.openxmlformats.org/officeDocument/2006/relationships/image"/><Relationship Id="rId6" Target="../media/image144.png" Type="http://schemas.openxmlformats.org/officeDocument/2006/relationships/image"/><Relationship Id="rId7" Target="../media/image145.png" Type="http://schemas.openxmlformats.org/officeDocument/2006/relationships/image"/><Relationship Id="rId8" Target="../media/image146.png" Type="http://schemas.openxmlformats.org/officeDocument/2006/relationships/image"/><Relationship Id="rId9" Target="../media/image147.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49.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12" Target="../media/image22.png" Type="http://schemas.openxmlformats.org/officeDocument/2006/relationships/image"/><Relationship Id="rId13" Target="../media/image23.svg" Type="http://schemas.openxmlformats.org/officeDocument/2006/relationships/image"/><Relationship Id="rId2" Target="../notesSlides/notesSlide2.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57.png" Type="http://schemas.openxmlformats.org/officeDocument/2006/relationships/image"/><Relationship Id="rId11" Target="../media/image158.svg" Type="http://schemas.openxmlformats.org/officeDocument/2006/relationships/image"/><Relationship Id="rId12" Target="../media/image159.png" Type="http://schemas.openxmlformats.org/officeDocument/2006/relationships/image"/><Relationship Id="rId13" Target="../media/image160.svg" Type="http://schemas.openxmlformats.org/officeDocument/2006/relationships/image"/><Relationship Id="rId14" Target="../media/image161.png" Type="http://schemas.openxmlformats.org/officeDocument/2006/relationships/image"/><Relationship Id="rId15" Target="../media/image162.svg" Type="http://schemas.openxmlformats.org/officeDocument/2006/relationships/image"/><Relationship Id="rId16" Target="../media/image163.png" Type="http://schemas.openxmlformats.org/officeDocument/2006/relationships/image"/><Relationship Id="rId17" Target="../media/image164.svg" Type="http://schemas.openxmlformats.org/officeDocument/2006/relationships/image"/><Relationship Id="rId18" Target="../media/image165.png" Type="http://schemas.openxmlformats.org/officeDocument/2006/relationships/image"/><Relationship Id="rId19" Target="../media/image166.svg" Type="http://schemas.openxmlformats.org/officeDocument/2006/relationships/image"/><Relationship Id="rId2" Target="../media/image150.png" Type="http://schemas.openxmlformats.org/officeDocument/2006/relationships/image"/><Relationship Id="rId3" Target="../charts/chart5.xml" Type="http://schemas.openxmlformats.org/officeDocument/2006/relationships/chart"/><Relationship Id="rId4" Target="../media/image151.png" Type="http://schemas.openxmlformats.org/officeDocument/2006/relationships/image"/><Relationship Id="rId5" Target="../media/image152.svg" Type="http://schemas.openxmlformats.org/officeDocument/2006/relationships/image"/><Relationship Id="rId6" Target="../media/image153.png" Type="http://schemas.openxmlformats.org/officeDocument/2006/relationships/image"/><Relationship Id="rId7" Target="../media/image154.svg" Type="http://schemas.openxmlformats.org/officeDocument/2006/relationships/image"/><Relationship Id="rId8" Target="../media/image155.png" Type="http://schemas.openxmlformats.org/officeDocument/2006/relationships/image"/><Relationship Id="rId9" Target="../media/image156.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7.png" Type="http://schemas.openxmlformats.org/officeDocument/2006/relationships/image"/><Relationship Id="rId3" Target="../media/image168.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08.png" Type="http://schemas.openxmlformats.org/officeDocument/2006/relationships/image"/><Relationship Id="rId3" Target="../media/image109.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69.png" Type="http://schemas.openxmlformats.org/officeDocument/2006/relationships/image"/></Relationships>
</file>

<file path=ppt/slides/_rels/slide44.xml.rels><?xml version="1.0" encoding="UTF-8" standalone="yes"?><Relationships xmlns="http://schemas.openxmlformats.org/package/2006/relationships"><Relationship Id="rId1" Target="../media/media10.mp3" Type="http://schemas.microsoft.com/office/2007/relationships/media"/><Relationship Id="rId2" Target="../media/media10.mp3" Type="http://schemas.openxmlformats.org/officeDocument/2006/relationships/audio"/><Relationship Id="rId3" Target="../slideLayouts/slideLayout6.xml" Type="http://schemas.openxmlformats.org/officeDocument/2006/relationships/slideLayout"/><Relationship Id="rId4" Target="../media/image170.png" Type="http://schemas.openxmlformats.org/officeDocument/2006/relationships/image"/><Relationship Id="rId5" Target="../media/image171.png" Type="http://schemas.openxmlformats.org/officeDocument/2006/relationships/image"/><Relationship Id="rId6" Target="../media/image172.png" Type="http://schemas.openxmlformats.org/officeDocument/2006/relationships/image"/><Relationship Id="rId7" Target="../media/image57.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6.xml" Type="http://schemas.openxmlformats.org/officeDocument/2006/relationships/slideLayout"/><Relationship Id="rId2" Target="../charts/chart6.xml" Type="http://schemas.openxmlformats.org/officeDocument/2006/relationships/chart"/></Relationships>
</file>

<file path=ppt/slides/_rels/slide46.xml.rels><?xml version="1.0" encoding="UTF-8" standalone="yes"?><Relationships xmlns="http://schemas.openxmlformats.org/package/2006/relationships"><Relationship Id="rId1" Target="../media/media11.wav" Type="http://schemas.microsoft.com/office/2007/relationships/media"/><Relationship Id="rId2" Target="../media/media11.wav" Type="http://schemas.openxmlformats.org/officeDocument/2006/relationships/audio"/><Relationship Id="rId3" Target="../slideLayouts/slideLayout6.xml" Type="http://schemas.openxmlformats.org/officeDocument/2006/relationships/slideLayout"/><Relationship Id="rId4" Target="../notesSlides/notesSlide7.xml" Type="http://schemas.openxmlformats.org/officeDocument/2006/relationships/notesSlide"/><Relationship Id="rId5" Target="../media/image57.png" Type="http://schemas.openxmlformats.org/officeDocument/2006/relationships/image"/><Relationship Id="rId6" Target="../media/image173.png" Type="http://schemas.openxmlformats.org/officeDocument/2006/relationships/image"/><Relationship Id="rId7" Target="../media/image174.svg" Type="http://schemas.openxmlformats.org/officeDocument/2006/relationships/image"/><Relationship Id="rId8" Target="../media/image175.png" Type="http://schemas.openxmlformats.org/officeDocument/2006/relationships/image"/><Relationship Id="rId9" Target="../media/image170.png" Type="http://schemas.openxmlformats.org/officeDocument/2006/relationships/image"/></Relationships>
</file>

<file path=ppt/slides/_rels/slide47.xml.rels><?xml version="1.0" encoding="UTF-8" standalone="yes"?><Relationships xmlns="http://schemas.openxmlformats.org/package/2006/relationships"><Relationship Id="rId1" Target="../media/media12.mp3" Type="http://schemas.microsoft.com/office/2007/relationships/media"/><Relationship Id="rId2" Target="../media/media12.mp3" Type="http://schemas.openxmlformats.org/officeDocument/2006/relationships/audio"/><Relationship Id="rId3" Target="../slideLayouts/slideLayout6.xml" Type="http://schemas.openxmlformats.org/officeDocument/2006/relationships/slideLayout"/><Relationship Id="rId4" Target="../media/image176.png" Type="http://schemas.openxmlformats.org/officeDocument/2006/relationships/image"/><Relationship Id="rId5" Target="../media/image5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15.emf"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77.png" Type="http://schemas.openxmlformats.org/officeDocument/2006/relationships/image"/><Relationship Id="rId3" Target="../media/image178.jpeg" Type="http://schemas.openxmlformats.org/officeDocument/2006/relationships/image"/><Relationship Id="rId4" Target="../media/image179.png" Type="http://schemas.openxmlformats.org/officeDocument/2006/relationships/image"/><Relationship Id="rId5" Target="../media/image180.png" Type="http://schemas.openxmlformats.org/officeDocument/2006/relationships/image"/><Relationship Id="rId6" Target="../media/image18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3.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12" Target="../media/image31.png" Type="http://schemas.openxmlformats.org/officeDocument/2006/relationships/image"/><Relationship Id="rId13" Target="../media/image32.svg" Type="http://schemas.openxmlformats.org/officeDocument/2006/relationships/image"/><Relationship Id="rId14" Target="../media/image33.png" Type="http://schemas.openxmlformats.org/officeDocument/2006/relationships/image"/><Relationship Id="rId15" Target="../media/image34.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notesSlides/notesSlide3.xml" Type="http://schemas.openxmlformats.org/officeDocument/2006/relationships/notesSlide"/><Relationship Id="rId20" Target="../media/image22.png" Type="http://schemas.openxmlformats.org/officeDocument/2006/relationships/image"/><Relationship Id="rId21" Target="../media/image23.svg" Type="http://schemas.openxmlformats.org/officeDocument/2006/relationships/image"/><Relationship Id="rId22" Target="../media/image16.png" Type="http://schemas.openxmlformats.org/officeDocument/2006/relationships/image"/><Relationship Id="rId23" Target="../media/image17.svg" Type="http://schemas.openxmlformats.org/officeDocument/2006/relationships/image"/><Relationship Id="rId24" Target="../media/image35.png" Type="http://schemas.openxmlformats.org/officeDocument/2006/relationships/image"/><Relationship Id="rId25" Target="../media/image36.svg" Type="http://schemas.openxmlformats.org/officeDocument/2006/relationships/image"/><Relationship Id="rId26" Target="../media/image37.png" Type="http://schemas.openxmlformats.org/officeDocument/2006/relationships/image"/><Relationship Id="rId27" Target="../media/image38.svg" Type="http://schemas.openxmlformats.org/officeDocument/2006/relationships/image"/><Relationship Id="rId28" Target="../media/image39.png" Type="http://schemas.openxmlformats.org/officeDocument/2006/relationships/image"/><Relationship Id="rId29" Target="../media/image40.sv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13.png" Type="http://schemas.openxmlformats.org/officeDocument/2006/relationships/image"/><Relationship Id="rId7" Target="../media/image14.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3.xml" Type="http://schemas.openxmlformats.org/officeDocument/2006/relationships/slideLayout"/><Relationship Id="rId2" Target="../notesSlides/notesSlide4.xml" Type="http://schemas.openxmlformats.org/officeDocument/2006/relationships/notesSlide"/><Relationship Id="rId3" Target="../media/image13.png" Type="http://schemas.openxmlformats.org/officeDocument/2006/relationships/image"/><Relationship Id="rId4" Target="../media/image14.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11.xml" Type="http://schemas.openxmlformats.org/officeDocument/2006/relationships/slideLayout"/><Relationship Id="rId10" Target="../media/image51.png" Type="http://schemas.openxmlformats.org/officeDocument/2006/relationships/image"/><Relationship Id="rId2" Target="../notesSlides/notesSlide5.xml" Type="http://schemas.openxmlformats.org/officeDocument/2006/relationships/notesSlide"/><Relationship Id="rId3" Target="../media/image45.pn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hdphoto1.wdp" Type="http://schemas.microsoft.com/office/2007/relationships/hdphoto"/><Relationship Id="rId7" Target="../media/image48.pn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3.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s>
</file>

<file path=ppt/slides/_rels/slide9.xml.rels><?xml version="1.0" encoding="UTF-8" standalone="yes"?><Relationships xmlns="http://schemas.openxmlformats.org/package/2006/relationships"><Relationship Id="rId1" Target="NULL" TargetMode="External" Type="http://schemas.openxmlformats.org/officeDocument/2006/relationships/audio"/><Relationship Id="rId2" Target="../media/media1.mp3" Type="http://schemas.microsoft.com/office/2007/relationships/media"/><Relationship Id="rId3" Target="../slideLayouts/slideLayout3.xml" Type="http://schemas.openxmlformats.org/officeDocument/2006/relationships/slideLayout"/><Relationship Id="rId4" Target="../media/image13.png" Type="http://schemas.openxmlformats.org/officeDocument/2006/relationships/image"/><Relationship Id="rId5" Target="../media/image1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34FED419-4122-49B5-9CA3-09B1E98131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98421" y="147618"/>
            <a:ext cx="6309159" cy="6580521"/>
          </a:xfrm>
          <a:prstGeom prst="rect">
            <a:avLst/>
          </a:prstGeom>
          <a:effectLst>
            <a:outerShdw sx="102000" sy="102000" algn="ctr" rotWithShape="0">
              <a:srgbClr val="8DC323"/>
            </a:outerShdw>
          </a:effectLst>
        </p:spPr>
      </p:pic>
      <p:sp>
        <p:nvSpPr>
          <p:cNvPr id="13" name="四角形: 角を丸くする 12">
            <a:extLst>
              <a:ext uri="{FF2B5EF4-FFF2-40B4-BE49-F238E27FC236}">
                <a16:creationId xmlns:a16="http://schemas.microsoft.com/office/drawing/2014/main" id="{4E8271F1-0B3D-490F-80FF-9066BCA6D7B5}"/>
              </a:ext>
            </a:extLst>
          </p:cNvPr>
          <p:cNvSpPr/>
          <p:nvPr/>
        </p:nvSpPr>
        <p:spPr>
          <a:xfrm>
            <a:off x="2824316" y="1269446"/>
            <a:ext cx="4274509" cy="821416"/>
          </a:xfrm>
          <a:prstGeom prst="roundRect">
            <a:avLst>
              <a:gd name="adj" fmla="val 5000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9A7D"/>
              </a:solidFill>
            </a:endParaRPr>
          </a:p>
        </p:txBody>
      </p:sp>
      <p:sp>
        <p:nvSpPr>
          <p:cNvPr id="14" name="テキスト ボックス 13">
            <a:extLst>
              <a:ext uri="{FF2B5EF4-FFF2-40B4-BE49-F238E27FC236}">
                <a16:creationId xmlns:a16="http://schemas.microsoft.com/office/drawing/2014/main" id="{1D853860-B4DB-487F-828F-312D07310291}"/>
              </a:ext>
            </a:extLst>
          </p:cNvPr>
          <p:cNvSpPr txBox="1"/>
          <p:nvPr/>
        </p:nvSpPr>
        <p:spPr>
          <a:xfrm>
            <a:off x="3420370" y="1317467"/>
            <a:ext cx="3065262" cy="707886"/>
          </a:xfrm>
          <a:prstGeom prst="rect">
            <a:avLst/>
          </a:prstGeom>
          <a:noFill/>
        </p:spPr>
        <p:txBody>
          <a:bodyPr wrap="none" rtlCol="0">
            <a:spAutoFit/>
          </a:bodyPr>
          <a:lstStyle/>
          <a:p>
            <a:pPr algn="ctr"/>
            <a:r>
              <a:rPr lang="ja-JP" altLang="en-US" sz="2000" b="1">
                <a:solidFill>
                  <a:schemeClr val="bg1"/>
                </a:solidFill>
                <a:latin typeface="BIZ UDPゴシック" panose="020B0400000000000000" pitchFamily="50" charset="-128"/>
                <a:ea typeface="BIZ UDPゴシック" panose="020B0400000000000000" pitchFamily="50" charset="-128"/>
              </a:rPr>
              <a:t>皆</a:t>
            </a:r>
            <a:r>
              <a:rPr lang="ja-JP" altLang="en-US" b="1">
                <a:solidFill>
                  <a:schemeClr val="bg1"/>
                </a:solidFill>
                <a:latin typeface="BIZ UDPゴシック" panose="020B0400000000000000" pitchFamily="50" charset="-128"/>
                <a:ea typeface="BIZ UDPゴシック" panose="020B0400000000000000" pitchFamily="50" charset="-128"/>
              </a:rPr>
              <a:t>さんと</a:t>
            </a:r>
            <a:r>
              <a:rPr lang="ja-JP" altLang="en-US" sz="2000" b="1">
                <a:solidFill>
                  <a:schemeClr val="bg1"/>
                </a:solidFill>
                <a:latin typeface="BIZ UDPゴシック" panose="020B0400000000000000" pitchFamily="50" charset="-128"/>
                <a:ea typeface="BIZ UDPゴシック" panose="020B0400000000000000" pitchFamily="50" charset="-128"/>
              </a:rPr>
              <a:t>一緒</a:t>
            </a:r>
            <a:r>
              <a:rPr lang="ja-JP" altLang="en-US" b="1">
                <a:solidFill>
                  <a:schemeClr val="bg1"/>
                </a:solidFill>
                <a:latin typeface="BIZ UDPゴシック" panose="020B0400000000000000" pitchFamily="50" charset="-128"/>
                <a:ea typeface="BIZ UDPゴシック" panose="020B0400000000000000" pitchFamily="50" charset="-128"/>
              </a:rPr>
              <a:t>に</a:t>
            </a:r>
            <a:endParaRPr lang="en-US" altLang="ja-JP" b="1">
              <a:solidFill>
                <a:schemeClr val="bg1"/>
              </a:solidFill>
              <a:latin typeface="BIZ UDPゴシック" panose="020B0400000000000000" pitchFamily="50" charset="-128"/>
              <a:ea typeface="BIZ UDPゴシック" panose="020B0400000000000000" pitchFamily="50" charset="-128"/>
            </a:endParaRPr>
          </a:p>
          <a:p>
            <a:pPr algn="ctr"/>
            <a:r>
              <a:rPr lang="ja-JP" altLang="en-US" sz="2000" b="1">
                <a:solidFill>
                  <a:schemeClr val="bg1"/>
                </a:solidFill>
                <a:latin typeface="BIZ UDPゴシック" panose="020B0400000000000000" pitchFamily="50" charset="-128"/>
                <a:ea typeface="BIZ UDPゴシック" panose="020B0400000000000000" pitchFamily="50" charset="-128"/>
              </a:rPr>
              <a:t>年金制度</a:t>
            </a:r>
            <a:r>
              <a:rPr lang="ja-JP" altLang="en-US" b="1">
                <a:solidFill>
                  <a:schemeClr val="bg1"/>
                </a:solidFill>
                <a:latin typeface="BIZ UDPゴシック" panose="020B0400000000000000" pitchFamily="50" charset="-128"/>
                <a:ea typeface="BIZ UDPゴシック" panose="020B0400000000000000" pitchFamily="50" charset="-128"/>
              </a:rPr>
              <a:t>について</a:t>
            </a:r>
            <a:r>
              <a:rPr lang="ja-JP" altLang="en-US" sz="2000" b="1">
                <a:solidFill>
                  <a:schemeClr val="bg1"/>
                </a:solidFill>
                <a:latin typeface="BIZ UDPゴシック" panose="020B0400000000000000" pitchFamily="50" charset="-128"/>
                <a:ea typeface="BIZ UDPゴシック" panose="020B0400000000000000" pitchFamily="50" charset="-128"/>
              </a:rPr>
              <a:t>考</a:t>
            </a:r>
            <a:r>
              <a:rPr lang="ja-JP" altLang="en-US" b="1">
                <a:solidFill>
                  <a:schemeClr val="bg1"/>
                </a:solidFill>
                <a:latin typeface="BIZ UDPゴシック" panose="020B0400000000000000" pitchFamily="50" charset="-128"/>
                <a:ea typeface="BIZ UDPゴシック" panose="020B0400000000000000" pitchFamily="50" charset="-128"/>
              </a:rPr>
              <a:t>えたい</a:t>
            </a:r>
            <a:endParaRPr lang="ja-JP" altLang="en-US" sz="2000" b="1">
              <a:solidFill>
                <a:schemeClr val="bg1"/>
              </a:solidFill>
              <a:latin typeface="BIZ UDPゴシック" panose="020B0400000000000000" pitchFamily="50" charset="-128"/>
              <a:ea typeface="BIZ UDPゴシック" panose="020B0400000000000000" pitchFamily="50" charset="-128"/>
            </a:endParaRPr>
          </a:p>
        </p:txBody>
      </p:sp>
      <p:sp>
        <p:nvSpPr>
          <p:cNvPr id="12" name="タイトル 1">
            <a:extLst>
              <a:ext uri="{FF2B5EF4-FFF2-40B4-BE49-F238E27FC236}">
                <a16:creationId xmlns:a16="http://schemas.microsoft.com/office/drawing/2014/main" id="{7D45E0CB-9B2C-4F98-8223-2ADB0BBB84FE}"/>
              </a:ext>
            </a:extLst>
          </p:cNvPr>
          <p:cNvSpPr txBox="1">
            <a:spLocks/>
          </p:cNvSpPr>
          <p:nvPr/>
        </p:nvSpPr>
        <p:spPr>
          <a:xfrm>
            <a:off x="742950" y="2473446"/>
            <a:ext cx="8420100" cy="2363724"/>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6000" b="1">
                <a:latin typeface="BIZ UDPゴシック" panose="020B0400000000000000" pitchFamily="50" charset="-128"/>
                <a:ea typeface="BIZ UDPゴシック" panose="020B0400000000000000" pitchFamily="50" charset="-128"/>
              </a:rPr>
              <a:t>わたし</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br>
              <a:rPr lang="en-US" altLang="ja-JP" sz="6000" b="1">
                <a:latin typeface="BIZ UDPゴシック" panose="020B0400000000000000" pitchFamily="50" charset="-128"/>
                <a:ea typeface="BIZ UDPゴシック" panose="020B0400000000000000" pitchFamily="50" charset="-128"/>
              </a:rPr>
            </a:br>
            <a:r>
              <a:rPr lang="ja-JP" altLang="en-US" b="1">
                <a:latin typeface="BIZ UDPゴシック" panose="020B0400000000000000" pitchFamily="50" charset="-128"/>
                <a:ea typeface="BIZ UDPゴシック" panose="020B0400000000000000" pitchFamily="50" charset="-128"/>
              </a:rPr>
              <a:t>と</a:t>
            </a:r>
            <a:br>
              <a:rPr lang="en-US" altLang="ja-JP" sz="6000" b="1">
                <a:latin typeface="BIZ UDPゴシック" panose="020B0400000000000000" pitchFamily="50" charset="-128"/>
                <a:ea typeface="BIZ UDPゴシック" panose="020B0400000000000000" pitchFamily="50" charset="-128"/>
              </a:rPr>
            </a:br>
            <a:r>
              <a:rPr lang="ja-JP" altLang="en-US" sz="6000" b="1">
                <a:latin typeface="BIZ UDPゴシック" panose="020B0400000000000000" pitchFamily="50" charset="-128"/>
                <a:ea typeface="BIZ UDPゴシック" panose="020B0400000000000000" pitchFamily="50" charset="-128"/>
              </a:rPr>
              <a:t>みんな</a:t>
            </a:r>
            <a:r>
              <a:rPr lang="ja-JP" altLang="en-US" sz="4800" b="1">
                <a:latin typeface="BIZ UDPゴシック" panose="020B0400000000000000" pitchFamily="50" charset="-128"/>
                <a:ea typeface="BIZ UDPゴシック" panose="020B0400000000000000" pitchFamily="50" charset="-128"/>
              </a:rPr>
              <a:t>の</a:t>
            </a:r>
            <a:r>
              <a:rPr lang="ja-JP" altLang="en-US" sz="6000" b="1">
                <a:latin typeface="BIZ UDPゴシック" panose="020B0400000000000000" pitchFamily="50" charset="-128"/>
                <a:ea typeface="BIZ UDPゴシック" panose="020B0400000000000000" pitchFamily="50" charset="-128"/>
              </a:rPr>
              <a:t>年金</a:t>
            </a:r>
            <a:endParaRPr lang="en-US" altLang="ja-JP" sz="6000" b="1">
              <a:latin typeface="BIZ UDPゴシック" panose="020B0400000000000000" pitchFamily="50" charset="-128"/>
              <a:ea typeface="BIZ UDPゴシック" panose="020B0400000000000000" pitchFamily="50" charset="-128"/>
            </a:endParaRPr>
          </a:p>
        </p:txBody>
      </p:sp>
      <p:sp>
        <p:nvSpPr>
          <p:cNvPr id="8" name="字幕 2">
            <a:extLst>
              <a:ext uri="{FF2B5EF4-FFF2-40B4-BE49-F238E27FC236}">
                <a16:creationId xmlns:a16="http://schemas.microsoft.com/office/drawing/2014/main" id="{5C2B7AC5-192A-46D5-9921-146FF700AE1A}"/>
              </a:ext>
            </a:extLst>
          </p:cNvPr>
          <p:cNvSpPr txBox="1">
            <a:spLocks/>
          </p:cNvSpPr>
          <p:nvPr/>
        </p:nvSpPr>
        <p:spPr>
          <a:xfrm>
            <a:off x="2308720" y="4837170"/>
            <a:ext cx="5305699" cy="533900"/>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ja-JP" sz="4500">
                <a:solidFill>
                  <a:schemeClr val="tx1">
                    <a:lumMod val="75000"/>
                    <a:lumOff val="25000"/>
                  </a:schemeClr>
                </a:solidFill>
                <a:latin typeface="BIZ UDPゴシック" panose="020B0400000000000000" pitchFamily="50" charset="-128"/>
                <a:ea typeface="BIZ UDPゴシック" panose="020B0400000000000000" pitchFamily="50" charset="-128"/>
              </a:rPr>
              <a:t>厚生労働省年金局</a:t>
            </a:r>
            <a:r>
              <a:rPr lang="ja-JP" altLang="en-US" sz="4500">
                <a:solidFill>
                  <a:schemeClr val="tx1">
                    <a:lumMod val="75000"/>
                    <a:lumOff val="25000"/>
                  </a:schemeClr>
                </a:solidFill>
                <a:latin typeface="BIZ UDPゴシック" panose="020B0400000000000000" pitchFamily="50" charset="-128"/>
                <a:ea typeface="BIZ UDPゴシック" panose="020B0400000000000000" pitchFamily="50" charset="-128"/>
              </a:rPr>
              <a:t>総務課　年金広報企画室</a:t>
            </a: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endParaRPr lang="en-US" altLang="ja-JP" sz="450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字幕 2">
            <a:extLst>
              <a:ext uri="{FF2B5EF4-FFF2-40B4-BE49-F238E27FC236}">
                <a16:creationId xmlns:a16="http://schemas.microsoft.com/office/drawing/2014/main" id="{E6E82B86-20C3-4C27-AD04-8170959F92AA}"/>
              </a:ext>
            </a:extLst>
          </p:cNvPr>
          <p:cNvSpPr txBox="1">
            <a:spLocks/>
          </p:cNvSpPr>
          <p:nvPr/>
        </p:nvSpPr>
        <p:spPr>
          <a:xfrm>
            <a:off x="3994951" y="776632"/>
            <a:ext cx="1685616" cy="533900"/>
          </a:xfrm>
          <a:prstGeom prst="rect">
            <a:avLst/>
          </a:prstGeom>
        </p:spPr>
        <p:txBody>
          <a:bodyPr lIns="91440" tIns="45720" rIns="91440" bIns="4572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en-US" altLang="ja-JP" sz="200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marL="0" indent="0" algn="ctr">
              <a:buNone/>
            </a:pPr>
            <a:r>
              <a:rPr lang="ja-JP" altLang="en-US" sz="4500">
                <a:solidFill>
                  <a:schemeClr val="tx1">
                    <a:lumMod val="75000"/>
                    <a:lumOff val="25000"/>
                  </a:schemeClr>
                </a:solidFill>
                <a:latin typeface="BIZ UDPゴシック" panose="020B0400000000000000" pitchFamily="50" charset="-128"/>
                <a:ea typeface="BIZ UDPゴシック"/>
              </a:rPr>
              <a:t>令和７年度版</a:t>
            </a:r>
            <a:endParaRPr lang="en-US" altLang="ja-JP" sz="4500">
              <a:solidFill>
                <a:schemeClr val="tx1">
                  <a:lumMod val="75000"/>
                  <a:lumOff val="25000"/>
                </a:schemeClr>
              </a:solidFill>
              <a:latin typeface="BIZ UDPゴシック" panose="020B0400000000000000" pitchFamily="50" charset="-128"/>
              <a:ea typeface="BIZ UDPゴシック"/>
            </a:endParaRPr>
          </a:p>
        </p:txBody>
      </p:sp>
    </p:spTree>
    <p:extLst>
      <p:ext uri="{BB962C8B-B14F-4D97-AF65-F5344CB8AC3E}">
        <p14:creationId xmlns:p14="http://schemas.microsoft.com/office/powerpoint/2010/main" val="1852138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10</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524073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719936" y="590790"/>
            <a:ext cx="4520789"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まずは、皆さんに質問です！</a:t>
            </a:r>
          </a:p>
        </p:txBody>
      </p:sp>
      <p:grpSp>
        <p:nvGrpSpPr>
          <p:cNvPr id="14" name="グループ化 13">
            <a:extLst>
              <a:ext uri="{FF2B5EF4-FFF2-40B4-BE49-F238E27FC236}">
                <a16:creationId xmlns:a16="http://schemas.microsoft.com/office/drawing/2014/main" id="{B4DEFD3D-B29A-4096-98FF-7BC6F13E02C9}"/>
              </a:ext>
            </a:extLst>
          </p:cNvPr>
          <p:cNvGrpSpPr/>
          <p:nvPr/>
        </p:nvGrpSpPr>
        <p:grpSpPr>
          <a:xfrm>
            <a:off x="596900" y="3219260"/>
            <a:ext cx="8712200" cy="1466722"/>
            <a:chOff x="596900" y="3219260"/>
            <a:chExt cx="8712200" cy="1466722"/>
          </a:xfrm>
        </p:grpSpPr>
        <p:sp>
          <p:nvSpPr>
            <p:cNvPr id="34" name="四角形: 角を丸くする 33">
              <a:extLst>
                <a:ext uri="{FF2B5EF4-FFF2-40B4-BE49-F238E27FC236}">
                  <a16:creationId xmlns:a16="http://schemas.microsoft.com/office/drawing/2014/main" id="{42FB20BB-B4EC-4A80-BC07-E5C6A908074F}"/>
                </a:ext>
              </a:extLst>
            </p:cNvPr>
            <p:cNvSpPr/>
            <p:nvPr/>
          </p:nvSpPr>
          <p:spPr>
            <a:xfrm>
              <a:off x="596900" y="3219260"/>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9" name="楕円 8">
              <a:extLst>
                <a:ext uri="{FF2B5EF4-FFF2-40B4-BE49-F238E27FC236}">
                  <a16:creationId xmlns:a16="http://schemas.microsoft.com/office/drawing/2014/main" id="{3AC8CF84-AA43-40B8-9CEA-72530A3647B5}"/>
                </a:ext>
              </a:extLst>
            </p:cNvPr>
            <p:cNvSpPr/>
            <p:nvPr/>
          </p:nvSpPr>
          <p:spPr>
            <a:xfrm>
              <a:off x="2010359" y="3347823"/>
              <a:ext cx="1117599" cy="91440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8F0B4697-EB7E-4E68-BFE7-80E3573E2088}"/>
                </a:ext>
              </a:extLst>
            </p:cNvPr>
            <p:cNvSpPr txBox="1"/>
            <p:nvPr/>
          </p:nvSpPr>
          <p:spPr>
            <a:xfrm>
              <a:off x="3503804" y="3401064"/>
              <a:ext cx="537518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老後にどれくらいお金が必要か</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考えたことはありますか？</a:t>
              </a:r>
            </a:p>
          </p:txBody>
        </p:sp>
        <p:pic>
          <p:nvPicPr>
            <p:cNvPr id="8" name="図 7" descr="挿絵, 記号 が含まれている画像&#10;&#10;自動的に生成された説明">
              <a:extLst>
                <a:ext uri="{FF2B5EF4-FFF2-40B4-BE49-F238E27FC236}">
                  <a16:creationId xmlns:a16="http://schemas.microsoft.com/office/drawing/2014/main" id="{E3AF8A86-57E2-4BB3-A1E7-A14B6EB22C4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2789"/>
            <a:stretch/>
          </p:blipFill>
          <p:spPr>
            <a:xfrm>
              <a:off x="1076268" y="3401064"/>
              <a:ext cx="557207" cy="1284918"/>
            </a:xfrm>
            <a:prstGeom prst="rect">
              <a:avLst/>
            </a:prstGeom>
          </p:spPr>
        </p:pic>
        <p:pic>
          <p:nvPicPr>
            <p:cNvPr id="25" name="図 24" descr="ダイアグラム, 設計図&#10;&#10;自動的に生成された説明">
              <a:extLst>
                <a:ext uri="{FF2B5EF4-FFF2-40B4-BE49-F238E27FC236}">
                  <a16:creationId xmlns:a16="http://schemas.microsoft.com/office/drawing/2014/main" id="{468C48D9-682D-4A8C-A7C2-33B5D89B02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154930" y="3500847"/>
              <a:ext cx="828456" cy="608352"/>
            </a:xfrm>
            <a:prstGeom prst="rect">
              <a:avLst/>
            </a:prstGeom>
          </p:spPr>
        </p:pic>
        <p:sp>
          <p:nvSpPr>
            <p:cNvPr id="28" name="楕円 27">
              <a:extLst>
                <a:ext uri="{FF2B5EF4-FFF2-40B4-BE49-F238E27FC236}">
                  <a16:creationId xmlns:a16="http://schemas.microsoft.com/office/drawing/2014/main" id="{711AC725-66F3-437D-9C4A-6E247C09A31B}"/>
                </a:ext>
              </a:extLst>
            </p:cNvPr>
            <p:cNvSpPr/>
            <p:nvPr/>
          </p:nvSpPr>
          <p:spPr>
            <a:xfrm>
              <a:off x="1884264" y="3935281"/>
              <a:ext cx="250113" cy="20463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73CB2B0D-F859-4A6A-BBCC-6BBDA6643045}"/>
                </a:ext>
              </a:extLst>
            </p:cNvPr>
            <p:cNvSpPr/>
            <p:nvPr/>
          </p:nvSpPr>
          <p:spPr>
            <a:xfrm>
              <a:off x="1678741" y="3899325"/>
              <a:ext cx="142476" cy="11657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CBFF9C37-5EC0-46AC-884B-C816923344E5}"/>
              </a:ext>
            </a:extLst>
          </p:cNvPr>
          <p:cNvGrpSpPr/>
          <p:nvPr/>
        </p:nvGrpSpPr>
        <p:grpSpPr>
          <a:xfrm>
            <a:off x="596900" y="4889833"/>
            <a:ext cx="8712200" cy="1466721"/>
            <a:chOff x="596900" y="4889833"/>
            <a:chExt cx="8712200" cy="1466721"/>
          </a:xfrm>
        </p:grpSpPr>
        <p:sp>
          <p:nvSpPr>
            <p:cNvPr id="35" name="四角形: 角を丸くする 34">
              <a:extLst>
                <a:ext uri="{FF2B5EF4-FFF2-40B4-BE49-F238E27FC236}">
                  <a16:creationId xmlns:a16="http://schemas.microsoft.com/office/drawing/2014/main" id="{08CDE086-4AA9-48C9-A33E-C25F5BCB7FD4}"/>
                </a:ext>
              </a:extLst>
            </p:cNvPr>
            <p:cNvSpPr/>
            <p:nvPr/>
          </p:nvSpPr>
          <p:spPr>
            <a:xfrm>
              <a:off x="596900" y="4889833"/>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656E8B4-1669-44BD-809B-E5C05FD14616}"/>
                </a:ext>
              </a:extLst>
            </p:cNvPr>
            <p:cNvSpPr txBox="1"/>
            <p:nvPr/>
          </p:nvSpPr>
          <p:spPr>
            <a:xfrm>
              <a:off x="3503804" y="5079244"/>
              <a:ext cx="5275803"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今の１万円のものが、将来、</a:t>
              </a: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いくらになるか予想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12" name="図 11" descr="アイコン&#10;&#10;自動的に生成された説明">
              <a:extLst>
                <a:ext uri="{FF2B5EF4-FFF2-40B4-BE49-F238E27FC236}">
                  <a16:creationId xmlns:a16="http://schemas.microsoft.com/office/drawing/2014/main" id="{D4941A4D-FAD7-4859-986A-FD79CE8CB14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81821" y="5079244"/>
              <a:ext cx="1793982" cy="1137089"/>
            </a:xfrm>
            <a:prstGeom prst="rect">
              <a:avLst/>
            </a:prstGeom>
          </p:spPr>
        </p:pic>
      </p:grpSp>
      <p:pic>
        <p:nvPicPr>
          <p:cNvPr id="18" name="ニュッ2">
            <a:hlinkClick r:id="" action="ppaction://media"/>
            <a:extLst>
              <a:ext uri="{FF2B5EF4-FFF2-40B4-BE49-F238E27FC236}">
                <a16:creationId xmlns:a16="http://schemas.microsoft.com/office/drawing/2014/main" id="{E6EEEEE8-A69B-4368-A1E9-2B157DE3F7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2223" y="212022"/>
            <a:ext cx="609600" cy="609600"/>
          </a:xfrm>
          <a:prstGeom prst="rect">
            <a:avLst/>
          </a:prstGeom>
        </p:spPr>
      </p:pic>
      <p:grpSp>
        <p:nvGrpSpPr>
          <p:cNvPr id="21" name="グループ化 20">
            <a:extLst>
              <a:ext uri="{FF2B5EF4-FFF2-40B4-BE49-F238E27FC236}">
                <a16:creationId xmlns:a16="http://schemas.microsoft.com/office/drawing/2014/main" id="{23424477-6E69-4F25-A94C-B9A128FA25C4}"/>
              </a:ext>
            </a:extLst>
          </p:cNvPr>
          <p:cNvGrpSpPr/>
          <p:nvPr/>
        </p:nvGrpSpPr>
        <p:grpSpPr>
          <a:xfrm>
            <a:off x="596900" y="1548687"/>
            <a:ext cx="8712200" cy="1466721"/>
            <a:chOff x="596900" y="1548687"/>
            <a:chExt cx="8712200" cy="1466721"/>
          </a:xfrm>
        </p:grpSpPr>
        <p:sp>
          <p:nvSpPr>
            <p:cNvPr id="33" name="四角形: 角を丸くする 32">
              <a:extLst>
                <a:ext uri="{FF2B5EF4-FFF2-40B4-BE49-F238E27FC236}">
                  <a16:creationId xmlns:a16="http://schemas.microsoft.com/office/drawing/2014/main" id="{890837FD-3802-4C3E-899F-F57311852CA9}"/>
                </a:ext>
              </a:extLst>
            </p:cNvPr>
            <p:cNvSpPr/>
            <p:nvPr/>
          </p:nvSpPr>
          <p:spPr>
            <a:xfrm>
              <a:off x="596900" y="1548687"/>
              <a:ext cx="8712200" cy="1466721"/>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D866D39C-FFA5-4AF1-9761-BBF3423C4169}"/>
                </a:ext>
              </a:extLst>
            </p:cNvPr>
            <p:cNvSpPr txBox="1"/>
            <p:nvPr/>
          </p:nvSpPr>
          <p:spPr>
            <a:xfrm>
              <a:off x="3503804" y="1731423"/>
              <a:ext cx="4179349" cy="1068434"/>
            </a:xfrm>
            <a:prstGeom prst="rect">
              <a:avLst/>
            </a:prstGeom>
            <a:noFill/>
          </p:spPr>
          <p:txBody>
            <a:bodyPr wrap="non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自分が</a:t>
              </a: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何歳まで生きるか</a:t>
              </a:r>
              <a:endParaRPr kumimoji="1" lang="en-US" altLang="ja-JP"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sz="2800" b="1"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予想</a:t>
              </a:r>
              <a:r>
                <a:rPr kumimoji="1" lang="ja-JP" altLang="en-US" sz="2800" i="0" u="none" strike="noStrike" kern="1200" cap="none" spc="300" normalizeH="0" baseline="0" noProof="0">
                  <a:ln>
                    <a:noFill/>
                  </a:ln>
                  <a:solidFill>
                    <a:prstClr val="black"/>
                  </a:solidFill>
                  <a:effectLst/>
                  <a:uLnTx/>
                  <a:uFillTx/>
                  <a:latin typeface="Meiryo UI" panose="020B0604030504040204" pitchFamily="50" charset="-128"/>
                  <a:ea typeface="Meiryo UI" panose="020B0604030504040204" pitchFamily="50" charset="-128"/>
                </a:rPr>
                <a:t>できますか？</a:t>
              </a:r>
            </a:p>
          </p:txBody>
        </p:sp>
        <p:pic>
          <p:nvPicPr>
            <p:cNvPr id="3" name="図 2" descr="挿絵 が含まれている画像&#10;&#10;自動的に生成された説明">
              <a:extLst>
                <a:ext uri="{FF2B5EF4-FFF2-40B4-BE49-F238E27FC236}">
                  <a16:creationId xmlns:a16="http://schemas.microsoft.com/office/drawing/2014/main" id="{D368C6C8-72D5-4DEF-8A7B-485C62A79783}"/>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 b="12199"/>
            <a:stretch/>
          </p:blipFill>
          <p:spPr>
            <a:xfrm>
              <a:off x="859197" y="2340591"/>
              <a:ext cx="415554" cy="674817"/>
            </a:xfrm>
            <a:prstGeom prst="rect">
              <a:avLst/>
            </a:prstGeom>
          </p:spPr>
        </p:pic>
        <p:pic>
          <p:nvPicPr>
            <p:cNvPr id="6" name="図 5" descr="シャツ, 挿絵 が含まれている画像&#10;&#10;自動的に生成された説明">
              <a:extLst>
                <a:ext uri="{FF2B5EF4-FFF2-40B4-BE49-F238E27FC236}">
                  <a16:creationId xmlns:a16="http://schemas.microsoft.com/office/drawing/2014/main" id="{6411E61C-7898-4ECB-BF18-4C8322C92BB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b="9330"/>
            <a:stretch/>
          </p:blipFill>
          <p:spPr>
            <a:xfrm>
              <a:off x="1595497" y="1824699"/>
              <a:ext cx="621314" cy="1190709"/>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2AC278C7-1AD7-43F5-833E-0C47423AA091}"/>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b="21794"/>
            <a:stretch/>
          </p:blipFill>
          <p:spPr>
            <a:xfrm>
              <a:off x="2490506" y="1862173"/>
              <a:ext cx="637452" cy="1153235"/>
            </a:xfrm>
            <a:prstGeom prst="rect">
              <a:avLst/>
            </a:prstGeom>
          </p:spPr>
        </p:pic>
        <p:sp>
          <p:nvSpPr>
            <p:cNvPr id="30" name="二等辺三角形 29">
              <a:extLst>
                <a:ext uri="{FF2B5EF4-FFF2-40B4-BE49-F238E27FC236}">
                  <a16:creationId xmlns:a16="http://schemas.microsoft.com/office/drawing/2014/main" id="{668C677F-1D0A-48C3-916F-2FF0563BA72C}"/>
                </a:ext>
              </a:extLst>
            </p:cNvPr>
            <p:cNvSpPr/>
            <p:nvPr/>
          </p:nvSpPr>
          <p:spPr>
            <a:xfrm rot="5400000">
              <a:off x="1366061"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549CDF2D-42E8-4CE3-9963-C1504A747308}"/>
                </a:ext>
              </a:extLst>
            </p:cNvPr>
            <p:cNvSpPr/>
            <p:nvPr/>
          </p:nvSpPr>
          <p:spPr>
            <a:xfrm rot="5400000">
              <a:off x="2284580" y="2418138"/>
              <a:ext cx="195895" cy="168875"/>
            </a:xfrm>
            <a:prstGeom prst="triangl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215038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365" fill="hold"/>
                                        <p:tgtEl>
                                          <p:spTgt spid="18"/>
                                        </p:tgtEl>
                                      </p:cBhvr>
                                    </p:cmd>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par>
                                <p:cTn id="17" presetID="1" presetClass="mediacall" presetSubtype="0" fill="hold" nodeType="withEffect">
                                  <p:stCondLst>
                                    <p:cond delay="0"/>
                                  </p:stCondLst>
                                  <p:childTnLst>
                                    <p:cmd type="call" cmd="playFrom(0.0)">
                                      <p:cBhvr>
                                        <p:cTn id="18" dur="365"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par>
                                <p:cTn id="25" presetID="1" presetClass="mediacall" presetSubtype="0" fill="hold" nodeType="withEffect">
                                  <p:stCondLst>
                                    <p:cond delay="0"/>
                                  </p:stCondLst>
                                  <p:childTnLst>
                                    <p:cmd type="call" cmd="playFrom(0.0)">
                                      <p:cBhvr>
                                        <p:cTn id="26" dur="36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0">
                  <p:stCondLst>
                    <p:cond delay="indefinite"/>
                  </p:stCondLst>
                  <p:endCondLst>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11</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4" y="453424"/>
            <a:ext cx="3688162"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546739" y="590790"/>
            <a:ext cx="3076483"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 何歳まで生きる？</a:t>
            </a:r>
          </a:p>
        </p:txBody>
      </p:sp>
      <p:sp>
        <p:nvSpPr>
          <p:cNvPr id="8" name="テキスト ボックス 7">
            <a:extLst>
              <a:ext uri="{FF2B5EF4-FFF2-40B4-BE49-F238E27FC236}">
                <a16:creationId xmlns:a16="http://schemas.microsoft.com/office/drawing/2014/main" id="{DEB5767E-8C8B-42FD-A4DD-4765BBCBF770}"/>
              </a:ext>
            </a:extLst>
          </p:cNvPr>
          <p:cNvSpPr txBox="1"/>
          <p:nvPr/>
        </p:nvSpPr>
        <p:spPr>
          <a:xfrm>
            <a:off x="1127305" y="1681961"/>
            <a:ext cx="273645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600" b="1" i="0" u="sng" strike="noStrike" kern="1200" cap="none" spc="150" normalizeH="0" noProof="0">
                <a:solidFill>
                  <a:prstClr val="black"/>
                </a:solidFill>
                <a:effectLst/>
                <a:uLnTx/>
                <a:uFillTx/>
                <a:latin typeface="Meiryo UI" panose="020B0604030504040204" pitchFamily="50" charset="-128"/>
                <a:ea typeface="Meiryo UI" panose="020B0604030504040204" pitchFamily="50" charset="-128"/>
              </a:rPr>
              <a:t>女性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2" name="グラフィックス 11">
            <a:extLst>
              <a:ext uri="{FF2B5EF4-FFF2-40B4-BE49-F238E27FC236}">
                <a16:creationId xmlns:a16="http://schemas.microsoft.com/office/drawing/2014/main" id="{AD24C7D4-AAB6-4703-9E8E-F28F05BE6E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12" t="18612" r="2218" b="42701"/>
          <a:stretch/>
        </p:blipFill>
        <p:spPr>
          <a:xfrm>
            <a:off x="3821088" y="1366490"/>
            <a:ext cx="619532" cy="646740"/>
          </a:xfrm>
          <a:prstGeom prst="rect">
            <a:avLst/>
          </a:prstGeom>
        </p:spPr>
      </p:pic>
      <p:grpSp>
        <p:nvGrpSpPr>
          <p:cNvPr id="4" name="グループ化 3">
            <a:extLst>
              <a:ext uri="{FF2B5EF4-FFF2-40B4-BE49-F238E27FC236}">
                <a16:creationId xmlns:a16="http://schemas.microsoft.com/office/drawing/2014/main" id="{C4AF8590-4B8D-4CA5-88A1-CB6631DE5901}"/>
              </a:ext>
            </a:extLst>
          </p:cNvPr>
          <p:cNvGrpSpPr/>
          <p:nvPr/>
        </p:nvGrpSpPr>
        <p:grpSpPr>
          <a:xfrm>
            <a:off x="5707814" y="1327607"/>
            <a:ext cx="3267490" cy="692908"/>
            <a:chOff x="3338746" y="3469102"/>
            <a:chExt cx="3267490" cy="692908"/>
          </a:xfrm>
        </p:grpSpPr>
        <p:sp>
          <p:nvSpPr>
            <p:cNvPr id="13" name="テキスト ボックス 12">
              <a:extLst>
                <a:ext uri="{FF2B5EF4-FFF2-40B4-BE49-F238E27FC236}">
                  <a16:creationId xmlns:a16="http://schemas.microsoft.com/office/drawing/2014/main" id="{6A2203A7-F07A-47B0-8DBA-6DC8BDFFFF09}"/>
                </a:ext>
              </a:extLst>
            </p:cNvPr>
            <p:cNvSpPr txBox="1"/>
            <p:nvPr/>
          </p:nvSpPr>
          <p:spPr>
            <a:xfrm>
              <a:off x="3338746" y="3862337"/>
              <a:ext cx="2634557"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歳の</a:t>
              </a:r>
              <a:r>
                <a:rPr kumimoji="1" lang="ja-JP" altLang="en-US" sz="1300" b="1"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男性</a:t>
              </a:r>
              <a:r>
                <a:rPr kumimoji="1" lang="ja-JP" altLang="en-US" sz="1300" b="0" i="0" u="none" strike="noStrike" kern="1200" cap="none" spc="150" normalizeH="0" noProof="0">
                  <a:ln>
                    <a:noFill/>
                  </a:ln>
                  <a:solidFill>
                    <a:prstClr val="black"/>
                  </a:solidFill>
                  <a:effectLst/>
                  <a:uLnTx/>
                  <a:uFillTx/>
                  <a:latin typeface="Meiryo UI" panose="020B0604030504040204" pitchFamily="50" charset="-128"/>
                  <a:ea typeface="Meiryo UI" panose="020B0604030504040204" pitchFamily="50" charset="-128"/>
                </a:rPr>
                <a:t>は何歳まで生きる？</a:t>
              </a:r>
            </a:p>
          </p:txBody>
        </p:sp>
        <p:pic>
          <p:nvPicPr>
            <p:cNvPr id="14" name="グラフィックス 13">
              <a:extLst>
                <a:ext uri="{FF2B5EF4-FFF2-40B4-BE49-F238E27FC236}">
                  <a16:creationId xmlns:a16="http://schemas.microsoft.com/office/drawing/2014/main" id="{ED7A530F-614C-4CC4-A43F-5C139CAF34D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7122" t="10863" r="45086" b="47954"/>
            <a:stretch/>
          </p:blipFill>
          <p:spPr>
            <a:xfrm>
              <a:off x="5880663" y="3469102"/>
              <a:ext cx="725573" cy="692908"/>
            </a:xfrm>
            <a:prstGeom prst="rect">
              <a:avLst/>
            </a:prstGeom>
          </p:spPr>
        </p:pic>
      </p:grpSp>
      <p:graphicFrame>
        <p:nvGraphicFramePr>
          <p:cNvPr id="25" name="表 24">
            <a:extLst>
              <a:ext uri="{FF2B5EF4-FFF2-40B4-BE49-F238E27FC236}">
                <a16:creationId xmlns:a16="http://schemas.microsoft.com/office/drawing/2014/main" id="{4F8C7303-AF2B-4A2E-A9C3-4DA4B2B33A4C}"/>
              </a:ext>
            </a:extLst>
          </p:cNvPr>
          <p:cNvGraphicFramePr>
            <a:graphicFrameLocks noGrp="1"/>
          </p:cNvGraphicFramePr>
          <p:nvPr>
            <p:extLst>
              <p:ext uri="{D42A27DB-BD31-4B8C-83A1-F6EECF244321}">
                <p14:modId xmlns:p14="http://schemas.microsoft.com/office/powerpoint/2010/main" val="1434250909"/>
              </p:ext>
            </p:extLst>
          </p:nvPr>
        </p:nvGraphicFramePr>
        <p:xfrm>
          <a:off x="5409472"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46724C"/>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79AC80"/>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75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39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5</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graphicFrame>
        <p:nvGraphicFramePr>
          <p:cNvPr id="26" name="表 25">
            <a:extLst>
              <a:ext uri="{FF2B5EF4-FFF2-40B4-BE49-F238E27FC236}">
                <a16:creationId xmlns:a16="http://schemas.microsoft.com/office/drawing/2014/main" id="{40AACF79-00A5-43AC-9487-23D0A59088D3}"/>
              </a:ext>
            </a:extLst>
          </p:cNvPr>
          <p:cNvGraphicFramePr>
            <a:graphicFrameLocks noGrp="1"/>
          </p:cNvGraphicFramePr>
          <p:nvPr>
            <p:extLst>
              <p:ext uri="{D42A27DB-BD31-4B8C-83A1-F6EECF244321}">
                <p14:modId xmlns:p14="http://schemas.microsoft.com/office/powerpoint/2010/main" val="1130662597"/>
              </p:ext>
            </p:extLst>
          </p:nvPr>
        </p:nvGraphicFramePr>
        <p:xfrm>
          <a:off x="893495" y="2084282"/>
          <a:ext cx="3600400" cy="548640"/>
        </p:xfrm>
        <a:graphic>
          <a:graphicData uri="http://schemas.openxmlformats.org/drawingml/2006/table">
            <a:tbl>
              <a:tblPr firstRow="1" bandRow="1">
                <a:tableStyleId>{5940675A-B579-460E-94D1-54222C63F5DA}</a:tableStyleId>
              </a:tblPr>
              <a:tblGrid>
                <a:gridCol w="900100">
                  <a:extLst>
                    <a:ext uri="{9D8B030D-6E8A-4147-A177-3AD203B41FA5}">
                      <a16:colId xmlns:a16="http://schemas.microsoft.com/office/drawing/2014/main" val="2996041788"/>
                    </a:ext>
                  </a:extLst>
                </a:gridCol>
                <a:gridCol w="900100">
                  <a:extLst>
                    <a:ext uri="{9D8B030D-6E8A-4147-A177-3AD203B41FA5}">
                      <a16:colId xmlns:a16="http://schemas.microsoft.com/office/drawing/2014/main" val="1375540730"/>
                    </a:ext>
                  </a:extLst>
                </a:gridCol>
                <a:gridCol w="900100">
                  <a:extLst>
                    <a:ext uri="{9D8B030D-6E8A-4147-A177-3AD203B41FA5}">
                      <a16:colId xmlns:a16="http://schemas.microsoft.com/office/drawing/2014/main" val="4098603279"/>
                    </a:ext>
                  </a:extLst>
                </a:gridCol>
                <a:gridCol w="900100">
                  <a:extLst>
                    <a:ext uri="{9D8B030D-6E8A-4147-A177-3AD203B41FA5}">
                      <a16:colId xmlns:a16="http://schemas.microsoft.com/office/drawing/2014/main" val="2159533947"/>
                    </a:ext>
                  </a:extLst>
                </a:gridCol>
              </a:tblGrid>
              <a:tr h="252000">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70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80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90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C6525D"/>
                    </a:solidFill>
                  </a:tcPr>
                </a:tc>
                <a:tc>
                  <a:txBody>
                    <a:bodyPr/>
                    <a:lstStyle/>
                    <a:p>
                      <a:pPr algn="ctr"/>
                      <a:r>
                        <a:rPr kumimoji="1" lang="en-US" altLang="ja-JP" sz="1200" b="1">
                          <a:solidFill>
                            <a:schemeClr val="bg1"/>
                          </a:solidFill>
                          <a:latin typeface="Meiryo UI" panose="020B0604030504040204" pitchFamily="50" charset="-128"/>
                          <a:ea typeface="Meiryo UI" panose="020B0604030504040204" pitchFamily="50" charset="-128"/>
                        </a:rPr>
                        <a:t>100</a:t>
                      </a:r>
                      <a:r>
                        <a:rPr kumimoji="1" lang="ja-JP" altLang="en-US" sz="1200" b="1">
                          <a:solidFill>
                            <a:schemeClr val="bg1"/>
                          </a:solidFill>
                          <a:latin typeface="Meiryo UI" panose="020B0604030504040204" pitchFamily="50" charset="-128"/>
                          <a:ea typeface="Meiryo UI" panose="020B0604030504040204" pitchFamily="50" charset="-128"/>
                        </a:rPr>
                        <a:t>歳</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D6848B"/>
                    </a:solidFill>
                  </a:tcPr>
                </a:tc>
                <a:extLst>
                  <a:ext uri="{0D108BD9-81ED-4DB2-BD59-A6C34878D82A}">
                    <a16:rowId xmlns:a16="http://schemas.microsoft.com/office/drawing/2014/main" val="242143252"/>
                  </a:ext>
                </a:extLst>
              </a:tr>
              <a:tr h="252000">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98</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89</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64</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marL="0" marR="0" lvl="0" indent="0" algn="r" defTabSz="990570" rtl="0" eaLnBrk="1" fontAlgn="auto" latinLnBrk="0" hangingPunct="1">
                        <a:lnSpc>
                          <a:spcPct val="100000"/>
                        </a:lnSpc>
                        <a:spcBef>
                          <a:spcPts val="0"/>
                        </a:spcBef>
                        <a:spcAft>
                          <a:spcPts val="0"/>
                        </a:spcAft>
                        <a:buClrTx/>
                        <a:buSzTx/>
                        <a:buFontTx/>
                        <a:buNone/>
                        <a:tabLst/>
                        <a:defRPr/>
                      </a:pPr>
                      <a:r>
                        <a:rPr kumimoji="1" lang="en-US" altLang="ja-JP" sz="1200">
                          <a:solidFill>
                            <a:schemeClr val="tx1">
                              <a:lumMod val="75000"/>
                              <a:lumOff val="25000"/>
                            </a:schemeClr>
                          </a:solidFill>
                          <a:latin typeface="Meiryo UI" panose="020B0604030504040204" pitchFamily="50" charset="-128"/>
                          <a:ea typeface="Meiryo UI" panose="020B0604030504040204" pitchFamily="50" charset="-128"/>
                        </a:rPr>
                        <a:t>16</a:t>
                      </a:r>
                      <a:r>
                        <a:rPr kumimoji="1" lang="ja-JP" altLang="en-US" sz="1200">
                          <a:solidFill>
                            <a:schemeClr val="tx1">
                              <a:lumMod val="75000"/>
                              <a:lumOff val="25000"/>
                            </a:schemeClr>
                          </a:solidFill>
                          <a:latin typeface="Meiryo UI" panose="020B0604030504040204" pitchFamily="50" charset="-128"/>
                          <a:ea typeface="Meiryo UI" panose="020B0604030504040204" pitchFamily="50" charset="-128"/>
                        </a:rPr>
                        <a:t>％</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bl>
          </a:graphicData>
        </a:graphic>
      </p:graphicFrame>
      <p:sp>
        <p:nvSpPr>
          <p:cNvPr id="27" name="テキスト ボックス 26">
            <a:extLst>
              <a:ext uri="{FF2B5EF4-FFF2-40B4-BE49-F238E27FC236}">
                <a16:creationId xmlns:a16="http://schemas.microsoft.com/office/drawing/2014/main" id="{1EF84B1D-5064-4462-BE39-37E84F8E9DC0}"/>
              </a:ext>
            </a:extLst>
          </p:cNvPr>
          <p:cNvSpPr txBox="1"/>
          <p:nvPr/>
        </p:nvSpPr>
        <p:spPr>
          <a:xfrm>
            <a:off x="848026" y="2694131"/>
            <a:ext cx="7904646" cy="338554"/>
          </a:xfrm>
          <a:prstGeom prst="rect">
            <a:avLst/>
          </a:prstGeom>
          <a:noFill/>
        </p:spPr>
        <p:txBody>
          <a:bodyPr wrap="square" rtlCol="0">
            <a:spAutoFit/>
          </a:bodyPr>
          <a:lstStyle/>
          <a:p>
            <a:r>
              <a:rPr kumimoji="1" lang="en-US" altLang="ja-JP" sz="800">
                <a:latin typeface="Meiryo UI" panose="020B0604030504040204" pitchFamily="50" charset="-128"/>
                <a:ea typeface="Meiryo UI" panose="020B0604030504040204" pitchFamily="50" charset="-128"/>
              </a:rPr>
              <a:t>※2025</a:t>
            </a:r>
            <a:r>
              <a:rPr kumimoji="1" lang="ja-JP" altLang="en-US" sz="800">
                <a:latin typeface="Meiryo UI" panose="020B0604030504040204" pitchFamily="50" charset="-128"/>
                <a:ea typeface="Meiryo UI" panose="020B0604030504040204" pitchFamily="50" charset="-128"/>
              </a:rPr>
              <a:t>年に</a:t>
            </a:r>
            <a:r>
              <a:rPr kumimoji="1" lang="en-US" altLang="ja-JP" sz="800">
                <a:latin typeface="Meiryo UI" panose="020B0604030504040204" pitchFamily="50" charset="-128"/>
                <a:ea typeface="Meiryo UI" panose="020B0604030504040204" pitchFamily="50" charset="-128"/>
              </a:rPr>
              <a:t>65</a:t>
            </a:r>
            <a:r>
              <a:rPr kumimoji="1" lang="ja-JP" altLang="en-US" sz="800">
                <a:latin typeface="Meiryo UI" panose="020B0604030504040204" pitchFamily="50" charset="-128"/>
                <a:ea typeface="Meiryo UI" panose="020B0604030504040204" pitchFamily="50" charset="-128"/>
              </a:rPr>
              <a:t>歳の場合</a:t>
            </a:r>
            <a:endParaRPr kumimoji="1" lang="en-US" altLang="ja-JP" sz="800">
              <a:latin typeface="Meiryo UI" panose="020B0604030504040204" pitchFamily="50" charset="-128"/>
              <a:ea typeface="Meiryo UI" panose="020B0604030504040204" pitchFamily="50" charset="-128"/>
            </a:endParaRPr>
          </a:p>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年推計）」より試算したもの。</a:t>
            </a:r>
            <a:endParaRPr kumimoji="1" lang="ja-JP" altLang="en-US" sz="800">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391162E0-A593-430D-AD9F-561A9D6A7E20}"/>
              </a:ext>
            </a:extLst>
          </p:cNvPr>
          <p:cNvGrpSpPr/>
          <p:nvPr/>
        </p:nvGrpSpPr>
        <p:grpSpPr>
          <a:xfrm>
            <a:off x="7388701" y="2896661"/>
            <a:ext cx="2355776" cy="1996969"/>
            <a:chOff x="7388701" y="2896661"/>
            <a:chExt cx="2355776" cy="1996969"/>
          </a:xfrm>
        </p:grpSpPr>
        <p:sp>
          <p:nvSpPr>
            <p:cNvPr id="38" name="楕円 37">
              <a:extLst>
                <a:ext uri="{FF2B5EF4-FFF2-40B4-BE49-F238E27FC236}">
                  <a16:creationId xmlns:a16="http://schemas.microsoft.com/office/drawing/2014/main" id="{0BA945A4-4332-49EB-A8B4-CC16776E0966}"/>
                </a:ext>
              </a:extLst>
            </p:cNvPr>
            <p:cNvSpPr/>
            <p:nvPr/>
          </p:nvSpPr>
          <p:spPr>
            <a:xfrm>
              <a:off x="7594624" y="2949699"/>
              <a:ext cx="1943931" cy="1943931"/>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吹き出し: 円形 4">
              <a:extLst>
                <a:ext uri="{FF2B5EF4-FFF2-40B4-BE49-F238E27FC236}">
                  <a16:creationId xmlns:a16="http://schemas.microsoft.com/office/drawing/2014/main" id="{6B0F8348-4C35-4B42-A5D3-303A69CE68BC}"/>
                </a:ext>
              </a:extLst>
            </p:cNvPr>
            <p:cNvSpPr/>
            <p:nvPr/>
          </p:nvSpPr>
          <p:spPr>
            <a:xfrm>
              <a:off x="7529284" y="2896661"/>
              <a:ext cx="2001959" cy="1943931"/>
            </a:xfrm>
            <a:custGeom>
              <a:avLst/>
              <a:gdLst>
                <a:gd name="connsiteX0" fmla="*/ 683489 w 2001959"/>
                <a:gd name="connsiteY0" fmla="*/ 2051119 h 1943931"/>
                <a:gd name="connsiteX1" fmla="*/ 547426 w 2001959"/>
                <a:gd name="connsiteY1" fmla="*/ 1838429 h 1943931"/>
                <a:gd name="connsiteX2" fmla="*/ 76773 w 2001959"/>
                <a:gd name="connsiteY2" fmla="*/ 598655 h 1943931"/>
                <a:gd name="connsiteX3" fmla="*/ 1275378 w 2001959"/>
                <a:gd name="connsiteY3" fmla="*/ 37232 h 1943931"/>
                <a:gd name="connsiteX4" fmla="*/ 1983443 w 2001959"/>
                <a:gd name="connsiteY4" fmla="*/ 1158049 h 1943931"/>
                <a:gd name="connsiteX5" fmla="*/ 914724 w 2001959"/>
                <a:gd name="connsiteY5" fmla="*/ 1940315 h 1943931"/>
                <a:gd name="connsiteX6" fmla="*/ 683489 w 2001959"/>
                <a:gd name="connsiteY6" fmla="*/ 2051119 h 194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1959" h="1943931" extrusionOk="0">
                  <a:moveTo>
                    <a:pt x="683489" y="2051119"/>
                  </a:moveTo>
                  <a:cubicBezTo>
                    <a:pt x="669626" y="2027482"/>
                    <a:pt x="584870" y="1865823"/>
                    <a:pt x="547426" y="1838429"/>
                  </a:cubicBezTo>
                  <a:cubicBezTo>
                    <a:pt x="106738" y="1613616"/>
                    <a:pt x="-213398" y="1070675"/>
                    <a:pt x="76773" y="598655"/>
                  </a:cubicBezTo>
                  <a:cubicBezTo>
                    <a:pt x="217742" y="196186"/>
                    <a:pt x="775799" y="-35891"/>
                    <a:pt x="1275378" y="37232"/>
                  </a:cubicBezTo>
                  <a:cubicBezTo>
                    <a:pt x="1760982" y="167762"/>
                    <a:pt x="2138580" y="689158"/>
                    <a:pt x="1983443" y="1158049"/>
                  </a:cubicBezTo>
                  <a:cubicBezTo>
                    <a:pt x="1909859" y="1648610"/>
                    <a:pt x="1465465" y="1898849"/>
                    <a:pt x="914724" y="1940315"/>
                  </a:cubicBezTo>
                  <a:cubicBezTo>
                    <a:pt x="838202" y="1985150"/>
                    <a:pt x="747994" y="2043868"/>
                    <a:pt x="683489" y="2051119"/>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15859"/>
                        <a:gd name="adj2" fmla="val 5551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C9CB4B37-C81D-46C2-ADFF-FE8542D2C820}"/>
                </a:ext>
              </a:extLst>
            </p:cNvPr>
            <p:cNvSpPr/>
            <p:nvPr/>
          </p:nvSpPr>
          <p:spPr>
            <a:xfrm>
              <a:off x="7388701" y="3051742"/>
              <a:ext cx="2355776"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これは、あくまでも</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平均だよね</a:t>
              </a:r>
              <a:r>
                <a:rPr kumimoji="1" lang="en-US" altLang="ja-JP" sz="1400" b="1">
                  <a:latin typeface="Meiryo UI" panose="020B0604030504040204" pitchFamily="50" charset="-128"/>
                  <a:ea typeface="Meiryo UI" panose="020B0604030504040204" pitchFamily="50" charset="-128"/>
                </a:rPr>
                <a:t>…</a:t>
              </a:r>
              <a:r>
                <a:rPr kumimoji="1" lang="ja-JP" altLang="en-US" sz="1400" b="1">
                  <a:latin typeface="Meiryo UI" panose="020B0604030504040204" pitchFamily="50" charset="-128"/>
                  <a:ea typeface="Meiryo UI" panose="020B0604030504040204" pitchFamily="50" charset="-128"/>
                </a:rPr>
                <a:t>。</a:t>
              </a:r>
            </a:p>
            <a:p>
              <a:pPr algn="ctr">
                <a:lnSpc>
                  <a:spcPct val="120000"/>
                </a:lnSpc>
              </a:pPr>
              <a:r>
                <a:rPr kumimoji="1" lang="ja-JP" altLang="en-US" sz="1400" b="1">
                  <a:latin typeface="Meiryo UI" panose="020B0604030504040204" pitchFamily="50" charset="-128"/>
                  <a:ea typeface="Meiryo UI" panose="020B0604030504040204" pitchFamily="50" charset="-128"/>
                </a:rPr>
                <a:t>何歳まで生きるのか予想するのは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難しいなあ。</a:t>
              </a:r>
            </a:p>
          </p:txBody>
        </p:sp>
      </p:grpSp>
      <p:sp>
        <p:nvSpPr>
          <p:cNvPr id="41" name="テキスト ボックス 40">
            <a:extLst>
              <a:ext uri="{FF2B5EF4-FFF2-40B4-BE49-F238E27FC236}">
                <a16:creationId xmlns:a16="http://schemas.microsoft.com/office/drawing/2014/main" id="{C4CB4B6A-EE28-4D87-909E-385E6B617072}"/>
              </a:ext>
            </a:extLst>
          </p:cNvPr>
          <p:cNvSpPr txBox="1"/>
          <p:nvPr/>
        </p:nvSpPr>
        <p:spPr>
          <a:xfrm>
            <a:off x="551993" y="3380670"/>
            <a:ext cx="164981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65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歳平均余命</a:t>
            </a:r>
          </a:p>
        </p:txBody>
      </p:sp>
      <p:graphicFrame>
        <p:nvGraphicFramePr>
          <p:cNvPr id="42" name="グラフ 41">
            <a:extLst>
              <a:ext uri="{FF2B5EF4-FFF2-40B4-BE49-F238E27FC236}">
                <a16:creationId xmlns:a16="http://schemas.microsoft.com/office/drawing/2014/main" id="{125E750C-975B-42D8-8E70-37B27A623297}"/>
              </a:ext>
            </a:extLst>
          </p:cNvPr>
          <p:cNvGraphicFramePr/>
          <p:nvPr>
            <p:extLst>
              <p:ext uri="{D42A27DB-BD31-4B8C-83A1-F6EECF244321}">
                <p14:modId xmlns:p14="http://schemas.microsoft.com/office/powerpoint/2010/main" val="731026715"/>
              </p:ext>
            </p:extLst>
          </p:nvPr>
        </p:nvGraphicFramePr>
        <p:xfrm>
          <a:off x="845239" y="3754489"/>
          <a:ext cx="6037044" cy="2573715"/>
        </p:xfrm>
        <a:graphic>
          <a:graphicData uri="http://schemas.openxmlformats.org/drawingml/2006/chart">
            <c:chart xmlns:c="http://schemas.openxmlformats.org/drawingml/2006/chart" xmlns:r="http://schemas.openxmlformats.org/officeDocument/2006/relationships" r:id="rId6"/>
          </a:graphicData>
        </a:graphic>
      </p:graphicFrame>
      <p:sp>
        <p:nvSpPr>
          <p:cNvPr id="47" name="テキスト ボックス 46">
            <a:extLst>
              <a:ext uri="{FF2B5EF4-FFF2-40B4-BE49-F238E27FC236}">
                <a16:creationId xmlns:a16="http://schemas.microsoft.com/office/drawing/2014/main" id="{22B65C13-81D1-43AE-A403-2BEB5D209F00}"/>
              </a:ext>
            </a:extLst>
          </p:cNvPr>
          <p:cNvSpPr txBox="1"/>
          <p:nvPr/>
        </p:nvSpPr>
        <p:spPr>
          <a:xfrm>
            <a:off x="1501551" y="5870719"/>
            <a:ext cx="1192144"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基礎年金創設時</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1986</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48" name="テキスト ボックス 47">
            <a:extLst>
              <a:ext uri="{FF2B5EF4-FFF2-40B4-BE49-F238E27FC236}">
                <a16:creationId xmlns:a16="http://schemas.microsoft.com/office/drawing/2014/main" id="{19DB15A4-73F7-426C-83AF-8CD4D90BC28B}"/>
              </a:ext>
            </a:extLst>
          </p:cNvPr>
          <p:cNvSpPr txBox="1"/>
          <p:nvPr/>
        </p:nvSpPr>
        <p:spPr>
          <a:xfrm>
            <a:off x="5218803" y="5870719"/>
            <a:ext cx="1192144" cy="369332"/>
          </a:xfrm>
          <a:prstGeom prst="rect">
            <a:avLst/>
          </a:prstGeom>
          <a:noFill/>
        </p:spPr>
        <p:txBody>
          <a:bodyPr wrap="square" rtlCol="0">
            <a:spAutoFit/>
          </a:bodyPr>
          <a:lstStyle/>
          <a:p>
            <a:pPr algn="ctr"/>
            <a:r>
              <a:rPr kumimoji="1" lang="ja-JP" altLang="en-US" sz="900" spc="100">
                <a:latin typeface="Meiryo UI" panose="020B0604030504040204" pitchFamily="50" charset="-128"/>
                <a:ea typeface="Meiryo UI" panose="020B0604030504040204" pitchFamily="50" charset="-128"/>
              </a:rPr>
              <a:t>約</a:t>
            </a:r>
            <a:r>
              <a:rPr kumimoji="1" lang="en-US" altLang="ja-JP" sz="900" spc="100">
                <a:latin typeface="Meiryo UI" panose="020B0604030504040204" pitchFamily="50" charset="-128"/>
                <a:ea typeface="Meiryo UI" panose="020B0604030504040204" pitchFamily="50" charset="-128"/>
              </a:rPr>
              <a:t>45</a:t>
            </a:r>
            <a:r>
              <a:rPr kumimoji="1" lang="ja-JP" altLang="en-US" sz="900" spc="100">
                <a:latin typeface="Meiryo UI" panose="020B0604030504040204" pitchFamily="50" charset="-128"/>
                <a:ea typeface="Meiryo UI" panose="020B0604030504040204" pitchFamily="50" charset="-128"/>
              </a:rPr>
              <a:t>年後</a:t>
            </a:r>
            <a:r>
              <a:rPr kumimoji="1" lang="en-US" altLang="ja-JP" sz="900" spc="100">
                <a:latin typeface="Meiryo UI" panose="020B0604030504040204" pitchFamily="50" charset="-128"/>
                <a:ea typeface="Meiryo UI" panose="020B0604030504040204" pitchFamily="50" charset="-128"/>
              </a:rPr>
              <a:t>(</a:t>
            </a:r>
            <a:r>
              <a:rPr kumimoji="1" lang="ja-JP" altLang="en-US" sz="900" spc="100">
                <a:latin typeface="Meiryo UI" panose="020B0604030504040204" pitchFamily="50" charset="-128"/>
                <a:ea typeface="Meiryo UI" panose="020B0604030504040204" pitchFamily="50" charset="-128"/>
              </a:rPr>
              <a:t>予測</a:t>
            </a:r>
            <a:r>
              <a:rPr kumimoji="1" lang="en-US" altLang="ja-JP" sz="900" spc="100">
                <a:latin typeface="Meiryo UI" panose="020B0604030504040204" pitchFamily="50" charset="-128"/>
                <a:ea typeface="Meiryo UI" panose="020B0604030504040204" pitchFamily="50" charset="-128"/>
              </a:rPr>
              <a:t>)</a:t>
            </a:r>
            <a:endParaRPr lang="en-US" altLang="ja-JP" sz="900" spc="100">
              <a:latin typeface="Meiryo UI" panose="020B0604030504040204" pitchFamily="50" charset="-128"/>
              <a:ea typeface="Meiryo UI" panose="020B0604030504040204" pitchFamily="50" charset="-128"/>
            </a:endParaRPr>
          </a:p>
          <a:p>
            <a:pPr algn="ctr"/>
            <a:r>
              <a:rPr kumimoji="1" lang="ja-JP" altLang="en-US" sz="900" spc="100">
                <a:latin typeface="Meiryo UI" panose="020B0604030504040204" pitchFamily="50" charset="-128"/>
                <a:ea typeface="Meiryo UI" panose="020B0604030504040204" pitchFamily="50" charset="-128"/>
              </a:rPr>
              <a:t>（</a:t>
            </a:r>
            <a:r>
              <a:rPr kumimoji="1" lang="en-US" altLang="ja-JP" sz="900" spc="100">
                <a:latin typeface="Meiryo UI" panose="020B0604030504040204" pitchFamily="50" charset="-128"/>
                <a:ea typeface="Meiryo UI" panose="020B0604030504040204" pitchFamily="50" charset="-128"/>
              </a:rPr>
              <a:t>2070</a:t>
            </a:r>
            <a:r>
              <a:rPr kumimoji="1" lang="ja-JP" altLang="en-US" sz="900" spc="100">
                <a:latin typeface="Meiryo UI" panose="020B0604030504040204" pitchFamily="50" charset="-128"/>
                <a:ea typeface="Meiryo UI" panose="020B0604030504040204" pitchFamily="50" charset="-128"/>
              </a:rPr>
              <a:t>年）</a:t>
            </a:r>
            <a:endParaRPr kumimoji="1" lang="en-US" altLang="ja-JP" sz="900" spc="1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85677876-E9F3-4D7A-9A3D-809F4CD2FD29}"/>
              </a:ext>
            </a:extLst>
          </p:cNvPr>
          <p:cNvSpPr txBox="1"/>
          <p:nvPr/>
        </p:nvSpPr>
        <p:spPr>
          <a:xfrm>
            <a:off x="3360177" y="5870719"/>
            <a:ext cx="1192145" cy="369332"/>
          </a:xfrm>
          <a:prstGeom prst="rect">
            <a:avLst/>
          </a:prstGeom>
          <a:noFill/>
        </p:spPr>
        <p:txBody>
          <a:bodyPr wrap="square" rtlCol="0">
            <a:spAutoFit/>
          </a:bodyPr>
          <a:lstStyle/>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現在</a:t>
            </a:r>
            <a:endPar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lgn="ctr" fontAlgn="base">
              <a:spcBef>
                <a:spcPct val="0"/>
              </a:spcBef>
              <a:spcAft>
                <a:spcPct val="0"/>
              </a:spcAft>
            </a:pP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2025</a:t>
            </a:r>
            <a:r>
              <a:rPr lang="ja-JP" altLang="en-US" sz="900" spc="100">
                <a:solidFill>
                  <a:prstClr val="black"/>
                </a:solidFill>
                <a:latin typeface="Meiryo UI" panose="020B0604030504040204" pitchFamily="50" charset="-128"/>
                <a:ea typeface="Meiryo UI" panose="020B0604030504040204" pitchFamily="50" charset="-128"/>
                <a:cs typeface="メイリオ" panose="020B0604030504040204" pitchFamily="50" charset="-128"/>
              </a:rPr>
              <a:t>年）</a:t>
            </a:r>
          </a:p>
        </p:txBody>
      </p:sp>
      <p:sp>
        <p:nvSpPr>
          <p:cNvPr id="50" name="テキスト ボックス 49">
            <a:extLst>
              <a:ext uri="{FF2B5EF4-FFF2-40B4-BE49-F238E27FC236}">
                <a16:creationId xmlns:a16="http://schemas.microsoft.com/office/drawing/2014/main" id="{C1915C73-9FD5-4C62-B0A8-B48D1E8AAE01}"/>
              </a:ext>
            </a:extLst>
          </p:cNvPr>
          <p:cNvSpPr txBox="1"/>
          <p:nvPr/>
        </p:nvSpPr>
        <p:spPr>
          <a:xfrm>
            <a:off x="1127305" y="6278571"/>
            <a:ext cx="6652777" cy="215444"/>
          </a:xfrm>
          <a:prstGeom prst="rect">
            <a:avLst/>
          </a:prstGeom>
          <a:noFill/>
          <a:ln w="9525">
            <a:noFill/>
          </a:ln>
        </p:spPr>
        <p:txBody>
          <a:bodyPr wrap="square" rtlCol="0">
            <a:spAutoFit/>
          </a:bodyPr>
          <a:lstStyle/>
          <a:p>
            <a:r>
              <a:rPr kumimoji="1" lang="ja-JP" altLang="en-US" sz="800">
                <a:latin typeface="Meiryo UI" panose="020B0604030504040204" pitchFamily="50" charset="-128"/>
                <a:ea typeface="Meiryo UI" panose="020B0604030504040204" pitchFamily="50" charset="-128"/>
              </a:rPr>
              <a:t>出典：</a:t>
            </a:r>
            <a:r>
              <a:rPr lang="ja-JP" altLang="ja-JP" sz="800">
                <a:latin typeface="Meiryo UI" panose="020B0604030504040204" pitchFamily="50" charset="-128"/>
                <a:ea typeface="Meiryo UI" panose="020B0604030504040204" pitchFamily="50" charset="-128"/>
              </a:rPr>
              <a:t>厚生労働省「完全生命表」「簡易生命表」、国立社会保障・人口問題研究所「日本の将来推計人口（</a:t>
            </a:r>
            <a:r>
              <a:rPr lang="ja-JP" altLang="en-US" sz="800">
                <a:latin typeface="Meiryo UI" panose="020B0604030504040204" pitchFamily="50" charset="-128"/>
                <a:ea typeface="Meiryo UI" panose="020B0604030504040204" pitchFamily="50" charset="-128"/>
              </a:rPr>
              <a:t>令和５</a:t>
            </a:r>
            <a:r>
              <a:rPr lang="ja-JP" altLang="ja-JP" sz="800">
                <a:latin typeface="Meiryo UI" panose="020B0604030504040204" pitchFamily="50" charset="-128"/>
                <a:ea typeface="Meiryo UI" panose="020B0604030504040204" pitchFamily="50" charset="-128"/>
              </a:rPr>
              <a:t>年推計）」</a:t>
            </a:r>
            <a:r>
              <a:rPr lang="ja-JP" altLang="en-US" sz="800">
                <a:latin typeface="Meiryo UI" panose="020B0604030504040204" pitchFamily="50" charset="-128"/>
                <a:ea typeface="Meiryo UI" panose="020B0604030504040204" pitchFamily="50" charset="-128"/>
              </a:rPr>
              <a:t>　</a:t>
            </a:r>
            <a:endParaRPr kumimoji="1" lang="ja-JP" altLang="en-US" sz="800">
              <a:latin typeface="Meiryo UI" panose="020B0604030504040204" pitchFamily="50" charset="-128"/>
              <a:ea typeface="Meiryo UI" panose="020B0604030504040204" pitchFamily="50" charset="-128"/>
            </a:endParaRPr>
          </a:p>
        </p:txBody>
      </p:sp>
      <p:cxnSp>
        <p:nvCxnSpPr>
          <p:cNvPr id="53" name="直線コネクタ 52">
            <a:extLst>
              <a:ext uri="{FF2B5EF4-FFF2-40B4-BE49-F238E27FC236}">
                <a16:creationId xmlns:a16="http://schemas.microsoft.com/office/drawing/2014/main" id="{EE67AFA5-83EA-4957-BF29-A1F2A6C350AD}"/>
              </a:ext>
            </a:extLst>
          </p:cNvPr>
          <p:cNvCxnSpPr>
            <a:cxnSpLocks/>
          </p:cNvCxnSpPr>
          <p:nvPr/>
        </p:nvCxnSpPr>
        <p:spPr>
          <a:xfrm>
            <a:off x="1153513" y="5846256"/>
            <a:ext cx="5621056"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7" name="吹き出し: 角を丸めた四角形 56">
            <a:extLst>
              <a:ext uri="{FF2B5EF4-FFF2-40B4-BE49-F238E27FC236}">
                <a16:creationId xmlns:a16="http://schemas.microsoft.com/office/drawing/2014/main" id="{FB11C9D4-E603-44F0-B314-4D932B2A0B0E}"/>
              </a:ext>
            </a:extLst>
          </p:cNvPr>
          <p:cNvSpPr/>
          <p:nvPr/>
        </p:nvSpPr>
        <p:spPr>
          <a:xfrm>
            <a:off x="3328828" y="3513167"/>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5.79</a:t>
            </a:r>
            <a:r>
              <a:rPr lang="ja-JP" altLang="en-US"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spc="10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8" name="吹き出し: 角を丸めた四角形 56">
            <a:extLst>
              <a:ext uri="{FF2B5EF4-FFF2-40B4-BE49-F238E27FC236}">
                <a16:creationId xmlns:a16="http://schemas.microsoft.com/office/drawing/2014/main" id="{7B0CDC7A-44D3-44B8-836B-0251CE403582}"/>
              </a:ext>
            </a:extLst>
          </p:cNvPr>
          <p:cNvSpPr/>
          <p:nvPr/>
        </p:nvSpPr>
        <p:spPr>
          <a:xfrm>
            <a:off x="5157255" y="3214818"/>
            <a:ext cx="972000" cy="610498"/>
          </a:xfrm>
          <a:custGeom>
            <a:avLst/>
            <a:gdLst>
              <a:gd name="connsiteX0" fmla="*/ 0 w 732869"/>
              <a:gd name="connsiteY0" fmla="*/ 74157 h 444934"/>
              <a:gd name="connsiteX1" fmla="*/ 74157 w 732869"/>
              <a:gd name="connsiteY1" fmla="*/ 0 h 444934"/>
              <a:gd name="connsiteX2" fmla="*/ 427507 w 732869"/>
              <a:gd name="connsiteY2" fmla="*/ 0 h 444934"/>
              <a:gd name="connsiteX3" fmla="*/ 427507 w 732869"/>
              <a:gd name="connsiteY3" fmla="*/ 0 h 444934"/>
              <a:gd name="connsiteX4" fmla="*/ 610724 w 732869"/>
              <a:gd name="connsiteY4" fmla="*/ 0 h 444934"/>
              <a:gd name="connsiteX5" fmla="*/ 658712 w 732869"/>
              <a:gd name="connsiteY5" fmla="*/ 0 h 444934"/>
              <a:gd name="connsiteX6" fmla="*/ 732869 w 732869"/>
              <a:gd name="connsiteY6" fmla="*/ 74157 h 444934"/>
              <a:gd name="connsiteX7" fmla="*/ 732869 w 732869"/>
              <a:gd name="connsiteY7" fmla="*/ 259545 h 444934"/>
              <a:gd name="connsiteX8" fmla="*/ 732869 w 732869"/>
              <a:gd name="connsiteY8" fmla="*/ 259545 h 444934"/>
              <a:gd name="connsiteX9" fmla="*/ 732869 w 732869"/>
              <a:gd name="connsiteY9" fmla="*/ 370778 h 444934"/>
              <a:gd name="connsiteX10" fmla="*/ 732869 w 732869"/>
              <a:gd name="connsiteY10" fmla="*/ 370777 h 444934"/>
              <a:gd name="connsiteX11" fmla="*/ 658712 w 732869"/>
              <a:gd name="connsiteY11" fmla="*/ 444934 h 444934"/>
              <a:gd name="connsiteX12" fmla="*/ 610724 w 732869"/>
              <a:gd name="connsiteY12" fmla="*/ 444934 h 444934"/>
              <a:gd name="connsiteX13" fmla="*/ 507365 w 732869"/>
              <a:gd name="connsiteY13" fmla="*/ 610498 h 444934"/>
              <a:gd name="connsiteX14" fmla="*/ 427507 w 732869"/>
              <a:gd name="connsiteY14" fmla="*/ 444934 h 444934"/>
              <a:gd name="connsiteX15" fmla="*/ 74157 w 732869"/>
              <a:gd name="connsiteY15" fmla="*/ 444934 h 444934"/>
              <a:gd name="connsiteX16" fmla="*/ 0 w 732869"/>
              <a:gd name="connsiteY16" fmla="*/ 370777 h 444934"/>
              <a:gd name="connsiteX17" fmla="*/ 0 w 732869"/>
              <a:gd name="connsiteY17" fmla="*/ 370778 h 444934"/>
              <a:gd name="connsiteX18" fmla="*/ 0 w 732869"/>
              <a:gd name="connsiteY18" fmla="*/ 259545 h 444934"/>
              <a:gd name="connsiteX19" fmla="*/ 0 w 732869"/>
              <a:gd name="connsiteY19" fmla="*/ 259545 h 444934"/>
              <a:gd name="connsiteX20" fmla="*/ 0 w 732869"/>
              <a:gd name="connsiteY20" fmla="*/ 74157 h 444934"/>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610724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 name="connsiteX0" fmla="*/ 0 w 732869"/>
              <a:gd name="connsiteY0" fmla="*/ 74157 h 610498"/>
              <a:gd name="connsiteX1" fmla="*/ 74157 w 732869"/>
              <a:gd name="connsiteY1" fmla="*/ 0 h 610498"/>
              <a:gd name="connsiteX2" fmla="*/ 427507 w 732869"/>
              <a:gd name="connsiteY2" fmla="*/ 0 h 610498"/>
              <a:gd name="connsiteX3" fmla="*/ 427507 w 732869"/>
              <a:gd name="connsiteY3" fmla="*/ 0 h 610498"/>
              <a:gd name="connsiteX4" fmla="*/ 610724 w 732869"/>
              <a:gd name="connsiteY4" fmla="*/ 0 h 610498"/>
              <a:gd name="connsiteX5" fmla="*/ 658712 w 732869"/>
              <a:gd name="connsiteY5" fmla="*/ 0 h 610498"/>
              <a:gd name="connsiteX6" fmla="*/ 732869 w 732869"/>
              <a:gd name="connsiteY6" fmla="*/ 74157 h 610498"/>
              <a:gd name="connsiteX7" fmla="*/ 732869 w 732869"/>
              <a:gd name="connsiteY7" fmla="*/ 259545 h 610498"/>
              <a:gd name="connsiteX8" fmla="*/ 732869 w 732869"/>
              <a:gd name="connsiteY8" fmla="*/ 259545 h 610498"/>
              <a:gd name="connsiteX9" fmla="*/ 732869 w 732869"/>
              <a:gd name="connsiteY9" fmla="*/ 370778 h 610498"/>
              <a:gd name="connsiteX10" fmla="*/ 732869 w 732869"/>
              <a:gd name="connsiteY10" fmla="*/ 370777 h 610498"/>
              <a:gd name="connsiteX11" fmla="*/ 658712 w 732869"/>
              <a:gd name="connsiteY11" fmla="*/ 444934 h 610498"/>
              <a:gd name="connsiteX12" fmla="*/ 566335 w 732869"/>
              <a:gd name="connsiteY12" fmla="*/ 444934 h 610498"/>
              <a:gd name="connsiteX13" fmla="*/ 507365 w 732869"/>
              <a:gd name="connsiteY13" fmla="*/ 610498 h 610498"/>
              <a:gd name="connsiteX14" fmla="*/ 474855 w 732869"/>
              <a:gd name="connsiteY14" fmla="*/ 444934 h 610498"/>
              <a:gd name="connsiteX15" fmla="*/ 74157 w 732869"/>
              <a:gd name="connsiteY15" fmla="*/ 444934 h 610498"/>
              <a:gd name="connsiteX16" fmla="*/ 0 w 732869"/>
              <a:gd name="connsiteY16" fmla="*/ 370777 h 610498"/>
              <a:gd name="connsiteX17" fmla="*/ 0 w 732869"/>
              <a:gd name="connsiteY17" fmla="*/ 370778 h 610498"/>
              <a:gd name="connsiteX18" fmla="*/ 0 w 732869"/>
              <a:gd name="connsiteY18" fmla="*/ 259545 h 610498"/>
              <a:gd name="connsiteX19" fmla="*/ 0 w 732869"/>
              <a:gd name="connsiteY19" fmla="*/ 259545 h 610498"/>
              <a:gd name="connsiteX20" fmla="*/ 0 w 732869"/>
              <a:gd name="connsiteY20" fmla="*/ 74157 h 61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2869" h="610498">
                <a:moveTo>
                  <a:pt x="0" y="74157"/>
                </a:moveTo>
                <a:cubicBezTo>
                  <a:pt x="0" y="33201"/>
                  <a:pt x="33201" y="0"/>
                  <a:pt x="74157" y="0"/>
                </a:cubicBezTo>
                <a:lnTo>
                  <a:pt x="427507" y="0"/>
                </a:lnTo>
                <a:lnTo>
                  <a:pt x="427507" y="0"/>
                </a:lnTo>
                <a:lnTo>
                  <a:pt x="610724" y="0"/>
                </a:lnTo>
                <a:lnTo>
                  <a:pt x="658712" y="0"/>
                </a:lnTo>
                <a:cubicBezTo>
                  <a:pt x="699668" y="0"/>
                  <a:pt x="732869" y="33201"/>
                  <a:pt x="732869" y="74157"/>
                </a:cubicBezTo>
                <a:lnTo>
                  <a:pt x="732869" y="259545"/>
                </a:lnTo>
                <a:lnTo>
                  <a:pt x="732869" y="259545"/>
                </a:lnTo>
                <a:lnTo>
                  <a:pt x="732869" y="370778"/>
                </a:lnTo>
                <a:lnTo>
                  <a:pt x="732869" y="370777"/>
                </a:lnTo>
                <a:cubicBezTo>
                  <a:pt x="732869" y="411733"/>
                  <a:pt x="699668" y="444934"/>
                  <a:pt x="658712" y="444934"/>
                </a:cubicBezTo>
                <a:lnTo>
                  <a:pt x="566335" y="444934"/>
                </a:lnTo>
                <a:lnTo>
                  <a:pt x="507365" y="610498"/>
                </a:lnTo>
                <a:lnTo>
                  <a:pt x="474855" y="444934"/>
                </a:lnTo>
                <a:lnTo>
                  <a:pt x="74157" y="444934"/>
                </a:lnTo>
                <a:cubicBezTo>
                  <a:pt x="33201" y="444934"/>
                  <a:pt x="0" y="411733"/>
                  <a:pt x="0" y="370777"/>
                </a:cubicBezTo>
                <a:lnTo>
                  <a:pt x="0" y="370778"/>
                </a:lnTo>
                <a:lnTo>
                  <a:pt x="0" y="259545"/>
                </a:lnTo>
                <a:lnTo>
                  <a:pt x="0" y="259545"/>
                </a:lnTo>
                <a:lnTo>
                  <a:pt x="0" y="74157"/>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0" bIns="180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3.28</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9198922F-DFB5-40E5-974A-B03EBD88AFA4}"/>
              </a:ext>
            </a:extLst>
          </p:cNvPr>
          <p:cNvSpPr/>
          <p:nvPr/>
        </p:nvSpPr>
        <p:spPr>
          <a:xfrm>
            <a:off x="3257139" y="5195944"/>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4.36</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0" name="吹き出し: 角を丸めた四角形 58">
            <a:extLst>
              <a:ext uri="{FF2B5EF4-FFF2-40B4-BE49-F238E27FC236}">
                <a16:creationId xmlns:a16="http://schemas.microsoft.com/office/drawing/2014/main" id="{F7680BF5-0318-4CA8-BF9E-B703E472AD42}"/>
              </a:ext>
            </a:extLst>
          </p:cNvPr>
          <p:cNvSpPr/>
          <p:nvPr/>
        </p:nvSpPr>
        <p:spPr>
          <a:xfrm>
            <a:off x="5157255" y="4912768"/>
            <a:ext cx="972000" cy="599567"/>
          </a:xfrm>
          <a:custGeom>
            <a:avLst/>
            <a:gdLst>
              <a:gd name="connsiteX0" fmla="*/ 0 w 915826"/>
              <a:gd name="connsiteY0" fmla="*/ 72200 h 433191"/>
              <a:gd name="connsiteX1" fmla="*/ 72200 w 915826"/>
              <a:gd name="connsiteY1" fmla="*/ 0 h 433191"/>
              <a:gd name="connsiteX2" fmla="*/ 534232 w 915826"/>
              <a:gd name="connsiteY2" fmla="*/ 0 h 433191"/>
              <a:gd name="connsiteX3" fmla="*/ 640098 w 915826"/>
              <a:gd name="connsiteY3" fmla="*/ -166376 h 433191"/>
              <a:gd name="connsiteX4" fmla="*/ 763188 w 915826"/>
              <a:gd name="connsiteY4" fmla="*/ 0 h 433191"/>
              <a:gd name="connsiteX5" fmla="*/ 843626 w 915826"/>
              <a:gd name="connsiteY5" fmla="*/ 0 h 433191"/>
              <a:gd name="connsiteX6" fmla="*/ 915826 w 915826"/>
              <a:gd name="connsiteY6" fmla="*/ 72200 h 433191"/>
              <a:gd name="connsiteX7" fmla="*/ 915826 w 915826"/>
              <a:gd name="connsiteY7" fmla="*/ 72199 h 433191"/>
              <a:gd name="connsiteX8" fmla="*/ 915826 w 915826"/>
              <a:gd name="connsiteY8" fmla="*/ 72199 h 433191"/>
              <a:gd name="connsiteX9" fmla="*/ 915826 w 915826"/>
              <a:gd name="connsiteY9" fmla="*/ 180496 h 433191"/>
              <a:gd name="connsiteX10" fmla="*/ 915826 w 915826"/>
              <a:gd name="connsiteY10" fmla="*/ 360991 h 433191"/>
              <a:gd name="connsiteX11" fmla="*/ 843626 w 915826"/>
              <a:gd name="connsiteY11" fmla="*/ 433191 h 433191"/>
              <a:gd name="connsiteX12" fmla="*/ 763188 w 915826"/>
              <a:gd name="connsiteY12" fmla="*/ 433191 h 433191"/>
              <a:gd name="connsiteX13" fmla="*/ 534232 w 915826"/>
              <a:gd name="connsiteY13" fmla="*/ 433191 h 433191"/>
              <a:gd name="connsiteX14" fmla="*/ 534232 w 915826"/>
              <a:gd name="connsiteY14" fmla="*/ 433191 h 433191"/>
              <a:gd name="connsiteX15" fmla="*/ 72200 w 915826"/>
              <a:gd name="connsiteY15" fmla="*/ 433191 h 433191"/>
              <a:gd name="connsiteX16" fmla="*/ 0 w 915826"/>
              <a:gd name="connsiteY16" fmla="*/ 360991 h 433191"/>
              <a:gd name="connsiteX17" fmla="*/ 0 w 915826"/>
              <a:gd name="connsiteY17" fmla="*/ 180496 h 433191"/>
              <a:gd name="connsiteX18" fmla="*/ 0 w 915826"/>
              <a:gd name="connsiteY18" fmla="*/ 72199 h 433191"/>
              <a:gd name="connsiteX19" fmla="*/ 0 w 915826"/>
              <a:gd name="connsiteY19" fmla="*/ 72199 h 433191"/>
              <a:gd name="connsiteX20" fmla="*/ 0 w 915826"/>
              <a:gd name="connsiteY20" fmla="*/ 72200 h 433191"/>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63188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6376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 name="connsiteX0" fmla="*/ 0 w 915826"/>
              <a:gd name="connsiteY0" fmla="*/ 238576 h 599567"/>
              <a:gd name="connsiteX1" fmla="*/ 72200 w 915826"/>
              <a:gd name="connsiteY1" fmla="*/ 166376 h 599567"/>
              <a:gd name="connsiteX2" fmla="*/ 570327 w 915826"/>
              <a:gd name="connsiteY2" fmla="*/ 166376 h 599567"/>
              <a:gd name="connsiteX3" fmla="*/ 640098 w 915826"/>
              <a:gd name="connsiteY3" fmla="*/ 0 h 599567"/>
              <a:gd name="connsiteX4" fmla="*/ 703030 w 915826"/>
              <a:gd name="connsiteY4" fmla="*/ 163710 h 599567"/>
              <a:gd name="connsiteX5" fmla="*/ 843626 w 915826"/>
              <a:gd name="connsiteY5" fmla="*/ 166376 h 599567"/>
              <a:gd name="connsiteX6" fmla="*/ 915826 w 915826"/>
              <a:gd name="connsiteY6" fmla="*/ 238576 h 599567"/>
              <a:gd name="connsiteX7" fmla="*/ 915826 w 915826"/>
              <a:gd name="connsiteY7" fmla="*/ 238575 h 599567"/>
              <a:gd name="connsiteX8" fmla="*/ 915826 w 915826"/>
              <a:gd name="connsiteY8" fmla="*/ 238575 h 599567"/>
              <a:gd name="connsiteX9" fmla="*/ 915826 w 915826"/>
              <a:gd name="connsiteY9" fmla="*/ 346872 h 599567"/>
              <a:gd name="connsiteX10" fmla="*/ 915826 w 915826"/>
              <a:gd name="connsiteY10" fmla="*/ 527367 h 599567"/>
              <a:gd name="connsiteX11" fmla="*/ 843626 w 915826"/>
              <a:gd name="connsiteY11" fmla="*/ 599567 h 599567"/>
              <a:gd name="connsiteX12" fmla="*/ 763188 w 915826"/>
              <a:gd name="connsiteY12" fmla="*/ 599567 h 599567"/>
              <a:gd name="connsiteX13" fmla="*/ 534232 w 915826"/>
              <a:gd name="connsiteY13" fmla="*/ 599567 h 599567"/>
              <a:gd name="connsiteX14" fmla="*/ 534232 w 915826"/>
              <a:gd name="connsiteY14" fmla="*/ 599567 h 599567"/>
              <a:gd name="connsiteX15" fmla="*/ 72200 w 915826"/>
              <a:gd name="connsiteY15" fmla="*/ 599567 h 599567"/>
              <a:gd name="connsiteX16" fmla="*/ 0 w 915826"/>
              <a:gd name="connsiteY16" fmla="*/ 527367 h 599567"/>
              <a:gd name="connsiteX17" fmla="*/ 0 w 915826"/>
              <a:gd name="connsiteY17" fmla="*/ 346872 h 599567"/>
              <a:gd name="connsiteX18" fmla="*/ 0 w 915826"/>
              <a:gd name="connsiteY18" fmla="*/ 238575 h 599567"/>
              <a:gd name="connsiteX19" fmla="*/ 0 w 915826"/>
              <a:gd name="connsiteY19" fmla="*/ 238575 h 599567"/>
              <a:gd name="connsiteX20" fmla="*/ 0 w 915826"/>
              <a:gd name="connsiteY20" fmla="*/ 238576 h 5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5826" h="599567">
                <a:moveTo>
                  <a:pt x="0" y="238576"/>
                </a:moveTo>
                <a:cubicBezTo>
                  <a:pt x="0" y="198701"/>
                  <a:pt x="32325" y="166376"/>
                  <a:pt x="72200" y="166376"/>
                </a:cubicBezTo>
                <a:lnTo>
                  <a:pt x="570327" y="166376"/>
                </a:lnTo>
                <a:lnTo>
                  <a:pt x="640098" y="0"/>
                </a:lnTo>
                <a:lnTo>
                  <a:pt x="703030" y="163710"/>
                </a:lnTo>
                <a:lnTo>
                  <a:pt x="843626" y="166376"/>
                </a:lnTo>
                <a:cubicBezTo>
                  <a:pt x="883501" y="166376"/>
                  <a:pt x="915826" y="198701"/>
                  <a:pt x="915826" y="238576"/>
                </a:cubicBezTo>
                <a:lnTo>
                  <a:pt x="915826" y="238575"/>
                </a:lnTo>
                <a:lnTo>
                  <a:pt x="915826" y="238575"/>
                </a:lnTo>
                <a:lnTo>
                  <a:pt x="915826" y="346872"/>
                </a:lnTo>
                <a:lnTo>
                  <a:pt x="915826" y="527367"/>
                </a:lnTo>
                <a:cubicBezTo>
                  <a:pt x="915826" y="567242"/>
                  <a:pt x="883501" y="599567"/>
                  <a:pt x="843626" y="599567"/>
                </a:cubicBezTo>
                <a:lnTo>
                  <a:pt x="763188" y="599567"/>
                </a:lnTo>
                <a:lnTo>
                  <a:pt x="534232" y="599567"/>
                </a:lnTo>
                <a:lnTo>
                  <a:pt x="534232" y="599567"/>
                </a:lnTo>
                <a:lnTo>
                  <a:pt x="72200" y="599567"/>
                </a:lnTo>
                <a:cubicBezTo>
                  <a:pt x="32325" y="599567"/>
                  <a:pt x="0" y="567242"/>
                  <a:pt x="0" y="527367"/>
                </a:cubicBezTo>
                <a:lnTo>
                  <a:pt x="0" y="346872"/>
                </a:lnTo>
                <a:lnTo>
                  <a:pt x="0" y="238575"/>
                </a:lnTo>
                <a:lnTo>
                  <a:pt x="0" y="238575"/>
                </a:lnTo>
                <a:lnTo>
                  <a:pt x="0" y="238576"/>
                </a:lnTo>
                <a:close/>
              </a:path>
            </a:pathLst>
          </a:custGeom>
          <a:solidFill>
            <a:srgbClr val="ED8137"/>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ctr" fontAlgn="base">
              <a:spcBef>
                <a:spcPct val="0"/>
              </a:spcBef>
              <a:spcAft>
                <a:spcPct val="0"/>
              </a:spcAft>
            </a:pPr>
            <a:r>
              <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a:t>
            </a:r>
            <a:r>
              <a:rPr lang="en-US" altLang="ja-JP" sz="14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2.92</a:t>
            </a:r>
            <a:r>
              <a:rPr lang="ja-JP" altLang="en-US"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rPr>
              <a:t>年</a:t>
            </a:r>
            <a:endParaRPr lang="en-US" altLang="ja-JP" sz="1100" b="1">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4" name="四角形: 角を丸くする 63">
            <a:extLst>
              <a:ext uri="{FF2B5EF4-FFF2-40B4-BE49-F238E27FC236}">
                <a16:creationId xmlns:a16="http://schemas.microsoft.com/office/drawing/2014/main" id="{94E351D2-748D-4F92-9B6A-718F20869F65}"/>
              </a:ext>
            </a:extLst>
          </p:cNvPr>
          <p:cNvSpPr/>
          <p:nvPr/>
        </p:nvSpPr>
        <p:spPr>
          <a:xfrm>
            <a:off x="1501551" y="4921052"/>
            <a:ext cx="466672" cy="161791"/>
          </a:xfrm>
          <a:prstGeom prst="roundRect">
            <a:avLst>
              <a:gd name="adj" fmla="val 50000"/>
            </a:avLst>
          </a:prstGeom>
          <a:solidFill>
            <a:srgbClr val="CE6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女性</a:t>
            </a:r>
          </a:p>
        </p:txBody>
      </p:sp>
      <p:sp>
        <p:nvSpPr>
          <p:cNvPr id="66" name="四角形: 角を丸くする 65">
            <a:extLst>
              <a:ext uri="{FF2B5EF4-FFF2-40B4-BE49-F238E27FC236}">
                <a16:creationId xmlns:a16="http://schemas.microsoft.com/office/drawing/2014/main" id="{C3907EAE-DC98-453E-95A2-975B0935BE1C}"/>
              </a:ext>
            </a:extLst>
          </p:cNvPr>
          <p:cNvSpPr/>
          <p:nvPr/>
        </p:nvSpPr>
        <p:spPr>
          <a:xfrm>
            <a:off x="1477886" y="5302758"/>
            <a:ext cx="466672" cy="161791"/>
          </a:xfrm>
          <a:prstGeom prst="roundRect">
            <a:avLst>
              <a:gd name="adj" fmla="val 50000"/>
            </a:avLst>
          </a:prstGeom>
          <a:solidFill>
            <a:srgbClr val="79A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eiryo UI" panose="020B0604030504040204" pitchFamily="50" charset="-128"/>
                <a:ea typeface="Meiryo UI" panose="020B0604030504040204" pitchFamily="50" charset="-128"/>
              </a:rPr>
              <a:t>男性</a:t>
            </a:r>
          </a:p>
        </p:txBody>
      </p:sp>
      <p:pic>
        <p:nvPicPr>
          <p:cNvPr id="3" name="図 2" descr="挿絵 が含まれている画像&#10;&#10;自動的に生成された説明">
            <a:extLst>
              <a:ext uri="{FF2B5EF4-FFF2-40B4-BE49-F238E27FC236}">
                <a16:creationId xmlns:a16="http://schemas.microsoft.com/office/drawing/2014/main" id="{D824F195-D146-46D0-BDF7-29D8AD0CEA3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 b="27776"/>
          <a:stretch/>
        </p:blipFill>
        <p:spPr>
          <a:xfrm>
            <a:off x="6982389" y="4781287"/>
            <a:ext cx="1440592" cy="1818314"/>
          </a:xfrm>
          <a:prstGeom prst="rect">
            <a:avLst/>
          </a:prstGeom>
        </p:spPr>
      </p:pic>
    </p:spTree>
    <p:extLst>
      <p:ext uri="{BB962C8B-B14F-4D97-AF65-F5344CB8AC3E}">
        <p14:creationId xmlns:p14="http://schemas.microsoft.com/office/powerpoint/2010/main" val="4883570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childTnLst>
                                </p:cTn>
                              </p:par>
                              <p:par>
                                <p:cTn id="9" presetID="42" presetClass="path" presetSubtype="0" fill="hold" grpId="1" nodeType="withEffect">
                                  <p:stCondLst>
                                    <p:cond delay="0"/>
                                  </p:stCondLst>
                                  <p:childTnLst>
                                    <p:animMotion origin="layout" path="M 0.01827 0.0375 L 2.82051E-6 3.7037E-7 " pathEditMode="relative" rAng="0" ptsTypes="AA">
                                      <p:cBhvr>
                                        <p:cTn id="10" dur="500" fill="hold"/>
                                        <p:tgtEl>
                                          <p:spTgt spid="57"/>
                                        </p:tgtEl>
                                        <p:attrNameLst>
                                          <p:attrName>ppt_x</p:attrName>
                                          <p:attrName>ppt_y</p:attrName>
                                        </p:attrNameLst>
                                      </p:cBhvr>
                                      <p:rCtr x="-881" y="-1991"/>
                                    </p:animMotion>
                                  </p:childTnLst>
                                </p:cTn>
                              </p:par>
                              <p:par>
                                <p:cTn id="11" presetID="23" presetClass="entr" presetSubtype="16"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p:cTn id="13" dur="500" fill="hold"/>
                                        <p:tgtEl>
                                          <p:spTgt spid="59"/>
                                        </p:tgtEl>
                                        <p:attrNameLst>
                                          <p:attrName>ppt_w</p:attrName>
                                        </p:attrNameLst>
                                      </p:cBhvr>
                                      <p:tavLst>
                                        <p:tav tm="0">
                                          <p:val>
                                            <p:fltVal val="0"/>
                                          </p:val>
                                        </p:tav>
                                        <p:tav tm="100000">
                                          <p:val>
                                            <p:strVal val="#ppt_w"/>
                                          </p:val>
                                        </p:tav>
                                      </p:tavLst>
                                    </p:anim>
                                    <p:anim calcmode="lin" valueType="num">
                                      <p:cBhvr>
                                        <p:cTn id="14" dur="500" fill="hold"/>
                                        <p:tgtEl>
                                          <p:spTgt spid="59"/>
                                        </p:tgtEl>
                                        <p:attrNameLst>
                                          <p:attrName>ppt_h</p:attrName>
                                        </p:attrNameLst>
                                      </p:cBhvr>
                                      <p:tavLst>
                                        <p:tav tm="0">
                                          <p:val>
                                            <p:fltVal val="0"/>
                                          </p:val>
                                        </p:tav>
                                        <p:tav tm="100000">
                                          <p:val>
                                            <p:strVal val="#ppt_h"/>
                                          </p:val>
                                        </p:tav>
                                      </p:tavLst>
                                    </p:anim>
                                  </p:childTnLst>
                                </p:cTn>
                              </p:par>
                              <p:par>
                                <p:cTn id="15" presetID="42" presetClass="path" presetSubtype="0" fill="hold" grpId="1" nodeType="withEffect">
                                  <p:stCondLst>
                                    <p:cond delay="0"/>
                                  </p:stCondLst>
                                  <p:childTnLst>
                                    <p:animMotion origin="layout" path="M 0.0234 -0.04375 L 4.35897E-6 3.7037E-6 " pathEditMode="relative" rAng="0" ptsTypes="AA">
                                      <p:cBhvr>
                                        <p:cTn id="16" dur="500" fill="hold"/>
                                        <p:tgtEl>
                                          <p:spTgt spid="59"/>
                                        </p:tgtEl>
                                        <p:attrNameLst>
                                          <p:attrName>ppt_x</p:attrName>
                                          <p:attrName>ppt_y</p:attrName>
                                        </p:attrNameLst>
                                      </p:cBhvr>
                                      <p:rCtr x="-1458" y="2245"/>
                                    </p:animMotion>
                                  </p:childTnLst>
                                </p:cTn>
                              </p:par>
                            </p:childTnLst>
                          </p:cTn>
                        </p:par>
                        <p:par>
                          <p:cTn id="17" fill="hold">
                            <p:stCondLst>
                              <p:cond delay="500"/>
                            </p:stCondLst>
                            <p:childTnLst>
                              <p:par>
                                <p:cTn id="18" presetID="23" presetClass="entr" presetSubtype="16"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p:cTn id="20" dur="500" fill="hold"/>
                                        <p:tgtEl>
                                          <p:spTgt spid="58"/>
                                        </p:tgtEl>
                                        <p:attrNameLst>
                                          <p:attrName>ppt_w</p:attrName>
                                        </p:attrNameLst>
                                      </p:cBhvr>
                                      <p:tavLst>
                                        <p:tav tm="0">
                                          <p:val>
                                            <p:fltVal val="0"/>
                                          </p:val>
                                        </p:tav>
                                        <p:tav tm="100000">
                                          <p:val>
                                            <p:strVal val="#ppt_w"/>
                                          </p:val>
                                        </p:tav>
                                      </p:tavLst>
                                    </p:anim>
                                    <p:anim calcmode="lin" valueType="num">
                                      <p:cBhvr>
                                        <p:cTn id="21" dur="500" fill="hold"/>
                                        <p:tgtEl>
                                          <p:spTgt spid="58"/>
                                        </p:tgtEl>
                                        <p:attrNameLst>
                                          <p:attrName>ppt_h</p:attrName>
                                        </p:attrNameLst>
                                      </p:cBhvr>
                                      <p:tavLst>
                                        <p:tav tm="0">
                                          <p:val>
                                            <p:fltVal val="0"/>
                                          </p:val>
                                        </p:tav>
                                        <p:tav tm="100000">
                                          <p:val>
                                            <p:strVal val="#ppt_h"/>
                                          </p:val>
                                        </p:tav>
                                      </p:tavLst>
                                    </p:anim>
                                  </p:childTnLst>
                                </p:cTn>
                              </p:par>
                              <p:par>
                                <p:cTn id="22" presetID="42" presetClass="path" presetSubtype="0" fill="hold" grpId="1" nodeType="withEffect">
                                  <p:stCondLst>
                                    <p:cond delay="0"/>
                                  </p:stCondLst>
                                  <p:childTnLst>
                                    <p:animMotion origin="layout" path="M 0.01971 0.04422 L -1.53846E-6 -4.44444E-6 " pathEditMode="relative" rAng="0" ptsTypes="AA">
                                      <p:cBhvr>
                                        <p:cTn id="23" dur="500" fill="hold"/>
                                        <p:tgtEl>
                                          <p:spTgt spid="58"/>
                                        </p:tgtEl>
                                        <p:attrNameLst>
                                          <p:attrName>ppt_x</p:attrName>
                                          <p:attrName>ppt_y</p:attrName>
                                        </p:attrNameLst>
                                      </p:cBhvr>
                                      <p:rCtr x="-994" y="-2222"/>
                                    </p:animMotion>
                                  </p:childTnLst>
                                </p:cTn>
                              </p:par>
                              <p:par>
                                <p:cTn id="24" presetID="23" presetClass="entr" presetSubtype="16"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childTnLst>
                                </p:cTn>
                              </p:par>
                              <p:par>
                                <p:cTn id="28" presetID="42" presetClass="path" presetSubtype="0" fill="hold" grpId="1" nodeType="withEffect">
                                  <p:stCondLst>
                                    <p:cond delay="0"/>
                                  </p:stCondLst>
                                  <p:childTnLst>
                                    <p:animMotion origin="layout" path="M 0.01827 -0.04236 L -4.10256E-6 1.85185E-6 " pathEditMode="relative" rAng="0" ptsTypes="AA">
                                      <p:cBhvr>
                                        <p:cTn id="29" dur="500" fill="hold"/>
                                        <p:tgtEl>
                                          <p:spTgt spid="60"/>
                                        </p:tgtEl>
                                        <p:attrNameLst>
                                          <p:attrName>ppt_x</p:attrName>
                                          <p:attrName>ppt_y</p:attrName>
                                        </p:attrNameLst>
                                      </p:cBhvr>
                                      <p:rCtr x="-833" y="2454"/>
                                    </p:animMotion>
                                  </p:childTnLst>
                                </p:cTn>
                              </p:par>
                            </p:childTnLst>
                          </p:cTn>
                        </p:par>
                        <p:par>
                          <p:cTn id="30" fill="hold">
                            <p:stCondLst>
                              <p:cond delay="1000"/>
                            </p:stCondLst>
                            <p:childTnLst>
                              <p:par>
                                <p:cTn id="31" presetID="23" presetClass="entr" presetSubtype="16" fill="hold" nodeType="after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p:cTn id="33" dur="500" fill="hold"/>
                                        <p:tgtEl>
                                          <p:spTgt spid="40"/>
                                        </p:tgtEl>
                                        <p:attrNameLst>
                                          <p:attrName>ppt_w</p:attrName>
                                        </p:attrNameLst>
                                      </p:cBhvr>
                                      <p:tavLst>
                                        <p:tav tm="0">
                                          <p:val>
                                            <p:fltVal val="0"/>
                                          </p:val>
                                        </p:tav>
                                        <p:tav tm="100000">
                                          <p:val>
                                            <p:strVal val="#ppt_w"/>
                                          </p:val>
                                        </p:tav>
                                      </p:tavLst>
                                    </p:anim>
                                    <p:anim calcmode="lin" valueType="num">
                                      <p:cBhvr>
                                        <p:cTn id="34" dur="500" fill="hold"/>
                                        <p:tgtEl>
                                          <p:spTgt spid="40"/>
                                        </p:tgtEl>
                                        <p:attrNameLst>
                                          <p:attrName>ppt_h</p:attrName>
                                        </p:attrNameLst>
                                      </p:cBhvr>
                                      <p:tavLst>
                                        <p:tav tm="0">
                                          <p:val>
                                            <p:fltVal val="0"/>
                                          </p:val>
                                        </p:tav>
                                        <p:tav tm="100000">
                                          <p:val>
                                            <p:strVal val="#ppt_h"/>
                                          </p:val>
                                        </p:tav>
                                      </p:tavLst>
                                    </p:anim>
                                  </p:childTnLst>
                                </p:cTn>
                              </p:par>
                              <p:par>
                                <p:cTn id="35" presetID="42" presetClass="path" presetSubtype="0" fill="hold" nodeType="withEffect">
                                  <p:stCondLst>
                                    <p:cond delay="500"/>
                                  </p:stCondLst>
                                  <p:childTnLst>
                                    <p:animMotion origin="layout" path="M -0.03782 0.14953 L -3.58974E-6 4.44444E-6 " pathEditMode="relative" rAng="0" ptsTypes="AA">
                                      <p:cBhvr>
                                        <p:cTn id="36" dur="500" fill="hold"/>
                                        <p:tgtEl>
                                          <p:spTgt spid="40"/>
                                        </p:tgtEl>
                                        <p:attrNameLst>
                                          <p:attrName>ppt_x</p:attrName>
                                          <p:attrName>ppt_y</p:attrName>
                                        </p:attrNameLst>
                                      </p:cBhvr>
                                      <p:rCtr x="1891" y="-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8" grpId="0" animBg="1"/>
      <p:bldP spid="58" grpId="1" animBg="1"/>
      <p:bldP spid="59" grpId="0" animBg="1"/>
      <p:bldP spid="59" grpId="1" animBg="1"/>
      <p:bldP spid="60" grpId="0" animBg="1"/>
      <p:bldP spid="6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12</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5831287"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620872" y="590790"/>
            <a:ext cx="5309467"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老後にどのくらいお金がかかる？</a:t>
            </a:r>
          </a:p>
        </p:txBody>
      </p:sp>
      <p:sp>
        <p:nvSpPr>
          <p:cNvPr id="11" name="テキスト ボックス 10">
            <a:extLst>
              <a:ext uri="{FF2B5EF4-FFF2-40B4-BE49-F238E27FC236}">
                <a16:creationId xmlns:a16="http://schemas.microsoft.com/office/drawing/2014/main" id="{63355749-96F7-427A-9BE3-B5F8B7F34967}"/>
              </a:ext>
            </a:extLst>
          </p:cNvPr>
          <p:cNvSpPr txBox="1"/>
          <p:nvPr/>
        </p:nvSpPr>
        <p:spPr>
          <a:xfrm>
            <a:off x="885765" y="5269026"/>
            <a:ext cx="6652777" cy="215444"/>
          </a:xfrm>
          <a:prstGeom prst="rect">
            <a:avLst/>
          </a:prstGeom>
          <a:noFill/>
          <a:ln w="9525">
            <a:noFill/>
          </a:ln>
        </p:spPr>
        <p:txBody>
          <a:bodyPr wrap="square" rtlCol="0">
            <a:spAutoFit/>
          </a:bodyPr>
          <a:lstStyle/>
          <a:p>
            <a:r>
              <a:rPr kumimoji="1" lang="zh-TW" altLang="en-US" sz="800">
                <a:latin typeface="Meiryo UI" panose="020B0604030504040204" pitchFamily="50" charset="-128"/>
                <a:ea typeface="Meiryo UI" panose="020B0604030504040204" pitchFamily="50" charset="-128"/>
              </a:rPr>
              <a:t>出典：総務省統計局「家計調査」</a:t>
            </a:r>
            <a:r>
              <a:rPr kumimoji="1" lang="en-US" altLang="zh-TW" sz="800">
                <a:latin typeface="Meiryo UI" panose="020B0604030504040204" pitchFamily="50" charset="-128"/>
                <a:ea typeface="Meiryo UI" panose="020B0604030504040204" pitchFamily="50" charset="-128"/>
              </a:rPr>
              <a:t>2023</a:t>
            </a:r>
            <a:r>
              <a:rPr kumimoji="1" lang="ja-JP" altLang="en-US" sz="800">
                <a:latin typeface="Meiryo UI" panose="020B0604030504040204" pitchFamily="50" charset="-128"/>
                <a:ea typeface="Meiryo UI" panose="020B0604030504040204" pitchFamily="50" charset="-128"/>
              </a:rPr>
              <a:t>年</a:t>
            </a:r>
          </a:p>
        </p:txBody>
      </p:sp>
      <p:graphicFrame>
        <p:nvGraphicFramePr>
          <p:cNvPr id="19" name="表 18">
            <a:extLst>
              <a:ext uri="{FF2B5EF4-FFF2-40B4-BE49-F238E27FC236}">
                <a16:creationId xmlns:a16="http://schemas.microsoft.com/office/drawing/2014/main" id="{F84536DD-521E-46DF-B053-8D378ECD342A}"/>
              </a:ext>
            </a:extLst>
          </p:cNvPr>
          <p:cNvGraphicFramePr>
            <a:graphicFrameLocks noGrp="1"/>
          </p:cNvGraphicFramePr>
          <p:nvPr>
            <p:extLst>
              <p:ext uri="{D42A27DB-BD31-4B8C-83A1-F6EECF244321}">
                <p14:modId xmlns:p14="http://schemas.microsoft.com/office/powerpoint/2010/main" val="383982927"/>
              </p:ext>
            </p:extLst>
          </p:nvPr>
        </p:nvGraphicFramePr>
        <p:xfrm>
          <a:off x="983528" y="1728329"/>
          <a:ext cx="7950009" cy="3460121"/>
        </p:xfrm>
        <a:graphic>
          <a:graphicData uri="http://schemas.openxmlformats.org/drawingml/2006/table">
            <a:tbl>
              <a:tblPr firstRow="1" bandRow="1">
                <a:tableStyleId>{5940675A-B579-460E-94D1-54222C63F5DA}</a:tableStyleId>
              </a:tblPr>
              <a:tblGrid>
                <a:gridCol w="2467244">
                  <a:extLst>
                    <a:ext uri="{9D8B030D-6E8A-4147-A177-3AD203B41FA5}">
                      <a16:colId xmlns:a16="http://schemas.microsoft.com/office/drawing/2014/main" val="2996041788"/>
                    </a:ext>
                  </a:extLst>
                </a:gridCol>
                <a:gridCol w="2330176">
                  <a:extLst>
                    <a:ext uri="{9D8B030D-6E8A-4147-A177-3AD203B41FA5}">
                      <a16:colId xmlns:a16="http://schemas.microsoft.com/office/drawing/2014/main" val="1375540730"/>
                    </a:ext>
                  </a:extLst>
                </a:gridCol>
                <a:gridCol w="3152589">
                  <a:extLst>
                    <a:ext uri="{9D8B030D-6E8A-4147-A177-3AD203B41FA5}">
                      <a16:colId xmlns:a16="http://schemas.microsoft.com/office/drawing/2014/main" val="4098603279"/>
                    </a:ext>
                  </a:extLst>
                </a:gridCol>
              </a:tblGrid>
              <a:tr h="494303">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世代（世帯主）</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世帯人数（平均）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tc>
                  <a:txBody>
                    <a:bodyPr/>
                    <a:lstStyle/>
                    <a:p>
                      <a:pPr algn="ctr"/>
                      <a:r>
                        <a:rPr kumimoji="1" lang="ja-JP" altLang="en-US" sz="1600" b="1" spc="100" baseline="0">
                          <a:solidFill>
                            <a:schemeClr val="bg1"/>
                          </a:solidFill>
                          <a:latin typeface="Meiryo UI" panose="020B0604030504040204" pitchFamily="50" charset="-128"/>
                          <a:ea typeface="Meiryo UI" panose="020B0604030504040204" pitchFamily="50" charset="-128"/>
                        </a:rPr>
                        <a:t>１か月の支出（平均）</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ED8137"/>
                    </a:solidFill>
                  </a:tcPr>
                </a:tc>
                <a:extLst>
                  <a:ext uri="{0D108BD9-81ED-4DB2-BD59-A6C34878D82A}">
                    <a16:rowId xmlns:a16="http://schemas.microsoft.com/office/drawing/2014/main" val="242143252"/>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20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0974406"/>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2.76</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24</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140713761"/>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40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3.09</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121869489"/>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50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2.38</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30</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95278789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60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代</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2.12</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27</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335439827"/>
                  </a:ext>
                </a:extLst>
              </a:tr>
              <a:tr h="494303">
                <a:tc>
                  <a:txBody>
                    <a:bodyPr/>
                    <a:lstStyle/>
                    <a:p>
                      <a:pPr algn="ctr"/>
                      <a:r>
                        <a:rPr kumimoji="1" lang="en-US" altLang="ja-JP" sz="1600" b="1" spc="100" baseline="0">
                          <a:solidFill>
                            <a:schemeClr val="tx1">
                              <a:lumMod val="75000"/>
                              <a:lumOff val="25000"/>
                            </a:schemeClr>
                          </a:solidFill>
                          <a:latin typeface="Meiryo UI" panose="020B0604030504040204" pitchFamily="50" charset="-128"/>
                          <a:ea typeface="Meiryo UI" panose="020B0604030504040204" pitchFamily="50" charset="-128"/>
                        </a:rPr>
                        <a:t>70</a:t>
                      </a:r>
                      <a:r>
                        <a:rPr kumimoji="1" lang="ja-JP" altLang="en-US" sz="1600" b="1" spc="100" baseline="0">
                          <a:solidFill>
                            <a:schemeClr val="tx1">
                              <a:lumMod val="75000"/>
                              <a:lumOff val="25000"/>
                            </a:schemeClr>
                          </a:solidFill>
                          <a:latin typeface="Meiryo UI" panose="020B0604030504040204" pitchFamily="50" charset="-128"/>
                          <a:ea typeface="Meiryo UI" panose="020B0604030504040204" pitchFamily="50" charset="-128"/>
                        </a:rPr>
                        <a:t>歳以上</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rgbClr val="FFEFB3"/>
                    </a:solidFill>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1.81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人</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tc>
                  <a:txBody>
                    <a:bodyPr/>
                    <a:lstStyle/>
                    <a:p>
                      <a:pPr algn="r"/>
                      <a:r>
                        <a:rPr kumimoji="1" lang="en-US" altLang="ja-JP" sz="1600" spc="100" baseline="0">
                          <a:solidFill>
                            <a:schemeClr val="tx1">
                              <a:lumMod val="75000"/>
                              <a:lumOff val="25000"/>
                            </a:schemeClr>
                          </a:solidFill>
                          <a:latin typeface="Meiryo UI" panose="020B0604030504040204" pitchFamily="50" charset="-128"/>
                          <a:ea typeface="Meiryo UI" panose="020B0604030504040204" pitchFamily="50" charset="-128"/>
                        </a:rPr>
                        <a:t>21</a:t>
                      </a:r>
                      <a:r>
                        <a:rPr kumimoji="1" lang="ja-JP" altLang="en-US" sz="1600" spc="100" baseline="0">
                          <a:solidFill>
                            <a:schemeClr val="tx1">
                              <a:lumMod val="75000"/>
                              <a:lumOff val="25000"/>
                            </a:schemeClr>
                          </a:solidFill>
                          <a:latin typeface="Meiryo UI" panose="020B0604030504040204" pitchFamily="50" charset="-128"/>
                          <a:ea typeface="Meiryo UI" panose="020B0604030504040204" pitchFamily="50" charset="-128"/>
                        </a:rPr>
                        <a:t>万円</a:t>
                      </a:r>
                    </a:p>
                  </a:txBody>
                  <a:tcPr anchor="ctr">
                    <a:lnL w="6350" cap="flat" cmpd="sng" algn="ctr">
                      <a:solidFill>
                        <a:schemeClr val="tx1">
                          <a:lumMod val="75000"/>
                          <a:lumOff val="25000"/>
                        </a:schemeClr>
                      </a:solidFill>
                      <a:prstDash val="solid"/>
                      <a:round/>
                      <a:headEnd type="none" w="med" len="med"/>
                      <a:tailEnd type="none" w="med" len="med"/>
                    </a:lnL>
                    <a:lnR w="6350" cap="flat" cmpd="sng" algn="ctr">
                      <a:solidFill>
                        <a:schemeClr val="tx1">
                          <a:lumMod val="75000"/>
                          <a:lumOff val="2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885235105"/>
                  </a:ext>
                </a:extLst>
              </a:tr>
            </a:tbl>
          </a:graphicData>
        </a:graphic>
      </p:graphicFrame>
      <p:grpSp>
        <p:nvGrpSpPr>
          <p:cNvPr id="2" name="グループ化 1">
            <a:extLst>
              <a:ext uri="{FF2B5EF4-FFF2-40B4-BE49-F238E27FC236}">
                <a16:creationId xmlns:a16="http://schemas.microsoft.com/office/drawing/2014/main" id="{17BD9D62-AA2D-414E-884C-ECFB3303A783}"/>
              </a:ext>
            </a:extLst>
          </p:cNvPr>
          <p:cNvGrpSpPr/>
          <p:nvPr/>
        </p:nvGrpSpPr>
        <p:grpSpPr>
          <a:xfrm>
            <a:off x="885764" y="5700470"/>
            <a:ext cx="6860659" cy="566740"/>
            <a:chOff x="885764" y="5700470"/>
            <a:chExt cx="6860659" cy="566740"/>
          </a:xfrm>
        </p:grpSpPr>
        <p:grpSp>
          <p:nvGrpSpPr>
            <p:cNvPr id="24" name="グループ化 23">
              <a:extLst>
                <a:ext uri="{FF2B5EF4-FFF2-40B4-BE49-F238E27FC236}">
                  <a16:creationId xmlns:a16="http://schemas.microsoft.com/office/drawing/2014/main" id="{1BCE928B-A1D9-4D15-A028-B53778D92449}"/>
                </a:ext>
              </a:extLst>
            </p:cNvPr>
            <p:cNvGrpSpPr/>
            <p:nvPr/>
          </p:nvGrpSpPr>
          <p:grpSpPr>
            <a:xfrm rot="5400000" flipH="1">
              <a:off x="4032724" y="2553510"/>
              <a:ext cx="566740" cy="6860659"/>
              <a:chOff x="4214542" y="2281767"/>
              <a:chExt cx="566740" cy="6860659"/>
            </a:xfrm>
          </p:grpSpPr>
          <p:sp>
            <p:nvSpPr>
              <p:cNvPr id="26" name="グラフィックス 26">
                <a:extLst>
                  <a:ext uri="{FF2B5EF4-FFF2-40B4-BE49-F238E27FC236}">
                    <a16:creationId xmlns:a16="http://schemas.microsoft.com/office/drawing/2014/main" id="{6DE9E34A-A0CF-4593-9C3E-51EE0A7859F6}"/>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7" name="グラフィックス 26">
                <a:extLst>
                  <a:ext uri="{FF2B5EF4-FFF2-40B4-BE49-F238E27FC236}">
                    <a16:creationId xmlns:a16="http://schemas.microsoft.com/office/drawing/2014/main" id="{EAA94408-05CB-4CBC-8E1D-2D04136673EB}"/>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8" name="グラフィックス 26">
                <a:extLst>
                  <a:ext uri="{FF2B5EF4-FFF2-40B4-BE49-F238E27FC236}">
                    <a16:creationId xmlns:a16="http://schemas.microsoft.com/office/drawing/2014/main" id="{D9682983-9195-4895-8ED0-2A04537F217C}"/>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9" name="グラフィックス 26">
                <a:extLst>
                  <a:ext uri="{FF2B5EF4-FFF2-40B4-BE49-F238E27FC236}">
                    <a16:creationId xmlns:a16="http://schemas.microsoft.com/office/drawing/2014/main" id="{47138847-DFE0-46C0-B41E-D1412D2E28D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30" name="グラフィックス 26">
                <a:extLst>
                  <a:ext uri="{FF2B5EF4-FFF2-40B4-BE49-F238E27FC236}">
                    <a16:creationId xmlns:a16="http://schemas.microsoft.com/office/drawing/2014/main" id="{C8E7B15C-8445-4754-A56F-6E375F6C9EAD}"/>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5" name="テキスト ボックス 24">
              <a:extLst>
                <a:ext uri="{FF2B5EF4-FFF2-40B4-BE49-F238E27FC236}">
                  <a16:creationId xmlns:a16="http://schemas.microsoft.com/office/drawing/2014/main" id="{9CBDC366-D83D-460C-AF03-DFA0F96F5A81}"/>
                </a:ext>
              </a:extLst>
            </p:cNvPr>
            <p:cNvSpPr txBox="1"/>
            <p:nvPr/>
          </p:nvSpPr>
          <p:spPr>
            <a:xfrm>
              <a:off x="1703460" y="5780801"/>
              <a:ext cx="5245347"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高齢期の生活費を準備することは難しいですね。</a:t>
              </a:r>
            </a:p>
          </p:txBody>
        </p:sp>
      </p:grpSp>
      <p:sp>
        <p:nvSpPr>
          <p:cNvPr id="3" name="フレーム 2">
            <a:extLst>
              <a:ext uri="{FF2B5EF4-FFF2-40B4-BE49-F238E27FC236}">
                <a16:creationId xmlns:a16="http://schemas.microsoft.com/office/drawing/2014/main" id="{162256EA-48BC-4E11-9084-5F9305ECFD08}"/>
              </a:ext>
            </a:extLst>
          </p:cNvPr>
          <p:cNvSpPr/>
          <p:nvPr/>
        </p:nvSpPr>
        <p:spPr>
          <a:xfrm>
            <a:off x="5767218" y="3688805"/>
            <a:ext cx="3166319" cy="1516409"/>
          </a:xfrm>
          <a:prstGeom prst="frame">
            <a:avLst>
              <a:gd name="adj1" fmla="val 4582"/>
            </a:avLst>
          </a:prstGeom>
          <a:pattFill prst="wdUpDiag">
            <a:fgClr>
              <a:srgbClr val="E22B2B"/>
            </a:fgClr>
            <a:bgClr>
              <a:schemeClr val="bg1"/>
            </a:bgClr>
          </a:pattFill>
          <a:ln w="25400">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6" name="図 5" descr="挿絵 が含まれている画像&#10;&#10;自動的に生成された説明">
            <a:extLst>
              <a:ext uri="{FF2B5EF4-FFF2-40B4-BE49-F238E27FC236}">
                <a16:creationId xmlns:a16="http://schemas.microsoft.com/office/drawing/2014/main" id="{163A35B9-E9FD-4101-97C0-80079D0513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45526"/>
          <a:stretch/>
        </p:blipFill>
        <p:spPr>
          <a:xfrm>
            <a:off x="7602096" y="5353050"/>
            <a:ext cx="1549642" cy="1272725"/>
          </a:xfrm>
          <a:prstGeom prst="rect">
            <a:avLst/>
          </a:prstGeom>
        </p:spPr>
      </p:pic>
    </p:spTree>
    <p:extLst>
      <p:ext uri="{BB962C8B-B14F-4D97-AF65-F5344CB8AC3E}">
        <p14:creationId xmlns:p14="http://schemas.microsoft.com/office/powerpoint/2010/main" val="3605769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750"/>
                                        <p:tgtEl>
                                          <p:spTgt spid="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childTnLst>
                                </p:cTn>
                              </p:par>
                              <p:par>
                                <p:cTn id="13" presetID="35" presetClass="path" presetSubtype="0" fill="hold" nodeType="withEffect">
                                  <p:stCondLst>
                                    <p:cond delay="0"/>
                                  </p:stCondLst>
                                  <p:childTnLst>
                                    <p:animMotion origin="layout" path="M 0.34423 0.00093 L 2.82051E-6 -3.7037E-6 " pathEditMode="relative" rAng="0" ptsTypes="AA">
                                      <p:cBhvr>
                                        <p:cTn id="14" dur="1000" fill="hold"/>
                                        <p:tgtEl>
                                          <p:spTgt spid="2"/>
                                        </p:tgtEl>
                                        <p:attrNameLst>
                                          <p:attrName>ppt_x</p:attrName>
                                          <p:attrName>ppt_y</p:attrName>
                                        </p:attrNameLst>
                                      </p:cBhvr>
                                      <p:rCtr x="-1721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将来の物価はどうなる？</a:t>
            </a:r>
            <a:endParaRPr kumimoji="1" lang="en-US" altLang="ja-JP" sz="2400" b="1" spc="300">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E1061A09-9A9C-460C-8132-EE0DF5BFB095}"/>
              </a:ext>
            </a:extLst>
          </p:cNvPr>
          <p:cNvGrpSpPr/>
          <p:nvPr/>
        </p:nvGrpSpPr>
        <p:grpSpPr>
          <a:xfrm>
            <a:off x="1821205" y="5579217"/>
            <a:ext cx="6860659" cy="566740"/>
            <a:chOff x="1848961" y="5579217"/>
            <a:chExt cx="6860659" cy="566740"/>
          </a:xfrm>
        </p:grpSpPr>
        <p:grpSp>
          <p:nvGrpSpPr>
            <p:cNvPr id="45" name="グループ化 44">
              <a:extLst>
                <a:ext uri="{FF2B5EF4-FFF2-40B4-BE49-F238E27FC236}">
                  <a16:creationId xmlns:a16="http://schemas.microsoft.com/office/drawing/2014/main" id="{FB2F2696-47DF-4AF5-B299-7F72894B6D49}"/>
                </a:ext>
              </a:extLst>
            </p:cNvPr>
            <p:cNvGrpSpPr/>
            <p:nvPr/>
          </p:nvGrpSpPr>
          <p:grpSpPr>
            <a:xfrm rot="16200000" flipH="1">
              <a:off x="4995921" y="2432257"/>
              <a:ext cx="566740" cy="6860659"/>
              <a:chOff x="4214542" y="2281767"/>
              <a:chExt cx="566740" cy="6860659"/>
            </a:xfrm>
          </p:grpSpPr>
          <p:sp>
            <p:nvSpPr>
              <p:cNvPr id="21" name="グラフィックス 26">
                <a:extLst>
                  <a:ext uri="{FF2B5EF4-FFF2-40B4-BE49-F238E27FC236}">
                    <a16:creationId xmlns:a16="http://schemas.microsoft.com/office/drawing/2014/main" id="{CF89A04A-694C-4889-B205-2B0BC078D762}"/>
                  </a:ext>
                </a:extLst>
              </p:cNvPr>
              <p:cNvSpPr/>
              <p:nvPr/>
            </p:nvSpPr>
            <p:spPr>
              <a:xfrm>
                <a:off x="4287123" y="2513226"/>
                <a:ext cx="494159" cy="6629200"/>
              </a:xfrm>
              <a:custGeom>
                <a:avLst/>
                <a:gdLst>
                  <a:gd name="connsiteX0" fmla="*/ 389589 w 494159"/>
                  <a:gd name="connsiteY0" fmla="*/ -18 h 6629200"/>
                  <a:gd name="connsiteX1" fmla="*/ 100156 w 494159"/>
                  <a:gd name="connsiteY1" fmla="*/ -18 h 6629200"/>
                  <a:gd name="connsiteX2" fmla="*/ -2177 w 494159"/>
                  <a:gd name="connsiteY2" fmla="*/ 102374 h 6629200"/>
                  <a:gd name="connsiteX3" fmla="*/ -2177 w 494159"/>
                  <a:gd name="connsiteY3" fmla="*/ 6526791 h 6629200"/>
                  <a:gd name="connsiteX4" fmla="*/ 100156 w 494159"/>
                  <a:gd name="connsiteY4" fmla="*/ 6629183 h 6629200"/>
                  <a:gd name="connsiteX5" fmla="*/ 389589 w 494159"/>
                  <a:gd name="connsiteY5" fmla="*/ 6629183 h 6629200"/>
                  <a:gd name="connsiteX6" fmla="*/ 491982 w 494159"/>
                  <a:gd name="connsiteY6" fmla="*/ 6526791 h 6629200"/>
                  <a:gd name="connsiteX7" fmla="*/ 491982 w 494159"/>
                  <a:gd name="connsiteY7" fmla="*/ 102374 h 6629200"/>
                  <a:gd name="connsiteX8" fmla="*/ 389589 w 494159"/>
                  <a:gd name="connsiteY8" fmla="*/ -18 h 66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159" h="6629200">
                    <a:moveTo>
                      <a:pt x="389589" y="-18"/>
                    </a:moveTo>
                    <a:lnTo>
                      <a:pt x="100156" y="-18"/>
                    </a:lnTo>
                    <a:cubicBezTo>
                      <a:pt x="43703" y="146"/>
                      <a:pt x="-2057" y="45903"/>
                      <a:pt x="-2177" y="102374"/>
                    </a:cubicBezTo>
                    <a:lnTo>
                      <a:pt x="-2177" y="6526791"/>
                    </a:lnTo>
                    <a:cubicBezTo>
                      <a:pt x="-1998" y="6583245"/>
                      <a:pt x="43703" y="6629004"/>
                      <a:pt x="100156" y="6629183"/>
                    </a:cubicBezTo>
                    <a:lnTo>
                      <a:pt x="389589" y="6629183"/>
                    </a:lnTo>
                    <a:cubicBezTo>
                      <a:pt x="446042" y="6629004"/>
                      <a:pt x="491803" y="6583245"/>
                      <a:pt x="491982" y="6526791"/>
                    </a:cubicBezTo>
                    <a:lnTo>
                      <a:pt x="491982" y="102374"/>
                    </a:lnTo>
                    <a:cubicBezTo>
                      <a:pt x="491803" y="45893"/>
                      <a:pt x="446042" y="146"/>
                      <a:pt x="389589" y="-18"/>
                    </a:cubicBez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4" name="グラフィックス 26">
                <a:extLst>
                  <a:ext uri="{FF2B5EF4-FFF2-40B4-BE49-F238E27FC236}">
                    <a16:creationId xmlns:a16="http://schemas.microsoft.com/office/drawing/2014/main" id="{CF89A04A-694C-4889-B205-2B0BC078D762}"/>
                  </a:ext>
                </a:extLst>
              </p:cNvPr>
              <p:cNvSpPr/>
              <p:nvPr/>
            </p:nvSpPr>
            <p:spPr>
              <a:xfrm>
                <a:off x="4452600" y="2355158"/>
                <a:ext cx="163265" cy="160995"/>
              </a:xfrm>
              <a:custGeom>
                <a:avLst/>
                <a:gdLst>
                  <a:gd name="connsiteX0" fmla="*/ 0 w 163265"/>
                  <a:gd name="connsiteY0" fmla="*/ 160518 h 160995"/>
                  <a:gd name="connsiteX1" fmla="*/ 163266 w 163265"/>
                  <a:gd name="connsiteY1" fmla="*/ 160996 h 160995"/>
                  <a:gd name="connsiteX2" fmla="*/ 75689 w 163265"/>
                  <a:gd name="connsiteY2" fmla="*/ 0 h 160995"/>
                  <a:gd name="connsiteX3" fmla="*/ 0 w 163265"/>
                  <a:gd name="connsiteY3" fmla="*/ 160518 h 160995"/>
                </a:gdLst>
                <a:ahLst/>
                <a:cxnLst>
                  <a:cxn ang="0">
                    <a:pos x="connsiteX0" y="connsiteY0"/>
                  </a:cxn>
                  <a:cxn ang="0">
                    <a:pos x="connsiteX1" y="connsiteY1"/>
                  </a:cxn>
                  <a:cxn ang="0">
                    <a:pos x="connsiteX2" y="connsiteY2"/>
                  </a:cxn>
                  <a:cxn ang="0">
                    <a:pos x="connsiteX3" y="connsiteY3"/>
                  </a:cxn>
                </a:cxnLst>
                <a:rect l="l" t="t" r="r" b="b"/>
                <a:pathLst>
                  <a:path w="163265" h="160995">
                    <a:moveTo>
                      <a:pt x="0" y="160518"/>
                    </a:moveTo>
                    <a:lnTo>
                      <a:pt x="163266" y="160996"/>
                    </a:lnTo>
                    <a:lnTo>
                      <a:pt x="75689" y="0"/>
                    </a:lnTo>
                    <a:lnTo>
                      <a:pt x="0" y="160518"/>
                    </a:lnTo>
                    <a:close/>
                  </a:path>
                </a:pathLst>
              </a:custGeom>
              <a:solidFill>
                <a:srgbClr val="6FB77B"/>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26" name="グラフィックス 26">
                <a:extLst>
                  <a:ext uri="{FF2B5EF4-FFF2-40B4-BE49-F238E27FC236}">
                    <a16:creationId xmlns:a16="http://schemas.microsoft.com/office/drawing/2014/main" id="{CF89A04A-694C-4889-B205-2B0BC078D762}"/>
                  </a:ext>
                </a:extLst>
              </p:cNvPr>
              <p:cNvSpPr/>
              <p:nvPr/>
            </p:nvSpPr>
            <p:spPr>
              <a:xfrm>
                <a:off x="4260809" y="2448111"/>
                <a:ext cx="484571" cy="6651125"/>
              </a:xfrm>
              <a:custGeom>
                <a:avLst/>
                <a:gdLst>
                  <a:gd name="connsiteX0" fmla="*/ 478809 w 484571"/>
                  <a:gd name="connsiteY0" fmla="*/ 818223 h 6651125"/>
                  <a:gd name="connsiteX1" fmla="*/ 476837 w 484571"/>
                  <a:gd name="connsiteY1" fmla="*/ 372453 h 6651125"/>
                  <a:gd name="connsiteX2" fmla="*/ 475882 w 484571"/>
                  <a:gd name="connsiteY2" fmla="*/ 149568 h 6651125"/>
                  <a:gd name="connsiteX3" fmla="*/ 475882 w 484571"/>
                  <a:gd name="connsiteY3" fmla="*/ 121730 h 6651125"/>
                  <a:gd name="connsiteX4" fmla="*/ 473791 w 484571"/>
                  <a:gd name="connsiteY4" fmla="*/ 91860 h 6651125"/>
                  <a:gd name="connsiteX5" fmla="*/ 365485 w 484571"/>
                  <a:gd name="connsiteY5" fmla="*/ -18 h 6651125"/>
                  <a:gd name="connsiteX6" fmla="*/ 337349 w 484571"/>
                  <a:gd name="connsiteY6" fmla="*/ -18 h 6651125"/>
                  <a:gd name="connsiteX7" fmla="*/ 327311 w 484571"/>
                  <a:gd name="connsiteY7" fmla="*/ 10018 h 6651125"/>
                  <a:gd name="connsiteX8" fmla="*/ 337349 w 484571"/>
                  <a:gd name="connsiteY8" fmla="*/ 20054 h 6651125"/>
                  <a:gd name="connsiteX9" fmla="*/ 364887 w 484571"/>
                  <a:gd name="connsiteY9" fmla="*/ 20054 h 6651125"/>
                  <a:gd name="connsiteX10" fmla="*/ 389500 w 484571"/>
                  <a:gd name="connsiteY10" fmla="*/ 24236 h 6651125"/>
                  <a:gd name="connsiteX11" fmla="*/ 430958 w 484571"/>
                  <a:gd name="connsiteY11" fmla="*/ 51238 h 6651125"/>
                  <a:gd name="connsiteX12" fmla="*/ 452644 w 484571"/>
                  <a:gd name="connsiteY12" fmla="*/ 95564 h 6651125"/>
                  <a:gd name="connsiteX13" fmla="*/ 454078 w 484571"/>
                  <a:gd name="connsiteY13" fmla="*/ 121311 h 6651125"/>
                  <a:gd name="connsiteX14" fmla="*/ 454078 w 484571"/>
                  <a:gd name="connsiteY14" fmla="*/ 149150 h 6651125"/>
                  <a:gd name="connsiteX15" fmla="*/ 452882 w 484571"/>
                  <a:gd name="connsiteY15" fmla="*/ 372513 h 6651125"/>
                  <a:gd name="connsiteX16" fmla="*/ 450912 w 484571"/>
                  <a:gd name="connsiteY16" fmla="*/ 818283 h 6651125"/>
                  <a:gd name="connsiteX17" fmla="*/ 448701 w 484571"/>
                  <a:gd name="connsiteY17" fmla="*/ 1709703 h 6651125"/>
                  <a:gd name="connsiteX18" fmla="*/ 446848 w 484571"/>
                  <a:gd name="connsiteY18" fmla="*/ 3492664 h 6651125"/>
                  <a:gd name="connsiteX19" fmla="*/ 448701 w 484571"/>
                  <a:gd name="connsiteY19" fmla="*/ 5275624 h 6651125"/>
                  <a:gd name="connsiteX20" fmla="*/ 450972 w 484571"/>
                  <a:gd name="connsiteY20" fmla="*/ 6167105 h 6651125"/>
                  <a:gd name="connsiteX21" fmla="*/ 451927 w 484571"/>
                  <a:gd name="connsiteY21" fmla="*/ 6389990 h 6651125"/>
                  <a:gd name="connsiteX22" fmla="*/ 452405 w 484571"/>
                  <a:gd name="connsiteY22" fmla="*/ 6501402 h 6651125"/>
                  <a:gd name="connsiteX23" fmla="*/ 452405 w 484571"/>
                  <a:gd name="connsiteY23" fmla="*/ 6529240 h 6651125"/>
                  <a:gd name="connsiteX24" fmla="*/ 450912 w 484571"/>
                  <a:gd name="connsiteY24" fmla="*/ 6554749 h 6651125"/>
                  <a:gd name="connsiteX25" fmla="*/ 429525 w 484571"/>
                  <a:gd name="connsiteY25" fmla="*/ 6598299 h 6651125"/>
                  <a:gd name="connsiteX26" fmla="*/ 364530 w 484571"/>
                  <a:gd name="connsiteY26" fmla="*/ 6628885 h 6651125"/>
                  <a:gd name="connsiteX27" fmla="*/ 336870 w 484571"/>
                  <a:gd name="connsiteY27" fmla="*/ 6628885 h 6651125"/>
                  <a:gd name="connsiteX28" fmla="*/ 225398 w 484571"/>
                  <a:gd name="connsiteY28" fmla="*/ 6629363 h 6651125"/>
                  <a:gd name="connsiteX29" fmla="*/ 113985 w 484571"/>
                  <a:gd name="connsiteY29" fmla="*/ 6629840 h 6651125"/>
                  <a:gd name="connsiteX30" fmla="*/ 86087 w 484571"/>
                  <a:gd name="connsiteY30" fmla="*/ 6629840 h 6651125"/>
                  <a:gd name="connsiteX31" fmla="*/ 72168 w 484571"/>
                  <a:gd name="connsiteY31" fmla="*/ 6629840 h 6651125"/>
                  <a:gd name="connsiteX32" fmla="*/ 59683 w 484571"/>
                  <a:gd name="connsiteY32" fmla="*/ 6629064 h 6651125"/>
                  <a:gd name="connsiteX33" fmla="*/ 13863 w 484571"/>
                  <a:gd name="connsiteY33" fmla="*/ 6609530 h 6651125"/>
                  <a:gd name="connsiteX34" fmla="*/ -175 w 484571"/>
                  <a:gd name="connsiteY34" fmla="*/ 6611620 h 6651125"/>
                  <a:gd name="connsiteX35" fmla="*/ 1319 w 484571"/>
                  <a:gd name="connsiteY35" fmla="*/ 6625181 h 6651125"/>
                  <a:gd name="connsiteX36" fmla="*/ 1618 w 484571"/>
                  <a:gd name="connsiteY36" fmla="*/ 6625181 h 6651125"/>
                  <a:gd name="connsiteX37" fmla="*/ 56936 w 484571"/>
                  <a:gd name="connsiteY37" fmla="*/ 6649077 h 6651125"/>
                  <a:gd name="connsiteX38" fmla="*/ 72168 w 484571"/>
                  <a:gd name="connsiteY38" fmla="*/ 6650151 h 6651125"/>
                  <a:gd name="connsiteX39" fmla="*/ 86087 w 484571"/>
                  <a:gd name="connsiteY39" fmla="*/ 6650151 h 6651125"/>
                  <a:gd name="connsiteX40" fmla="*/ 113985 w 484571"/>
                  <a:gd name="connsiteY40" fmla="*/ 6650151 h 6651125"/>
                  <a:gd name="connsiteX41" fmla="*/ 225398 w 484571"/>
                  <a:gd name="connsiteY41" fmla="*/ 6650630 h 6651125"/>
                  <a:gd name="connsiteX42" fmla="*/ 336870 w 484571"/>
                  <a:gd name="connsiteY42" fmla="*/ 6651107 h 6651125"/>
                  <a:gd name="connsiteX43" fmla="*/ 364827 w 484571"/>
                  <a:gd name="connsiteY43" fmla="*/ 6651107 h 6651125"/>
                  <a:gd name="connsiteX44" fmla="*/ 474927 w 484571"/>
                  <a:gd name="connsiteY44" fmla="*/ 6558333 h 6651125"/>
                  <a:gd name="connsiteX45" fmla="*/ 476837 w 484571"/>
                  <a:gd name="connsiteY45" fmla="*/ 6542861 h 6651125"/>
                  <a:gd name="connsiteX46" fmla="*/ 476837 w 484571"/>
                  <a:gd name="connsiteY46" fmla="*/ 6528284 h 6651125"/>
                  <a:gd name="connsiteX47" fmla="*/ 476837 w 484571"/>
                  <a:gd name="connsiteY47" fmla="*/ 6500447 h 6651125"/>
                  <a:gd name="connsiteX48" fmla="*/ 477316 w 484571"/>
                  <a:gd name="connsiteY48" fmla="*/ 6389034 h 6651125"/>
                  <a:gd name="connsiteX49" fmla="*/ 478331 w 484571"/>
                  <a:gd name="connsiteY49" fmla="*/ 6166149 h 6651125"/>
                  <a:gd name="connsiteX50" fmla="*/ 480542 w 484571"/>
                  <a:gd name="connsiteY50" fmla="*/ 5274668 h 6651125"/>
                  <a:gd name="connsiteX51" fmla="*/ 482394 w 484571"/>
                  <a:gd name="connsiteY51" fmla="*/ 3491708 h 6651125"/>
                  <a:gd name="connsiteX52" fmla="*/ 480542 w 484571"/>
                  <a:gd name="connsiteY52" fmla="*/ 1708747 h 665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84571" h="6651125">
                    <a:moveTo>
                      <a:pt x="478809" y="818223"/>
                    </a:moveTo>
                    <a:lnTo>
                      <a:pt x="476837" y="372453"/>
                    </a:lnTo>
                    <a:lnTo>
                      <a:pt x="475882" y="149568"/>
                    </a:lnTo>
                    <a:lnTo>
                      <a:pt x="475882" y="121730"/>
                    </a:lnTo>
                    <a:cubicBezTo>
                      <a:pt x="476241" y="111727"/>
                      <a:pt x="475583" y="101713"/>
                      <a:pt x="473791" y="91860"/>
                    </a:cubicBezTo>
                    <a:cubicBezTo>
                      <a:pt x="463695" y="39640"/>
                      <a:pt x="418652" y="1448"/>
                      <a:pt x="365485" y="-18"/>
                    </a:cubicBezTo>
                    <a:lnTo>
                      <a:pt x="337349" y="-18"/>
                    </a:lnTo>
                    <a:cubicBezTo>
                      <a:pt x="331792" y="-18"/>
                      <a:pt x="327311" y="4476"/>
                      <a:pt x="327311" y="10018"/>
                    </a:cubicBezTo>
                    <a:cubicBezTo>
                      <a:pt x="327311" y="15561"/>
                      <a:pt x="331792" y="20054"/>
                      <a:pt x="337349" y="20054"/>
                    </a:cubicBezTo>
                    <a:lnTo>
                      <a:pt x="364887" y="20054"/>
                    </a:lnTo>
                    <a:cubicBezTo>
                      <a:pt x="373251" y="20304"/>
                      <a:pt x="381555" y="21711"/>
                      <a:pt x="389500" y="24236"/>
                    </a:cubicBezTo>
                    <a:cubicBezTo>
                      <a:pt x="405510" y="29329"/>
                      <a:pt x="419848" y="38659"/>
                      <a:pt x="430958" y="51238"/>
                    </a:cubicBezTo>
                    <a:cubicBezTo>
                      <a:pt x="442071" y="63758"/>
                      <a:pt x="449598" y="79087"/>
                      <a:pt x="452644" y="95564"/>
                    </a:cubicBezTo>
                    <a:cubicBezTo>
                      <a:pt x="454018" y="104072"/>
                      <a:pt x="454495" y="112703"/>
                      <a:pt x="454078" y="121311"/>
                    </a:cubicBezTo>
                    <a:lnTo>
                      <a:pt x="454078" y="149150"/>
                    </a:lnTo>
                    <a:lnTo>
                      <a:pt x="452882" y="372513"/>
                    </a:lnTo>
                    <a:lnTo>
                      <a:pt x="450912" y="818283"/>
                    </a:lnTo>
                    <a:lnTo>
                      <a:pt x="448701" y="1709703"/>
                    </a:lnTo>
                    <a:lnTo>
                      <a:pt x="446848" y="3492664"/>
                    </a:lnTo>
                    <a:lnTo>
                      <a:pt x="448701" y="5275624"/>
                    </a:lnTo>
                    <a:lnTo>
                      <a:pt x="450972" y="6167105"/>
                    </a:lnTo>
                    <a:lnTo>
                      <a:pt x="451927" y="6389990"/>
                    </a:lnTo>
                    <a:lnTo>
                      <a:pt x="452405" y="6501402"/>
                    </a:lnTo>
                    <a:lnTo>
                      <a:pt x="452405" y="6529240"/>
                    </a:lnTo>
                    <a:cubicBezTo>
                      <a:pt x="452822" y="6537783"/>
                      <a:pt x="452345" y="6546326"/>
                      <a:pt x="450912" y="6554749"/>
                    </a:cubicBezTo>
                    <a:cubicBezTo>
                      <a:pt x="447925" y="6570938"/>
                      <a:pt x="440517" y="6585992"/>
                      <a:pt x="429525" y="6598299"/>
                    </a:cubicBezTo>
                    <a:cubicBezTo>
                      <a:pt x="413037" y="6617057"/>
                      <a:pt x="389500" y="6628108"/>
                      <a:pt x="364530" y="6628885"/>
                    </a:cubicBezTo>
                    <a:lnTo>
                      <a:pt x="336870" y="6628885"/>
                    </a:lnTo>
                    <a:lnTo>
                      <a:pt x="225398" y="6629363"/>
                    </a:lnTo>
                    <a:lnTo>
                      <a:pt x="113985" y="6629840"/>
                    </a:lnTo>
                    <a:lnTo>
                      <a:pt x="86087" y="6629840"/>
                    </a:lnTo>
                    <a:lnTo>
                      <a:pt x="72168" y="6629840"/>
                    </a:lnTo>
                    <a:cubicBezTo>
                      <a:pt x="67986" y="6629840"/>
                      <a:pt x="63805" y="6629602"/>
                      <a:pt x="59683" y="6629064"/>
                    </a:cubicBezTo>
                    <a:cubicBezTo>
                      <a:pt x="42897" y="6626913"/>
                      <a:pt x="27066" y="6620163"/>
                      <a:pt x="13863" y="6609530"/>
                    </a:cubicBezTo>
                    <a:cubicBezTo>
                      <a:pt x="9442" y="6606244"/>
                      <a:pt x="3111" y="6607140"/>
                      <a:pt x="-175" y="6611620"/>
                    </a:cubicBezTo>
                    <a:cubicBezTo>
                      <a:pt x="-3341" y="6615802"/>
                      <a:pt x="-2685" y="6621716"/>
                      <a:pt x="1319" y="6625181"/>
                    </a:cubicBezTo>
                    <a:lnTo>
                      <a:pt x="1618" y="6625181"/>
                    </a:lnTo>
                    <a:cubicBezTo>
                      <a:pt x="17567" y="6637965"/>
                      <a:pt x="36683" y="6646208"/>
                      <a:pt x="56936" y="6649077"/>
                    </a:cubicBezTo>
                    <a:cubicBezTo>
                      <a:pt x="62013" y="6649734"/>
                      <a:pt x="67091" y="6650092"/>
                      <a:pt x="72168" y="6650151"/>
                    </a:cubicBezTo>
                    <a:lnTo>
                      <a:pt x="86087" y="6650151"/>
                    </a:lnTo>
                    <a:lnTo>
                      <a:pt x="113985" y="6650151"/>
                    </a:lnTo>
                    <a:lnTo>
                      <a:pt x="225398" y="6650630"/>
                    </a:lnTo>
                    <a:lnTo>
                      <a:pt x="336870" y="6651107"/>
                    </a:lnTo>
                    <a:lnTo>
                      <a:pt x="364827" y="6651107"/>
                    </a:lnTo>
                    <a:cubicBezTo>
                      <a:pt x="418772" y="6649853"/>
                      <a:pt x="464532" y="6611262"/>
                      <a:pt x="474927" y="6558333"/>
                    </a:cubicBezTo>
                    <a:cubicBezTo>
                      <a:pt x="475942" y="6553255"/>
                      <a:pt x="476540" y="6548058"/>
                      <a:pt x="476837" y="6542861"/>
                    </a:cubicBezTo>
                    <a:cubicBezTo>
                      <a:pt x="477136" y="6537484"/>
                      <a:pt x="476837" y="6532944"/>
                      <a:pt x="476837" y="6528284"/>
                    </a:cubicBezTo>
                    <a:lnTo>
                      <a:pt x="476837" y="6500447"/>
                    </a:lnTo>
                    <a:lnTo>
                      <a:pt x="477316" y="6389034"/>
                    </a:lnTo>
                    <a:lnTo>
                      <a:pt x="478331" y="6166149"/>
                    </a:lnTo>
                    <a:lnTo>
                      <a:pt x="480542" y="5274668"/>
                    </a:lnTo>
                    <a:lnTo>
                      <a:pt x="482394" y="3491708"/>
                    </a:lnTo>
                    <a:lnTo>
                      <a:pt x="480542" y="1708747"/>
                    </a:ln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3" name="グラフィックス 26">
                <a:extLst>
                  <a:ext uri="{FF2B5EF4-FFF2-40B4-BE49-F238E27FC236}">
                    <a16:creationId xmlns:a16="http://schemas.microsoft.com/office/drawing/2014/main" id="{CF89A04A-694C-4889-B205-2B0BC078D762}"/>
                  </a:ext>
                </a:extLst>
              </p:cNvPr>
              <p:cNvSpPr/>
              <p:nvPr/>
            </p:nvSpPr>
            <p:spPr>
              <a:xfrm>
                <a:off x="4214542" y="2448350"/>
                <a:ext cx="154125" cy="6596312"/>
              </a:xfrm>
              <a:custGeom>
                <a:avLst/>
                <a:gdLst>
                  <a:gd name="connsiteX0" fmla="*/ 141794 w 154125"/>
                  <a:gd name="connsiteY0" fmla="*/ -18 h 6596312"/>
                  <a:gd name="connsiteX1" fmla="*/ 115627 w 154125"/>
                  <a:gd name="connsiteY1" fmla="*/ -18 h 6596312"/>
                  <a:gd name="connsiteX2" fmla="*/ 87311 w 154125"/>
                  <a:gd name="connsiteY2" fmla="*/ 4164 h 6596312"/>
                  <a:gd name="connsiteX3" fmla="*/ 9233 w 154125"/>
                  <a:gd name="connsiteY3" fmla="*/ 81824 h 6596312"/>
                  <a:gd name="connsiteX4" fmla="*/ 4812 w 154125"/>
                  <a:gd name="connsiteY4" fmla="*/ 110140 h 6596312"/>
                  <a:gd name="connsiteX5" fmla="*/ 4812 w 154125"/>
                  <a:gd name="connsiteY5" fmla="*/ 136425 h 6596312"/>
                  <a:gd name="connsiteX6" fmla="*/ 3797 w 154125"/>
                  <a:gd name="connsiteY6" fmla="*/ 344615 h 6596312"/>
                  <a:gd name="connsiteX7" fmla="*/ 1885 w 154125"/>
                  <a:gd name="connsiteY7" fmla="*/ 760874 h 6596312"/>
                  <a:gd name="connsiteX8" fmla="*/ -384 w 154125"/>
                  <a:gd name="connsiteY8" fmla="*/ 1593452 h 6596312"/>
                  <a:gd name="connsiteX9" fmla="*/ -2177 w 154125"/>
                  <a:gd name="connsiteY9" fmla="*/ 3258607 h 6596312"/>
                  <a:gd name="connsiteX10" fmla="*/ -325 w 154125"/>
                  <a:gd name="connsiteY10" fmla="*/ 4923764 h 6596312"/>
                  <a:gd name="connsiteX11" fmla="*/ 1885 w 154125"/>
                  <a:gd name="connsiteY11" fmla="*/ 5756342 h 6596312"/>
                  <a:gd name="connsiteX12" fmla="*/ 3857 w 154125"/>
                  <a:gd name="connsiteY12" fmla="*/ 6172660 h 6596312"/>
                  <a:gd name="connsiteX13" fmla="*/ 4812 w 154125"/>
                  <a:gd name="connsiteY13" fmla="*/ 6380790 h 6596312"/>
                  <a:gd name="connsiteX14" fmla="*/ 5290 w 154125"/>
                  <a:gd name="connsiteY14" fmla="*/ 6484855 h 6596312"/>
                  <a:gd name="connsiteX15" fmla="*/ 5589 w 154125"/>
                  <a:gd name="connsiteY15" fmla="*/ 6536887 h 6596312"/>
                  <a:gd name="connsiteX16" fmla="*/ 19569 w 154125"/>
                  <a:gd name="connsiteY16" fmla="*/ 6591667 h 6596312"/>
                  <a:gd name="connsiteX17" fmla="*/ 33427 w 154125"/>
                  <a:gd name="connsiteY17" fmla="*/ 6594714 h 6596312"/>
                  <a:gd name="connsiteX18" fmla="*/ 37132 w 154125"/>
                  <a:gd name="connsiteY18" fmla="*/ 6582049 h 6596312"/>
                  <a:gd name="connsiteX19" fmla="*/ 26079 w 154125"/>
                  <a:gd name="connsiteY19" fmla="*/ 6536887 h 6596312"/>
                  <a:gd name="connsiteX20" fmla="*/ 26079 w 154125"/>
                  <a:gd name="connsiteY20" fmla="*/ 6484855 h 6596312"/>
                  <a:gd name="connsiteX21" fmla="*/ 26558 w 154125"/>
                  <a:gd name="connsiteY21" fmla="*/ 6380790 h 6596312"/>
                  <a:gd name="connsiteX22" fmla="*/ 27573 w 154125"/>
                  <a:gd name="connsiteY22" fmla="*/ 6172660 h 6596312"/>
                  <a:gd name="connsiteX23" fmla="*/ 29485 w 154125"/>
                  <a:gd name="connsiteY23" fmla="*/ 5756342 h 6596312"/>
                  <a:gd name="connsiteX24" fmla="*/ 31754 w 154125"/>
                  <a:gd name="connsiteY24" fmla="*/ 4923764 h 6596312"/>
                  <a:gd name="connsiteX25" fmla="*/ 33606 w 154125"/>
                  <a:gd name="connsiteY25" fmla="*/ 3258607 h 6596312"/>
                  <a:gd name="connsiteX26" fmla="*/ 31754 w 154125"/>
                  <a:gd name="connsiteY26" fmla="*/ 1593452 h 6596312"/>
                  <a:gd name="connsiteX27" fmla="*/ 29604 w 154125"/>
                  <a:gd name="connsiteY27" fmla="*/ 760575 h 6596312"/>
                  <a:gd name="connsiteX28" fmla="*/ 27633 w 154125"/>
                  <a:gd name="connsiteY28" fmla="*/ 344316 h 6596312"/>
                  <a:gd name="connsiteX29" fmla="*/ 26677 w 154125"/>
                  <a:gd name="connsiteY29" fmla="*/ 136127 h 6596312"/>
                  <a:gd name="connsiteX30" fmla="*/ 26677 w 154125"/>
                  <a:gd name="connsiteY30" fmla="*/ 110379 h 6596312"/>
                  <a:gd name="connsiteX31" fmla="*/ 93106 w 154125"/>
                  <a:gd name="connsiteY31" fmla="*/ 23878 h 6596312"/>
                  <a:gd name="connsiteX32" fmla="*/ 116046 w 154125"/>
                  <a:gd name="connsiteY32" fmla="*/ 20234 h 6596312"/>
                  <a:gd name="connsiteX33" fmla="*/ 141913 w 154125"/>
                  <a:gd name="connsiteY33" fmla="*/ 20234 h 6596312"/>
                  <a:gd name="connsiteX34" fmla="*/ 151949 w 154125"/>
                  <a:gd name="connsiteY34" fmla="*/ 10198 h 6596312"/>
                  <a:gd name="connsiteX35" fmla="*/ 141913 w 154125"/>
                  <a:gd name="connsiteY35" fmla="*/ 161 h 659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4125" h="6596312">
                    <a:moveTo>
                      <a:pt x="141794" y="-18"/>
                    </a:moveTo>
                    <a:lnTo>
                      <a:pt x="115627" y="-18"/>
                    </a:lnTo>
                    <a:cubicBezTo>
                      <a:pt x="106070" y="162"/>
                      <a:pt x="96511" y="1568"/>
                      <a:pt x="87311" y="4164"/>
                    </a:cubicBezTo>
                    <a:cubicBezTo>
                      <a:pt x="49676" y="14926"/>
                      <a:pt x="20225" y="44248"/>
                      <a:pt x="9233" y="81824"/>
                    </a:cubicBezTo>
                    <a:cubicBezTo>
                      <a:pt x="6545" y="91032"/>
                      <a:pt x="5051" y="100550"/>
                      <a:pt x="4812" y="110140"/>
                    </a:cubicBezTo>
                    <a:lnTo>
                      <a:pt x="4812" y="136425"/>
                    </a:lnTo>
                    <a:lnTo>
                      <a:pt x="3797" y="344615"/>
                    </a:lnTo>
                    <a:lnTo>
                      <a:pt x="1885" y="760874"/>
                    </a:lnTo>
                    <a:lnTo>
                      <a:pt x="-384" y="1593452"/>
                    </a:lnTo>
                    <a:lnTo>
                      <a:pt x="-2177" y="3258607"/>
                    </a:lnTo>
                    <a:lnTo>
                      <a:pt x="-325" y="4923764"/>
                    </a:lnTo>
                    <a:lnTo>
                      <a:pt x="1885" y="5756342"/>
                    </a:lnTo>
                    <a:lnTo>
                      <a:pt x="3857" y="6172660"/>
                    </a:lnTo>
                    <a:lnTo>
                      <a:pt x="4812" y="6380790"/>
                    </a:lnTo>
                    <a:lnTo>
                      <a:pt x="5290" y="6484855"/>
                    </a:lnTo>
                    <a:lnTo>
                      <a:pt x="5589" y="6536887"/>
                    </a:lnTo>
                    <a:cubicBezTo>
                      <a:pt x="5470" y="6556063"/>
                      <a:pt x="10309" y="6574881"/>
                      <a:pt x="19569" y="6591667"/>
                    </a:cubicBezTo>
                    <a:cubicBezTo>
                      <a:pt x="22556" y="6596327"/>
                      <a:pt x="28767" y="6597701"/>
                      <a:pt x="33427" y="6594714"/>
                    </a:cubicBezTo>
                    <a:cubicBezTo>
                      <a:pt x="37668" y="6592026"/>
                      <a:pt x="39222" y="6586590"/>
                      <a:pt x="37132" y="6582049"/>
                    </a:cubicBezTo>
                    <a:cubicBezTo>
                      <a:pt x="29664" y="6568190"/>
                      <a:pt x="25840" y="6552658"/>
                      <a:pt x="26079" y="6536887"/>
                    </a:cubicBezTo>
                    <a:lnTo>
                      <a:pt x="26079" y="6484855"/>
                    </a:lnTo>
                    <a:lnTo>
                      <a:pt x="26558" y="6380790"/>
                    </a:lnTo>
                    <a:lnTo>
                      <a:pt x="27573" y="6172660"/>
                    </a:lnTo>
                    <a:lnTo>
                      <a:pt x="29485" y="5756342"/>
                    </a:lnTo>
                    <a:lnTo>
                      <a:pt x="31754" y="4923764"/>
                    </a:lnTo>
                    <a:lnTo>
                      <a:pt x="33606" y="3258607"/>
                    </a:lnTo>
                    <a:lnTo>
                      <a:pt x="31754" y="1593452"/>
                    </a:lnTo>
                    <a:lnTo>
                      <a:pt x="29604" y="760575"/>
                    </a:lnTo>
                    <a:lnTo>
                      <a:pt x="27633" y="344316"/>
                    </a:lnTo>
                    <a:lnTo>
                      <a:pt x="26677" y="136127"/>
                    </a:lnTo>
                    <a:lnTo>
                      <a:pt x="26677" y="110379"/>
                    </a:lnTo>
                    <a:cubicBezTo>
                      <a:pt x="27633" y="70167"/>
                      <a:pt x="54515" y="35195"/>
                      <a:pt x="93106" y="23878"/>
                    </a:cubicBezTo>
                    <a:cubicBezTo>
                      <a:pt x="100573" y="21664"/>
                      <a:pt x="108280" y="20439"/>
                      <a:pt x="116046" y="20234"/>
                    </a:cubicBezTo>
                    <a:lnTo>
                      <a:pt x="141913" y="20234"/>
                    </a:lnTo>
                    <a:cubicBezTo>
                      <a:pt x="147469" y="20234"/>
                      <a:pt x="151949" y="15740"/>
                      <a:pt x="151949" y="10198"/>
                    </a:cubicBezTo>
                    <a:cubicBezTo>
                      <a:pt x="151949" y="4655"/>
                      <a:pt x="147469" y="161"/>
                      <a:pt x="141913" y="161"/>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sp>
            <p:nvSpPr>
              <p:cNvPr id="44" name="グラフィックス 26">
                <a:extLst>
                  <a:ext uri="{FF2B5EF4-FFF2-40B4-BE49-F238E27FC236}">
                    <a16:creationId xmlns:a16="http://schemas.microsoft.com/office/drawing/2014/main" id="{CF89A04A-694C-4889-B205-2B0BC078D762}"/>
                  </a:ext>
                </a:extLst>
              </p:cNvPr>
              <p:cNvSpPr/>
              <p:nvPr/>
            </p:nvSpPr>
            <p:spPr>
              <a:xfrm>
                <a:off x="4388788" y="2281767"/>
                <a:ext cx="183111" cy="189867"/>
              </a:xfrm>
              <a:custGeom>
                <a:avLst/>
                <a:gdLst>
                  <a:gd name="connsiteX0" fmla="*/ 179799 w 183111"/>
                  <a:gd name="connsiteY0" fmla="*/ 174749 h 189867"/>
                  <a:gd name="connsiteX1" fmla="*/ 161339 w 183111"/>
                  <a:gd name="connsiteY1" fmla="*/ 132514 h 189867"/>
                  <a:gd name="connsiteX2" fmla="*/ 141446 w 183111"/>
                  <a:gd name="connsiteY2" fmla="*/ 91055 h 189867"/>
                  <a:gd name="connsiteX3" fmla="*/ 120657 w 183111"/>
                  <a:gd name="connsiteY3" fmla="*/ 50075 h 189867"/>
                  <a:gd name="connsiteX4" fmla="*/ 99032 w 183111"/>
                  <a:gd name="connsiteY4" fmla="*/ 9512 h 189867"/>
                  <a:gd name="connsiteX5" fmla="*/ 90788 w 183111"/>
                  <a:gd name="connsiteY5" fmla="*/ 1686 h 189867"/>
                  <a:gd name="connsiteX6" fmla="*/ 66952 w 183111"/>
                  <a:gd name="connsiteY6" fmla="*/ 10289 h 189867"/>
                  <a:gd name="connsiteX7" fmla="*/ 66892 w 183111"/>
                  <a:gd name="connsiteY7" fmla="*/ 10408 h 189867"/>
                  <a:gd name="connsiteX8" fmla="*/ 66892 w 183111"/>
                  <a:gd name="connsiteY8" fmla="*/ 10408 h 189867"/>
                  <a:gd name="connsiteX9" fmla="*/ 30571 w 183111"/>
                  <a:gd name="connsiteY9" fmla="*/ 91593 h 189867"/>
                  <a:gd name="connsiteX10" fmla="*/ -1807 w 183111"/>
                  <a:gd name="connsiteY10" fmla="*/ 174690 h 189867"/>
                  <a:gd name="connsiteX11" fmla="*/ 5242 w 183111"/>
                  <a:gd name="connsiteY11" fmla="*/ 187122 h 189867"/>
                  <a:gd name="connsiteX12" fmla="*/ 16114 w 183111"/>
                  <a:gd name="connsiteY12" fmla="*/ 183292 h 189867"/>
                  <a:gd name="connsiteX13" fmla="*/ 59664 w 183111"/>
                  <a:gd name="connsiteY13" fmla="*/ 105632 h 189867"/>
                  <a:gd name="connsiteX14" fmla="*/ 84038 w 183111"/>
                  <a:gd name="connsiteY14" fmla="*/ 57303 h 189867"/>
                  <a:gd name="connsiteX15" fmla="*/ 89414 w 183111"/>
                  <a:gd name="connsiteY15" fmla="*/ 67040 h 189867"/>
                  <a:gd name="connsiteX16" fmla="*/ 112533 w 183111"/>
                  <a:gd name="connsiteY16" fmla="*/ 106767 h 189867"/>
                  <a:gd name="connsiteX17" fmla="*/ 136429 w 183111"/>
                  <a:gd name="connsiteY17" fmla="*/ 146015 h 189867"/>
                  <a:gd name="connsiteX18" fmla="*/ 161818 w 183111"/>
                  <a:gd name="connsiteY18" fmla="*/ 184487 h 189867"/>
                  <a:gd name="connsiteX19" fmla="*/ 175616 w 183111"/>
                  <a:gd name="connsiteY19" fmla="*/ 188639 h 189867"/>
                  <a:gd name="connsiteX20" fmla="*/ 179739 w 183111"/>
                  <a:gd name="connsiteY20" fmla="*/ 174869 h 18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111" h="189867">
                    <a:moveTo>
                      <a:pt x="179799" y="174749"/>
                    </a:moveTo>
                    <a:cubicBezTo>
                      <a:pt x="173825" y="160472"/>
                      <a:pt x="167851" y="146493"/>
                      <a:pt x="161339" y="132514"/>
                    </a:cubicBezTo>
                    <a:cubicBezTo>
                      <a:pt x="154827" y="118535"/>
                      <a:pt x="148257" y="104736"/>
                      <a:pt x="141446" y="91055"/>
                    </a:cubicBezTo>
                    <a:cubicBezTo>
                      <a:pt x="134636" y="77375"/>
                      <a:pt x="127588" y="63755"/>
                      <a:pt x="120657" y="50075"/>
                    </a:cubicBezTo>
                    <a:lnTo>
                      <a:pt x="99032" y="9512"/>
                    </a:lnTo>
                    <a:cubicBezTo>
                      <a:pt x="97180" y="6078"/>
                      <a:pt x="94313" y="3332"/>
                      <a:pt x="90788" y="1686"/>
                    </a:cubicBezTo>
                    <a:cubicBezTo>
                      <a:pt x="81827" y="-2521"/>
                      <a:pt x="71133" y="1330"/>
                      <a:pt x="66952" y="10289"/>
                    </a:cubicBezTo>
                    <a:cubicBezTo>
                      <a:pt x="66952" y="10329"/>
                      <a:pt x="66892" y="10369"/>
                      <a:pt x="66892" y="10408"/>
                    </a:cubicBezTo>
                    <a:lnTo>
                      <a:pt x="66892" y="10408"/>
                    </a:lnTo>
                    <a:cubicBezTo>
                      <a:pt x="54408" y="37291"/>
                      <a:pt x="42042" y="64173"/>
                      <a:pt x="30571" y="91593"/>
                    </a:cubicBezTo>
                    <a:cubicBezTo>
                      <a:pt x="19101" y="119013"/>
                      <a:pt x="7871" y="146493"/>
                      <a:pt x="-1807" y="174690"/>
                    </a:cubicBezTo>
                    <a:cubicBezTo>
                      <a:pt x="-3301" y="180061"/>
                      <a:pt x="-134" y="185628"/>
                      <a:pt x="5242" y="187122"/>
                    </a:cubicBezTo>
                    <a:cubicBezTo>
                      <a:pt x="9305" y="188257"/>
                      <a:pt x="13666" y="186727"/>
                      <a:pt x="16114" y="183292"/>
                    </a:cubicBezTo>
                    <a:cubicBezTo>
                      <a:pt x="31767" y="157843"/>
                      <a:pt x="45984" y="131737"/>
                      <a:pt x="59664" y="105632"/>
                    </a:cubicBezTo>
                    <a:cubicBezTo>
                      <a:pt x="68087" y="89681"/>
                      <a:pt x="76092" y="73492"/>
                      <a:pt x="84038" y="57303"/>
                    </a:cubicBezTo>
                    <a:lnTo>
                      <a:pt x="89414" y="67040"/>
                    </a:lnTo>
                    <a:cubicBezTo>
                      <a:pt x="97180" y="80243"/>
                      <a:pt x="104588" y="93684"/>
                      <a:pt x="112533" y="106767"/>
                    </a:cubicBezTo>
                    <a:cubicBezTo>
                      <a:pt x="120478" y="119849"/>
                      <a:pt x="128364" y="132992"/>
                      <a:pt x="136429" y="146015"/>
                    </a:cubicBezTo>
                    <a:cubicBezTo>
                      <a:pt x="144493" y="159038"/>
                      <a:pt x="152917" y="171882"/>
                      <a:pt x="161818" y="184487"/>
                    </a:cubicBezTo>
                    <a:cubicBezTo>
                      <a:pt x="164446" y="189435"/>
                      <a:pt x="170659" y="191295"/>
                      <a:pt x="175616" y="188639"/>
                    </a:cubicBezTo>
                    <a:cubicBezTo>
                      <a:pt x="180515" y="185983"/>
                      <a:pt x="182367" y="179818"/>
                      <a:pt x="179739" y="174869"/>
                    </a:cubicBezTo>
                    <a:close/>
                  </a:path>
                </a:pathLst>
              </a:custGeom>
              <a:solidFill>
                <a:srgbClr val="231815"/>
              </a:solidFill>
              <a:ln w="5916" cap="flat">
                <a:noFill/>
                <a:prstDash val="solid"/>
                <a:miter/>
              </a:ln>
            </p:spPr>
            <p:txBody>
              <a:bodyPr rtlCol="0" anchor="ctr"/>
              <a:lstStyle/>
              <a:p>
                <a:endParaRPr lang="ja-JP" altLang="en-US">
                  <a:latin typeface="Meiryo UI" panose="020B0604030504040204" pitchFamily="50" charset="-128"/>
                  <a:ea typeface="Meiryo UI" panose="020B0604030504040204" pitchFamily="50" charset="-128"/>
                </a:endParaRPr>
              </a:p>
            </p:txBody>
          </p:sp>
        </p:grpSp>
        <p:sp>
          <p:nvSpPr>
            <p:cNvPr id="28" name="テキスト ボックス 27">
              <a:extLst>
                <a:ext uri="{FF2B5EF4-FFF2-40B4-BE49-F238E27FC236}">
                  <a16:creationId xmlns:a16="http://schemas.microsoft.com/office/drawing/2014/main" id="{C94BD90D-98C8-474A-A37E-174AF860C45C}"/>
                </a:ext>
              </a:extLst>
            </p:cNvPr>
            <p:cNvSpPr txBox="1"/>
            <p:nvPr/>
          </p:nvSpPr>
          <p:spPr>
            <a:xfrm>
              <a:off x="2448890" y="5644963"/>
              <a:ext cx="5750292" cy="400110"/>
            </a:xfrm>
            <a:prstGeom prst="rect">
              <a:avLst/>
            </a:prstGeom>
            <a:noFill/>
          </p:spPr>
          <p:txBody>
            <a:bodyPr wrap="none" rtlCol="0">
              <a:spAutoFit/>
            </a:bodyPr>
            <a:lstStyle/>
            <a:p>
              <a:r>
                <a:rPr lang="ja-JP" altLang="en-US" sz="2000" b="1">
                  <a:solidFill>
                    <a:schemeClr val="bg1"/>
                  </a:solidFill>
                  <a:latin typeface="Meiryo UI" panose="020B0604030504040204" pitchFamily="50" charset="-128"/>
                  <a:ea typeface="Meiryo UI" panose="020B0604030504040204" pitchFamily="50" charset="-128"/>
                </a:rPr>
                <a:t>物の価格の変化を正確に予想するのって難しいなあ。</a:t>
              </a:r>
            </a:p>
          </p:txBody>
        </p:sp>
      </p:grpSp>
      <p:pic>
        <p:nvPicPr>
          <p:cNvPr id="68" name="グラフィックス 67">
            <a:extLst>
              <a:ext uri="{FF2B5EF4-FFF2-40B4-BE49-F238E27FC236}">
                <a16:creationId xmlns:a16="http://schemas.microsoft.com/office/drawing/2014/main" id="{C278D937-DB55-4658-9AB0-300F19AF2075}"/>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14682"/>
          <a:stretch/>
        </p:blipFill>
        <p:spPr>
          <a:xfrm>
            <a:off x="533227" y="4978400"/>
            <a:ext cx="1103099" cy="1644774"/>
          </a:xfrm>
          <a:prstGeom prst="rect">
            <a:avLst/>
          </a:prstGeom>
        </p:spPr>
      </p:pic>
      <p:pic>
        <p:nvPicPr>
          <p:cNvPr id="25" name="グラフィックス 24">
            <a:extLst>
              <a:ext uri="{FF2B5EF4-FFF2-40B4-BE49-F238E27FC236}">
                <a16:creationId xmlns:a16="http://schemas.microsoft.com/office/drawing/2014/main" id="{4FCFB1E9-DF08-4F6C-82BA-EDC9B2C917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25290" flipH="1">
            <a:off x="1596388" y="4920780"/>
            <a:ext cx="615978" cy="791190"/>
          </a:xfrm>
          <a:prstGeom prst="rect">
            <a:avLst/>
          </a:prstGeom>
        </p:spPr>
      </p:pic>
      <p:pic>
        <p:nvPicPr>
          <p:cNvPr id="12" name="グラフィックス 11">
            <a:extLst>
              <a:ext uri="{FF2B5EF4-FFF2-40B4-BE49-F238E27FC236}">
                <a16:creationId xmlns:a16="http://schemas.microsoft.com/office/drawing/2014/main" id="{3E21A2E8-F4EE-4598-8A8E-B12BB79793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85063" y="5111515"/>
            <a:ext cx="292197" cy="311941"/>
          </a:xfrm>
          <a:prstGeom prst="rect">
            <a:avLst/>
          </a:prstGeom>
        </p:spPr>
      </p:pic>
      <p:pic>
        <p:nvPicPr>
          <p:cNvPr id="4" name="Onmtp-Negative07-1">
            <a:hlinkClick r:id="" action="ppaction://media"/>
            <a:extLst>
              <a:ext uri="{FF2B5EF4-FFF2-40B4-BE49-F238E27FC236}">
                <a16:creationId xmlns:a16="http://schemas.microsoft.com/office/drawing/2014/main" id="{7BF0B131-1F49-40D9-90A2-EA591FEB66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17279" y="5088270"/>
            <a:ext cx="609600" cy="609600"/>
          </a:xfrm>
          <a:prstGeom prst="rect">
            <a:avLst/>
          </a:prstGeom>
        </p:spPr>
      </p:pic>
      <p:sp>
        <p:nvSpPr>
          <p:cNvPr id="61" name="四角形: 角を丸くする 60">
            <a:extLst>
              <a:ext uri="{FF2B5EF4-FFF2-40B4-BE49-F238E27FC236}">
                <a16:creationId xmlns:a16="http://schemas.microsoft.com/office/drawing/2014/main" id="{D70CC1CC-32A5-4378-B864-60C0C1E6D9AB}"/>
              </a:ext>
            </a:extLst>
          </p:cNvPr>
          <p:cNvSpPr/>
          <p:nvPr/>
        </p:nvSpPr>
        <p:spPr>
          <a:xfrm>
            <a:off x="3572020"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2" name="四角形: 角を丸くする 61">
            <a:extLst>
              <a:ext uri="{FF2B5EF4-FFF2-40B4-BE49-F238E27FC236}">
                <a16:creationId xmlns:a16="http://schemas.microsoft.com/office/drawing/2014/main" id="{4C0BF5DE-6DFE-432C-BBF2-E92FAD95D400}"/>
              </a:ext>
            </a:extLst>
          </p:cNvPr>
          <p:cNvSpPr/>
          <p:nvPr/>
        </p:nvSpPr>
        <p:spPr>
          <a:xfrm>
            <a:off x="3572020"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94512C29-7B2F-432C-89B5-DA935AEE2C94}"/>
              </a:ext>
            </a:extLst>
          </p:cNvPr>
          <p:cNvSpPr txBox="1"/>
          <p:nvPr/>
        </p:nvSpPr>
        <p:spPr>
          <a:xfrm>
            <a:off x="4533703"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472</a:t>
            </a:r>
            <a:r>
              <a:rPr kumimoji="1" lang="ja-JP" altLang="en-US" sz="1200" b="1" i="0" u="non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3F53FFA5-4399-4DE1-871B-8D1663B54AD4}"/>
              </a:ext>
            </a:extLst>
          </p:cNvPr>
          <p:cNvSpPr txBox="1"/>
          <p:nvPr/>
        </p:nvSpPr>
        <p:spPr>
          <a:xfrm>
            <a:off x="4587404" y="1911692"/>
            <a:ext cx="131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バター　</a:t>
            </a:r>
            <a:r>
              <a:rPr kumimoji="1" lang="en-US" altLang="ja-JP" sz="16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200g</a:t>
            </a:r>
            <a:endParaRPr kumimoji="1" lang="ja-JP" altLang="en-US" sz="1200" b="0" i="0" u="non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BBE72DFE-F23B-48F0-BBDA-112700617A8C}"/>
              </a:ext>
            </a:extLst>
          </p:cNvPr>
          <p:cNvSpPr txBox="1"/>
          <p:nvPr/>
        </p:nvSpPr>
        <p:spPr>
          <a:xfrm>
            <a:off x="4578163"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1.7</a:t>
            </a:r>
            <a:r>
              <a:rPr kumimoji="1" lang="ja-JP" altLang="en-US" sz="2400"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2" name="テキスト ボックス 71">
            <a:extLst>
              <a:ext uri="{FF2B5EF4-FFF2-40B4-BE49-F238E27FC236}">
                <a16:creationId xmlns:a16="http://schemas.microsoft.com/office/drawing/2014/main" id="{D826424C-B84A-4C0B-BD43-2FFFCA6D30C9}"/>
              </a:ext>
            </a:extLst>
          </p:cNvPr>
          <p:cNvSpPr txBox="1"/>
          <p:nvPr/>
        </p:nvSpPr>
        <p:spPr>
          <a:xfrm>
            <a:off x="4603829" y="3847540"/>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284</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786</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7001D0C7-D816-461B-A258-56A2075A0CC5}"/>
              </a:ext>
            </a:extLst>
          </p:cNvPr>
          <p:cNvSpPr txBox="1"/>
          <p:nvPr/>
        </p:nvSpPr>
        <p:spPr>
          <a:xfrm>
            <a:off x="4579784" y="3554375"/>
            <a:ext cx="157447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D7815D8A-BBE0-499E-AE77-88302F93FB4F}"/>
              </a:ext>
            </a:extLst>
          </p:cNvPr>
          <p:cNvSpPr txBox="1"/>
          <p:nvPr/>
        </p:nvSpPr>
        <p:spPr>
          <a:xfrm>
            <a:off x="4578163" y="4295914"/>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2.8</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5" name="四角形: 角を丸くする 74">
            <a:extLst>
              <a:ext uri="{FF2B5EF4-FFF2-40B4-BE49-F238E27FC236}">
                <a16:creationId xmlns:a16="http://schemas.microsoft.com/office/drawing/2014/main" id="{6D0ECA46-9141-4885-88CF-A747D7E5A887}"/>
              </a:ext>
            </a:extLst>
          </p:cNvPr>
          <p:cNvSpPr/>
          <p:nvPr/>
        </p:nvSpPr>
        <p:spPr>
          <a:xfrm>
            <a:off x="6524393"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6" name="四角形: 角を丸くする 75">
            <a:extLst>
              <a:ext uri="{FF2B5EF4-FFF2-40B4-BE49-F238E27FC236}">
                <a16:creationId xmlns:a16="http://schemas.microsoft.com/office/drawing/2014/main" id="{8E0A5D64-C7D3-4C03-BED4-E3AAFD3304FA}"/>
              </a:ext>
            </a:extLst>
          </p:cNvPr>
          <p:cNvSpPr/>
          <p:nvPr/>
        </p:nvSpPr>
        <p:spPr>
          <a:xfrm>
            <a:off x="6524393"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7C17D26F-4E89-4DD6-A006-1BAF03337105}"/>
              </a:ext>
            </a:extLst>
          </p:cNvPr>
          <p:cNvSpPr txBox="1"/>
          <p:nvPr/>
        </p:nvSpPr>
        <p:spPr>
          <a:xfrm>
            <a:off x="6676718" y="2234613"/>
            <a:ext cx="2571538"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36,000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559,388</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8" name="テキスト ボックス 77">
            <a:extLst>
              <a:ext uri="{FF2B5EF4-FFF2-40B4-BE49-F238E27FC236}">
                <a16:creationId xmlns:a16="http://schemas.microsoft.com/office/drawing/2014/main" id="{4D13D2DC-D1A5-4A67-946D-1E1BEB0BDF40}"/>
              </a:ext>
            </a:extLst>
          </p:cNvPr>
          <p:cNvSpPr txBox="1"/>
          <p:nvPr/>
        </p:nvSpPr>
        <p:spPr>
          <a:xfrm>
            <a:off x="6676718" y="1911692"/>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国立大学授業料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テキスト ボックス 78">
            <a:extLst>
              <a:ext uri="{FF2B5EF4-FFF2-40B4-BE49-F238E27FC236}">
                <a16:creationId xmlns:a16="http://schemas.microsoft.com/office/drawing/2014/main" id="{FB8B834D-F624-4C31-9325-937C839DEE8D}"/>
              </a:ext>
            </a:extLst>
          </p:cNvPr>
          <p:cNvSpPr txBox="1"/>
          <p:nvPr/>
        </p:nvSpPr>
        <p:spPr>
          <a:xfrm>
            <a:off x="7530536" y="2653231"/>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15.5</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0" name="テキスト ボックス 79">
            <a:extLst>
              <a:ext uri="{FF2B5EF4-FFF2-40B4-BE49-F238E27FC236}">
                <a16:creationId xmlns:a16="http://schemas.microsoft.com/office/drawing/2014/main" id="{C9F0352C-38DA-4825-82E6-5855D98D4DC9}"/>
              </a:ext>
            </a:extLst>
          </p:cNvPr>
          <p:cNvSpPr txBox="1"/>
          <p:nvPr/>
        </p:nvSpPr>
        <p:spPr>
          <a:xfrm>
            <a:off x="6676718" y="3847540"/>
            <a:ext cx="2720617" cy="369332"/>
          </a:xfrm>
          <a:prstGeom prst="rect">
            <a:avLst/>
          </a:prstGeom>
          <a:noFill/>
        </p:spPr>
        <p:txBody>
          <a:bodyPr wrap="non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153,000</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829,924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A21A4093-B2D7-4CD4-90C6-7E3B6FCF9D67}"/>
              </a:ext>
            </a:extLst>
          </p:cNvPr>
          <p:cNvSpPr txBox="1"/>
          <p:nvPr/>
        </p:nvSpPr>
        <p:spPr>
          <a:xfrm>
            <a:off x="7530536" y="4253828"/>
            <a:ext cx="1592633" cy="442035"/>
          </a:xfrm>
          <a:prstGeom prst="rect">
            <a:avLst/>
          </a:prstGeom>
          <a:solidFill>
            <a:srgbClr val="ED7D31"/>
          </a:solidFill>
        </p:spPr>
        <p:txBody>
          <a:bodyPr wrap="square" t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5.4</a:t>
            </a:r>
            <a:r>
              <a:rPr kumimoji="1" lang="ja-JP" altLang="en-US" sz="2400"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rPr>
              <a:t>倍</a:t>
            </a:r>
            <a:endParaRPr kumimoji="1" lang="ja-JP" altLang="en-US" b="1" i="0" u="none" strike="noStrike" kern="1200" cap="none" spc="3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3" name="テキスト ボックス 82">
            <a:extLst>
              <a:ext uri="{FF2B5EF4-FFF2-40B4-BE49-F238E27FC236}">
                <a16:creationId xmlns:a16="http://schemas.microsoft.com/office/drawing/2014/main" id="{2E5B5E12-9CEF-42EA-B694-91918DD751AD}"/>
              </a:ext>
            </a:extLst>
          </p:cNvPr>
          <p:cNvSpPr txBox="1"/>
          <p:nvPr/>
        </p:nvSpPr>
        <p:spPr>
          <a:xfrm>
            <a:off x="551993" y="1381204"/>
            <a:ext cx="273664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例｜</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1975</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 </a:t>
            </a:r>
            <a:r>
              <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2023</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a:t>
            </a:r>
          </a:p>
        </p:txBody>
      </p:sp>
      <p:sp>
        <p:nvSpPr>
          <p:cNvPr id="84" name="四角形: 角を丸くする 83">
            <a:extLst>
              <a:ext uri="{FF2B5EF4-FFF2-40B4-BE49-F238E27FC236}">
                <a16:creationId xmlns:a16="http://schemas.microsoft.com/office/drawing/2014/main" id="{3401503D-AF23-436A-97AA-F1DE53345E16}"/>
              </a:ext>
            </a:extLst>
          </p:cNvPr>
          <p:cNvSpPr/>
          <p:nvPr/>
        </p:nvSpPr>
        <p:spPr>
          <a:xfrm>
            <a:off x="568912" y="1821533"/>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5" name="四角形: 角を丸くする 84">
            <a:extLst>
              <a:ext uri="{FF2B5EF4-FFF2-40B4-BE49-F238E27FC236}">
                <a16:creationId xmlns:a16="http://schemas.microsoft.com/office/drawing/2014/main" id="{EF64F5B0-7F78-4F12-A167-C17881B165CC}"/>
              </a:ext>
            </a:extLst>
          </p:cNvPr>
          <p:cNvSpPr/>
          <p:nvPr/>
        </p:nvSpPr>
        <p:spPr>
          <a:xfrm>
            <a:off x="568912" y="3458516"/>
            <a:ext cx="2827390" cy="137256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BB8F1D5F-7EF7-48DB-9D09-F9A06EC28915}"/>
              </a:ext>
            </a:extLst>
          </p:cNvPr>
          <p:cNvSpPr txBox="1"/>
          <p:nvPr/>
        </p:nvSpPr>
        <p:spPr>
          <a:xfrm>
            <a:off x="1610198" y="2234613"/>
            <a:ext cx="1693092"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179</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314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77366F0-92BD-424C-9C56-E15A66BA1143}"/>
              </a:ext>
            </a:extLst>
          </p:cNvPr>
          <p:cNvSpPr txBox="1"/>
          <p:nvPr/>
        </p:nvSpPr>
        <p:spPr>
          <a:xfrm>
            <a:off x="1586153" y="1911692"/>
            <a:ext cx="119295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バナナ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1kg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88" name="テキスト ボックス 87">
            <a:extLst>
              <a:ext uri="{FF2B5EF4-FFF2-40B4-BE49-F238E27FC236}">
                <a16:creationId xmlns:a16="http://schemas.microsoft.com/office/drawing/2014/main" id="{1DCB89BA-1F95-46ED-9296-9B33928E1905}"/>
              </a:ext>
            </a:extLst>
          </p:cNvPr>
          <p:cNvSpPr txBox="1"/>
          <p:nvPr/>
        </p:nvSpPr>
        <p:spPr>
          <a:xfrm>
            <a:off x="1575055" y="2653231"/>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1.8</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89" name="テキスト ボックス 88">
            <a:extLst>
              <a:ext uri="{FF2B5EF4-FFF2-40B4-BE49-F238E27FC236}">
                <a16:creationId xmlns:a16="http://schemas.microsoft.com/office/drawing/2014/main" id="{BDB56ED2-4601-49E1-A305-2F13673CA0D7}"/>
              </a:ext>
            </a:extLst>
          </p:cNvPr>
          <p:cNvSpPr txBox="1"/>
          <p:nvPr/>
        </p:nvSpPr>
        <p:spPr>
          <a:xfrm>
            <a:off x="1592706" y="3847540"/>
            <a:ext cx="1553630" cy="369332"/>
          </a:xfrm>
          <a:prstGeom prst="rect">
            <a:avLst/>
          </a:prstGeom>
          <a:noFill/>
        </p:spPr>
        <p:txBody>
          <a:bodyPr wrap="non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r>
              <a:rPr kumimoji="1" lang="ja-JP" altLang="en-US"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184</a:t>
            </a:r>
            <a:r>
              <a:rPr kumimoji="1" lang="ja-JP" altLang="en-US" sz="12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endParaRPr kumimoji="1" lang="ja-JP" altLang="en-US" sz="14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7DEF756E-1AB9-4A60-95D7-C3E60CCEC018}"/>
              </a:ext>
            </a:extLst>
          </p:cNvPr>
          <p:cNvSpPr txBox="1"/>
          <p:nvPr/>
        </p:nvSpPr>
        <p:spPr>
          <a:xfrm>
            <a:off x="1576676" y="3554375"/>
            <a:ext cx="131478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あさり　</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100g</a:t>
            </a: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91" name="テキスト ボックス 90">
            <a:extLst>
              <a:ext uri="{FF2B5EF4-FFF2-40B4-BE49-F238E27FC236}">
                <a16:creationId xmlns:a16="http://schemas.microsoft.com/office/drawing/2014/main" id="{C0035C73-F661-4BA3-8AAD-95BE1C25C13E}"/>
              </a:ext>
            </a:extLst>
          </p:cNvPr>
          <p:cNvSpPr txBox="1"/>
          <p:nvPr/>
        </p:nvSpPr>
        <p:spPr>
          <a:xfrm>
            <a:off x="1575055" y="4295914"/>
            <a:ext cx="1592633" cy="442035"/>
          </a:xfrm>
          <a:prstGeom prst="rect">
            <a:avLst/>
          </a:prstGeom>
          <a:solidFill>
            <a:srgbClr val="ED7D31"/>
          </a:solidFill>
        </p:spPr>
        <p:txBody>
          <a:bodyPr wrap="square" tIns="36000" bIns="36000" rtlCol="0">
            <a:spAutoFit/>
          </a:bodyPr>
          <a:lstStyle/>
          <a:p>
            <a:pPr lvl="0" algn="ctr">
              <a:defRPr/>
            </a:pPr>
            <a:r>
              <a:rPr kumimoji="1" lang="en-US" altLang="ja-JP" sz="2400" b="1" spc="300">
                <a:solidFill>
                  <a:prstClr val="white"/>
                </a:solidFill>
                <a:latin typeface="Meiryo UI" panose="020B0604030504040204" pitchFamily="50" charset="-128"/>
                <a:ea typeface="Meiryo UI" panose="020B0604030504040204" pitchFamily="50" charset="-128"/>
              </a:rPr>
              <a:t>6.8</a:t>
            </a:r>
            <a:r>
              <a:rPr kumimoji="1" lang="ja-JP" altLang="en-US" sz="2400" b="1" spc="300">
                <a:solidFill>
                  <a:prstClr val="white"/>
                </a:solidFill>
                <a:latin typeface="Meiryo UI" panose="020B0604030504040204" pitchFamily="50" charset="-128"/>
                <a:ea typeface="Meiryo UI" panose="020B0604030504040204" pitchFamily="50" charset="-128"/>
              </a:rPr>
              <a:t>倍</a:t>
            </a:r>
            <a:endParaRPr kumimoji="1" lang="ja-JP" altLang="en-US" b="1" spc="300">
              <a:solidFill>
                <a:prstClr val="white"/>
              </a:solidFill>
              <a:latin typeface="Meiryo UI" panose="020B0604030504040204" pitchFamily="50" charset="-128"/>
              <a:ea typeface="Meiryo UI" panose="020B0604030504040204" pitchFamily="50" charset="-128"/>
            </a:endParaRPr>
          </a:p>
        </p:txBody>
      </p:sp>
      <p:sp>
        <p:nvSpPr>
          <p:cNvPr id="93" name="テキスト ボックス 92">
            <a:extLst>
              <a:ext uri="{FF2B5EF4-FFF2-40B4-BE49-F238E27FC236}">
                <a16:creationId xmlns:a16="http://schemas.microsoft.com/office/drawing/2014/main" id="{4B5C4986-1641-4069-B150-5CA6FF080710}"/>
              </a:ext>
            </a:extLst>
          </p:cNvPr>
          <p:cNvSpPr txBox="1"/>
          <p:nvPr/>
        </p:nvSpPr>
        <p:spPr>
          <a:xfrm>
            <a:off x="7404910" y="4912238"/>
            <a:ext cx="2448272" cy="485069"/>
          </a:xfrm>
          <a:prstGeom prst="rect">
            <a:avLst/>
          </a:prstGeom>
          <a:noFill/>
          <a:ln w="9525">
            <a:noFill/>
          </a:ln>
        </p:spPr>
        <p:txBody>
          <a:bodyPr wrap="square"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出典：総務省統計局「</a:t>
            </a:r>
            <a:r>
              <a:rPr kumimoji="0" lang="zh-TW"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小売物価統計調査</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（注１）東京都区部の比較</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（注２）大学授業料は法文経系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13501E24-2010-491E-A6AB-414C18046962}"/>
              </a:ext>
            </a:extLst>
          </p:cNvPr>
          <p:cNvGrpSpPr/>
          <p:nvPr/>
        </p:nvGrpSpPr>
        <p:grpSpPr>
          <a:xfrm>
            <a:off x="658334" y="3911445"/>
            <a:ext cx="888622" cy="491805"/>
            <a:chOff x="854249" y="2523411"/>
            <a:chExt cx="946120" cy="523627"/>
          </a:xfrm>
        </p:grpSpPr>
        <p:pic>
          <p:nvPicPr>
            <p:cNvPr id="102" name="グラフィックス 101">
              <a:extLst>
                <a:ext uri="{FF2B5EF4-FFF2-40B4-BE49-F238E27FC236}">
                  <a16:creationId xmlns:a16="http://schemas.microsoft.com/office/drawing/2014/main" id="{8737B6D7-E3DC-43A3-8D22-8362225ED1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54249" y="2523411"/>
              <a:ext cx="683623" cy="523627"/>
            </a:xfrm>
            <a:prstGeom prst="rect">
              <a:avLst/>
            </a:prstGeom>
          </p:spPr>
        </p:pic>
        <p:pic>
          <p:nvPicPr>
            <p:cNvPr id="103" name="グラフィックス 102">
              <a:extLst>
                <a:ext uri="{FF2B5EF4-FFF2-40B4-BE49-F238E27FC236}">
                  <a16:creationId xmlns:a16="http://schemas.microsoft.com/office/drawing/2014/main" id="{7FA56508-F728-40B4-9C0B-55162E460E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92168" y="2587102"/>
              <a:ext cx="608201" cy="455620"/>
            </a:xfrm>
            <a:prstGeom prst="rect">
              <a:avLst/>
            </a:prstGeom>
          </p:spPr>
        </p:pic>
      </p:grpSp>
      <p:pic>
        <p:nvPicPr>
          <p:cNvPr id="105" name="グラフィックス 104">
            <a:extLst>
              <a:ext uri="{FF2B5EF4-FFF2-40B4-BE49-F238E27FC236}">
                <a16:creationId xmlns:a16="http://schemas.microsoft.com/office/drawing/2014/main" id="{2B73310B-88AF-40AF-8131-075C025DD95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680056" y="3888892"/>
            <a:ext cx="903978" cy="536912"/>
          </a:xfrm>
          <a:prstGeom prst="rect">
            <a:avLst/>
          </a:prstGeom>
        </p:spPr>
      </p:pic>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13</a:t>
            </a:fld>
            <a:endParaRPr kumimoji="1" lang="ja-JP" altLang="en-US"/>
          </a:p>
        </p:txBody>
      </p:sp>
      <p:sp>
        <p:nvSpPr>
          <p:cNvPr id="54" name="テキスト ボックス 53">
            <a:extLst>
              <a:ext uri="{FF2B5EF4-FFF2-40B4-BE49-F238E27FC236}">
                <a16:creationId xmlns:a16="http://schemas.microsoft.com/office/drawing/2014/main" id="{99E3D439-C821-4CE8-9533-FBD51FE7BAD6}"/>
              </a:ext>
            </a:extLst>
          </p:cNvPr>
          <p:cNvSpPr txBox="1"/>
          <p:nvPr/>
        </p:nvSpPr>
        <p:spPr>
          <a:xfrm>
            <a:off x="6676718" y="3554375"/>
            <a:ext cx="2610007" cy="338554"/>
          </a:xfrm>
          <a:prstGeom prst="rect">
            <a:avLst/>
          </a:prstGeom>
          <a:noFill/>
        </p:spPr>
        <p:txBody>
          <a:bodyPr wrap="square" rtlCol="0">
            <a:spAutoFit/>
          </a:bodyPr>
          <a:lstStyle/>
          <a:p>
            <a:pPr>
              <a:spcBef>
                <a:spcPts val="600"/>
              </a:spcBef>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私立大学授業料 </a:t>
            </a:r>
            <a:r>
              <a:rPr kumimoji="1" lang="en-US" altLang="ja-JP" sz="140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a:latin typeface="メイリオ" panose="020B0604030504040204" pitchFamily="50" charset="-128"/>
                <a:ea typeface="メイリオ" panose="020B0604030504040204" pitchFamily="50" charset="-128"/>
                <a:cs typeface="メイリオ" panose="020B0604030504040204" pitchFamily="50" charset="-128"/>
              </a:rPr>
              <a:t>年</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図 5">
            <a:extLst>
              <a:ext uri="{FF2B5EF4-FFF2-40B4-BE49-F238E27FC236}">
                <a16:creationId xmlns:a16="http://schemas.microsoft.com/office/drawing/2014/main" id="{1614C897-366F-4AFB-A858-FB1DF647B2FC}"/>
              </a:ext>
            </a:extLst>
          </p:cNvPr>
          <p:cNvPicPr>
            <a:picLocks noChangeAspect="1"/>
          </p:cNvPicPr>
          <p:nvPr/>
        </p:nvPicPr>
        <p:blipFill>
          <a:blip r:embed="rId19"/>
          <a:stretch>
            <a:fillRect/>
          </a:stretch>
        </p:blipFill>
        <p:spPr>
          <a:xfrm>
            <a:off x="6660602" y="2652450"/>
            <a:ext cx="855005" cy="540733"/>
          </a:xfrm>
          <a:prstGeom prst="rect">
            <a:avLst/>
          </a:prstGeom>
        </p:spPr>
      </p:pic>
      <p:pic>
        <p:nvPicPr>
          <p:cNvPr id="8" name="図 7">
            <a:extLst>
              <a:ext uri="{FF2B5EF4-FFF2-40B4-BE49-F238E27FC236}">
                <a16:creationId xmlns:a16="http://schemas.microsoft.com/office/drawing/2014/main" id="{45EA9CBA-9EC2-4367-80CE-766D3B79DF7B}"/>
              </a:ext>
            </a:extLst>
          </p:cNvPr>
          <p:cNvPicPr>
            <a:picLocks noChangeAspect="1"/>
          </p:cNvPicPr>
          <p:nvPr/>
        </p:nvPicPr>
        <p:blipFill>
          <a:blip r:embed="rId20"/>
          <a:stretch>
            <a:fillRect/>
          </a:stretch>
        </p:blipFill>
        <p:spPr>
          <a:xfrm>
            <a:off x="6794383" y="4253399"/>
            <a:ext cx="701979" cy="535282"/>
          </a:xfrm>
          <a:prstGeom prst="rect">
            <a:avLst/>
          </a:prstGeom>
        </p:spPr>
      </p:pic>
      <p:sp>
        <p:nvSpPr>
          <p:cNvPr id="116" name="AutoShape 2" descr="バター | 無料イラスト＆かわいいフリー素材集 ねこ画伯コハクちゃん">
            <a:extLst>
              <a:ext uri="{FF2B5EF4-FFF2-40B4-BE49-F238E27FC236}">
                <a16:creationId xmlns:a16="http://schemas.microsoft.com/office/drawing/2014/main" id="{B293301D-861A-B359-AB25-83C57A08F97D}"/>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17" name="図 116">
            <a:extLst>
              <a:ext uri="{FF2B5EF4-FFF2-40B4-BE49-F238E27FC236}">
                <a16:creationId xmlns:a16="http://schemas.microsoft.com/office/drawing/2014/main" id="{25BB1C29-DA96-A231-8E32-EBC41B8BA3A1}"/>
              </a:ext>
            </a:extLst>
          </p:cNvPr>
          <p:cNvPicPr>
            <a:picLocks noChangeAspect="1"/>
          </p:cNvPicPr>
          <p:nvPr/>
        </p:nvPicPr>
        <p:blipFill>
          <a:blip r:embed="rId21"/>
          <a:stretch>
            <a:fillRect/>
          </a:stretch>
        </p:blipFill>
        <p:spPr>
          <a:xfrm rot="671403">
            <a:off x="3613515" y="2050283"/>
            <a:ext cx="954730" cy="954730"/>
          </a:xfrm>
          <a:prstGeom prst="rect">
            <a:avLst/>
          </a:prstGeom>
        </p:spPr>
      </p:pic>
      <p:sp>
        <p:nvSpPr>
          <p:cNvPr id="120" name="AutoShape 4" descr="バナナのイラスト素材 | イラスト無料・かわいいテンプレート">
            <a:extLst>
              <a:ext uri="{FF2B5EF4-FFF2-40B4-BE49-F238E27FC236}">
                <a16:creationId xmlns:a16="http://schemas.microsoft.com/office/drawing/2014/main" id="{35A8FB2F-1D20-D072-0BDD-BDEEDB50CACC}"/>
              </a:ext>
            </a:extLst>
          </p:cNvPr>
          <p:cNvSpPr>
            <a:spLocks noChangeAspect="1" noChangeArrowheads="1"/>
          </p:cNvSpPr>
          <p:nvPr/>
        </p:nvSpPr>
        <p:spPr bwMode="auto">
          <a:xfrm>
            <a:off x="4953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2" name="図 121">
            <a:extLst>
              <a:ext uri="{FF2B5EF4-FFF2-40B4-BE49-F238E27FC236}">
                <a16:creationId xmlns:a16="http://schemas.microsoft.com/office/drawing/2014/main" id="{2D09F9CD-6FBD-FD71-378F-05EB9E28C062}"/>
              </a:ext>
            </a:extLst>
          </p:cNvPr>
          <p:cNvPicPr>
            <a:picLocks noChangeAspect="1"/>
          </p:cNvPicPr>
          <p:nvPr/>
        </p:nvPicPr>
        <p:blipFill>
          <a:blip r:embed="rId22"/>
          <a:stretch>
            <a:fillRect/>
          </a:stretch>
        </p:blipFill>
        <p:spPr>
          <a:xfrm>
            <a:off x="441218" y="1922547"/>
            <a:ext cx="1354442" cy="1354442"/>
          </a:xfrm>
          <a:prstGeom prst="rect">
            <a:avLst/>
          </a:prstGeom>
        </p:spPr>
      </p:pic>
    </p:spTree>
    <p:extLst>
      <p:ext uri="{BB962C8B-B14F-4D97-AF65-F5344CB8AC3E}">
        <p14:creationId xmlns:p14="http://schemas.microsoft.com/office/powerpoint/2010/main" val="39702708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repeatCount="3000" autoRev="1" fill="hold" nodeType="clickEffect">
                                  <p:stCondLst>
                                    <p:cond delay="0"/>
                                  </p:stCondLst>
                                  <p:childTnLst>
                                    <p:animClr clrSpc="rgb" dir="cw">
                                      <p:cBhvr>
                                        <p:cTn id="6" dur="250" fill="hold"/>
                                        <p:tgtEl>
                                          <p:spTgt spid="88"/>
                                        </p:tgtEl>
                                        <p:attrNameLst>
                                          <p:attrName>fillcolor</p:attrName>
                                        </p:attrNameLst>
                                      </p:cBhvr>
                                      <p:to>
                                        <a:srgbClr val="FFCC00"/>
                                      </p:to>
                                    </p:animClr>
                                    <p:set>
                                      <p:cBhvr>
                                        <p:cTn id="7" dur="250" fill="hold"/>
                                        <p:tgtEl>
                                          <p:spTgt spid="88"/>
                                        </p:tgtEl>
                                        <p:attrNameLst>
                                          <p:attrName>fill.type</p:attrName>
                                        </p:attrNameLst>
                                      </p:cBhvr>
                                      <p:to>
                                        <p:strVal val="solid"/>
                                      </p:to>
                                    </p:set>
                                    <p:set>
                                      <p:cBhvr>
                                        <p:cTn id="8" dur="250" fill="hold"/>
                                        <p:tgtEl>
                                          <p:spTgt spid="88"/>
                                        </p:tgtEl>
                                        <p:attrNameLst>
                                          <p:attrName>fill.on</p:attrName>
                                        </p:attrNameLst>
                                      </p:cBhvr>
                                      <p:to>
                                        <p:strVal val="true"/>
                                      </p:to>
                                    </p:set>
                                  </p:childTnLst>
                                </p:cTn>
                              </p:par>
                              <p:par>
                                <p:cTn id="9" presetID="1" presetClass="emph" presetSubtype="2" repeatCount="3000" autoRev="1" fill="hold" nodeType="withEffect">
                                  <p:stCondLst>
                                    <p:cond delay="0"/>
                                  </p:stCondLst>
                                  <p:childTnLst>
                                    <p:animClr clrSpc="rgb" dir="cw">
                                      <p:cBhvr>
                                        <p:cTn id="10" dur="250" fill="hold"/>
                                        <p:tgtEl>
                                          <p:spTgt spid="71"/>
                                        </p:tgtEl>
                                        <p:attrNameLst>
                                          <p:attrName>fillcolor</p:attrName>
                                        </p:attrNameLst>
                                      </p:cBhvr>
                                      <p:to>
                                        <a:srgbClr val="FFCC00"/>
                                      </p:to>
                                    </p:animClr>
                                    <p:set>
                                      <p:cBhvr>
                                        <p:cTn id="11" dur="250" fill="hold"/>
                                        <p:tgtEl>
                                          <p:spTgt spid="71"/>
                                        </p:tgtEl>
                                        <p:attrNameLst>
                                          <p:attrName>fill.type</p:attrName>
                                        </p:attrNameLst>
                                      </p:cBhvr>
                                      <p:to>
                                        <p:strVal val="solid"/>
                                      </p:to>
                                    </p:set>
                                    <p:set>
                                      <p:cBhvr>
                                        <p:cTn id="12" dur="250" fill="hold"/>
                                        <p:tgtEl>
                                          <p:spTgt spid="71"/>
                                        </p:tgtEl>
                                        <p:attrNameLst>
                                          <p:attrName>fill.on</p:attrName>
                                        </p:attrNameLst>
                                      </p:cBhvr>
                                      <p:to>
                                        <p:strVal val="true"/>
                                      </p:to>
                                    </p:set>
                                  </p:childTnLst>
                                </p:cTn>
                              </p:par>
                              <p:par>
                                <p:cTn id="13" presetID="1" presetClass="emph" presetSubtype="2" repeatCount="3000" autoRev="1" fill="hold" nodeType="withEffect">
                                  <p:stCondLst>
                                    <p:cond delay="0"/>
                                  </p:stCondLst>
                                  <p:childTnLst>
                                    <p:animClr clrSpc="rgb" dir="cw">
                                      <p:cBhvr>
                                        <p:cTn id="14" dur="250" fill="hold"/>
                                        <p:tgtEl>
                                          <p:spTgt spid="79"/>
                                        </p:tgtEl>
                                        <p:attrNameLst>
                                          <p:attrName>fillcolor</p:attrName>
                                        </p:attrNameLst>
                                      </p:cBhvr>
                                      <p:to>
                                        <a:srgbClr val="FFCC00"/>
                                      </p:to>
                                    </p:animClr>
                                    <p:set>
                                      <p:cBhvr>
                                        <p:cTn id="15" dur="250" fill="hold"/>
                                        <p:tgtEl>
                                          <p:spTgt spid="79"/>
                                        </p:tgtEl>
                                        <p:attrNameLst>
                                          <p:attrName>fill.type</p:attrName>
                                        </p:attrNameLst>
                                      </p:cBhvr>
                                      <p:to>
                                        <p:strVal val="solid"/>
                                      </p:to>
                                    </p:set>
                                    <p:set>
                                      <p:cBhvr>
                                        <p:cTn id="16" dur="250" fill="hold"/>
                                        <p:tgtEl>
                                          <p:spTgt spid="79"/>
                                        </p:tgtEl>
                                        <p:attrNameLst>
                                          <p:attrName>fill.on</p:attrName>
                                        </p:attrNameLst>
                                      </p:cBhvr>
                                      <p:to>
                                        <p:strVal val="true"/>
                                      </p:to>
                                    </p:set>
                                  </p:childTnLst>
                                </p:cTn>
                              </p:par>
                              <p:par>
                                <p:cTn id="17" presetID="1" presetClass="emph" presetSubtype="2" repeatCount="3000" autoRev="1" fill="hold" nodeType="withEffect">
                                  <p:stCondLst>
                                    <p:cond delay="0"/>
                                  </p:stCondLst>
                                  <p:childTnLst>
                                    <p:animClr clrSpc="rgb" dir="cw">
                                      <p:cBhvr>
                                        <p:cTn id="18" dur="250" fill="hold"/>
                                        <p:tgtEl>
                                          <p:spTgt spid="82"/>
                                        </p:tgtEl>
                                        <p:attrNameLst>
                                          <p:attrName>fillcolor</p:attrName>
                                        </p:attrNameLst>
                                      </p:cBhvr>
                                      <p:to>
                                        <a:srgbClr val="FFCC00"/>
                                      </p:to>
                                    </p:animClr>
                                    <p:set>
                                      <p:cBhvr>
                                        <p:cTn id="19" dur="250" fill="hold"/>
                                        <p:tgtEl>
                                          <p:spTgt spid="82"/>
                                        </p:tgtEl>
                                        <p:attrNameLst>
                                          <p:attrName>fill.type</p:attrName>
                                        </p:attrNameLst>
                                      </p:cBhvr>
                                      <p:to>
                                        <p:strVal val="solid"/>
                                      </p:to>
                                    </p:set>
                                    <p:set>
                                      <p:cBhvr>
                                        <p:cTn id="20" dur="250" fill="hold"/>
                                        <p:tgtEl>
                                          <p:spTgt spid="82"/>
                                        </p:tgtEl>
                                        <p:attrNameLst>
                                          <p:attrName>fill.on</p:attrName>
                                        </p:attrNameLst>
                                      </p:cBhvr>
                                      <p:to>
                                        <p:strVal val="true"/>
                                      </p:to>
                                    </p:set>
                                  </p:childTnLst>
                                </p:cTn>
                              </p:par>
                              <p:par>
                                <p:cTn id="21" presetID="1" presetClass="emph" presetSubtype="2" repeatCount="3000" autoRev="1" fill="hold" nodeType="withEffect">
                                  <p:stCondLst>
                                    <p:cond delay="0"/>
                                  </p:stCondLst>
                                  <p:childTnLst>
                                    <p:animClr clrSpc="rgb" dir="cw">
                                      <p:cBhvr>
                                        <p:cTn id="22" dur="250" fill="hold"/>
                                        <p:tgtEl>
                                          <p:spTgt spid="74"/>
                                        </p:tgtEl>
                                        <p:attrNameLst>
                                          <p:attrName>fillcolor</p:attrName>
                                        </p:attrNameLst>
                                      </p:cBhvr>
                                      <p:to>
                                        <a:srgbClr val="FFCC00"/>
                                      </p:to>
                                    </p:animClr>
                                    <p:set>
                                      <p:cBhvr>
                                        <p:cTn id="23" dur="250" fill="hold"/>
                                        <p:tgtEl>
                                          <p:spTgt spid="74"/>
                                        </p:tgtEl>
                                        <p:attrNameLst>
                                          <p:attrName>fill.type</p:attrName>
                                        </p:attrNameLst>
                                      </p:cBhvr>
                                      <p:to>
                                        <p:strVal val="solid"/>
                                      </p:to>
                                    </p:set>
                                    <p:set>
                                      <p:cBhvr>
                                        <p:cTn id="24" dur="250" fill="hold"/>
                                        <p:tgtEl>
                                          <p:spTgt spid="74"/>
                                        </p:tgtEl>
                                        <p:attrNameLst>
                                          <p:attrName>fill.on</p:attrName>
                                        </p:attrNameLst>
                                      </p:cBhvr>
                                      <p:to>
                                        <p:strVal val="true"/>
                                      </p:to>
                                    </p:set>
                                  </p:childTnLst>
                                </p:cTn>
                              </p:par>
                              <p:par>
                                <p:cTn id="25" presetID="1" presetClass="emph" presetSubtype="2" repeatCount="3000" autoRev="1" fill="hold" nodeType="withEffect">
                                  <p:stCondLst>
                                    <p:cond delay="0"/>
                                  </p:stCondLst>
                                  <p:childTnLst>
                                    <p:animClr clrSpc="rgb" dir="cw">
                                      <p:cBhvr>
                                        <p:cTn id="26" dur="250" fill="hold"/>
                                        <p:tgtEl>
                                          <p:spTgt spid="91"/>
                                        </p:tgtEl>
                                        <p:attrNameLst>
                                          <p:attrName>fillcolor</p:attrName>
                                        </p:attrNameLst>
                                      </p:cBhvr>
                                      <p:to>
                                        <a:srgbClr val="FFCC00"/>
                                      </p:to>
                                    </p:animClr>
                                    <p:set>
                                      <p:cBhvr>
                                        <p:cTn id="27" dur="250" fill="hold"/>
                                        <p:tgtEl>
                                          <p:spTgt spid="91"/>
                                        </p:tgtEl>
                                        <p:attrNameLst>
                                          <p:attrName>fill.type</p:attrName>
                                        </p:attrNameLst>
                                      </p:cBhvr>
                                      <p:to>
                                        <p:strVal val="solid"/>
                                      </p:to>
                                    </p:set>
                                    <p:set>
                                      <p:cBhvr>
                                        <p:cTn id="28" dur="250" fill="hold"/>
                                        <p:tgtEl>
                                          <p:spTgt spid="91"/>
                                        </p:tgtEl>
                                        <p:attrNameLst>
                                          <p:attrName>fill.on</p:attrName>
                                        </p:attrNameLst>
                                      </p:cBhvr>
                                      <p:to>
                                        <p:strVal val="true"/>
                                      </p:to>
                                    </p:se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6" presetClass="emph" presetSubtype="0" repeatCount="indefinite" autoRev="1" fill="hold" nodeType="withEffect">
                                  <p:stCondLst>
                                    <p:cond delay="0"/>
                                  </p:stCondLst>
                                  <p:childTnLst>
                                    <p:animScale>
                                      <p:cBhvr>
                                        <p:cTn id="37" dur="500" fill="hold"/>
                                        <p:tgtEl>
                                          <p:spTgt spid="12"/>
                                        </p:tgtEl>
                                      </p:cBhvr>
                                      <p:by x="110000" y="110000"/>
                                    </p:animScale>
                                  </p:childTnLst>
                                </p:cTn>
                              </p:par>
                              <p:par>
                                <p:cTn id="38" presetID="1" presetClass="mediacall" presetSubtype="0" fill="hold" nodeType="withEffect">
                                  <p:stCondLst>
                                    <p:cond delay="0"/>
                                  </p:stCondLst>
                                  <p:childTnLst>
                                    <p:cmd type="call" cmd="playFrom(0.0)">
                                      <p:cBhvr>
                                        <p:cTn id="39" dur="3343" fill="hold"/>
                                        <p:tgtEl>
                                          <p:spTgt spid="4"/>
                                        </p:tgtEl>
                                      </p:cBhvr>
                                    </p:cmd>
                                  </p:childTnLst>
                                </p:cTn>
                              </p:par>
                              <p:par>
                                <p:cTn id="40" presetID="2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childTnLst>
                                </p:cTn>
                              </p:par>
                              <p:par>
                                <p:cTn id="44" presetID="35" presetClass="path" presetSubtype="0" fill="hold" nodeType="withEffect">
                                  <p:stCondLst>
                                    <p:cond delay="0"/>
                                  </p:stCondLst>
                                  <p:childTnLst>
                                    <p:animMotion origin="layout" path="M -0.37452 -0.00579 L 1.79487E-6 3.7037E-7 " pathEditMode="relative" rAng="0" ptsTypes="AA">
                                      <p:cBhvr>
                                        <p:cTn id="45" dur="1000" fill="hold"/>
                                        <p:tgtEl>
                                          <p:spTgt spid="5"/>
                                        </p:tgtEl>
                                        <p:attrNameLst>
                                          <p:attrName>ppt_x</p:attrName>
                                          <p:attrName>ppt_y</p:attrName>
                                        </p:attrNameLst>
                                      </p:cBhvr>
                                      <p:rCtr x="18718" y="27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水鳥 が含まれている画像&#10;&#10;自動的に生成された説明">
            <a:extLst>
              <a:ext uri="{FF2B5EF4-FFF2-40B4-BE49-F238E27FC236}">
                <a16:creationId xmlns:a16="http://schemas.microsoft.com/office/drawing/2014/main" id="{1CAFB4BA-5676-4828-AE53-EEFD02220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607">
            <a:off x="-37619" y="1722262"/>
            <a:ext cx="9180526" cy="5152958"/>
          </a:xfrm>
          <a:prstGeom prst="rect">
            <a:avLst/>
          </a:prstGeom>
        </p:spPr>
      </p:pic>
      <p:pic>
        <p:nvPicPr>
          <p:cNvPr id="31" name="図 30">
            <a:extLst>
              <a:ext uri="{FF2B5EF4-FFF2-40B4-BE49-F238E27FC236}">
                <a16:creationId xmlns:a16="http://schemas.microsoft.com/office/drawing/2014/main" id="{9034D488-3A08-4E96-A269-C29C76A6290A}"/>
              </a:ext>
            </a:extLst>
          </p:cNvPr>
          <p:cNvPicPr>
            <a:picLocks noChangeAspect="1"/>
          </p:cNvPicPr>
          <p:nvPr/>
        </p:nvPicPr>
        <p:blipFill rotWithShape="1">
          <a:blip r:embed="rId3">
            <a:extLst>
              <a:ext uri="{28A0092B-C50C-407E-A947-70E740481C1C}">
                <a14:useLocalDpi xmlns:a14="http://schemas.microsoft.com/office/drawing/2010/main" val="0"/>
              </a:ext>
            </a:extLst>
          </a:blip>
          <a:srcRect t="1" b="916"/>
          <a:stretch/>
        </p:blipFill>
        <p:spPr>
          <a:xfrm>
            <a:off x="7758815" y="3959406"/>
            <a:ext cx="1652574" cy="2662459"/>
          </a:xfrm>
          <a:prstGeom prst="rect">
            <a:avLst/>
          </a:prstGeom>
        </p:spPr>
      </p:pic>
      <p:pic>
        <p:nvPicPr>
          <p:cNvPr id="22" name="グラフィックス 21">
            <a:extLst>
              <a:ext uri="{FF2B5EF4-FFF2-40B4-BE49-F238E27FC236}">
                <a16:creationId xmlns:a16="http://schemas.microsoft.com/office/drawing/2014/main" id="{21E55C10-6EC9-47B9-AEA1-E9BE23B1F9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23" name="テキスト ボックス 22">
            <a:extLst>
              <a:ext uri="{FF2B5EF4-FFF2-40B4-BE49-F238E27FC236}">
                <a16:creationId xmlns:a16="http://schemas.microsoft.com/office/drawing/2014/main" id="{E113F093-F48B-4505-8D1C-86A320E5B6C9}"/>
              </a:ext>
            </a:extLst>
          </p:cNvPr>
          <p:cNvSpPr txBox="1"/>
          <p:nvPr/>
        </p:nvSpPr>
        <p:spPr>
          <a:xfrm>
            <a:off x="766964" y="590790"/>
            <a:ext cx="3966150"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将来の賃金はどうなる？</a:t>
            </a:r>
          </a:p>
        </p:txBody>
      </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14</a:t>
            </a:fld>
            <a:endParaRPr kumimoji="1" lang="ja-JP" altLang="en-US"/>
          </a:p>
        </p:txBody>
      </p:sp>
      <p:grpSp>
        <p:nvGrpSpPr>
          <p:cNvPr id="9" name="グループ化 8">
            <a:extLst>
              <a:ext uri="{FF2B5EF4-FFF2-40B4-BE49-F238E27FC236}">
                <a16:creationId xmlns:a16="http://schemas.microsoft.com/office/drawing/2014/main" id="{363462F5-0ABE-4517-A4BF-56A1034E209F}"/>
              </a:ext>
            </a:extLst>
          </p:cNvPr>
          <p:cNvGrpSpPr/>
          <p:nvPr/>
        </p:nvGrpSpPr>
        <p:grpSpPr>
          <a:xfrm rot="11700000">
            <a:off x="4802651" y="4139736"/>
            <a:ext cx="2970022" cy="2439197"/>
            <a:chOff x="6498228" y="3046123"/>
            <a:chExt cx="3098585" cy="2544777"/>
          </a:xfrm>
        </p:grpSpPr>
        <p:sp>
          <p:nvSpPr>
            <p:cNvPr id="8" name="二等辺三角形 7">
              <a:extLst>
                <a:ext uri="{FF2B5EF4-FFF2-40B4-BE49-F238E27FC236}">
                  <a16:creationId xmlns:a16="http://schemas.microsoft.com/office/drawing/2014/main" id="{D1585E39-CDEA-4EBF-A15E-DE92C620BC0C}"/>
                </a:ext>
              </a:extLst>
            </p:cNvPr>
            <p:cNvSpPr/>
            <p:nvPr/>
          </p:nvSpPr>
          <p:spPr>
            <a:xfrm rot="14957781">
              <a:off x="6451467" y="4514476"/>
              <a:ext cx="558252" cy="464729"/>
            </a:xfrm>
            <a:prstGeom prst="triangl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3117CD25-A943-4247-8F84-7AF15AB5D51F}"/>
                </a:ext>
              </a:extLst>
            </p:cNvPr>
            <p:cNvSpPr/>
            <p:nvPr/>
          </p:nvSpPr>
          <p:spPr>
            <a:xfrm>
              <a:off x="6812087" y="3046123"/>
              <a:ext cx="2584580" cy="2471556"/>
            </a:xfrm>
            <a:prstGeom prst="ellipse">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吹き出し: 円形 16">
              <a:extLst>
                <a:ext uri="{FF2B5EF4-FFF2-40B4-BE49-F238E27FC236}">
                  <a16:creationId xmlns:a16="http://schemas.microsoft.com/office/drawing/2014/main" id="{6264BAEE-AD92-418D-A497-A4E2B1738D45}"/>
                </a:ext>
              </a:extLst>
            </p:cNvPr>
            <p:cNvSpPr/>
            <p:nvPr/>
          </p:nvSpPr>
          <p:spPr>
            <a:xfrm>
              <a:off x="6803557" y="3132178"/>
              <a:ext cx="2574916" cy="2458722"/>
            </a:xfrm>
            <a:custGeom>
              <a:avLst/>
              <a:gdLst>
                <a:gd name="connsiteX0" fmla="*/ -243922 w 2574916"/>
                <a:gd name="connsiteY0" fmla="*/ 1732538 h 2458722"/>
                <a:gd name="connsiteX1" fmla="*/ 12494 w 2574916"/>
                <a:gd name="connsiteY1" fmla="*/ 1400213 h 2458722"/>
                <a:gd name="connsiteX2" fmla="*/ 1011586 w 2574916"/>
                <a:gd name="connsiteY2" fmla="*/ 28554 h 2458722"/>
                <a:gd name="connsiteX3" fmla="*/ 2504437 w 2574916"/>
                <a:gd name="connsiteY3" fmla="*/ 828188 h 2458722"/>
                <a:gd name="connsiteX4" fmla="*/ 1782157 w 2574916"/>
                <a:gd name="connsiteY4" fmla="*/ 2364345 h 2458722"/>
                <a:gd name="connsiteX5" fmla="*/ 172359 w 2574916"/>
                <a:gd name="connsiteY5" fmla="*/ 1843830 h 2458722"/>
                <a:gd name="connsiteX6" fmla="*/ -243922 w 2574916"/>
                <a:gd name="connsiteY6" fmla="*/ 1732538 h 245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16" h="2458722" extrusionOk="0">
                  <a:moveTo>
                    <a:pt x="-243922" y="1732538"/>
                  </a:moveTo>
                  <a:cubicBezTo>
                    <a:pt x="-129933" y="1583346"/>
                    <a:pt x="-114701" y="1565463"/>
                    <a:pt x="12494" y="1400213"/>
                  </a:cubicBezTo>
                  <a:cubicBezTo>
                    <a:pt x="32166" y="787773"/>
                    <a:pt x="258341" y="169280"/>
                    <a:pt x="1011586" y="28554"/>
                  </a:cubicBezTo>
                  <a:cubicBezTo>
                    <a:pt x="1629426" y="-85403"/>
                    <a:pt x="2279218" y="305367"/>
                    <a:pt x="2504437" y="828188"/>
                  </a:cubicBezTo>
                  <a:cubicBezTo>
                    <a:pt x="2634948" y="1392013"/>
                    <a:pt x="2527245" y="2170827"/>
                    <a:pt x="1782157" y="2364345"/>
                  </a:cubicBezTo>
                  <a:cubicBezTo>
                    <a:pt x="1226971" y="2606738"/>
                    <a:pt x="521775" y="2325384"/>
                    <a:pt x="172359" y="1843830"/>
                  </a:cubicBezTo>
                  <a:cubicBezTo>
                    <a:pt x="25019" y="1771719"/>
                    <a:pt x="-94835" y="1790475"/>
                    <a:pt x="-243922" y="1732538"/>
                  </a:cubicBezTo>
                  <a:close/>
                </a:path>
              </a:pathLst>
            </a:custGeom>
            <a:noFill/>
            <a:ln w="28575">
              <a:solidFill>
                <a:srgbClr val="231815"/>
              </a:solidFill>
              <a:extLst>
                <a:ext uri="{C807C97D-BFC1-408E-A445-0C87EB9F89A2}">
                  <ask:lineSketchStyleProps xmlns:ask="http://schemas.microsoft.com/office/drawing/2018/sketchyshapes" sd="1219033472">
                    <a:prstGeom prst="wedgeEllipseCallout">
                      <a:avLst>
                        <a:gd name="adj1" fmla="val -59473"/>
                        <a:gd name="adj2" fmla="val 2046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5D8FC5D3-C6A7-46AD-BA9D-A65F517682E5}"/>
                </a:ext>
              </a:extLst>
            </p:cNvPr>
            <p:cNvSpPr/>
            <p:nvPr/>
          </p:nvSpPr>
          <p:spPr>
            <a:xfrm rot="9900000">
              <a:off x="6636961" y="3413776"/>
              <a:ext cx="2959852" cy="17295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400" b="1">
                  <a:latin typeface="Meiryo UI" panose="020B0604030504040204" pitchFamily="50" charset="-128"/>
                  <a:ea typeface="Meiryo UI" panose="020B0604030504040204" pitchFamily="50" charset="-128"/>
                </a:rPr>
                <a:t>初任給って時代によって</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変わりますが、</a:t>
              </a:r>
            </a:p>
            <a:p>
              <a:pPr algn="ctr">
                <a:lnSpc>
                  <a:spcPct val="120000"/>
                </a:lnSpc>
              </a:pPr>
              <a:r>
                <a:rPr kumimoji="1" lang="ja-JP" altLang="en-US" sz="1400" b="1">
                  <a:latin typeface="Meiryo UI" panose="020B0604030504040204" pitchFamily="50" charset="-128"/>
                  <a:ea typeface="Meiryo UI" panose="020B0604030504040204" pitchFamily="50" charset="-128"/>
                </a:rPr>
                <a:t>賃金の変化を正確に</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予想するのは</a:t>
              </a:r>
              <a:endParaRPr kumimoji="1" lang="en-US" altLang="ja-JP" sz="1400" b="1">
                <a:latin typeface="Meiryo UI" panose="020B0604030504040204" pitchFamily="50" charset="-128"/>
                <a:ea typeface="Meiryo UI" panose="020B0604030504040204" pitchFamily="50" charset="-128"/>
              </a:endParaRPr>
            </a:p>
            <a:p>
              <a:pPr algn="ctr">
                <a:lnSpc>
                  <a:spcPct val="120000"/>
                </a:lnSpc>
              </a:pPr>
              <a:r>
                <a:rPr kumimoji="1" lang="ja-JP" altLang="en-US" sz="1400" b="1">
                  <a:latin typeface="Meiryo UI" panose="020B0604030504040204" pitchFamily="50" charset="-128"/>
                  <a:ea typeface="Meiryo UI" panose="020B0604030504040204" pitchFamily="50" charset="-128"/>
                </a:rPr>
                <a:t>難しいですね。</a:t>
              </a:r>
            </a:p>
          </p:txBody>
        </p:sp>
      </p:grpSp>
      <p:sp>
        <p:nvSpPr>
          <p:cNvPr id="21" name="テキスト ボックス 20">
            <a:extLst>
              <a:ext uri="{FF2B5EF4-FFF2-40B4-BE49-F238E27FC236}">
                <a16:creationId xmlns:a16="http://schemas.microsoft.com/office/drawing/2014/main" id="{09262E71-847C-4914-BE81-9577BE83F5AA}"/>
              </a:ext>
            </a:extLst>
          </p:cNvPr>
          <p:cNvSpPr txBox="1"/>
          <p:nvPr/>
        </p:nvSpPr>
        <p:spPr>
          <a:xfrm>
            <a:off x="359963" y="1260817"/>
            <a:ext cx="5428720" cy="215444"/>
          </a:xfrm>
          <a:prstGeom prst="rect">
            <a:avLst/>
          </a:prstGeom>
          <a:noFill/>
          <a:ln w="9525">
            <a:noFill/>
          </a:ln>
        </p:spPr>
        <p:txBody>
          <a:bodyPr wrap="square" lIns="91440" tIns="45720" rIns="91440" bIns="45720" rtlCol="0" anchor="t">
            <a:spAutoFit/>
          </a:bodyPr>
          <a:lstStyle/>
          <a:p>
            <a:r>
              <a:rPr kumimoji="1" lang="zh-TW" altLang="en-US" sz="800">
                <a:latin typeface="Meiryo UI"/>
                <a:ea typeface="Meiryo UI"/>
              </a:rPr>
              <a:t>出典：厚生労働省「令和元年賃金構造基本統計調査</a:t>
            </a:r>
            <a:r>
              <a:rPr kumimoji="1" lang="ja-JP" altLang="en-US" sz="800">
                <a:latin typeface="Meiryo UI"/>
                <a:ea typeface="Meiryo UI"/>
              </a:rPr>
              <a:t>」</a:t>
            </a:r>
          </a:p>
        </p:txBody>
      </p:sp>
      <p:sp>
        <p:nvSpPr>
          <p:cNvPr id="26" name="楕円 25">
            <a:extLst>
              <a:ext uri="{FF2B5EF4-FFF2-40B4-BE49-F238E27FC236}">
                <a16:creationId xmlns:a16="http://schemas.microsoft.com/office/drawing/2014/main" id="{2BCE216F-E97A-4740-941C-530209FF9CA3}"/>
              </a:ext>
            </a:extLst>
          </p:cNvPr>
          <p:cNvSpPr/>
          <p:nvPr/>
        </p:nvSpPr>
        <p:spPr>
          <a:xfrm>
            <a:off x="1489496" y="5857945"/>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F91D15C-A8B2-456A-8B4F-23E129C0C038}"/>
              </a:ext>
            </a:extLst>
          </p:cNvPr>
          <p:cNvSpPr txBox="1"/>
          <p:nvPr/>
        </p:nvSpPr>
        <p:spPr>
          <a:xfrm>
            <a:off x="694979" y="3915836"/>
            <a:ext cx="2018404" cy="1019446"/>
          </a:xfrm>
          <a:prstGeom prst="rect">
            <a:avLst/>
          </a:prstGeom>
          <a:noFill/>
        </p:spPr>
        <p:txBody>
          <a:bodyPr wrap="square">
            <a:spAutoFit/>
          </a:bodyPr>
          <a:lstStyle/>
          <a:p>
            <a:pPr algn="ctr" defTabSz="914290">
              <a:lnSpc>
                <a:spcPct val="120000"/>
              </a:lnSpc>
              <a:defRPr/>
            </a:pPr>
            <a:r>
              <a:rPr lang="en-US" altLang="ja-JP" sz="2000" b="1" spc="100">
                <a:solidFill>
                  <a:srgbClr val="79AC80"/>
                </a:solidFill>
                <a:latin typeface="Meiryo UI" panose="020B0604030504040204" pitchFamily="50" charset="-128"/>
                <a:ea typeface="Meiryo UI" panose="020B0604030504040204" pitchFamily="50" charset="-128"/>
                <a:cs typeface="メイリオ" panose="020B0604030504040204" pitchFamily="50" charset="-128"/>
              </a:rPr>
              <a:t>1976</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約</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45</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年前</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9.4</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en-US" altLang="ja-JP"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a:p>
            <a:pPr algn="ctr">
              <a:lnSpc>
                <a:spcPct val="120000"/>
              </a:lnSpc>
            </a:pPr>
            <a:r>
              <a:rPr lang="ja-JP"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7.7</a:t>
            </a:r>
            <a:r>
              <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p:txBody>
      </p:sp>
      <p:cxnSp>
        <p:nvCxnSpPr>
          <p:cNvPr id="20" name="直線コネクタ 19">
            <a:extLst>
              <a:ext uri="{FF2B5EF4-FFF2-40B4-BE49-F238E27FC236}">
                <a16:creationId xmlns:a16="http://schemas.microsoft.com/office/drawing/2014/main" id="{9DD3470E-F5AC-4145-A711-20646EABD7E7}"/>
              </a:ext>
            </a:extLst>
          </p:cNvPr>
          <p:cNvCxnSpPr>
            <a:cxnSpLocks/>
          </p:cNvCxnSpPr>
          <p:nvPr/>
        </p:nvCxnSpPr>
        <p:spPr>
          <a:xfrm>
            <a:off x="1709061" y="4911662"/>
            <a:ext cx="0" cy="1065986"/>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EAB27366-61C6-434D-87FF-F8B95D6FC668}"/>
              </a:ext>
            </a:extLst>
          </p:cNvPr>
          <p:cNvSpPr/>
          <p:nvPr/>
        </p:nvSpPr>
        <p:spPr>
          <a:xfrm>
            <a:off x="3561314" y="3908817"/>
            <a:ext cx="442820" cy="247291"/>
          </a:xfrm>
          <a:prstGeom prst="ellipse">
            <a:avLst/>
          </a:prstGeom>
          <a:noFill/>
          <a:ln>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51E3D1F-221A-4D8E-B936-2F9186F0A030}"/>
              </a:ext>
            </a:extLst>
          </p:cNvPr>
          <p:cNvSpPr txBox="1"/>
          <p:nvPr/>
        </p:nvSpPr>
        <p:spPr>
          <a:xfrm>
            <a:off x="2675081" y="2659426"/>
            <a:ext cx="2211597" cy="1019446"/>
          </a:xfrm>
          <a:prstGeom prst="rect">
            <a:avLst/>
          </a:prstGeom>
          <a:noFill/>
        </p:spPr>
        <p:txBody>
          <a:bodyPr wrap="square">
            <a:spAutoFit/>
          </a:bodyPr>
          <a:lstStyle/>
          <a:p>
            <a:pPr algn="ctr" defTabSz="914290">
              <a:lnSpc>
                <a:spcPct val="120000"/>
              </a:lnSpc>
              <a:defRPr/>
            </a:pPr>
            <a:r>
              <a:rPr lang="en-US" altLang="ja-JP" sz="2000" b="1" spc="100">
                <a:solidFill>
                  <a:srgbClr val="6FB77B"/>
                </a:solidFill>
                <a:latin typeface="Meiryo UI" panose="020B0604030504040204" pitchFamily="50" charset="-128"/>
                <a:ea typeface="Meiryo UI" panose="020B0604030504040204" pitchFamily="50" charset="-128"/>
                <a:cs typeface="メイリオ" panose="020B0604030504040204" pitchFamily="50" charset="-128"/>
              </a:rPr>
              <a:t>2023</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現在</a:t>
            </a:r>
            <a:r>
              <a:rPr lang="en-US" altLang="ja-JP" sz="11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24</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2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19</a:t>
            </a:r>
            <a:r>
              <a:rPr lang="zh-TW"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2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0" name="直線コネクタ 29">
            <a:extLst>
              <a:ext uri="{FF2B5EF4-FFF2-40B4-BE49-F238E27FC236}">
                <a16:creationId xmlns:a16="http://schemas.microsoft.com/office/drawing/2014/main" id="{35B352BE-A67F-4378-81BA-3BF90E7D5716}"/>
              </a:ext>
            </a:extLst>
          </p:cNvPr>
          <p:cNvCxnSpPr>
            <a:cxnSpLocks/>
          </p:cNvCxnSpPr>
          <p:nvPr/>
        </p:nvCxnSpPr>
        <p:spPr>
          <a:xfrm>
            <a:off x="3780879" y="3702089"/>
            <a:ext cx="0" cy="326431"/>
          </a:xfrm>
          <a:prstGeom prst="line">
            <a:avLst/>
          </a:prstGeom>
          <a:ln w="19050">
            <a:solidFill>
              <a:srgbClr val="79AC80"/>
            </a:solidFill>
            <a:tailEnd type="oval"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47D58B20-3DC1-43AE-820A-131AC497E4B5}"/>
              </a:ext>
            </a:extLst>
          </p:cNvPr>
          <p:cNvSpPr/>
          <p:nvPr/>
        </p:nvSpPr>
        <p:spPr>
          <a:xfrm>
            <a:off x="6125122" y="3174584"/>
            <a:ext cx="442820" cy="247291"/>
          </a:xfrm>
          <a:prstGeom prst="ellipse">
            <a:avLst/>
          </a:prstGeom>
          <a:noFill/>
          <a:ln w="15875">
            <a:solidFill>
              <a:srgbClr val="E2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098AA413-F93A-4079-ABEC-353FD2D4A20F}"/>
              </a:ext>
            </a:extLst>
          </p:cNvPr>
          <p:cNvSpPr txBox="1"/>
          <p:nvPr/>
        </p:nvSpPr>
        <p:spPr>
          <a:xfrm>
            <a:off x="5238889" y="1194290"/>
            <a:ext cx="2211597" cy="1314912"/>
          </a:xfrm>
          <a:prstGeom prst="rect">
            <a:avLst/>
          </a:prstGeom>
          <a:noFill/>
        </p:spPr>
        <p:txBody>
          <a:bodyPr wrap="square">
            <a:spAutoFit/>
          </a:bodyPr>
          <a:lstStyle/>
          <a:p>
            <a:pPr algn="ctr" defTabSz="914290">
              <a:lnSpc>
                <a:spcPct val="120000"/>
              </a:lnSpc>
              <a:defRPr/>
            </a:pPr>
            <a:r>
              <a:rPr lang="ja-JP" altLang="en-US" sz="3600" b="1" spc="100">
                <a:solidFill>
                  <a:srgbClr val="E22B2B"/>
                </a:solidFill>
                <a:latin typeface="Meiryo UI" panose="020B0604030504040204" pitchFamily="50" charset="-128"/>
                <a:ea typeface="Meiryo UI" panose="020B0604030504040204" pitchFamily="50" charset="-128"/>
                <a:cs typeface="メイリオ" panose="020B0604030504040204" pitchFamily="50" charset="-128"/>
              </a:rPr>
              <a:t>〇</a:t>
            </a:r>
            <a:r>
              <a:rPr lang="ja-JP" altLang="en-US"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 </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△年後</a:t>
            </a:r>
            <a:r>
              <a:rPr lang="en-US" altLang="ja-JP" sz="14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大卒初任給</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en-US" altLang="ja-JP"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a:t>
            </a:r>
            <a:r>
              <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p>
          <a:p>
            <a:pPr algn="ctr">
              <a:lnSpc>
                <a:spcPct val="120000"/>
              </a:lnSpc>
            </a:pPr>
            <a:r>
              <a:rPr lang="zh-TW" altLang="en-US" sz="1600"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高卒初任給</a:t>
            </a:r>
            <a:r>
              <a:rPr lang="en-US" altLang="zh-TW"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 ? </a:t>
            </a:r>
            <a:r>
              <a:rPr lang="zh-TW"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rPr>
              <a:t>万円</a:t>
            </a:r>
            <a:endParaRPr lang="ja-JP" altLang="en-US" sz="1600" b="1" spc="100">
              <a:solidFill>
                <a:schemeClr val="tx1">
                  <a:lumMod val="75000"/>
                  <a:lumOff val="25000"/>
                </a:schemeClr>
              </a:solidFill>
              <a:latin typeface="Meiryo UI" panose="020B0604030504040204" pitchFamily="50" charset="-128"/>
              <a:ea typeface="Meiryo UI" panose="020B0604030504040204" pitchFamily="50" charset="-128"/>
              <a:cs typeface="メイリオ" panose="020B0604030504040204" pitchFamily="50" charset="-128"/>
            </a:endParaRPr>
          </a:p>
        </p:txBody>
      </p:sp>
      <p:cxnSp>
        <p:nvCxnSpPr>
          <p:cNvPr id="36" name="直線コネクタ 35">
            <a:extLst>
              <a:ext uri="{FF2B5EF4-FFF2-40B4-BE49-F238E27FC236}">
                <a16:creationId xmlns:a16="http://schemas.microsoft.com/office/drawing/2014/main" id="{6E050D28-3846-4838-85FE-B01EB3DD946F}"/>
              </a:ext>
            </a:extLst>
          </p:cNvPr>
          <p:cNvCxnSpPr>
            <a:cxnSpLocks/>
          </p:cNvCxnSpPr>
          <p:nvPr/>
        </p:nvCxnSpPr>
        <p:spPr>
          <a:xfrm>
            <a:off x="6344688" y="2585455"/>
            <a:ext cx="0" cy="704678"/>
          </a:xfrm>
          <a:prstGeom prst="line">
            <a:avLst/>
          </a:prstGeom>
          <a:ln w="25400">
            <a:solidFill>
              <a:srgbClr val="E22B2B"/>
            </a:solidFill>
            <a:tailEnd type="oval" w="lg" len="lg"/>
          </a:ln>
        </p:spPr>
        <p:style>
          <a:lnRef idx="1">
            <a:schemeClr val="accent1"/>
          </a:lnRef>
          <a:fillRef idx="0">
            <a:schemeClr val="accent1"/>
          </a:fillRef>
          <a:effectRef idx="0">
            <a:schemeClr val="accent1"/>
          </a:effectRef>
          <a:fontRef idx="minor">
            <a:schemeClr val="tx1"/>
          </a:fontRef>
        </p:style>
      </p:cxnSp>
      <p:sp>
        <p:nvSpPr>
          <p:cNvPr id="37" name="吹き出し: 円形 36">
            <a:extLst>
              <a:ext uri="{FF2B5EF4-FFF2-40B4-BE49-F238E27FC236}">
                <a16:creationId xmlns:a16="http://schemas.microsoft.com/office/drawing/2014/main" id="{83C43CC6-6D01-4BB5-8F06-8D74F9E19CCF}"/>
              </a:ext>
            </a:extLst>
          </p:cNvPr>
          <p:cNvSpPr/>
          <p:nvPr/>
        </p:nvSpPr>
        <p:spPr>
          <a:xfrm>
            <a:off x="7144332" y="322453"/>
            <a:ext cx="1331762" cy="1292794"/>
          </a:xfrm>
          <a:prstGeom prst="wedgeEllipseCallout">
            <a:avLst>
              <a:gd name="adj1" fmla="val -42613"/>
              <a:gd name="adj2" fmla="val 55255"/>
            </a:avLst>
          </a:prstGeom>
          <a:solidFill>
            <a:srgbClr val="ED8137"/>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2800" b="1" spc="300">
                <a:solidFill>
                  <a:schemeClr val="bg1"/>
                </a:solidFill>
                <a:latin typeface="Meiryo UI" panose="020B0604030504040204" pitchFamily="50" charset="-128"/>
                <a:ea typeface="Meiryo UI" panose="020B0604030504040204" pitchFamily="50" charset="-128"/>
              </a:rPr>
              <a:t>?</a:t>
            </a:r>
            <a:r>
              <a:rPr kumimoji="1" lang="ja-JP" altLang="en-US" sz="2000" b="1" spc="300">
                <a:solidFill>
                  <a:schemeClr val="bg1"/>
                </a:solidFill>
                <a:latin typeface="Meiryo UI" panose="020B0604030504040204" pitchFamily="50" charset="-128"/>
                <a:ea typeface="Meiryo UI" panose="020B0604030504040204" pitchFamily="50" charset="-128"/>
              </a:rPr>
              <a:t>倍</a:t>
            </a:r>
          </a:p>
        </p:txBody>
      </p:sp>
      <p:sp>
        <p:nvSpPr>
          <p:cNvPr id="24" name="吹き出し: 円形 23">
            <a:extLst>
              <a:ext uri="{FF2B5EF4-FFF2-40B4-BE49-F238E27FC236}">
                <a16:creationId xmlns:a16="http://schemas.microsoft.com/office/drawing/2014/main" id="{590C4FBE-0EAF-AB6A-0241-D24C8024E772}"/>
              </a:ext>
            </a:extLst>
          </p:cNvPr>
          <p:cNvSpPr/>
          <p:nvPr/>
        </p:nvSpPr>
        <p:spPr>
          <a:xfrm rot="177344">
            <a:off x="3385910" y="1769535"/>
            <a:ext cx="789938" cy="766824"/>
          </a:xfrm>
          <a:prstGeom prst="wedgeEllipseCallout">
            <a:avLst>
              <a:gd name="adj1" fmla="val 1463"/>
              <a:gd name="adj2" fmla="val 69725"/>
            </a:avLst>
          </a:prstGeom>
          <a:solidFill>
            <a:srgbClr val="79AC80">
              <a:alpha val="20000"/>
            </a:srgbClr>
          </a:solidFill>
          <a:ln w="19050">
            <a:solidFill>
              <a:srgbClr val="79AC8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a:extLst>
              <a:ext uri="{FF2B5EF4-FFF2-40B4-BE49-F238E27FC236}">
                <a16:creationId xmlns:a16="http://schemas.microsoft.com/office/drawing/2014/main" id="{A16A174C-E25F-F475-B3A4-D9E0AFABE124}"/>
              </a:ext>
            </a:extLst>
          </p:cNvPr>
          <p:cNvSpPr txBox="1"/>
          <p:nvPr/>
        </p:nvSpPr>
        <p:spPr>
          <a:xfrm>
            <a:off x="3403211" y="1961417"/>
            <a:ext cx="755336"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2.5</a:t>
            </a:r>
            <a:r>
              <a:rPr kumimoji="1" lang="ja-JP" altLang="en-US" sz="1400" b="1" i="0" u="none" strike="noStrike" kern="1200" cap="none" spc="0" normalizeH="0" baseline="0" noProof="0">
                <a:ln>
                  <a:noFill/>
                </a:ln>
                <a:solidFill>
                  <a:srgbClr val="79AC80"/>
                </a:solidFill>
                <a:effectLst/>
                <a:uLnTx/>
                <a:uFillTx/>
                <a:latin typeface="Meiryo UI" panose="020B0604030504040204" pitchFamily="50" charset="-128"/>
                <a:ea typeface="Meiryo UI" panose="020B0604030504040204" pitchFamily="50" charset="-128"/>
                <a:cs typeface="+mn-cs"/>
              </a:rPr>
              <a:t>倍</a:t>
            </a:r>
          </a:p>
        </p:txBody>
      </p:sp>
    </p:spTree>
    <p:extLst>
      <p:ext uri="{BB962C8B-B14F-4D97-AF65-F5344CB8AC3E}">
        <p14:creationId xmlns:p14="http://schemas.microsoft.com/office/powerpoint/2010/main" val="38661749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childTnLst>
                                </p:cTn>
                              </p:par>
                              <p:par>
                                <p:cTn id="23" presetID="42" presetClass="path" presetSubtype="0" fill="hold" grpId="1" nodeType="withEffect">
                                  <p:stCondLst>
                                    <p:cond delay="0"/>
                                  </p:stCondLst>
                                  <p:childTnLst>
                                    <p:animMotion origin="layout" path="M -0.05705 0.1037 L 7.69231E-7 4.07407E-6 " pathEditMode="relative" rAng="0" ptsTypes="AA">
                                      <p:cBhvr>
                                        <p:cTn id="24" dur="500" fill="hold"/>
                                        <p:tgtEl>
                                          <p:spTgt spid="37"/>
                                        </p:tgtEl>
                                        <p:attrNameLst>
                                          <p:attrName>ppt_x</p:attrName>
                                          <p:attrName>ppt_y</p:attrName>
                                        </p:attrNameLst>
                                      </p:cBhvr>
                                      <p:rCtr x="2853" y="-5185"/>
                                    </p:animMotion>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par>
                                <p:cTn id="31" presetID="42" presetClass="path" presetSubtype="0" fill="hold" nodeType="withEffect">
                                  <p:stCondLst>
                                    <p:cond delay="0"/>
                                  </p:stCondLst>
                                  <p:childTnLst>
                                    <p:animMotion origin="layout" path="M 0.15753 -0.01088 L 4.61538E-6 -1.48148E-6 " pathEditMode="relative" rAng="0" ptsTypes="AA">
                                      <p:cBhvr>
                                        <p:cTn id="32" dur="500" fill="hold"/>
                                        <p:tgtEl>
                                          <p:spTgt spid="9"/>
                                        </p:tgtEl>
                                        <p:attrNameLst>
                                          <p:attrName>ppt_x</p:attrName>
                                          <p:attrName>ppt_y</p:attrName>
                                        </p:attrNameLst>
                                      </p:cBhvr>
                                      <p:rCtr x="-7885" y="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グループ化 166">
            <a:extLst>
              <a:ext uri="{FF2B5EF4-FFF2-40B4-BE49-F238E27FC236}">
                <a16:creationId xmlns:a16="http://schemas.microsoft.com/office/drawing/2014/main" id="{22996BBB-C6D0-407B-9A70-07DD74B0638D}"/>
              </a:ext>
            </a:extLst>
          </p:cNvPr>
          <p:cNvGrpSpPr/>
          <p:nvPr/>
        </p:nvGrpSpPr>
        <p:grpSpPr>
          <a:xfrm>
            <a:off x="3437111" y="3358479"/>
            <a:ext cx="4402877" cy="1610317"/>
            <a:chOff x="5185326" y="1214006"/>
            <a:chExt cx="3124279" cy="2382869"/>
          </a:xfrm>
        </p:grpSpPr>
        <p:sp>
          <p:nvSpPr>
            <p:cNvPr id="168" name="フリーフォーム: 図形 167">
              <a:extLst>
                <a:ext uri="{FF2B5EF4-FFF2-40B4-BE49-F238E27FC236}">
                  <a16:creationId xmlns:a16="http://schemas.microsoft.com/office/drawing/2014/main" id="{226585CA-143C-4C4C-A5A6-0DD4F00F771B}"/>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9" name="フリーフォーム: 図形 168">
              <a:extLst>
                <a:ext uri="{FF2B5EF4-FFF2-40B4-BE49-F238E27FC236}">
                  <a16:creationId xmlns:a16="http://schemas.microsoft.com/office/drawing/2014/main" id="{3C67FC52-F20F-4616-A26C-DA03745586B4}"/>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70" name="フリーフォーム: 図形 169">
              <a:extLst>
                <a:ext uri="{FF2B5EF4-FFF2-40B4-BE49-F238E27FC236}">
                  <a16:creationId xmlns:a16="http://schemas.microsoft.com/office/drawing/2014/main" id="{E85B10D6-7471-48EA-A30C-B39EE291F98C}"/>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71" name="フリーフォーム: 図形 170">
              <a:extLst>
                <a:ext uri="{FF2B5EF4-FFF2-40B4-BE49-F238E27FC236}">
                  <a16:creationId xmlns:a16="http://schemas.microsoft.com/office/drawing/2014/main" id="{76158A79-1A1F-4EF5-8289-FE5117D70468}"/>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162" name="グループ化 161">
            <a:extLst>
              <a:ext uri="{FF2B5EF4-FFF2-40B4-BE49-F238E27FC236}">
                <a16:creationId xmlns:a16="http://schemas.microsoft.com/office/drawing/2014/main" id="{0003B964-FF0A-4A1C-AD97-09A94B5B5B76}"/>
              </a:ext>
            </a:extLst>
          </p:cNvPr>
          <p:cNvGrpSpPr/>
          <p:nvPr/>
        </p:nvGrpSpPr>
        <p:grpSpPr>
          <a:xfrm>
            <a:off x="265928" y="1898881"/>
            <a:ext cx="4869289" cy="1651815"/>
            <a:chOff x="5185326" y="1214006"/>
            <a:chExt cx="3124279" cy="2382869"/>
          </a:xfrm>
        </p:grpSpPr>
        <p:sp>
          <p:nvSpPr>
            <p:cNvPr id="163" name="フリーフォーム: 図形 162">
              <a:extLst>
                <a:ext uri="{FF2B5EF4-FFF2-40B4-BE49-F238E27FC236}">
                  <a16:creationId xmlns:a16="http://schemas.microsoft.com/office/drawing/2014/main" id="{B8F38EEA-2FE0-49E6-913B-9F14B9ACD05E}"/>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64" name="フリーフォーム: 図形 163">
              <a:extLst>
                <a:ext uri="{FF2B5EF4-FFF2-40B4-BE49-F238E27FC236}">
                  <a16:creationId xmlns:a16="http://schemas.microsoft.com/office/drawing/2014/main" id="{DD9E07E4-B734-4D67-9449-2EFFA823951B}"/>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65" name="フリーフォーム: 図形 164">
              <a:extLst>
                <a:ext uri="{FF2B5EF4-FFF2-40B4-BE49-F238E27FC236}">
                  <a16:creationId xmlns:a16="http://schemas.microsoft.com/office/drawing/2014/main" id="{8A7A26BF-E79B-4639-87E6-DDE22D72BDFF}"/>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66" name="フリーフォーム: 図形 165">
              <a:extLst>
                <a:ext uri="{FF2B5EF4-FFF2-40B4-BE49-F238E27FC236}">
                  <a16:creationId xmlns:a16="http://schemas.microsoft.com/office/drawing/2014/main" id="{81C35A90-8D0E-4A5F-93BB-09DF3065E86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grpSp>
        <p:nvGrpSpPr>
          <p:cNvPr id="32" name="グループ化 31">
            <a:extLst>
              <a:ext uri="{FF2B5EF4-FFF2-40B4-BE49-F238E27FC236}">
                <a16:creationId xmlns:a16="http://schemas.microsoft.com/office/drawing/2014/main" id="{7A56929B-BEF6-4FA4-A592-AC4F1A80129C}"/>
              </a:ext>
            </a:extLst>
          </p:cNvPr>
          <p:cNvGrpSpPr/>
          <p:nvPr/>
        </p:nvGrpSpPr>
        <p:grpSpPr>
          <a:xfrm>
            <a:off x="1679834" y="5154673"/>
            <a:ext cx="5788926" cy="1380799"/>
            <a:chOff x="1679834" y="5154673"/>
            <a:chExt cx="5788926" cy="1380799"/>
          </a:xfrm>
        </p:grpSpPr>
        <p:sp>
          <p:nvSpPr>
            <p:cNvPr id="77" name="フリーフォーム: 図形 76">
              <a:extLst>
                <a:ext uri="{FF2B5EF4-FFF2-40B4-BE49-F238E27FC236}">
                  <a16:creationId xmlns:a16="http://schemas.microsoft.com/office/drawing/2014/main" id="{F482B830-9E98-4932-85EC-A11E9A6B151A}"/>
                </a:ext>
              </a:extLst>
            </p:cNvPr>
            <p:cNvSpPr/>
            <p:nvPr/>
          </p:nvSpPr>
          <p:spPr>
            <a:xfrm>
              <a:off x="1766179" y="5233904"/>
              <a:ext cx="5702581" cy="1301568"/>
            </a:xfrm>
            <a:custGeom>
              <a:avLst/>
              <a:gdLst>
                <a:gd name="connsiteX0" fmla="*/ 303548 w 5702581"/>
                <a:gd name="connsiteY0" fmla="*/ 0 h 1301568"/>
                <a:gd name="connsiteX1" fmla="*/ 5578676 w 5702581"/>
                <a:gd name="connsiteY1" fmla="*/ 12695 h 1301568"/>
                <a:gd name="connsiteX2" fmla="*/ 5699056 w 5702581"/>
                <a:gd name="connsiteY2" fmla="*/ 133000 h 1301568"/>
                <a:gd name="connsiteX3" fmla="*/ 5702581 w 5702581"/>
                <a:gd name="connsiteY3" fmla="*/ 1181188 h 1301568"/>
                <a:gd name="connsiteX4" fmla="*/ 5582278 w 5702581"/>
                <a:gd name="connsiteY4" fmla="*/ 1301568 h 1301568"/>
                <a:gd name="connsiteX5" fmla="*/ 307148 w 5702581"/>
                <a:gd name="connsiteY5" fmla="*/ 1288873 h 1301568"/>
                <a:gd name="connsiteX6" fmla="*/ 186695 w 5702581"/>
                <a:gd name="connsiteY6" fmla="*/ 1168642 h 1301568"/>
                <a:gd name="connsiteX7" fmla="*/ 183242 w 5702581"/>
                <a:gd name="connsiteY7" fmla="*/ 386528 h 1301568"/>
                <a:gd name="connsiteX8" fmla="*/ 183242 w 5702581"/>
                <a:gd name="connsiteY8" fmla="*/ 384773 h 1301568"/>
                <a:gd name="connsiteX9" fmla="*/ 0 w 5702581"/>
                <a:gd name="connsiteY9" fmla="*/ 285211 h 1301568"/>
                <a:gd name="connsiteX10" fmla="*/ 183242 w 5702581"/>
                <a:gd name="connsiteY10" fmla="*/ 198711 h 1301568"/>
                <a:gd name="connsiteX11" fmla="*/ 183242 w 5702581"/>
                <a:gd name="connsiteY11" fmla="*/ 194619 h 1301568"/>
                <a:gd name="connsiteX12" fmla="*/ 183242 w 5702581"/>
                <a:gd name="connsiteY12" fmla="*/ 120379 h 1301568"/>
                <a:gd name="connsiteX13" fmla="*/ 303548 w 5702581"/>
                <a:gd name="connsiteY13" fmla="*/ 0 h 13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2581" h="1301568">
                  <a:moveTo>
                    <a:pt x="303548" y="0"/>
                  </a:moveTo>
                  <a:lnTo>
                    <a:pt x="5578676" y="12695"/>
                  </a:lnTo>
                  <a:cubicBezTo>
                    <a:pt x="5645046" y="12843"/>
                    <a:pt x="5698833" y="66630"/>
                    <a:pt x="5699056" y="133000"/>
                  </a:cubicBezTo>
                  <a:lnTo>
                    <a:pt x="5702581" y="1181188"/>
                  </a:lnTo>
                  <a:cubicBezTo>
                    <a:pt x="5702397" y="1247558"/>
                    <a:pt x="5648647" y="1301345"/>
                    <a:pt x="5582278" y="1301568"/>
                  </a:cubicBezTo>
                  <a:lnTo>
                    <a:pt x="307148" y="1288873"/>
                  </a:lnTo>
                  <a:cubicBezTo>
                    <a:pt x="240778" y="1288725"/>
                    <a:pt x="186954" y="1235012"/>
                    <a:pt x="186695" y="1168642"/>
                  </a:cubicBezTo>
                  <a:lnTo>
                    <a:pt x="183242" y="386528"/>
                  </a:lnTo>
                  <a:lnTo>
                    <a:pt x="183242" y="384773"/>
                  </a:lnTo>
                  <a:lnTo>
                    <a:pt x="0" y="285211"/>
                  </a:lnTo>
                  <a:lnTo>
                    <a:pt x="183242" y="198711"/>
                  </a:lnTo>
                  <a:lnTo>
                    <a:pt x="183242" y="194619"/>
                  </a:lnTo>
                  <a:lnTo>
                    <a:pt x="183242" y="120379"/>
                  </a:lnTo>
                  <a:cubicBezTo>
                    <a:pt x="183428" y="54009"/>
                    <a:pt x="237177" y="222"/>
                    <a:pt x="303548" y="0"/>
                  </a:cubicBezTo>
                  <a:close/>
                </a:path>
              </a:pathLst>
            </a:custGeom>
            <a:solidFill>
              <a:srgbClr val="6FB77B"/>
            </a:solidFill>
            <a:ln w="3706" cap="flat">
              <a:noFill/>
              <a:prstDash val="solid"/>
              <a:miter/>
            </a:ln>
          </p:spPr>
          <p:txBody>
            <a:bodyPr rtlCol="0" anchor="ctr"/>
            <a:lstStyle/>
            <a:p>
              <a:endParaRPr lang="ja-JP" altLang="en-US"/>
            </a:p>
          </p:txBody>
        </p:sp>
        <p:grpSp>
          <p:nvGrpSpPr>
            <p:cNvPr id="23" name="グループ化 22">
              <a:extLst>
                <a:ext uri="{FF2B5EF4-FFF2-40B4-BE49-F238E27FC236}">
                  <a16:creationId xmlns:a16="http://schemas.microsoft.com/office/drawing/2014/main" id="{C1A831C9-003B-41F2-9C82-3F9873CA0056}"/>
                </a:ext>
              </a:extLst>
            </p:cNvPr>
            <p:cNvGrpSpPr/>
            <p:nvPr/>
          </p:nvGrpSpPr>
          <p:grpSpPr>
            <a:xfrm>
              <a:off x="1679834" y="5154673"/>
              <a:ext cx="5741133" cy="1335569"/>
              <a:chOff x="1679834" y="5154673"/>
              <a:chExt cx="5741133" cy="1335569"/>
            </a:xfrm>
          </p:grpSpPr>
          <p:sp>
            <p:nvSpPr>
              <p:cNvPr id="17" name="フリーフォーム: 図形 16">
                <a:extLst>
                  <a:ext uri="{FF2B5EF4-FFF2-40B4-BE49-F238E27FC236}">
                    <a16:creationId xmlns:a16="http://schemas.microsoft.com/office/drawing/2014/main" id="{94ED4757-ADEA-4CD3-BAFF-FE29BA4C7AF3}"/>
                  </a:ext>
                </a:extLst>
              </p:cNvPr>
              <p:cNvSpPr/>
              <p:nvPr/>
            </p:nvSpPr>
            <p:spPr>
              <a:xfrm>
                <a:off x="1875645" y="5216644"/>
                <a:ext cx="5545322" cy="1273598"/>
              </a:xfrm>
              <a:custGeom>
                <a:avLst/>
                <a:gdLst>
                  <a:gd name="connsiteX0" fmla="*/ 962573 w 5545322"/>
                  <a:gd name="connsiteY0" fmla="*/ 1259585 h 1273598"/>
                  <a:gd name="connsiteX1" fmla="*/ 438552 w 5545322"/>
                  <a:gd name="connsiteY1" fmla="*/ 1257432 h 1273598"/>
                  <a:gd name="connsiteX2" fmla="*/ 176561 w 5545322"/>
                  <a:gd name="connsiteY2" fmla="*/ 1256356 h 1273598"/>
                  <a:gd name="connsiteX3" fmla="*/ 143821 w 5545322"/>
                  <a:gd name="connsiteY3" fmla="*/ 1256356 h 1273598"/>
                  <a:gd name="connsiteX4" fmla="*/ 108855 w 5545322"/>
                  <a:gd name="connsiteY4" fmla="*/ 1253943 h 1273598"/>
                  <a:gd name="connsiteX5" fmla="*/ 6478 w 5545322"/>
                  <a:gd name="connsiteY5" fmla="*/ 1161923 h 1273598"/>
                  <a:gd name="connsiteX6" fmla="*/ 762 w 5545322"/>
                  <a:gd name="connsiteY6" fmla="*/ 1126436 h 1273598"/>
                  <a:gd name="connsiteX7" fmla="*/ -2579 w 5545322"/>
                  <a:gd name="connsiteY7" fmla="*/ 385451 h 1273598"/>
                  <a:gd name="connsiteX8" fmla="*/ 9856 w 5545322"/>
                  <a:gd name="connsiteY8" fmla="*/ 374315 h 1273598"/>
                  <a:gd name="connsiteX9" fmla="*/ 20992 w 5545322"/>
                  <a:gd name="connsiteY9" fmla="*/ 385451 h 1273598"/>
                  <a:gd name="connsiteX10" fmla="*/ 24704 w 5545322"/>
                  <a:gd name="connsiteY10" fmla="*/ 1125768 h 1273598"/>
                  <a:gd name="connsiteX11" fmla="*/ 29641 w 5545322"/>
                  <a:gd name="connsiteY11" fmla="*/ 1154722 h 1273598"/>
                  <a:gd name="connsiteX12" fmla="*/ 61416 w 5545322"/>
                  <a:gd name="connsiteY12" fmla="*/ 1203460 h 1273598"/>
                  <a:gd name="connsiteX13" fmla="*/ 113383 w 5545322"/>
                  <a:gd name="connsiteY13" fmla="*/ 1228887 h 1273598"/>
                  <a:gd name="connsiteX14" fmla="*/ 143673 w 5545322"/>
                  <a:gd name="connsiteY14" fmla="*/ 1230594 h 1273598"/>
                  <a:gd name="connsiteX15" fmla="*/ 176413 w 5545322"/>
                  <a:gd name="connsiteY15" fmla="*/ 1230594 h 1273598"/>
                  <a:gd name="connsiteX16" fmla="*/ 438404 w 5545322"/>
                  <a:gd name="connsiteY16" fmla="*/ 1229407 h 1273598"/>
                  <a:gd name="connsiteX17" fmla="*/ 962387 w 5545322"/>
                  <a:gd name="connsiteY17" fmla="*/ 1226957 h 1273598"/>
                  <a:gd name="connsiteX18" fmla="*/ 4973104 w 5545322"/>
                  <a:gd name="connsiteY18" fmla="*/ 1239837 h 1273598"/>
                  <a:gd name="connsiteX19" fmla="*/ 5235133 w 5545322"/>
                  <a:gd name="connsiteY19" fmla="*/ 1240914 h 1273598"/>
                  <a:gd name="connsiteX20" fmla="*/ 5366128 w 5545322"/>
                  <a:gd name="connsiteY20" fmla="*/ 1241471 h 1273598"/>
                  <a:gd name="connsiteX21" fmla="*/ 5398868 w 5545322"/>
                  <a:gd name="connsiteY21" fmla="*/ 1241471 h 1273598"/>
                  <a:gd name="connsiteX22" fmla="*/ 5428787 w 5545322"/>
                  <a:gd name="connsiteY22" fmla="*/ 1239726 h 1273598"/>
                  <a:gd name="connsiteX23" fmla="*/ 5480012 w 5545322"/>
                  <a:gd name="connsiteY23" fmla="*/ 1214559 h 1273598"/>
                  <a:gd name="connsiteX24" fmla="*/ 5511156 w 5545322"/>
                  <a:gd name="connsiteY24" fmla="*/ 1166303 h 1273598"/>
                  <a:gd name="connsiteX25" fmla="*/ 5515945 w 5545322"/>
                  <a:gd name="connsiteY25" fmla="*/ 1137981 h 1273598"/>
                  <a:gd name="connsiteX26" fmla="*/ 5516130 w 5545322"/>
                  <a:gd name="connsiteY26" fmla="*/ 1105389 h 1273598"/>
                  <a:gd name="connsiteX27" fmla="*/ 5513233 w 5545322"/>
                  <a:gd name="connsiteY27" fmla="*/ 266482 h 1273598"/>
                  <a:gd name="connsiteX28" fmla="*/ 5513754 w 5545322"/>
                  <a:gd name="connsiteY28" fmla="*/ 135486 h 1273598"/>
                  <a:gd name="connsiteX29" fmla="*/ 5513754 w 5545322"/>
                  <a:gd name="connsiteY29" fmla="*/ 102747 h 1273598"/>
                  <a:gd name="connsiteX30" fmla="*/ 5513754 w 5545322"/>
                  <a:gd name="connsiteY30" fmla="*/ 86340 h 1273598"/>
                  <a:gd name="connsiteX31" fmla="*/ 5512864 w 5545322"/>
                  <a:gd name="connsiteY31" fmla="*/ 71492 h 1273598"/>
                  <a:gd name="connsiteX32" fmla="*/ 5489923 w 5545322"/>
                  <a:gd name="connsiteY32" fmla="*/ 17668 h 1273598"/>
                  <a:gd name="connsiteX33" fmla="*/ 5491668 w 5545322"/>
                  <a:gd name="connsiteY33" fmla="*/ 1076 h 1273598"/>
                  <a:gd name="connsiteX34" fmla="*/ 5508260 w 5545322"/>
                  <a:gd name="connsiteY34" fmla="*/ 2820 h 1273598"/>
                  <a:gd name="connsiteX35" fmla="*/ 5508557 w 5545322"/>
                  <a:gd name="connsiteY35" fmla="*/ 3191 h 1273598"/>
                  <a:gd name="connsiteX36" fmla="*/ 5536805 w 5545322"/>
                  <a:gd name="connsiteY36" fmla="*/ 68188 h 1273598"/>
                  <a:gd name="connsiteX37" fmla="*/ 5538068 w 5545322"/>
                  <a:gd name="connsiteY37" fmla="*/ 86117 h 1273598"/>
                  <a:gd name="connsiteX38" fmla="*/ 5538068 w 5545322"/>
                  <a:gd name="connsiteY38" fmla="*/ 102487 h 1273598"/>
                  <a:gd name="connsiteX39" fmla="*/ 5538068 w 5545322"/>
                  <a:gd name="connsiteY39" fmla="*/ 135264 h 1273598"/>
                  <a:gd name="connsiteX40" fmla="*/ 5538699 w 5545322"/>
                  <a:gd name="connsiteY40" fmla="*/ 266260 h 1273598"/>
                  <a:gd name="connsiteX41" fmla="*/ 5542744 w 5545322"/>
                  <a:gd name="connsiteY41" fmla="*/ 1105167 h 1273598"/>
                  <a:gd name="connsiteX42" fmla="*/ 5542744 w 5545322"/>
                  <a:gd name="connsiteY42" fmla="*/ 1138092 h 1273598"/>
                  <a:gd name="connsiteX43" fmla="*/ 5415498 w 5545322"/>
                  <a:gd name="connsiteY43" fmla="*/ 1269830 h 1273598"/>
                  <a:gd name="connsiteX44" fmla="*/ 5398386 w 5545322"/>
                  <a:gd name="connsiteY44" fmla="*/ 1270053 h 1273598"/>
                  <a:gd name="connsiteX45" fmla="*/ 5365646 w 5545322"/>
                  <a:gd name="connsiteY45" fmla="*/ 1270239 h 1273598"/>
                  <a:gd name="connsiteX46" fmla="*/ 5234650 w 5545322"/>
                  <a:gd name="connsiteY46" fmla="*/ 1270832 h 1273598"/>
                  <a:gd name="connsiteX47" fmla="*/ 4972659 w 5545322"/>
                  <a:gd name="connsiteY47" fmla="*/ 1272057 h 127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45322" h="1273598">
                    <a:moveTo>
                      <a:pt x="962573" y="1259585"/>
                    </a:moveTo>
                    <a:lnTo>
                      <a:pt x="438552" y="1257432"/>
                    </a:lnTo>
                    <a:lnTo>
                      <a:pt x="176561" y="1256356"/>
                    </a:lnTo>
                    <a:lnTo>
                      <a:pt x="143821" y="1256356"/>
                    </a:lnTo>
                    <a:cubicBezTo>
                      <a:pt x="132129" y="1256764"/>
                      <a:pt x="120399" y="1255947"/>
                      <a:pt x="108855" y="1253943"/>
                    </a:cubicBezTo>
                    <a:cubicBezTo>
                      <a:pt x="60339" y="1244551"/>
                      <a:pt x="20955" y="1209176"/>
                      <a:pt x="6478" y="1161923"/>
                    </a:cubicBezTo>
                    <a:cubicBezTo>
                      <a:pt x="2952" y="1150416"/>
                      <a:pt x="1022" y="1138463"/>
                      <a:pt x="762" y="1126436"/>
                    </a:cubicBezTo>
                    <a:lnTo>
                      <a:pt x="-2579" y="385451"/>
                    </a:lnTo>
                    <a:cubicBezTo>
                      <a:pt x="-2208" y="378955"/>
                      <a:pt x="3360" y="373944"/>
                      <a:pt x="9856" y="374315"/>
                    </a:cubicBezTo>
                    <a:cubicBezTo>
                      <a:pt x="15870" y="374649"/>
                      <a:pt x="20658" y="379438"/>
                      <a:pt x="20992" y="385451"/>
                    </a:cubicBezTo>
                    <a:lnTo>
                      <a:pt x="24704" y="1125768"/>
                    </a:lnTo>
                    <a:cubicBezTo>
                      <a:pt x="25001" y="1135605"/>
                      <a:pt x="26671" y="1145330"/>
                      <a:pt x="29641" y="1154722"/>
                    </a:cubicBezTo>
                    <a:cubicBezTo>
                      <a:pt x="35618" y="1173541"/>
                      <a:pt x="46605" y="1190394"/>
                      <a:pt x="61416" y="1203460"/>
                    </a:cubicBezTo>
                    <a:cubicBezTo>
                      <a:pt x="76115" y="1216489"/>
                      <a:pt x="94081" y="1225287"/>
                      <a:pt x="113383" y="1228887"/>
                    </a:cubicBezTo>
                    <a:cubicBezTo>
                      <a:pt x="123405" y="1230520"/>
                      <a:pt x="133539" y="1231077"/>
                      <a:pt x="143673" y="1230594"/>
                    </a:cubicBezTo>
                    <a:lnTo>
                      <a:pt x="176413" y="1230594"/>
                    </a:lnTo>
                    <a:lnTo>
                      <a:pt x="438404" y="1229407"/>
                    </a:lnTo>
                    <a:lnTo>
                      <a:pt x="962387" y="1226957"/>
                    </a:lnTo>
                    <a:lnTo>
                      <a:pt x="4973104" y="1239837"/>
                    </a:lnTo>
                    <a:lnTo>
                      <a:pt x="5235133" y="1240914"/>
                    </a:lnTo>
                    <a:lnTo>
                      <a:pt x="5366128" y="1241471"/>
                    </a:lnTo>
                    <a:lnTo>
                      <a:pt x="5398868" y="1241471"/>
                    </a:lnTo>
                    <a:cubicBezTo>
                      <a:pt x="5408890" y="1241953"/>
                      <a:pt x="5418913" y="1241396"/>
                      <a:pt x="5428787" y="1239726"/>
                    </a:cubicBezTo>
                    <a:cubicBezTo>
                      <a:pt x="5447830" y="1236162"/>
                      <a:pt x="5465572" y="1227476"/>
                      <a:pt x="5480012" y="1214559"/>
                    </a:cubicBezTo>
                    <a:cubicBezTo>
                      <a:pt x="5494563" y="1201604"/>
                      <a:pt x="5505365" y="1184900"/>
                      <a:pt x="5511156" y="1166303"/>
                    </a:cubicBezTo>
                    <a:cubicBezTo>
                      <a:pt x="5514015" y="1157135"/>
                      <a:pt x="5515648" y="1147595"/>
                      <a:pt x="5515945" y="1137981"/>
                    </a:cubicBezTo>
                    <a:lnTo>
                      <a:pt x="5516130" y="1105389"/>
                    </a:lnTo>
                    <a:lnTo>
                      <a:pt x="5513233" y="266482"/>
                    </a:lnTo>
                    <a:lnTo>
                      <a:pt x="5513754" y="135486"/>
                    </a:lnTo>
                    <a:lnTo>
                      <a:pt x="5513754" y="102747"/>
                    </a:lnTo>
                    <a:lnTo>
                      <a:pt x="5513754" y="86340"/>
                    </a:lnTo>
                    <a:cubicBezTo>
                      <a:pt x="5513792" y="81366"/>
                      <a:pt x="5513494" y="76429"/>
                      <a:pt x="5512864" y="71492"/>
                    </a:cubicBezTo>
                    <a:cubicBezTo>
                      <a:pt x="5510265" y="51782"/>
                      <a:pt x="5502358" y="33184"/>
                      <a:pt x="5489923" y="17668"/>
                    </a:cubicBezTo>
                    <a:cubicBezTo>
                      <a:pt x="5485803" y="12620"/>
                      <a:pt x="5486619" y="5159"/>
                      <a:pt x="5491668" y="1076"/>
                    </a:cubicBezTo>
                    <a:cubicBezTo>
                      <a:pt x="5496716" y="-3007"/>
                      <a:pt x="5504140" y="-2228"/>
                      <a:pt x="5508260" y="2820"/>
                    </a:cubicBezTo>
                    <a:lnTo>
                      <a:pt x="5508557" y="3191"/>
                    </a:lnTo>
                    <a:cubicBezTo>
                      <a:pt x="5523664" y="21900"/>
                      <a:pt x="5533428" y="44358"/>
                      <a:pt x="5536805" y="68188"/>
                    </a:cubicBezTo>
                    <a:cubicBezTo>
                      <a:pt x="5537584" y="74128"/>
                      <a:pt x="5537994" y="80104"/>
                      <a:pt x="5538068" y="86117"/>
                    </a:cubicBezTo>
                    <a:lnTo>
                      <a:pt x="5538068" y="102487"/>
                    </a:lnTo>
                    <a:lnTo>
                      <a:pt x="5538068" y="135264"/>
                    </a:lnTo>
                    <a:lnTo>
                      <a:pt x="5538699" y="266260"/>
                    </a:lnTo>
                    <a:lnTo>
                      <a:pt x="5542744" y="1105167"/>
                    </a:lnTo>
                    <a:lnTo>
                      <a:pt x="5542744" y="1138092"/>
                    </a:lnTo>
                    <a:cubicBezTo>
                      <a:pt x="5541111" y="1208434"/>
                      <a:pt x="5485729" y="1265747"/>
                      <a:pt x="5415498" y="1269830"/>
                    </a:cubicBezTo>
                    <a:cubicBezTo>
                      <a:pt x="5409150" y="1270127"/>
                      <a:pt x="5403842" y="1269830"/>
                      <a:pt x="5398386" y="1270053"/>
                    </a:cubicBezTo>
                    <a:lnTo>
                      <a:pt x="5365646" y="1270239"/>
                    </a:lnTo>
                    <a:lnTo>
                      <a:pt x="5234650" y="1270832"/>
                    </a:lnTo>
                    <a:lnTo>
                      <a:pt x="4972659" y="1272057"/>
                    </a:lnTo>
                    <a:close/>
                  </a:path>
                </a:pathLst>
              </a:custGeom>
              <a:solidFill>
                <a:srgbClr val="231815"/>
              </a:solidFill>
              <a:ln w="3706"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8884FB4E-057E-4E32-9B42-6D76F1786DF9}"/>
                  </a:ext>
                </a:extLst>
              </p:cNvPr>
              <p:cNvSpPr/>
              <p:nvPr/>
            </p:nvSpPr>
            <p:spPr>
              <a:xfrm>
                <a:off x="1875645" y="5154673"/>
                <a:ext cx="5476863" cy="176338"/>
              </a:xfrm>
              <a:custGeom>
                <a:avLst/>
                <a:gdLst>
                  <a:gd name="connsiteX0" fmla="*/ -2579 w 5476863"/>
                  <a:gd name="connsiteY0" fmla="*/ 163308 h 176338"/>
                  <a:gd name="connsiteX1" fmla="*/ -2579 w 5476863"/>
                  <a:gd name="connsiteY1" fmla="*/ 132572 h 176338"/>
                  <a:gd name="connsiteX2" fmla="*/ 2357 w 5476863"/>
                  <a:gd name="connsiteY2" fmla="*/ 99165 h 176338"/>
                  <a:gd name="connsiteX3" fmla="*/ 126672 w 5476863"/>
                  <a:gd name="connsiteY3" fmla="*/ 2133 h 176338"/>
                  <a:gd name="connsiteX4" fmla="*/ 157593 w 5476863"/>
                  <a:gd name="connsiteY4" fmla="*/ 2133 h 176338"/>
                  <a:gd name="connsiteX5" fmla="*/ 402286 w 5476863"/>
                  <a:gd name="connsiteY5" fmla="*/ 909 h 176338"/>
                  <a:gd name="connsiteX6" fmla="*/ 891673 w 5476863"/>
                  <a:gd name="connsiteY6" fmla="*/ -1541 h 176338"/>
                  <a:gd name="connsiteX7" fmla="*/ 4486835 w 5476863"/>
                  <a:gd name="connsiteY7" fmla="*/ 11562 h 176338"/>
                  <a:gd name="connsiteX8" fmla="*/ 4976223 w 5476863"/>
                  <a:gd name="connsiteY8" fmla="*/ 13752 h 176338"/>
                  <a:gd name="connsiteX9" fmla="*/ 5220916 w 5476863"/>
                  <a:gd name="connsiteY9" fmla="*/ 14829 h 176338"/>
                  <a:gd name="connsiteX10" fmla="*/ 5343226 w 5476863"/>
                  <a:gd name="connsiteY10" fmla="*/ 15348 h 176338"/>
                  <a:gd name="connsiteX11" fmla="*/ 5404399 w 5476863"/>
                  <a:gd name="connsiteY11" fmla="*/ 15645 h 176338"/>
                  <a:gd name="connsiteX12" fmla="*/ 5468764 w 5476863"/>
                  <a:gd name="connsiteY12" fmla="*/ 32052 h 176338"/>
                  <a:gd name="connsiteX13" fmla="*/ 5472514 w 5476863"/>
                  <a:gd name="connsiteY13" fmla="*/ 48273 h 176338"/>
                  <a:gd name="connsiteX14" fmla="*/ 5457628 w 5476863"/>
                  <a:gd name="connsiteY14" fmla="*/ 52728 h 176338"/>
                  <a:gd name="connsiteX15" fmla="*/ 5404585 w 5476863"/>
                  <a:gd name="connsiteY15" fmla="*/ 39773 h 176338"/>
                  <a:gd name="connsiteX16" fmla="*/ 5343411 w 5476863"/>
                  <a:gd name="connsiteY16" fmla="*/ 40070 h 176338"/>
                  <a:gd name="connsiteX17" fmla="*/ 5220916 w 5476863"/>
                  <a:gd name="connsiteY17" fmla="*/ 40664 h 176338"/>
                  <a:gd name="connsiteX18" fmla="*/ 4976223 w 5476863"/>
                  <a:gd name="connsiteY18" fmla="*/ 41889 h 176338"/>
                  <a:gd name="connsiteX19" fmla="*/ 4486835 w 5476863"/>
                  <a:gd name="connsiteY19" fmla="*/ 44301 h 176338"/>
                  <a:gd name="connsiteX20" fmla="*/ 891525 w 5476863"/>
                  <a:gd name="connsiteY20" fmla="*/ 31198 h 176338"/>
                  <a:gd name="connsiteX21" fmla="*/ 402138 w 5476863"/>
                  <a:gd name="connsiteY21" fmla="*/ 29045 h 176338"/>
                  <a:gd name="connsiteX22" fmla="*/ 157444 w 5476863"/>
                  <a:gd name="connsiteY22" fmla="*/ 27969 h 176338"/>
                  <a:gd name="connsiteX23" fmla="*/ 127192 w 5476863"/>
                  <a:gd name="connsiteY23" fmla="*/ 27969 h 176338"/>
                  <a:gd name="connsiteX24" fmla="*/ 100206 w 5476863"/>
                  <a:gd name="connsiteY24" fmla="*/ 31978 h 176338"/>
                  <a:gd name="connsiteX25" fmla="*/ 25484 w 5476863"/>
                  <a:gd name="connsiteY25" fmla="*/ 106217 h 176338"/>
                  <a:gd name="connsiteX26" fmla="*/ 21177 w 5476863"/>
                  <a:gd name="connsiteY26" fmla="*/ 133204 h 176338"/>
                  <a:gd name="connsiteX27" fmla="*/ 20992 w 5476863"/>
                  <a:gd name="connsiteY27" fmla="*/ 163642 h 176338"/>
                  <a:gd name="connsiteX28" fmla="*/ 8557 w 5476863"/>
                  <a:gd name="connsiteY28" fmla="*/ 174778 h 176338"/>
                  <a:gd name="connsiteX29" fmla="*/ -2579 w 5476863"/>
                  <a:gd name="connsiteY29" fmla="*/ 163642 h 17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76863" h="176338">
                    <a:moveTo>
                      <a:pt x="-2579" y="163308"/>
                    </a:moveTo>
                    <a:lnTo>
                      <a:pt x="-2579" y="132572"/>
                    </a:lnTo>
                    <a:cubicBezTo>
                      <a:pt x="-2356" y="121288"/>
                      <a:pt x="-723" y="110041"/>
                      <a:pt x="2357" y="99165"/>
                    </a:cubicBezTo>
                    <a:cubicBezTo>
                      <a:pt x="18096" y="43114"/>
                      <a:pt x="68468" y="3804"/>
                      <a:pt x="126672" y="2133"/>
                    </a:cubicBezTo>
                    <a:lnTo>
                      <a:pt x="157593" y="2133"/>
                    </a:lnTo>
                    <a:lnTo>
                      <a:pt x="402286" y="909"/>
                    </a:lnTo>
                    <a:lnTo>
                      <a:pt x="891673" y="-1541"/>
                    </a:lnTo>
                    <a:lnTo>
                      <a:pt x="4486835" y="11562"/>
                    </a:lnTo>
                    <a:lnTo>
                      <a:pt x="4976223" y="13752"/>
                    </a:lnTo>
                    <a:lnTo>
                      <a:pt x="5220916" y="14829"/>
                    </a:lnTo>
                    <a:lnTo>
                      <a:pt x="5343226" y="15348"/>
                    </a:lnTo>
                    <a:lnTo>
                      <a:pt x="5404399" y="15645"/>
                    </a:lnTo>
                    <a:cubicBezTo>
                      <a:pt x="5426894" y="15534"/>
                      <a:pt x="5449055" y="21176"/>
                      <a:pt x="5468764" y="32052"/>
                    </a:cubicBezTo>
                    <a:cubicBezTo>
                      <a:pt x="5474258" y="35504"/>
                      <a:pt x="5475929" y="42743"/>
                      <a:pt x="5472514" y="48273"/>
                    </a:cubicBezTo>
                    <a:cubicBezTo>
                      <a:pt x="5469358" y="53285"/>
                      <a:pt x="5463011" y="55178"/>
                      <a:pt x="5457628" y="52728"/>
                    </a:cubicBezTo>
                    <a:cubicBezTo>
                      <a:pt x="5441334" y="43930"/>
                      <a:pt x="5423070" y="39476"/>
                      <a:pt x="5404585" y="39773"/>
                    </a:cubicBezTo>
                    <a:lnTo>
                      <a:pt x="5343411" y="40070"/>
                    </a:lnTo>
                    <a:lnTo>
                      <a:pt x="5220916" y="40664"/>
                    </a:lnTo>
                    <a:lnTo>
                      <a:pt x="4976223" y="41889"/>
                    </a:lnTo>
                    <a:lnTo>
                      <a:pt x="4486835" y="44301"/>
                    </a:lnTo>
                    <a:lnTo>
                      <a:pt x="891525" y="31198"/>
                    </a:lnTo>
                    <a:lnTo>
                      <a:pt x="402138" y="29045"/>
                    </a:lnTo>
                    <a:lnTo>
                      <a:pt x="157444" y="27969"/>
                    </a:lnTo>
                    <a:lnTo>
                      <a:pt x="127192" y="27969"/>
                    </a:lnTo>
                    <a:cubicBezTo>
                      <a:pt x="118060" y="28154"/>
                      <a:pt x="109003" y="29491"/>
                      <a:pt x="100206" y="31978"/>
                    </a:cubicBezTo>
                    <a:cubicBezTo>
                      <a:pt x="64200" y="42223"/>
                      <a:pt x="35988" y="70285"/>
                      <a:pt x="25484" y="106217"/>
                    </a:cubicBezTo>
                    <a:cubicBezTo>
                      <a:pt x="22885" y="114978"/>
                      <a:pt x="21438" y="124072"/>
                      <a:pt x="21177" y="133204"/>
                    </a:cubicBezTo>
                    <a:lnTo>
                      <a:pt x="20992" y="163642"/>
                    </a:lnTo>
                    <a:cubicBezTo>
                      <a:pt x="20621" y="170138"/>
                      <a:pt x="15053" y="175149"/>
                      <a:pt x="8557" y="174778"/>
                    </a:cubicBezTo>
                    <a:cubicBezTo>
                      <a:pt x="2543" y="174444"/>
                      <a:pt x="-2245" y="169655"/>
                      <a:pt x="-2579" y="163642"/>
                    </a:cubicBezTo>
                    <a:close/>
                  </a:path>
                </a:pathLst>
              </a:custGeom>
              <a:solidFill>
                <a:srgbClr val="231815"/>
              </a:solidFill>
              <a:ln w="3706"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BDAABF1C-6397-4351-95E5-71DB241618C9}"/>
                  </a:ext>
                </a:extLst>
              </p:cNvPr>
              <p:cNvSpPr/>
              <p:nvPr/>
            </p:nvSpPr>
            <p:spPr>
              <a:xfrm>
                <a:off x="1679834" y="5354954"/>
                <a:ext cx="221572" cy="214689"/>
              </a:xfrm>
              <a:custGeom>
                <a:avLst/>
                <a:gdLst>
                  <a:gd name="connsiteX0" fmla="*/ 202957 w 221572"/>
                  <a:gd name="connsiteY0" fmla="*/ 212509 h 214689"/>
                  <a:gd name="connsiteX1" fmla="*/ 153254 w 221572"/>
                  <a:gd name="connsiteY1" fmla="*/ 190868 h 214689"/>
                  <a:gd name="connsiteX2" fmla="*/ 104516 w 221572"/>
                  <a:gd name="connsiteY2" fmla="*/ 167482 h 214689"/>
                  <a:gd name="connsiteX3" fmla="*/ 56260 w 221572"/>
                  <a:gd name="connsiteY3" fmla="*/ 143095 h 214689"/>
                  <a:gd name="connsiteX4" fmla="*/ 8599 w 221572"/>
                  <a:gd name="connsiteY4" fmla="*/ 117668 h 214689"/>
                  <a:gd name="connsiteX5" fmla="*/ -88 w 221572"/>
                  <a:gd name="connsiteY5" fmla="*/ 89160 h 214689"/>
                  <a:gd name="connsiteX6" fmla="*/ 9601 w 221572"/>
                  <a:gd name="connsiteY6" fmla="*/ 79954 h 214689"/>
                  <a:gd name="connsiteX7" fmla="*/ 9601 w 221572"/>
                  <a:gd name="connsiteY7" fmla="*/ 79954 h 214689"/>
                  <a:gd name="connsiteX8" fmla="*/ 105073 w 221572"/>
                  <a:gd name="connsiteY8" fmla="*/ 37229 h 214689"/>
                  <a:gd name="connsiteX9" fmla="*/ 202735 w 221572"/>
                  <a:gd name="connsiteY9" fmla="*/ -856 h 214689"/>
                  <a:gd name="connsiteX10" fmla="*/ 217843 w 221572"/>
                  <a:gd name="connsiteY10" fmla="*/ 6346 h 214689"/>
                  <a:gd name="connsiteX11" fmla="*/ 212795 w 221572"/>
                  <a:gd name="connsiteY11" fmla="*/ 20451 h 214689"/>
                  <a:gd name="connsiteX12" fmla="*/ 121331 w 221572"/>
                  <a:gd name="connsiteY12" fmla="*/ 71677 h 214689"/>
                  <a:gd name="connsiteX13" fmla="*/ 64575 w 221572"/>
                  <a:gd name="connsiteY13" fmla="*/ 100333 h 214689"/>
                  <a:gd name="connsiteX14" fmla="*/ 75971 w 221572"/>
                  <a:gd name="connsiteY14" fmla="*/ 106643 h 214689"/>
                  <a:gd name="connsiteX15" fmla="*/ 122668 w 221572"/>
                  <a:gd name="connsiteY15" fmla="*/ 133815 h 214689"/>
                  <a:gd name="connsiteX16" fmla="*/ 168807 w 221572"/>
                  <a:gd name="connsiteY16" fmla="*/ 161989 h 214689"/>
                  <a:gd name="connsiteX17" fmla="*/ 214056 w 221572"/>
                  <a:gd name="connsiteY17" fmla="*/ 191685 h 214689"/>
                  <a:gd name="connsiteX18" fmla="*/ 216766 w 221572"/>
                  <a:gd name="connsiteY18" fmla="*/ 208203 h 214689"/>
                  <a:gd name="connsiteX19" fmla="*/ 202920 w 221572"/>
                  <a:gd name="connsiteY19" fmla="*/ 212361 h 21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572" h="214689">
                    <a:moveTo>
                      <a:pt x="202957" y="212509"/>
                    </a:moveTo>
                    <a:cubicBezTo>
                      <a:pt x="186105" y="205828"/>
                      <a:pt x="169550" y="198292"/>
                      <a:pt x="153254" y="190868"/>
                    </a:cubicBezTo>
                    <a:cubicBezTo>
                      <a:pt x="136958" y="183444"/>
                      <a:pt x="120626" y="175500"/>
                      <a:pt x="104516" y="167482"/>
                    </a:cubicBezTo>
                    <a:cubicBezTo>
                      <a:pt x="88406" y="159465"/>
                      <a:pt x="72407" y="151187"/>
                      <a:pt x="56260" y="143095"/>
                    </a:cubicBezTo>
                    <a:lnTo>
                      <a:pt x="8599" y="117668"/>
                    </a:lnTo>
                    <a:cubicBezTo>
                      <a:pt x="-1683" y="112174"/>
                      <a:pt x="-5581" y="99405"/>
                      <a:pt x="-88" y="89160"/>
                    </a:cubicBezTo>
                    <a:cubicBezTo>
                      <a:pt x="2066" y="85114"/>
                      <a:pt x="5443" y="81885"/>
                      <a:pt x="9601" y="79954"/>
                    </a:cubicBezTo>
                    <a:lnTo>
                      <a:pt x="9601" y="79954"/>
                    </a:lnTo>
                    <a:cubicBezTo>
                      <a:pt x="41190" y="65106"/>
                      <a:pt x="72705" y="50778"/>
                      <a:pt x="105073" y="37229"/>
                    </a:cubicBezTo>
                    <a:cubicBezTo>
                      <a:pt x="137441" y="23680"/>
                      <a:pt x="169587" y="10540"/>
                      <a:pt x="202735" y="-856"/>
                    </a:cubicBezTo>
                    <a:cubicBezTo>
                      <a:pt x="208897" y="-3046"/>
                      <a:pt x="215653" y="184"/>
                      <a:pt x="217843" y="6346"/>
                    </a:cubicBezTo>
                    <a:cubicBezTo>
                      <a:pt x="219736" y="11654"/>
                      <a:pt x="217620" y="17556"/>
                      <a:pt x="212795" y="20451"/>
                    </a:cubicBezTo>
                    <a:cubicBezTo>
                      <a:pt x="183099" y="39011"/>
                      <a:pt x="152252" y="55530"/>
                      <a:pt x="121331" y="71677"/>
                    </a:cubicBezTo>
                    <a:cubicBezTo>
                      <a:pt x="102548" y="81551"/>
                      <a:pt x="83581" y="91016"/>
                      <a:pt x="64575" y="100333"/>
                    </a:cubicBezTo>
                    <a:lnTo>
                      <a:pt x="75971" y="106643"/>
                    </a:lnTo>
                    <a:cubicBezTo>
                      <a:pt x="91524" y="115738"/>
                      <a:pt x="107300" y="124461"/>
                      <a:pt x="122668" y="133815"/>
                    </a:cubicBezTo>
                    <a:cubicBezTo>
                      <a:pt x="138035" y="143169"/>
                      <a:pt x="153552" y="152375"/>
                      <a:pt x="168807" y="161989"/>
                    </a:cubicBezTo>
                    <a:cubicBezTo>
                      <a:pt x="184064" y="171603"/>
                      <a:pt x="199245" y="181402"/>
                      <a:pt x="214056" y="191685"/>
                    </a:cubicBezTo>
                    <a:cubicBezTo>
                      <a:pt x="219365" y="195508"/>
                      <a:pt x="220589" y="202895"/>
                      <a:pt x="216766" y="208203"/>
                    </a:cubicBezTo>
                    <a:cubicBezTo>
                      <a:pt x="213611" y="212583"/>
                      <a:pt x="207932" y="214290"/>
                      <a:pt x="202920" y="212361"/>
                    </a:cubicBezTo>
                    <a:close/>
                  </a:path>
                </a:pathLst>
              </a:custGeom>
              <a:solidFill>
                <a:srgbClr val="231815"/>
              </a:solidFill>
              <a:ln w="3706" cap="flat">
                <a:noFill/>
                <a:prstDash val="solid"/>
                <a:miter/>
              </a:ln>
            </p:spPr>
            <p:txBody>
              <a:bodyPr rtlCol="0" anchor="ctr"/>
              <a:lstStyle/>
              <a:p>
                <a:endParaRPr lang="ja-JP" altLang="en-US"/>
              </a:p>
            </p:txBody>
          </p:sp>
        </p:grpSp>
        <p:sp>
          <p:nvSpPr>
            <p:cNvPr id="29" name="テキスト ボックス 28">
              <a:extLst>
                <a:ext uri="{FF2B5EF4-FFF2-40B4-BE49-F238E27FC236}">
                  <a16:creationId xmlns:a16="http://schemas.microsoft.com/office/drawing/2014/main" id="{89556AED-6AE1-46D6-9761-80D59816F31E}"/>
                </a:ext>
              </a:extLst>
            </p:cNvPr>
            <p:cNvSpPr txBox="1"/>
            <p:nvPr/>
          </p:nvSpPr>
          <p:spPr>
            <a:xfrm>
              <a:off x="2220438" y="5386580"/>
              <a:ext cx="4596130" cy="923330"/>
            </a:xfrm>
            <a:prstGeom prst="rect">
              <a:avLst/>
            </a:prstGeom>
            <a:noFill/>
          </p:spPr>
          <p:txBody>
            <a:bodyPr wrap="none" rtlCol="0">
              <a:spAutoFit/>
            </a:bodyPr>
            <a:lstStyle/>
            <a:p>
              <a:r>
                <a:rPr lang="ja-JP" altLang="en-US" b="1" spc="50">
                  <a:solidFill>
                    <a:schemeClr val="bg1"/>
                  </a:solidFill>
                  <a:latin typeface="Meiryo UI" panose="020B0604030504040204" pitchFamily="50" charset="-128"/>
                  <a:ea typeface="Meiryo UI" panose="020B0604030504040204" pitchFamily="50" charset="-128"/>
                </a:rPr>
                <a:t>私は、年金制度あったほうがいいと思います！</a:t>
              </a:r>
            </a:p>
            <a:p>
              <a:r>
                <a:rPr lang="ja-JP" altLang="en-US" b="1" spc="50">
                  <a:solidFill>
                    <a:schemeClr val="bg1"/>
                  </a:solidFill>
                  <a:latin typeface="Meiryo UI" panose="020B0604030504040204" pitchFamily="50" charset="-128"/>
                  <a:ea typeface="Meiryo UI" panose="020B0604030504040204" pitchFamily="50" charset="-128"/>
                </a:rPr>
                <a:t>でも、今のままでいいかどうか。。。</a:t>
              </a:r>
              <a:endParaRPr lang="en-US" altLang="ja-JP" b="1" spc="50">
                <a:solidFill>
                  <a:schemeClr val="bg1"/>
                </a:solidFill>
                <a:latin typeface="Meiryo UI" panose="020B0604030504040204" pitchFamily="50" charset="-128"/>
                <a:ea typeface="Meiryo UI" panose="020B0604030504040204" pitchFamily="50" charset="-128"/>
              </a:endParaRPr>
            </a:p>
            <a:p>
              <a:r>
                <a:rPr lang="ja-JP" altLang="en-US" b="1" spc="50">
                  <a:solidFill>
                    <a:schemeClr val="bg1"/>
                  </a:solidFill>
                  <a:latin typeface="Meiryo UI" panose="020B0604030504040204" pitchFamily="50" charset="-128"/>
                  <a:ea typeface="Meiryo UI" panose="020B0604030504040204" pitchFamily="50" charset="-128"/>
                </a:rPr>
                <a:t>みなさんと考えたいと思います。</a:t>
              </a:r>
            </a:p>
          </p:txBody>
        </p:sp>
      </p:grpSp>
      <p:sp>
        <p:nvSpPr>
          <p:cNvPr id="2" name="スライド番号プレースホルダー 1">
            <a:extLst>
              <a:ext uri="{FF2B5EF4-FFF2-40B4-BE49-F238E27FC236}">
                <a16:creationId xmlns:a16="http://schemas.microsoft.com/office/drawing/2014/main" id="{205619AA-BB1E-481B-A694-DF6F464069DF}"/>
              </a:ext>
            </a:extLst>
          </p:cNvPr>
          <p:cNvSpPr>
            <a:spLocks noGrp="1"/>
          </p:cNvSpPr>
          <p:nvPr>
            <p:ph type="sldNum" sz="quarter" idx="12"/>
          </p:nvPr>
        </p:nvSpPr>
        <p:spPr/>
        <p:txBody>
          <a:bodyPr/>
          <a:lstStyle/>
          <a:p>
            <a:fld id="{C7378CBE-A140-4EEA-9819-9CD0025EC3DF}" type="slidenum">
              <a:rPr kumimoji="1" lang="ja-JP" altLang="en-US" smtClean="0"/>
              <a:pPr/>
              <a:t>15</a:t>
            </a:fld>
            <a:endParaRPr kumimoji="1" lang="ja-JP" altLang="en-US"/>
          </a:p>
        </p:txBody>
      </p:sp>
      <p:sp>
        <p:nvSpPr>
          <p:cNvPr id="15" name="スライド番号プレースホルダー 9">
            <a:extLst>
              <a:ext uri="{FF2B5EF4-FFF2-40B4-BE49-F238E27FC236}">
                <a16:creationId xmlns:a16="http://schemas.microsoft.com/office/drawing/2014/main" id="{568C17B2-862D-47BD-B193-5FEBA1F5FD11}"/>
              </a:ext>
            </a:extLst>
          </p:cNvPr>
          <p:cNvSpPr txBox="1">
            <a:spLocks/>
          </p:cNvSpPr>
          <p:nvPr/>
        </p:nvSpPr>
        <p:spPr>
          <a:xfrm>
            <a:off x="9557012" y="6623175"/>
            <a:ext cx="337767"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378CBE-A140-4EEA-9819-9CD0025EC3DF}" type="slidenum">
              <a:rPr kumimoji="1" lang="ja-JP" altLang="en-US" smtClean="0"/>
              <a:pPr/>
              <a:t>15</a:t>
            </a:fld>
            <a:endParaRPr kumimoji="1" lang="ja-JP" altLang="en-US"/>
          </a:p>
        </p:txBody>
      </p:sp>
      <p:sp>
        <p:nvSpPr>
          <p:cNvPr id="18" name="テキスト ボックス 17">
            <a:extLst>
              <a:ext uri="{FF2B5EF4-FFF2-40B4-BE49-F238E27FC236}">
                <a16:creationId xmlns:a16="http://schemas.microsoft.com/office/drawing/2014/main" id="{55FFA00C-E290-4199-B561-539D45EA55F8}"/>
              </a:ext>
            </a:extLst>
          </p:cNvPr>
          <p:cNvSpPr txBox="1"/>
          <p:nvPr/>
        </p:nvSpPr>
        <p:spPr>
          <a:xfrm>
            <a:off x="725213" y="548090"/>
            <a:ext cx="6908039" cy="928972"/>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pPr>
            <a:r>
              <a:rPr lang="ja-JP" altLang="en-US" sz="2400"/>
              <a:t>年金がなくても、貯金すればいいって言うけどさ</a:t>
            </a:r>
          </a:p>
          <a:p>
            <a:pPr algn="l">
              <a:lnSpc>
                <a:spcPct val="120000"/>
              </a:lnSpc>
            </a:pPr>
            <a:r>
              <a:rPr lang="ja-JP" altLang="en-US" sz="2400"/>
              <a:t>こんな場合、どうするの？？？</a:t>
            </a:r>
          </a:p>
        </p:txBody>
      </p:sp>
      <p:pic>
        <p:nvPicPr>
          <p:cNvPr id="20" name="グラフィックス 19">
            <a:extLst>
              <a:ext uri="{FF2B5EF4-FFF2-40B4-BE49-F238E27FC236}">
                <a16:creationId xmlns:a16="http://schemas.microsoft.com/office/drawing/2014/main" id="{F041E6FC-D924-4D31-A31D-167562DADA3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6310"/>
          <a:stretch/>
        </p:blipFill>
        <p:spPr>
          <a:xfrm>
            <a:off x="8212232" y="4940162"/>
            <a:ext cx="1150712" cy="1683014"/>
          </a:xfrm>
          <a:prstGeom prst="rect">
            <a:avLst/>
          </a:prstGeom>
        </p:spPr>
      </p:pic>
      <p:pic>
        <p:nvPicPr>
          <p:cNvPr id="21" name="グラフィックス 20">
            <a:extLst>
              <a:ext uri="{FF2B5EF4-FFF2-40B4-BE49-F238E27FC236}">
                <a16:creationId xmlns:a16="http://schemas.microsoft.com/office/drawing/2014/main" id="{8A2D92A3-42CE-4606-83C7-6A3E268A6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304" y="4146538"/>
            <a:ext cx="343370" cy="720124"/>
          </a:xfrm>
          <a:prstGeom prst="rect">
            <a:avLst/>
          </a:prstGeom>
        </p:spPr>
      </p:pic>
      <p:pic>
        <p:nvPicPr>
          <p:cNvPr id="24" name="グラフィックス 23">
            <a:extLst>
              <a:ext uri="{FF2B5EF4-FFF2-40B4-BE49-F238E27FC236}">
                <a16:creationId xmlns:a16="http://schemas.microsoft.com/office/drawing/2014/main" id="{161E74F1-33BF-452F-BC64-A15AF163EF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42710">
            <a:off x="9141710" y="4584157"/>
            <a:ext cx="177103" cy="371425"/>
          </a:xfrm>
          <a:prstGeom prst="rect">
            <a:avLst/>
          </a:prstGeom>
        </p:spPr>
      </p:pic>
      <p:pic>
        <p:nvPicPr>
          <p:cNvPr id="43" name="図 42">
            <a:extLst>
              <a:ext uri="{FF2B5EF4-FFF2-40B4-BE49-F238E27FC236}">
                <a16:creationId xmlns:a16="http://schemas.microsoft.com/office/drawing/2014/main" id="{94D05F3B-8677-43B4-A25F-BF8E46EBC88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 b="493"/>
          <a:stretch/>
        </p:blipFill>
        <p:spPr>
          <a:xfrm flipH="1">
            <a:off x="543056" y="4908576"/>
            <a:ext cx="1063570" cy="1720824"/>
          </a:xfrm>
          <a:prstGeom prst="rect">
            <a:avLst/>
          </a:prstGeom>
        </p:spPr>
      </p:pic>
      <p:grpSp>
        <p:nvGrpSpPr>
          <p:cNvPr id="111" name="グループ化 110">
            <a:extLst>
              <a:ext uri="{FF2B5EF4-FFF2-40B4-BE49-F238E27FC236}">
                <a16:creationId xmlns:a16="http://schemas.microsoft.com/office/drawing/2014/main" id="{18DCE1C3-BE66-4620-A097-D35507F8A7D2}"/>
              </a:ext>
            </a:extLst>
          </p:cNvPr>
          <p:cNvGrpSpPr/>
          <p:nvPr/>
        </p:nvGrpSpPr>
        <p:grpSpPr>
          <a:xfrm>
            <a:off x="5042452" y="1357831"/>
            <a:ext cx="4532288" cy="1849687"/>
            <a:chOff x="5185326" y="1214006"/>
            <a:chExt cx="3124279" cy="2382869"/>
          </a:xfrm>
        </p:grpSpPr>
        <p:sp>
          <p:nvSpPr>
            <p:cNvPr id="102" name="フリーフォーム: 図形 101">
              <a:extLst>
                <a:ext uri="{FF2B5EF4-FFF2-40B4-BE49-F238E27FC236}">
                  <a16:creationId xmlns:a16="http://schemas.microsoft.com/office/drawing/2014/main" id="{11E3B6D8-6186-4F80-B815-2F78E213A1E9}"/>
                </a:ext>
              </a:extLst>
            </p:cNvPr>
            <p:cNvSpPr/>
            <p:nvPr/>
          </p:nvSpPr>
          <p:spPr>
            <a:xfrm>
              <a:off x="5286850" y="1273870"/>
              <a:ext cx="3022755" cy="2323005"/>
            </a:xfrm>
            <a:custGeom>
              <a:avLst/>
              <a:gdLst>
                <a:gd name="connsiteX0" fmla="*/ 1502704 w 3022755"/>
                <a:gd name="connsiteY0" fmla="*/ 2322527 h 2323005"/>
                <a:gd name="connsiteX1" fmla="*/ 1409142 w 3022755"/>
                <a:gd name="connsiteY1" fmla="*/ 2322757 h 2323005"/>
                <a:gd name="connsiteX2" fmla="*/ 492961 w 3022755"/>
                <a:gd name="connsiteY2" fmla="*/ 2136942 h 2323005"/>
                <a:gd name="connsiteX3" fmla="*/ 493230 w 3022755"/>
                <a:gd name="connsiteY3" fmla="*/ 1656317 h 2323005"/>
                <a:gd name="connsiteX4" fmla="*/ 66218 w 3022755"/>
                <a:gd name="connsiteY4" fmla="*/ 1441483 h 2323005"/>
                <a:gd name="connsiteX5" fmla="*/ 78302 w 3022755"/>
                <a:gd name="connsiteY5" fmla="*/ 872416 h 2323005"/>
                <a:gd name="connsiteX6" fmla="*/ 203539 w 3022755"/>
                <a:gd name="connsiteY6" fmla="*/ 729090 h 2323005"/>
                <a:gd name="connsiteX7" fmla="*/ 393087 w 3022755"/>
                <a:gd name="connsiteY7" fmla="*/ 613399 h 2323005"/>
                <a:gd name="connsiteX8" fmla="*/ 581673 w 3022755"/>
                <a:gd name="connsiteY8" fmla="*/ 589729 h 2323005"/>
                <a:gd name="connsiteX9" fmla="*/ 697904 w 3022755"/>
                <a:gd name="connsiteY9" fmla="*/ 232686 h 2323005"/>
                <a:gd name="connsiteX10" fmla="*/ 1049866 w 3022755"/>
                <a:gd name="connsiteY10" fmla="*/ 61804 h 2323005"/>
                <a:gd name="connsiteX11" fmla="*/ 2134429 w 3022755"/>
                <a:gd name="connsiteY11" fmla="*/ 89091 h 2323005"/>
                <a:gd name="connsiteX12" fmla="*/ 2432703 w 3022755"/>
                <a:gd name="connsiteY12" fmla="*/ 268286 h 2323005"/>
                <a:gd name="connsiteX13" fmla="*/ 2417308 w 3022755"/>
                <a:gd name="connsiteY13" fmla="*/ 588074 h 2323005"/>
                <a:gd name="connsiteX14" fmla="*/ 2985682 w 3022755"/>
                <a:gd name="connsiteY14" fmla="*/ 966632 h 2323005"/>
                <a:gd name="connsiteX15" fmla="*/ 2790823 w 3022755"/>
                <a:gd name="connsiteY15" fmla="*/ 1621140 h 2323005"/>
                <a:gd name="connsiteX16" fmla="*/ 2852750 w 3022755"/>
                <a:gd name="connsiteY16" fmla="*/ 1929344 h 2323005"/>
                <a:gd name="connsiteX17" fmla="*/ 2254239 w 3022755"/>
                <a:gd name="connsiteY17" fmla="*/ 2266451 h 2323005"/>
                <a:gd name="connsiteX18" fmla="*/ 1502704 w 3022755"/>
                <a:gd name="connsiteY18" fmla="*/ 2322527 h 232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22755" h="2323005">
                  <a:moveTo>
                    <a:pt x="1502704" y="2322527"/>
                  </a:moveTo>
                  <a:cubicBezTo>
                    <a:pt x="1471415" y="2322757"/>
                    <a:pt x="1440240" y="2322834"/>
                    <a:pt x="1409142" y="2322757"/>
                  </a:cubicBezTo>
                  <a:cubicBezTo>
                    <a:pt x="1091972" y="2322180"/>
                    <a:pt x="774993" y="2295624"/>
                    <a:pt x="492961" y="2136942"/>
                  </a:cubicBezTo>
                  <a:cubicBezTo>
                    <a:pt x="334934" y="2047922"/>
                    <a:pt x="272430" y="1773510"/>
                    <a:pt x="493230" y="1656317"/>
                  </a:cubicBezTo>
                  <a:cubicBezTo>
                    <a:pt x="328084" y="1687338"/>
                    <a:pt x="150696" y="1572339"/>
                    <a:pt x="66218" y="1441483"/>
                  </a:cubicBezTo>
                  <a:cubicBezTo>
                    <a:pt x="-42932" y="1272141"/>
                    <a:pt x="-17068" y="1041643"/>
                    <a:pt x="78302" y="872416"/>
                  </a:cubicBezTo>
                  <a:cubicBezTo>
                    <a:pt x="110208" y="815840"/>
                    <a:pt x="155624" y="771811"/>
                    <a:pt x="203539" y="729090"/>
                  </a:cubicBezTo>
                  <a:cubicBezTo>
                    <a:pt x="259576" y="679057"/>
                    <a:pt x="321271" y="636452"/>
                    <a:pt x="393087" y="613399"/>
                  </a:cubicBezTo>
                  <a:cubicBezTo>
                    <a:pt x="445544" y="596541"/>
                    <a:pt x="526752" y="568985"/>
                    <a:pt x="581673" y="589729"/>
                  </a:cubicBezTo>
                  <a:cubicBezTo>
                    <a:pt x="543917" y="463453"/>
                    <a:pt x="601764" y="322899"/>
                    <a:pt x="697904" y="232686"/>
                  </a:cubicBezTo>
                  <a:cubicBezTo>
                    <a:pt x="794044" y="142472"/>
                    <a:pt x="922168" y="94633"/>
                    <a:pt x="1049866" y="61804"/>
                  </a:cubicBezTo>
                  <a:cubicBezTo>
                    <a:pt x="1406987" y="-29322"/>
                    <a:pt x="1782351" y="-19877"/>
                    <a:pt x="2134429" y="89091"/>
                  </a:cubicBezTo>
                  <a:cubicBezTo>
                    <a:pt x="2247118" y="124191"/>
                    <a:pt x="2362310" y="173762"/>
                    <a:pt x="2432703" y="268286"/>
                  </a:cubicBezTo>
                  <a:cubicBezTo>
                    <a:pt x="2503096" y="362810"/>
                    <a:pt x="2509060" y="514141"/>
                    <a:pt x="2417308" y="588074"/>
                  </a:cubicBezTo>
                  <a:cubicBezTo>
                    <a:pt x="2660776" y="576220"/>
                    <a:pt x="2902783" y="737442"/>
                    <a:pt x="2985682" y="966632"/>
                  </a:cubicBezTo>
                  <a:cubicBezTo>
                    <a:pt x="3068583" y="1195821"/>
                    <a:pt x="2985682" y="1474659"/>
                    <a:pt x="2790823" y="1621140"/>
                  </a:cubicBezTo>
                  <a:cubicBezTo>
                    <a:pt x="2898972" y="1670288"/>
                    <a:pt x="2916137" y="1828970"/>
                    <a:pt x="2852750" y="1929344"/>
                  </a:cubicBezTo>
                  <a:cubicBezTo>
                    <a:pt x="2721894" y="2136596"/>
                    <a:pt x="2485968" y="2226810"/>
                    <a:pt x="2254239" y="2266451"/>
                  </a:cubicBezTo>
                  <a:cubicBezTo>
                    <a:pt x="2009578" y="2308479"/>
                    <a:pt x="1752292" y="2320640"/>
                    <a:pt x="1502704" y="2322527"/>
                  </a:cubicBezTo>
                  <a:close/>
                </a:path>
              </a:pathLst>
            </a:custGeom>
            <a:solidFill>
              <a:srgbClr val="FFEFB3"/>
            </a:solidFill>
            <a:ln w="3840"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DCD0A14A-7F74-4B99-931D-132193A5C3ED}"/>
                </a:ext>
              </a:extLst>
            </p:cNvPr>
            <p:cNvSpPr/>
            <p:nvPr/>
          </p:nvSpPr>
          <p:spPr>
            <a:xfrm>
              <a:off x="6818620" y="1214006"/>
              <a:ext cx="1391058" cy="2289318"/>
            </a:xfrm>
            <a:custGeom>
              <a:avLst/>
              <a:gdLst>
                <a:gd name="connsiteX0" fmla="*/ -5088 w 1391058"/>
                <a:gd name="connsiteY0" fmla="*/ -220 h 2289318"/>
                <a:gd name="connsiteX1" fmla="*/ 658157 w 1391058"/>
                <a:gd name="connsiteY1" fmla="*/ 151496 h 2289318"/>
                <a:gd name="connsiteX2" fmla="*/ 754375 w 1391058"/>
                <a:gd name="connsiteY2" fmla="*/ 213075 h 2289318"/>
                <a:gd name="connsiteX3" fmla="*/ 827500 w 1391058"/>
                <a:gd name="connsiteY3" fmla="*/ 309292 h 2289318"/>
                <a:gd name="connsiteX4" fmla="*/ 839046 w 1391058"/>
                <a:gd name="connsiteY4" fmla="*/ 336233 h 2289318"/>
                <a:gd name="connsiteX5" fmla="*/ 785164 w 1391058"/>
                <a:gd name="connsiteY5" fmla="*/ 586398 h 2289318"/>
                <a:gd name="connsiteX6" fmla="*/ 785164 w 1391058"/>
                <a:gd name="connsiteY6" fmla="*/ 586398 h 2289318"/>
                <a:gd name="connsiteX7" fmla="*/ 1139244 w 1391058"/>
                <a:gd name="connsiteY7" fmla="*/ 690313 h 2289318"/>
                <a:gd name="connsiteX8" fmla="*/ 1166185 w 1391058"/>
                <a:gd name="connsiteY8" fmla="*/ 709556 h 2289318"/>
                <a:gd name="connsiteX9" fmla="*/ 1377863 w 1391058"/>
                <a:gd name="connsiteY9" fmla="*/ 1048241 h 2289318"/>
                <a:gd name="connsiteX10" fmla="*/ 1158756 w 1391058"/>
                <a:gd name="connsiteY10" fmla="*/ 1619426 h 2289318"/>
                <a:gd name="connsiteX11" fmla="*/ 1158756 w 1391058"/>
                <a:gd name="connsiteY11" fmla="*/ 1619426 h 2289318"/>
                <a:gd name="connsiteX12" fmla="*/ 1258553 w 1391058"/>
                <a:gd name="connsiteY12" fmla="*/ 1802585 h 2289318"/>
                <a:gd name="connsiteX13" fmla="*/ 1243159 w 1391058"/>
                <a:gd name="connsiteY13" fmla="*/ 1875710 h 2289318"/>
                <a:gd name="connsiteX14" fmla="*/ 1185428 w 1391058"/>
                <a:gd name="connsiteY14" fmla="*/ 1979625 h 2289318"/>
                <a:gd name="connsiteX15" fmla="*/ 452290 w 1391058"/>
                <a:gd name="connsiteY15" fmla="*/ 2289099 h 22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1058" h="2289318">
                  <a:moveTo>
                    <a:pt x="-5088" y="-220"/>
                  </a:moveTo>
                  <a:cubicBezTo>
                    <a:pt x="223255" y="9094"/>
                    <a:pt x="450328" y="47581"/>
                    <a:pt x="658157" y="151496"/>
                  </a:cubicBezTo>
                  <a:cubicBezTo>
                    <a:pt x="693218" y="166929"/>
                    <a:pt x="725663" y="187700"/>
                    <a:pt x="754375" y="213075"/>
                  </a:cubicBezTo>
                  <a:cubicBezTo>
                    <a:pt x="781315" y="243864"/>
                    <a:pt x="808256" y="270805"/>
                    <a:pt x="827500" y="309292"/>
                  </a:cubicBezTo>
                  <a:cubicBezTo>
                    <a:pt x="831348" y="316990"/>
                    <a:pt x="835197" y="328536"/>
                    <a:pt x="839046" y="336233"/>
                  </a:cubicBezTo>
                  <a:cubicBezTo>
                    <a:pt x="869835" y="420904"/>
                    <a:pt x="858289" y="524819"/>
                    <a:pt x="785164" y="586398"/>
                  </a:cubicBezTo>
                  <a:cubicBezTo>
                    <a:pt x="883883" y="581664"/>
                    <a:pt x="793247" y="579894"/>
                    <a:pt x="785164" y="586398"/>
                  </a:cubicBezTo>
                  <a:cubicBezTo>
                    <a:pt x="912171" y="578701"/>
                    <a:pt x="1027632" y="617188"/>
                    <a:pt x="1139244" y="690313"/>
                  </a:cubicBezTo>
                  <a:cubicBezTo>
                    <a:pt x="1146941" y="698010"/>
                    <a:pt x="1154639" y="701859"/>
                    <a:pt x="1166185" y="709556"/>
                  </a:cubicBezTo>
                  <a:cubicBezTo>
                    <a:pt x="1277797" y="798076"/>
                    <a:pt x="1350922" y="909688"/>
                    <a:pt x="1377863" y="1048241"/>
                  </a:cubicBezTo>
                  <a:cubicBezTo>
                    <a:pt x="1412501" y="1263768"/>
                    <a:pt x="1335527" y="1490841"/>
                    <a:pt x="1158756" y="1619426"/>
                  </a:cubicBezTo>
                  <a:cubicBezTo>
                    <a:pt x="1222453" y="1648484"/>
                    <a:pt x="1168609" y="1611998"/>
                    <a:pt x="1158756" y="1619426"/>
                  </a:cubicBezTo>
                  <a:cubicBezTo>
                    <a:pt x="1227764" y="1648638"/>
                    <a:pt x="1258553" y="1729460"/>
                    <a:pt x="1258553" y="1802585"/>
                  </a:cubicBezTo>
                  <a:cubicBezTo>
                    <a:pt x="1254705" y="1825677"/>
                    <a:pt x="1250856" y="1852618"/>
                    <a:pt x="1243159" y="1875710"/>
                  </a:cubicBezTo>
                  <a:cubicBezTo>
                    <a:pt x="1231613" y="1914197"/>
                    <a:pt x="1208520" y="1948836"/>
                    <a:pt x="1185428" y="1979625"/>
                  </a:cubicBezTo>
                  <a:cubicBezTo>
                    <a:pt x="1004540" y="2202849"/>
                    <a:pt x="719736" y="2264429"/>
                    <a:pt x="452290" y="2289099"/>
                  </a:cubicBezTo>
                </a:path>
              </a:pathLst>
            </a:custGeom>
            <a:noFill/>
            <a:ln w="29187" cap="rnd">
              <a:solidFill>
                <a:srgbClr val="404040"/>
              </a:solidFill>
              <a:prstDash val="solid"/>
              <a:round/>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D979A670-879A-4D46-A14E-C3906CFA46B1}"/>
                </a:ext>
              </a:extLst>
            </p:cNvPr>
            <p:cNvSpPr/>
            <p:nvPr/>
          </p:nvSpPr>
          <p:spPr>
            <a:xfrm>
              <a:off x="6282766" y="1215584"/>
              <a:ext cx="337722" cy="48647"/>
            </a:xfrm>
            <a:custGeom>
              <a:avLst/>
              <a:gdLst>
                <a:gd name="connsiteX0" fmla="*/ -5088 w 337722"/>
                <a:gd name="connsiteY0" fmla="*/ 48428 h 48647"/>
                <a:gd name="connsiteX1" fmla="*/ 256623 w 337722"/>
                <a:gd name="connsiteY1" fmla="*/ 5592 h 48647"/>
                <a:gd name="connsiteX2" fmla="*/ 332634 w 337722"/>
                <a:gd name="connsiteY2" fmla="*/ -220 h 48647"/>
              </a:gdLst>
              <a:ahLst/>
              <a:cxnLst>
                <a:cxn ang="0">
                  <a:pos x="connsiteX0" y="connsiteY0"/>
                </a:cxn>
                <a:cxn ang="0">
                  <a:pos x="connsiteX1" y="connsiteY1"/>
                </a:cxn>
                <a:cxn ang="0">
                  <a:pos x="connsiteX2" y="connsiteY2"/>
                </a:cxn>
              </a:cxnLst>
              <a:rect l="l" t="t" r="r" b="b"/>
              <a:pathLst>
                <a:path w="337722" h="48647">
                  <a:moveTo>
                    <a:pt x="-5088" y="48428"/>
                  </a:moveTo>
                  <a:cubicBezTo>
                    <a:pt x="81084" y="28299"/>
                    <a:pt x="168526" y="13990"/>
                    <a:pt x="256623" y="5592"/>
                  </a:cubicBezTo>
                  <a:cubicBezTo>
                    <a:pt x="281908" y="3179"/>
                    <a:pt x="307272" y="1243"/>
                    <a:pt x="332634" y="-220"/>
                  </a:cubicBezTo>
                </a:path>
              </a:pathLst>
            </a:custGeom>
            <a:noFill/>
            <a:ln w="29187" cap="rnd">
              <a:solidFill>
                <a:srgbClr val="404040"/>
              </a:solidFill>
              <a:prstDash val="solid"/>
              <a:round/>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AE7B2B7D-8E20-4F69-AAD8-5CFB9CEEA2C1}"/>
                </a:ext>
              </a:extLst>
            </p:cNvPr>
            <p:cNvSpPr/>
            <p:nvPr/>
          </p:nvSpPr>
          <p:spPr>
            <a:xfrm>
              <a:off x="5185326" y="1319537"/>
              <a:ext cx="1818224" cy="2216109"/>
            </a:xfrm>
            <a:custGeom>
              <a:avLst/>
              <a:gdLst>
                <a:gd name="connsiteX0" fmla="*/ 1813136 w 1818224"/>
                <a:gd name="connsiteY0" fmla="*/ 2206390 h 2216109"/>
                <a:gd name="connsiteX1" fmla="*/ 1331125 w 1818224"/>
                <a:gd name="connsiteY1" fmla="*/ 2214780 h 2216109"/>
                <a:gd name="connsiteX2" fmla="*/ 896223 w 1818224"/>
                <a:gd name="connsiteY2" fmla="*/ 2173907 h 2216109"/>
                <a:gd name="connsiteX3" fmla="*/ 489685 w 1818224"/>
                <a:gd name="connsiteY3" fmla="*/ 2026887 h 2216109"/>
                <a:gd name="connsiteX4" fmla="*/ 354019 w 1818224"/>
                <a:gd name="connsiteY4" fmla="*/ 1813631 h 2216109"/>
                <a:gd name="connsiteX5" fmla="*/ 459473 w 1818224"/>
                <a:gd name="connsiteY5" fmla="*/ 1570701 h 2216109"/>
                <a:gd name="connsiteX6" fmla="*/ 494650 w 1818224"/>
                <a:gd name="connsiteY6" fmla="*/ 1549072 h 2216109"/>
                <a:gd name="connsiteX7" fmla="*/ 189065 w 1818224"/>
                <a:gd name="connsiteY7" fmla="*/ 1462630 h 2216109"/>
                <a:gd name="connsiteX8" fmla="*/ 13024 w 1818224"/>
                <a:gd name="connsiteY8" fmla="*/ 1215967 h 2216109"/>
                <a:gd name="connsiteX9" fmla="*/ 24570 w 1818224"/>
                <a:gd name="connsiteY9" fmla="*/ 888828 h 2216109"/>
                <a:gd name="connsiteX10" fmla="*/ 405591 w 1818224"/>
                <a:gd name="connsiteY10" fmla="*/ 500110 h 2216109"/>
                <a:gd name="connsiteX11" fmla="*/ 583054 w 1818224"/>
                <a:gd name="connsiteY11" fmla="*/ 482483 h 2216109"/>
                <a:gd name="connsiteX12" fmla="*/ 583054 w 1818224"/>
                <a:gd name="connsiteY12" fmla="*/ 482483 h 2216109"/>
                <a:gd name="connsiteX13" fmla="*/ 608225 w 1818224"/>
                <a:gd name="connsiteY13" fmla="*/ 248983 h 2216109"/>
                <a:gd name="connsiteX14" fmla="*/ 775451 w 1818224"/>
                <a:gd name="connsiteY14" fmla="*/ 66209 h 2216109"/>
                <a:gd name="connsiteX15" fmla="*/ 908308 w 1818224"/>
                <a:gd name="connsiteY15" fmla="*/ -220 h 221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8224" h="2216109">
                  <a:moveTo>
                    <a:pt x="1813136" y="2206390"/>
                  </a:moveTo>
                  <a:cubicBezTo>
                    <a:pt x="1652760" y="2215050"/>
                    <a:pt x="1491731" y="2217628"/>
                    <a:pt x="1331125" y="2214780"/>
                  </a:cubicBezTo>
                  <a:cubicBezTo>
                    <a:pt x="1185452" y="2212163"/>
                    <a:pt x="1039278" y="2202272"/>
                    <a:pt x="896223" y="2173907"/>
                  </a:cubicBezTo>
                  <a:cubicBezTo>
                    <a:pt x="755514" y="2146043"/>
                    <a:pt x="613535" y="2100551"/>
                    <a:pt x="489685" y="2026887"/>
                  </a:cubicBezTo>
                  <a:cubicBezTo>
                    <a:pt x="414790" y="1982319"/>
                    <a:pt x="365217" y="1899264"/>
                    <a:pt x="354019" y="1813631"/>
                  </a:cubicBezTo>
                  <a:cubicBezTo>
                    <a:pt x="340894" y="1719292"/>
                    <a:pt x="381574" y="1625526"/>
                    <a:pt x="459473" y="1570701"/>
                  </a:cubicBezTo>
                  <a:cubicBezTo>
                    <a:pt x="470711" y="1562750"/>
                    <a:pt x="482488" y="1555522"/>
                    <a:pt x="494650" y="1549072"/>
                  </a:cubicBezTo>
                  <a:cubicBezTo>
                    <a:pt x="386271" y="1569432"/>
                    <a:pt x="275275" y="1527019"/>
                    <a:pt x="189065" y="1462630"/>
                  </a:cubicBezTo>
                  <a:cubicBezTo>
                    <a:pt x="105393" y="1404553"/>
                    <a:pt x="43814" y="1316033"/>
                    <a:pt x="13024" y="1215967"/>
                  </a:cubicBezTo>
                  <a:cubicBezTo>
                    <a:pt x="-17765" y="1108204"/>
                    <a:pt x="-6219" y="996592"/>
                    <a:pt x="24570" y="888828"/>
                  </a:cubicBezTo>
                  <a:cubicBezTo>
                    <a:pt x="78452" y="704091"/>
                    <a:pt x="228551" y="565538"/>
                    <a:pt x="405591" y="500110"/>
                  </a:cubicBezTo>
                  <a:cubicBezTo>
                    <a:pt x="463322" y="480867"/>
                    <a:pt x="521052" y="465472"/>
                    <a:pt x="583054" y="482483"/>
                  </a:cubicBezTo>
                  <a:cubicBezTo>
                    <a:pt x="559962" y="404778"/>
                    <a:pt x="571508" y="478096"/>
                    <a:pt x="583054" y="482483"/>
                  </a:cubicBezTo>
                  <a:cubicBezTo>
                    <a:pt x="559962" y="404778"/>
                    <a:pt x="573318" y="320838"/>
                    <a:pt x="608225" y="248983"/>
                  </a:cubicBezTo>
                  <a:cubicBezTo>
                    <a:pt x="645095" y="172895"/>
                    <a:pt x="704865" y="111854"/>
                    <a:pt x="775451" y="66209"/>
                  </a:cubicBezTo>
                  <a:cubicBezTo>
                    <a:pt x="817401" y="39641"/>
                    <a:pt x="861892" y="17384"/>
                    <a:pt x="908308" y="-220"/>
                  </a:cubicBezTo>
                </a:path>
              </a:pathLst>
            </a:custGeom>
            <a:noFill/>
            <a:ln w="29187" cap="rnd">
              <a:solidFill>
                <a:srgbClr val="404040"/>
              </a:solidFill>
              <a:prstDash val="solid"/>
              <a:round/>
            </a:ln>
          </p:spPr>
          <p:txBody>
            <a:bodyPr rtlCol="0" anchor="ctr"/>
            <a:lstStyle/>
            <a:p>
              <a:endParaRPr lang="ja-JP" altLang="en-US"/>
            </a:p>
          </p:txBody>
        </p:sp>
      </p:grpSp>
      <p:sp>
        <p:nvSpPr>
          <p:cNvPr id="55" name="テキスト ボックス 54">
            <a:extLst>
              <a:ext uri="{FF2B5EF4-FFF2-40B4-BE49-F238E27FC236}">
                <a16:creationId xmlns:a16="http://schemas.microsoft.com/office/drawing/2014/main" id="{EA7B5B91-3289-47B4-BA95-27EC9FD0B316}"/>
              </a:ext>
            </a:extLst>
          </p:cNvPr>
          <p:cNvSpPr txBox="1"/>
          <p:nvPr/>
        </p:nvSpPr>
        <p:spPr>
          <a:xfrm>
            <a:off x="5916006" y="1836160"/>
            <a:ext cx="3206498"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貯金してても、</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長生きしている間にものの</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値段がめっちゃ上がったら？</a:t>
            </a:r>
          </a:p>
        </p:txBody>
      </p:sp>
      <p:sp>
        <p:nvSpPr>
          <p:cNvPr id="58" name="テキスト ボックス 57">
            <a:extLst>
              <a:ext uri="{FF2B5EF4-FFF2-40B4-BE49-F238E27FC236}">
                <a16:creationId xmlns:a16="http://schemas.microsoft.com/office/drawing/2014/main" id="{13EDCEF7-6239-4E04-9A3A-22E837F4F0FE}"/>
              </a:ext>
            </a:extLst>
          </p:cNvPr>
          <p:cNvSpPr txBox="1"/>
          <p:nvPr/>
        </p:nvSpPr>
        <p:spPr>
          <a:xfrm>
            <a:off x="1069438" y="2398732"/>
            <a:ext cx="3864328" cy="735714"/>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家計の支え手が死んじゃったら？</a:t>
            </a:r>
          </a:p>
        </p:txBody>
      </p:sp>
      <p:sp>
        <p:nvSpPr>
          <p:cNvPr id="61" name="テキスト ボックス 60">
            <a:extLst>
              <a:ext uri="{FF2B5EF4-FFF2-40B4-BE49-F238E27FC236}">
                <a16:creationId xmlns:a16="http://schemas.microsoft.com/office/drawing/2014/main" id="{E862D59C-34B2-4BB1-9FCD-47ED22CEDAD0}"/>
              </a:ext>
            </a:extLst>
          </p:cNvPr>
          <p:cNvSpPr txBox="1"/>
          <p:nvPr/>
        </p:nvSpPr>
        <p:spPr>
          <a:xfrm>
            <a:off x="4648307" y="3688045"/>
            <a:ext cx="2168262" cy="1074268"/>
          </a:xfrm>
          <a:prstGeom prst="rect">
            <a:avLst/>
          </a:prstGeom>
          <a:noFill/>
        </p:spPr>
        <p:txBody>
          <a:bodyPr wrap="square" rtlCol="0">
            <a:spAutoFit/>
          </a:bodyPr>
          <a:lstStyle/>
          <a:p>
            <a:pPr marL="0" marR="0" lvl="0" indent="0" algn="l" defTabSz="457200" rtl="0" eaLnBrk="1" fontAlgn="auto" latinLnBrk="0" hangingPunct="1">
              <a:lnSpc>
                <a:spcPct val="110000"/>
              </a:lnSpc>
              <a:spcBef>
                <a:spcPts val="0"/>
              </a:spcBef>
              <a:spcAft>
                <a:spcPts val="1200"/>
              </a:spcAft>
              <a:buClrTx/>
              <a:buSzTx/>
              <a:buFontTx/>
              <a:buNone/>
              <a:tabLst/>
              <a:defRPr/>
            </a:pP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もし、若いときに、</a:t>
            </a:r>
            <a:br>
              <a:rPr kumimoji="1" lang="en-US" altLang="ja-JP"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病気や事故で</a:t>
            </a:r>
            <a:br>
              <a:rPr kumimoji="1" lang="en-US" altLang="ja-JP" sz="2000" b="1">
                <a:solidFill>
                  <a:srgbClr val="404040"/>
                </a:solidFill>
                <a:latin typeface="Meiryo UI" panose="020B0604030504040204" pitchFamily="50" charset="-128"/>
                <a:ea typeface="Meiryo UI" panose="020B0604030504040204" pitchFamily="50" charset="-128"/>
              </a:rPr>
            </a:br>
            <a:r>
              <a:rPr kumimoji="1" lang="ja-JP" altLang="en-US" sz="2000" b="1" i="0" u="none" strike="noStrike" kern="1200" cap="none" normalizeH="0" baseline="0" noProof="0">
                <a:ln>
                  <a:noFill/>
                </a:ln>
                <a:solidFill>
                  <a:srgbClr val="404040"/>
                </a:solidFill>
                <a:effectLst/>
                <a:uLnTx/>
                <a:uFillTx/>
                <a:latin typeface="Meiryo UI" panose="020B0604030504040204" pitchFamily="50" charset="-128"/>
                <a:ea typeface="Meiryo UI" panose="020B0604030504040204" pitchFamily="50" charset="-128"/>
              </a:rPr>
              <a:t>働けなくなったら？</a:t>
            </a:r>
          </a:p>
        </p:txBody>
      </p:sp>
      <p:grpSp>
        <p:nvGrpSpPr>
          <p:cNvPr id="112" name="グループ化 111">
            <a:extLst>
              <a:ext uri="{FF2B5EF4-FFF2-40B4-BE49-F238E27FC236}">
                <a16:creationId xmlns:a16="http://schemas.microsoft.com/office/drawing/2014/main" id="{E3F80F86-5166-4563-A9EF-924A958B6B82}"/>
              </a:ext>
            </a:extLst>
          </p:cNvPr>
          <p:cNvGrpSpPr/>
          <p:nvPr/>
        </p:nvGrpSpPr>
        <p:grpSpPr>
          <a:xfrm>
            <a:off x="7819526" y="3408738"/>
            <a:ext cx="837275" cy="842405"/>
            <a:chOff x="7359877" y="3608506"/>
            <a:chExt cx="837275" cy="842405"/>
          </a:xfrm>
        </p:grpSpPr>
        <p:sp>
          <p:nvSpPr>
            <p:cNvPr id="103" name="フリーフォーム: 図形 102">
              <a:extLst>
                <a:ext uri="{FF2B5EF4-FFF2-40B4-BE49-F238E27FC236}">
                  <a16:creationId xmlns:a16="http://schemas.microsoft.com/office/drawing/2014/main" id="{F0B3B936-8582-4A07-B0D1-3FC5A3325744}"/>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EDE95E05-0599-4C57-800C-55525FC5206F}"/>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147CFB6A-5CA0-4316-91BE-FF0686827F3F}"/>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B4EA3014-7CE9-4642-8817-2B9A76BBB8BE}"/>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2" name="グループ化 171">
            <a:extLst>
              <a:ext uri="{FF2B5EF4-FFF2-40B4-BE49-F238E27FC236}">
                <a16:creationId xmlns:a16="http://schemas.microsoft.com/office/drawing/2014/main" id="{A9FE4D78-950C-448C-84BF-CE09A9F5043A}"/>
              </a:ext>
            </a:extLst>
          </p:cNvPr>
          <p:cNvGrpSpPr/>
          <p:nvPr/>
        </p:nvGrpSpPr>
        <p:grpSpPr>
          <a:xfrm>
            <a:off x="7689727" y="4792574"/>
            <a:ext cx="380127" cy="301773"/>
            <a:chOff x="7817025" y="4149138"/>
            <a:chExt cx="380127" cy="301773"/>
          </a:xfrm>
        </p:grpSpPr>
        <p:sp>
          <p:nvSpPr>
            <p:cNvPr id="174" name="フリーフォーム: 図形 173">
              <a:extLst>
                <a:ext uri="{FF2B5EF4-FFF2-40B4-BE49-F238E27FC236}">
                  <a16:creationId xmlns:a16="http://schemas.microsoft.com/office/drawing/2014/main" id="{D471250B-459B-41EC-95A0-534BA8A9CF23}"/>
                </a:ext>
              </a:extLst>
            </p:cNvPr>
            <p:cNvSpPr/>
            <p:nvPr/>
          </p:nvSpPr>
          <p:spPr>
            <a:xfrm>
              <a:off x="7917091" y="421071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76" name="フリーフォーム: 図形 175">
              <a:extLst>
                <a:ext uri="{FF2B5EF4-FFF2-40B4-BE49-F238E27FC236}">
                  <a16:creationId xmlns:a16="http://schemas.microsoft.com/office/drawing/2014/main" id="{929E62E2-4CE2-4D24-BF99-A08772F8988F}"/>
                </a:ext>
              </a:extLst>
            </p:cNvPr>
            <p:cNvSpPr/>
            <p:nvPr/>
          </p:nvSpPr>
          <p:spPr>
            <a:xfrm>
              <a:off x="7817025" y="414913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grpSp>
        <p:nvGrpSpPr>
          <p:cNvPr id="177" name="グループ化 176">
            <a:extLst>
              <a:ext uri="{FF2B5EF4-FFF2-40B4-BE49-F238E27FC236}">
                <a16:creationId xmlns:a16="http://schemas.microsoft.com/office/drawing/2014/main" id="{8BD63296-6B5A-466F-9D8C-0317737FCFC0}"/>
              </a:ext>
            </a:extLst>
          </p:cNvPr>
          <p:cNvGrpSpPr/>
          <p:nvPr/>
        </p:nvGrpSpPr>
        <p:grpSpPr>
          <a:xfrm>
            <a:off x="2255170" y="3755713"/>
            <a:ext cx="950825" cy="750665"/>
            <a:chOff x="7359877" y="3608506"/>
            <a:chExt cx="950825" cy="750665"/>
          </a:xfrm>
        </p:grpSpPr>
        <p:sp>
          <p:nvSpPr>
            <p:cNvPr id="178" name="フリーフォーム: 図形 177">
              <a:extLst>
                <a:ext uri="{FF2B5EF4-FFF2-40B4-BE49-F238E27FC236}">
                  <a16:creationId xmlns:a16="http://schemas.microsoft.com/office/drawing/2014/main" id="{F793EDE1-716E-4245-A650-B14BB4411256}"/>
                </a:ext>
              </a:extLst>
            </p:cNvPr>
            <p:cNvSpPr/>
            <p:nvPr/>
          </p:nvSpPr>
          <p:spPr>
            <a:xfrm>
              <a:off x="7459943" y="3670086"/>
              <a:ext cx="495890" cy="418887"/>
            </a:xfrm>
            <a:custGeom>
              <a:avLst/>
              <a:gdLst>
                <a:gd name="connsiteX0" fmla="*/ 5751 w 495890"/>
                <a:gd name="connsiteY0" fmla="*/ 289050 h 418887"/>
                <a:gd name="connsiteX1" fmla="*/ 57246 w 495890"/>
                <a:gd name="connsiteY1" fmla="*/ 80220 h 418887"/>
                <a:gd name="connsiteX2" fmla="*/ 263728 w 495890"/>
                <a:gd name="connsiteY2" fmla="*/ -179 h 418887"/>
                <a:gd name="connsiteX3" fmla="*/ 440961 w 495890"/>
                <a:gd name="connsiteY3" fmla="*/ 62401 h 418887"/>
                <a:gd name="connsiteX4" fmla="*/ 476791 w 495890"/>
                <a:gd name="connsiteY4" fmla="*/ 266381 h 418887"/>
                <a:gd name="connsiteX5" fmla="*/ 318688 w 495890"/>
                <a:gd name="connsiteY5" fmla="*/ 407705 h 418887"/>
                <a:gd name="connsiteX6" fmla="*/ 5751 w 495890"/>
                <a:gd name="connsiteY6" fmla="*/ 289050 h 418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18887">
                  <a:moveTo>
                    <a:pt x="5751" y="289050"/>
                  </a:move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cubicBezTo>
                    <a:pt x="216735" y="440612"/>
                    <a:pt x="47278" y="398969"/>
                    <a:pt x="5751" y="289050"/>
                  </a:cubicBezTo>
                  <a:close/>
                </a:path>
              </a:pathLst>
            </a:custGeom>
            <a:solidFill>
              <a:srgbClr val="FFEFB3"/>
            </a:solidFill>
            <a:ln w="3840" cap="flat">
              <a:noFill/>
              <a:prstDash val="solid"/>
              <a:miter/>
            </a:ln>
          </p:spPr>
          <p:txBody>
            <a:bodyPr rtlCol="0" anchor="ctr"/>
            <a:lstStyle/>
            <a:p>
              <a:endParaRPr lang="ja-JP" altLang="en-US"/>
            </a:p>
          </p:txBody>
        </p:sp>
        <p:sp>
          <p:nvSpPr>
            <p:cNvPr id="179" name="フリーフォーム: 図形 178">
              <a:extLst>
                <a:ext uri="{FF2B5EF4-FFF2-40B4-BE49-F238E27FC236}">
                  <a16:creationId xmlns:a16="http://schemas.microsoft.com/office/drawing/2014/main" id="{133AC3D0-16DF-4385-AD2F-F2AECCEDE213}"/>
                </a:ext>
              </a:extLst>
            </p:cNvPr>
            <p:cNvSpPr/>
            <p:nvPr/>
          </p:nvSpPr>
          <p:spPr>
            <a:xfrm>
              <a:off x="8030641" y="4118977"/>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solidFill>
              <a:srgbClr val="FFEFB3"/>
            </a:solidFill>
            <a:ln w="3840" cap="flat">
              <a:noFill/>
              <a:prstDash val="solid"/>
              <a:miter/>
            </a:ln>
          </p:spPr>
          <p:txBody>
            <a:bodyPr rtlCol="0" anchor="ctr"/>
            <a:lstStyle/>
            <a:p>
              <a:endParaRPr lang="ja-JP" altLang="en-US"/>
            </a:p>
          </p:txBody>
        </p:sp>
        <p:sp>
          <p:nvSpPr>
            <p:cNvPr id="180" name="フリーフォーム: 図形 179">
              <a:extLst>
                <a:ext uri="{FF2B5EF4-FFF2-40B4-BE49-F238E27FC236}">
                  <a16:creationId xmlns:a16="http://schemas.microsoft.com/office/drawing/2014/main" id="{5454A40B-B39C-403E-9380-30B903EEB5FC}"/>
                </a:ext>
              </a:extLst>
            </p:cNvPr>
            <p:cNvSpPr/>
            <p:nvPr/>
          </p:nvSpPr>
          <p:spPr>
            <a:xfrm>
              <a:off x="7359877" y="3608506"/>
              <a:ext cx="495890" cy="407925"/>
            </a:xfrm>
            <a:custGeom>
              <a:avLst/>
              <a:gdLst>
                <a:gd name="connsiteX0" fmla="*/ 152809 w 495890"/>
                <a:gd name="connsiteY0" fmla="*/ 406050 h 407925"/>
                <a:gd name="connsiteX1" fmla="*/ 5751 w 495890"/>
                <a:gd name="connsiteY1" fmla="*/ 289050 h 407925"/>
                <a:gd name="connsiteX2" fmla="*/ 57246 w 495890"/>
                <a:gd name="connsiteY2" fmla="*/ 80220 h 407925"/>
                <a:gd name="connsiteX3" fmla="*/ 263728 w 495890"/>
                <a:gd name="connsiteY3" fmla="*/ -179 h 407925"/>
                <a:gd name="connsiteX4" fmla="*/ 440961 w 495890"/>
                <a:gd name="connsiteY4" fmla="*/ 62401 h 407925"/>
                <a:gd name="connsiteX5" fmla="*/ 476791 w 495890"/>
                <a:gd name="connsiteY5" fmla="*/ 266381 h 407925"/>
                <a:gd name="connsiteX6" fmla="*/ 318688 w 495890"/>
                <a:gd name="connsiteY6" fmla="*/ 407705 h 40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890" h="407925">
                  <a:moveTo>
                    <a:pt x="152809" y="406050"/>
                  </a:moveTo>
                  <a:cubicBezTo>
                    <a:pt x="87073" y="387307"/>
                    <a:pt x="28035" y="348012"/>
                    <a:pt x="5751" y="289050"/>
                  </a:cubicBezTo>
                  <a:cubicBezTo>
                    <a:pt x="-20999" y="218157"/>
                    <a:pt x="3864" y="133986"/>
                    <a:pt x="57246" y="80220"/>
                  </a:cubicBezTo>
                  <a:cubicBezTo>
                    <a:pt x="110628" y="26454"/>
                    <a:pt x="188101" y="975"/>
                    <a:pt x="263728" y="-179"/>
                  </a:cubicBezTo>
                  <a:cubicBezTo>
                    <a:pt x="328156" y="-1180"/>
                    <a:pt x="396085" y="16178"/>
                    <a:pt x="440961" y="62401"/>
                  </a:cubicBezTo>
                  <a:cubicBezTo>
                    <a:pt x="491840" y="114820"/>
                    <a:pt x="503732" y="198683"/>
                    <a:pt x="476791" y="266381"/>
                  </a:cubicBezTo>
                  <a:cubicBezTo>
                    <a:pt x="449850" y="334080"/>
                    <a:pt x="388271" y="385422"/>
                    <a:pt x="318688" y="407705"/>
                  </a:cubicBezTo>
                </a:path>
              </a:pathLst>
            </a:custGeom>
            <a:noFill/>
            <a:ln w="29187" cap="rnd">
              <a:solidFill>
                <a:srgbClr val="404040"/>
              </a:solidFill>
              <a:prstDash val="solid"/>
              <a:round/>
            </a:ln>
          </p:spPr>
          <p:txBody>
            <a:bodyPr rtlCol="0" anchor="ctr"/>
            <a:lstStyle/>
            <a:p>
              <a:endParaRPr lang="ja-JP" altLang="en-US"/>
            </a:p>
          </p:txBody>
        </p:sp>
        <p:sp>
          <p:nvSpPr>
            <p:cNvPr id="181" name="フリーフォーム: 図形 180">
              <a:extLst>
                <a:ext uri="{FF2B5EF4-FFF2-40B4-BE49-F238E27FC236}">
                  <a16:creationId xmlns:a16="http://schemas.microsoft.com/office/drawing/2014/main" id="{F2B3107A-0CF5-4284-8C14-F13588EFBBA6}"/>
                </a:ext>
              </a:extLst>
            </p:cNvPr>
            <p:cNvSpPr/>
            <p:nvPr/>
          </p:nvSpPr>
          <p:spPr>
            <a:xfrm>
              <a:off x="7930575" y="4057398"/>
              <a:ext cx="280061" cy="240194"/>
            </a:xfrm>
            <a:custGeom>
              <a:avLst/>
              <a:gdLst>
                <a:gd name="connsiteX0" fmla="*/ 106200 w 280061"/>
                <a:gd name="connsiteY0" fmla="*/ 239666 h 240194"/>
                <a:gd name="connsiteX1" fmla="*/ 62094 w 280061"/>
                <a:gd name="connsiteY1" fmla="*/ 230660 h 240194"/>
                <a:gd name="connsiteX2" fmla="*/ 21452 w 280061"/>
                <a:gd name="connsiteY2" fmla="*/ 204797 h 240194"/>
                <a:gd name="connsiteX3" fmla="*/ 14023 w 280061"/>
                <a:gd name="connsiteY3" fmla="*/ 63858 h 240194"/>
                <a:gd name="connsiteX4" fmla="*/ 135219 w 280061"/>
                <a:gd name="connsiteY4" fmla="*/ -184 h 240194"/>
                <a:gd name="connsiteX5" fmla="*/ 250489 w 280061"/>
                <a:gd name="connsiteY5" fmla="*/ 49849 h 240194"/>
                <a:gd name="connsiteX6" fmla="*/ 237133 w 280061"/>
                <a:gd name="connsiteY6" fmla="*/ 206182 h 240194"/>
                <a:gd name="connsiteX7" fmla="*/ 106200 w 280061"/>
                <a:gd name="connsiteY7" fmla="*/ 239666 h 2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061" h="240194">
                  <a:moveTo>
                    <a:pt x="106200" y="239666"/>
                  </a:moveTo>
                  <a:cubicBezTo>
                    <a:pt x="91074" y="239205"/>
                    <a:pt x="76181" y="236164"/>
                    <a:pt x="62094" y="230660"/>
                  </a:cubicBezTo>
                  <a:cubicBezTo>
                    <a:pt x="46854" y="225041"/>
                    <a:pt x="32998" y="216227"/>
                    <a:pt x="21452" y="204797"/>
                  </a:cubicBezTo>
                  <a:cubicBezTo>
                    <a:pt x="-12378" y="169581"/>
                    <a:pt x="-12764" y="105809"/>
                    <a:pt x="14023" y="63858"/>
                  </a:cubicBezTo>
                  <a:cubicBezTo>
                    <a:pt x="40810" y="21907"/>
                    <a:pt x="88727" y="816"/>
                    <a:pt x="135219" y="-184"/>
                  </a:cubicBezTo>
                  <a:cubicBezTo>
                    <a:pt x="177824" y="-1070"/>
                    <a:pt x="222277" y="14672"/>
                    <a:pt x="250489" y="49849"/>
                  </a:cubicBezTo>
                  <a:cubicBezTo>
                    <a:pt x="287435" y="96033"/>
                    <a:pt x="282240" y="169158"/>
                    <a:pt x="237133" y="206182"/>
                  </a:cubicBezTo>
                  <a:cubicBezTo>
                    <a:pt x="200570" y="236279"/>
                    <a:pt x="150075" y="241437"/>
                    <a:pt x="106200" y="239666"/>
                  </a:cubicBezTo>
                  <a:close/>
                </a:path>
              </a:pathLst>
            </a:custGeom>
            <a:noFill/>
            <a:ln w="29187" cap="rnd">
              <a:solidFill>
                <a:srgbClr val="404040"/>
              </a:solidFill>
              <a:prstDash val="solid"/>
              <a:round/>
            </a:ln>
          </p:spPr>
          <p:txBody>
            <a:bodyPr rtlCol="0" anchor="ctr"/>
            <a:lstStyle/>
            <a:p>
              <a:endParaRPr lang="ja-JP" altLang="en-US"/>
            </a:p>
          </p:txBody>
        </p:sp>
      </p:grpSp>
    </p:spTree>
    <p:extLst>
      <p:ext uri="{BB962C8B-B14F-4D97-AF65-F5344CB8AC3E}">
        <p14:creationId xmlns:p14="http://schemas.microsoft.com/office/powerpoint/2010/main" val="19104300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29055 -0.05254 L 1.28205E-6 -4.81481E-6 " pathEditMode="relative" rAng="0" ptsTypes="AA">
                                      <p:cBhvr>
                                        <p:cTn id="10" dur="1000" fill="hold"/>
                                        <p:tgtEl>
                                          <p:spTgt spid="32"/>
                                        </p:tgtEl>
                                        <p:attrNameLst>
                                          <p:attrName>ppt_x</p:attrName>
                                          <p:attrName>ppt_y</p:attrName>
                                        </p:attrNameLst>
                                      </p:cBhvr>
                                      <p:rCtr x="14519"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フリーフォーム: 図形 202">
            <a:extLst>
              <a:ext uri="{FF2B5EF4-FFF2-40B4-BE49-F238E27FC236}">
                <a16:creationId xmlns:a16="http://schemas.microsoft.com/office/drawing/2014/main" id="{F9D73C3C-F0E9-479B-C53E-C172E786D9D4}"/>
              </a:ext>
            </a:extLst>
          </p:cNvPr>
          <p:cNvSpPr/>
          <p:nvPr/>
        </p:nvSpPr>
        <p:spPr>
          <a:xfrm rot="5400000" flipH="1">
            <a:off x="8332138" y="4593793"/>
            <a:ext cx="625233" cy="1478398"/>
          </a:xfrm>
          <a:custGeom>
            <a:avLst/>
            <a:gdLst>
              <a:gd name="connsiteX0" fmla="*/ 524603 w 524603"/>
              <a:gd name="connsiteY0" fmla="*/ 932603 h 1317771"/>
              <a:gd name="connsiteX1" fmla="*/ 524603 w 524603"/>
              <a:gd name="connsiteY1" fmla="*/ 87436 h 1317771"/>
              <a:gd name="connsiteX2" fmla="*/ 437167 w 524603"/>
              <a:gd name="connsiteY2" fmla="*/ 0 h 1317771"/>
              <a:gd name="connsiteX3" fmla="*/ 87436 w 524603"/>
              <a:gd name="connsiteY3" fmla="*/ 0 h 1317771"/>
              <a:gd name="connsiteX4" fmla="*/ 0 w 524603"/>
              <a:gd name="connsiteY4" fmla="*/ 87436 h 1317771"/>
              <a:gd name="connsiteX5" fmla="*/ 0 w 524603"/>
              <a:gd name="connsiteY5" fmla="*/ 932603 h 1317771"/>
              <a:gd name="connsiteX6" fmla="*/ 87436 w 524603"/>
              <a:gd name="connsiteY6" fmla="*/ 1020039 h 1317771"/>
              <a:gd name="connsiteX7" fmla="*/ 188468 w 524603"/>
              <a:gd name="connsiteY7" fmla="*/ 1020039 h 1317771"/>
              <a:gd name="connsiteX8" fmla="*/ 248326 w 524603"/>
              <a:gd name="connsiteY8" fmla="*/ 1317771 h 1317771"/>
              <a:gd name="connsiteX9" fmla="*/ 308183 w 524603"/>
              <a:gd name="connsiteY9" fmla="*/ 1020039 h 1317771"/>
              <a:gd name="connsiteX10" fmla="*/ 437167 w 524603"/>
              <a:gd name="connsiteY10" fmla="*/ 1020039 h 1317771"/>
              <a:gd name="connsiteX11" fmla="*/ 524603 w 524603"/>
              <a:gd name="connsiteY11" fmla="*/ 932603 h 1317771"/>
              <a:gd name="connsiteX0" fmla="*/ 524603 w 524603"/>
              <a:gd name="connsiteY0" fmla="*/ 932603 h 1240453"/>
              <a:gd name="connsiteX1" fmla="*/ 524603 w 524603"/>
              <a:gd name="connsiteY1" fmla="*/ 87436 h 1240453"/>
              <a:gd name="connsiteX2" fmla="*/ 437167 w 524603"/>
              <a:gd name="connsiteY2" fmla="*/ 0 h 1240453"/>
              <a:gd name="connsiteX3" fmla="*/ 87436 w 524603"/>
              <a:gd name="connsiteY3" fmla="*/ 0 h 1240453"/>
              <a:gd name="connsiteX4" fmla="*/ 0 w 524603"/>
              <a:gd name="connsiteY4" fmla="*/ 87436 h 1240453"/>
              <a:gd name="connsiteX5" fmla="*/ 0 w 524603"/>
              <a:gd name="connsiteY5" fmla="*/ 932603 h 1240453"/>
              <a:gd name="connsiteX6" fmla="*/ 87436 w 524603"/>
              <a:gd name="connsiteY6" fmla="*/ 1020039 h 1240453"/>
              <a:gd name="connsiteX7" fmla="*/ 188468 w 524603"/>
              <a:gd name="connsiteY7" fmla="*/ 1020039 h 1240453"/>
              <a:gd name="connsiteX8" fmla="*/ 248326 w 524603"/>
              <a:gd name="connsiteY8" fmla="*/ 1240453 h 1240453"/>
              <a:gd name="connsiteX9" fmla="*/ 308183 w 524603"/>
              <a:gd name="connsiteY9" fmla="*/ 1020039 h 1240453"/>
              <a:gd name="connsiteX10" fmla="*/ 437167 w 524603"/>
              <a:gd name="connsiteY10" fmla="*/ 1020039 h 1240453"/>
              <a:gd name="connsiteX11" fmla="*/ 524603 w 524603"/>
              <a:gd name="connsiteY11" fmla="*/ 932603 h 124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603" h="1240453">
                <a:moveTo>
                  <a:pt x="524603" y="932603"/>
                </a:moveTo>
                <a:lnTo>
                  <a:pt x="524603" y="87436"/>
                </a:lnTo>
                <a:cubicBezTo>
                  <a:pt x="524603" y="39146"/>
                  <a:pt x="485457" y="0"/>
                  <a:pt x="437167" y="0"/>
                </a:cubicBezTo>
                <a:lnTo>
                  <a:pt x="87436" y="0"/>
                </a:lnTo>
                <a:cubicBezTo>
                  <a:pt x="39146" y="0"/>
                  <a:pt x="0" y="39146"/>
                  <a:pt x="0" y="87436"/>
                </a:cubicBezTo>
                <a:lnTo>
                  <a:pt x="0" y="932603"/>
                </a:lnTo>
                <a:cubicBezTo>
                  <a:pt x="0" y="980893"/>
                  <a:pt x="39146" y="1020039"/>
                  <a:pt x="87436" y="1020039"/>
                </a:cubicBezTo>
                <a:lnTo>
                  <a:pt x="188468" y="1020039"/>
                </a:lnTo>
                <a:lnTo>
                  <a:pt x="248326" y="1240453"/>
                </a:lnTo>
                <a:lnTo>
                  <a:pt x="308183" y="1020039"/>
                </a:lnTo>
                <a:lnTo>
                  <a:pt x="437167" y="1020039"/>
                </a:lnTo>
                <a:cubicBezTo>
                  <a:pt x="485457" y="1020039"/>
                  <a:pt x="524603" y="980893"/>
                  <a:pt x="524603" y="932603"/>
                </a:cubicBezTo>
                <a:close/>
              </a:path>
            </a:pathLst>
          </a:custGeom>
          <a:solidFill>
            <a:schemeClr val="bg1"/>
          </a:solidFill>
          <a:ln w="19050">
            <a:solidFill>
              <a:srgbClr val="EC853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400">
              <a:solidFill>
                <a:srgbClr val="002060"/>
              </a:solidFill>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3B58E23C-CE4D-AB1F-12D1-F5996DF88BE6}"/>
              </a:ext>
            </a:extLst>
          </p:cNvPr>
          <p:cNvSpPr txBox="1"/>
          <p:nvPr/>
        </p:nvSpPr>
        <p:spPr>
          <a:xfrm>
            <a:off x="8205079" y="5045956"/>
            <a:ext cx="1248553" cy="580415"/>
          </a:xfrm>
          <a:prstGeom prst="rect">
            <a:avLst/>
          </a:prstGeom>
          <a:noFill/>
          <a:ln>
            <a:noFill/>
          </a:ln>
        </p:spPr>
        <p:txBody>
          <a:bodyPr wrap="square" rtlCol="0" anchor="ctr">
            <a:spAutoFit/>
          </a:bodyPr>
          <a:lstStyle/>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貯金には無い</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rPr>
              <a:t>特徴だね！</a:t>
            </a:r>
            <a:endParaRPr kumimoji="1" lang="en-US" altLang="ja-JP" sz="1400" b="1"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pic>
        <p:nvPicPr>
          <p:cNvPr id="207" name="図 206">
            <a:extLst>
              <a:ext uri="{FF2B5EF4-FFF2-40B4-BE49-F238E27FC236}">
                <a16:creationId xmlns:a16="http://schemas.microsoft.com/office/drawing/2014/main" id="{4B92F3B2-1EF8-97A9-D71E-88A9F691CD6A}"/>
              </a:ext>
            </a:extLst>
          </p:cNvPr>
          <p:cNvPicPr>
            <a:picLocks noChangeAspect="1"/>
          </p:cNvPicPr>
          <p:nvPr/>
        </p:nvPicPr>
        <p:blipFill>
          <a:blip r:embed="rId2"/>
          <a:stretch>
            <a:fillRect/>
          </a:stretch>
        </p:blipFill>
        <p:spPr>
          <a:xfrm>
            <a:off x="7053689" y="4888990"/>
            <a:ext cx="830500" cy="1157363"/>
          </a:xfrm>
          <a:prstGeom prst="rect">
            <a:avLst/>
          </a:prstGeom>
        </p:spPr>
      </p:pic>
      <p:sp>
        <p:nvSpPr>
          <p:cNvPr id="182" name="四角形: 角を丸くする 181">
            <a:extLst>
              <a:ext uri="{FF2B5EF4-FFF2-40B4-BE49-F238E27FC236}">
                <a16:creationId xmlns:a16="http://schemas.microsoft.com/office/drawing/2014/main" id="{EEFDB03B-D52E-4E43-3730-558EBD3A3CF8}"/>
              </a:ext>
            </a:extLst>
          </p:cNvPr>
          <p:cNvSpPr/>
          <p:nvPr/>
        </p:nvSpPr>
        <p:spPr>
          <a:xfrm>
            <a:off x="4390366"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83" name="四角形: 角を丸くする 182">
            <a:extLst>
              <a:ext uri="{FF2B5EF4-FFF2-40B4-BE49-F238E27FC236}">
                <a16:creationId xmlns:a16="http://schemas.microsoft.com/office/drawing/2014/main" id="{7650089F-6DBA-CE33-B19E-E65CD82C8D42}"/>
              </a:ext>
            </a:extLst>
          </p:cNvPr>
          <p:cNvSpPr/>
          <p:nvPr/>
        </p:nvSpPr>
        <p:spPr>
          <a:xfrm>
            <a:off x="6827418"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76" name="四角形: 角を丸くする 175">
            <a:extLst>
              <a:ext uri="{FF2B5EF4-FFF2-40B4-BE49-F238E27FC236}">
                <a16:creationId xmlns:a16="http://schemas.microsoft.com/office/drawing/2014/main" id="{B52A0E9D-327B-22E1-7E64-B65AF26FE3B4}"/>
              </a:ext>
            </a:extLst>
          </p:cNvPr>
          <p:cNvSpPr/>
          <p:nvPr/>
        </p:nvSpPr>
        <p:spPr>
          <a:xfrm>
            <a:off x="1953931" y="2262770"/>
            <a:ext cx="2340000" cy="1564198"/>
          </a:xfrm>
          <a:prstGeom prst="roundRect">
            <a:avLst>
              <a:gd name="adj" fmla="val 3880"/>
            </a:avLst>
          </a:prstGeom>
          <a:solidFill>
            <a:srgbClr val="F6C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nvGrpSpPr>
          <p:cNvPr id="103" name="グループ化 102">
            <a:extLst>
              <a:ext uri="{FF2B5EF4-FFF2-40B4-BE49-F238E27FC236}">
                <a16:creationId xmlns:a16="http://schemas.microsoft.com/office/drawing/2014/main" id="{F57AAC47-3634-565B-903B-20AA13B3A45B}"/>
              </a:ext>
            </a:extLst>
          </p:cNvPr>
          <p:cNvGrpSpPr/>
          <p:nvPr/>
        </p:nvGrpSpPr>
        <p:grpSpPr>
          <a:xfrm>
            <a:off x="359962" y="484669"/>
            <a:ext cx="9006860" cy="821372"/>
            <a:chOff x="359962" y="2086823"/>
            <a:chExt cx="9260780" cy="821372"/>
          </a:xfrm>
        </p:grpSpPr>
        <p:sp>
          <p:nvSpPr>
            <p:cNvPr id="8" name="フリーフォーム: 図形 7">
              <a:extLst>
                <a:ext uri="{FF2B5EF4-FFF2-40B4-BE49-F238E27FC236}">
                  <a16:creationId xmlns:a16="http://schemas.microsoft.com/office/drawing/2014/main" id="{80C29FC9-A6B8-6637-3B84-0A5B42E4FC70}"/>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endParaRPr lang="ja-JP" altLang="en-US"/>
            </a:p>
          </p:txBody>
        </p:sp>
        <p:sp>
          <p:nvSpPr>
            <p:cNvPr id="9" name="フリーフォーム: 図形 8">
              <a:extLst>
                <a:ext uri="{FF2B5EF4-FFF2-40B4-BE49-F238E27FC236}">
                  <a16:creationId xmlns:a16="http://schemas.microsoft.com/office/drawing/2014/main" id="{1DDCB21D-A119-CB68-7E15-E24CD195F1BC}"/>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10" name="フリーフォーム: 図形 9">
              <a:extLst>
                <a:ext uri="{FF2B5EF4-FFF2-40B4-BE49-F238E27FC236}">
                  <a16:creationId xmlns:a16="http://schemas.microsoft.com/office/drawing/2014/main" id="{FEA1160C-53C0-C822-F0C4-481D0D4DD988}"/>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5E7DA6A0-B456-7146-AC0C-EC531046D3E6}"/>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000D0E65-0543-B286-9D1F-50ED7057852F}"/>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5A7D0050-E881-2A42-848F-F9C6CA5C131E}"/>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EEAD529D-5664-D4E7-AEBF-1802164E75F1}"/>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3BEE45E5-93D8-DFEC-4646-8807F16A661D}"/>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EB94F94-60FA-830B-633D-B22AAF118CB1}"/>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068780F-9AD6-F8E7-F918-6F21890335D6}"/>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D23397A-4C45-7A80-469D-82A05B87E8F6}"/>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DB88FF80-C4E6-F5ED-C975-AA5535DEF846}"/>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6D7E50BB-4EE5-13B0-8050-DDB08BBE4E1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1A00BCD-D161-2477-E59F-9CA4D8E9CD60}"/>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0B9EC84-87DD-FA2C-0A19-954154478C16}"/>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606C1BA6-C6BC-858A-F9A6-EF0653C252C3}"/>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F326116A-CAA2-B89F-1FF7-227DA302BF62}"/>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939C54F-96B0-E164-1899-8F5292F9DB2B}"/>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8496B63E-1EC9-7440-33C8-CCE075DA10B1}"/>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DD65C5A8-6662-0D3A-7864-62DEA2079642}"/>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468468C9-9409-BCCC-76FA-3A0670022430}"/>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BAF47F5-7906-05D1-97C1-55C6D8881D77}"/>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DCD261A7-6B57-EB31-644D-37A586AFFCF7}"/>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7D98318A-B1A8-0D1F-C408-F75541A52A16}"/>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D1BE4F1-CB19-C4DD-73C9-B6CC4E89FE7B}"/>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04CF2168-2602-DBA5-67E9-922121BF820B}"/>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0CC89723-6BF3-C08F-3C35-CE0DE6122207}"/>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58DEDFBB-C5D8-683D-93ED-B605297759CC}"/>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F2FF9621-ABB2-283A-82A0-0E070B3C86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86D118F9-0234-F2A7-47F2-DCDEE7055EAE}"/>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026EA8FB-A6DD-6915-E8D0-137ED8D976E9}"/>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89B2664F-430E-6741-4EB4-38550852BC53}"/>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C5CE720A-D7A1-5CA2-57CF-596C66847960}"/>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D28DE568-C62B-210C-12F3-ABC88CBDA58A}"/>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4FA8687D-8CB1-3413-01DB-5540D0088B91}"/>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B5CEBCE-461C-CF54-94C3-9141EF8EE103}"/>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BD7D5B8-10D0-CADF-D45D-E94EC7FA8B57}"/>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258167AC-6F52-D025-1C3F-05DC0F231265}"/>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4022F36E-847C-9A33-546F-AE9C338B60A1}"/>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93ACCE2B-5293-85C7-0EEE-4176B74EEB6D}"/>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06882F0F-F5F7-01F6-03E6-5466CBD205D8}"/>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888A98F3-6D9D-E182-D8EC-ECFA7A88F0D0}"/>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1C484F54-6434-1DD5-5837-3B669DBA8CE6}"/>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899BDD79-CE90-D870-7114-D4A557E8C52F}"/>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BC6C105-5993-FA88-1F60-F4F31F167B8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7E119880-3B00-81F6-1F3F-B43641F41998}"/>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75AE89B-B6ED-E525-A6BE-72F05BE8E3A1}"/>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E6E9D4E7-A0C3-250C-5D61-09FA8C614E01}"/>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7AF7A3B7-F5E9-E9D8-76B6-05BAB5CB2B79}"/>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1271B93F-B8CA-3F90-CE39-FA38C4458954}"/>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3126842C-5BE6-DD25-EE73-65BCD92E5C32}"/>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D73A39EA-6C45-9CCC-120A-6471D1E8A55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19D5DF0A-6C75-AFCD-E992-1E99E9CE5BCD}"/>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99F1BFA8-17E2-8DAA-9FD0-22134A4BA05A}"/>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7315AB8A-48BE-0A20-A120-C56FD916918F}"/>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6866ABC0-52C7-0D1E-CF79-85CFD7B41546}"/>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AD8483ED-44C0-AC16-968A-9E7BE1F19DD6}"/>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A1DE82CC-E288-AA22-F933-2103B53D1572}"/>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CCDF2D69-2781-6534-D7D6-793BCB3E1529}"/>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3C416AF8-EC26-17A9-5E02-FD07B28A77B4}"/>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00592012-4B31-222C-0956-78AC6BC9C7D7}"/>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80F71EC9-78D4-4BDE-747D-B1945E5A2B85}"/>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22898AE2-A952-C9A8-F07C-A915986E1325}"/>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8A34873-2C77-8611-B873-56A877053E43}"/>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A1FB8CFD-FEA7-B86B-88B9-74BB4C47571C}"/>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4366464F-230F-A910-3FE7-B0BBA0F519BD}"/>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D6DC303F-A9D6-9078-A745-36DFB293E24C}"/>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FBE282C4-93D7-4997-DCE0-BD4EFABE7650}"/>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56E272F0-5698-691A-BF9B-FD314FDE9CBB}"/>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9A246ED2-1FA7-ADE4-664A-232CD06E30AB}"/>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7B68FEED-B6D7-056A-6104-FC84D86A1D28}"/>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E7465784-E15C-FEC1-17B2-319C6E068AAE}"/>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C5A30377-2C80-3923-3805-2B0AB38CE100}"/>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E24A991-6D7D-648B-C21D-9401640E04C8}"/>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270D71B-A7B7-F27D-24AD-6822B0970191}"/>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3739F98B-DC65-DC42-788F-7E517CF68C29}"/>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800366D2-66EA-1614-384C-B28D37C462E5}"/>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7E84B7FE-2225-1B19-44D5-2D3E71E3013F}"/>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F291434B-01FD-9180-9FEF-7A6372FF20BA}"/>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7F49961F-E71A-577F-3423-9F5375766873}"/>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4D82F5E3-9E0F-1C61-92D1-3547F72AED57}"/>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259F06CB-E8BA-8930-C2B1-979B5A960317}"/>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326FCE45-FA48-98FA-C114-C9AD64F9F52E}"/>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B8D080A-4FBA-9BD3-5762-5F6A6796B9A4}"/>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EE02565F-BE8E-BA34-DCFD-3B4C569D8ECE}"/>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F43F55FF-7D9B-5B27-E137-56DB6149D0B2}"/>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213FB685-603D-73C0-2B94-2CD5C370B9FD}"/>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C36A1C17-2ECB-F015-0602-6209F1942A75}"/>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8170DA37-274F-DAFB-9CCC-977E8453E204}"/>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733B3686-126B-5659-B0D8-3D9577ABB7E3}"/>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AC11D846-6B2C-4AB4-EDD7-5C0295923518}"/>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4ECEB3C1-AF63-F491-0158-5096F3BCBAFC}"/>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637E35CE-9B36-4C38-9E71-95D10B9DF7A4}"/>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fld id="{9E2A29CB-BA86-48A6-80E1-CB8750A963B5}" type="slidenum">
              <a:rPr kumimoji="1" lang="ja-JP" altLang="en-US" smtClean="0"/>
              <a:t>16</a:t>
            </a:fld>
            <a:endParaRPr kumimoji="1" lang="ja-JP" altLang="en-US"/>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66722" y="632132"/>
            <a:ext cx="8691803" cy="461665"/>
          </a:xfrm>
          <a:prstGeom prst="rect">
            <a:avLst/>
          </a:prstGeom>
          <a:noFill/>
        </p:spPr>
        <p:txBody>
          <a:bodyPr wrap="none" rtlCol="0">
            <a:spAutoFit/>
          </a:bodyPr>
          <a:lstStyle/>
          <a:p>
            <a:pPr algn="ctr"/>
            <a:r>
              <a:rPr lang="ja-JP" altLang="en-US" sz="2400" b="1" spc="100">
                <a:latin typeface="BIZ UDPゴシック" panose="020B0400000000000000" pitchFamily="50" charset="-128"/>
                <a:ea typeface="BIZ UDPゴシック" panose="020B0400000000000000" pitchFamily="50" charset="-128"/>
              </a:rPr>
              <a:t>公的年金は、予測できない将来に備える生涯にわたる「保険」</a:t>
            </a:r>
          </a:p>
        </p:txBody>
      </p:sp>
      <p:sp>
        <p:nvSpPr>
          <p:cNvPr id="95" name="正方形/長方形 94">
            <a:extLst>
              <a:ext uri="{FF2B5EF4-FFF2-40B4-BE49-F238E27FC236}">
                <a16:creationId xmlns:a16="http://schemas.microsoft.com/office/drawing/2014/main" id="{467BF5BF-44B8-E527-5DA9-390FE52785F4}"/>
              </a:ext>
            </a:extLst>
          </p:cNvPr>
          <p:cNvSpPr/>
          <p:nvPr/>
        </p:nvSpPr>
        <p:spPr>
          <a:xfrm>
            <a:off x="1927484" y="2341499"/>
            <a:ext cx="211750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ja-JP" altLang="en-US" sz="1600" b="1">
                <a:solidFill>
                  <a:sysClr val="windowText" lastClr="000000"/>
                </a:solidFill>
                <a:latin typeface="+mn-ea"/>
              </a:rPr>
              <a:t>終身の支給</a:t>
            </a:r>
          </a:p>
        </p:txBody>
      </p:sp>
      <p:sp>
        <p:nvSpPr>
          <p:cNvPr id="96" name="正方形/長方形 95">
            <a:extLst>
              <a:ext uri="{FF2B5EF4-FFF2-40B4-BE49-F238E27FC236}">
                <a16:creationId xmlns:a16="http://schemas.microsoft.com/office/drawing/2014/main" id="{6FE859C0-DC27-3E0D-32BA-F1F325F8BDE2}"/>
              </a:ext>
            </a:extLst>
          </p:cNvPr>
          <p:cNvSpPr/>
          <p:nvPr/>
        </p:nvSpPr>
        <p:spPr>
          <a:xfrm>
            <a:off x="4771465" y="2331699"/>
            <a:ext cx="1743122"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ysClr val="windowText" lastClr="000000"/>
                </a:solidFill>
                <a:latin typeface="+mn-ea"/>
              </a:rPr>
              <a:t>障害年金・遺族</a:t>
            </a:r>
            <a:br>
              <a:rPr kumimoji="1" lang="en-US" altLang="ja-JP" sz="1600" b="1">
                <a:solidFill>
                  <a:sysClr val="windowText" lastClr="000000"/>
                </a:solidFill>
                <a:latin typeface="+mn-ea"/>
              </a:rPr>
            </a:br>
            <a:r>
              <a:rPr kumimoji="1" lang="ja-JP" altLang="en-US" sz="1600" b="1">
                <a:solidFill>
                  <a:sysClr val="windowText" lastClr="000000"/>
                </a:solidFill>
                <a:latin typeface="+mn-ea"/>
              </a:rPr>
              <a:t>年金の支給</a:t>
            </a:r>
            <a:endParaRPr kumimoji="1" lang="en-US" altLang="ja-JP" sz="1600" b="1">
              <a:solidFill>
                <a:sysClr val="windowText" lastClr="000000"/>
              </a:solidFill>
              <a:latin typeface="+mn-ea"/>
            </a:endParaRPr>
          </a:p>
        </p:txBody>
      </p:sp>
      <p:sp>
        <p:nvSpPr>
          <p:cNvPr id="106" name="正方形/長方形 105">
            <a:extLst>
              <a:ext uri="{FF2B5EF4-FFF2-40B4-BE49-F238E27FC236}">
                <a16:creationId xmlns:a16="http://schemas.microsoft.com/office/drawing/2014/main" id="{6579A8D1-E919-A113-DFB2-AB72175C8F53}"/>
              </a:ext>
            </a:extLst>
          </p:cNvPr>
          <p:cNvSpPr/>
          <p:nvPr/>
        </p:nvSpPr>
        <p:spPr>
          <a:xfrm>
            <a:off x="702565" y="1429834"/>
            <a:ext cx="1488383"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a:solidFill>
                  <a:sysClr val="windowText" lastClr="000000"/>
                </a:solidFill>
                <a:latin typeface="+mn-ea"/>
              </a:rPr>
              <a:t>老後に備えて</a:t>
            </a:r>
            <a:br>
              <a:rPr kumimoji="1" lang="en-US" altLang="ja-JP" sz="1400">
                <a:solidFill>
                  <a:sysClr val="windowText" lastClr="000000"/>
                </a:solidFill>
                <a:latin typeface="+mn-ea"/>
              </a:rPr>
            </a:br>
            <a:r>
              <a:rPr kumimoji="1" lang="ja-JP" altLang="en-US" sz="1400">
                <a:solidFill>
                  <a:sysClr val="windowText" lastClr="000000"/>
                </a:solidFill>
                <a:latin typeface="+mn-ea"/>
              </a:rPr>
              <a:t>貯蓄をしても・・・</a:t>
            </a:r>
          </a:p>
        </p:txBody>
      </p:sp>
      <p:sp>
        <p:nvSpPr>
          <p:cNvPr id="109" name="矢印: 右 108">
            <a:extLst>
              <a:ext uri="{FF2B5EF4-FFF2-40B4-BE49-F238E27FC236}">
                <a16:creationId xmlns:a16="http://schemas.microsoft.com/office/drawing/2014/main" id="{3D260A89-3634-BD05-4D01-A562EEDECCE1}"/>
              </a:ext>
            </a:extLst>
          </p:cNvPr>
          <p:cNvSpPr/>
          <p:nvPr/>
        </p:nvSpPr>
        <p:spPr>
          <a:xfrm>
            <a:off x="1470223" y="4583460"/>
            <a:ext cx="6965554" cy="324000"/>
          </a:xfrm>
          <a:prstGeom prst="rightArrow">
            <a:avLst>
              <a:gd name="adj1" fmla="val 50000"/>
              <a:gd name="adj2" fmla="val 10075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descr="挿絵 が含まれている画像&#10;&#10;自動的に生成された説明">
            <a:extLst>
              <a:ext uri="{FF2B5EF4-FFF2-40B4-BE49-F238E27FC236}">
                <a16:creationId xmlns:a16="http://schemas.microsoft.com/office/drawing/2014/main" id="{1FCD1827-8077-E3EA-D7DA-637417C725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570"/>
          <a:stretch/>
        </p:blipFill>
        <p:spPr>
          <a:xfrm>
            <a:off x="4633768" y="4369567"/>
            <a:ext cx="402098" cy="441178"/>
          </a:xfrm>
          <a:prstGeom prst="rect">
            <a:avLst/>
          </a:prstGeom>
        </p:spPr>
      </p:pic>
      <p:pic>
        <p:nvPicPr>
          <p:cNvPr id="116" name="図 115" descr="シャツ, 挿絵 が含まれている画像&#10;&#10;自動的に生成された説明">
            <a:extLst>
              <a:ext uri="{FF2B5EF4-FFF2-40B4-BE49-F238E27FC236}">
                <a16:creationId xmlns:a16="http://schemas.microsoft.com/office/drawing/2014/main" id="{C14E217F-787D-AE29-E2FA-D94608459F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8187"/>
          <a:stretch/>
        </p:blipFill>
        <p:spPr>
          <a:xfrm>
            <a:off x="2151306" y="4386706"/>
            <a:ext cx="391918" cy="429206"/>
          </a:xfrm>
          <a:prstGeom prst="rect">
            <a:avLst/>
          </a:prstGeom>
        </p:spPr>
      </p:pic>
      <p:sp>
        <p:nvSpPr>
          <p:cNvPr id="121" name="テキスト ボックス 120">
            <a:extLst>
              <a:ext uri="{FF2B5EF4-FFF2-40B4-BE49-F238E27FC236}">
                <a16:creationId xmlns:a16="http://schemas.microsoft.com/office/drawing/2014/main" id="{DD1A6689-2792-FE24-297F-5B96F436A792}"/>
              </a:ext>
            </a:extLst>
          </p:cNvPr>
          <p:cNvSpPr txBox="1"/>
          <p:nvPr/>
        </p:nvSpPr>
        <p:spPr>
          <a:xfrm>
            <a:off x="4105269" y="4609300"/>
            <a:ext cx="597877" cy="262829"/>
          </a:xfrm>
          <a:prstGeom prst="rect">
            <a:avLst/>
          </a:prstGeom>
          <a:noFill/>
        </p:spPr>
        <p:txBody>
          <a:bodyPr>
            <a:spAutoFit/>
          </a:bodyPr>
          <a:lstStyle/>
          <a:p>
            <a:pPr algn="ctr" defTabSz="843981" fontAlgn="base">
              <a:spcBef>
                <a:spcPct val="0"/>
              </a:spcBef>
              <a:spcAft>
                <a:spcPct val="0"/>
              </a:spcAft>
              <a:defRPr/>
            </a:pPr>
            <a:r>
              <a:rPr lang="en-US" altLang="ja-JP" sz="1100" b="1">
                <a:solidFill>
                  <a:prstClr val="black"/>
                </a:solidFill>
                <a:latin typeface="+mn-ea"/>
                <a:ea typeface="+mn-ea"/>
                <a:cs typeface="メイリオ" panose="020B0604030504040204" pitchFamily="50" charset="-128"/>
              </a:rPr>
              <a:t>65</a:t>
            </a:r>
            <a:r>
              <a:rPr lang="ja-JP" altLang="en-US" sz="1100" b="1">
                <a:solidFill>
                  <a:prstClr val="black"/>
                </a:solidFill>
                <a:latin typeface="+mn-ea"/>
                <a:ea typeface="+mn-ea"/>
                <a:cs typeface="メイリオ" panose="020B0604030504040204" pitchFamily="50" charset="-128"/>
              </a:rPr>
              <a:t>歳</a:t>
            </a:r>
          </a:p>
        </p:txBody>
      </p:sp>
      <p:sp>
        <p:nvSpPr>
          <p:cNvPr id="122" name="テキスト ボックス 121">
            <a:extLst>
              <a:ext uri="{FF2B5EF4-FFF2-40B4-BE49-F238E27FC236}">
                <a16:creationId xmlns:a16="http://schemas.microsoft.com/office/drawing/2014/main" id="{F9661AAE-4DB6-89FD-CB1A-170CF102599F}"/>
              </a:ext>
            </a:extLst>
          </p:cNvPr>
          <p:cNvSpPr txBox="1"/>
          <p:nvPr/>
        </p:nvSpPr>
        <p:spPr>
          <a:xfrm>
            <a:off x="1630190" y="4617914"/>
            <a:ext cx="597877" cy="262829"/>
          </a:xfrm>
          <a:prstGeom prst="rect">
            <a:avLst/>
          </a:prstGeom>
          <a:noFill/>
        </p:spPr>
        <p:txBody>
          <a:bodyPr>
            <a:spAutoFit/>
          </a:bodyPr>
          <a:lstStyle/>
          <a:p>
            <a:pPr algn="ctr" defTabSz="843981">
              <a:defRPr/>
            </a:pPr>
            <a:r>
              <a:rPr lang="en-US" altLang="ja-JP" sz="1100" b="1">
                <a:solidFill>
                  <a:prstClr val="black"/>
                </a:solidFill>
                <a:latin typeface="+mn-ea"/>
                <a:ea typeface="+mn-ea"/>
                <a:cs typeface="メイリオ" panose="020B0604030504040204" pitchFamily="50" charset="-128"/>
              </a:rPr>
              <a:t>20</a:t>
            </a:r>
            <a:r>
              <a:rPr lang="ja-JP" altLang="en-US" sz="1100" b="1">
                <a:solidFill>
                  <a:prstClr val="black"/>
                </a:solidFill>
                <a:latin typeface="+mn-ea"/>
                <a:ea typeface="+mn-ea"/>
                <a:cs typeface="メイリオ" panose="020B0604030504040204" pitchFamily="50" charset="-128"/>
              </a:rPr>
              <a:t>歳</a:t>
            </a:r>
          </a:p>
        </p:txBody>
      </p:sp>
      <p:cxnSp>
        <p:nvCxnSpPr>
          <p:cNvPr id="124" name="直線矢印コネクタ 123">
            <a:extLst>
              <a:ext uri="{FF2B5EF4-FFF2-40B4-BE49-F238E27FC236}">
                <a16:creationId xmlns:a16="http://schemas.microsoft.com/office/drawing/2014/main" id="{DBE4C807-3978-DF7F-0A96-ED938FBD4AF3}"/>
              </a:ext>
            </a:extLst>
          </p:cNvPr>
          <p:cNvCxnSpPr>
            <a:cxnSpLocks/>
          </p:cNvCxnSpPr>
          <p:nvPr/>
        </p:nvCxnSpPr>
        <p:spPr>
          <a:xfrm>
            <a:off x="2518040" y="4545375"/>
            <a:ext cx="2094107"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C69DF104-ED75-D8B0-9FF7-939B7D89DC42}"/>
              </a:ext>
            </a:extLst>
          </p:cNvPr>
          <p:cNvCxnSpPr>
            <a:cxnSpLocks/>
          </p:cNvCxnSpPr>
          <p:nvPr/>
        </p:nvCxnSpPr>
        <p:spPr>
          <a:xfrm>
            <a:off x="5055451" y="4545360"/>
            <a:ext cx="3357399" cy="0"/>
          </a:xfrm>
          <a:prstGeom prst="straightConnector1">
            <a:avLst/>
          </a:prstGeom>
          <a:ln w="15875">
            <a:solidFill>
              <a:srgbClr val="00A9CC"/>
            </a:solidFill>
            <a:prstDash val="sysDash"/>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27" name="テキスト ボックス 143">
            <a:extLst>
              <a:ext uri="{FF2B5EF4-FFF2-40B4-BE49-F238E27FC236}">
                <a16:creationId xmlns:a16="http://schemas.microsoft.com/office/drawing/2014/main" id="{F85C9A0A-7F40-509A-C542-788000BE2E89}"/>
              </a:ext>
            </a:extLst>
          </p:cNvPr>
          <p:cNvSpPr txBox="1">
            <a:spLocks noChangeArrowheads="1"/>
          </p:cNvSpPr>
          <p:nvPr/>
        </p:nvSpPr>
        <p:spPr bwMode="auto">
          <a:xfrm>
            <a:off x="3162474" y="4397401"/>
            <a:ext cx="805238" cy="291170"/>
          </a:xfrm>
          <a:prstGeom prst="rect">
            <a:avLst/>
          </a:prstGeom>
          <a:noFill/>
          <a:ln w="9525">
            <a:noFill/>
            <a:miter lim="800000"/>
            <a:headEnd/>
            <a:tailEnd/>
          </a:ln>
        </p:spPr>
        <p:txBody>
          <a:bodyPr wrap="square">
            <a:spAutoFit/>
          </a:bodyPr>
          <a:lstStyle>
            <a:defPPr>
              <a:defRPr lang="ja-JP"/>
            </a:defPPr>
            <a:lvl1pPr algn="ctr">
              <a:defRPr sz="1400" b="1">
                <a:solidFill>
                  <a:srgbClr val="969696"/>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defTabSz="844083" fontAlgn="base">
              <a:spcBef>
                <a:spcPct val="0"/>
              </a:spcBef>
              <a:spcAft>
                <a:spcPct val="0"/>
              </a:spcAft>
              <a:defRPr/>
            </a:pPr>
            <a:r>
              <a:rPr lang="en-US" altLang="ja-JP" sz="1292">
                <a:effectLst>
                  <a:glow rad="63500">
                    <a:schemeClr val="bg1"/>
                  </a:glow>
                </a:effectLst>
                <a:latin typeface="+mn-ea"/>
                <a:ea typeface="+mn-ea"/>
              </a:rPr>
              <a:t>45</a:t>
            </a:r>
            <a:r>
              <a:rPr lang="ja-JP" altLang="en-US" sz="1292">
                <a:effectLst>
                  <a:glow rad="63500">
                    <a:schemeClr val="bg1"/>
                  </a:glow>
                </a:effectLst>
                <a:latin typeface="+mn-ea"/>
                <a:ea typeface="+mn-ea"/>
              </a:rPr>
              <a:t>年後</a:t>
            </a:r>
          </a:p>
        </p:txBody>
      </p:sp>
      <p:sp>
        <p:nvSpPr>
          <p:cNvPr id="144" name="四角形: 角を丸くする 143">
            <a:extLst>
              <a:ext uri="{FF2B5EF4-FFF2-40B4-BE49-F238E27FC236}">
                <a16:creationId xmlns:a16="http://schemas.microsoft.com/office/drawing/2014/main" id="{AEED8582-CB1A-FDE3-62B6-11E188D4C0AD}"/>
              </a:ext>
            </a:extLst>
          </p:cNvPr>
          <p:cNvSpPr/>
          <p:nvPr/>
        </p:nvSpPr>
        <p:spPr>
          <a:xfrm>
            <a:off x="1970753"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人は、何歳まで生きるかは</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予測できない</a:t>
            </a:r>
          </a:p>
        </p:txBody>
      </p:sp>
      <p:sp>
        <p:nvSpPr>
          <p:cNvPr id="145" name="四角形: 角を丸くする 144">
            <a:extLst>
              <a:ext uri="{FF2B5EF4-FFF2-40B4-BE49-F238E27FC236}">
                <a16:creationId xmlns:a16="http://schemas.microsoft.com/office/drawing/2014/main" id="{8D5A2CF3-C9FB-F51C-4102-723E79308ABF}"/>
              </a:ext>
            </a:extLst>
          </p:cNvPr>
          <p:cNvSpPr/>
          <p:nvPr/>
        </p:nvSpPr>
        <p:spPr>
          <a:xfrm>
            <a:off x="4390366"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いつ、障害を負ったり、配偶者を亡くすか、わからない</a:t>
            </a:r>
          </a:p>
        </p:txBody>
      </p:sp>
      <p:sp>
        <p:nvSpPr>
          <p:cNvPr id="146" name="四角形: 角を丸くする 145">
            <a:extLst>
              <a:ext uri="{FF2B5EF4-FFF2-40B4-BE49-F238E27FC236}">
                <a16:creationId xmlns:a16="http://schemas.microsoft.com/office/drawing/2014/main" id="{9CC397D9-15B9-A61B-DFDA-FA9D6E5304AD}"/>
              </a:ext>
            </a:extLst>
          </p:cNvPr>
          <p:cNvSpPr/>
          <p:nvPr/>
        </p:nvSpPr>
        <p:spPr>
          <a:xfrm>
            <a:off x="6822024" y="1522538"/>
            <a:ext cx="2340000" cy="468000"/>
          </a:xfrm>
          <a:prstGeom prst="round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t>50</a:t>
            </a: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年後の物価や賃金の</a:t>
            </a:r>
            <a:br>
              <a:rPr lang="en-US" altLang="ja-JP" sz="1400" b="1">
                <a:solidFill>
                  <a:schemeClr val="tx1">
                    <a:lumMod val="75000"/>
                    <a:lumOff val="25000"/>
                  </a:schemeClr>
                </a:solidFill>
                <a:latin typeface="Meiryo UI" panose="020B0604030504040204" pitchFamily="50" charset="-128"/>
                <a:ea typeface="Meiryo UI" panose="020B0604030504040204" pitchFamily="50" charset="-128"/>
              </a:rPr>
            </a:br>
            <a:r>
              <a:rPr lang="ja-JP" altLang="en-US" sz="1400" b="1">
                <a:solidFill>
                  <a:schemeClr val="tx1">
                    <a:lumMod val="75000"/>
                    <a:lumOff val="25000"/>
                  </a:schemeClr>
                </a:solidFill>
                <a:latin typeface="Meiryo UI" panose="020B0604030504040204" pitchFamily="50" charset="-128"/>
                <a:ea typeface="Meiryo UI" panose="020B0604030504040204" pitchFamily="50" charset="-128"/>
              </a:rPr>
              <a:t>変動は予測できない</a:t>
            </a:r>
          </a:p>
        </p:txBody>
      </p:sp>
      <p:grpSp>
        <p:nvGrpSpPr>
          <p:cNvPr id="147" name="グループ化 146">
            <a:extLst>
              <a:ext uri="{FF2B5EF4-FFF2-40B4-BE49-F238E27FC236}">
                <a16:creationId xmlns:a16="http://schemas.microsoft.com/office/drawing/2014/main" id="{C1692828-0B63-18C5-1A90-19D25949CAE1}"/>
              </a:ext>
            </a:extLst>
          </p:cNvPr>
          <p:cNvGrpSpPr/>
          <p:nvPr/>
        </p:nvGrpSpPr>
        <p:grpSpPr>
          <a:xfrm>
            <a:off x="529814" y="2298409"/>
            <a:ext cx="1369573" cy="1517714"/>
            <a:chOff x="1867881" y="4044969"/>
            <a:chExt cx="2101649" cy="628013"/>
          </a:xfrm>
        </p:grpSpPr>
        <p:sp>
          <p:nvSpPr>
            <p:cNvPr id="148" name="四角形: 角を丸くする 147">
              <a:extLst>
                <a:ext uri="{FF2B5EF4-FFF2-40B4-BE49-F238E27FC236}">
                  <a16:creationId xmlns:a16="http://schemas.microsoft.com/office/drawing/2014/main" id="{9C50DE94-B985-93EB-8A21-FAF48E895911}"/>
                </a:ext>
              </a:extLst>
            </p:cNvPr>
            <p:cNvSpPr/>
            <p:nvPr/>
          </p:nvSpPr>
          <p:spPr>
            <a:xfrm>
              <a:off x="1936778" y="4077548"/>
              <a:ext cx="2032752" cy="595434"/>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49" name="四角形: 角を丸くする 148">
              <a:extLst>
                <a:ext uri="{FF2B5EF4-FFF2-40B4-BE49-F238E27FC236}">
                  <a16:creationId xmlns:a16="http://schemas.microsoft.com/office/drawing/2014/main" id="{EB0BA4A6-2113-453D-1028-1C42F91626BA}"/>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05" name="正方形/長方形 104">
            <a:extLst>
              <a:ext uri="{FF2B5EF4-FFF2-40B4-BE49-F238E27FC236}">
                <a16:creationId xmlns:a16="http://schemas.microsoft.com/office/drawing/2014/main" id="{6A1F6A2C-968B-D6F0-CDFF-185D5F18400C}"/>
              </a:ext>
            </a:extLst>
          </p:cNvPr>
          <p:cNvSpPr/>
          <p:nvPr/>
        </p:nvSpPr>
        <p:spPr>
          <a:xfrm>
            <a:off x="581631" y="2556214"/>
            <a:ext cx="1221040" cy="827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bg1"/>
                </a:solidFill>
                <a:latin typeface="+mn-ea"/>
              </a:rPr>
              <a:t>公的年金の３つの特徴</a:t>
            </a:r>
          </a:p>
        </p:txBody>
      </p:sp>
      <p:pic>
        <p:nvPicPr>
          <p:cNvPr id="156" name="グラフィックス 155">
            <a:extLst>
              <a:ext uri="{FF2B5EF4-FFF2-40B4-BE49-F238E27FC236}">
                <a16:creationId xmlns:a16="http://schemas.microsoft.com/office/drawing/2014/main" id="{6FC749A3-68DC-D45F-0FF3-100CC44BC086}"/>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973056" y="2054228"/>
            <a:ext cx="104775" cy="288000"/>
          </a:xfrm>
          <a:prstGeom prst="rect">
            <a:avLst/>
          </a:prstGeom>
        </p:spPr>
      </p:pic>
      <p:pic>
        <p:nvPicPr>
          <p:cNvPr id="157" name="グラフィックス 156">
            <a:extLst>
              <a:ext uri="{FF2B5EF4-FFF2-40B4-BE49-F238E27FC236}">
                <a16:creationId xmlns:a16="http://schemas.microsoft.com/office/drawing/2014/main" id="{C32A802D-C40A-AAFC-1DF6-95809546444F}"/>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387778" y="2054228"/>
            <a:ext cx="104775" cy="288000"/>
          </a:xfrm>
          <a:prstGeom prst="rect">
            <a:avLst/>
          </a:prstGeom>
        </p:spPr>
      </p:pic>
      <p:pic>
        <p:nvPicPr>
          <p:cNvPr id="158" name="グラフィックス 157">
            <a:extLst>
              <a:ext uri="{FF2B5EF4-FFF2-40B4-BE49-F238E27FC236}">
                <a16:creationId xmlns:a16="http://schemas.microsoft.com/office/drawing/2014/main" id="{2EF7D888-05B0-D71E-9E0D-6574105B4325}"/>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882858" y="2054228"/>
            <a:ext cx="104775" cy="288000"/>
          </a:xfrm>
          <a:prstGeom prst="rect">
            <a:avLst/>
          </a:prstGeom>
        </p:spPr>
      </p:pic>
      <p:sp>
        <p:nvSpPr>
          <p:cNvPr id="104" name="正方形/長方形 103">
            <a:extLst>
              <a:ext uri="{FF2B5EF4-FFF2-40B4-BE49-F238E27FC236}">
                <a16:creationId xmlns:a16="http://schemas.microsoft.com/office/drawing/2014/main" id="{17D08387-17D5-836C-FADB-C96B7CAF5D18}"/>
              </a:ext>
            </a:extLst>
          </p:cNvPr>
          <p:cNvSpPr/>
          <p:nvPr/>
        </p:nvSpPr>
        <p:spPr>
          <a:xfrm>
            <a:off x="7200600" y="2200246"/>
            <a:ext cx="1829607" cy="1146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kumimoji="1" lang="ja-JP" altLang="en-US" sz="1600" b="1">
                <a:solidFill>
                  <a:schemeClr val="tx1"/>
                </a:solidFill>
                <a:latin typeface="+mn-ea"/>
              </a:rPr>
              <a:t>物価、賃金に応じた年金</a:t>
            </a:r>
            <a:r>
              <a:rPr kumimoji="1" lang="ja-JP" altLang="en-US" sz="1600" b="1">
                <a:solidFill>
                  <a:sysClr val="windowText" lastClr="000000"/>
                </a:solidFill>
                <a:latin typeface="+mn-ea"/>
              </a:rPr>
              <a:t>の</a:t>
            </a:r>
            <a:endParaRPr lang="en-US" altLang="ja-JP" sz="1600" b="1">
              <a:solidFill>
                <a:sysClr val="windowText" lastClr="000000"/>
              </a:solidFill>
              <a:latin typeface="+mn-ea"/>
            </a:endParaRPr>
          </a:p>
          <a:p>
            <a:r>
              <a:rPr kumimoji="1" lang="ja-JP" altLang="en-US" sz="1600" b="1">
                <a:solidFill>
                  <a:sysClr val="windowText" lastClr="000000"/>
                </a:solidFill>
                <a:latin typeface="+mn-ea"/>
              </a:rPr>
              <a:t>支給</a:t>
            </a:r>
            <a:endParaRPr kumimoji="1" lang="en-US" altLang="ja-JP" sz="1600" b="1">
              <a:solidFill>
                <a:sysClr val="windowText" lastClr="000000"/>
              </a:solidFill>
              <a:latin typeface="+mn-ea"/>
            </a:endParaRPr>
          </a:p>
        </p:txBody>
      </p:sp>
      <p:pic>
        <p:nvPicPr>
          <p:cNvPr id="163" name="図 162">
            <a:extLst>
              <a:ext uri="{FF2B5EF4-FFF2-40B4-BE49-F238E27FC236}">
                <a16:creationId xmlns:a16="http://schemas.microsoft.com/office/drawing/2014/main" id="{9DA248D4-8B83-1662-D0F6-45532B1BA756}"/>
              </a:ext>
            </a:extLst>
          </p:cNvPr>
          <p:cNvPicPr>
            <a:picLocks noChangeAspect="1"/>
          </p:cNvPicPr>
          <p:nvPr/>
        </p:nvPicPr>
        <p:blipFill>
          <a:blip r:embed="rId7"/>
          <a:stretch>
            <a:fillRect/>
          </a:stretch>
        </p:blipFill>
        <p:spPr>
          <a:xfrm>
            <a:off x="2586664" y="2778024"/>
            <a:ext cx="1094754" cy="908717"/>
          </a:xfrm>
          <a:prstGeom prst="rect">
            <a:avLst/>
          </a:prstGeom>
        </p:spPr>
      </p:pic>
      <p:pic>
        <p:nvPicPr>
          <p:cNvPr id="168" name="図 167">
            <a:extLst>
              <a:ext uri="{FF2B5EF4-FFF2-40B4-BE49-F238E27FC236}">
                <a16:creationId xmlns:a16="http://schemas.microsoft.com/office/drawing/2014/main" id="{C07052E4-CE27-AFEB-33B4-2940CE679C90}"/>
              </a:ext>
            </a:extLst>
          </p:cNvPr>
          <p:cNvPicPr>
            <a:picLocks noChangeAspect="1"/>
          </p:cNvPicPr>
          <p:nvPr/>
        </p:nvPicPr>
        <p:blipFill>
          <a:blip r:embed="rId8"/>
          <a:stretch>
            <a:fillRect/>
          </a:stretch>
        </p:blipFill>
        <p:spPr>
          <a:xfrm>
            <a:off x="4933152" y="2998635"/>
            <a:ext cx="614453" cy="809564"/>
          </a:xfrm>
          <a:prstGeom prst="rect">
            <a:avLst/>
          </a:prstGeom>
        </p:spPr>
      </p:pic>
      <p:pic>
        <p:nvPicPr>
          <p:cNvPr id="174" name="図 173">
            <a:extLst>
              <a:ext uri="{FF2B5EF4-FFF2-40B4-BE49-F238E27FC236}">
                <a16:creationId xmlns:a16="http://schemas.microsoft.com/office/drawing/2014/main" id="{816D3F42-221D-9025-6F5E-442E9ACB884E}"/>
              </a:ext>
            </a:extLst>
          </p:cNvPr>
          <p:cNvPicPr>
            <a:picLocks noChangeAspect="1"/>
          </p:cNvPicPr>
          <p:nvPr/>
        </p:nvPicPr>
        <p:blipFill>
          <a:blip r:embed="rId9"/>
          <a:stretch>
            <a:fillRect/>
          </a:stretch>
        </p:blipFill>
        <p:spPr>
          <a:xfrm>
            <a:off x="8010975" y="2704414"/>
            <a:ext cx="1050590" cy="1101504"/>
          </a:xfrm>
          <a:prstGeom prst="rect">
            <a:avLst/>
          </a:prstGeom>
        </p:spPr>
      </p:pic>
      <p:pic>
        <p:nvPicPr>
          <p:cNvPr id="175" name="図 174">
            <a:extLst>
              <a:ext uri="{FF2B5EF4-FFF2-40B4-BE49-F238E27FC236}">
                <a16:creationId xmlns:a16="http://schemas.microsoft.com/office/drawing/2014/main" id="{2E93A707-3581-E679-1055-47E6DC964AEF}"/>
              </a:ext>
            </a:extLst>
          </p:cNvPr>
          <p:cNvPicPr>
            <a:picLocks noChangeAspect="1"/>
          </p:cNvPicPr>
          <p:nvPr/>
        </p:nvPicPr>
        <p:blipFill>
          <a:blip r:embed="rId10"/>
          <a:srcRect l="32145" t="13805" r="21049" b="18081"/>
          <a:stretch/>
        </p:blipFill>
        <p:spPr>
          <a:xfrm>
            <a:off x="5637081" y="2704414"/>
            <a:ext cx="1093285" cy="1125026"/>
          </a:xfrm>
          <a:prstGeom prst="rect">
            <a:avLst/>
          </a:prstGeom>
        </p:spPr>
      </p:pic>
      <p:sp>
        <p:nvSpPr>
          <p:cNvPr id="185" name="楕円 184">
            <a:extLst>
              <a:ext uri="{FF2B5EF4-FFF2-40B4-BE49-F238E27FC236}">
                <a16:creationId xmlns:a16="http://schemas.microsoft.com/office/drawing/2014/main" id="{951941A0-E03C-098F-72AF-6CB8EE4921E9}"/>
              </a:ext>
            </a:extLst>
          </p:cNvPr>
          <p:cNvSpPr/>
          <p:nvPr/>
        </p:nvSpPr>
        <p:spPr>
          <a:xfrm>
            <a:off x="2019063"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1</a:t>
            </a:r>
            <a:endParaRPr kumimoji="1" lang="ja-JP" altLang="en-US" sz="2000" b="1"/>
          </a:p>
        </p:txBody>
      </p:sp>
      <p:sp>
        <p:nvSpPr>
          <p:cNvPr id="186" name="楕円 185">
            <a:extLst>
              <a:ext uri="{FF2B5EF4-FFF2-40B4-BE49-F238E27FC236}">
                <a16:creationId xmlns:a16="http://schemas.microsoft.com/office/drawing/2014/main" id="{6B0235A9-339F-88F8-C2DD-F955EDA280B5}"/>
              </a:ext>
            </a:extLst>
          </p:cNvPr>
          <p:cNvSpPr/>
          <p:nvPr/>
        </p:nvSpPr>
        <p:spPr>
          <a:xfrm>
            <a:off x="4449164"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2</a:t>
            </a:r>
            <a:endParaRPr kumimoji="1" lang="ja-JP" altLang="en-US" sz="2000" b="1"/>
          </a:p>
        </p:txBody>
      </p:sp>
      <p:sp>
        <p:nvSpPr>
          <p:cNvPr id="187" name="楕円 186">
            <a:extLst>
              <a:ext uri="{FF2B5EF4-FFF2-40B4-BE49-F238E27FC236}">
                <a16:creationId xmlns:a16="http://schemas.microsoft.com/office/drawing/2014/main" id="{41581F1E-A361-B94C-3468-AD8F047F6035}"/>
              </a:ext>
            </a:extLst>
          </p:cNvPr>
          <p:cNvSpPr/>
          <p:nvPr/>
        </p:nvSpPr>
        <p:spPr>
          <a:xfrm>
            <a:off x="6885417" y="234103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30" name="フリーフォーム: 図形 129">
            <a:extLst>
              <a:ext uri="{FF2B5EF4-FFF2-40B4-BE49-F238E27FC236}">
                <a16:creationId xmlns:a16="http://schemas.microsoft.com/office/drawing/2014/main" id="{CA04A3CF-20B8-5F79-3A71-AAF30DAD31A3}"/>
              </a:ext>
            </a:extLst>
          </p:cNvPr>
          <p:cNvSpPr/>
          <p:nvPr/>
        </p:nvSpPr>
        <p:spPr>
          <a:xfrm>
            <a:off x="2509621" y="4046725"/>
            <a:ext cx="1800000" cy="445083"/>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sp>
        <p:nvSpPr>
          <p:cNvPr id="131" name="角丸四角形吹き出し 63">
            <a:extLst>
              <a:ext uri="{FF2B5EF4-FFF2-40B4-BE49-F238E27FC236}">
                <a16:creationId xmlns:a16="http://schemas.microsoft.com/office/drawing/2014/main" id="{C233D749-DD33-2717-60F2-824E45F3D8AA}"/>
              </a:ext>
            </a:extLst>
          </p:cNvPr>
          <p:cNvSpPr/>
          <p:nvPr/>
        </p:nvSpPr>
        <p:spPr>
          <a:xfrm>
            <a:off x="2614102" y="4040208"/>
            <a:ext cx="1795197" cy="348222"/>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障害を負う可能性もあり</a:t>
            </a:r>
          </a:p>
        </p:txBody>
      </p:sp>
      <p:sp>
        <p:nvSpPr>
          <p:cNvPr id="188" name="楕円 187">
            <a:extLst>
              <a:ext uri="{FF2B5EF4-FFF2-40B4-BE49-F238E27FC236}">
                <a16:creationId xmlns:a16="http://schemas.microsoft.com/office/drawing/2014/main" id="{D0F9D10F-809C-3F14-16BC-89E65CE67921}"/>
              </a:ext>
            </a:extLst>
          </p:cNvPr>
          <p:cNvSpPr/>
          <p:nvPr/>
        </p:nvSpPr>
        <p:spPr>
          <a:xfrm>
            <a:off x="2393560"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２</a:t>
            </a:r>
          </a:p>
        </p:txBody>
      </p:sp>
      <p:sp>
        <p:nvSpPr>
          <p:cNvPr id="128" name="フリーフォーム: 図形 127">
            <a:extLst>
              <a:ext uri="{FF2B5EF4-FFF2-40B4-BE49-F238E27FC236}">
                <a16:creationId xmlns:a16="http://schemas.microsoft.com/office/drawing/2014/main" id="{048187DF-1AED-D12E-F144-4C0D001B6B9E}"/>
              </a:ext>
            </a:extLst>
          </p:cNvPr>
          <p:cNvSpPr/>
          <p:nvPr/>
        </p:nvSpPr>
        <p:spPr>
          <a:xfrm>
            <a:off x="5058987" y="4036844"/>
            <a:ext cx="1980568" cy="457617"/>
          </a:xfrm>
          <a:custGeom>
            <a:avLst/>
            <a:gdLst>
              <a:gd name="connsiteX0" fmla="*/ 37956 w 1660134"/>
              <a:gd name="connsiteY0" fmla="*/ 0 h 316290"/>
              <a:gd name="connsiteX1" fmla="*/ 1622178 w 1660134"/>
              <a:gd name="connsiteY1" fmla="*/ 0 h 316290"/>
              <a:gd name="connsiteX2" fmla="*/ 1660134 w 1660134"/>
              <a:gd name="connsiteY2" fmla="*/ 37956 h 316290"/>
              <a:gd name="connsiteX3" fmla="*/ 1660134 w 1660134"/>
              <a:gd name="connsiteY3" fmla="*/ 189773 h 316290"/>
              <a:gd name="connsiteX4" fmla="*/ 1622178 w 1660134"/>
              <a:gd name="connsiteY4" fmla="*/ 227729 h 316290"/>
              <a:gd name="connsiteX5" fmla="*/ 305039 w 1660134"/>
              <a:gd name="connsiteY5" fmla="*/ 227729 h 316290"/>
              <a:gd name="connsiteX6" fmla="*/ 239469 w 1660134"/>
              <a:gd name="connsiteY6" fmla="*/ 316290 h 316290"/>
              <a:gd name="connsiteX7" fmla="*/ 173900 w 1660134"/>
              <a:gd name="connsiteY7" fmla="*/ 227729 h 316290"/>
              <a:gd name="connsiteX8" fmla="*/ 37956 w 1660134"/>
              <a:gd name="connsiteY8" fmla="*/ 227729 h 316290"/>
              <a:gd name="connsiteX9" fmla="*/ 0 w 1660134"/>
              <a:gd name="connsiteY9" fmla="*/ 189773 h 316290"/>
              <a:gd name="connsiteX10" fmla="*/ 0 w 1660134"/>
              <a:gd name="connsiteY10" fmla="*/ 37956 h 316290"/>
              <a:gd name="connsiteX11" fmla="*/ 37956 w 1660134"/>
              <a:gd name="connsiteY11" fmla="*/ 0 h 3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0134" h="316290">
                <a:moveTo>
                  <a:pt x="37956" y="0"/>
                </a:moveTo>
                <a:lnTo>
                  <a:pt x="1622178" y="0"/>
                </a:lnTo>
                <a:cubicBezTo>
                  <a:pt x="1643141" y="0"/>
                  <a:pt x="1660134" y="16993"/>
                  <a:pt x="1660134" y="37956"/>
                </a:cubicBezTo>
                <a:lnTo>
                  <a:pt x="1660134" y="189773"/>
                </a:lnTo>
                <a:cubicBezTo>
                  <a:pt x="1660134" y="210736"/>
                  <a:pt x="1643141" y="227729"/>
                  <a:pt x="1622178" y="227729"/>
                </a:cubicBezTo>
                <a:lnTo>
                  <a:pt x="305039" y="227729"/>
                </a:lnTo>
                <a:lnTo>
                  <a:pt x="239469" y="316290"/>
                </a:lnTo>
                <a:lnTo>
                  <a:pt x="173900" y="227729"/>
                </a:lnTo>
                <a:lnTo>
                  <a:pt x="37956" y="227729"/>
                </a:lnTo>
                <a:cubicBezTo>
                  <a:pt x="16993" y="227729"/>
                  <a:pt x="0" y="210736"/>
                  <a:pt x="0" y="189773"/>
                </a:cubicBezTo>
                <a:lnTo>
                  <a:pt x="0" y="37956"/>
                </a:lnTo>
                <a:cubicBezTo>
                  <a:pt x="0" y="16993"/>
                  <a:pt x="16993" y="0"/>
                  <a:pt x="37956"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200">
              <a:solidFill>
                <a:schemeClr val="tx1"/>
              </a:solidFill>
              <a:latin typeface="+mn-ea"/>
            </a:endParaRPr>
          </a:p>
        </p:txBody>
      </p:sp>
      <p:sp>
        <p:nvSpPr>
          <p:cNvPr id="129" name="角丸四角形吹き出し 63">
            <a:extLst>
              <a:ext uri="{FF2B5EF4-FFF2-40B4-BE49-F238E27FC236}">
                <a16:creationId xmlns:a16="http://schemas.microsoft.com/office/drawing/2014/main" id="{B9145DA4-DF6D-322A-730F-418682E52F54}"/>
              </a:ext>
            </a:extLst>
          </p:cNvPr>
          <p:cNvSpPr/>
          <p:nvPr/>
        </p:nvSpPr>
        <p:spPr>
          <a:xfrm>
            <a:off x="5032425" y="4040209"/>
            <a:ext cx="2150298" cy="360081"/>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何歳まで生きるかわからない</a:t>
            </a:r>
          </a:p>
        </p:txBody>
      </p:sp>
      <p:sp>
        <p:nvSpPr>
          <p:cNvPr id="189" name="楕円 188">
            <a:extLst>
              <a:ext uri="{FF2B5EF4-FFF2-40B4-BE49-F238E27FC236}">
                <a16:creationId xmlns:a16="http://schemas.microsoft.com/office/drawing/2014/main" id="{6EFB7C5C-67F4-85D2-E640-2994736624CD}"/>
              </a:ext>
            </a:extLst>
          </p:cNvPr>
          <p:cNvSpPr/>
          <p:nvPr/>
        </p:nvSpPr>
        <p:spPr>
          <a:xfrm>
            <a:off x="4832274" y="4046725"/>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ja-JP" altLang="en-US" sz="2000" b="1"/>
              <a:t>１</a:t>
            </a:r>
          </a:p>
        </p:txBody>
      </p:sp>
      <p:sp>
        <p:nvSpPr>
          <p:cNvPr id="197" name="フリーフォーム: 図形 196">
            <a:extLst>
              <a:ext uri="{FF2B5EF4-FFF2-40B4-BE49-F238E27FC236}">
                <a16:creationId xmlns:a16="http://schemas.microsoft.com/office/drawing/2014/main" id="{0B2AA1E9-67FB-8F85-39B0-CC1482D61A76}"/>
              </a:ext>
            </a:extLst>
          </p:cNvPr>
          <p:cNvSpPr/>
          <p:nvPr/>
        </p:nvSpPr>
        <p:spPr>
          <a:xfrm>
            <a:off x="2095612" y="4856401"/>
            <a:ext cx="4068000" cy="814423"/>
          </a:xfrm>
          <a:custGeom>
            <a:avLst/>
            <a:gdLst>
              <a:gd name="connsiteX0" fmla="*/ 1889291 w 3881369"/>
              <a:gd name="connsiteY0" fmla="*/ 0 h 795631"/>
              <a:gd name="connsiteX1" fmla="*/ 1964037 w 3881369"/>
              <a:gd name="connsiteY1" fmla="*/ 154891 h 795631"/>
              <a:gd name="connsiteX2" fmla="*/ 3774577 w 3881369"/>
              <a:gd name="connsiteY2" fmla="*/ 154891 h 795631"/>
              <a:gd name="connsiteX3" fmla="*/ 3881369 w 3881369"/>
              <a:gd name="connsiteY3" fmla="*/ 261683 h 795631"/>
              <a:gd name="connsiteX4" fmla="*/ 3881369 w 3881369"/>
              <a:gd name="connsiteY4" fmla="*/ 688839 h 795631"/>
              <a:gd name="connsiteX5" fmla="*/ 3774577 w 3881369"/>
              <a:gd name="connsiteY5" fmla="*/ 795631 h 795631"/>
              <a:gd name="connsiteX6" fmla="*/ 106792 w 3881369"/>
              <a:gd name="connsiteY6" fmla="*/ 795631 h 795631"/>
              <a:gd name="connsiteX7" fmla="*/ 0 w 3881369"/>
              <a:gd name="connsiteY7" fmla="*/ 688839 h 795631"/>
              <a:gd name="connsiteX8" fmla="*/ 0 w 3881369"/>
              <a:gd name="connsiteY8" fmla="*/ 261683 h 795631"/>
              <a:gd name="connsiteX9" fmla="*/ 106792 w 3881369"/>
              <a:gd name="connsiteY9" fmla="*/ 154891 h 795631"/>
              <a:gd name="connsiteX10" fmla="*/ 1814545 w 3881369"/>
              <a:gd name="connsiteY10" fmla="*/ 154891 h 795631"/>
              <a:gd name="connsiteX0" fmla="*/ 1895641 w 3881369"/>
              <a:gd name="connsiteY0" fmla="*/ 0 h 738481"/>
              <a:gd name="connsiteX1" fmla="*/ 1964037 w 3881369"/>
              <a:gd name="connsiteY1" fmla="*/ 97741 h 738481"/>
              <a:gd name="connsiteX2" fmla="*/ 3774577 w 3881369"/>
              <a:gd name="connsiteY2" fmla="*/ 97741 h 738481"/>
              <a:gd name="connsiteX3" fmla="*/ 3881369 w 3881369"/>
              <a:gd name="connsiteY3" fmla="*/ 204533 h 738481"/>
              <a:gd name="connsiteX4" fmla="*/ 3881369 w 3881369"/>
              <a:gd name="connsiteY4" fmla="*/ 631689 h 738481"/>
              <a:gd name="connsiteX5" fmla="*/ 3774577 w 3881369"/>
              <a:gd name="connsiteY5" fmla="*/ 738481 h 738481"/>
              <a:gd name="connsiteX6" fmla="*/ 106792 w 3881369"/>
              <a:gd name="connsiteY6" fmla="*/ 738481 h 738481"/>
              <a:gd name="connsiteX7" fmla="*/ 0 w 3881369"/>
              <a:gd name="connsiteY7" fmla="*/ 631689 h 738481"/>
              <a:gd name="connsiteX8" fmla="*/ 0 w 3881369"/>
              <a:gd name="connsiteY8" fmla="*/ 204533 h 738481"/>
              <a:gd name="connsiteX9" fmla="*/ 106792 w 3881369"/>
              <a:gd name="connsiteY9" fmla="*/ 97741 h 738481"/>
              <a:gd name="connsiteX10" fmla="*/ 1814545 w 3881369"/>
              <a:gd name="connsiteY10" fmla="*/ 97741 h 738481"/>
              <a:gd name="connsiteX11" fmla="*/ 1895641 w 3881369"/>
              <a:gd name="connsiteY11" fmla="*/ 0 h 738481"/>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 name="connsiteX0" fmla="*/ 1882941 w 3881369"/>
              <a:gd name="connsiteY0" fmla="*/ 0 h 741656"/>
              <a:gd name="connsiteX1" fmla="*/ 1964037 w 3881369"/>
              <a:gd name="connsiteY1" fmla="*/ 100916 h 741656"/>
              <a:gd name="connsiteX2" fmla="*/ 3774577 w 3881369"/>
              <a:gd name="connsiteY2" fmla="*/ 100916 h 741656"/>
              <a:gd name="connsiteX3" fmla="*/ 3881369 w 3881369"/>
              <a:gd name="connsiteY3" fmla="*/ 207708 h 741656"/>
              <a:gd name="connsiteX4" fmla="*/ 3881369 w 3881369"/>
              <a:gd name="connsiteY4" fmla="*/ 634864 h 741656"/>
              <a:gd name="connsiteX5" fmla="*/ 3774577 w 3881369"/>
              <a:gd name="connsiteY5" fmla="*/ 741656 h 741656"/>
              <a:gd name="connsiteX6" fmla="*/ 106792 w 3881369"/>
              <a:gd name="connsiteY6" fmla="*/ 741656 h 741656"/>
              <a:gd name="connsiteX7" fmla="*/ 0 w 3881369"/>
              <a:gd name="connsiteY7" fmla="*/ 634864 h 741656"/>
              <a:gd name="connsiteX8" fmla="*/ 0 w 3881369"/>
              <a:gd name="connsiteY8" fmla="*/ 207708 h 741656"/>
              <a:gd name="connsiteX9" fmla="*/ 106792 w 3881369"/>
              <a:gd name="connsiteY9" fmla="*/ 100916 h 741656"/>
              <a:gd name="connsiteX10" fmla="*/ 1814545 w 3881369"/>
              <a:gd name="connsiteY10" fmla="*/ 100916 h 741656"/>
              <a:gd name="connsiteX11" fmla="*/ 1882941 w 3881369"/>
              <a:gd name="connsiteY11" fmla="*/ 0 h 7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369" h="741656">
                <a:moveTo>
                  <a:pt x="1882941" y="0"/>
                </a:moveTo>
                <a:lnTo>
                  <a:pt x="1964037" y="100916"/>
                </a:lnTo>
                <a:lnTo>
                  <a:pt x="3774577" y="100916"/>
                </a:lnTo>
                <a:cubicBezTo>
                  <a:pt x="3833557" y="100916"/>
                  <a:pt x="3881369" y="148728"/>
                  <a:pt x="3881369" y="207708"/>
                </a:cubicBezTo>
                <a:lnTo>
                  <a:pt x="3881369" y="634864"/>
                </a:lnTo>
                <a:cubicBezTo>
                  <a:pt x="3881369" y="693844"/>
                  <a:pt x="3833557" y="741656"/>
                  <a:pt x="3774577" y="741656"/>
                </a:cubicBezTo>
                <a:lnTo>
                  <a:pt x="106792" y="741656"/>
                </a:lnTo>
                <a:cubicBezTo>
                  <a:pt x="47812" y="741656"/>
                  <a:pt x="0" y="693844"/>
                  <a:pt x="0" y="634864"/>
                </a:cubicBezTo>
                <a:lnTo>
                  <a:pt x="0" y="207708"/>
                </a:lnTo>
                <a:cubicBezTo>
                  <a:pt x="0" y="148728"/>
                  <a:pt x="47812" y="100916"/>
                  <a:pt x="106792" y="100916"/>
                </a:cubicBezTo>
                <a:lnTo>
                  <a:pt x="1814545" y="100916"/>
                </a:lnTo>
                <a:cubicBezTo>
                  <a:pt x="1852160" y="49286"/>
                  <a:pt x="1851676" y="35755"/>
                  <a:pt x="1882941" y="0"/>
                </a:cubicBezTo>
                <a:close/>
              </a:path>
            </a:pathLst>
          </a:custGeom>
          <a:solidFill>
            <a:srgbClr val="FFEFB3"/>
          </a:solidFill>
          <a:ln w="6350">
            <a:solidFill>
              <a:srgbClr val="ED8137"/>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844083">
              <a:lnSpc>
                <a:spcPts val="1015"/>
              </a:lnSpc>
            </a:pPr>
            <a:endParaRPr lang="ja-JP" altLang="en-US" sz="1000">
              <a:solidFill>
                <a:schemeClr val="tx1"/>
              </a:solidFill>
              <a:latin typeface="+mn-ea"/>
            </a:endParaRPr>
          </a:p>
        </p:txBody>
      </p:sp>
      <p:pic>
        <p:nvPicPr>
          <p:cNvPr id="162" name="グラフィックス 161">
            <a:extLst>
              <a:ext uri="{FF2B5EF4-FFF2-40B4-BE49-F238E27FC236}">
                <a16:creationId xmlns:a16="http://schemas.microsoft.com/office/drawing/2014/main" id="{4AC19CBF-557E-A688-AE09-0F31BD4A938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6251" y="5325716"/>
            <a:ext cx="465660" cy="276576"/>
          </a:xfrm>
          <a:prstGeom prst="rect">
            <a:avLst/>
          </a:prstGeom>
        </p:spPr>
      </p:pic>
      <p:sp>
        <p:nvSpPr>
          <p:cNvPr id="170" name="楕円 169">
            <a:extLst>
              <a:ext uri="{FF2B5EF4-FFF2-40B4-BE49-F238E27FC236}">
                <a16:creationId xmlns:a16="http://schemas.microsoft.com/office/drawing/2014/main" id="{18D8738B-D2F7-DAEA-2B3E-9C93803E2805}"/>
              </a:ext>
            </a:extLst>
          </p:cNvPr>
          <p:cNvSpPr/>
          <p:nvPr/>
        </p:nvSpPr>
        <p:spPr>
          <a:xfrm>
            <a:off x="5866828" y="4962998"/>
            <a:ext cx="325966" cy="325966"/>
          </a:xfrm>
          <a:prstGeom prst="ellipse">
            <a:avLst/>
          </a:prstGeom>
          <a:solidFill>
            <a:srgbClr val="ED8137"/>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kumimoji="1" lang="en-US" altLang="ja-JP" sz="2000" b="1"/>
              <a:t>3</a:t>
            </a:r>
            <a:endParaRPr kumimoji="1" lang="ja-JP" altLang="en-US" sz="2000" b="1"/>
          </a:p>
        </p:txBody>
      </p:sp>
      <p:sp>
        <p:nvSpPr>
          <p:cNvPr id="172" name="テキスト ボックス 171">
            <a:extLst>
              <a:ext uri="{FF2B5EF4-FFF2-40B4-BE49-F238E27FC236}">
                <a16:creationId xmlns:a16="http://schemas.microsoft.com/office/drawing/2014/main" id="{3D5D6329-50ED-48AE-1396-86395DA9DDD6}"/>
              </a:ext>
            </a:extLst>
          </p:cNvPr>
          <p:cNvSpPr txBox="1"/>
          <p:nvPr/>
        </p:nvSpPr>
        <p:spPr>
          <a:xfrm>
            <a:off x="2787258" y="5255782"/>
            <a:ext cx="1646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カレーライス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皿</a:t>
            </a:r>
            <a:endPar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defTabSz="457200" fontAlgn="auto">
              <a:spcBef>
                <a:spcPts val="0"/>
              </a:spcBef>
              <a:spcAft>
                <a:spcPts val="0"/>
              </a:spcAft>
              <a:defRPr/>
            </a:pPr>
            <a:r>
              <a:rPr lang="en-US" altLang="ja-JP" sz="1000" b="1">
                <a:solidFill>
                  <a:prstClr val="black"/>
                </a:solidFill>
                <a:latin typeface="Meiryo UI" panose="020B0604030504040204" pitchFamily="50" charset="-128"/>
                <a:ea typeface="Meiryo UI" panose="020B0604030504040204" pitchFamily="50" charset="-128"/>
              </a:rPr>
              <a:t>105</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714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(6.8</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92" name="テキスト ボックス 191">
            <a:extLst>
              <a:ext uri="{FF2B5EF4-FFF2-40B4-BE49-F238E27FC236}">
                <a16:creationId xmlns:a16="http://schemas.microsoft.com/office/drawing/2014/main" id="{CAE0D979-C7F0-7185-9195-F5A9F3B38DFD}"/>
              </a:ext>
            </a:extLst>
          </p:cNvPr>
          <p:cNvSpPr txBox="1"/>
          <p:nvPr/>
        </p:nvSpPr>
        <p:spPr>
          <a:xfrm>
            <a:off x="4580617" y="5052842"/>
            <a:ext cx="1287532" cy="2308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(1965</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 → </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2020</a:t>
            </a:r>
            <a:r>
              <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年</a:t>
            </a:r>
            <a:r>
              <a:rPr kumimoji="1" lang="en-US" altLang="ja-JP"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rPr>
              <a:t>)</a:t>
            </a:r>
            <a:endParaRPr kumimoji="1" lang="ja-JP" altLang="en-US" sz="900" b="0" i="0" u="none" strike="noStrike" kern="1200" cap="none" spc="0" normalizeH="0" baseline="0" noProof="0">
              <a:ln>
                <a:noFill/>
              </a:ln>
              <a:solidFill>
                <a:schemeClr val="tx1">
                  <a:lumMod val="75000"/>
                  <a:lumOff val="25000"/>
                </a:schemeClr>
              </a:solidFill>
              <a:effectLst/>
              <a:uLnTx/>
              <a:uFillTx/>
              <a:latin typeface="Meiryo UI" panose="020B0604030504040204" pitchFamily="50" charset="-128"/>
              <a:ea typeface="Meiryo UI" panose="020B0604030504040204" pitchFamily="50" charset="-128"/>
            </a:endParaRPr>
          </a:p>
        </p:txBody>
      </p:sp>
      <p:sp>
        <p:nvSpPr>
          <p:cNvPr id="194" name="角丸四角形吹き出し 63">
            <a:extLst>
              <a:ext uri="{FF2B5EF4-FFF2-40B4-BE49-F238E27FC236}">
                <a16:creationId xmlns:a16="http://schemas.microsoft.com/office/drawing/2014/main" id="{D6DC994C-667B-2E4D-AC52-EE9DA30110D8}"/>
              </a:ext>
            </a:extLst>
          </p:cNvPr>
          <p:cNvSpPr/>
          <p:nvPr/>
        </p:nvSpPr>
        <p:spPr>
          <a:xfrm>
            <a:off x="2019063" y="5039560"/>
            <a:ext cx="2779676" cy="218658"/>
          </a:xfrm>
          <a:prstGeom prst="rect">
            <a:avLst/>
          </a:prstGeom>
          <a:no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lnSpc>
                <a:spcPts val="1015"/>
              </a:lnSpc>
              <a:spcBef>
                <a:spcPct val="0"/>
              </a:spcBef>
              <a:spcAft>
                <a:spcPct val="0"/>
              </a:spcAft>
              <a:defRPr/>
            </a:pPr>
            <a:r>
              <a:rPr lang="ja-JP" altLang="en-US" sz="1100" b="1">
                <a:solidFill>
                  <a:srgbClr val="CE6180"/>
                </a:solidFill>
                <a:latin typeface="+mn-ea"/>
              </a:rPr>
              <a:t>物価や賃金の水準の変化は予測できない</a:t>
            </a:r>
            <a:endParaRPr lang="en-US" altLang="ja-JP" sz="1100" b="1">
              <a:solidFill>
                <a:srgbClr val="CE6180"/>
              </a:solidFill>
              <a:latin typeface="+mn-ea"/>
            </a:endParaRPr>
          </a:p>
        </p:txBody>
      </p:sp>
      <p:sp>
        <p:nvSpPr>
          <p:cNvPr id="177" name="テキスト ボックス 176">
            <a:extLst>
              <a:ext uri="{FF2B5EF4-FFF2-40B4-BE49-F238E27FC236}">
                <a16:creationId xmlns:a16="http://schemas.microsoft.com/office/drawing/2014/main" id="{7BD4B601-E310-90E0-AC6D-826185C8E8FE}"/>
              </a:ext>
            </a:extLst>
          </p:cNvPr>
          <p:cNvSpPr txBox="1"/>
          <p:nvPr/>
        </p:nvSpPr>
        <p:spPr>
          <a:xfrm>
            <a:off x="4614634" y="5255782"/>
            <a:ext cx="1763684" cy="400110"/>
          </a:xfrm>
          <a:prstGeom prst="rect">
            <a:avLst/>
          </a:prstGeom>
          <a:noFill/>
        </p:spPr>
        <p:txBody>
          <a:bodyPr wrap="square" rtlCol="0">
            <a:spAutoFit/>
          </a:bodyPr>
          <a:lstStyle/>
          <a:p>
            <a:pPr defTabSz="457200" fontAlgn="auto">
              <a:spcBef>
                <a:spcPts val="0"/>
              </a:spcBef>
              <a:spcAft>
                <a:spcPts val="0"/>
              </a:spcAft>
              <a:defRPr/>
            </a:pPr>
            <a:r>
              <a:rPr kumimoji="1" lang="ja-JP" altLang="en-US" sz="1000" b="0" i="0" u="none" strike="noStrike" cap="none" normalizeH="0" baseline="0">
                <a:ln>
                  <a:noFill/>
                </a:ln>
                <a:solidFill>
                  <a:schemeClr val="tx1">
                    <a:lumMod val="75000"/>
                    <a:lumOff val="25000"/>
                  </a:schemeClr>
                </a:solidFill>
                <a:effectLst/>
                <a:latin typeface="+mn-ea"/>
                <a:ea typeface="+mn-ea"/>
              </a:rPr>
              <a:t>ノートブック</a:t>
            </a:r>
            <a:r>
              <a:rPr kumimoji="1" lang="ja-JP" altLang="en-US"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en-US" altLang="ja-JP" sz="10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1</a:t>
            </a:r>
            <a:r>
              <a:rPr kumimoji="1" lang="ja-JP" altLang="en-US" sz="1000" b="0" i="0" u="none" strike="noStrike" cap="none" normalizeH="0" baseline="0">
                <a:ln>
                  <a:noFill/>
                </a:ln>
                <a:solidFill>
                  <a:schemeClr val="tx1">
                    <a:lumMod val="75000"/>
                    <a:lumOff val="25000"/>
                  </a:schemeClr>
                </a:solidFill>
                <a:effectLst/>
                <a:latin typeface="+mn-ea"/>
                <a:ea typeface="+mn-ea"/>
              </a:rPr>
              <a:t>冊</a:t>
            </a:r>
            <a:br>
              <a:rPr kumimoji="1" lang="en-US" altLang="ja-JP" sz="1000" b="0" i="0" u="none" strike="noStrike" cap="none" normalizeH="0" baseline="0">
                <a:ln>
                  <a:noFill/>
                </a:ln>
                <a:solidFill>
                  <a:schemeClr val="tx1">
                    <a:lumMod val="75000"/>
                    <a:lumOff val="25000"/>
                  </a:schemeClr>
                </a:solidFill>
                <a:effectLst/>
                <a:latin typeface="+mn-ea"/>
                <a:ea typeface="+mn-ea"/>
              </a:rPr>
            </a:br>
            <a:r>
              <a:rPr kumimoji="1" lang="en-US" altLang="ja-JP"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30</a:t>
            </a:r>
            <a:r>
              <a:rPr kumimoji="1" lang="ja-JP" altLang="en-US" sz="1000" b="1" i="0" u="none" strike="noStrike" kern="1200" cap="none" normalizeH="0" baseline="0" noProof="0">
                <a:ln>
                  <a:noFill/>
                </a:ln>
                <a:solidFill>
                  <a:prstClr val="black"/>
                </a:solidFill>
                <a:effectLst/>
                <a:uLnTx/>
                <a:uFillTx/>
                <a:latin typeface="Meiryo UI" panose="020B0604030504040204" pitchFamily="50" charset="-128"/>
                <a:ea typeface="Meiryo UI" panose="020B0604030504040204" pitchFamily="50" charset="-128"/>
              </a:rPr>
              <a:t>円 → </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162</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円</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(5.4</a:t>
            </a:r>
            <a:r>
              <a:rPr kumimoji="1" lang="ja-JP" altLang="en-US"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倍</a:t>
            </a:r>
            <a:r>
              <a:rPr kumimoji="1" lang="en-US" altLang="ja-JP" sz="1000" b="1" i="0" u="none" strike="noStrike" kern="1200" cap="none" normalizeH="0" baseline="0" noProof="0">
                <a:ln>
                  <a:noFill/>
                </a:ln>
                <a:solidFill>
                  <a:srgbClr val="000000"/>
                </a:solidFill>
                <a:effectLst/>
                <a:uLnTx/>
                <a:uFillTx/>
                <a:latin typeface="Meiryo UI" panose="020B0604030504040204" pitchFamily="50" charset="-128"/>
                <a:ea typeface="Meiryo UI" panose="020B0604030504040204" pitchFamily="50" charset="-128"/>
              </a:rPr>
              <a:t>)</a:t>
            </a:r>
          </a:p>
        </p:txBody>
      </p:sp>
      <p:pic>
        <p:nvPicPr>
          <p:cNvPr id="5" name="図 4">
            <a:extLst>
              <a:ext uri="{FF2B5EF4-FFF2-40B4-BE49-F238E27FC236}">
                <a16:creationId xmlns:a16="http://schemas.microsoft.com/office/drawing/2014/main" id="{F380C2DB-86AC-28F3-9564-A91B56464FFE}"/>
              </a:ext>
            </a:extLst>
          </p:cNvPr>
          <p:cNvPicPr>
            <a:picLocks noChangeAspect="1"/>
          </p:cNvPicPr>
          <p:nvPr/>
        </p:nvPicPr>
        <p:blipFill>
          <a:blip r:embed="rId13"/>
          <a:stretch>
            <a:fillRect/>
          </a:stretch>
        </p:blipFill>
        <p:spPr>
          <a:xfrm>
            <a:off x="4313084" y="5232616"/>
            <a:ext cx="336051" cy="411188"/>
          </a:xfrm>
          <a:prstGeom prst="rect">
            <a:avLst/>
          </a:prstGeom>
        </p:spPr>
      </p:pic>
      <p:sp>
        <p:nvSpPr>
          <p:cNvPr id="114" name="四角形: 角を丸くする 113">
            <a:extLst>
              <a:ext uri="{FF2B5EF4-FFF2-40B4-BE49-F238E27FC236}">
                <a16:creationId xmlns:a16="http://schemas.microsoft.com/office/drawing/2014/main" id="{56C9C865-63F8-065C-1C60-F94F49E45D31}"/>
              </a:ext>
            </a:extLst>
          </p:cNvPr>
          <p:cNvSpPr/>
          <p:nvPr/>
        </p:nvSpPr>
        <p:spPr>
          <a:xfrm>
            <a:off x="843456" y="5853707"/>
            <a:ext cx="8219089" cy="514350"/>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43981" fontAlgn="base">
              <a:spcBef>
                <a:spcPct val="0"/>
              </a:spcBef>
              <a:spcAft>
                <a:spcPct val="0"/>
              </a:spcAft>
              <a:defRPr/>
            </a:pPr>
            <a:r>
              <a:rPr lang="ja-JP" altLang="en-US" sz="2000" b="1" spc="100">
                <a:solidFill>
                  <a:schemeClr val="bg1"/>
                </a:solidFill>
                <a:latin typeface="+mn-ea"/>
                <a:cs typeface="メイリオ" panose="020B0604030504040204" pitchFamily="50" charset="-128"/>
              </a:rPr>
              <a:t>公的年金は、生涯にわたる「保険」</a:t>
            </a:r>
          </a:p>
        </p:txBody>
      </p:sp>
      <p:sp>
        <p:nvSpPr>
          <p:cNvPr id="117" name="星: 4 pt 116">
            <a:extLst>
              <a:ext uri="{FF2B5EF4-FFF2-40B4-BE49-F238E27FC236}">
                <a16:creationId xmlns:a16="http://schemas.microsoft.com/office/drawing/2014/main" id="{3836E334-538F-1DE4-BBC6-DFB0FCABDEC0}"/>
              </a:ext>
            </a:extLst>
          </p:cNvPr>
          <p:cNvSpPr/>
          <p:nvPr/>
        </p:nvSpPr>
        <p:spPr>
          <a:xfrm rot="21161840">
            <a:off x="7730891" y="5841888"/>
            <a:ext cx="281635" cy="312341"/>
          </a:xfrm>
          <a:custGeom>
            <a:avLst/>
            <a:gdLst>
              <a:gd name="connsiteX0" fmla="*/ 0 w 281635"/>
              <a:gd name="connsiteY0" fmla="*/ 156171 h 312341"/>
              <a:gd name="connsiteX1" fmla="*/ 106296 w 281635"/>
              <a:gd name="connsiteY1" fmla="*/ 117885 h 312341"/>
              <a:gd name="connsiteX2" fmla="*/ 140818 w 281635"/>
              <a:gd name="connsiteY2" fmla="*/ 0 h 312341"/>
              <a:gd name="connsiteX3" fmla="*/ 175339 w 281635"/>
              <a:gd name="connsiteY3" fmla="*/ 117885 h 312341"/>
              <a:gd name="connsiteX4" fmla="*/ 281635 w 281635"/>
              <a:gd name="connsiteY4" fmla="*/ 156171 h 312341"/>
              <a:gd name="connsiteX5" fmla="*/ 175339 w 281635"/>
              <a:gd name="connsiteY5" fmla="*/ 194456 h 312341"/>
              <a:gd name="connsiteX6" fmla="*/ 140818 w 281635"/>
              <a:gd name="connsiteY6" fmla="*/ 312341 h 312341"/>
              <a:gd name="connsiteX7" fmla="*/ 106296 w 281635"/>
              <a:gd name="connsiteY7" fmla="*/ 194456 h 312341"/>
              <a:gd name="connsiteX8" fmla="*/ 0 w 281635"/>
              <a:gd name="connsiteY8" fmla="*/ 156171 h 31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35" h="312341" fill="none" extrusionOk="0">
                <a:moveTo>
                  <a:pt x="0" y="156171"/>
                </a:moveTo>
                <a:cubicBezTo>
                  <a:pt x="38394" y="136880"/>
                  <a:pt x="61231" y="132626"/>
                  <a:pt x="106296" y="117885"/>
                </a:cubicBezTo>
                <a:cubicBezTo>
                  <a:pt x="128213" y="72224"/>
                  <a:pt x="118313" y="43226"/>
                  <a:pt x="140818" y="0"/>
                </a:cubicBezTo>
                <a:cubicBezTo>
                  <a:pt x="134379" y="16332"/>
                  <a:pt x="175569" y="85965"/>
                  <a:pt x="175339" y="117885"/>
                </a:cubicBezTo>
                <a:cubicBezTo>
                  <a:pt x="217833" y="139587"/>
                  <a:pt x="256918" y="146742"/>
                  <a:pt x="281635" y="156171"/>
                </a:cubicBezTo>
                <a:cubicBezTo>
                  <a:pt x="235131" y="176158"/>
                  <a:pt x="185005" y="186560"/>
                  <a:pt x="175339" y="194456"/>
                </a:cubicBezTo>
                <a:cubicBezTo>
                  <a:pt x="160536" y="211248"/>
                  <a:pt x="146306" y="289016"/>
                  <a:pt x="140818" y="312341"/>
                </a:cubicBezTo>
                <a:cubicBezTo>
                  <a:pt x="118222" y="266059"/>
                  <a:pt x="123062" y="247954"/>
                  <a:pt x="106296" y="194456"/>
                </a:cubicBezTo>
                <a:cubicBezTo>
                  <a:pt x="53828" y="182678"/>
                  <a:pt x="55080" y="165283"/>
                  <a:pt x="0" y="156171"/>
                </a:cubicBezTo>
                <a:close/>
              </a:path>
              <a:path w="281635" h="312341" stroke="0" extrusionOk="0">
                <a:moveTo>
                  <a:pt x="0" y="156171"/>
                </a:moveTo>
                <a:cubicBezTo>
                  <a:pt x="38597" y="131643"/>
                  <a:pt x="59210" y="129087"/>
                  <a:pt x="106296" y="117885"/>
                </a:cubicBezTo>
                <a:cubicBezTo>
                  <a:pt x="105646" y="100543"/>
                  <a:pt x="124523" y="16973"/>
                  <a:pt x="140818" y="0"/>
                </a:cubicBezTo>
                <a:cubicBezTo>
                  <a:pt x="152716" y="45633"/>
                  <a:pt x="161687" y="69862"/>
                  <a:pt x="175339" y="117885"/>
                </a:cubicBezTo>
                <a:cubicBezTo>
                  <a:pt x="210383" y="133654"/>
                  <a:pt x="254117" y="151843"/>
                  <a:pt x="281635" y="156171"/>
                </a:cubicBezTo>
                <a:cubicBezTo>
                  <a:pt x="227616" y="168945"/>
                  <a:pt x="194982" y="179895"/>
                  <a:pt x="175339" y="194456"/>
                </a:cubicBezTo>
                <a:cubicBezTo>
                  <a:pt x="165730" y="219655"/>
                  <a:pt x="160602" y="262758"/>
                  <a:pt x="140818" y="312341"/>
                </a:cubicBezTo>
                <a:cubicBezTo>
                  <a:pt x="125675" y="299924"/>
                  <a:pt x="121848" y="222846"/>
                  <a:pt x="106296" y="194456"/>
                </a:cubicBezTo>
                <a:cubicBezTo>
                  <a:pt x="66181" y="171883"/>
                  <a:pt x="25273" y="168033"/>
                  <a:pt x="0" y="156171"/>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星: 4 pt 117">
            <a:extLst>
              <a:ext uri="{FF2B5EF4-FFF2-40B4-BE49-F238E27FC236}">
                <a16:creationId xmlns:a16="http://schemas.microsoft.com/office/drawing/2014/main" id="{407C1339-E2CF-B775-42D8-4A60380C4381}"/>
              </a:ext>
            </a:extLst>
          </p:cNvPr>
          <p:cNvSpPr/>
          <p:nvPr/>
        </p:nvSpPr>
        <p:spPr>
          <a:xfrm rot="1362874">
            <a:off x="1272231" y="5852528"/>
            <a:ext cx="355272" cy="394006"/>
          </a:xfrm>
          <a:custGeom>
            <a:avLst/>
            <a:gdLst>
              <a:gd name="connsiteX0" fmla="*/ 0 w 355272"/>
              <a:gd name="connsiteY0" fmla="*/ 197003 h 394006"/>
              <a:gd name="connsiteX1" fmla="*/ 134088 w 355272"/>
              <a:gd name="connsiteY1" fmla="*/ 148707 h 394006"/>
              <a:gd name="connsiteX2" fmla="*/ 177636 w 355272"/>
              <a:gd name="connsiteY2" fmla="*/ 0 h 394006"/>
              <a:gd name="connsiteX3" fmla="*/ 221184 w 355272"/>
              <a:gd name="connsiteY3" fmla="*/ 148707 h 394006"/>
              <a:gd name="connsiteX4" fmla="*/ 355272 w 355272"/>
              <a:gd name="connsiteY4" fmla="*/ 197003 h 394006"/>
              <a:gd name="connsiteX5" fmla="*/ 221184 w 355272"/>
              <a:gd name="connsiteY5" fmla="*/ 245299 h 394006"/>
              <a:gd name="connsiteX6" fmla="*/ 177636 w 355272"/>
              <a:gd name="connsiteY6" fmla="*/ 394006 h 394006"/>
              <a:gd name="connsiteX7" fmla="*/ 134088 w 355272"/>
              <a:gd name="connsiteY7" fmla="*/ 245299 h 394006"/>
              <a:gd name="connsiteX8" fmla="*/ 0 w 355272"/>
              <a:gd name="connsiteY8" fmla="*/ 197003 h 39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272" h="394006" fill="none" extrusionOk="0">
                <a:moveTo>
                  <a:pt x="0" y="197003"/>
                </a:moveTo>
                <a:cubicBezTo>
                  <a:pt x="26406" y="198114"/>
                  <a:pt x="91188" y="167347"/>
                  <a:pt x="134088" y="148707"/>
                </a:cubicBezTo>
                <a:cubicBezTo>
                  <a:pt x="154852" y="111963"/>
                  <a:pt x="153317" y="52811"/>
                  <a:pt x="177636" y="0"/>
                </a:cubicBezTo>
                <a:cubicBezTo>
                  <a:pt x="202956" y="63229"/>
                  <a:pt x="201941" y="87124"/>
                  <a:pt x="221184" y="148707"/>
                </a:cubicBezTo>
                <a:cubicBezTo>
                  <a:pt x="274941" y="180413"/>
                  <a:pt x="311926" y="179122"/>
                  <a:pt x="355272" y="197003"/>
                </a:cubicBezTo>
                <a:cubicBezTo>
                  <a:pt x="335144" y="207186"/>
                  <a:pt x="267582" y="217029"/>
                  <a:pt x="221184" y="245299"/>
                </a:cubicBezTo>
                <a:cubicBezTo>
                  <a:pt x="201947" y="289217"/>
                  <a:pt x="181846" y="342065"/>
                  <a:pt x="177636" y="394006"/>
                </a:cubicBezTo>
                <a:cubicBezTo>
                  <a:pt x="172550" y="339564"/>
                  <a:pt x="153934" y="298363"/>
                  <a:pt x="134088" y="245299"/>
                </a:cubicBezTo>
                <a:cubicBezTo>
                  <a:pt x="85156" y="241220"/>
                  <a:pt x="18792" y="212141"/>
                  <a:pt x="0" y="197003"/>
                </a:cubicBezTo>
                <a:close/>
              </a:path>
              <a:path w="355272" h="394006" stroke="0" extrusionOk="0">
                <a:moveTo>
                  <a:pt x="0" y="197003"/>
                </a:moveTo>
                <a:cubicBezTo>
                  <a:pt x="38181" y="174290"/>
                  <a:pt x="113055" y="151721"/>
                  <a:pt x="134088" y="148707"/>
                </a:cubicBezTo>
                <a:cubicBezTo>
                  <a:pt x="156339" y="97129"/>
                  <a:pt x="161884" y="17536"/>
                  <a:pt x="177636" y="0"/>
                </a:cubicBezTo>
                <a:cubicBezTo>
                  <a:pt x="192080" y="25285"/>
                  <a:pt x="199029" y="101334"/>
                  <a:pt x="221184" y="148707"/>
                </a:cubicBezTo>
                <a:cubicBezTo>
                  <a:pt x="251916" y="165144"/>
                  <a:pt x="307582" y="167728"/>
                  <a:pt x="355272" y="197003"/>
                </a:cubicBezTo>
                <a:cubicBezTo>
                  <a:pt x="317124" y="222129"/>
                  <a:pt x="261339" y="236795"/>
                  <a:pt x="221184" y="245299"/>
                </a:cubicBezTo>
                <a:cubicBezTo>
                  <a:pt x="204742" y="287079"/>
                  <a:pt x="194030" y="347435"/>
                  <a:pt x="177636" y="394006"/>
                </a:cubicBezTo>
                <a:cubicBezTo>
                  <a:pt x="173121" y="373720"/>
                  <a:pt x="158171" y="307678"/>
                  <a:pt x="134088" y="245299"/>
                </a:cubicBezTo>
                <a:cubicBezTo>
                  <a:pt x="76711" y="219990"/>
                  <a:pt x="36769" y="214805"/>
                  <a:pt x="0" y="19700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星: 4 pt 118">
            <a:extLst>
              <a:ext uri="{FF2B5EF4-FFF2-40B4-BE49-F238E27FC236}">
                <a16:creationId xmlns:a16="http://schemas.microsoft.com/office/drawing/2014/main" id="{C4F81856-ABAA-4D74-5721-027E33D4CFE1}"/>
              </a:ext>
            </a:extLst>
          </p:cNvPr>
          <p:cNvSpPr/>
          <p:nvPr/>
        </p:nvSpPr>
        <p:spPr>
          <a:xfrm rot="1082432">
            <a:off x="7888256" y="6097986"/>
            <a:ext cx="402676" cy="446578"/>
          </a:xfrm>
          <a:custGeom>
            <a:avLst/>
            <a:gdLst>
              <a:gd name="connsiteX0" fmla="*/ 0 w 402676"/>
              <a:gd name="connsiteY0" fmla="*/ 223289 h 446578"/>
              <a:gd name="connsiteX1" fmla="*/ 151979 w 402676"/>
              <a:gd name="connsiteY1" fmla="*/ 168549 h 446578"/>
              <a:gd name="connsiteX2" fmla="*/ 201338 w 402676"/>
              <a:gd name="connsiteY2" fmla="*/ 0 h 446578"/>
              <a:gd name="connsiteX3" fmla="*/ 250697 w 402676"/>
              <a:gd name="connsiteY3" fmla="*/ 168549 h 446578"/>
              <a:gd name="connsiteX4" fmla="*/ 402676 w 402676"/>
              <a:gd name="connsiteY4" fmla="*/ 223289 h 446578"/>
              <a:gd name="connsiteX5" fmla="*/ 250697 w 402676"/>
              <a:gd name="connsiteY5" fmla="*/ 278029 h 446578"/>
              <a:gd name="connsiteX6" fmla="*/ 201338 w 402676"/>
              <a:gd name="connsiteY6" fmla="*/ 446578 h 446578"/>
              <a:gd name="connsiteX7" fmla="*/ 151979 w 402676"/>
              <a:gd name="connsiteY7" fmla="*/ 278029 h 446578"/>
              <a:gd name="connsiteX8" fmla="*/ 0 w 402676"/>
              <a:gd name="connsiteY8" fmla="*/ 223289 h 44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676" h="446578" fill="none" extrusionOk="0">
                <a:moveTo>
                  <a:pt x="0" y="223289"/>
                </a:moveTo>
                <a:cubicBezTo>
                  <a:pt x="67875" y="186761"/>
                  <a:pt x="117179" y="188946"/>
                  <a:pt x="151979" y="168549"/>
                </a:cubicBezTo>
                <a:cubicBezTo>
                  <a:pt x="169016" y="130737"/>
                  <a:pt x="173451" y="66582"/>
                  <a:pt x="201338" y="0"/>
                </a:cubicBezTo>
                <a:cubicBezTo>
                  <a:pt x="218300" y="33315"/>
                  <a:pt x="218018" y="100821"/>
                  <a:pt x="250697" y="168549"/>
                </a:cubicBezTo>
                <a:cubicBezTo>
                  <a:pt x="317958" y="191785"/>
                  <a:pt x="361294" y="220473"/>
                  <a:pt x="402676" y="223289"/>
                </a:cubicBezTo>
                <a:cubicBezTo>
                  <a:pt x="382123" y="225665"/>
                  <a:pt x="281056" y="261259"/>
                  <a:pt x="250697" y="278029"/>
                </a:cubicBezTo>
                <a:cubicBezTo>
                  <a:pt x="228986" y="338663"/>
                  <a:pt x="207282" y="392040"/>
                  <a:pt x="201338" y="446578"/>
                </a:cubicBezTo>
                <a:cubicBezTo>
                  <a:pt x="202611" y="412983"/>
                  <a:pt x="178703" y="338175"/>
                  <a:pt x="151979" y="278029"/>
                </a:cubicBezTo>
                <a:cubicBezTo>
                  <a:pt x="87977" y="267432"/>
                  <a:pt x="21021" y="239209"/>
                  <a:pt x="0" y="223289"/>
                </a:cubicBezTo>
                <a:close/>
              </a:path>
              <a:path w="402676" h="446578" stroke="0" extrusionOk="0">
                <a:moveTo>
                  <a:pt x="0" y="223289"/>
                </a:moveTo>
                <a:cubicBezTo>
                  <a:pt x="52510" y="203634"/>
                  <a:pt x="81472" y="179490"/>
                  <a:pt x="151979" y="168549"/>
                </a:cubicBezTo>
                <a:cubicBezTo>
                  <a:pt x="170617" y="119395"/>
                  <a:pt x="182314" y="45361"/>
                  <a:pt x="201338" y="0"/>
                </a:cubicBezTo>
                <a:cubicBezTo>
                  <a:pt x="209435" y="24544"/>
                  <a:pt x="229965" y="113706"/>
                  <a:pt x="250697" y="168549"/>
                </a:cubicBezTo>
                <a:cubicBezTo>
                  <a:pt x="313794" y="195702"/>
                  <a:pt x="331739" y="186538"/>
                  <a:pt x="402676" y="223289"/>
                </a:cubicBezTo>
                <a:cubicBezTo>
                  <a:pt x="378051" y="220191"/>
                  <a:pt x="269615" y="278809"/>
                  <a:pt x="250697" y="278029"/>
                </a:cubicBezTo>
                <a:cubicBezTo>
                  <a:pt x="227307" y="320669"/>
                  <a:pt x="236326" y="380800"/>
                  <a:pt x="201338" y="446578"/>
                </a:cubicBezTo>
                <a:cubicBezTo>
                  <a:pt x="171763" y="378601"/>
                  <a:pt x="160869" y="353894"/>
                  <a:pt x="151979" y="278029"/>
                </a:cubicBezTo>
                <a:cubicBezTo>
                  <a:pt x="92151" y="248410"/>
                  <a:pt x="45223" y="237947"/>
                  <a:pt x="0" y="223289"/>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星: 4 pt 119">
            <a:extLst>
              <a:ext uri="{FF2B5EF4-FFF2-40B4-BE49-F238E27FC236}">
                <a16:creationId xmlns:a16="http://schemas.microsoft.com/office/drawing/2014/main" id="{5E2024AA-756D-9774-6249-ECADA83B4897}"/>
              </a:ext>
            </a:extLst>
          </p:cNvPr>
          <p:cNvSpPr/>
          <p:nvPr/>
        </p:nvSpPr>
        <p:spPr>
          <a:xfrm rot="21097280">
            <a:off x="1639863" y="5746969"/>
            <a:ext cx="254804" cy="282585"/>
          </a:xfrm>
          <a:custGeom>
            <a:avLst/>
            <a:gdLst>
              <a:gd name="connsiteX0" fmla="*/ 0 w 254804"/>
              <a:gd name="connsiteY0" fmla="*/ 141293 h 282585"/>
              <a:gd name="connsiteX1" fmla="*/ 96169 w 254804"/>
              <a:gd name="connsiteY1" fmla="*/ 106654 h 282585"/>
              <a:gd name="connsiteX2" fmla="*/ 127402 w 254804"/>
              <a:gd name="connsiteY2" fmla="*/ 0 h 282585"/>
              <a:gd name="connsiteX3" fmla="*/ 158635 w 254804"/>
              <a:gd name="connsiteY3" fmla="*/ 106654 h 282585"/>
              <a:gd name="connsiteX4" fmla="*/ 254804 w 254804"/>
              <a:gd name="connsiteY4" fmla="*/ 141293 h 282585"/>
              <a:gd name="connsiteX5" fmla="*/ 158635 w 254804"/>
              <a:gd name="connsiteY5" fmla="*/ 175931 h 282585"/>
              <a:gd name="connsiteX6" fmla="*/ 127402 w 254804"/>
              <a:gd name="connsiteY6" fmla="*/ 282585 h 282585"/>
              <a:gd name="connsiteX7" fmla="*/ 96169 w 254804"/>
              <a:gd name="connsiteY7" fmla="*/ 175931 h 282585"/>
              <a:gd name="connsiteX8" fmla="*/ 0 w 254804"/>
              <a:gd name="connsiteY8" fmla="*/ 141293 h 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804" h="282585" fill="none" extrusionOk="0">
                <a:moveTo>
                  <a:pt x="0" y="141293"/>
                </a:moveTo>
                <a:cubicBezTo>
                  <a:pt x="14960" y="129890"/>
                  <a:pt x="66634" y="120621"/>
                  <a:pt x="96169" y="106654"/>
                </a:cubicBezTo>
                <a:cubicBezTo>
                  <a:pt x="100571" y="88750"/>
                  <a:pt x="126598" y="24893"/>
                  <a:pt x="127402" y="0"/>
                </a:cubicBezTo>
                <a:cubicBezTo>
                  <a:pt x="141660" y="42611"/>
                  <a:pt x="156252" y="80734"/>
                  <a:pt x="158635" y="106654"/>
                </a:cubicBezTo>
                <a:cubicBezTo>
                  <a:pt x="194554" y="128400"/>
                  <a:pt x="233082" y="135103"/>
                  <a:pt x="254804" y="141293"/>
                </a:cubicBezTo>
                <a:cubicBezTo>
                  <a:pt x="210016" y="157689"/>
                  <a:pt x="183917" y="164863"/>
                  <a:pt x="158635" y="175931"/>
                </a:cubicBezTo>
                <a:cubicBezTo>
                  <a:pt x="161423" y="192983"/>
                  <a:pt x="127942" y="268410"/>
                  <a:pt x="127402" y="282585"/>
                </a:cubicBezTo>
                <a:cubicBezTo>
                  <a:pt x="122356" y="239889"/>
                  <a:pt x="108868" y="186851"/>
                  <a:pt x="96169" y="175931"/>
                </a:cubicBezTo>
                <a:cubicBezTo>
                  <a:pt x="86088" y="172250"/>
                  <a:pt x="35179" y="150359"/>
                  <a:pt x="0" y="141293"/>
                </a:cubicBezTo>
                <a:close/>
              </a:path>
              <a:path w="254804" h="282585" stroke="0" extrusionOk="0">
                <a:moveTo>
                  <a:pt x="0" y="141293"/>
                </a:moveTo>
                <a:cubicBezTo>
                  <a:pt x="15337" y="142029"/>
                  <a:pt x="86600" y="119671"/>
                  <a:pt x="96169" y="106654"/>
                </a:cubicBezTo>
                <a:cubicBezTo>
                  <a:pt x="105243" y="78865"/>
                  <a:pt x="117327" y="30366"/>
                  <a:pt x="127402" y="0"/>
                </a:cubicBezTo>
                <a:cubicBezTo>
                  <a:pt x="137732" y="42061"/>
                  <a:pt x="151677" y="85365"/>
                  <a:pt x="158635" y="106654"/>
                </a:cubicBezTo>
                <a:cubicBezTo>
                  <a:pt x="192502" y="128575"/>
                  <a:pt x="237221" y="133511"/>
                  <a:pt x="254804" y="141293"/>
                </a:cubicBezTo>
                <a:cubicBezTo>
                  <a:pt x="210523" y="164698"/>
                  <a:pt x="167729" y="167755"/>
                  <a:pt x="158635" y="175931"/>
                </a:cubicBezTo>
                <a:cubicBezTo>
                  <a:pt x="149857" y="215646"/>
                  <a:pt x="131837" y="242434"/>
                  <a:pt x="127402" y="282585"/>
                </a:cubicBezTo>
                <a:cubicBezTo>
                  <a:pt x="120441" y="255826"/>
                  <a:pt x="104402" y="222862"/>
                  <a:pt x="96169" y="175931"/>
                </a:cubicBezTo>
                <a:cubicBezTo>
                  <a:pt x="84931" y="167104"/>
                  <a:pt x="44567" y="149110"/>
                  <a:pt x="0" y="141293"/>
                </a:cubicBezTo>
                <a:close/>
              </a:path>
            </a:pathLst>
          </a:custGeom>
          <a:solidFill>
            <a:srgbClr val="FFEFB3"/>
          </a:solidFill>
          <a:ln>
            <a:solidFill>
              <a:schemeClr val="tx1"/>
            </a:solidFill>
            <a:extLst>
              <a:ext uri="{C807C97D-BFC1-408E-A445-0C87EB9F89A2}">
                <ask:lineSketchStyleProps xmlns:ask="http://schemas.microsoft.com/office/drawing/2018/sketchyshapes" sd="1219033472">
                  <a:prstGeom prst="star4">
                    <a:avLst>
                      <a:gd name="adj" fmla="val 17335"/>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 name="グラフィックス 150">
            <a:extLst>
              <a:ext uri="{FF2B5EF4-FFF2-40B4-BE49-F238E27FC236}">
                <a16:creationId xmlns:a16="http://schemas.microsoft.com/office/drawing/2014/main" id="{27AB08E0-B9C8-5AC2-5365-EC5331CBF30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13523" y="4152005"/>
            <a:ext cx="343370" cy="720124"/>
          </a:xfrm>
          <a:prstGeom prst="rect">
            <a:avLst/>
          </a:prstGeom>
        </p:spPr>
      </p:pic>
    </p:spTree>
    <p:extLst>
      <p:ext uri="{BB962C8B-B14F-4D97-AF65-F5344CB8AC3E}">
        <p14:creationId xmlns:p14="http://schemas.microsoft.com/office/powerpoint/2010/main" val="248743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strVal val="2/3*#ppt_w"/>
                                          </p:val>
                                        </p:tav>
                                        <p:tav tm="100000">
                                          <p:val>
                                            <p:strVal val="#ppt_w"/>
                                          </p:val>
                                        </p:tav>
                                      </p:tavLst>
                                    </p:anim>
                                    <p:anim calcmode="lin" valueType="num">
                                      <p:cBhvr>
                                        <p:cTn id="8" dur="500" fill="hold"/>
                                        <p:tgtEl>
                                          <p:spTgt spid="114"/>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250"/>
                                        <p:tgtEl>
                                          <p:spTgt spid="1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100"/>
                                        <p:tgtEl>
                                          <p:spTgt spid="1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fade">
                                      <p:cBhvr>
                                        <p:cTn id="18" dur="250"/>
                                        <p:tgtEl>
                                          <p:spTgt spid="1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animEffect transition="in" filter="fade">
                                      <p:cBhvr>
                                        <p:cTn id="21" dur="2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7" grpId="0" animBg="1"/>
      <p:bldP spid="118" grpId="0" animBg="1"/>
      <p:bldP spid="119" grpId="0" animBg="1"/>
      <p:bldP spid="1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17</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29266" y="2615893"/>
            <a:ext cx="7605109" cy="162621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A9CC"/>
                </a:solidFill>
                <a:latin typeface="Meiryo UI" panose="020B0604030504040204" pitchFamily="50" charset="-128"/>
                <a:ea typeface="Meiryo UI" panose="020B0604030504040204" pitchFamily="50" charset="-128"/>
              </a:rPr>
              <a:t>「わたしの年金」について</a:t>
            </a:r>
            <a:br>
              <a:rPr kumimoji="1" lang="en-US" altLang="ja-JP" sz="4400" b="1" spc="300">
                <a:solidFill>
                  <a:srgbClr val="00A9CC"/>
                </a:solidFill>
                <a:latin typeface="Meiryo UI" panose="020B0604030504040204" pitchFamily="50" charset="-128"/>
                <a:ea typeface="Meiryo UI" panose="020B0604030504040204" pitchFamily="50" charset="-128"/>
              </a:rPr>
            </a:br>
            <a:r>
              <a:rPr kumimoji="1" lang="ja-JP" altLang="en-US" sz="4400" b="1" spc="300">
                <a:solidFill>
                  <a:srgbClr val="00A9CC"/>
                </a:solidFill>
                <a:latin typeface="Meiryo UI" panose="020B0604030504040204" pitchFamily="50" charset="-128"/>
                <a:ea typeface="Meiryo UI" panose="020B0604030504040204" pitchFamily="50" charset="-128"/>
              </a:rPr>
              <a:t>考えてみよう！</a:t>
            </a:r>
          </a:p>
        </p:txBody>
      </p:sp>
      <p:pic>
        <p:nvPicPr>
          <p:cNvPr id="7" name="図 6" descr="おもちゃ, 人形 が含まれている画像&#10;&#10;自動的に生成された説明">
            <a:extLst>
              <a:ext uri="{FF2B5EF4-FFF2-40B4-BE49-F238E27FC236}">
                <a16:creationId xmlns:a16="http://schemas.microsoft.com/office/drawing/2014/main" id="{509D4694-5F6C-4132-B2D4-46F5E96B9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675" y="2259798"/>
            <a:ext cx="2819400" cy="4536479"/>
          </a:xfrm>
          <a:prstGeom prst="rect">
            <a:avLst/>
          </a:prstGeom>
        </p:spPr>
      </p:pic>
    </p:spTree>
    <p:extLst>
      <p:ext uri="{BB962C8B-B14F-4D97-AF65-F5344CB8AC3E}">
        <p14:creationId xmlns:p14="http://schemas.microsoft.com/office/powerpoint/2010/main" val="14651616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2734 0 L -1.79487E-6 0 " pathEditMode="relative" rAng="0" ptsTypes="AA">
                                      <p:cBhvr>
                                        <p:cTn id="10" dur="1000" fill="hold"/>
                                        <p:tgtEl>
                                          <p:spTgt spid="3"/>
                                        </p:tgtEl>
                                        <p:attrNameLst>
                                          <p:attrName>ppt_x</p:attrName>
                                          <p:attrName>ppt_y</p:attrName>
                                        </p:attrNameLst>
                                      </p:cBhvr>
                                      <p:rCtr x="-136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18</a:t>
            </a:fld>
            <a:endParaRPr kumimoji="1" lang="ja-JP" altLang="en-US"/>
          </a:p>
        </p:txBody>
      </p:sp>
      <p:sp>
        <p:nvSpPr>
          <p:cNvPr id="3" name="テキスト ボックス 2">
            <a:extLst>
              <a:ext uri="{FF2B5EF4-FFF2-40B4-BE49-F238E27FC236}">
                <a16:creationId xmlns:a16="http://schemas.microsoft.com/office/drawing/2014/main" id="{14A85BF1-BDD4-439B-B750-4E6B6153B2F7}"/>
              </a:ext>
            </a:extLst>
          </p:cNvPr>
          <p:cNvSpPr txBox="1"/>
          <p:nvPr/>
        </p:nvSpPr>
        <p:spPr>
          <a:xfrm>
            <a:off x="788719" y="1584277"/>
            <a:ext cx="8328562" cy="148675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私の年金って将来いくらもらえるの？</a:t>
            </a:r>
          </a:p>
          <a:p>
            <a:pPr algn="ctr">
              <a:lnSpc>
                <a:spcPct val="120000"/>
              </a:lnSpc>
            </a:pPr>
            <a:r>
              <a:rPr kumimoji="1" lang="ja-JP" altLang="en-US" sz="4000" b="1" spc="300">
                <a:solidFill>
                  <a:schemeClr val="accent2"/>
                </a:solidFill>
                <a:latin typeface="Meiryo UI" panose="020B0604030504040204" pitchFamily="50" charset="-128"/>
                <a:ea typeface="Meiryo UI" panose="020B0604030504040204" pitchFamily="50" charset="-128"/>
              </a:rPr>
              <a:t>払った保険料分、返ってくるの？</a:t>
            </a:r>
          </a:p>
        </p:txBody>
      </p:sp>
      <p:sp>
        <p:nvSpPr>
          <p:cNvPr id="6" name="正方形/長方形 5">
            <a:extLst>
              <a:ext uri="{FF2B5EF4-FFF2-40B4-BE49-F238E27FC236}">
                <a16:creationId xmlns:a16="http://schemas.microsoft.com/office/drawing/2014/main" id="{BDDF62BA-9F4B-4356-B9D7-606E7946B533}"/>
              </a:ext>
            </a:extLst>
          </p:cNvPr>
          <p:cNvSpPr/>
          <p:nvPr/>
        </p:nvSpPr>
        <p:spPr bwMode="gray">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よくある疑問（その２）</a:t>
            </a:r>
          </a:p>
        </p:txBody>
      </p:sp>
      <p:pic>
        <p:nvPicPr>
          <p:cNvPr id="10" name="図 9">
            <a:extLst>
              <a:ext uri="{FF2B5EF4-FFF2-40B4-BE49-F238E27FC236}">
                <a16:creationId xmlns:a16="http://schemas.microsoft.com/office/drawing/2014/main" id="{60B93E1A-635B-442E-8732-15DE044C7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896" y="3257550"/>
            <a:ext cx="2376207" cy="3600450"/>
          </a:xfrm>
          <a:prstGeom prst="rect">
            <a:avLst/>
          </a:prstGeom>
        </p:spPr>
      </p:pic>
    </p:spTree>
    <p:extLst>
      <p:ext uri="{BB962C8B-B14F-4D97-AF65-F5344CB8AC3E}">
        <p14:creationId xmlns:p14="http://schemas.microsoft.com/office/powerpoint/2010/main" val="3631239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par>
                          <p:cTn id="8" fill="hold">
                            <p:stCondLst>
                              <p:cond delay="750"/>
                            </p:stCondLst>
                            <p:childTnLst>
                              <p:par>
                                <p:cTn id="9" presetID="23" presetClass="entr" presetSubtype="16"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3">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75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75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F1A1788-6C49-49F9-976D-3A91D532DFB7}"/>
              </a:ext>
            </a:extLst>
          </p:cNvPr>
          <p:cNvSpPr/>
          <p:nvPr/>
        </p:nvSpPr>
        <p:spPr>
          <a:xfrm>
            <a:off x="382926" y="0"/>
            <a:ext cx="6232673"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493471" y="55917"/>
            <a:ext cx="6011582"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 支払う額と、受け取る額をみてみよう</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19</a:t>
            </a:fld>
            <a:endParaRPr kumimoji="1" lang="ja-JP" altLang="en-US"/>
          </a:p>
        </p:txBody>
      </p:sp>
      <p:sp>
        <p:nvSpPr>
          <p:cNvPr id="36" name="テキスト ボックス 35">
            <a:extLst>
              <a:ext uri="{FF2B5EF4-FFF2-40B4-BE49-F238E27FC236}">
                <a16:creationId xmlns:a16="http://schemas.microsoft.com/office/drawing/2014/main" id="{677AFEBB-8A50-4FC2-B4A8-2D6BE66C616B}"/>
              </a:ext>
            </a:extLst>
          </p:cNvPr>
          <p:cNvSpPr txBox="1"/>
          <p:nvPr/>
        </p:nvSpPr>
        <p:spPr>
          <a:xfrm>
            <a:off x="643736" y="877027"/>
            <a:ext cx="9018664" cy="677108"/>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年金額は、</a:t>
            </a:r>
            <a:r>
              <a:rPr lang="ja-JP" altLang="en-US" sz="2000" b="1">
                <a:solidFill>
                  <a:srgbClr val="ED7D31"/>
                </a:solidFill>
                <a:latin typeface="Meiryo UI" panose="020B0604030504040204" pitchFamily="50" charset="-128"/>
                <a:ea typeface="Meiryo UI" panose="020B0604030504040204" pitchFamily="50" charset="-128"/>
              </a:rPr>
              <a:t>保険料を納付した期間</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月数</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と</a:t>
            </a:r>
            <a:r>
              <a:rPr lang="ja-JP" altLang="en-US" sz="2000" b="1">
                <a:solidFill>
                  <a:srgbClr val="ED7D31"/>
                </a:solidFill>
                <a:latin typeface="Meiryo UI" panose="020B0604030504040204" pitchFamily="50" charset="-128"/>
                <a:ea typeface="Meiryo UI" panose="020B0604030504040204" pitchFamily="50" charset="-128"/>
              </a:rPr>
              <a:t>現役時代の賃金額</a:t>
            </a:r>
            <a:r>
              <a:rPr lang="en-US" altLang="ja-JP" sz="2000" b="1">
                <a:solidFill>
                  <a:srgbClr val="ED7D31"/>
                </a:solidFill>
                <a:latin typeface="Meiryo UI" panose="020B0604030504040204" pitchFamily="50" charset="-128"/>
                <a:ea typeface="Meiryo UI" panose="020B0604030504040204" pitchFamily="50" charset="-128"/>
              </a:rPr>
              <a:t>(</a:t>
            </a:r>
            <a:r>
              <a:rPr lang="ja-JP" altLang="en-US" sz="2000" b="1">
                <a:solidFill>
                  <a:srgbClr val="ED7D31"/>
                </a:solidFill>
                <a:latin typeface="Meiryo UI" panose="020B0604030504040204" pitchFamily="50" charset="-128"/>
                <a:ea typeface="Meiryo UI" panose="020B0604030504040204" pitchFamily="50" charset="-128"/>
              </a:rPr>
              <a:t>標準報酬</a:t>
            </a:r>
            <a:r>
              <a:rPr lang="en-US" altLang="ja-JP" sz="2000" b="1">
                <a:solidFill>
                  <a:srgbClr val="ED7D31"/>
                </a:solidFill>
                <a:latin typeface="Meiryo UI" panose="020B0604030504040204" pitchFamily="50" charset="-128"/>
                <a:ea typeface="Meiryo UI" panose="020B0604030504040204" pitchFamily="50" charset="-128"/>
              </a:rPr>
              <a:t>)</a:t>
            </a:r>
            <a:r>
              <a:rPr lang="ja-JP" altLang="en-US">
                <a:solidFill>
                  <a:srgbClr val="002060"/>
                </a:solidFill>
                <a:latin typeface="Meiryo UI" panose="020B0604030504040204" pitchFamily="50" charset="-128"/>
                <a:ea typeface="Meiryo UI" panose="020B0604030504040204" pitchFamily="50" charset="-128"/>
              </a:rPr>
              <a:t>に</a:t>
            </a:r>
            <a:br>
              <a:rPr lang="en-US" altLang="ja-JP">
                <a:solidFill>
                  <a:srgbClr val="002060"/>
                </a:solidFill>
                <a:latin typeface="Meiryo UI" panose="020B0604030504040204" pitchFamily="50" charset="-128"/>
                <a:ea typeface="Meiryo UI" panose="020B0604030504040204" pitchFamily="50" charset="-128"/>
              </a:rPr>
            </a:br>
            <a:r>
              <a:rPr lang="ja-JP" altLang="en-US">
                <a:solidFill>
                  <a:srgbClr val="002060"/>
                </a:solidFill>
                <a:latin typeface="Meiryo UI" panose="020B0604030504040204" pitchFamily="50" charset="-128"/>
                <a:ea typeface="Meiryo UI" panose="020B0604030504040204" pitchFamily="50" charset="-128"/>
              </a:rPr>
              <a:t>基づいて計算します。</a:t>
            </a:r>
          </a:p>
        </p:txBody>
      </p:sp>
      <p:sp>
        <p:nvSpPr>
          <p:cNvPr id="42" name="角丸四角形 19">
            <a:extLst>
              <a:ext uri="{FF2B5EF4-FFF2-40B4-BE49-F238E27FC236}">
                <a16:creationId xmlns:a16="http://schemas.microsoft.com/office/drawing/2014/main" id="{A43195BE-8FF4-4B13-AE4E-5DC7FC97239D}"/>
              </a:ext>
            </a:extLst>
          </p:cNvPr>
          <p:cNvSpPr/>
          <p:nvPr/>
        </p:nvSpPr>
        <p:spPr bwMode="auto">
          <a:xfrm>
            <a:off x="493471" y="5808273"/>
            <a:ext cx="576064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支払額を大学の初任給（</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24</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万円）保険料を算出する場合、本人負担</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21,960</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円、事業主負担</a:t>
            </a: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21,960</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円</a:t>
            </a:r>
          </a:p>
        </p:txBody>
      </p:sp>
      <p:sp>
        <p:nvSpPr>
          <p:cNvPr id="43" name="角丸四角形 20">
            <a:extLst>
              <a:ext uri="{FF2B5EF4-FFF2-40B4-BE49-F238E27FC236}">
                <a16:creationId xmlns:a16="http://schemas.microsoft.com/office/drawing/2014/main" id="{D3AC1B8A-3785-43AC-A5AD-AE7273071B7D}"/>
              </a:ext>
            </a:extLst>
          </p:cNvPr>
          <p:cNvSpPr/>
          <p:nvPr/>
        </p:nvSpPr>
        <p:spPr bwMode="auto">
          <a:xfrm>
            <a:off x="493471" y="5952289"/>
            <a:ext cx="5819470"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受取額は、夫が平均的収入で４０年間就業し、妻がその期間全て専業主婦であった世帯（モデル世帯）の年金額</a:t>
            </a:r>
          </a:p>
        </p:txBody>
      </p:sp>
      <p:sp>
        <p:nvSpPr>
          <p:cNvPr id="44" name="角丸四角形 28">
            <a:extLst>
              <a:ext uri="{FF2B5EF4-FFF2-40B4-BE49-F238E27FC236}">
                <a16:creationId xmlns:a16="http://schemas.microsoft.com/office/drawing/2014/main" id="{98581BC0-4728-4771-9696-5A054FF4BEB4}"/>
              </a:ext>
            </a:extLst>
          </p:cNvPr>
          <p:cNvSpPr/>
          <p:nvPr/>
        </p:nvSpPr>
        <p:spPr bwMode="auto">
          <a:xfrm>
            <a:off x="493471" y="5664257"/>
            <a:ext cx="5112568"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a:ea typeface="Meiryo UI"/>
              </a:rPr>
              <a:t>※</a:t>
            </a:r>
            <a:r>
              <a:rPr kumimoji="0" lang="ja-JP" altLang="en-US" sz="900" b="0" i="0" u="none" strike="noStrike" kern="1200" cap="none" spc="0" normalizeH="0" baseline="0" noProof="0">
                <a:ln>
                  <a:noFill/>
                </a:ln>
                <a:solidFill>
                  <a:prstClr val="black"/>
                </a:solidFill>
                <a:effectLst/>
                <a:uLnTx/>
                <a:uFillTx/>
                <a:latin typeface="Meiryo UI"/>
                <a:ea typeface="Meiryo UI"/>
              </a:rPr>
              <a:t>　支払額の平均的な場合の保険料は、現役男子の平均的な標準報酬額（</a:t>
            </a:r>
            <a:r>
              <a:rPr kumimoji="0" lang="en-US" altLang="ja-JP" sz="900" b="0" i="0" u="none" strike="noStrike" kern="1200" cap="none" spc="0" normalizeH="0" baseline="0" noProof="0">
                <a:ln>
                  <a:noFill/>
                </a:ln>
                <a:solidFill>
                  <a:schemeClr val="tx1"/>
                </a:solidFill>
                <a:effectLst/>
                <a:uLnTx/>
                <a:uFillTx/>
                <a:latin typeface="Meiryo UI"/>
                <a:ea typeface="Meiryo UI"/>
              </a:rPr>
              <a:t>45.5</a:t>
            </a:r>
            <a:r>
              <a:rPr kumimoji="0" lang="ja-JP" altLang="en-US" sz="900" b="0" i="0" u="none" strike="noStrike" kern="1200" cap="none" spc="0" normalizeH="0" baseline="0" noProof="0">
                <a:ln>
                  <a:noFill/>
                </a:ln>
                <a:solidFill>
                  <a:schemeClr val="tx1"/>
                </a:solidFill>
                <a:effectLst/>
                <a:uLnTx/>
                <a:uFillTx/>
                <a:latin typeface="Meiryo UI"/>
                <a:ea typeface="Meiryo UI"/>
              </a:rPr>
              <a:t>万円</a:t>
            </a:r>
            <a:r>
              <a:rPr kumimoji="0" lang="ja-JP" altLang="en-US" sz="900" b="0" i="0" u="none" strike="noStrike" kern="1200" cap="none" spc="0" normalizeH="0" baseline="0" noProof="0">
                <a:ln>
                  <a:noFill/>
                </a:ln>
                <a:solidFill>
                  <a:prstClr val="black"/>
                </a:solidFill>
                <a:effectLst/>
                <a:uLnTx/>
                <a:uFillTx/>
                <a:latin typeface="Meiryo UI"/>
                <a:ea typeface="Meiryo UI"/>
              </a:rPr>
              <a:t>）で算出</a:t>
            </a:r>
          </a:p>
        </p:txBody>
      </p:sp>
      <p:sp>
        <p:nvSpPr>
          <p:cNvPr id="66" name="角丸四角形 26">
            <a:extLst>
              <a:ext uri="{FF2B5EF4-FFF2-40B4-BE49-F238E27FC236}">
                <a16:creationId xmlns:a16="http://schemas.microsoft.com/office/drawing/2014/main" id="{291BDF69-48A0-4E99-998A-3EDBA6797BAE}"/>
              </a:ext>
            </a:extLst>
          </p:cNvPr>
          <p:cNvSpPr/>
          <p:nvPr/>
        </p:nvSpPr>
        <p:spPr bwMode="auto">
          <a:xfrm>
            <a:off x="493471" y="6090109"/>
            <a:ext cx="3384376"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出典：「</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令和６</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年財政検証」</a:t>
            </a:r>
            <a:endPar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E0886C2F-8F1F-4186-8200-1A4BFE18B5A1}"/>
              </a:ext>
            </a:extLst>
          </p:cNvPr>
          <p:cNvSpPr txBox="1"/>
          <p:nvPr/>
        </p:nvSpPr>
        <p:spPr>
          <a:xfrm>
            <a:off x="751055" y="196250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endParaRPr kumimoji="1" lang="ja-JP" altLang="en-US"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D7D5DFB8-AE76-4945-820B-E7B0EB72A9BF}"/>
              </a:ext>
            </a:extLst>
          </p:cNvPr>
          <p:cNvSpPr txBox="1"/>
          <p:nvPr/>
        </p:nvSpPr>
        <p:spPr>
          <a:xfrm>
            <a:off x="5208755" y="1962508"/>
            <a:ext cx="3973345"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p>
        </p:txBody>
      </p:sp>
      <p:sp>
        <p:nvSpPr>
          <p:cNvPr id="73" name="角丸四角形 25">
            <a:extLst>
              <a:ext uri="{FF2B5EF4-FFF2-40B4-BE49-F238E27FC236}">
                <a16:creationId xmlns:a16="http://schemas.microsoft.com/office/drawing/2014/main" id="{6798F2D9-C900-400C-9F95-B0C8E203BB6C}"/>
              </a:ext>
            </a:extLst>
          </p:cNvPr>
          <p:cNvSpPr/>
          <p:nvPr/>
        </p:nvSpPr>
        <p:spPr bwMode="auto">
          <a:xfrm>
            <a:off x="751054" y="3864760"/>
            <a:ext cx="3961003" cy="617464"/>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4" name="角丸四角形 27">
            <a:extLst>
              <a:ext uri="{FF2B5EF4-FFF2-40B4-BE49-F238E27FC236}">
                <a16:creationId xmlns:a16="http://schemas.microsoft.com/office/drawing/2014/main" id="{5E6B9F3A-B19F-4926-B9CD-9C1DF291F15D}"/>
              </a:ext>
            </a:extLst>
          </p:cNvPr>
          <p:cNvSpPr/>
          <p:nvPr/>
        </p:nvSpPr>
        <p:spPr bwMode="auto">
          <a:xfrm>
            <a:off x="751054" y="4603377"/>
            <a:ext cx="3973345" cy="598161"/>
          </a:xfrm>
          <a:prstGeom prst="roundRect">
            <a:avLst>
              <a:gd name="adj" fmla="val 0"/>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75" name="角丸四角形 10">
            <a:extLst>
              <a:ext uri="{FF2B5EF4-FFF2-40B4-BE49-F238E27FC236}">
                <a16:creationId xmlns:a16="http://schemas.microsoft.com/office/drawing/2014/main" id="{2B72BA3A-FF11-4316-BD1D-6B113BB872DE}"/>
              </a:ext>
            </a:extLst>
          </p:cNvPr>
          <p:cNvSpPr/>
          <p:nvPr/>
        </p:nvSpPr>
        <p:spPr bwMode="auto">
          <a:xfrm>
            <a:off x="5208754" y="2605632"/>
            <a:ext cx="3973345" cy="2595906"/>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t"/>
          <a:lstStyle/>
          <a:p>
            <a:pPr algn="ct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76" name="角丸四角形 8">
            <a:extLst>
              <a:ext uri="{FF2B5EF4-FFF2-40B4-BE49-F238E27FC236}">
                <a16:creationId xmlns:a16="http://schemas.microsoft.com/office/drawing/2014/main" id="{AF246274-ECE1-4C74-9374-B529BF68559D}"/>
              </a:ext>
            </a:extLst>
          </p:cNvPr>
          <p:cNvSpPr/>
          <p:nvPr/>
        </p:nvSpPr>
        <p:spPr bwMode="auto">
          <a:xfrm>
            <a:off x="5397601" y="4441716"/>
            <a:ext cx="3624378" cy="649219"/>
          </a:xfrm>
          <a:prstGeom prst="roundRect">
            <a:avLst>
              <a:gd name="adj" fmla="val 0"/>
            </a:avLst>
          </a:prstGeom>
          <a:solidFill>
            <a:schemeClr val="bg1"/>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algn="ctr"/>
            <a:endParaRPr lang="ja-JP" altLang="en-US" sz="1400">
              <a:solidFill>
                <a:schemeClr val="tx1"/>
              </a:solidFill>
              <a:latin typeface="Meiryo UI" panose="020B0604030504040204" pitchFamily="50" charset="-128"/>
              <a:ea typeface="Meiryo UI" panose="020B0604030504040204" pitchFamily="50" charset="-128"/>
            </a:endParaRPr>
          </a:p>
        </p:txBody>
      </p:sp>
      <p:sp>
        <p:nvSpPr>
          <p:cNvPr id="77" name="テキスト ボックス 76">
            <a:extLst>
              <a:ext uri="{FF2B5EF4-FFF2-40B4-BE49-F238E27FC236}">
                <a16:creationId xmlns:a16="http://schemas.microsoft.com/office/drawing/2014/main" id="{AC0FB61D-BA38-4C5F-95A3-7166A4FD1713}"/>
              </a:ext>
            </a:extLst>
          </p:cNvPr>
          <p:cNvSpPr txBox="1"/>
          <p:nvPr/>
        </p:nvSpPr>
        <p:spPr>
          <a:xfrm>
            <a:off x="5754092" y="2674421"/>
            <a:ext cx="2862664" cy="424732"/>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厚生年金</a:t>
            </a:r>
            <a:endParaRPr lang="en-US" altLang="ja-JP" sz="2400" b="1" spc="300">
              <a:solidFill>
                <a:srgbClr val="002060"/>
              </a:solidFill>
              <a:latin typeface="Meiryo UI" panose="020B0604030504040204" pitchFamily="50" charset="-128"/>
              <a:ea typeface="Meiryo UI" panose="020B0604030504040204" pitchFamily="50" charset="-128"/>
            </a:endParaRPr>
          </a:p>
        </p:txBody>
      </p:sp>
      <p:sp>
        <p:nvSpPr>
          <p:cNvPr id="142" name="角丸四角形 8">
            <a:extLst>
              <a:ext uri="{FF2B5EF4-FFF2-40B4-BE49-F238E27FC236}">
                <a16:creationId xmlns:a16="http://schemas.microsoft.com/office/drawing/2014/main" id="{9FE44A3C-7F72-480E-82A8-89A3370DEC9C}"/>
              </a:ext>
            </a:extLst>
          </p:cNvPr>
          <p:cNvSpPr/>
          <p:nvPr/>
        </p:nvSpPr>
        <p:spPr bwMode="auto">
          <a:xfrm>
            <a:off x="5789327" y="4487571"/>
            <a:ext cx="2775746" cy="618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200">
                <a:solidFill>
                  <a:srgbClr val="002060"/>
                </a:solidFill>
                <a:latin typeface="Meiryo UI" panose="020B0604030504040204" pitchFamily="50" charset="-128"/>
                <a:ea typeface="Meiryo UI" panose="020B0604030504040204" pitchFamily="50" charset="-128"/>
              </a:rPr>
              <a:t>うち</a:t>
            </a:r>
            <a:r>
              <a:rPr kumimoji="0"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老齢基礎年金（一人分）</a:t>
            </a:r>
            <a:endParaRPr kumimoji="0" lang="en-US" altLang="ja-JP"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約</a:t>
            </a:r>
            <a:r>
              <a:rPr kumimoji="0" lang="ja-JP" altLang="en-US"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６</a:t>
            </a:r>
            <a:r>
              <a:rPr kumimoji="0" lang="en-US" altLang="ja-JP"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lang="en-US" altLang="ja-JP">
                <a:solidFill>
                  <a:srgbClr val="002060"/>
                </a:solidFill>
                <a:latin typeface="Meiryo UI" panose="020B0604030504040204" pitchFamily="50" charset="-128"/>
                <a:ea typeface="Meiryo UI" panose="020B0604030504040204" pitchFamily="50" charset="-128"/>
              </a:rPr>
              <a:t>7</a:t>
            </a:r>
            <a:r>
              <a:rPr kumimoji="0" lang="ja-JP" altLang="en-US" sz="14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万円</a:t>
            </a:r>
            <a:endParaRPr kumimoji="0" lang="ja-JP" altLang="en-US" sz="16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4B789EF-557E-4721-8EE0-1A52AF1F3098}"/>
              </a:ext>
            </a:extLst>
          </p:cNvPr>
          <p:cNvGrpSpPr/>
          <p:nvPr/>
        </p:nvGrpSpPr>
        <p:grpSpPr>
          <a:xfrm>
            <a:off x="3745171" y="3957031"/>
            <a:ext cx="869903" cy="441452"/>
            <a:chOff x="3658771" y="3877296"/>
            <a:chExt cx="869903" cy="441452"/>
          </a:xfrm>
        </p:grpSpPr>
        <p:pic>
          <p:nvPicPr>
            <p:cNvPr id="143" name="図 142">
              <a:extLst>
                <a:ext uri="{FF2B5EF4-FFF2-40B4-BE49-F238E27FC236}">
                  <a16:creationId xmlns:a16="http://schemas.microsoft.com/office/drawing/2014/main" id="{C5749D0B-2EEB-4CF3-A0B4-C848E3DCE854}"/>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44" name="図 143">
              <a:extLst>
                <a:ext uri="{FF2B5EF4-FFF2-40B4-BE49-F238E27FC236}">
                  <a16:creationId xmlns:a16="http://schemas.microsoft.com/office/drawing/2014/main" id="{AEE2F6BC-7192-449D-B5E6-C6A15D9D8BBD}"/>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45" name="図 144">
              <a:extLst>
                <a:ext uri="{FF2B5EF4-FFF2-40B4-BE49-F238E27FC236}">
                  <a16:creationId xmlns:a16="http://schemas.microsoft.com/office/drawing/2014/main" id="{8ED24CF0-476C-4CB2-8C68-32EE3A8D72FC}"/>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46" name="図 145">
              <a:extLst>
                <a:ext uri="{FF2B5EF4-FFF2-40B4-BE49-F238E27FC236}">
                  <a16:creationId xmlns:a16="http://schemas.microsoft.com/office/drawing/2014/main" id="{489DCBC0-D8DD-41CA-A516-B4362C4429C4}"/>
                </a:ext>
              </a:extLst>
            </p:cNvPr>
            <p:cNvPicPr>
              <a:picLocks noChangeAspect="1"/>
            </p:cNvPicPr>
            <p:nvPr/>
          </p:nvPicPr>
          <p:blipFill>
            <a:blip r:embed="rId5"/>
            <a:stretch>
              <a:fillRect/>
            </a:stretch>
          </p:blipFill>
          <p:spPr>
            <a:xfrm>
              <a:off x="4107986" y="4114913"/>
              <a:ext cx="420688" cy="203835"/>
            </a:xfrm>
            <a:prstGeom prst="rect">
              <a:avLst/>
            </a:prstGeom>
          </p:spPr>
        </p:pic>
      </p:grpSp>
      <p:sp>
        <p:nvSpPr>
          <p:cNvPr id="147" name="角丸四角形 25">
            <a:extLst>
              <a:ext uri="{FF2B5EF4-FFF2-40B4-BE49-F238E27FC236}">
                <a16:creationId xmlns:a16="http://schemas.microsoft.com/office/drawing/2014/main" id="{F0A60139-5BE6-4CC4-B1B0-65D2E329C09E}"/>
              </a:ext>
            </a:extLst>
          </p:cNvPr>
          <p:cNvSpPr/>
          <p:nvPr/>
        </p:nvSpPr>
        <p:spPr bwMode="auto">
          <a:xfrm>
            <a:off x="1290126" y="3987508"/>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会社</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0"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kumimoji="0" lang="en-US" altLang="ja-JP" sz="1600" b="1"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43,005</a:t>
            </a:r>
            <a:r>
              <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rPr>
              <a:t>円</a:t>
            </a:r>
          </a:p>
        </p:txBody>
      </p:sp>
      <p:sp>
        <p:nvSpPr>
          <p:cNvPr id="148" name="角丸四角形 25">
            <a:extLst>
              <a:ext uri="{FF2B5EF4-FFF2-40B4-BE49-F238E27FC236}">
                <a16:creationId xmlns:a16="http://schemas.microsoft.com/office/drawing/2014/main" id="{4F71A8F3-57B8-4F65-AD5A-411BB11E0EB3}"/>
              </a:ext>
            </a:extLst>
          </p:cNvPr>
          <p:cNvSpPr/>
          <p:nvPr/>
        </p:nvSpPr>
        <p:spPr bwMode="auto">
          <a:xfrm>
            <a:off x="1290126" y="4716473"/>
            <a:ext cx="2546546" cy="371969"/>
          </a:xfrm>
          <a:prstGeom prst="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lvl="0" algn="ctr">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a:t>
            </a:r>
            <a:r>
              <a:rPr kumimoji="0" lang="ja-JP" altLang="en-US"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本人</a:t>
            </a:r>
            <a:r>
              <a:rPr kumimoji="0" lang="en-US" altLang="ja-JP" sz="1400" b="1" i="0" u="none" strike="noStrike" kern="1200" cap="none" spc="0" normalizeH="0" baseline="0" noProof="0">
                <a:ln>
                  <a:noFill/>
                </a:ln>
                <a:solidFill>
                  <a:srgbClr val="ED7D31"/>
                </a:solidFill>
                <a:effectLst/>
                <a:uLnTx/>
                <a:uFillTx/>
                <a:latin typeface="Meiryo UI" panose="020B0604030504040204" pitchFamily="50" charset="-128"/>
                <a:ea typeface="Meiryo UI" panose="020B0604030504040204" pitchFamily="50" charset="-128"/>
              </a:rPr>
              <a:t>) </a:t>
            </a:r>
            <a:r>
              <a:rPr lang="en-US" altLang="ja-JP" sz="1600" b="1">
                <a:solidFill>
                  <a:schemeClr val="tx1"/>
                </a:solidFill>
                <a:latin typeface="Meiryo UI" panose="020B0604030504040204" pitchFamily="50" charset="-128"/>
                <a:ea typeface="Meiryo UI" panose="020B0604030504040204" pitchFamily="50" charset="-128"/>
              </a:rPr>
              <a:t>43,005</a:t>
            </a:r>
            <a:r>
              <a:rPr lang="ja-JP" altLang="en-US" sz="1400">
                <a:solidFill>
                  <a:schemeClr val="tx1"/>
                </a:solidFill>
                <a:latin typeface="Meiryo UI" panose="020B0604030504040204" pitchFamily="50" charset="-128"/>
                <a:ea typeface="Meiryo UI" panose="020B0604030504040204" pitchFamily="50" charset="-128"/>
              </a:rPr>
              <a:t>円</a:t>
            </a:r>
            <a:endParaRPr kumimoji="0" lang="ja-JP" altLang="en-US" sz="14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149" name="グループ化 148">
            <a:extLst>
              <a:ext uri="{FF2B5EF4-FFF2-40B4-BE49-F238E27FC236}">
                <a16:creationId xmlns:a16="http://schemas.microsoft.com/office/drawing/2014/main" id="{F13E0774-BA5E-4F33-B8C1-C0747D7C2C23}"/>
              </a:ext>
            </a:extLst>
          </p:cNvPr>
          <p:cNvGrpSpPr/>
          <p:nvPr/>
        </p:nvGrpSpPr>
        <p:grpSpPr>
          <a:xfrm>
            <a:off x="3745171" y="4677031"/>
            <a:ext cx="869903" cy="441452"/>
            <a:chOff x="3658771" y="3877296"/>
            <a:chExt cx="869903" cy="441452"/>
          </a:xfrm>
        </p:grpSpPr>
        <p:pic>
          <p:nvPicPr>
            <p:cNvPr id="150" name="図 149">
              <a:extLst>
                <a:ext uri="{FF2B5EF4-FFF2-40B4-BE49-F238E27FC236}">
                  <a16:creationId xmlns:a16="http://schemas.microsoft.com/office/drawing/2014/main" id="{B2688290-9C36-4356-927B-742B6409CCE5}"/>
                </a:ext>
              </a:extLst>
            </p:cNvPr>
            <p:cNvPicPr>
              <a:picLocks noChangeAspect="1"/>
            </p:cNvPicPr>
            <p:nvPr/>
          </p:nvPicPr>
          <p:blipFill>
            <a:blip r:embed="rId5"/>
            <a:stretch>
              <a:fillRect/>
            </a:stretch>
          </p:blipFill>
          <p:spPr>
            <a:xfrm>
              <a:off x="3658771" y="3877296"/>
              <a:ext cx="420688" cy="203835"/>
            </a:xfrm>
            <a:prstGeom prst="rect">
              <a:avLst/>
            </a:prstGeom>
          </p:spPr>
        </p:pic>
        <p:pic>
          <p:nvPicPr>
            <p:cNvPr id="151" name="図 150">
              <a:extLst>
                <a:ext uri="{FF2B5EF4-FFF2-40B4-BE49-F238E27FC236}">
                  <a16:creationId xmlns:a16="http://schemas.microsoft.com/office/drawing/2014/main" id="{C4BCAA48-BBE0-4F8B-821A-E361F6F78328}"/>
                </a:ext>
              </a:extLst>
            </p:cNvPr>
            <p:cNvPicPr>
              <a:picLocks noChangeAspect="1"/>
            </p:cNvPicPr>
            <p:nvPr/>
          </p:nvPicPr>
          <p:blipFill>
            <a:blip r:embed="rId5"/>
            <a:stretch>
              <a:fillRect/>
            </a:stretch>
          </p:blipFill>
          <p:spPr>
            <a:xfrm>
              <a:off x="4107986" y="3877296"/>
              <a:ext cx="420688" cy="203835"/>
            </a:xfrm>
            <a:prstGeom prst="rect">
              <a:avLst/>
            </a:prstGeom>
          </p:spPr>
        </p:pic>
        <p:pic>
          <p:nvPicPr>
            <p:cNvPr id="152" name="図 151">
              <a:extLst>
                <a:ext uri="{FF2B5EF4-FFF2-40B4-BE49-F238E27FC236}">
                  <a16:creationId xmlns:a16="http://schemas.microsoft.com/office/drawing/2014/main" id="{68B77DBA-DCF2-40B5-937D-3F1C2F2837B2}"/>
                </a:ext>
              </a:extLst>
            </p:cNvPr>
            <p:cNvPicPr>
              <a:picLocks noChangeAspect="1"/>
            </p:cNvPicPr>
            <p:nvPr/>
          </p:nvPicPr>
          <p:blipFill>
            <a:blip r:embed="rId5"/>
            <a:stretch>
              <a:fillRect/>
            </a:stretch>
          </p:blipFill>
          <p:spPr>
            <a:xfrm>
              <a:off x="3658771" y="4114913"/>
              <a:ext cx="420688" cy="203835"/>
            </a:xfrm>
            <a:prstGeom prst="rect">
              <a:avLst/>
            </a:prstGeom>
          </p:spPr>
        </p:pic>
        <p:pic>
          <p:nvPicPr>
            <p:cNvPr id="153" name="図 152">
              <a:extLst>
                <a:ext uri="{FF2B5EF4-FFF2-40B4-BE49-F238E27FC236}">
                  <a16:creationId xmlns:a16="http://schemas.microsoft.com/office/drawing/2014/main" id="{3B7E25E4-9A9E-4B67-BE58-A30E7212E20D}"/>
                </a:ext>
              </a:extLst>
            </p:cNvPr>
            <p:cNvPicPr>
              <a:picLocks noChangeAspect="1"/>
            </p:cNvPicPr>
            <p:nvPr/>
          </p:nvPicPr>
          <p:blipFill>
            <a:blip r:embed="rId5"/>
            <a:stretch>
              <a:fillRect/>
            </a:stretch>
          </p:blipFill>
          <p:spPr>
            <a:xfrm>
              <a:off x="4107986" y="4114913"/>
              <a:ext cx="420688" cy="203835"/>
            </a:xfrm>
            <a:prstGeom prst="rect">
              <a:avLst/>
            </a:prstGeom>
          </p:spPr>
        </p:pic>
      </p:grpSp>
      <p:pic>
        <p:nvPicPr>
          <p:cNvPr id="99" name="図 98">
            <a:extLst>
              <a:ext uri="{FF2B5EF4-FFF2-40B4-BE49-F238E27FC236}">
                <a16:creationId xmlns:a16="http://schemas.microsoft.com/office/drawing/2014/main" id="{33FD5725-2D85-4DF6-9A5E-CAEAE4C31DD2}"/>
              </a:ext>
            </a:extLst>
          </p:cNvPr>
          <p:cNvPicPr>
            <a:picLocks noChangeAspect="1"/>
          </p:cNvPicPr>
          <p:nvPr/>
        </p:nvPicPr>
        <p:blipFill>
          <a:blip r:embed="rId5"/>
          <a:stretch>
            <a:fillRect/>
          </a:stretch>
        </p:blipFill>
        <p:spPr>
          <a:xfrm>
            <a:off x="5397601" y="3594783"/>
            <a:ext cx="420688" cy="203835"/>
          </a:xfrm>
          <a:prstGeom prst="rect">
            <a:avLst/>
          </a:prstGeom>
        </p:spPr>
      </p:pic>
      <p:pic>
        <p:nvPicPr>
          <p:cNvPr id="109" name="図 108">
            <a:extLst>
              <a:ext uri="{FF2B5EF4-FFF2-40B4-BE49-F238E27FC236}">
                <a16:creationId xmlns:a16="http://schemas.microsoft.com/office/drawing/2014/main" id="{F18287FA-E3B1-44DB-B45F-6AC7BC86B269}"/>
              </a:ext>
            </a:extLst>
          </p:cNvPr>
          <p:cNvPicPr>
            <a:picLocks noChangeAspect="1"/>
          </p:cNvPicPr>
          <p:nvPr/>
        </p:nvPicPr>
        <p:blipFill>
          <a:blip r:embed="rId5"/>
          <a:stretch>
            <a:fillRect/>
          </a:stretch>
        </p:blipFill>
        <p:spPr>
          <a:xfrm>
            <a:off x="5855271" y="3594783"/>
            <a:ext cx="420688" cy="203835"/>
          </a:xfrm>
          <a:prstGeom prst="rect">
            <a:avLst/>
          </a:prstGeom>
        </p:spPr>
      </p:pic>
      <p:pic>
        <p:nvPicPr>
          <p:cNvPr id="110" name="図 109">
            <a:extLst>
              <a:ext uri="{FF2B5EF4-FFF2-40B4-BE49-F238E27FC236}">
                <a16:creationId xmlns:a16="http://schemas.microsoft.com/office/drawing/2014/main" id="{EE1CD6B5-B3DF-44CD-9BD0-002864459DF3}"/>
              </a:ext>
            </a:extLst>
          </p:cNvPr>
          <p:cNvPicPr>
            <a:picLocks noChangeAspect="1"/>
          </p:cNvPicPr>
          <p:nvPr/>
        </p:nvPicPr>
        <p:blipFill>
          <a:blip r:embed="rId5"/>
          <a:stretch>
            <a:fillRect/>
          </a:stretch>
        </p:blipFill>
        <p:spPr>
          <a:xfrm>
            <a:off x="6312941" y="3594783"/>
            <a:ext cx="420688" cy="203835"/>
          </a:xfrm>
          <a:prstGeom prst="rect">
            <a:avLst/>
          </a:prstGeom>
        </p:spPr>
      </p:pic>
      <p:pic>
        <p:nvPicPr>
          <p:cNvPr id="111" name="図 110">
            <a:extLst>
              <a:ext uri="{FF2B5EF4-FFF2-40B4-BE49-F238E27FC236}">
                <a16:creationId xmlns:a16="http://schemas.microsoft.com/office/drawing/2014/main" id="{C6138E8E-B5E6-4DDC-9ED8-BED32DD29D55}"/>
              </a:ext>
            </a:extLst>
          </p:cNvPr>
          <p:cNvPicPr>
            <a:picLocks noChangeAspect="1"/>
          </p:cNvPicPr>
          <p:nvPr/>
        </p:nvPicPr>
        <p:blipFill>
          <a:blip r:embed="rId5"/>
          <a:stretch>
            <a:fillRect/>
          </a:stretch>
        </p:blipFill>
        <p:spPr>
          <a:xfrm>
            <a:off x="6770610" y="3594783"/>
            <a:ext cx="420688" cy="203835"/>
          </a:xfrm>
          <a:prstGeom prst="rect">
            <a:avLst/>
          </a:prstGeom>
        </p:spPr>
      </p:pic>
      <p:pic>
        <p:nvPicPr>
          <p:cNvPr id="112" name="図 111">
            <a:extLst>
              <a:ext uri="{FF2B5EF4-FFF2-40B4-BE49-F238E27FC236}">
                <a16:creationId xmlns:a16="http://schemas.microsoft.com/office/drawing/2014/main" id="{B89EAD18-7CF5-49FA-AEFF-FA9226A07B1C}"/>
              </a:ext>
            </a:extLst>
          </p:cNvPr>
          <p:cNvPicPr>
            <a:picLocks noChangeAspect="1"/>
          </p:cNvPicPr>
          <p:nvPr/>
        </p:nvPicPr>
        <p:blipFill>
          <a:blip r:embed="rId5"/>
          <a:stretch>
            <a:fillRect/>
          </a:stretch>
        </p:blipFill>
        <p:spPr>
          <a:xfrm>
            <a:off x="7228280" y="3594783"/>
            <a:ext cx="420688" cy="203835"/>
          </a:xfrm>
          <a:prstGeom prst="rect">
            <a:avLst/>
          </a:prstGeom>
        </p:spPr>
      </p:pic>
      <p:pic>
        <p:nvPicPr>
          <p:cNvPr id="113" name="図 112">
            <a:extLst>
              <a:ext uri="{FF2B5EF4-FFF2-40B4-BE49-F238E27FC236}">
                <a16:creationId xmlns:a16="http://schemas.microsoft.com/office/drawing/2014/main" id="{1EF6A658-CF72-483A-B433-70F58F63CA4A}"/>
              </a:ext>
            </a:extLst>
          </p:cNvPr>
          <p:cNvPicPr>
            <a:picLocks noChangeAspect="1"/>
          </p:cNvPicPr>
          <p:nvPr/>
        </p:nvPicPr>
        <p:blipFill>
          <a:blip r:embed="rId5"/>
          <a:stretch>
            <a:fillRect/>
          </a:stretch>
        </p:blipFill>
        <p:spPr>
          <a:xfrm>
            <a:off x="7685950" y="3594783"/>
            <a:ext cx="420688" cy="203835"/>
          </a:xfrm>
          <a:prstGeom prst="rect">
            <a:avLst/>
          </a:prstGeom>
        </p:spPr>
      </p:pic>
      <p:pic>
        <p:nvPicPr>
          <p:cNvPr id="121" name="図 120">
            <a:extLst>
              <a:ext uri="{FF2B5EF4-FFF2-40B4-BE49-F238E27FC236}">
                <a16:creationId xmlns:a16="http://schemas.microsoft.com/office/drawing/2014/main" id="{EA8F17C3-4195-44C9-A4E7-7DA5F7F6B26E}"/>
              </a:ext>
            </a:extLst>
          </p:cNvPr>
          <p:cNvPicPr>
            <a:picLocks noChangeAspect="1"/>
          </p:cNvPicPr>
          <p:nvPr/>
        </p:nvPicPr>
        <p:blipFill>
          <a:blip r:embed="rId5"/>
          <a:stretch>
            <a:fillRect/>
          </a:stretch>
        </p:blipFill>
        <p:spPr>
          <a:xfrm>
            <a:off x="8143620" y="3594783"/>
            <a:ext cx="420688" cy="203835"/>
          </a:xfrm>
          <a:prstGeom prst="rect">
            <a:avLst/>
          </a:prstGeom>
        </p:spPr>
      </p:pic>
      <p:pic>
        <p:nvPicPr>
          <p:cNvPr id="123" name="図 122">
            <a:extLst>
              <a:ext uri="{FF2B5EF4-FFF2-40B4-BE49-F238E27FC236}">
                <a16:creationId xmlns:a16="http://schemas.microsoft.com/office/drawing/2014/main" id="{3F33CC69-E288-43B8-9FFA-415000A03697}"/>
              </a:ext>
            </a:extLst>
          </p:cNvPr>
          <p:cNvPicPr>
            <a:picLocks noChangeAspect="1"/>
          </p:cNvPicPr>
          <p:nvPr/>
        </p:nvPicPr>
        <p:blipFill>
          <a:blip r:embed="rId5"/>
          <a:stretch>
            <a:fillRect/>
          </a:stretch>
        </p:blipFill>
        <p:spPr>
          <a:xfrm>
            <a:off x="8601291" y="3594783"/>
            <a:ext cx="420688" cy="203835"/>
          </a:xfrm>
          <a:prstGeom prst="rect">
            <a:avLst/>
          </a:prstGeom>
        </p:spPr>
      </p:pic>
      <p:pic>
        <p:nvPicPr>
          <p:cNvPr id="154" name="図 153">
            <a:extLst>
              <a:ext uri="{FF2B5EF4-FFF2-40B4-BE49-F238E27FC236}">
                <a16:creationId xmlns:a16="http://schemas.microsoft.com/office/drawing/2014/main" id="{4EFC18E8-1A1F-4D67-B77D-037CAE432BE0}"/>
              </a:ext>
            </a:extLst>
          </p:cNvPr>
          <p:cNvPicPr>
            <a:picLocks noChangeAspect="1"/>
          </p:cNvPicPr>
          <p:nvPr/>
        </p:nvPicPr>
        <p:blipFill>
          <a:blip r:embed="rId5"/>
          <a:stretch>
            <a:fillRect/>
          </a:stretch>
        </p:blipFill>
        <p:spPr>
          <a:xfrm>
            <a:off x="5397601" y="3839583"/>
            <a:ext cx="420688" cy="203835"/>
          </a:xfrm>
          <a:prstGeom prst="rect">
            <a:avLst/>
          </a:prstGeom>
        </p:spPr>
      </p:pic>
      <p:pic>
        <p:nvPicPr>
          <p:cNvPr id="155" name="図 154">
            <a:extLst>
              <a:ext uri="{FF2B5EF4-FFF2-40B4-BE49-F238E27FC236}">
                <a16:creationId xmlns:a16="http://schemas.microsoft.com/office/drawing/2014/main" id="{2BEA9B9C-5D6B-49FB-953A-11DD23245585}"/>
              </a:ext>
            </a:extLst>
          </p:cNvPr>
          <p:cNvPicPr>
            <a:picLocks noChangeAspect="1"/>
          </p:cNvPicPr>
          <p:nvPr/>
        </p:nvPicPr>
        <p:blipFill>
          <a:blip r:embed="rId5"/>
          <a:stretch>
            <a:fillRect/>
          </a:stretch>
        </p:blipFill>
        <p:spPr>
          <a:xfrm>
            <a:off x="5855271" y="3839583"/>
            <a:ext cx="420688" cy="203835"/>
          </a:xfrm>
          <a:prstGeom prst="rect">
            <a:avLst/>
          </a:prstGeom>
        </p:spPr>
      </p:pic>
      <p:pic>
        <p:nvPicPr>
          <p:cNvPr id="156" name="図 155">
            <a:extLst>
              <a:ext uri="{FF2B5EF4-FFF2-40B4-BE49-F238E27FC236}">
                <a16:creationId xmlns:a16="http://schemas.microsoft.com/office/drawing/2014/main" id="{FCBBFCB0-9DE9-49A1-A5BA-949884B8B424}"/>
              </a:ext>
            </a:extLst>
          </p:cNvPr>
          <p:cNvPicPr>
            <a:picLocks noChangeAspect="1"/>
          </p:cNvPicPr>
          <p:nvPr/>
        </p:nvPicPr>
        <p:blipFill>
          <a:blip r:embed="rId5"/>
          <a:stretch>
            <a:fillRect/>
          </a:stretch>
        </p:blipFill>
        <p:spPr>
          <a:xfrm>
            <a:off x="6312941" y="3839583"/>
            <a:ext cx="420688" cy="203835"/>
          </a:xfrm>
          <a:prstGeom prst="rect">
            <a:avLst/>
          </a:prstGeom>
        </p:spPr>
      </p:pic>
      <p:pic>
        <p:nvPicPr>
          <p:cNvPr id="157" name="図 156">
            <a:extLst>
              <a:ext uri="{FF2B5EF4-FFF2-40B4-BE49-F238E27FC236}">
                <a16:creationId xmlns:a16="http://schemas.microsoft.com/office/drawing/2014/main" id="{8C958451-B2F4-4D55-895C-2B8AE41E6E1D}"/>
              </a:ext>
            </a:extLst>
          </p:cNvPr>
          <p:cNvPicPr>
            <a:picLocks noChangeAspect="1"/>
          </p:cNvPicPr>
          <p:nvPr/>
        </p:nvPicPr>
        <p:blipFill>
          <a:blip r:embed="rId5"/>
          <a:stretch>
            <a:fillRect/>
          </a:stretch>
        </p:blipFill>
        <p:spPr>
          <a:xfrm>
            <a:off x="6770610" y="3839583"/>
            <a:ext cx="420688" cy="203835"/>
          </a:xfrm>
          <a:prstGeom prst="rect">
            <a:avLst/>
          </a:prstGeom>
        </p:spPr>
      </p:pic>
      <p:pic>
        <p:nvPicPr>
          <p:cNvPr id="158" name="図 157">
            <a:extLst>
              <a:ext uri="{FF2B5EF4-FFF2-40B4-BE49-F238E27FC236}">
                <a16:creationId xmlns:a16="http://schemas.microsoft.com/office/drawing/2014/main" id="{03ECA18D-8411-4DE5-A46C-E249B4B9DDBA}"/>
              </a:ext>
            </a:extLst>
          </p:cNvPr>
          <p:cNvPicPr>
            <a:picLocks noChangeAspect="1"/>
          </p:cNvPicPr>
          <p:nvPr/>
        </p:nvPicPr>
        <p:blipFill>
          <a:blip r:embed="rId5"/>
          <a:stretch>
            <a:fillRect/>
          </a:stretch>
        </p:blipFill>
        <p:spPr>
          <a:xfrm>
            <a:off x="7228280" y="3839583"/>
            <a:ext cx="420688" cy="203835"/>
          </a:xfrm>
          <a:prstGeom prst="rect">
            <a:avLst/>
          </a:prstGeom>
        </p:spPr>
      </p:pic>
      <p:pic>
        <p:nvPicPr>
          <p:cNvPr id="159" name="図 158">
            <a:extLst>
              <a:ext uri="{FF2B5EF4-FFF2-40B4-BE49-F238E27FC236}">
                <a16:creationId xmlns:a16="http://schemas.microsoft.com/office/drawing/2014/main" id="{A61F2F33-3995-4A30-A244-CC91FBA07601}"/>
              </a:ext>
            </a:extLst>
          </p:cNvPr>
          <p:cNvPicPr>
            <a:picLocks noChangeAspect="1"/>
          </p:cNvPicPr>
          <p:nvPr/>
        </p:nvPicPr>
        <p:blipFill>
          <a:blip r:embed="rId5"/>
          <a:stretch>
            <a:fillRect/>
          </a:stretch>
        </p:blipFill>
        <p:spPr>
          <a:xfrm>
            <a:off x="7685950" y="3839583"/>
            <a:ext cx="420688" cy="203835"/>
          </a:xfrm>
          <a:prstGeom prst="rect">
            <a:avLst/>
          </a:prstGeom>
        </p:spPr>
      </p:pic>
      <p:pic>
        <p:nvPicPr>
          <p:cNvPr id="160" name="図 159">
            <a:extLst>
              <a:ext uri="{FF2B5EF4-FFF2-40B4-BE49-F238E27FC236}">
                <a16:creationId xmlns:a16="http://schemas.microsoft.com/office/drawing/2014/main" id="{78802081-4ED0-4D46-8BF7-6B0A8CBBEEED}"/>
              </a:ext>
            </a:extLst>
          </p:cNvPr>
          <p:cNvPicPr>
            <a:picLocks noChangeAspect="1"/>
          </p:cNvPicPr>
          <p:nvPr/>
        </p:nvPicPr>
        <p:blipFill>
          <a:blip r:embed="rId5"/>
          <a:stretch>
            <a:fillRect/>
          </a:stretch>
        </p:blipFill>
        <p:spPr>
          <a:xfrm>
            <a:off x="8143620" y="3839583"/>
            <a:ext cx="420688" cy="203835"/>
          </a:xfrm>
          <a:prstGeom prst="rect">
            <a:avLst/>
          </a:prstGeom>
        </p:spPr>
      </p:pic>
      <p:pic>
        <p:nvPicPr>
          <p:cNvPr id="161" name="図 160">
            <a:extLst>
              <a:ext uri="{FF2B5EF4-FFF2-40B4-BE49-F238E27FC236}">
                <a16:creationId xmlns:a16="http://schemas.microsoft.com/office/drawing/2014/main" id="{EC3419C1-5AC7-450B-B24C-D8D4FF14E26F}"/>
              </a:ext>
            </a:extLst>
          </p:cNvPr>
          <p:cNvPicPr>
            <a:picLocks noChangeAspect="1"/>
          </p:cNvPicPr>
          <p:nvPr/>
        </p:nvPicPr>
        <p:blipFill>
          <a:blip r:embed="rId5"/>
          <a:stretch>
            <a:fillRect/>
          </a:stretch>
        </p:blipFill>
        <p:spPr>
          <a:xfrm>
            <a:off x="8601291" y="3839583"/>
            <a:ext cx="420688" cy="203835"/>
          </a:xfrm>
          <a:prstGeom prst="rect">
            <a:avLst/>
          </a:prstGeom>
        </p:spPr>
      </p:pic>
      <p:pic>
        <p:nvPicPr>
          <p:cNvPr id="162" name="図 161">
            <a:extLst>
              <a:ext uri="{FF2B5EF4-FFF2-40B4-BE49-F238E27FC236}">
                <a16:creationId xmlns:a16="http://schemas.microsoft.com/office/drawing/2014/main" id="{852EB17B-32C6-4B88-B8FB-EF95CF6B64A6}"/>
              </a:ext>
            </a:extLst>
          </p:cNvPr>
          <p:cNvPicPr>
            <a:picLocks noChangeAspect="1"/>
          </p:cNvPicPr>
          <p:nvPr/>
        </p:nvPicPr>
        <p:blipFill>
          <a:blip r:embed="rId5"/>
          <a:stretch>
            <a:fillRect/>
          </a:stretch>
        </p:blipFill>
        <p:spPr>
          <a:xfrm>
            <a:off x="5397601" y="4084383"/>
            <a:ext cx="420688" cy="203835"/>
          </a:xfrm>
          <a:prstGeom prst="rect">
            <a:avLst/>
          </a:prstGeom>
        </p:spPr>
      </p:pic>
      <p:pic>
        <p:nvPicPr>
          <p:cNvPr id="163" name="図 162">
            <a:extLst>
              <a:ext uri="{FF2B5EF4-FFF2-40B4-BE49-F238E27FC236}">
                <a16:creationId xmlns:a16="http://schemas.microsoft.com/office/drawing/2014/main" id="{E6F3B2D9-BABC-4CD4-9867-1360DD7414FD}"/>
              </a:ext>
            </a:extLst>
          </p:cNvPr>
          <p:cNvPicPr>
            <a:picLocks noChangeAspect="1"/>
          </p:cNvPicPr>
          <p:nvPr/>
        </p:nvPicPr>
        <p:blipFill>
          <a:blip r:embed="rId5"/>
          <a:stretch>
            <a:fillRect/>
          </a:stretch>
        </p:blipFill>
        <p:spPr>
          <a:xfrm>
            <a:off x="5855271" y="4084383"/>
            <a:ext cx="420688" cy="203835"/>
          </a:xfrm>
          <a:prstGeom prst="rect">
            <a:avLst/>
          </a:prstGeom>
        </p:spPr>
      </p:pic>
      <p:pic>
        <p:nvPicPr>
          <p:cNvPr id="164" name="図 163">
            <a:extLst>
              <a:ext uri="{FF2B5EF4-FFF2-40B4-BE49-F238E27FC236}">
                <a16:creationId xmlns:a16="http://schemas.microsoft.com/office/drawing/2014/main" id="{D9F7E45E-14D3-4B4C-AA6A-89E4E1E48BB8}"/>
              </a:ext>
            </a:extLst>
          </p:cNvPr>
          <p:cNvPicPr>
            <a:picLocks noChangeAspect="1"/>
          </p:cNvPicPr>
          <p:nvPr/>
        </p:nvPicPr>
        <p:blipFill>
          <a:blip r:embed="rId5"/>
          <a:stretch>
            <a:fillRect/>
          </a:stretch>
        </p:blipFill>
        <p:spPr>
          <a:xfrm>
            <a:off x="6312941" y="4084383"/>
            <a:ext cx="420688" cy="203835"/>
          </a:xfrm>
          <a:prstGeom prst="rect">
            <a:avLst/>
          </a:prstGeom>
        </p:spPr>
      </p:pic>
      <p:pic>
        <p:nvPicPr>
          <p:cNvPr id="165" name="図 164">
            <a:extLst>
              <a:ext uri="{FF2B5EF4-FFF2-40B4-BE49-F238E27FC236}">
                <a16:creationId xmlns:a16="http://schemas.microsoft.com/office/drawing/2014/main" id="{A8912B75-4705-4264-B33C-62F9383BEA76}"/>
              </a:ext>
            </a:extLst>
          </p:cNvPr>
          <p:cNvPicPr>
            <a:picLocks noChangeAspect="1"/>
          </p:cNvPicPr>
          <p:nvPr/>
        </p:nvPicPr>
        <p:blipFill>
          <a:blip r:embed="rId5"/>
          <a:stretch>
            <a:fillRect/>
          </a:stretch>
        </p:blipFill>
        <p:spPr>
          <a:xfrm>
            <a:off x="6770610" y="4084383"/>
            <a:ext cx="420688" cy="203835"/>
          </a:xfrm>
          <a:prstGeom prst="rect">
            <a:avLst/>
          </a:prstGeom>
        </p:spPr>
      </p:pic>
      <p:pic>
        <p:nvPicPr>
          <p:cNvPr id="166" name="図 165">
            <a:extLst>
              <a:ext uri="{FF2B5EF4-FFF2-40B4-BE49-F238E27FC236}">
                <a16:creationId xmlns:a16="http://schemas.microsoft.com/office/drawing/2014/main" id="{856FDAF9-8CB2-4779-B8A8-77093B885CBA}"/>
              </a:ext>
            </a:extLst>
          </p:cNvPr>
          <p:cNvPicPr>
            <a:picLocks noChangeAspect="1"/>
          </p:cNvPicPr>
          <p:nvPr/>
        </p:nvPicPr>
        <p:blipFill>
          <a:blip r:embed="rId5"/>
          <a:stretch>
            <a:fillRect/>
          </a:stretch>
        </p:blipFill>
        <p:spPr>
          <a:xfrm>
            <a:off x="7228280" y="4084383"/>
            <a:ext cx="420688" cy="203835"/>
          </a:xfrm>
          <a:prstGeom prst="rect">
            <a:avLst/>
          </a:prstGeom>
        </p:spPr>
      </p:pic>
      <p:pic>
        <p:nvPicPr>
          <p:cNvPr id="167" name="図 166">
            <a:extLst>
              <a:ext uri="{FF2B5EF4-FFF2-40B4-BE49-F238E27FC236}">
                <a16:creationId xmlns:a16="http://schemas.microsoft.com/office/drawing/2014/main" id="{57A15D3E-BC2D-403A-8FC3-2D762A5ED9ED}"/>
              </a:ext>
            </a:extLst>
          </p:cNvPr>
          <p:cNvPicPr>
            <a:picLocks noChangeAspect="1"/>
          </p:cNvPicPr>
          <p:nvPr/>
        </p:nvPicPr>
        <p:blipFill>
          <a:blip r:embed="rId5"/>
          <a:stretch>
            <a:fillRect/>
          </a:stretch>
        </p:blipFill>
        <p:spPr>
          <a:xfrm>
            <a:off x="7685950" y="4084383"/>
            <a:ext cx="420688" cy="203835"/>
          </a:xfrm>
          <a:prstGeom prst="rect">
            <a:avLst/>
          </a:prstGeom>
        </p:spPr>
      </p:pic>
      <p:pic>
        <p:nvPicPr>
          <p:cNvPr id="32" name="図 31" descr="図形&#10;&#10;自動的に生成された説明">
            <a:extLst>
              <a:ext uri="{FF2B5EF4-FFF2-40B4-BE49-F238E27FC236}">
                <a16:creationId xmlns:a16="http://schemas.microsoft.com/office/drawing/2014/main" id="{4130C046-6798-4D14-980F-B928F2444F4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4576" y="1728822"/>
            <a:ext cx="576117" cy="846000"/>
          </a:xfrm>
          <a:prstGeom prst="rect">
            <a:avLst/>
          </a:prstGeom>
        </p:spPr>
      </p:pic>
      <p:pic>
        <p:nvPicPr>
          <p:cNvPr id="34" name="図 33">
            <a:extLst>
              <a:ext uri="{FF2B5EF4-FFF2-40B4-BE49-F238E27FC236}">
                <a16:creationId xmlns:a16="http://schemas.microsoft.com/office/drawing/2014/main" id="{B94898C4-641E-4428-A3ED-7F2AA7B45C5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60204" y="1756846"/>
            <a:ext cx="601166" cy="846000"/>
          </a:xfrm>
          <a:prstGeom prst="rect">
            <a:avLst/>
          </a:prstGeom>
        </p:spPr>
      </p:pic>
      <p:pic>
        <p:nvPicPr>
          <p:cNvPr id="170" name="図 169" descr="図形&#10;&#10;自動的に生成された説明">
            <a:extLst>
              <a:ext uri="{FF2B5EF4-FFF2-40B4-BE49-F238E27FC236}">
                <a16:creationId xmlns:a16="http://schemas.microsoft.com/office/drawing/2014/main" id="{6EE2CFD6-8CC5-417E-93EC-CC64219443A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56805" y="4663160"/>
            <a:ext cx="360223" cy="528970"/>
          </a:xfrm>
          <a:prstGeom prst="rect">
            <a:avLst/>
          </a:prstGeom>
        </p:spPr>
      </p:pic>
      <p:pic>
        <p:nvPicPr>
          <p:cNvPr id="171" name="グラフィックス 170">
            <a:extLst>
              <a:ext uri="{FF2B5EF4-FFF2-40B4-BE49-F238E27FC236}">
                <a16:creationId xmlns:a16="http://schemas.microsoft.com/office/drawing/2014/main" id="{707CECE1-A083-412F-A252-FADABC25D8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604" y="3759978"/>
            <a:ext cx="614625" cy="681739"/>
          </a:xfrm>
          <a:prstGeom prst="rect">
            <a:avLst/>
          </a:prstGeom>
        </p:spPr>
      </p:pic>
      <p:sp>
        <p:nvSpPr>
          <p:cNvPr id="172" name="テキスト ボックス 171">
            <a:extLst>
              <a:ext uri="{FF2B5EF4-FFF2-40B4-BE49-F238E27FC236}">
                <a16:creationId xmlns:a16="http://schemas.microsoft.com/office/drawing/2014/main" id="{3E5789AE-68AB-4B11-A06C-EE546EA50439}"/>
              </a:ext>
            </a:extLst>
          </p:cNvPr>
          <p:cNvSpPr txBox="1"/>
          <p:nvPr/>
        </p:nvSpPr>
        <p:spPr>
          <a:xfrm>
            <a:off x="636559" y="3403851"/>
            <a:ext cx="406068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＜平均的な場合＞</a:t>
            </a:r>
            <a:endParaRPr kumimoji="1" lang="en-US" altLang="ja-JP" sz="12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DEE61A4-F98B-46C4-928B-74931943ED69}"/>
              </a:ext>
            </a:extLst>
          </p:cNvPr>
          <p:cNvSpPr txBox="1"/>
          <p:nvPr/>
        </p:nvSpPr>
        <p:spPr>
          <a:xfrm>
            <a:off x="5778458" y="3024947"/>
            <a:ext cx="2862664" cy="535531"/>
          </a:xfrm>
          <a:prstGeom prst="rect">
            <a:avLst/>
          </a:prstGeom>
          <a:noFill/>
        </p:spPr>
        <p:txBody>
          <a:bodyPr wrap="square" rtlCol="0">
            <a:spAutoFit/>
          </a:bodyPr>
          <a:lstStyle/>
          <a:p>
            <a:pPr algn="ctr">
              <a:lnSpc>
                <a:spcPct val="90000"/>
              </a:lnSpc>
            </a:pPr>
            <a:r>
              <a:rPr lang="ja-JP" altLang="en-US" sz="2400" b="1" spc="300">
                <a:solidFill>
                  <a:srgbClr val="002060"/>
                </a:solidFill>
                <a:latin typeface="Meiryo UI" panose="020B0604030504040204" pitchFamily="50" charset="-128"/>
                <a:ea typeface="Meiryo UI" panose="020B0604030504040204" pitchFamily="50" charset="-128"/>
              </a:rPr>
              <a:t>約</a:t>
            </a:r>
            <a:r>
              <a:rPr lang="en-US" altLang="ja-JP" sz="3200" b="1" spc="300">
                <a:solidFill>
                  <a:srgbClr val="ED7D31"/>
                </a:solidFill>
                <a:latin typeface="Meiryo UI" panose="020B0604030504040204" pitchFamily="50" charset="-128"/>
                <a:ea typeface="Meiryo UI" panose="020B0604030504040204" pitchFamily="50" charset="-128"/>
              </a:rPr>
              <a:t>22.6</a:t>
            </a:r>
            <a:r>
              <a:rPr lang="ja-JP" altLang="en-US" sz="2400" b="1" spc="300">
                <a:solidFill>
                  <a:srgbClr val="ED7D31"/>
                </a:solidFill>
                <a:latin typeface="Meiryo UI" panose="020B0604030504040204" pitchFamily="50" charset="-128"/>
                <a:ea typeface="Meiryo UI" panose="020B0604030504040204" pitchFamily="50" charset="-128"/>
              </a:rPr>
              <a:t>万</a:t>
            </a:r>
            <a:r>
              <a:rPr lang="ja-JP" altLang="en-US" sz="2400" b="1" spc="300">
                <a:solidFill>
                  <a:srgbClr val="002060"/>
                </a:solidFill>
                <a:latin typeface="Meiryo UI" panose="020B0604030504040204" pitchFamily="50" charset="-128"/>
                <a:ea typeface="Meiryo UI" panose="020B0604030504040204" pitchFamily="50" charset="-128"/>
              </a:rPr>
              <a:t>円</a:t>
            </a:r>
            <a:endParaRPr lang="en-US" altLang="ja-JP" sz="2400" b="1" spc="300">
              <a:solidFill>
                <a:srgbClr val="002060"/>
              </a:solidFill>
              <a:latin typeface="Meiryo UI" panose="020B0604030504040204" pitchFamily="50" charset="-128"/>
              <a:ea typeface="Meiryo UI" panose="020B0604030504040204" pitchFamily="50" charset="-128"/>
            </a:endParaRPr>
          </a:p>
        </p:txBody>
      </p:sp>
      <p:pic>
        <p:nvPicPr>
          <p:cNvPr id="4" name="Cash_Register-Drawer01-3">
            <a:hlinkClick r:id="" action="ppaction://media"/>
            <a:extLst>
              <a:ext uri="{FF2B5EF4-FFF2-40B4-BE49-F238E27FC236}">
                <a16:creationId xmlns:a16="http://schemas.microsoft.com/office/drawing/2014/main" id="{D9FB3B53-721B-434D-A9F9-B4AD702D34A0}"/>
              </a:ext>
            </a:extLst>
          </p:cNvPr>
          <p:cNvPicPr>
            <a:picLocks noChangeAspect="1"/>
          </p:cNvPicPr>
          <p:nvPr>
            <a:audioFile r:link="rId1"/>
            <p:extLst>
              <p:ext uri="{DAA4B4D4-6D71-4841-9C94-3DE7FCFB9230}">
                <p14:media xmlns:p14="http://schemas.microsoft.com/office/powerpoint/2010/main" r:embed="rId2">
                  <p14:trim st="113" end="1155.2244"/>
                </p14:media>
              </p:ext>
            </p:extLst>
          </p:nvPr>
        </p:nvPicPr>
        <p:blipFill>
          <a:blip r:embed="rId11"/>
          <a:stretch>
            <a:fillRect/>
          </a:stretch>
        </p:blipFill>
        <p:spPr>
          <a:xfrm>
            <a:off x="8296491" y="-631114"/>
            <a:ext cx="609600" cy="609600"/>
          </a:xfrm>
          <a:prstGeom prst="rect">
            <a:avLst/>
          </a:prstGeom>
        </p:spPr>
      </p:pic>
      <p:pic>
        <p:nvPicPr>
          <p:cNvPr id="7" name="Cash_Register-Drawer01-1">
            <a:hlinkClick r:id="" action="ppaction://media"/>
            <a:extLst>
              <a:ext uri="{FF2B5EF4-FFF2-40B4-BE49-F238E27FC236}">
                <a16:creationId xmlns:a16="http://schemas.microsoft.com/office/drawing/2014/main" id="{F84D1B4D-62D7-41F9-A17A-B4B45266016C}"/>
              </a:ext>
            </a:extLst>
          </p:cNvPr>
          <p:cNvPicPr>
            <a:picLocks noChangeAspect="1"/>
          </p:cNvPicPr>
          <p:nvPr>
            <a:audioFile r:link="rId1"/>
            <p:extLst>
              <p:ext uri="{DAA4B4D4-6D71-4841-9C94-3DE7FCFB9230}">
                <p14:media xmlns:p14="http://schemas.microsoft.com/office/powerpoint/2010/main" r:embed="rId3">
                  <p14:trim st="129"/>
                </p14:media>
              </p:ext>
            </p:extLst>
          </p:nvPr>
        </p:nvPicPr>
        <p:blipFill>
          <a:blip r:embed="rId11"/>
          <a:stretch>
            <a:fillRect/>
          </a:stretch>
        </p:blipFill>
        <p:spPr>
          <a:xfrm>
            <a:off x="7438624" y="-717097"/>
            <a:ext cx="609600" cy="609600"/>
          </a:xfrm>
          <a:prstGeom prst="rect">
            <a:avLst/>
          </a:prstGeom>
        </p:spPr>
      </p:pic>
      <p:pic>
        <p:nvPicPr>
          <p:cNvPr id="1026" name="Picture 2" descr="おじいさんとおばあさんのイラスト">
            <a:extLst>
              <a:ext uri="{FF2B5EF4-FFF2-40B4-BE49-F238E27FC236}">
                <a16:creationId xmlns:a16="http://schemas.microsoft.com/office/drawing/2014/main" id="{C90BF7D2-1E57-7A78-ACC7-EF9101AECED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0000" t="3476" b="20353"/>
          <a:stretch/>
        </p:blipFill>
        <p:spPr bwMode="auto">
          <a:xfrm>
            <a:off x="8710445" y="1793401"/>
            <a:ext cx="519558" cy="80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0818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33" fill="hold"/>
                                        <p:tgtEl>
                                          <p:spTgt spid="4"/>
                                        </p:tgtEl>
                                      </p:cBhvr>
                                    </p:cmd>
                                  </p:childTnLst>
                                </p:cTn>
                              </p:par>
                              <p:par>
                                <p:cTn id="15" presetID="10"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fade">
                                      <p:cBhvr>
                                        <p:cTn id="20" dur="500"/>
                                        <p:tgtEl>
                                          <p:spTgt spid="142"/>
                                        </p:tgtEl>
                                      </p:cBhvr>
                                    </p:animEffect>
                                  </p:childTnLst>
                                </p:cTn>
                              </p:par>
                              <p:par>
                                <p:cTn id="21" presetID="10" presetClass="entr" presetSubtype="0" fill="hold" nodeType="with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250"/>
                                        <p:tgtEl>
                                          <p:spTgt spid="99"/>
                                        </p:tgtEl>
                                      </p:cBhvr>
                                    </p:animEffect>
                                  </p:childTnLst>
                                </p:cTn>
                              </p:par>
                              <p:par>
                                <p:cTn id="24" presetID="10" presetClass="entr" presetSubtype="0" fill="hold" nodeType="withEffect">
                                  <p:stCondLst>
                                    <p:cond delay="10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250"/>
                                        <p:tgtEl>
                                          <p:spTgt spid="109"/>
                                        </p:tgtEl>
                                      </p:cBhvr>
                                    </p:animEffect>
                                  </p:childTnLst>
                                </p:cTn>
                              </p:par>
                              <p:par>
                                <p:cTn id="27" presetID="10" presetClass="entr" presetSubtype="0" fill="hold" nodeType="withEffect">
                                  <p:stCondLst>
                                    <p:cond delay="200"/>
                                  </p:stCondLst>
                                  <p:childTnLst>
                                    <p:set>
                                      <p:cBhvr>
                                        <p:cTn id="28" dur="1" fill="hold">
                                          <p:stCondLst>
                                            <p:cond delay="0"/>
                                          </p:stCondLst>
                                        </p:cTn>
                                        <p:tgtEl>
                                          <p:spTgt spid="110"/>
                                        </p:tgtEl>
                                        <p:attrNameLst>
                                          <p:attrName>style.visibility</p:attrName>
                                        </p:attrNameLst>
                                      </p:cBhvr>
                                      <p:to>
                                        <p:strVal val="visible"/>
                                      </p:to>
                                    </p:set>
                                    <p:animEffect transition="in" filter="fade">
                                      <p:cBhvr>
                                        <p:cTn id="29" dur="250"/>
                                        <p:tgtEl>
                                          <p:spTgt spid="110"/>
                                        </p:tgtEl>
                                      </p:cBhvr>
                                    </p:animEffect>
                                  </p:childTnLst>
                                </p:cTn>
                              </p:par>
                              <p:par>
                                <p:cTn id="30" presetID="10" presetClass="entr" presetSubtype="0" fill="hold" nodeType="withEffect">
                                  <p:stCondLst>
                                    <p:cond delay="30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250"/>
                                        <p:tgtEl>
                                          <p:spTgt spid="111"/>
                                        </p:tgtEl>
                                      </p:cBhvr>
                                    </p:animEffect>
                                  </p:childTnLst>
                                </p:cTn>
                              </p:par>
                              <p:par>
                                <p:cTn id="33" presetID="10" presetClass="entr" presetSubtype="0" fill="hold" nodeType="withEffect">
                                  <p:stCondLst>
                                    <p:cond delay="40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250"/>
                                        <p:tgtEl>
                                          <p:spTgt spid="112"/>
                                        </p:tgtEl>
                                      </p:cBhvr>
                                    </p:animEffect>
                                  </p:childTnLst>
                                </p:cTn>
                              </p:par>
                              <p:par>
                                <p:cTn id="36" presetID="10" presetClass="entr" presetSubtype="0" fill="hold" nodeType="withEffect">
                                  <p:stCondLst>
                                    <p:cond delay="500"/>
                                  </p:stCondLst>
                                  <p:childTnLst>
                                    <p:set>
                                      <p:cBhvr>
                                        <p:cTn id="37" dur="1" fill="hold">
                                          <p:stCondLst>
                                            <p:cond delay="0"/>
                                          </p:stCondLst>
                                        </p:cTn>
                                        <p:tgtEl>
                                          <p:spTgt spid="113"/>
                                        </p:tgtEl>
                                        <p:attrNameLst>
                                          <p:attrName>style.visibility</p:attrName>
                                        </p:attrNameLst>
                                      </p:cBhvr>
                                      <p:to>
                                        <p:strVal val="visible"/>
                                      </p:to>
                                    </p:set>
                                    <p:animEffect transition="in" filter="fade">
                                      <p:cBhvr>
                                        <p:cTn id="38" dur="250"/>
                                        <p:tgtEl>
                                          <p:spTgt spid="113"/>
                                        </p:tgtEl>
                                      </p:cBhvr>
                                    </p:animEffect>
                                  </p:childTnLst>
                                </p:cTn>
                              </p:par>
                              <p:par>
                                <p:cTn id="39" presetID="10" presetClass="entr" presetSubtype="0" fill="hold" nodeType="withEffect">
                                  <p:stCondLst>
                                    <p:cond delay="60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250"/>
                                        <p:tgtEl>
                                          <p:spTgt spid="121"/>
                                        </p:tgtEl>
                                      </p:cBhvr>
                                    </p:animEffect>
                                  </p:childTnLst>
                                </p:cTn>
                              </p:par>
                              <p:par>
                                <p:cTn id="42" presetID="10" presetClass="entr" presetSubtype="0" fill="hold" nodeType="withEffect">
                                  <p:stCondLst>
                                    <p:cond delay="700"/>
                                  </p:stCondLst>
                                  <p:childTnLst>
                                    <p:set>
                                      <p:cBhvr>
                                        <p:cTn id="43" dur="1" fill="hold">
                                          <p:stCondLst>
                                            <p:cond delay="0"/>
                                          </p:stCondLst>
                                        </p:cTn>
                                        <p:tgtEl>
                                          <p:spTgt spid="123"/>
                                        </p:tgtEl>
                                        <p:attrNameLst>
                                          <p:attrName>style.visibility</p:attrName>
                                        </p:attrNameLst>
                                      </p:cBhvr>
                                      <p:to>
                                        <p:strVal val="visible"/>
                                      </p:to>
                                    </p:set>
                                    <p:animEffect transition="in" filter="fade">
                                      <p:cBhvr>
                                        <p:cTn id="44" dur="250"/>
                                        <p:tgtEl>
                                          <p:spTgt spid="123"/>
                                        </p:tgtEl>
                                      </p:cBhvr>
                                    </p:animEffect>
                                  </p:childTnLst>
                                </p:cTn>
                              </p:par>
                              <p:par>
                                <p:cTn id="45" presetID="10" presetClass="entr" presetSubtype="0" fill="hold" nodeType="withEffect">
                                  <p:stCondLst>
                                    <p:cond delay="800"/>
                                  </p:stCondLst>
                                  <p:childTnLst>
                                    <p:set>
                                      <p:cBhvr>
                                        <p:cTn id="46" dur="1" fill="hold">
                                          <p:stCondLst>
                                            <p:cond delay="0"/>
                                          </p:stCondLst>
                                        </p:cTn>
                                        <p:tgtEl>
                                          <p:spTgt spid="154"/>
                                        </p:tgtEl>
                                        <p:attrNameLst>
                                          <p:attrName>style.visibility</p:attrName>
                                        </p:attrNameLst>
                                      </p:cBhvr>
                                      <p:to>
                                        <p:strVal val="visible"/>
                                      </p:to>
                                    </p:set>
                                    <p:animEffect transition="in" filter="fade">
                                      <p:cBhvr>
                                        <p:cTn id="47" dur="250"/>
                                        <p:tgtEl>
                                          <p:spTgt spid="154"/>
                                        </p:tgtEl>
                                      </p:cBhvr>
                                    </p:animEffect>
                                  </p:childTnLst>
                                </p:cTn>
                              </p:par>
                              <p:par>
                                <p:cTn id="48" presetID="10" presetClass="entr" presetSubtype="0" fill="hold" nodeType="withEffect">
                                  <p:stCondLst>
                                    <p:cond delay="900"/>
                                  </p:stCondLst>
                                  <p:childTnLst>
                                    <p:set>
                                      <p:cBhvr>
                                        <p:cTn id="49" dur="1" fill="hold">
                                          <p:stCondLst>
                                            <p:cond delay="0"/>
                                          </p:stCondLst>
                                        </p:cTn>
                                        <p:tgtEl>
                                          <p:spTgt spid="155"/>
                                        </p:tgtEl>
                                        <p:attrNameLst>
                                          <p:attrName>style.visibility</p:attrName>
                                        </p:attrNameLst>
                                      </p:cBhvr>
                                      <p:to>
                                        <p:strVal val="visible"/>
                                      </p:to>
                                    </p:set>
                                    <p:animEffect transition="in" filter="fade">
                                      <p:cBhvr>
                                        <p:cTn id="50" dur="250"/>
                                        <p:tgtEl>
                                          <p:spTgt spid="155"/>
                                        </p:tgtEl>
                                      </p:cBhvr>
                                    </p:animEffect>
                                  </p:childTnLst>
                                </p:cTn>
                              </p:par>
                              <p:par>
                                <p:cTn id="51" presetID="10" presetClass="entr" presetSubtype="0" fill="hold" nodeType="withEffect">
                                  <p:stCondLst>
                                    <p:cond delay="1000"/>
                                  </p:stCondLst>
                                  <p:childTnLst>
                                    <p:set>
                                      <p:cBhvr>
                                        <p:cTn id="52" dur="1" fill="hold">
                                          <p:stCondLst>
                                            <p:cond delay="0"/>
                                          </p:stCondLst>
                                        </p:cTn>
                                        <p:tgtEl>
                                          <p:spTgt spid="156"/>
                                        </p:tgtEl>
                                        <p:attrNameLst>
                                          <p:attrName>style.visibility</p:attrName>
                                        </p:attrNameLst>
                                      </p:cBhvr>
                                      <p:to>
                                        <p:strVal val="visible"/>
                                      </p:to>
                                    </p:set>
                                    <p:animEffect transition="in" filter="fade">
                                      <p:cBhvr>
                                        <p:cTn id="53" dur="250"/>
                                        <p:tgtEl>
                                          <p:spTgt spid="156"/>
                                        </p:tgtEl>
                                      </p:cBhvr>
                                    </p:animEffect>
                                  </p:childTnLst>
                                </p:cTn>
                              </p:par>
                              <p:par>
                                <p:cTn id="54" presetID="10" presetClass="entr" presetSubtype="0" fill="hold" nodeType="withEffect">
                                  <p:stCondLst>
                                    <p:cond delay="1100"/>
                                  </p:stCondLst>
                                  <p:childTnLst>
                                    <p:set>
                                      <p:cBhvr>
                                        <p:cTn id="55" dur="1" fill="hold">
                                          <p:stCondLst>
                                            <p:cond delay="0"/>
                                          </p:stCondLst>
                                        </p:cTn>
                                        <p:tgtEl>
                                          <p:spTgt spid="157"/>
                                        </p:tgtEl>
                                        <p:attrNameLst>
                                          <p:attrName>style.visibility</p:attrName>
                                        </p:attrNameLst>
                                      </p:cBhvr>
                                      <p:to>
                                        <p:strVal val="visible"/>
                                      </p:to>
                                    </p:set>
                                    <p:animEffect transition="in" filter="fade">
                                      <p:cBhvr>
                                        <p:cTn id="56" dur="250"/>
                                        <p:tgtEl>
                                          <p:spTgt spid="157"/>
                                        </p:tgtEl>
                                      </p:cBhvr>
                                    </p:animEffect>
                                  </p:childTnLst>
                                </p:cTn>
                              </p:par>
                              <p:par>
                                <p:cTn id="57" presetID="10" presetClass="entr" presetSubtype="0" fill="hold" nodeType="withEffect">
                                  <p:stCondLst>
                                    <p:cond delay="1200"/>
                                  </p:stCondLst>
                                  <p:childTnLst>
                                    <p:set>
                                      <p:cBhvr>
                                        <p:cTn id="58" dur="1" fill="hold">
                                          <p:stCondLst>
                                            <p:cond delay="0"/>
                                          </p:stCondLst>
                                        </p:cTn>
                                        <p:tgtEl>
                                          <p:spTgt spid="158"/>
                                        </p:tgtEl>
                                        <p:attrNameLst>
                                          <p:attrName>style.visibility</p:attrName>
                                        </p:attrNameLst>
                                      </p:cBhvr>
                                      <p:to>
                                        <p:strVal val="visible"/>
                                      </p:to>
                                    </p:set>
                                    <p:animEffect transition="in" filter="fade">
                                      <p:cBhvr>
                                        <p:cTn id="59" dur="250"/>
                                        <p:tgtEl>
                                          <p:spTgt spid="158"/>
                                        </p:tgtEl>
                                      </p:cBhvr>
                                    </p:animEffect>
                                  </p:childTnLst>
                                </p:cTn>
                              </p:par>
                              <p:par>
                                <p:cTn id="60" presetID="10" presetClass="entr" presetSubtype="0" fill="hold" nodeType="withEffect">
                                  <p:stCondLst>
                                    <p:cond delay="1300"/>
                                  </p:stCondLst>
                                  <p:childTnLst>
                                    <p:set>
                                      <p:cBhvr>
                                        <p:cTn id="61" dur="1" fill="hold">
                                          <p:stCondLst>
                                            <p:cond delay="0"/>
                                          </p:stCondLst>
                                        </p:cTn>
                                        <p:tgtEl>
                                          <p:spTgt spid="159"/>
                                        </p:tgtEl>
                                        <p:attrNameLst>
                                          <p:attrName>style.visibility</p:attrName>
                                        </p:attrNameLst>
                                      </p:cBhvr>
                                      <p:to>
                                        <p:strVal val="visible"/>
                                      </p:to>
                                    </p:set>
                                    <p:animEffect transition="in" filter="fade">
                                      <p:cBhvr>
                                        <p:cTn id="62" dur="250"/>
                                        <p:tgtEl>
                                          <p:spTgt spid="159"/>
                                        </p:tgtEl>
                                      </p:cBhvr>
                                    </p:animEffect>
                                  </p:childTnLst>
                                </p:cTn>
                              </p:par>
                              <p:par>
                                <p:cTn id="63" presetID="10" presetClass="entr" presetSubtype="0" fill="hold" nodeType="withEffect">
                                  <p:stCondLst>
                                    <p:cond delay="1400"/>
                                  </p:stCondLst>
                                  <p:childTnLst>
                                    <p:set>
                                      <p:cBhvr>
                                        <p:cTn id="64" dur="1" fill="hold">
                                          <p:stCondLst>
                                            <p:cond delay="0"/>
                                          </p:stCondLst>
                                        </p:cTn>
                                        <p:tgtEl>
                                          <p:spTgt spid="160"/>
                                        </p:tgtEl>
                                        <p:attrNameLst>
                                          <p:attrName>style.visibility</p:attrName>
                                        </p:attrNameLst>
                                      </p:cBhvr>
                                      <p:to>
                                        <p:strVal val="visible"/>
                                      </p:to>
                                    </p:set>
                                    <p:animEffect transition="in" filter="fade">
                                      <p:cBhvr>
                                        <p:cTn id="65" dur="250"/>
                                        <p:tgtEl>
                                          <p:spTgt spid="160"/>
                                        </p:tgtEl>
                                      </p:cBhvr>
                                    </p:animEffect>
                                  </p:childTnLst>
                                </p:cTn>
                              </p:par>
                              <p:par>
                                <p:cTn id="66" presetID="10" presetClass="entr" presetSubtype="0" fill="hold" nodeType="withEffect">
                                  <p:stCondLst>
                                    <p:cond delay="1500"/>
                                  </p:stCondLst>
                                  <p:childTnLst>
                                    <p:set>
                                      <p:cBhvr>
                                        <p:cTn id="67" dur="1" fill="hold">
                                          <p:stCondLst>
                                            <p:cond delay="0"/>
                                          </p:stCondLst>
                                        </p:cTn>
                                        <p:tgtEl>
                                          <p:spTgt spid="161"/>
                                        </p:tgtEl>
                                        <p:attrNameLst>
                                          <p:attrName>style.visibility</p:attrName>
                                        </p:attrNameLst>
                                      </p:cBhvr>
                                      <p:to>
                                        <p:strVal val="visible"/>
                                      </p:to>
                                    </p:set>
                                    <p:animEffect transition="in" filter="fade">
                                      <p:cBhvr>
                                        <p:cTn id="68" dur="250"/>
                                        <p:tgtEl>
                                          <p:spTgt spid="161"/>
                                        </p:tgtEl>
                                      </p:cBhvr>
                                    </p:animEffect>
                                  </p:childTnLst>
                                </p:cTn>
                              </p:par>
                              <p:par>
                                <p:cTn id="69" presetID="10" presetClass="entr" presetSubtype="0" fill="hold" nodeType="withEffect">
                                  <p:stCondLst>
                                    <p:cond delay="1600"/>
                                  </p:stCondLst>
                                  <p:childTnLst>
                                    <p:set>
                                      <p:cBhvr>
                                        <p:cTn id="70" dur="1" fill="hold">
                                          <p:stCondLst>
                                            <p:cond delay="0"/>
                                          </p:stCondLst>
                                        </p:cTn>
                                        <p:tgtEl>
                                          <p:spTgt spid="162"/>
                                        </p:tgtEl>
                                        <p:attrNameLst>
                                          <p:attrName>style.visibility</p:attrName>
                                        </p:attrNameLst>
                                      </p:cBhvr>
                                      <p:to>
                                        <p:strVal val="visible"/>
                                      </p:to>
                                    </p:set>
                                    <p:animEffect transition="in" filter="fade">
                                      <p:cBhvr>
                                        <p:cTn id="71" dur="250"/>
                                        <p:tgtEl>
                                          <p:spTgt spid="162"/>
                                        </p:tgtEl>
                                      </p:cBhvr>
                                    </p:animEffect>
                                  </p:childTnLst>
                                </p:cTn>
                              </p:par>
                              <p:par>
                                <p:cTn id="72" presetID="10" presetClass="entr" presetSubtype="0" fill="hold" nodeType="withEffect">
                                  <p:stCondLst>
                                    <p:cond delay="1700"/>
                                  </p:stCondLst>
                                  <p:childTnLst>
                                    <p:set>
                                      <p:cBhvr>
                                        <p:cTn id="73" dur="1" fill="hold">
                                          <p:stCondLst>
                                            <p:cond delay="0"/>
                                          </p:stCondLst>
                                        </p:cTn>
                                        <p:tgtEl>
                                          <p:spTgt spid="163"/>
                                        </p:tgtEl>
                                        <p:attrNameLst>
                                          <p:attrName>style.visibility</p:attrName>
                                        </p:attrNameLst>
                                      </p:cBhvr>
                                      <p:to>
                                        <p:strVal val="visible"/>
                                      </p:to>
                                    </p:set>
                                    <p:animEffect transition="in" filter="fade">
                                      <p:cBhvr>
                                        <p:cTn id="74" dur="250"/>
                                        <p:tgtEl>
                                          <p:spTgt spid="163"/>
                                        </p:tgtEl>
                                      </p:cBhvr>
                                    </p:animEffect>
                                  </p:childTnLst>
                                </p:cTn>
                              </p:par>
                              <p:par>
                                <p:cTn id="75" presetID="10" presetClass="entr" presetSubtype="0" fill="hold" nodeType="withEffect">
                                  <p:stCondLst>
                                    <p:cond delay="1800"/>
                                  </p:stCondLst>
                                  <p:childTnLst>
                                    <p:set>
                                      <p:cBhvr>
                                        <p:cTn id="76" dur="1" fill="hold">
                                          <p:stCondLst>
                                            <p:cond delay="0"/>
                                          </p:stCondLst>
                                        </p:cTn>
                                        <p:tgtEl>
                                          <p:spTgt spid="164"/>
                                        </p:tgtEl>
                                        <p:attrNameLst>
                                          <p:attrName>style.visibility</p:attrName>
                                        </p:attrNameLst>
                                      </p:cBhvr>
                                      <p:to>
                                        <p:strVal val="visible"/>
                                      </p:to>
                                    </p:set>
                                    <p:animEffect transition="in" filter="fade">
                                      <p:cBhvr>
                                        <p:cTn id="77" dur="250"/>
                                        <p:tgtEl>
                                          <p:spTgt spid="164"/>
                                        </p:tgtEl>
                                      </p:cBhvr>
                                    </p:animEffect>
                                  </p:childTnLst>
                                </p:cTn>
                              </p:par>
                              <p:par>
                                <p:cTn id="78" presetID="10" presetClass="entr" presetSubtype="0" fill="hold" nodeType="withEffect">
                                  <p:stCondLst>
                                    <p:cond delay="1900"/>
                                  </p:stCondLst>
                                  <p:childTnLst>
                                    <p:set>
                                      <p:cBhvr>
                                        <p:cTn id="79" dur="1" fill="hold">
                                          <p:stCondLst>
                                            <p:cond delay="0"/>
                                          </p:stCondLst>
                                        </p:cTn>
                                        <p:tgtEl>
                                          <p:spTgt spid="165"/>
                                        </p:tgtEl>
                                        <p:attrNameLst>
                                          <p:attrName>style.visibility</p:attrName>
                                        </p:attrNameLst>
                                      </p:cBhvr>
                                      <p:to>
                                        <p:strVal val="visible"/>
                                      </p:to>
                                    </p:set>
                                    <p:animEffect transition="in" filter="fade">
                                      <p:cBhvr>
                                        <p:cTn id="80" dur="250"/>
                                        <p:tgtEl>
                                          <p:spTgt spid="165"/>
                                        </p:tgtEl>
                                      </p:cBhvr>
                                    </p:animEffect>
                                  </p:childTnLst>
                                </p:cTn>
                              </p:par>
                              <p:par>
                                <p:cTn id="81" presetID="10" presetClass="entr" presetSubtype="0" fill="hold" nodeType="withEffect">
                                  <p:stCondLst>
                                    <p:cond delay="2000"/>
                                  </p:stCondLst>
                                  <p:childTnLst>
                                    <p:set>
                                      <p:cBhvr>
                                        <p:cTn id="82" dur="1" fill="hold">
                                          <p:stCondLst>
                                            <p:cond delay="0"/>
                                          </p:stCondLst>
                                        </p:cTn>
                                        <p:tgtEl>
                                          <p:spTgt spid="166"/>
                                        </p:tgtEl>
                                        <p:attrNameLst>
                                          <p:attrName>style.visibility</p:attrName>
                                        </p:attrNameLst>
                                      </p:cBhvr>
                                      <p:to>
                                        <p:strVal val="visible"/>
                                      </p:to>
                                    </p:set>
                                    <p:animEffect transition="in" filter="fade">
                                      <p:cBhvr>
                                        <p:cTn id="83" dur="250"/>
                                        <p:tgtEl>
                                          <p:spTgt spid="166"/>
                                        </p:tgtEl>
                                      </p:cBhvr>
                                    </p:animEffect>
                                  </p:childTnLst>
                                </p:cTn>
                              </p:par>
                              <p:par>
                                <p:cTn id="84" presetID="10" presetClass="entr" presetSubtype="0" fill="hold" nodeType="withEffect">
                                  <p:stCondLst>
                                    <p:cond delay="2100"/>
                                  </p:stCondLst>
                                  <p:childTnLst>
                                    <p:set>
                                      <p:cBhvr>
                                        <p:cTn id="85" dur="1" fill="hold">
                                          <p:stCondLst>
                                            <p:cond delay="0"/>
                                          </p:stCondLst>
                                        </p:cTn>
                                        <p:tgtEl>
                                          <p:spTgt spid="167"/>
                                        </p:tgtEl>
                                        <p:attrNameLst>
                                          <p:attrName>style.visibility</p:attrName>
                                        </p:attrNameLst>
                                      </p:cBhvr>
                                      <p:to>
                                        <p:strVal val="visible"/>
                                      </p:to>
                                    </p:set>
                                    <p:animEffect transition="in" filter="fade">
                                      <p:cBhvr>
                                        <p:cTn id="86" dur="250"/>
                                        <p:tgtEl>
                                          <p:spTgt spid="167"/>
                                        </p:tgtEl>
                                      </p:cBhvr>
                                    </p:animEffect>
                                  </p:childTnLst>
                                </p:cTn>
                              </p:par>
                            </p:childTnLst>
                          </p:cTn>
                        </p:par>
                        <p:par>
                          <p:cTn id="87" fill="hold">
                            <p:stCondLst>
                              <p:cond delay="2833"/>
                            </p:stCondLst>
                            <p:childTnLst>
                              <p:par>
                                <p:cTn id="88" presetID="23" presetClass="entr" presetSubtype="16" fill="hold" grpId="0" nodeType="afterEffect">
                                  <p:stCondLst>
                                    <p:cond delay="0"/>
                                  </p:stCondLst>
                                  <p:childTnLst>
                                    <p:set>
                                      <p:cBhvr>
                                        <p:cTn id="89" dur="1" fill="hold">
                                          <p:stCondLst>
                                            <p:cond delay="0"/>
                                          </p:stCondLst>
                                        </p:cTn>
                                        <p:tgtEl>
                                          <p:spTgt spid="59"/>
                                        </p:tgtEl>
                                        <p:attrNameLst>
                                          <p:attrName>style.visibility</p:attrName>
                                        </p:attrNameLst>
                                      </p:cBhvr>
                                      <p:to>
                                        <p:strVal val="visible"/>
                                      </p:to>
                                    </p:set>
                                    <p:anim calcmode="lin" valueType="num">
                                      <p:cBhvr>
                                        <p:cTn id="90" dur="500" fill="hold"/>
                                        <p:tgtEl>
                                          <p:spTgt spid="59"/>
                                        </p:tgtEl>
                                        <p:attrNameLst>
                                          <p:attrName>ppt_w</p:attrName>
                                        </p:attrNameLst>
                                      </p:cBhvr>
                                      <p:tavLst>
                                        <p:tav tm="0">
                                          <p:val>
                                            <p:fltVal val="0"/>
                                          </p:val>
                                        </p:tav>
                                        <p:tav tm="100000">
                                          <p:val>
                                            <p:strVal val="#ppt_w"/>
                                          </p:val>
                                        </p:tav>
                                      </p:tavLst>
                                    </p:anim>
                                    <p:anim calcmode="lin" valueType="num">
                                      <p:cBhvr>
                                        <p:cTn id="91" dur="500" fill="hold"/>
                                        <p:tgtEl>
                                          <p:spTgt spid="59"/>
                                        </p:tgtEl>
                                        <p:attrNameLst>
                                          <p:attrName>ppt_h</p:attrName>
                                        </p:attrNameLst>
                                      </p:cBhvr>
                                      <p:tavLst>
                                        <p:tav tm="0">
                                          <p:val>
                                            <p:fltVal val="0"/>
                                          </p:val>
                                        </p:tav>
                                        <p:tav tm="100000">
                                          <p:val>
                                            <p:strVal val="#ppt_h"/>
                                          </p:val>
                                        </p:tav>
                                      </p:tavLst>
                                    </p:anim>
                                  </p:childTnLst>
                                </p:cTn>
                              </p:par>
                              <p:par>
                                <p:cTn id="92" presetID="1" presetClass="mediacall" presetSubtype="0" fill="hold" nodeType="withEffect">
                                  <p:stCondLst>
                                    <p:cond delay="500"/>
                                  </p:stCondLst>
                                  <p:childTnLst>
                                    <p:cmd type="call" cmd="playFrom(0.0)">
                                      <p:cBhvr>
                                        <p:cTn id="93" dur="2274" fill="hold"/>
                                        <p:tgtEl>
                                          <p:spTgt spid="7"/>
                                        </p:tgtEl>
                                      </p:cBhvr>
                                    </p:cmd>
                                  </p:childTnLst>
                                </p:cTn>
                              </p:par>
                              <p:par>
                                <p:cTn id="94" presetID="26" presetClass="emph" presetSubtype="0" fill="hold" grpId="1" nodeType="withEffect">
                                  <p:stCondLst>
                                    <p:cond delay="500"/>
                                  </p:stCondLst>
                                  <p:childTnLst>
                                    <p:animEffect transition="out" filter="fade">
                                      <p:cBhvr>
                                        <p:cTn id="95" dur="500" tmFilter="0, 0; .2, .5; .8, .5; 1, 0"/>
                                        <p:tgtEl>
                                          <p:spTgt spid="59"/>
                                        </p:tgtEl>
                                      </p:cBhvr>
                                    </p:animEffect>
                                    <p:animScale>
                                      <p:cBhvr>
                                        <p:cTn id="96"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4"/>
                </p:tgtEl>
              </p:cMediaNode>
            </p:audio>
            <p:audio>
              <p:cMediaNode vol="80000">
                <p:cTn id="98" fill="hold" display="0">
                  <p:stCondLst>
                    <p:cond delay="indefinite"/>
                  </p:stCondLst>
                  <p:endCondLst>
                    <p:cond evt="onStopAudio" delay="0">
                      <p:tgtEl>
                        <p:sldTgt/>
                      </p:tgtEl>
                    </p:cond>
                  </p:endCondLst>
                </p:cTn>
                <p:tgtEl>
                  <p:spTgt spid="7"/>
                </p:tgtEl>
              </p:cMediaNode>
            </p:audio>
          </p:childTnLst>
        </p:cTn>
      </p:par>
    </p:tnLst>
    <p:bldLst>
      <p:bldP spid="75" grpId="0" animBg="1"/>
      <p:bldP spid="76" grpId="0" animBg="1"/>
      <p:bldP spid="77" grpId="0"/>
      <p:bldP spid="142" grpId="0"/>
      <p:bldP spid="59" grpId="0"/>
      <p:bldP spid="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グラフィックス 2">
            <a:extLst>
              <a:ext uri="{FF2B5EF4-FFF2-40B4-BE49-F238E27FC236}">
                <a16:creationId xmlns:a16="http://schemas.microsoft.com/office/drawing/2014/main" id="{FF4048DF-4E30-4C4C-B9B4-5E63CED0CB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38" y="336889"/>
            <a:ext cx="9149533" cy="5931316"/>
          </a:xfrm>
          <a:prstGeom prst="rect">
            <a:avLst/>
          </a:prstGeom>
        </p:spPr>
      </p:pic>
      <p:sp>
        <p:nvSpPr>
          <p:cNvPr id="9" name="フリーフォーム: 図形 8">
            <a:extLst>
              <a:ext uri="{FF2B5EF4-FFF2-40B4-BE49-F238E27FC236}">
                <a16:creationId xmlns:a16="http://schemas.microsoft.com/office/drawing/2014/main" id="{1100A434-6AFC-4C9E-A914-F1F1B67B30C0}"/>
              </a:ext>
            </a:extLst>
          </p:cNvPr>
          <p:cNvSpPr/>
          <p:nvPr/>
        </p:nvSpPr>
        <p:spPr>
          <a:xfrm>
            <a:off x="1589446" y="1525824"/>
            <a:ext cx="7166353" cy="3469767"/>
          </a:xfrm>
          <a:custGeom>
            <a:avLst/>
            <a:gdLst>
              <a:gd name="connsiteX0" fmla="*/ 7978021 w 7987807"/>
              <a:gd name="connsiteY0" fmla="*/ 3837373 h 3867494"/>
              <a:gd name="connsiteX1" fmla="*/ 67226 w 7987807"/>
              <a:gd name="connsiteY1" fmla="*/ 3827584 h 3867494"/>
              <a:gd name="connsiteX2" fmla="*/ 84566 w 7987807"/>
              <a:gd name="connsiteY2" fmla="*/ -1049 h 3867494"/>
              <a:gd name="connsiteX3" fmla="*/ 7685917 w 7987807"/>
              <a:gd name="connsiteY3" fmla="*/ 55528 h 3867494"/>
              <a:gd name="connsiteX4" fmla="*/ 7978021 w 7987807"/>
              <a:gd name="connsiteY4" fmla="*/ 3837373 h 386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7807" h="3867494">
                <a:moveTo>
                  <a:pt x="7978021" y="3837373"/>
                </a:moveTo>
                <a:cubicBezTo>
                  <a:pt x="7948404" y="3875121"/>
                  <a:pt x="116339" y="3874207"/>
                  <a:pt x="67226" y="3827584"/>
                </a:cubicBezTo>
                <a:cubicBezTo>
                  <a:pt x="-30004" y="3735165"/>
                  <a:pt x="-24031" y="1321592"/>
                  <a:pt x="84566" y="-1049"/>
                </a:cubicBezTo>
                <a:cubicBezTo>
                  <a:pt x="2618432" y="-10093"/>
                  <a:pt x="5152215" y="8740"/>
                  <a:pt x="7685917" y="55528"/>
                </a:cubicBezTo>
                <a:cubicBezTo>
                  <a:pt x="7797000" y="1230252"/>
                  <a:pt x="8033272" y="3767189"/>
                  <a:pt x="7978021" y="3837373"/>
                </a:cubicBezTo>
                <a:close/>
              </a:path>
            </a:pathLst>
          </a:custGeom>
          <a:solidFill>
            <a:srgbClr val="F2E6CE"/>
          </a:solidFill>
          <a:ln w="8288" cap="flat">
            <a:noFill/>
            <a:prstDash val="solid"/>
            <a:miter/>
          </a:ln>
        </p:spPr>
        <p:txBody>
          <a:bodyPr rtlCol="0" anchor="ctr"/>
          <a:lstStyle/>
          <a:p>
            <a:endParaRPr lang="ja-JP" altLang="en-US"/>
          </a:p>
        </p:txBody>
      </p:sp>
      <p:sp>
        <p:nvSpPr>
          <p:cNvPr id="107" name="テキスト ボックス 106">
            <a:extLst>
              <a:ext uri="{FF2B5EF4-FFF2-40B4-BE49-F238E27FC236}">
                <a16:creationId xmlns:a16="http://schemas.microsoft.com/office/drawing/2014/main" id="{BC186C43-BB9A-41E0-8931-4393B0FB0A39}"/>
              </a:ext>
            </a:extLst>
          </p:cNvPr>
          <p:cNvSpPr txBox="1"/>
          <p:nvPr/>
        </p:nvSpPr>
        <p:spPr>
          <a:xfrm>
            <a:off x="1977796" y="2768662"/>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spc="300">
                <a:solidFill>
                  <a:schemeClr val="accent2"/>
                </a:solidFill>
                <a:latin typeface="Meiryo UI" panose="020B0604030504040204" pitchFamily="50" charset="-128"/>
                <a:ea typeface="Meiryo UI" panose="020B0604030504040204" pitchFamily="50" charset="-128"/>
              </a:rPr>
              <a:t>公的年金制度とは</a:t>
            </a:r>
            <a:endParaRPr kumimoji="1" lang="en-US" altLang="ja-JP" sz="4400" b="1" spc="300">
              <a:solidFill>
                <a:schemeClr val="accent2"/>
              </a:solidFill>
              <a:latin typeface="Meiryo UI" panose="020B0604030504040204" pitchFamily="50" charset="-128"/>
              <a:ea typeface="Meiryo UI" panose="020B0604030504040204"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2</a:t>
            </a:fld>
            <a:endParaRPr kumimoji="1" lang="ja-JP" altLang="en-US"/>
          </a:p>
        </p:txBody>
      </p:sp>
      <p:grpSp>
        <p:nvGrpSpPr>
          <p:cNvPr id="11" name="グラフィックス 6">
            <a:extLst>
              <a:ext uri="{FF2B5EF4-FFF2-40B4-BE49-F238E27FC236}">
                <a16:creationId xmlns:a16="http://schemas.microsoft.com/office/drawing/2014/main" id="{FD90A661-B20B-4ED3-9267-219CE72EA4F7}"/>
              </a:ext>
            </a:extLst>
          </p:cNvPr>
          <p:cNvGrpSpPr/>
          <p:nvPr/>
        </p:nvGrpSpPr>
        <p:grpSpPr>
          <a:xfrm>
            <a:off x="1373831" y="1393260"/>
            <a:ext cx="7172962" cy="3500431"/>
            <a:chOff x="1072603" y="1341732"/>
            <a:chExt cx="7995174" cy="3901673"/>
          </a:xfrm>
          <a:noFill/>
        </p:grpSpPr>
        <p:sp>
          <p:nvSpPr>
            <p:cNvPr id="12" name="フリーフォーム: 図形 11">
              <a:extLst>
                <a:ext uri="{FF2B5EF4-FFF2-40B4-BE49-F238E27FC236}">
                  <a16:creationId xmlns:a16="http://schemas.microsoft.com/office/drawing/2014/main" id="{CB79425B-3BCC-4C63-9DEF-589A97A804BB}"/>
                </a:ext>
              </a:extLst>
            </p:cNvPr>
            <p:cNvSpPr/>
            <p:nvPr/>
          </p:nvSpPr>
          <p:spPr>
            <a:xfrm>
              <a:off x="4572203" y="3926241"/>
              <a:ext cx="4495575" cy="1314531"/>
            </a:xfrm>
            <a:custGeom>
              <a:avLst/>
              <a:gdLst>
                <a:gd name="connsiteX0" fmla="*/ 4412883 w 4495575"/>
                <a:gd name="connsiteY0" fmla="*/ -3249 h 1314531"/>
                <a:gd name="connsiteX1" fmla="*/ 4461746 w 4495575"/>
                <a:gd name="connsiteY1" fmla="*/ 580710 h 1314531"/>
                <a:gd name="connsiteX2" fmla="*/ 4486634 w 4495575"/>
                <a:gd name="connsiteY2" fmla="*/ 1003809 h 1314531"/>
                <a:gd name="connsiteX3" fmla="*/ 4470042 w 4495575"/>
                <a:gd name="connsiteY3" fmla="*/ 1252691 h 1314531"/>
                <a:gd name="connsiteX4" fmla="*/ 4395378 w 4495575"/>
                <a:gd name="connsiteY4" fmla="*/ 1269283 h 1314531"/>
                <a:gd name="connsiteX5" fmla="*/ 869550 w 4495575"/>
                <a:gd name="connsiteY5" fmla="*/ 1310763 h 1314531"/>
                <a:gd name="connsiteX6" fmla="*/ -1536 w 4495575"/>
                <a:gd name="connsiteY6" fmla="*/ 1310763 h 131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5575" h="1314531">
                  <a:moveTo>
                    <a:pt x="4412883" y="-3249"/>
                  </a:moveTo>
                  <a:cubicBezTo>
                    <a:pt x="4428562" y="190795"/>
                    <a:pt x="4436858" y="381604"/>
                    <a:pt x="4461746" y="580710"/>
                  </a:cubicBezTo>
                  <a:cubicBezTo>
                    <a:pt x="4470042" y="721743"/>
                    <a:pt x="4470042" y="862776"/>
                    <a:pt x="4486634" y="1003809"/>
                  </a:cubicBezTo>
                  <a:cubicBezTo>
                    <a:pt x="4486634" y="1086770"/>
                    <a:pt x="4511522" y="1178026"/>
                    <a:pt x="4470042" y="1252691"/>
                  </a:cubicBezTo>
                  <a:cubicBezTo>
                    <a:pt x="4461746" y="1269283"/>
                    <a:pt x="4420266" y="1260987"/>
                    <a:pt x="4395378" y="1269283"/>
                  </a:cubicBezTo>
                  <a:cubicBezTo>
                    <a:pt x="3217336" y="1319060"/>
                    <a:pt x="2047591" y="1310763"/>
                    <a:pt x="869550" y="1310763"/>
                  </a:cubicBezTo>
                  <a:cubicBezTo>
                    <a:pt x="861254" y="1310763"/>
                    <a:pt x="-1536" y="1302467"/>
                    <a:pt x="-1536" y="1310763"/>
                  </a:cubicBezTo>
                </a:path>
              </a:pathLst>
            </a:custGeom>
            <a:noFill/>
            <a:ln w="62986" cap="rnd">
              <a:solidFill>
                <a:srgbClr val="000000"/>
              </a:solidFill>
              <a:prstDash val="solid"/>
              <a:round/>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F10C4B91-8CB5-43FA-822E-0BFFC94031D6}"/>
                </a:ext>
              </a:extLst>
            </p:cNvPr>
            <p:cNvSpPr/>
            <p:nvPr/>
          </p:nvSpPr>
          <p:spPr>
            <a:xfrm>
              <a:off x="8915109" y="3130813"/>
              <a:ext cx="33184" cy="339061"/>
            </a:xfrm>
            <a:custGeom>
              <a:avLst/>
              <a:gdLst>
                <a:gd name="connsiteX0" fmla="*/ -1536 w 33184"/>
                <a:gd name="connsiteY0" fmla="*/ -3249 h 339061"/>
                <a:gd name="connsiteX1" fmla="*/ 31648 w 33184"/>
                <a:gd name="connsiteY1" fmla="*/ 335812 h 339061"/>
              </a:gdLst>
              <a:ahLst/>
              <a:cxnLst>
                <a:cxn ang="0">
                  <a:pos x="connsiteX0" y="connsiteY0"/>
                </a:cxn>
                <a:cxn ang="0">
                  <a:pos x="connsiteX1" y="connsiteY1"/>
                </a:cxn>
              </a:cxnLst>
              <a:rect l="l" t="t" r="r" b="b"/>
              <a:pathLst>
                <a:path w="33184" h="339061">
                  <a:moveTo>
                    <a:pt x="-1536" y="-3249"/>
                  </a:moveTo>
                  <a:cubicBezTo>
                    <a:pt x="9083" y="109827"/>
                    <a:pt x="20117" y="222902"/>
                    <a:pt x="31648" y="335812"/>
                  </a:cubicBezTo>
                </a:path>
              </a:pathLst>
            </a:custGeom>
            <a:noFill/>
            <a:ln w="62986" cap="rnd">
              <a:solidFill>
                <a:srgbClr val="000000"/>
              </a:solidFill>
              <a:prstDash val="solid"/>
              <a:round/>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C08F98E1-6D39-492F-8EAD-40B8ED3C088A}"/>
                </a:ext>
              </a:extLst>
            </p:cNvPr>
            <p:cNvSpPr/>
            <p:nvPr/>
          </p:nvSpPr>
          <p:spPr>
            <a:xfrm>
              <a:off x="3333683" y="1343012"/>
              <a:ext cx="5539779" cy="1327370"/>
            </a:xfrm>
            <a:custGeom>
              <a:avLst/>
              <a:gdLst>
                <a:gd name="connsiteX0" fmla="*/ -1536 w 5539779"/>
                <a:gd name="connsiteY0" fmla="*/ -3249 h 1327370"/>
                <a:gd name="connsiteX1" fmla="*/ 2705387 w 5539779"/>
                <a:gd name="connsiteY1" fmla="*/ 19731 h 1327370"/>
                <a:gd name="connsiteX2" fmla="*/ 5426496 w 5539779"/>
                <a:gd name="connsiteY2" fmla="*/ 61211 h 1327370"/>
                <a:gd name="connsiteX3" fmla="*/ 5538243 w 5539779"/>
                <a:gd name="connsiteY3" fmla="*/ 1324121 h 1327370"/>
              </a:gdLst>
              <a:ahLst/>
              <a:cxnLst>
                <a:cxn ang="0">
                  <a:pos x="connsiteX0" y="connsiteY0"/>
                </a:cxn>
                <a:cxn ang="0">
                  <a:pos x="connsiteX1" y="connsiteY1"/>
                </a:cxn>
                <a:cxn ang="0">
                  <a:pos x="connsiteX2" y="connsiteY2"/>
                </a:cxn>
                <a:cxn ang="0">
                  <a:pos x="connsiteX3" y="connsiteY3"/>
                </a:cxn>
              </a:cxnLst>
              <a:rect l="l" t="t" r="r" b="b"/>
              <a:pathLst>
                <a:path w="5539779" h="1327370">
                  <a:moveTo>
                    <a:pt x="-1536" y="-3249"/>
                  </a:moveTo>
                  <a:cubicBezTo>
                    <a:pt x="905141" y="3139"/>
                    <a:pt x="1801116" y="3139"/>
                    <a:pt x="2705387" y="19731"/>
                  </a:cubicBezTo>
                  <a:cubicBezTo>
                    <a:pt x="3609658" y="36323"/>
                    <a:pt x="4522225" y="28027"/>
                    <a:pt x="5426496" y="61211"/>
                  </a:cubicBezTo>
                  <a:cubicBezTo>
                    <a:pt x="5459680" y="484311"/>
                    <a:pt x="5509456" y="899114"/>
                    <a:pt x="5538243" y="1324121"/>
                  </a:cubicBezTo>
                </a:path>
              </a:pathLst>
            </a:custGeom>
            <a:noFill/>
            <a:ln w="62986" cap="rnd">
              <a:solidFill>
                <a:srgbClr val="000000"/>
              </a:solidFill>
              <a:prstDash val="solid"/>
              <a:round/>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BA4A2757-11B8-4B73-B11F-6FB14E361D98}"/>
                </a:ext>
              </a:extLst>
            </p:cNvPr>
            <p:cNvSpPr/>
            <p:nvPr/>
          </p:nvSpPr>
          <p:spPr>
            <a:xfrm>
              <a:off x="1072603" y="1341732"/>
              <a:ext cx="3294770" cy="3901673"/>
            </a:xfrm>
            <a:custGeom>
              <a:avLst/>
              <a:gdLst>
                <a:gd name="connsiteX0" fmla="*/ 3293234 w 3294770"/>
                <a:gd name="connsiteY0" fmla="*/ 3898424 h 3901673"/>
                <a:gd name="connsiteX1" fmla="*/ 67226 w 3294770"/>
                <a:gd name="connsiteY1" fmla="*/ 3827578 h 3901673"/>
                <a:gd name="connsiteX2" fmla="*/ 84566 w 3294770"/>
                <a:gd name="connsiteY2" fmla="*/ -1056 h 3901673"/>
                <a:gd name="connsiteX3" fmla="*/ 1635930 w 3294770"/>
                <a:gd name="connsiteY3" fmla="*/ -3130 h 3901673"/>
              </a:gdLst>
              <a:ahLst/>
              <a:cxnLst>
                <a:cxn ang="0">
                  <a:pos x="connsiteX0" y="connsiteY0"/>
                </a:cxn>
                <a:cxn ang="0">
                  <a:pos x="connsiteX1" y="connsiteY1"/>
                </a:cxn>
                <a:cxn ang="0">
                  <a:pos x="connsiteX2" y="connsiteY2"/>
                </a:cxn>
                <a:cxn ang="0">
                  <a:pos x="connsiteX3" y="connsiteY3"/>
                </a:cxn>
              </a:cxnLst>
              <a:rect l="l" t="t" r="r" b="b"/>
              <a:pathLst>
                <a:path w="3294770" h="3901673">
                  <a:moveTo>
                    <a:pt x="3293234" y="3898424"/>
                  </a:moveTo>
                  <a:cubicBezTo>
                    <a:pt x="1612037" y="3893365"/>
                    <a:pt x="112854" y="3870883"/>
                    <a:pt x="67226" y="3827578"/>
                  </a:cubicBezTo>
                  <a:cubicBezTo>
                    <a:pt x="-30004" y="3735158"/>
                    <a:pt x="-24031" y="1321585"/>
                    <a:pt x="84566" y="-1056"/>
                  </a:cubicBezTo>
                  <a:cubicBezTo>
                    <a:pt x="601825" y="-2881"/>
                    <a:pt x="1119001" y="-3545"/>
                    <a:pt x="1635930" y="-3130"/>
                  </a:cubicBezTo>
                </a:path>
              </a:pathLst>
            </a:custGeom>
            <a:noFill/>
            <a:ln w="62986" cap="rnd">
              <a:solidFill>
                <a:srgbClr val="000000"/>
              </a:solidFill>
              <a:prstDash val="solid"/>
              <a:round/>
            </a:ln>
          </p:spPr>
          <p:txBody>
            <a:bodyPr rtlCol="0" anchor="ctr"/>
            <a:lstStyle/>
            <a:p>
              <a:endParaRPr lang="ja-JP" altLang="en-US"/>
            </a:p>
          </p:txBody>
        </p:sp>
      </p:grpSp>
      <p:pic>
        <p:nvPicPr>
          <p:cNvPr id="16" name="グラフィックス 15">
            <a:extLst>
              <a:ext uri="{FF2B5EF4-FFF2-40B4-BE49-F238E27FC236}">
                <a16:creationId xmlns:a16="http://schemas.microsoft.com/office/drawing/2014/main" id="{E36F493E-5E6D-40C6-BE6C-C113D3A5D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7128" y="3782797"/>
            <a:ext cx="1711741" cy="2876677"/>
          </a:xfrm>
          <a:prstGeom prst="rect">
            <a:avLst/>
          </a:prstGeom>
        </p:spPr>
      </p:pic>
    </p:spTree>
    <p:extLst>
      <p:ext uri="{BB962C8B-B14F-4D97-AF65-F5344CB8AC3E}">
        <p14:creationId xmlns:p14="http://schemas.microsoft.com/office/powerpoint/2010/main" val="897226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utoRev="1" fill="hold" nodeType="withEffect">
                                  <p:stCondLst>
                                    <p:cond delay="0"/>
                                  </p:stCondLst>
                                  <p:childTnLst>
                                    <p:animMotion origin="layout" path="M 3.58974E-6 -2.22222E-6 L 3.58974E-6 -0.00787 " pathEditMode="relative" rAng="0" ptsTypes="AA">
                                      <p:cBhvr>
                                        <p:cTn id="6" dur="500" fill="hold"/>
                                        <p:tgtEl>
                                          <p:spTgt spid="16"/>
                                        </p:tgtEl>
                                        <p:attrNameLst>
                                          <p:attrName>ppt_x</p:attrName>
                                          <p:attrName>ppt_y</p:attrName>
                                        </p:attrNameLst>
                                      </p:cBhvr>
                                      <p:rCtr x="0" y="-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8FAD6B19-7F69-48E4-A5BC-603C81801B13}"/>
              </a:ext>
            </a:extLst>
          </p:cNvPr>
          <p:cNvCxnSpPr>
            <a:cxnSpLocks/>
            <a:stCxn id="37" idx="2"/>
          </p:cNvCxnSpPr>
          <p:nvPr/>
        </p:nvCxnSpPr>
        <p:spPr>
          <a:xfrm flipH="1">
            <a:off x="4475616" y="3366699"/>
            <a:ext cx="387124" cy="264095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5" name="正方形/長方形 54">
            <a:extLst>
              <a:ext uri="{FF2B5EF4-FFF2-40B4-BE49-F238E27FC236}">
                <a16:creationId xmlns:a16="http://schemas.microsoft.com/office/drawing/2014/main" id="{618FE08F-A2AD-4093-97C4-76880DBD637D}"/>
              </a:ext>
            </a:extLst>
          </p:cNvPr>
          <p:cNvSpPr/>
          <p:nvPr/>
        </p:nvSpPr>
        <p:spPr>
          <a:xfrm>
            <a:off x="5371390" y="3438162"/>
            <a:ext cx="3805466" cy="27506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4" name="正方形/長方形 53">
            <a:extLst>
              <a:ext uri="{FF2B5EF4-FFF2-40B4-BE49-F238E27FC236}">
                <a16:creationId xmlns:a16="http://schemas.microsoft.com/office/drawing/2014/main" id="{D00A1DF7-294B-405E-ACAA-C1BA5153D999}"/>
              </a:ext>
            </a:extLst>
          </p:cNvPr>
          <p:cNvSpPr/>
          <p:nvPr/>
        </p:nvSpPr>
        <p:spPr>
          <a:xfrm>
            <a:off x="1304214" y="3457880"/>
            <a:ext cx="3814797" cy="2730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83100AF4-C101-440B-92AC-FA067E1012C3}"/>
              </a:ext>
            </a:extLst>
          </p:cNvPr>
          <p:cNvSpPr/>
          <p:nvPr/>
        </p:nvSpPr>
        <p:spPr>
          <a:xfrm>
            <a:off x="5371389" y="1504238"/>
            <a:ext cx="3814797" cy="20035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1" name="正方形/長方形 50">
            <a:extLst>
              <a:ext uri="{FF2B5EF4-FFF2-40B4-BE49-F238E27FC236}">
                <a16:creationId xmlns:a16="http://schemas.microsoft.com/office/drawing/2014/main" id="{E5A776C3-F918-48D0-BC28-45A531CC4F7B}"/>
              </a:ext>
            </a:extLst>
          </p:cNvPr>
          <p:cNvSpPr/>
          <p:nvPr/>
        </p:nvSpPr>
        <p:spPr>
          <a:xfrm>
            <a:off x="1304214" y="1504237"/>
            <a:ext cx="3814797" cy="20768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角丸四角形 27">
            <a:extLst>
              <a:ext uri="{FF2B5EF4-FFF2-40B4-BE49-F238E27FC236}">
                <a16:creationId xmlns:a16="http://schemas.microsoft.com/office/drawing/2014/main" id="{0B485DC7-4D8A-4389-A5E1-C961F1AB2ACE}"/>
              </a:ext>
            </a:extLst>
          </p:cNvPr>
          <p:cNvSpPr/>
          <p:nvPr/>
        </p:nvSpPr>
        <p:spPr bwMode="auto">
          <a:xfrm>
            <a:off x="1319513" y="4038872"/>
            <a:ext cx="3786912" cy="1620159"/>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角丸四角形 27">
            <a:extLst>
              <a:ext uri="{FF2B5EF4-FFF2-40B4-BE49-F238E27FC236}">
                <a16:creationId xmlns:a16="http://schemas.microsoft.com/office/drawing/2014/main" id="{695753EE-4466-406E-9BE5-DB0E149CB11D}"/>
              </a:ext>
            </a:extLst>
          </p:cNvPr>
          <p:cNvSpPr/>
          <p:nvPr/>
        </p:nvSpPr>
        <p:spPr bwMode="auto">
          <a:xfrm>
            <a:off x="5367811" y="3509876"/>
            <a:ext cx="3798100" cy="1365597"/>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4" name="直線コネクタ 3">
            <a:extLst>
              <a:ext uri="{FF2B5EF4-FFF2-40B4-BE49-F238E27FC236}">
                <a16:creationId xmlns:a16="http://schemas.microsoft.com/office/drawing/2014/main" id="{15901EEF-FF92-4983-B247-569B0097D669}"/>
              </a:ext>
            </a:extLst>
          </p:cNvPr>
          <p:cNvCxnSpPr>
            <a:cxnSpLocks/>
          </p:cNvCxnSpPr>
          <p:nvPr/>
        </p:nvCxnSpPr>
        <p:spPr>
          <a:xfrm>
            <a:off x="5245331" y="1048558"/>
            <a:ext cx="0" cy="5140265"/>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DF1A1788-6C49-49F9-976D-3A91D532DFB7}"/>
              </a:ext>
            </a:extLst>
          </p:cNvPr>
          <p:cNvSpPr/>
          <p:nvPr/>
        </p:nvSpPr>
        <p:spPr>
          <a:xfrm>
            <a:off x="382926" y="0"/>
            <a:ext cx="8446749"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8468" y="55917"/>
            <a:ext cx="712246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保険料負担と年金給付 （国民年金・厚生年金）</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a:xfrm>
            <a:off x="9581057" y="6623175"/>
            <a:ext cx="289677" cy="21120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a:t>
            </a:r>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a:extLst>
              <a:ext uri="{FF2B5EF4-FFF2-40B4-BE49-F238E27FC236}">
                <a16:creationId xmlns:a16="http://schemas.microsoft.com/office/drawing/2014/main" id="{CA609BCC-70E5-4193-9455-B0AF3B4D077B}"/>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30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参考１</a:t>
            </a: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976735F7-3911-47B0-84C9-7106AE165C86}"/>
              </a:ext>
            </a:extLst>
          </p:cNvPr>
          <p:cNvSpPr txBox="1"/>
          <p:nvPr/>
        </p:nvSpPr>
        <p:spPr>
          <a:xfrm>
            <a:off x="1304299" y="1048558"/>
            <a:ext cx="3815400" cy="419548"/>
          </a:xfrm>
          <a:prstGeom prst="rect">
            <a:avLst/>
          </a:prstGeom>
          <a:solidFill>
            <a:srgbClr val="00A9CC"/>
          </a:solidFill>
        </p:spPr>
        <p:txBody>
          <a:bodyPr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国民年金制度</a:t>
            </a:r>
          </a:p>
        </p:txBody>
      </p:sp>
      <p:sp>
        <p:nvSpPr>
          <p:cNvPr id="10" name="テキスト ボックス 9">
            <a:extLst>
              <a:ext uri="{FF2B5EF4-FFF2-40B4-BE49-F238E27FC236}">
                <a16:creationId xmlns:a16="http://schemas.microsoft.com/office/drawing/2014/main" id="{3869BE18-A89E-4D89-9D1A-8A5BF72AB060}"/>
              </a:ext>
            </a:extLst>
          </p:cNvPr>
          <p:cNvSpPr txBox="1"/>
          <p:nvPr/>
        </p:nvSpPr>
        <p:spPr>
          <a:xfrm>
            <a:off x="5366700" y="1048558"/>
            <a:ext cx="3815400" cy="419548"/>
          </a:xfrm>
          <a:prstGeom prst="rect">
            <a:avLst/>
          </a:prstGeom>
          <a:solidFill>
            <a:srgbClr val="00A9CC"/>
          </a:solidFill>
        </p:spPr>
        <p:txBody>
          <a:bodyPr wrap="square" lIns="91440" tIns="45720" rIns="91440"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Meiryo UI"/>
                <a:ea typeface="Meiryo UI"/>
                <a:cs typeface="メイリオ" panose="020B0604030504040204" pitchFamily="50" charset="-128"/>
              </a:rPr>
              <a:t>厚生年金制度</a:t>
            </a:r>
          </a:p>
        </p:txBody>
      </p:sp>
      <p:sp>
        <p:nvSpPr>
          <p:cNvPr id="11" name="テキスト ボックス 33">
            <a:extLst>
              <a:ext uri="{FF2B5EF4-FFF2-40B4-BE49-F238E27FC236}">
                <a16:creationId xmlns:a16="http://schemas.microsoft.com/office/drawing/2014/main" id="{E0CF777B-6178-409C-B9BD-A0FB7C333274}"/>
              </a:ext>
            </a:extLst>
          </p:cNvPr>
          <p:cNvSpPr txBox="1">
            <a:spLocks noChangeArrowheads="1"/>
          </p:cNvSpPr>
          <p:nvPr/>
        </p:nvSpPr>
        <p:spPr bwMode="auto">
          <a:xfrm>
            <a:off x="1725305" y="1990622"/>
            <a:ext cx="3189444" cy="400110"/>
          </a:xfrm>
          <a:prstGeom prst="rect">
            <a:avLst/>
          </a:prstGeom>
          <a:noFill/>
          <a:ln w="9525">
            <a:noFill/>
            <a:miter lim="800000"/>
            <a:headEnd/>
            <a:tailEnd/>
          </a:ln>
        </p:spPr>
        <p:txBody>
          <a:bodyPr wrap="square" lIns="91440" tIns="45720" rIns="91440" bIns="45720" anchor="t">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月</a:t>
            </a:r>
            <a:r>
              <a:rPr lang="en-US" altLang="ja-JP" sz="2000" b="1">
                <a:solidFill>
                  <a:prstClr val="black"/>
                </a:solidFill>
                <a:latin typeface="Meiryo UI"/>
                <a:ea typeface="Meiryo UI"/>
              </a:rPr>
              <a:t>17,510</a:t>
            </a:r>
            <a:r>
              <a:rPr kumimoji="0" lang="ja-JP" altLang="en-US" sz="1600" b="1" i="0" u="none" strike="noStrike" kern="1200" cap="none" spc="0" normalizeH="0" baseline="0" noProof="0">
                <a:ln>
                  <a:noFill/>
                </a:ln>
                <a:solidFill>
                  <a:prstClr val="black"/>
                </a:solidFill>
                <a:effectLst/>
                <a:uLnTx/>
                <a:uFillTx/>
                <a:latin typeface="Meiryo UI"/>
                <a:ea typeface="Meiryo UI"/>
              </a:rPr>
              <a:t>円</a:t>
            </a:r>
            <a:r>
              <a:rPr kumimoji="0" lang="ja-JP" altLang="en-US" sz="1600" b="0" i="0" u="none" strike="noStrike" kern="1200" cap="none" spc="0" normalizeH="0" baseline="0" noProof="0">
                <a:ln>
                  <a:noFill/>
                </a:ln>
                <a:solidFill>
                  <a:prstClr val="black"/>
                </a:solidFill>
                <a:effectLst/>
                <a:uLnTx/>
                <a:uFillTx/>
                <a:latin typeface="Meiryo UI"/>
                <a:ea typeface="Meiryo UI"/>
              </a:rPr>
              <a:t>（</a:t>
            </a:r>
            <a:r>
              <a:rPr lang="en-US" altLang="ja-JP" sz="1600">
                <a:solidFill>
                  <a:prstClr val="black"/>
                </a:solidFill>
                <a:latin typeface="Meiryo UI"/>
                <a:ea typeface="Meiryo UI"/>
              </a:rPr>
              <a:t>R７.4</a:t>
            </a:r>
            <a:r>
              <a:rPr kumimoji="0" lang="ja-JP" altLang="en-US" sz="1600" b="0" i="0" u="none" strike="noStrike" kern="1200" cap="none" spc="0" normalizeH="0" baseline="0" noProof="0">
                <a:ln>
                  <a:noFill/>
                </a:ln>
                <a:solidFill>
                  <a:prstClr val="black"/>
                </a:solidFill>
                <a:effectLst/>
                <a:uLnTx/>
                <a:uFillTx/>
                <a:latin typeface="Meiryo UI"/>
                <a:ea typeface="Meiryo UI"/>
              </a:rPr>
              <a:t>～）</a:t>
            </a:r>
            <a:endParaRPr lang="en-US" altLang="ja-JP">
              <a:solidFill>
                <a:prstClr val="black"/>
              </a:solidFill>
              <a:latin typeface="Meiryo UI"/>
              <a:ea typeface="Meiryo UI"/>
            </a:endParaRPr>
          </a:p>
        </p:txBody>
      </p:sp>
      <p:sp>
        <p:nvSpPr>
          <p:cNvPr id="12" name="テキスト ボックス 37">
            <a:extLst>
              <a:ext uri="{FF2B5EF4-FFF2-40B4-BE49-F238E27FC236}">
                <a16:creationId xmlns:a16="http://schemas.microsoft.com/office/drawing/2014/main" id="{464756FD-28F0-44F2-9637-22553553256C}"/>
              </a:ext>
            </a:extLst>
          </p:cNvPr>
          <p:cNvSpPr txBox="1">
            <a:spLocks noChangeArrowheads="1"/>
          </p:cNvSpPr>
          <p:nvPr/>
        </p:nvSpPr>
        <p:spPr bwMode="auto">
          <a:xfrm>
            <a:off x="5366700" y="1630452"/>
            <a:ext cx="3815400" cy="400110"/>
          </a:xfrm>
          <a:prstGeom prst="rect">
            <a:avLst/>
          </a:prstGeom>
          <a:noFill/>
          <a:ln w="9525">
            <a:noFill/>
            <a:miter lim="800000"/>
            <a:headEnd/>
            <a:tailEnd/>
          </a:ln>
        </p:spPr>
        <p:txBody>
          <a:bodyPr wrap="square">
            <a:spAutoFit/>
          </a:bodyPr>
          <a:lstStyle/>
          <a:p>
            <a:pPr marL="262881" marR="0" lvl="0" indent="-262881" algn="r" defTabSz="931682" rtl="0" eaLnBrk="0" fontAlgn="auto" latinLnBrk="0" hangingPunct="0">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その月の報酬</a:t>
            </a:r>
            <a:r>
              <a:rPr kumimoji="0"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H29.9</a:t>
            </a: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46">
            <a:extLst>
              <a:ext uri="{FF2B5EF4-FFF2-40B4-BE49-F238E27FC236}">
                <a16:creationId xmlns:a16="http://schemas.microsoft.com/office/drawing/2014/main" id="{D9BAF7B9-4FDE-4DF3-A913-33075E2C5FC3}"/>
              </a:ext>
            </a:extLst>
          </p:cNvPr>
          <p:cNvSpPr txBox="1">
            <a:spLocks noChangeArrowheads="1"/>
          </p:cNvSpPr>
          <p:nvPr/>
        </p:nvSpPr>
        <p:spPr bwMode="auto">
          <a:xfrm>
            <a:off x="5441433" y="2052178"/>
            <a:ext cx="3665933" cy="338554"/>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所属企業と本人とで半額ずつ負担</a:t>
            </a:r>
          </a:p>
        </p:txBody>
      </p:sp>
      <p:sp>
        <p:nvSpPr>
          <p:cNvPr id="14" name="テキスト ボックス 48">
            <a:extLst>
              <a:ext uri="{FF2B5EF4-FFF2-40B4-BE49-F238E27FC236}">
                <a16:creationId xmlns:a16="http://schemas.microsoft.com/office/drawing/2014/main" id="{2853DB0A-2461-489D-9918-C78171B9CE12}"/>
              </a:ext>
            </a:extLst>
          </p:cNvPr>
          <p:cNvSpPr txBox="1">
            <a:spLocks noChangeArrowheads="1"/>
          </p:cNvSpPr>
          <p:nvPr/>
        </p:nvSpPr>
        <p:spPr bwMode="auto">
          <a:xfrm>
            <a:off x="5414152" y="2500686"/>
            <a:ext cx="3724478" cy="430887"/>
          </a:xfrm>
          <a:prstGeom prst="rect">
            <a:avLst/>
          </a:prstGeom>
          <a:noFill/>
          <a:ln w="9525">
            <a:noFill/>
            <a:miter lim="800000"/>
            <a:headEnd/>
            <a:tailEnd/>
          </a:ln>
        </p:spPr>
        <p:txBody>
          <a:bodyPr wrap="square">
            <a:spAutoFit/>
          </a:bodyPr>
          <a:lstStyle/>
          <a:p>
            <a:pPr marL="171178" marR="0" lvl="0" indent="-171178" algn="l"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例：月</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万円稼いでいる人であれば、</a:t>
            </a:r>
            <a:b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11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本人が</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、月々</a:t>
            </a:r>
            <a:r>
              <a:rPr kumimoji="0" lang="en-US" altLang="ja-JP"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31,110</a:t>
            </a:r>
            <a:r>
              <a:rPr kumimoji="0" lang="ja-JP" altLang="en-US" sz="11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円</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34</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×18.3</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）負担</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35">
            <a:extLst>
              <a:ext uri="{FF2B5EF4-FFF2-40B4-BE49-F238E27FC236}">
                <a16:creationId xmlns:a16="http://schemas.microsoft.com/office/drawing/2014/main" id="{4865D97E-CEA7-432A-AA57-8E10509A4098}"/>
              </a:ext>
            </a:extLst>
          </p:cNvPr>
          <p:cNvSpPr txBox="1">
            <a:spLocks noChangeArrowheads="1"/>
          </p:cNvSpPr>
          <p:nvPr/>
        </p:nvSpPr>
        <p:spPr bwMode="auto">
          <a:xfrm>
            <a:off x="1612885" y="4141316"/>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6" name="テキスト ボックス 40">
            <a:extLst>
              <a:ext uri="{FF2B5EF4-FFF2-40B4-BE49-F238E27FC236}">
                <a16:creationId xmlns:a16="http://schemas.microsoft.com/office/drawing/2014/main" id="{4375C10C-1901-4E66-981D-8818B83DA09F}"/>
              </a:ext>
            </a:extLst>
          </p:cNvPr>
          <p:cNvSpPr txBox="1">
            <a:spLocks noChangeArrowheads="1"/>
          </p:cNvSpPr>
          <p:nvPr/>
        </p:nvSpPr>
        <p:spPr bwMode="auto">
          <a:xfrm>
            <a:off x="5645171" y="3586090"/>
            <a:ext cx="3243380" cy="40011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厚生年金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CCCB0B9B-78D0-4F32-86F0-6FBCA06043C0}"/>
              </a:ext>
            </a:extLst>
          </p:cNvPr>
          <p:cNvSpPr txBox="1"/>
          <p:nvPr/>
        </p:nvSpPr>
        <p:spPr>
          <a:xfrm>
            <a:off x="547099" y="1504238"/>
            <a:ext cx="691100" cy="1461544"/>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（支払額）</a:t>
            </a:r>
            <a:br>
              <a:rPr kumimoji="0" lang="en-US" altLang="ja-JP"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保険料</a:t>
            </a:r>
            <a:endPar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BC33F0FB-C927-4C9D-8AC6-38DDB46CC87B}"/>
              </a:ext>
            </a:extLst>
          </p:cNvPr>
          <p:cNvSpPr txBox="1"/>
          <p:nvPr/>
        </p:nvSpPr>
        <p:spPr>
          <a:xfrm>
            <a:off x="547099" y="3457880"/>
            <a:ext cx="691100" cy="2730943"/>
          </a:xfrm>
          <a:prstGeom prst="rect">
            <a:avLst/>
          </a:prstGeom>
          <a:solidFill>
            <a:srgbClr val="00A9CC"/>
          </a:solidFill>
        </p:spPr>
        <p:txBody>
          <a:bodyPr vert="eaVert" wrap="square"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（受取額）</a:t>
            </a:r>
            <a:br>
              <a:rPr kumimoji="0" lang="en-US" altLang="ja-JP"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br>
            <a:r>
              <a:rPr kumimoji="0" lang="ja-JP"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rPr>
              <a:t>年金給付</a:t>
            </a:r>
            <a:endParaRPr kumimoji="0"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0" name="テキスト ボックス 34">
            <a:extLst>
              <a:ext uri="{FF2B5EF4-FFF2-40B4-BE49-F238E27FC236}">
                <a16:creationId xmlns:a16="http://schemas.microsoft.com/office/drawing/2014/main" id="{EECDC491-95EF-403F-952C-79C874C7F01D}"/>
              </a:ext>
            </a:extLst>
          </p:cNvPr>
          <p:cNvSpPr txBox="1">
            <a:spLocks noChangeArrowheads="1"/>
          </p:cNvSpPr>
          <p:nvPr/>
        </p:nvSpPr>
        <p:spPr bwMode="auto">
          <a:xfrm>
            <a:off x="1500465" y="4504905"/>
            <a:ext cx="3414284" cy="2616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給付額：保険料を納付した期間で決定</a:t>
            </a:r>
            <a:endParaRPr kumimoji="0"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47">
            <a:extLst>
              <a:ext uri="{FF2B5EF4-FFF2-40B4-BE49-F238E27FC236}">
                <a16:creationId xmlns:a16="http://schemas.microsoft.com/office/drawing/2014/main" id="{CFB32A1B-1FC6-44A7-890F-7E6C3DEA4DE9}"/>
              </a:ext>
            </a:extLst>
          </p:cNvPr>
          <p:cNvSpPr txBox="1">
            <a:spLocks noChangeArrowheads="1"/>
          </p:cNvSpPr>
          <p:nvPr/>
        </p:nvSpPr>
        <p:spPr bwMode="auto">
          <a:xfrm>
            <a:off x="5767989" y="3923570"/>
            <a:ext cx="2997744" cy="261610"/>
          </a:xfrm>
          <a:prstGeom prst="rect">
            <a:avLst/>
          </a:prstGeom>
          <a:noFill/>
          <a:ln w="9525">
            <a:noFill/>
            <a:miter lim="800000"/>
            <a:headEnd/>
            <a:tailEnd/>
          </a:ln>
        </p:spPr>
        <p:txBody>
          <a:bodyPr wrap="square">
            <a:spAutoFit/>
          </a:bodyPr>
          <a:lstStyle/>
          <a:p>
            <a:pPr marL="0" marR="0" lvl="0" indent="0" algn="ctr" defTabSz="931682" rtl="0" eaLnBrk="0" fontAlgn="auto" latinLnBrk="0" hangingPunct="0">
              <a:lnSpc>
                <a:spcPct val="100000"/>
              </a:lnSpc>
              <a:spcBef>
                <a:spcPts val="0"/>
              </a:spcBef>
              <a:spcAft>
                <a:spcPts val="0"/>
              </a:spcAft>
              <a:buClrTx/>
              <a:buSzTx/>
              <a:buFontTx/>
              <a:buNone/>
              <a:tabLst/>
              <a:defRPr/>
            </a:pPr>
            <a:r>
              <a:rPr kumimoji="0"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給付額：現役時代の報酬と加入期間で決定</a:t>
            </a:r>
          </a:p>
        </p:txBody>
      </p:sp>
      <p:grpSp>
        <p:nvGrpSpPr>
          <p:cNvPr id="48" name="グループ化 47">
            <a:extLst>
              <a:ext uri="{FF2B5EF4-FFF2-40B4-BE49-F238E27FC236}">
                <a16:creationId xmlns:a16="http://schemas.microsoft.com/office/drawing/2014/main" id="{E5FCE837-1212-4149-B429-B7B931874081}"/>
              </a:ext>
            </a:extLst>
          </p:cNvPr>
          <p:cNvGrpSpPr/>
          <p:nvPr/>
        </p:nvGrpSpPr>
        <p:grpSpPr>
          <a:xfrm>
            <a:off x="5414152" y="4248971"/>
            <a:ext cx="3663664" cy="562897"/>
            <a:chOff x="5438065" y="4632366"/>
            <a:chExt cx="3663664" cy="562897"/>
          </a:xfrm>
        </p:grpSpPr>
        <p:sp>
          <p:nvSpPr>
            <p:cNvPr id="27" name="テキスト ボックス 53">
              <a:extLst>
                <a:ext uri="{FF2B5EF4-FFF2-40B4-BE49-F238E27FC236}">
                  <a16:creationId xmlns:a16="http://schemas.microsoft.com/office/drawing/2014/main" id="{96A896B7-6779-482F-AA1D-DA77723EE6A0}"/>
                </a:ext>
              </a:extLst>
            </p:cNvPr>
            <p:cNvSpPr txBox="1">
              <a:spLocks noChangeArrowheads="1"/>
            </p:cNvSpPr>
            <p:nvPr/>
          </p:nvSpPr>
          <p:spPr bwMode="auto">
            <a:xfrm>
              <a:off x="7426604" y="4664490"/>
              <a:ext cx="1280667" cy="52322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被保険者</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期間（月数）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57">
              <a:extLst>
                <a:ext uri="{FF2B5EF4-FFF2-40B4-BE49-F238E27FC236}">
                  <a16:creationId xmlns:a16="http://schemas.microsoft.com/office/drawing/2014/main" id="{58105098-4C6C-4E1E-BE70-194E848A10CF}"/>
                </a:ext>
              </a:extLst>
            </p:cNvPr>
            <p:cNvSpPr txBox="1">
              <a:spLocks noChangeArrowheads="1"/>
            </p:cNvSpPr>
            <p:nvPr/>
          </p:nvSpPr>
          <p:spPr bwMode="auto">
            <a:xfrm>
              <a:off x="5438065" y="4672043"/>
              <a:ext cx="1001136" cy="523220"/>
            </a:xfrm>
            <a:prstGeom prst="rect">
              <a:avLst/>
            </a:prstGeom>
            <a:noFill/>
            <a:ln w="9525">
              <a:noFill/>
              <a:miter lim="800000"/>
              <a:headEnd/>
              <a:tailEnd/>
            </a:ln>
          </p:spPr>
          <p:txBody>
            <a:bodyPr>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平均標準</a:t>
              </a:r>
              <a:endPar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報酬</a:t>
              </a:r>
            </a:p>
          </p:txBody>
        </p:sp>
        <p:sp>
          <p:nvSpPr>
            <p:cNvPr id="29" name="テキスト ボックス 58">
              <a:extLst>
                <a:ext uri="{FF2B5EF4-FFF2-40B4-BE49-F238E27FC236}">
                  <a16:creationId xmlns:a16="http://schemas.microsoft.com/office/drawing/2014/main" id="{7FFDBB3D-69FD-4164-8B20-FB829219C8FB}"/>
                </a:ext>
              </a:extLst>
            </p:cNvPr>
            <p:cNvSpPr txBox="1">
              <a:spLocks noChangeArrowheads="1"/>
            </p:cNvSpPr>
            <p:nvPr/>
          </p:nvSpPr>
          <p:spPr bwMode="auto">
            <a:xfrm>
              <a:off x="6245137"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59">
              <a:extLst>
                <a:ext uri="{FF2B5EF4-FFF2-40B4-BE49-F238E27FC236}">
                  <a16:creationId xmlns:a16="http://schemas.microsoft.com/office/drawing/2014/main" id="{75F707C7-9926-4434-87AF-AE8906F9BB47}"/>
                </a:ext>
              </a:extLst>
            </p:cNvPr>
            <p:cNvSpPr txBox="1">
              <a:spLocks noChangeArrowheads="1"/>
            </p:cNvSpPr>
            <p:nvPr/>
          </p:nvSpPr>
          <p:spPr bwMode="auto">
            <a:xfrm>
              <a:off x="6490473" y="4873990"/>
              <a:ext cx="862784" cy="284822"/>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1,000 </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60">
              <a:extLst>
                <a:ext uri="{FF2B5EF4-FFF2-40B4-BE49-F238E27FC236}">
                  <a16:creationId xmlns:a16="http://schemas.microsoft.com/office/drawing/2014/main" id="{A8E6A404-AB2E-4FC9-BBDD-3F7516122048}"/>
                </a:ext>
              </a:extLst>
            </p:cNvPr>
            <p:cNvSpPr txBox="1">
              <a:spLocks noChangeArrowheads="1"/>
            </p:cNvSpPr>
            <p:nvPr/>
          </p:nvSpPr>
          <p:spPr bwMode="auto">
            <a:xfrm>
              <a:off x="6565520" y="4632366"/>
              <a:ext cx="712690" cy="29021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5.481</a:t>
              </a:r>
              <a:endParaRPr kumimoji="0" lang="ja-JP" altLang="en-US" sz="1251"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32" name="直線コネクタ 31">
              <a:extLst>
                <a:ext uri="{FF2B5EF4-FFF2-40B4-BE49-F238E27FC236}">
                  <a16:creationId xmlns:a16="http://schemas.microsoft.com/office/drawing/2014/main" id="{9F1202BB-F4E2-405B-BE9F-FBB35D0F3C8A}"/>
                </a:ext>
              </a:extLst>
            </p:cNvPr>
            <p:cNvCxnSpPr>
              <a:cxnSpLocks/>
            </p:cNvCxnSpPr>
            <p:nvPr/>
          </p:nvCxnSpPr>
          <p:spPr>
            <a:xfrm>
              <a:off x="6584077" y="4890590"/>
              <a:ext cx="675577" cy="0"/>
            </a:xfrm>
            <a:prstGeom prst="line">
              <a:avLst/>
            </a:prstGeom>
            <a:ln w="19050"/>
          </p:spPr>
          <p:style>
            <a:lnRef idx="1">
              <a:schemeClr val="dk1"/>
            </a:lnRef>
            <a:fillRef idx="0">
              <a:schemeClr val="dk1"/>
            </a:fillRef>
            <a:effectRef idx="0">
              <a:schemeClr val="dk1"/>
            </a:effectRef>
            <a:fontRef idx="minor">
              <a:schemeClr val="tx1"/>
            </a:fontRef>
          </p:style>
        </p:cxnSp>
        <p:sp>
          <p:nvSpPr>
            <p:cNvPr id="33" name="テキスト ボックス 74">
              <a:extLst>
                <a:ext uri="{FF2B5EF4-FFF2-40B4-BE49-F238E27FC236}">
                  <a16:creationId xmlns:a16="http://schemas.microsoft.com/office/drawing/2014/main" id="{4F36936B-46DE-4B70-A081-521296A901C4}"/>
                </a:ext>
              </a:extLst>
            </p:cNvPr>
            <p:cNvSpPr txBox="1">
              <a:spLocks noChangeArrowheads="1"/>
            </p:cNvSpPr>
            <p:nvPr/>
          </p:nvSpPr>
          <p:spPr bwMode="auto">
            <a:xfrm>
              <a:off x="8675372" y="4739402"/>
              <a:ext cx="426357"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12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75">
              <a:extLst>
                <a:ext uri="{FF2B5EF4-FFF2-40B4-BE49-F238E27FC236}">
                  <a16:creationId xmlns:a16="http://schemas.microsoft.com/office/drawing/2014/main" id="{B3095A75-35A2-4563-8D43-FAC9514763A7}"/>
                </a:ext>
              </a:extLst>
            </p:cNvPr>
            <p:cNvSpPr txBox="1">
              <a:spLocks noChangeArrowheads="1"/>
            </p:cNvSpPr>
            <p:nvPr/>
          </p:nvSpPr>
          <p:spPr bwMode="auto">
            <a:xfrm>
              <a:off x="8444507" y="4735671"/>
              <a:ext cx="385168"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58">
              <a:extLst>
                <a:ext uri="{FF2B5EF4-FFF2-40B4-BE49-F238E27FC236}">
                  <a16:creationId xmlns:a16="http://schemas.microsoft.com/office/drawing/2014/main" id="{69F4B914-868C-4100-A049-BE124CF68792}"/>
                </a:ext>
              </a:extLst>
            </p:cNvPr>
            <p:cNvSpPr txBox="1">
              <a:spLocks noChangeArrowheads="1"/>
            </p:cNvSpPr>
            <p:nvPr/>
          </p:nvSpPr>
          <p:spPr bwMode="auto">
            <a:xfrm>
              <a:off x="7214870" y="473290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grpSp>
      <p:grpSp>
        <p:nvGrpSpPr>
          <p:cNvPr id="46" name="グループ化 45">
            <a:extLst>
              <a:ext uri="{FF2B5EF4-FFF2-40B4-BE49-F238E27FC236}">
                <a16:creationId xmlns:a16="http://schemas.microsoft.com/office/drawing/2014/main" id="{36A86D3C-B430-47AB-B901-4646411A98B2}"/>
              </a:ext>
            </a:extLst>
          </p:cNvPr>
          <p:cNvGrpSpPr/>
          <p:nvPr/>
        </p:nvGrpSpPr>
        <p:grpSpPr>
          <a:xfrm>
            <a:off x="1409822" y="4923568"/>
            <a:ext cx="3483686" cy="552605"/>
            <a:chOff x="1409822" y="4771994"/>
            <a:chExt cx="3483686" cy="552605"/>
          </a:xfrm>
        </p:grpSpPr>
        <p:sp>
          <p:nvSpPr>
            <p:cNvPr id="22" name="テキスト ボックス 50">
              <a:extLst>
                <a:ext uri="{FF2B5EF4-FFF2-40B4-BE49-F238E27FC236}">
                  <a16:creationId xmlns:a16="http://schemas.microsoft.com/office/drawing/2014/main" id="{C9E84C50-CC42-42ED-B878-06FD2F780740}"/>
                </a:ext>
              </a:extLst>
            </p:cNvPr>
            <p:cNvSpPr txBox="1">
              <a:spLocks noChangeArrowheads="1"/>
            </p:cNvSpPr>
            <p:nvPr/>
          </p:nvSpPr>
          <p:spPr bwMode="auto">
            <a:xfrm>
              <a:off x="1456474" y="4784170"/>
              <a:ext cx="1411124" cy="307777"/>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a:ea typeface="Meiryo UI"/>
                </a:rPr>
                <a:t>月　</a:t>
              </a:r>
              <a:r>
                <a:rPr lang="en-US" altLang="ja-JP" sz="1400" b="1">
                  <a:solidFill>
                    <a:srgbClr val="002060"/>
                  </a:solidFill>
                  <a:latin typeface="Meiryo UI"/>
                  <a:ea typeface="Meiryo UI"/>
                </a:rPr>
                <a:t>69,308</a:t>
              </a:r>
              <a:r>
                <a:rPr kumimoji="0" lang="ja-JP" altLang="en-US" sz="1400" b="1" i="0" u="none" strike="noStrike" kern="1200" cap="none" spc="0" normalizeH="0" baseline="0" noProof="0">
                  <a:ln>
                    <a:noFill/>
                  </a:ln>
                  <a:solidFill>
                    <a:srgbClr val="002060"/>
                  </a:solidFill>
                  <a:effectLst/>
                  <a:uLnTx/>
                  <a:uFillTx/>
                  <a:latin typeface="Meiryo UI"/>
                  <a:ea typeface="Meiryo UI"/>
                </a:rPr>
                <a:t>円</a:t>
              </a:r>
              <a:r>
                <a:rPr kumimoji="0" lang="en-US" altLang="ja-JP" sz="1400" b="1" i="0" u="none" strike="noStrike" kern="1200" cap="none" spc="0" normalizeH="0" baseline="0" noProof="0">
                  <a:ln>
                    <a:noFill/>
                  </a:ln>
                  <a:solidFill>
                    <a:srgbClr val="002060"/>
                  </a:solidFill>
                  <a:effectLst/>
                  <a:uLnTx/>
                  <a:uFillTx/>
                  <a:latin typeface="Meiryo UI"/>
                  <a:ea typeface="Meiryo UI"/>
                </a:rPr>
                <a:t> </a:t>
              </a:r>
              <a:endParaRPr lang="ja-JP" altLang="en-US" sz="1400" b="1" i="0" u="none" strike="noStrike" kern="1200" cap="none" spc="0" normalizeH="0" baseline="0" noProof="0">
                <a:ln>
                  <a:noFill/>
                </a:ln>
                <a:solidFill>
                  <a:srgbClr val="002060"/>
                </a:solidFill>
                <a:effectLst/>
                <a:uLnTx/>
                <a:uFillTx/>
                <a:latin typeface="Meiryo UI"/>
                <a:ea typeface="Meiryo UI"/>
              </a:endParaRPr>
            </a:p>
          </p:txBody>
        </p:sp>
        <p:sp>
          <p:nvSpPr>
            <p:cNvPr id="23" name="テキスト ボックス 51">
              <a:extLst>
                <a:ext uri="{FF2B5EF4-FFF2-40B4-BE49-F238E27FC236}">
                  <a16:creationId xmlns:a16="http://schemas.microsoft.com/office/drawing/2014/main" id="{CBA17EAA-EFF0-43A9-9BA7-5C3BA02886B1}"/>
                </a:ext>
              </a:extLst>
            </p:cNvPr>
            <p:cNvSpPr txBox="1">
              <a:spLocks noChangeArrowheads="1"/>
            </p:cNvSpPr>
            <p:nvPr/>
          </p:nvSpPr>
          <p:spPr bwMode="auto">
            <a:xfrm>
              <a:off x="3487027" y="5016822"/>
              <a:ext cx="899873"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480</a:t>
              </a: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月</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52">
              <a:extLst>
                <a:ext uri="{FF2B5EF4-FFF2-40B4-BE49-F238E27FC236}">
                  <a16:creationId xmlns:a16="http://schemas.microsoft.com/office/drawing/2014/main" id="{0A556ED9-8619-4F22-B720-443C3B6201BE}"/>
                </a:ext>
              </a:extLst>
            </p:cNvPr>
            <p:cNvSpPr txBox="1">
              <a:spLocks noChangeArrowheads="1"/>
            </p:cNvSpPr>
            <p:nvPr/>
          </p:nvSpPr>
          <p:spPr bwMode="auto">
            <a:xfrm>
              <a:off x="2980419" y="4771994"/>
              <a:ext cx="1913089" cy="307777"/>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保険料を納付した月数</a:t>
              </a:r>
              <a:r>
                <a:rPr kumimoji="0"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 </a:t>
              </a:r>
              <a:endParaRPr kumimoji="0"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cxnSp>
          <p:nvCxnSpPr>
            <p:cNvPr id="25" name="直線コネクタ 24">
              <a:extLst>
                <a:ext uri="{FF2B5EF4-FFF2-40B4-BE49-F238E27FC236}">
                  <a16:creationId xmlns:a16="http://schemas.microsoft.com/office/drawing/2014/main" id="{3E245740-F2E7-449A-B1FD-8FD0C9F13C21}"/>
                </a:ext>
              </a:extLst>
            </p:cNvPr>
            <p:cNvCxnSpPr>
              <a:cxnSpLocks/>
            </p:cNvCxnSpPr>
            <p:nvPr/>
          </p:nvCxnSpPr>
          <p:spPr>
            <a:xfrm>
              <a:off x="3008418" y="5050018"/>
              <a:ext cx="1857090"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テキスト ボックス 55">
              <a:extLst>
                <a:ext uri="{FF2B5EF4-FFF2-40B4-BE49-F238E27FC236}">
                  <a16:creationId xmlns:a16="http://schemas.microsoft.com/office/drawing/2014/main" id="{C0D9FF62-EEE3-448B-8113-460DBFF56F3A}"/>
                </a:ext>
              </a:extLst>
            </p:cNvPr>
            <p:cNvSpPr txBox="1">
              <a:spLocks noChangeArrowheads="1"/>
            </p:cNvSpPr>
            <p:nvPr/>
          </p:nvSpPr>
          <p:spPr bwMode="auto">
            <a:xfrm>
              <a:off x="1409822" y="5018830"/>
              <a:ext cx="1465250" cy="253916"/>
            </a:xfrm>
            <a:prstGeom prst="rect">
              <a:avLst/>
            </a:prstGeom>
            <a:noFill/>
            <a:ln w="9525">
              <a:noFill/>
              <a:miter lim="800000"/>
              <a:headEnd/>
              <a:tailEnd/>
            </a:ln>
          </p:spPr>
          <p:txBody>
            <a:bodyPr wrap="square" lIns="91440" tIns="45720" rIns="91440" bIns="45720" anchor="t">
              <a:spAutoFit/>
            </a:bodyPr>
            <a:lstStyle/>
            <a:p>
              <a:pPr marL="262255" marR="0" lvl="0" indent="-262255" algn="l" defTabSz="931682"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srgbClr val="002060"/>
                  </a:solidFill>
                  <a:effectLst/>
                  <a:uLnTx/>
                  <a:uFillTx/>
                  <a:latin typeface="Meiryo UI"/>
                  <a:ea typeface="Meiryo UI"/>
                </a:rPr>
                <a:t>（令和</a:t>
              </a:r>
              <a:r>
                <a:rPr lang="ja-JP" altLang="en-US" sz="1050">
                  <a:solidFill>
                    <a:srgbClr val="002060"/>
                  </a:solidFill>
                  <a:latin typeface="Meiryo UI"/>
                  <a:ea typeface="Meiryo UI"/>
                </a:rPr>
                <a:t>７</a:t>
              </a:r>
              <a:r>
                <a:rPr kumimoji="0" lang="ja-JP" altLang="en-US" sz="1050" b="0" i="0" u="none" strike="noStrike" kern="1200" cap="none" spc="0" normalizeH="0" baseline="0" noProof="0">
                  <a:ln>
                    <a:noFill/>
                  </a:ln>
                  <a:solidFill>
                    <a:srgbClr val="002060"/>
                  </a:solidFill>
                  <a:effectLst/>
                  <a:uLnTx/>
                  <a:uFillTx/>
                  <a:latin typeface="Meiryo UI"/>
                  <a:ea typeface="Meiryo UI"/>
                </a:rPr>
                <a:t>年度満額）</a:t>
              </a:r>
              <a:r>
                <a:rPr kumimoji="0" lang="en-US" altLang="ja-JP" sz="1050" b="0" i="0" u="none" strike="noStrike" kern="1200" cap="none" spc="0" normalizeH="0" baseline="0" noProof="0">
                  <a:ln>
                    <a:noFill/>
                  </a:ln>
                  <a:solidFill>
                    <a:srgbClr val="002060"/>
                  </a:solidFill>
                  <a:effectLst/>
                  <a:uLnTx/>
                  <a:uFillTx/>
                  <a:latin typeface="Meiryo UI"/>
                  <a:ea typeface="Meiryo UI"/>
                </a:rPr>
                <a:t> </a:t>
              </a:r>
              <a:endParaRPr lang="ja-JP" altLang="en-US" sz="1050" b="0" i="0" u="none" strike="noStrike" kern="1200" cap="none" spc="0" normalizeH="0" baseline="0" noProof="0">
                <a:ln>
                  <a:noFill/>
                </a:ln>
                <a:solidFill>
                  <a:srgbClr val="002060"/>
                </a:solidFill>
                <a:effectLst/>
                <a:uLnTx/>
                <a:uFillTx/>
                <a:latin typeface="Meiryo UI"/>
                <a:ea typeface="Meiryo UI"/>
              </a:endParaRPr>
            </a:p>
          </p:txBody>
        </p:sp>
        <p:sp>
          <p:nvSpPr>
            <p:cNvPr id="36" name="テキスト ボックス 58">
              <a:extLst>
                <a:ext uri="{FF2B5EF4-FFF2-40B4-BE49-F238E27FC236}">
                  <a16:creationId xmlns:a16="http://schemas.microsoft.com/office/drawing/2014/main" id="{9E51829E-E210-4B46-BEB9-4EBE506D0534}"/>
                </a:ext>
              </a:extLst>
            </p:cNvPr>
            <p:cNvSpPr txBox="1">
              <a:spLocks noChangeArrowheads="1"/>
            </p:cNvSpPr>
            <p:nvPr/>
          </p:nvSpPr>
          <p:spPr bwMode="auto">
            <a:xfrm>
              <a:off x="2635987" y="4863265"/>
              <a:ext cx="377602" cy="276999"/>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37" name="テキスト ボックス 67">
            <a:extLst>
              <a:ext uri="{FF2B5EF4-FFF2-40B4-BE49-F238E27FC236}">
                <a16:creationId xmlns:a16="http://schemas.microsoft.com/office/drawing/2014/main" id="{D55A83E5-064E-4036-BFC0-608309634CE3}"/>
              </a:ext>
            </a:extLst>
          </p:cNvPr>
          <p:cNvSpPr txBox="1">
            <a:spLocks noChangeArrowheads="1"/>
          </p:cNvSpPr>
          <p:nvPr/>
        </p:nvSpPr>
        <p:spPr bwMode="auto">
          <a:xfrm>
            <a:off x="539294" y="3076482"/>
            <a:ext cx="8646892" cy="290217"/>
          </a:xfrm>
          <a:prstGeom prst="rect">
            <a:avLst/>
          </a:prstGeom>
          <a:solidFill>
            <a:srgbClr val="C4EBF4"/>
          </a:solid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受給資格期間（</a:t>
            </a:r>
            <a:r>
              <a:rPr kumimoji="0" lang="en-US" altLang="ja-JP"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25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年）を満たすことが必要　</a:t>
            </a:r>
          </a:p>
        </p:txBody>
      </p:sp>
      <p:sp>
        <p:nvSpPr>
          <p:cNvPr id="38" name="テキスト ボックス 83">
            <a:extLst>
              <a:ext uri="{FF2B5EF4-FFF2-40B4-BE49-F238E27FC236}">
                <a16:creationId xmlns:a16="http://schemas.microsoft.com/office/drawing/2014/main" id="{F52E9568-8546-4DDB-9922-316F77E24204}"/>
              </a:ext>
            </a:extLst>
          </p:cNvPr>
          <p:cNvSpPr txBox="1">
            <a:spLocks noChangeArrowheads="1"/>
          </p:cNvSpPr>
          <p:nvPr/>
        </p:nvSpPr>
        <p:spPr bwMode="auto">
          <a:xfrm>
            <a:off x="1304214"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5.8</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endParaRPr lang="ja-JP" altLang="en-US" sz="1600" b="0" i="0" u="none" strike="noStrike" kern="1200" cap="none" spc="0" normalizeH="0" baseline="0" noProof="0">
              <a:ln>
                <a:noFill/>
              </a:ln>
              <a:solidFill>
                <a:prstClr val="black"/>
              </a:solidFill>
              <a:effectLst/>
              <a:uLnTx/>
              <a:uFillTx/>
              <a:latin typeface="Meiryo UI"/>
              <a:ea typeface="Meiryo UI"/>
            </a:endParaRPr>
          </a:p>
        </p:txBody>
      </p:sp>
      <p:sp>
        <p:nvSpPr>
          <p:cNvPr id="39" name="テキスト ボックス 84">
            <a:extLst>
              <a:ext uri="{FF2B5EF4-FFF2-40B4-BE49-F238E27FC236}">
                <a16:creationId xmlns:a16="http://schemas.microsoft.com/office/drawing/2014/main" id="{6717B157-6C0A-4124-B092-12C7211B4904}"/>
              </a:ext>
            </a:extLst>
          </p:cNvPr>
          <p:cNvSpPr txBox="1">
            <a:spLocks noChangeArrowheads="1"/>
          </p:cNvSpPr>
          <p:nvPr/>
        </p:nvSpPr>
        <p:spPr bwMode="auto">
          <a:xfrm>
            <a:off x="5366699" y="5788713"/>
            <a:ext cx="3816000" cy="400110"/>
          </a:xfrm>
          <a:prstGeom prst="rect">
            <a:avLst/>
          </a:prstGeom>
          <a:solidFill>
            <a:srgbClr val="C4EBF4"/>
          </a:solidFill>
          <a:ln w="9525">
            <a:noFill/>
            <a:miter lim="800000"/>
            <a:headEnd/>
            <a:tailEnd/>
          </a:ln>
        </p:spPr>
        <p:txBody>
          <a:bodyPr wrap="square" lIns="91440" tIns="45720" rIns="91440" bIns="45720" anchor="ctr">
            <a:spAutoFit/>
          </a:bodyPr>
          <a:lstStyle/>
          <a:p>
            <a:pPr marL="262255" marR="0" lvl="0" indent="-262255" algn="ctr" defTabSz="931682" rtl="0" eaLnBrk="0" fontAlgn="auto" latinLnBrk="0" hangingPunct="0">
              <a:lnSpc>
                <a:spcPct val="100000"/>
              </a:lnSpc>
              <a:spcBef>
                <a:spcPts val="0"/>
              </a:spcBef>
              <a:spcAft>
                <a:spcPts val="0"/>
              </a:spcAft>
              <a:buClrTx/>
              <a:buSzTx/>
              <a:buFontTx/>
              <a:buNone/>
              <a:tabLst/>
              <a:defRPr/>
            </a:pPr>
            <a:r>
              <a:rPr kumimoji="0" lang="ja-JP" altLang="en-US" sz="1600" b="1" i="0" u="none" strike="noStrike" kern="1200" cap="none" spc="0" normalizeH="0" baseline="0" noProof="0">
                <a:ln>
                  <a:noFill/>
                </a:ln>
                <a:solidFill>
                  <a:prstClr val="black"/>
                </a:solidFill>
                <a:effectLst/>
                <a:uLnTx/>
                <a:uFillTx/>
                <a:latin typeface="Meiryo UI"/>
                <a:ea typeface="Meiryo UI"/>
              </a:rPr>
              <a:t>平均額：</a:t>
            </a:r>
            <a:r>
              <a:rPr kumimoji="0" lang="ja-JP" altLang="en-US" sz="1600" b="1" i="0" u="none" strike="noStrike" kern="1200" cap="none" spc="0" normalizeH="0" baseline="0" noProof="0">
                <a:ln>
                  <a:noFill/>
                </a:ln>
                <a:solidFill>
                  <a:srgbClr val="C00000"/>
                </a:solidFill>
                <a:effectLst/>
                <a:uLnTx/>
                <a:uFillTx/>
                <a:latin typeface="Meiryo UI"/>
                <a:ea typeface="Meiryo UI"/>
              </a:rPr>
              <a:t>月</a:t>
            </a:r>
            <a:r>
              <a:rPr lang="en-US" altLang="ja-JP" sz="2000" b="1">
                <a:solidFill>
                  <a:srgbClr val="C00000"/>
                </a:solidFill>
                <a:latin typeface="Meiryo UI"/>
                <a:ea typeface="Meiryo UI"/>
              </a:rPr>
              <a:t>14.7</a:t>
            </a:r>
            <a:r>
              <a:rPr kumimoji="0" lang="ja-JP" altLang="en-US" sz="1600" b="1" i="0" u="none" strike="noStrike" kern="1200" cap="none" spc="0" normalizeH="0" baseline="0" noProof="0">
                <a:ln>
                  <a:noFill/>
                </a:ln>
                <a:solidFill>
                  <a:srgbClr val="C00000"/>
                </a:solidFill>
                <a:effectLst/>
                <a:uLnTx/>
                <a:uFillTx/>
                <a:latin typeface="Meiryo UI"/>
                <a:ea typeface="Meiryo UI"/>
              </a:rPr>
              <a:t>万円</a:t>
            </a:r>
            <a:r>
              <a:rPr kumimoji="0" lang="ja-JP" altLang="en-US" sz="1800" b="1" i="0" u="none" strike="noStrike" kern="1200" cap="none" spc="0" normalizeH="0" baseline="0" noProof="0">
                <a:ln>
                  <a:noFill/>
                </a:ln>
                <a:solidFill>
                  <a:srgbClr val="C00000"/>
                </a:solidFill>
                <a:effectLst/>
                <a:uLnTx/>
                <a:uFillTx/>
                <a:latin typeface="Meiryo UI"/>
                <a:ea typeface="Meiryo UI"/>
              </a:rPr>
              <a:t> </a:t>
            </a:r>
            <a:r>
              <a:rPr kumimoji="0" lang="en-US" altLang="ja-JP" sz="1050" b="0" i="0" u="none" strike="noStrike" kern="1200" cap="none" spc="0" normalizeH="0" baseline="0" noProof="0">
                <a:ln>
                  <a:noFill/>
                </a:ln>
                <a:solidFill>
                  <a:prstClr val="black"/>
                </a:solidFill>
                <a:effectLst/>
                <a:uLnTx/>
                <a:uFillTx/>
                <a:latin typeface="Meiryo UI"/>
                <a:ea typeface="Meiryo UI"/>
              </a:rPr>
              <a:t>(</a:t>
            </a:r>
            <a:r>
              <a:rPr kumimoji="0" lang="ja-JP" altLang="en-US" sz="1050" b="0" i="0" u="none" strike="noStrike" kern="1200" cap="none" spc="0" normalizeH="0" baseline="0" noProof="0">
                <a:ln>
                  <a:noFill/>
                </a:ln>
                <a:solidFill>
                  <a:prstClr val="black"/>
                </a:solidFill>
                <a:effectLst/>
                <a:uLnTx/>
                <a:uFillTx/>
                <a:latin typeface="Meiryo UI"/>
                <a:ea typeface="Meiryo UI"/>
              </a:rPr>
              <a:t>令和</a:t>
            </a:r>
            <a:r>
              <a:rPr lang="ja-JP" altLang="en-US" sz="1050">
                <a:solidFill>
                  <a:prstClr val="black"/>
                </a:solidFill>
                <a:latin typeface="Meiryo UI"/>
                <a:ea typeface="Meiryo UI"/>
              </a:rPr>
              <a:t>５</a:t>
            </a:r>
            <a:r>
              <a:rPr kumimoji="0" lang="ja-JP" altLang="en-US" sz="1050" b="0" i="0" u="none" strike="noStrike" kern="1200" cap="none" spc="0" normalizeH="0" baseline="0" noProof="0">
                <a:ln>
                  <a:noFill/>
                </a:ln>
                <a:solidFill>
                  <a:prstClr val="black"/>
                </a:solidFill>
                <a:effectLst/>
                <a:uLnTx/>
                <a:uFillTx/>
                <a:latin typeface="Meiryo UI"/>
                <a:ea typeface="Meiryo UI"/>
              </a:rPr>
              <a:t>年度末</a:t>
            </a:r>
            <a:r>
              <a:rPr kumimoji="0" lang="en-US" altLang="ja-JP" sz="1050" b="0" i="0" u="none" strike="noStrike" kern="1200" cap="none" spc="0" normalizeH="0" baseline="0" noProof="0">
                <a:ln>
                  <a:noFill/>
                </a:ln>
                <a:solidFill>
                  <a:prstClr val="black"/>
                </a:solidFill>
                <a:effectLst/>
                <a:uLnTx/>
                <a:uFillTx/>
                <a:latin typeface="Meiryo UI"/>
                <a:ea typeface="Meiryo UI"/>
              </a:rPr>
              <a:t>)</a:t>
            </a:r>
            <a:endParaRPr lang="ja-JP" altLang="en-US" sz="1050" b="0" i="0" u="none" strike="noStrike" kern="1200" cap="none" spc="0" normalizeH="0" baseline="0" noProof="0">
              <a:ln>
                <a:noFill/>
              </a:ln>
              <a:solidFill>
                <a:prstClr val="black"/>
              </a:solidFill>
              <a:effectLst/>
              <a:uLnTx/>
              <a:uFillTx/>
              <a:latin typeface="Meiryo UI"/>
              <a:ea typeface="Meiryo UI"/>
            </a:endParaRPr>
          </a:p>
        </p:txBody>
      </p:sp>
      <p:sp>
        <p:nvSpPr>
          <p:cNvPr id="42" name="矢印: 右 41">
            <a:extLst>
              <a:ext uri="{FF2B5EF4-FFF2-40B4-BE49-F238E27FC236}">
                <a16:creationId xmlns:a16="http://schemas.microsoft.com/office/drawing/2014/main" id="{428C676D-5249-428B-8A20-D70D210D8C73}"/>
              </a:ext>
            </a:extLst>
          </p:cNvPr>
          <p:cNvSpPr/>
          <p:nvPr/>
        </p:nvSpPr>
        <p:spPr>
          <a:xfrm>
            <a:off x="5095702" y="5327601"/>
            <a:ext cx="270997" cy="18288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角丸四角形 27">
            <a:extLst>
              <a:ext uri="{FF2B5EF4-FFF2-40B4-BE49-F238E27FC236}">
                <a16:creationId xmlns:a16="http://schemas.microsoft.com/office/drawing/2014/main" id="{D4A5B08C-BBE7-44F4-847B-35EB3CE1FE3D}"/>
              </a:ext>
            </a:extLst>
          </p:cNvPr>
          <p:cNvSpPr/>
          <p:nvPr/>
        </p:nvSpPr>
        <p:spPr bwMode="auto">
          <a:xfrm>
            <a:off x="5367811" y="5181458"/>
            <a:ext cx="3798100" cy="477573"/>
          </a:xfrm>
          <a:prstGeom prst="roundRect">
            <a:avLst>
              <a:gd name="adj" fmla="val 0"/>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35">
            <a:extLst>
              <a:ext uri="{FF2B5EF4-FFF2-40B4-BE49-F238E27FC236}">
                <a16:creationId xmlns:a16="http://schemas.microsoft.com/office/drawing/2014/main" id="{ECB4CD6B-8E96-42B9-8280-775DE98334FC}"/>
              </a:ext>
            </a:extLst>
          </p:cNvPr>
          <p:cNvSpPr txBox="1">
            <a:spLocks noChangeArrowheads="1"/>
          </p:cNvSpPr>
          <p:nvPr/>
        </p:nvSpPr>
        <p:spPr bwMode="auto">
          <a:xfrm>
            <a:off x="5783765" y="5210571"/>
            <a:ext cx="3189444" cy="400110"/>
          </a:xfrm>
          <a:prstGeom prst="rect">
            <a:avLst/>
          </a:prstGeom>
          <a:noFill/>
          <a:ln w="9525">
            <a:noFill/>
            <a:miter lim="800000"/>
            <a:headEnd/>
            <a:tailEnd/>
          </a:ln>
        </p:spPr>
        <p:txBody>
          <a:bodyPr wrap="square">
            <a:spAutoFit/>
          </a:bodyPr>
          <a:lstStyle/>
          <a:p>
            <a:pPr marL="262881" marR="0" lvl="0" indent="-262881" algn="ctr" defTabSz="931682" rtl="0" eaLnBrk="0" fontAlgn="auto" latinLnBrk="0" hangingPunct="0">
              <a:lnSpc>
                <a:spcPct val="100000"/>
              </a:lnSpc>
              <a:spcBef>
                <a:spcPts val="0"/>
              </a:spcBef>
              <a:spcAft>
                <a:spcPts val="0"/>
              </a:spcAft>
              <a:buClrTx/>
              <a:buSzTx/>
              <a:buFontTx/>
              <a:buNone/>
              <a:tabLst/>
              <a:defRPr/>
            </a:pPr>
            <a:r>
              <a:rPr kumimoji="0" lang="ja-JP" altLang="en-US" sz="2000" b="1"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基礎年金</a:t>
            </a:r>
            <a:r>
              <a:rPr kumimoji="0" lang="ja-JP" altLang="en-US" sz="16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（老齢）</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(65</a:t>
            </a:r>
            <a:r>
              <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歳～</a:t>
            </a:r>
            <a:r>
              <a:rPr kumimoji="0" lang="en-US" altLang="ja-JP"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00A9CC"/>
              </a:solidFill>
              <a:effectLst/>
              <a:uLnTx/>
              <a:uFillTx/>
              <a:latin typeface="Meiryo UI" panose="020B0604030504040204" pitchFamily="50" charset="-128"/>
              <a:ea typeface="Meiryo UI" panose="020B0604030504040204" pitchFamily="50" charset="-128"/>
              <a:cs typeface="+mn-cs"/>
            </a:endParaRPr>
          </a:p>
        </p:txBody>
      </p:sp>
      <p:sp>
        <p:nvSpPr>
          <p:cNvPr id="45" name="加算記号 44">
            <a:extLst>
              <a:ext uri="{FF2B5EF4-FFF2-40B4-BE49-F238E27FC236}">
                <a16:creationId xmlns:a16="http://schemas.microsoft.com/office/drawing/2014/main" id="{18DED713-2A26-4AD4-B9A7-B5721D60F059}"/>
              </a:ext>
            </a:extLst>
          </p:cNvPr>
          <p:cNvSpPr/>
          <p:nvPr/>
        </p:nvSpPr>
        <p:spPr>
          <a:xfrm>
            <a:off x="7116466" y="4886837"/>
            <a:ext cx="291612" cy="291612"/>
          </a:xfrm>
          <a:prstGeom prst="mathPlus">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272295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C115D5D0-EB3A-4ED4-B371-A142245FC0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1802786"/>
            <a:ext cx="7605109" cy="1765676"/>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A9CC"/>
                </a:solidFill>
                <a:latin typeface="Meiryo UI" panose="020B0604030504040204" pitchFamily="50" charset="-128"/>
                <a:ea typeface="Meiryo UI" panose="020B0604030504040204" pitchFamily="50" charset="-128"/>
              </a:rPr>
              <a:t>「みんなの年金」について</a:t>
            </a:r>
            <a:br>
              <a:rPr kumimoji="1" lang="en-US" altLang="ja-JP" sz="4800" b="1" spc="300">
                <a:solidFill>
                  <a:srgbClr val="00A9CC"/>
                </a:solidFill>
                <a:latin typeface="Meiryo UI" panose="020B0604030504040204" pitchFamily="50" charset="-128"/>
                <a:ea typeface="Meiryo UI" panose="020B0604030504040204" pitchFamily="50" charset="-128"/>
              </a:rPr>
            </a:br>
            <a:r>
              <a:rPr kumimoji="1" lang="ja-JP" altLang="en-US" sz="4800" b="1" spc="300">
                <a:solidFill>
                  <a:srgbClr val="00A9CC"/>
                </a:solidFill>
                <a:latin typeface="Meiryo UI" panose="020B0604030504040204" pitchFamily="50" charset="-128"/>
                <a:ea typeface="Meiryo UI" panose="020B0604030504040204" pitchFamily="50" charset="-128"/>
              </a:rPr>
              <a:t>考えてみよう</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21</a:t>
            </a:fld>
            <a:endParaRPr kumimoji="1" lang="ja-JP" altLang="en-US"/>
          </a:p>
        </p:txBody>
      </p:sp>
    </p:spTree>
    <p:extLst>
      <p:ext uri="{BB962C8B-B14F-4D97-AF65-F5344CB8AC3E}">
        <p14:creationId xmlns:p14="http://schemas.microsoft.com/office/powerpoint/2010/main" val="2402769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35" presetClass="path" presetSubtype="0" fill="hold" grpId="1" nodeType="withEffect">
                                  <p:stCondLst>
                                    <p:cond delay="0"/>
                                  </p:stCondLst>
                                  <p:childTnLst>
                                    <p:animMotion origin="layout" path="M 0 0.16018 L 0 3.33333E-6 " pathEditMode="relative" rAng="0" ptsTypes="AA">
                                      <p:cBhvr>
                                        <p:cTn id="10" dur="1000" fill="hold"/>
                                        <p:tgtEl>
                                          <p:spTgt spid="3"/>
                                        </p:tgtEl>
                                        <p:attrNameLst>
                                          <p:attrName>ppt_x</p:attrName>
                                          <p:attrName>ppt_y</p:attrName>
                                        </p:attrNameLst>
                                      </p:cBhvr>
                                      <p:rCtr x="0" y="-8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22</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8328" y="926674"/>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388242" y="1351768"/>
              <a:ext cx="7129516" cy="148675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年金って</a:t>
              </a:r>
              <a:r>
                <a:rPr kumimoji="1" lang="ja-JP" altLang="en-US" sz="4000" b="1" spc="300">
                  <a:solidFill>
                    <a:schemeClr val="accent2"/>
                  </a:solidFill>
                  <a:latin typeface="Meiryo UI" panose="020B0604030504040204" pitchFamily="50" charset="-128"/>
                  <a:ea typeface="Meiryo UI" panose="020B0604030504040204" pitchFamily="50" charset="-128"/>
                </a:rPr>
                <a:t>破たんする</a:t>
              </a:r>
              <a:r>
                <a:rPr kumimoji="1" lang="ja-JP" altLang="en-US" sz="3600" b="1" spc="300">
                  <a:solidFill>
                    <a:schemeClr val="accent2"/>
                  </a:solidFill>
                  <a:latin typeface="Meiryo UI" panose="020B0604030504040204" pitchFamily="50" charset="-128"/>
                  <a:ea typeface="Meiryo UI" panose="020B0604030504040204" pitchFamily="50" charset="-128"/>
                </a:rPr>
                <a:t>ん</a:t>
              </a:r>
              <a:r>
                <a:rPr kumimoji="1" lang="ja-JP" altLang="en-US" sz="3200" b="1" spc="300">
                  <a:solidFill>
                    <a:schemeClr val="accent2"/>
                  </a:solidFill>
                  <a:latin typeface="Meiryo UI" panose="020B0604030504040204" pitchFamily="50" charset="-128"/>
                  <a:ea typeface="Meiryo UI" panose="020B0604030504040204" pitchFamily="50" charset="-128"/>
                </a:rPr>
                <a:t>じゃないの？</a:t>
              </a: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将来、</a:t>
              </a:r>
              <a:r>
                <a:rPr kumimoji="1" lang="ja-JP" altLang="en-US" sz="4000" b="1" spc="300">
                  <a:solidFill>
                    <a:schemeClr val="accent2"/>
                  </a:solidFill>
                  <a:latin typeface="Meiryo UI" panose="020B0604030504040204" pitchFamily="50" charset="-128"/>
                  <a:ea typeface="Meiryo UI" panose="020B0604030504040204" pitchFamily="50" charset="-128"/>
                </a:rPr>
                <a:t>先細っていく</a:t>
              </a:r>
              <a:r>
                <a:rPr kumimoji="1" lang="ja-JP" altLang="en-US" sz="3200" b="1" spc="300">
                  <a:solidFill>
                    <a:schemeClr val="accent2"/>
                  </a:solidFill>
                  <a:latin typeface="Meiryo UI" panose="020B0604030504040204" pitchFamily="50" charset="-128"/>
                  <a:ea typeface="Meiryo UI" panose="020B0604030504040204" pitchFamily="50" charset="-128"/>
                </a:rPr>
                <a:t>んじゃないの？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564177" y="55917"/>
            <a:ext cx="354616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よくある疑問（その３）</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spTree>
    <p:extLst>
      <p:ext uri="{BB962C8B-B14F-4D97-AF65-F5344CB8AC3E}">
        <p14:creationId xmlns:p14="http://schemas.microsoft.com/office/powerpoint/2010/main" val="4280130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2.82051E-6 3.703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206682C2-67C4-489A-8181-C9F3FD1EBB40}"/>
              </a:ext>
            </a:extLst>
          </p:cNvPr>
          <p:cNvSpPr/>
          <p:nvPr/>
        </p:nvSpPr>
        <p:spPr>
          <a:xfrm>
            <a:off x="2386843" y="4294060"/>
            <a:ext cx="2482922" cy="918020"/>
          </a:xfrm>
          <a:prstGeom prst="rect">
            <a:avLst/>
          </a:prstGeom>
          <a:solidFill>
            <a:srgbClr val="FFF3D1"/>
          </a:solidFill>
          <a:ln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1F303198-1C18-4F0C-A2B4-E65FC0C9A39E}"/>
              </a:ext>
            </a:extLst>
          </p:cNvPr>
          <p:cNvSpPr/>
          <p:nvPr/>
        </p:nvSpPr>
        <p:spPr>
          <a:xfrm>
            <a:off x="6139950" y="2304836"/>
            <a:ext cx="2482922" cy="886805"/>
          </a:xfrm>
          <a:prstGeom prst="rect">
            <a:avLst/>
          </a:prstGeom>
          <a:solidFill>
            <a:srgbClr val="FFF3D1"/>
          </a:solidFill>
          <a:ln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23</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年金財政の仕組み①</a:t>
            </a:r>
          </a:p>
        </p:txBody>
      </p:sp>
      <p:pic>
        <p:nvPicPr>
          <p:cNvPr id="3" name="グラフィックス 2">
            <a:extLst>
              <a:ext uri="{FF2B5EF4-FFF2-40B4-BE49-F238E27FC236}">
                <a16:creationId xmlns:a16="http://schemas.microsoft.com/office/drawing/2014/main" id="{616AA7E6-192B-4E58-BC8D-A2495C8C53B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197" r="25416"/>
          <a:stretch/>
        </p:blipFill>
        <p:spPr>
          <a:xfrm>
            <a:off x="2928436" y="2386858"/>
            <a:ext cx="1399736" cy="786527"/>
          </a:xfrm>
          <a:prstGeom prst="rect">
            <a:avLst/>
          </a:prstGeom>
        </p:spPr>
      </p:pic>
      <p:sp>
        <p:nvSpPr>
          <p:cNvPr id="10" name="テキスト ボックス 9">
            <a:extLst>
              <a:ext uri="{FF2B5EF4-FFF2-40B4-BE49-F238E27FC236}">
                <a16:creationId xmlns:a16="http://schemas.microsoft.com/office/drawing/2014/main" id="{43FB9874-2433-495F-9DF3-0C5CF64750AB}"/>
              </a:ext>
            </a:extLst>
          </p:cNvPr>
          <p:cNvSpPr txBox="1"/>
          <p:nvPr/>
        </p:nvSpPr>
        <p:spPr>
          <a:xfrm>
            <a:off x="643736" y="877027"/>
            <a:ext cx="9018664" cy="1015663"/>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年金財政は、</a:t>
            </a:r>
            <a:r>
              <a:rPr lang="ja-JP" altLang="en-US" sz="2000" b="1">
                <a:solidFill>
                  <a:schemeClr val="accent2"/>
                </a:solidFill>
                <a:latin typeface="Meiryo UI" panose="020B0604030504040204" pitchFamily="50" charset="-128"/>
                <a:ea typeface="Meiryo UI" panose="020B0604030504040204" pitchFamily="50" charset="-128"/>
              </a:rPr>
              <a:t>働く世代（現役世代）が負担する保険料を、</a:t>
            </a:r>
          </a:p>
          <a:p>
            <a:r>
              <a:rPr lang="ja-JP" altLang="en-US" sz="2000" b="1">
                <a:solidFill>
                  <a:schemeClr val="accent2"/>
                </a:solidFill>
                <a:latin typeface="Meiryo UI" panose="020B0604030504040204" pitchFamily="50" charset="-128"/>
                <a:ea typeface="Meiryo UI" panose="020B0604030504040204" pitchFamily="50" charset="-128"/>
              </a:rPr>
              <a:t>その時代に年金を受け取っている高齢者に支払う仕組み</a:t>
            </a:r>
            <a:r>
              <a:rPr lang="ja-JP" altLang="en-US">
                <a:solidFill>
                  <a:srgbClr val="002060"/>
                </a:solidFill>
                <a:latin typeface="Meiryo UI" panose="020B0604030504040204" pitchFamily="50" charset="-128"/>
                <a:ea typeface="Meiryo UI" panose="020B0604030504040204" pitchFamily="50" charset="-128"/>
              </a:rPr>
              <a:t>です。</a:t>
            </a:r>
          </a:p>
          <a:p>
            <a:r>
              <a:rPr lang="ja-JP" altLang="en-US">
                <a:solidFill>
                  <a:srgbClr val="002060"/>
                </a:solidFill>
                <a:latin typeface="Meiryo UI" panose="020B0604030504040204" pitchFamily="50" charset="-128"/>
                <a:ea typeface="Meiryo UI" panose="020B0604030504040204" pitchFamily="50" charset="-128"/>
              </a:rPr>
              <a:t>この仕組みを</a:t>
            </a:r>
            <a:r>
              <a:rPr lang="ja-JP" altLang="en-US" b="1">
                <a:solidFill>
                  <a:srgbClr val="002060"/>
                </a:solidFill>
                <a:latin typeface="Meiryo UI" panose="020B0604030504040204" pitchFamily="50" charset="-128"/>
                <a:ea typeface="Meiryo UI" panose="020B0604030504040204" pitchFamily="50" charset="-128"/>
              </a:rPr>
              <a:t>賦課方式（ふかほうしき）</a:t>
            </a:r>
            <a:r>
              <a:rPr lang="ja-JP" altLang="en-US">
                <a:solidFill>
                  <a:srgbClr val="002060"/>
                </a:solidFill>
                <a:latin typeface="Meiryo UI" panose="020B0604030504040204" pitchFamily="50" charset="-128"/>
                <a:ea typeface="Meiryo UI" panose="020B0604030504040204" pitchFamily="50" charset="-128"/>
              </a:rPr>
              <a:t>といいます。</a:t>
            </a:r>
          </a:p>
        </p:txBody>
      </p:sp>
      <p:pic>
        <p:nvPicPr>
          <p:cNvPr id="11" name="図 10">
            <a:extLst>
              <a:ext uri="{FF2B5EF4-FFF2-40B4-BE49-F238E27FC236}">
                <a16:creationId xmlns:a16="http://schemas.microsoft.com/office/drawing/2014/main" id="{4B8567FF-8E08-4620-A9AA-3E163D20AC91}"/>
              </a:ext>
            </a:extLst>
          </p:cNvPr>
          <p:cNvPicPr>
            <a:picLocks noChangeAspect="1"/>
          </p:cNvPicPr>
          <p:nvPr/>
        </p:nvPicPr>
        <p:blipFill>
          <a:blip r:embed="rId3"/>
          <a:stretch>
            <a:fillRect/>
          </a:stretch>
        </p:blipFill>
        <p:spPr>
          <a:xfrm>
            <a:off x="2542071" y="4313823"/>
            <a:ext cx="2145856" cy="886805"/>
          </a:xfrm>
          <a:prstGeom prst="rect">
            <a:avLst/>
          </a:prstGeom>
        </p:spPr>
      </p:pic>
      <p:pic>
        <p:nvPicPr>
          <p:cNvPr id="12" name="グラフィックス 11">
            <a:extLst>
              <a:ext uri="{FF2B5EF4-FFF2-40B4-BE49-F238E27FC236}">
                <a16:creationId xmlns:a16="http://schemas.microsoft.com/office/drawing/2014/main" id="{F3803ABE-F3A2-4A0D-AABA-D5374C2C77BF}"/>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6289021" y="2365658"/>
            <a:ext cx="2208250" cy="786527"/>
          </a:xfrm>
          <a:prstGeom prst="rect">
            <a:avLst/>
          </a:prstGeom>
        </p:spPr>
      </p:pic>
      <p:pic>
        <p:nvPicPr>
          <p:cNvPr id="16" name="図 15">
            <a:extLst>
              <a:ext uri="{FF2B5EF4-FFF2-40B4-BE49-F238E27FC236}">
                <a16:creationId xmlns:a16="http://schemas.microsoft.com/office/drawing/2014/main" id="{7B6FC4D3-70BD-42AE-91D5-6858C34E56ED}"/>
              </a:ext>
            </a:extLst>
          </p:cNvPr>
          <p:cNvPicPr>
            <a:picLocks noChangeAspect="1"/>
          </p:cNvPicPr>
          <p:nvPr/>
        </p:nvPicPr>
        <p:blipFill rotWithShape="1">
          <a:blip r:embed="rId4"/>
          <a:srcRect r="23850"/>
          <a:stretch/>
        </p:blipFill>
        <p:spPr>
          <a:xfrm>
            <a:off x="6588980" y="4371546"/>
            <a:ext cx="1639139" cy="1000881"/>
          </a:xfrm>
          <a:prstGeom prst="rect">
            <a:avLst/>
          </a:prstGeom>
        </p:spPr>
      </p:pic>
      <p:sp>
        <p:nvSpPr>
          <p:cNvPr id="17" name="テキスト ボックス 16">
            <a:extLst>
              <a:ext uri="{FF2B5EF4-FFF2-40B4-BE49-F238E27FC236}">
                <a16:creationId xmlns:a16="http://schemas.microsoft.com/office/drawing/2014/main" id="{3DE18290-8D71-48F3-B63B-CB9D3CFA4CF2}"/>
              </a:ext>
            </a:extLst>
          </p:cNvPr>
          <p:cNvSpPr txBox="1"/>
          <p:nvPr/>
        </p:nvSpPr>
        <p:spPr>
          <a:xfrm>
            <a:off x="2386843"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a:t>
            </a:r>
            <a:r>
              <a:rPr lang="ja-JP" altLang="en-US" b="1">
                <a:solidFill>
                  <a:schemeClr val="bg1"/>
                </a:solidFill>
              </a:rPr>
              <a:t>　</a:t>
            </a:r>
            <a:r>
              <a:rPr lang="zh-CN" altLang="en-US" b="1">
                <a:solidFill>
                  <a:schemeClr val="bg1"/>
                </a:solidFill>
              </a:rPr>
              <a:t>在</a:t>
            </a:r>
          </a:p>
        </p:txBody>
      </p:sp>
      <p:sp>
        <p:nvSpPr>
          <p:cNvPr id="18" name="テキスト ボックス 17">
            <a:extLst>
              <a:ext uri="{FF2B5EF4-FFF2-40B4-BE49-F238E27FC236}">
                <a16:creationId xmlns:a16="http://schemas.microsoft.com/office/drawing/2014/main" id="{B2EA6A0F-7A44-4E44-AD93-D7472294C0F2}"/>
              </a:ext>
            </a:extLst>
          </p:cNvPr>
          <p:cNvSpPr txBox="1"/>
          <p:nvPr/>
        </p:nvSpPr>
        <p:spPr>
          <a:xfrm>
            <a:off x="6132807"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　来</a:t>
            </a:r>
          </a:p>
        </p:txBody>
      </p:sp>
      <p:sp>
        <p:nvSpPr>
          <p:cNvPr id="20" name="テキスト ボックス 19">
            <a:extLst>
              <a:ext uri="{FF2B5EF4-FFF2-40B4-BE49-F238E27FC236}">
                <a16:creationId xmlns:a16="http://schemas.microsoft.com/office/drawing/2014/main" id="{7432CCDB-10E9-4034-AAB2-FE18AE047F45}"/>
              </a:ext>
            </a:extLst>
          </p:cNvPr>
          <p:cNvSpPr txBox="1"/>
          <p:nvPr/>
        </p:nvSpPr>
        <p:spPr>
          <a:xfrm>
            <a:off x="935801" y="2326865"/>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受給世代</a:t>
            </a:r>
            <a:endParaRPr lang="zh-CN" altLang="en-US" b="1">
              <a:solidFill>
                <a:srgbClr val="00A9CC"/>
              </a:solidFill>
            </a:endParaRPr>
          </a:p>
        </p:txBody>
      </p:sp>
      <p:grpSp>
        <p:nvGrpSpPr>
          <p:cNvPr id="32" name="グループ化 31">
            <a:extLst>
              <a:ext uri="{FF2B5EF4-FFF2-40B4-BE49-F238E27FC236}">
                <a16:creationId xmlns:a16="http://schemas.microsoft.com/office/drawing/2014/main" id="{9C9B3827-4B66-434E-B78A-9C892C92828E}"/>
              </a:ext>
            </a:extLst>
          </p:cNvPr>
          <p:cNvGrpSpPr/>
          <p:nvPr/>
        </p:nvGrpSpPr>
        <p:grpSpPr>
          <a:xfrm>
            <a:off x="2592306" y="3319162"/>
            <a:ext cx="1932707" cy="918612"/>
            <a:chOff x="2401113" y="3277599"/>
            <a:chExt cx="1932707" cy="918612"/>
          </a:xfrm>
        </p:grpSpPr>
        <p:sp>
          <p:nvSpPr>
            <p:cNvPr id="21" name="矢印: 右 20">
              <a:extLst>
                <a:ext uri="{FF2B5EF4-FFF2-40B4-BE49-F238E27FC236}">
                  <a16:creationId xmlns:a16="http://schemas.microsoft.com/office/drawing/2014/main" id="{94E1C688-1B34-4FB0-8464-05A7AAE182D4}"/>
                </a:ext>
              </a:extLst>
            </p:cNvPr>
            <p:cNvSpPr/>
            <p:nvPr/>
          </p:nvSpPr>
          <p:spPr>
            <a:xfrm rot="16200000">
              <a:off x="2924064" y="2754648"/>
              <a:ext cx="886806" cy="1932707"/>
            </a:xfrm>
            <a:prstGeom prst="rightArrow">
              <a:avLst>
                <a:gd name="adj1" fmla="val 50000"/>
                <a:gd name="adj2" fmla="val 3327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B4B32607-48A5-4A7D-9E89-30130DA285DA}"/>
                </a:ext>
              </a:extLst>
            </p:cNvPr>
            <p:cNvSpPr txBox="1"/>
            <p:nvPr/>
          </p:nvSpPr>
          <p:spPr>
            <a:xfrm>
              <a:off x="2856712" y="3386571"/>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53F23E01-3972-4DC0-ABF9-FF4C278777CC}"/>
                </a:ext>
              </a:extLst>
            </p:cNvPr>
            <p:cNvSpPr txBox="1"/>
            <p:nvPr/>
          </p:nvSpPr>
          <p:spPr>
            <a:xfrm>
              <a:off x="2998109" y="3888434"/>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sp>
        <p:nvSpPr>
          <p:cNvPr id="37" name="テキスト ボックス 36">
            <a:extLst>
              <a:ext uri="{FF2B5EF4-FFF2-40B4-BE49-F238E27FC236}">
                <a16:creationId xmlns:a16="http://schemas.microsoft.com/office/drawing/2014/main" id="{BCDC65E3-DC02-4B24-8D60-2E08FEE67C0C}"/>
              </a:ext>
            </a:extLst>
          </p:cNvPr>
          <p:cNvSpPr txBox="1"/>
          <p:nvPr/>
        </p:nvSpPr>
        <p:spPr>
          <a:xfrm>
            <a:off x="935801" y="4295696"/>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働く世代</a:t>
            </a:r>
          </a:p>
        </p:txBody>
      </p:sp>
      <p:grpSp>
        <p:nvGrpSpPr>
          <p:cNvPr id="39" name="グループ化 38">
            <a:extLst>
              <a:ext uri="{FF2B5EF4-FFF2-40B4-BE49-F238E27FC236}">
                <a16:creationId xmlns:a16="http://schemas.microsoft.com/office/drawing/2014/main" id="{99AD1599-70D5-4A51-8586-338145FBF5DD}"/>
              </a:ext>
            </a:extLst>
          </p:cNvPr>
          <p:cNvGrpSpPr/>
          <p:nvPr/>
        </p:nvGrpSpPr>
        <p:grpSpPr>
          <a:xfrm>
            <a:off x="6482662" y="3319162"/>
            <a:ext cx="1932707" cy="918612"/>
            <a:chOff x="2401113" y="3277599"/>
            <a:chExt cx="1932707" cy="918612"/>
          </a:xfrm>
        </p:grpSpPr>
        <p:sp>
          <p:nvSpPr>
            <p:cNvPr id="40" name="矢印: 右 39">
              <a:extLst>
                <a:ext uri="{FF2B5EF4-FFF2-40B4-BE49-F238E27FC236}">
                  <a16:creationId xmlns:a16="http://schemas.microsoft.com/office/drawing/2014/main" id="{ABC32B24-77DF-48A5-AE29-45AD728F53ED}"/>
                </a:ext>
              </a:extLst>
            </p:cNvPr>
            <p:cNvSpPr/>
            <p:nvPr/>
          </p:nvSpPr>
          <p:spPr>
            <a:xfrm rot="16200000">
              <a:off x="2924064" y="2754648"/>
              <a:ext cx="886806" cy="1932707"/>
            </a:xfrm>
            <a:prstGeom prst="rightArrow">
              <a:avLst>
                <a:gd name="adj1" fmla="val 50000"/>
                <a:gd name="adj2" fmla="val 3327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ED22397-9C72-443C-BBE9-CEC2A74D4C39}"/>
                </a:ext>
              </a:extLst>
            </p:cNvPr>
            <p:cNvSpPr txBox="1"/>
            <p:nvPr/>
          </p:nvSpPr>
          <p:spPr>
            <a:xfrm>
              <a:off x="2856712" y="3386571"/>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sp>
          <p:nvSpPr>
            <p:cNvPr id="42" name="テキスト ボックス 41">
              <a:extLst>
                <a:ext uri="{FF2B5EF4-FFF2-40B4-BE49-F238E27FC236}">
                  <a16:creationId xmlns:a16="http://schemas.microsoft.com/office/drawing/2014/main" id="{33E84B45-D264-4FB3-BE7A-9F2992A64669}"/>
                </a:ext>
              </a:extLst>
            </p:cNvPr>
            <p:cNvSpPr txBox="1"/>
            <p:nvPr/>
          </p:nvSpPr>
          <p:spPr>
            <a:xfrm>
              <a:off x="2998109" y="3888434"/>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grpSp>
        <p:nvGrpSpPr>
          <p:cNvPr id="2" name="グループ化 1">
            <a:extLst>
              <a:ext uri="{FF2B5EF4-FFF2-40B4-BE49-F238E27FC236}">
                <a16:creationId xmlns:a16="http://schemas.microsoft.com/office/drawing/2014/main" id="{052E7CC7-FA34-4A06-BE75-9F232ABD51BE}"/>
              </a:ext>
            </a:extLst>
          </p:cNvPr>
          <p:cNvGrpSpPr/>
          <p:nvPr/>
        </p:nvGrpSpPr>
        <p:grpSpPr>
          <a:xfrm>
            <a:off x="694171" y="5664205"/>
            <a:ext cx="8517658" cy="820789"/>
            <a:chOff x="694171" y="5664205"/>
            <a:chExt cx="8517658" cy="820789"/>
          </a:xfrm>
        </p:grpSpPr>
        <p:pic>
          <p:nvPicPr>
            <p:cNvPr id="44" name="グラフィックス 43">
              <a:extLst>
                <a:ext uri="{FF2B5EF4-FFF2-40B4-BE49-F238E27FC236}">
                  <a16:creationId xmlns:a16="http://schemas.microsoft.com/office/drawing/2014/main" id="{3028A122-6774-4756-9DB1-87D0667CC0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171" y="5664205"/>
              <a:ext cx="8517658" cy="820789"/>
            </a:xfrm>
            <a:prstGeom prst="rect">
              <a:avLst/>
            </a:prstGeom>
          </p:spPr>
        </p:pic>
        <p:sp>
          <p:nvSpPr>
            <p:cNvPr id="24" name="テキスト ボックス 23">
              <a:extLst>
                <a:ext uri="{FF2B5EF4-FFF2-40B4-BE49-F238E27FC236}">
                  <a16:creationId xmlns:a16="http://schemas.microsoft.com/office/drawing/2014/main" id="{02EBA130-C423-4DB6-B65E-F56755899E39}"/>
                </a:ext>
              </a:extLst>
            </p:cNvPr>
            <p:cNvSpPr txBox="1"/>
            <p:nvPr/>
          </p:nvSpPr>
          <p:spPr>
            <a:xfrm>
              <a:off x="3719965" y="5758765"/>
              <a:ext cx="4768542"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インフレや給与水準の変化に対応しやすい</a:t>
              </a:r>
              <a:endPar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運用悪化によるリスクが少ない</a:t>
              </a:r>
              <a:endPar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D54735D2-D839-49FA-B77E-99D4974E21D5}"/>
                </a:ext>
              </a:extLst>
            </p:cNvPr>
            <p:cNvSpPr txBox="1"/>
            <p:nvPr/>
          </p:nvSpPr>
          <p:spPr>
            <a:xfrm>
              <a:off x="910974" y="5836668"/>
              <a:ext cx="2852569" cy="46166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賦課方式</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の</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メリット</a:t>
              </a:r>
            </a:p>
          </p:txBody>
        </p:sp>
      </p:grpSp>
      <p:pic>
        <p:nvPicPr>
          <p:cNvPr id="31" name="図 30">
            <a:extLst>
              <a:ext uri="{FF2B5EF4-FFF2-40B4-BE49-F238E27FC236}">
                <a16:creationId xmlns:a16="http://schemas.microsoft.com/office/drawing/2014/main" id="{ADD07EC9-AD7E-4AC5-8CB8-B11F3A00DF5E}"/>
              </a:ext>
            </a:extLst>
          </p:cNvPr>
          <p:cNvPicPr>
            <a:picLocks noChangeAspect="1"/>
          </p:cNvPicPr>
          <p:nvPr/>
        </p:nvPicPr>
        <p:blipFill>
          <a:blip r:embed="rId3"/>
          <a:stretch>
            <a:fillRect/>
          </a:stretch>
        </p:blipFill>
        <p:spPr>
          <a:xfrm>
            <a:off x="2539961" y="4313823"/>
            <a:ext cx="2145856" cy="886805"/>
          </a:xfrm>
          <a:prstGeom prst="rect">
            <a:avLst/>
          </a:prstGeom>
        </p:spPr>
      </p:pic>
      <p:sp>
        <p:nvSpPr>
          <p:cNvPr id="23" name="矢印: 右 22">
            <a:extLst>
              <a:ext uri="{FF2B5EF4-FFF2-40B4-BE49-F238E27FC236}">
                <a16:creationId xmlns:a16="http://schemas.microsoft.com/office/drawing/2014/main" id="{234DF762-981A-49C8-B41E-EEE23F445F46}"/>
              </a:ext>
            </a:extLst>
          </p:cNvPr>
          <p:cNvSpPr/>
          <p:nvPr/>
        </p:nvSpPr>
        <p:spPr>
          <a:xfrm rot="8025445" flipH="1">
            <a:off x="4629247" y="3620354"/>
            <a:ext cx="1705604" cy="338857"/>
          </a:xfrm>
          <a:prstGeom prst="rightArrow">
            <a:avLst>
              <a:gd name="adj1" fmla="val 50000"/>
              <a:gd name="adj2" fmla="val 33270"/>
            </a:avLst>
          </a:prstGeom>
          <a:solidFill>
            <a:srgbClr val="FFF8E5"/>
          </a:solidFill>
          <a:ln w="25400" cap="rnd">
            <a:solidFill>
              <a:schemeClr val="accent2">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6A9E1F3-57A6-43DE-B2CC-9CD6F29DD649}"/>
              </a:ext>
            </a:extLst>
          </p:cNvPr>
          <p:cNvSpPr txBox="1"/>
          <p:nvPr/>
        </p:nvSpPr>
        <p:spPr>
          <a:xfrm>
            <a:off x="4685817" y="3642848"/>
            <a:ext cx="165262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年を取って・・・</a:t>
            </a:r>
            <a:endParaRPr kumimoji="1" lang="en-US" altLang="ja-JP"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69253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26" presetClass="emph" presetSubtype="0" repeatCount="2000" fill="hold" grpId="0" nodeType="after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22" presetClass="entr" presetSubtype="8"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left)">
                                      <p:cBhvr>
                                        <p:cTn id="19" dur="1000"/>
                                        <p:tgtEl>
                                          <p:spTgt spid="43"/>
                                        </p:tgtEl>
                                      </p:cBhvr>
                                    </p:animEffect>
                                  </p:childTnLst>
                                </p:cTn>
                              </p:par>
                            </p:childTnLst>
                          </p:cTn>
                        </p:par>
                        <p:par>
                          <p:cTn id="20" fill="hold">
                            <p:stCondLst>
                              <p:cond delay="1500"/>
                            </p:stCondLst>
                            <p:childTnLst>
                              <p:par>
                                <p:cTn id="21" presetID="56" presetClass="path" presetSubtype="0" fill="hold" nodeType="afterEffect">
                                  <p:stCondLst>
                                    <p:cond delay="0"/>
                                  </p:stCondLst>
                                  <p:childTnLst>
                                    <p:animMotion origin="layout" path="M -3.58974E-6 1.48148E-6 L 0.38157 -0.29236 " pathEditMode="relative" rAng="0" ptsTypes="AA">
                                      <p:cBhvr>
                                        <p:cTn id="22" dur="3000" fill="hold"/>
                                        <p:tgtEl>
                                          <p:spTgt spid="31"/>
                                        </p:tgtEl>
                                        <p:attrNameLst>
                                          <p:attrName>ppt_x</p:attrName>
                                          <p:attrName>ppt_y</p:attrName>
                                        </p:attrNameLst>
                                      </p:cBhvr>
                                      <p:rCtr x="19071" y="-14630"/>
                                    </p:animMotion>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2250"/>
                                        <p:tgtEl>
                                          <p:spTgt spid="23"/>
                                        </p:tgtEl>
                                      </p:cBhvr>
                                    </p:animEffect>
                                  </p:childTnLst>
                                </p:cTn>
                              </p:par>
                            </p:childTnLst>
                          </p:cTn>
                        </p:par>
                        <p:par>
                          <p:cTn id="26" fill="hold">
                            <p:stCondLst>
                              <p:cond delay="4500"/>
                            </p:stCondLst>
                            <p:childTnLst>
                              <p:par>
                                <p:cTn id="27" presetID="10" presetClass="exit" presetSubtype="0" fill="hold" nodeType="afterEffect">
                                  <p:stCondLst>
                                    <p:cond delay="0"/>
                                  </p:stCondLst>
                                  <p:childTnLst>
                                    <p:animEffect transition="out" filter="fade">
                                      <p:cBhvr>
                                        <p:cTn id="28" dur="1000"/>
                                        <p:tgtEl>
                                          <p:spTgt spid="31"/>
                                        </p:tgtEl>
                                      </p:cBhvr>
                                    </p:animEffect>
                                    <p:set>
                                      <p:cBhvr>
                                        <p:cTn id="29" dur="1" fill="hold">
                                          <p:stCondLst>
                                            <p:cond delay="999"/>
                                          </p:stCondLst>
                                        </p:cTn>
                                        <p:tgtEl>
                                          <p:spTgt spid="3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par>
                          <p:cTn id="33" fill="hold">
                            <p:stCondLst>
                              <p:cond delay="5500"/>
                            </p:stCondLst>
                            <p:childTnLst>
                              <p:par>
                                <p:cTn id="34" presetID="10" presetClass="entr" presetSubtype="0" fill="hold" grpId="1"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6000"/>
                            </p:stCondLst>
                            <p:childTnLst>
                              <p:par>
                                <p:cTn id="38" presetID="26" presetClass="emph" presetSubtype="0" repeatCount="2000" fill="hold" grpId="0" nodeType="afterEffect">
                                  <p:stCondLst>
                                    <p:cond delay="0"/>
                                  </p:stCondLst>
                                  <p:childTnLst>
                                    <p:animEffect transition="out" filter="fade">
                                      <p:cBhvr>
                                        <p:cTn id="39" dur="500" tmFilter="0, 0; .2, .5; .8, .5; 1, 0"/>
                                        <p:tgtEl>
                                          <p:spTgt spid="26"/>
                                        </p:tgtEl>
                                      </p:cBhvr>
                                    </p:animEffect>
                                    <p:animScale>
                                      <p:cBhvr>
                                        <p:cTn id="40" dur="250" autoRev="1" fill="hold"/>
                                        <p:tgtEl>
                                          <p:spTgt spid="26"/>
                                        </p:tgtEl>
                                      </p:cBhvr>
                                      <p:by x="105000" y="105000"/>
                                    </p:animScale>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7500"/>
                            </p:stCondLst>
                            <p:childTnLst>
                              <p:par>
                                <p:cTn id="46" presetID="22" presetClass="entr" presetSubtype="4"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par>
                          <p:cTn id="49" fill="hold">
                            <p:stCondLst>
                              <p:cond delay="8000"/>
                            </p:stCondLst>
                            <p:childTnLst>
                              <p:par>
                                <p:cTn id="50" presetID="10" presetClass="entr" presetSubtype="0" fill="hold" nodeType="afterEffect">
                                  <p:stCondLst>
                                    <p:cond delay="50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par>
                          <p:cTn id="53" fill="hold">
                            <p:stCondLst>
                              <p:cond delay="9000"/>
                            </p:stCondLst>
                            <p:childTnLst>
                              <p:par>
                                <p:cTn id="54" presetID="26" presetClass="emph" presetSubtype="0" fill="hold" nodeType="afterEffect">
                                  <p:stCondLst>
                                    <p:cond delay="0"/>
                                  </p:stCondLst>
                                  <p:childTnLst>
                                    <p:animEffect transition="out" filter="fade">
                                      <p:cBhvr>
                                        <p:cTn id="55" dur="500" tmFilter="0, 0; .2, .5; .8, .5; 1, 0"/>
                                        <p:tgtEl>
                                          <p:spTgt spid="2"/>
                                        </p:tgtEl>
                                      </p:cBhvr>
                                    </p:animEffect>
                                    <p:animScale>
                                      <p:cBhvr>
                                        <p:cTn id="5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6" grpId="0" animBg="1"/>
      <p:bldP spid="26" grpId="1" animBg="1"/>
      <p:bldP spid="23" grpId="0" animBg="1"/>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グラフィックス 2">
            <a:extLst>
              <a:ext uri="{FF2B5EF4-FFF2-40B4-BE49-F238E27FC236}">
                <a16:creationId xmlns:a16="http://schemas.microsoft.com/office/drawing/2014/main" id="{F162A660-5D22-4EF2-975E-B56108D77C2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197" r="25416"/>
          <a:stretch/>
        </p:blipFill>
        <p:spPr>
          <a:xfrm>
            <a:off x="2928436" y="2386858"/>
            <a:ext cx="1399736" cy="786527"/>
          </a:xfrm>
          <a:prstGeom prst="rect">
            <a:avLst/>
          </a:prstGeom>
        </p:spPr>
      </p:pic>
      <p:sp>
        <p:nvSpPr>
          <p:cNvPr id="54" name="テキスト ボックス 53">
            <a:extLst>
              <a:ext uri="{FF2B5EF4-FFF2-40B4-BE49-F238E27FC236}">
                <a16:creationId xmlns:a16="http://schemas.microsoft.com/office/drawing/2014/main" id="{BD5EAD94-6623-4322-8140-DB686D0D044A}"/>
              </a:ext>
            </a:extLst>
          </p:cNvPr>
          <p:cNvSpPr txBox="1"/>
          <p:nvPr/>
        </p:nvSpPr>
        <p:spPr>
          <a:xfrm>
            <a:off x="2386843"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a:t>
            </a:r>
            <a:r>
              <a:rPr lang="ja-JP" altLang="en-US" b="1">
                <a:solidFill>
                  <a:schemeClr val="bg1"/>
                </a:solidFill>
              </a:rPr>
              <a:t>　</a:t>
            </a:r>
            <a:r>
              <a:rPr lang="zh-CN" altLang="en-US" b="1">
                <a:solidFill>
                  <a:schemeClr val="bg1"/>
                </a:solidFill>
              </a:rPr>
              <a:t>在</a:t>
            </a:r>
          </a:p>
        </p:txBody>
      </p:sp>
      <p:sp>
        <p:nvSpPr>
          <p:cNvPr id="55" name="テキスト ボックス 54">
            <a:extLst>
              <a:ext uri="{FF2B5EF4-FFF2-40B4-BE49-F238E27FC236}">
                <a16:creationId xmlns:a16="http://schemas.microsoft.com/office/drawing/2014/main" id="{FACB69D0-620A-480D-86C1-0E0E7049C0C5}"/>
              </a:ext>
            </a:extLst>
          </p:cNvPr>
          <p:cNvSpPr txBox="1"/>
          <p:nvPr/>
        </p:nvSpPr>
        <p:spPr>
          <a:xfrm>
            <a:off x="5633197" y="1970593"/>
            <a:ext cx="2482922" cy="290402"/>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　来</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24</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8" y="0"/>
            <a:ext cx="4284567"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1623462" y="55917"/>
            <a:ext cx="2948243" cy="461665"/>
          </a:xfrm>
          <a:prstGeom prst="rect">
            <a:avLst/>
          </a:prstGeom>
          <a:noFill/>
        </p:spPr>
        <p:txBody>
          <a:bodyPr wrap="non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積立方式について</a:t>
            </a:r>
          </a:p>
        </p:txBody>
      </p:sp>
      <p:sp>
        <p:nvSpPr>
          <p:cNvPr id="5" name="正方形/長方形 4">
            <a:extLst>
              <a:ext uri="{FF2B5EF4-FFF2-40B4-BE49-F238E27FC236}">
                <a16:creationId xmlns:a16="http://schemas.microsoft.com/office/drawing/2014/main" id="{E6A61F45-85B0-486E-AEFC-EE576E9816A7}"/>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2</a:t>
            </a:r>
            <a:endParaRPr kumimoji="1" lang="ja-JP" altLang="en-US"/>
          </a:p>
        </p:txBody>
      </p:sp>
      <p:sp>
        <p:nvSpPr>
          <p:cNvPr id="6" name="テキスト ボックス 5">
            <a:extLst>
              <a:ext uri="{FF2B5EF4-FFF2-40B4-BE49-F238E27FC236}">
                <a16:creationId xmlns:a16="http://schemas.microsoft.com/office/drawing/2014/main" id="{E3AEA844-DB13-4B5B-859D-6C9F086A316A}"/>
              </a:ext>
            </a:extLst>
          </p:cNvPr>
          <p:cNvSpPr txBox="1"/>
          <p:nvPr/>
        </p:nvSpPr>
        <p:spPr>
          <a:xfrm>
            <a:off x="643736" y="877027"/>
            <a:ext cx="9018664" cy="646331"/>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年金財政は、支払った保険料を積み立てておき、</a:t>
            </a:r>
          </a:p>
          <a:p>
            <a:r>
              <a:rPr lang="ja-JP" altLang="en-US">
                <a:solidFill>
                  <a:srgbClr val="002060"/>
                </a:solidFill>
                <a:latin typeface="Meiryo UI" panose="020B0604030504040204" pitchFamily="50" charset="-128"/>
                <a:ea typeface="Meiryo UI" panose="020B0604030504040204" pitchFamily="50" charset="-128"/>
              </a:rPr>
              <a:t>将来、自身が高齢者になったときに年金に充てる積立方式（つみたてほうしき）ではありません。</a:t>
            </a:r>
          </a:p>
        </p:txBody>
      </p:sp>
      <p:sp>
        <p:nvSpPr>
          <p:cNvPr id="11" name="正方形/長方形 10">
            <a:extLst>
              <a:ext uri="{FF2B5EF4-FFF2-40B4-BE49-F238E27FC236}">
                <a16:creationId xmlns:a16="http://schemas.microsoft.com/office/drawing/2014/main" id="{8EF15D69-279D-499E-85CE-5E4F841DA4F9}"/>
              </a:ext>
            </a:extLst>
          </p:cNvPr>
          <p:cNvSpPr/>
          <p:nvPr/>
        </p:nvSpPr>
        <p:spPr>
          <a:xfrm>
            <a:off x="2386843" y="5286763"/>
            <a:ext cx="2482922" cy="918020"/>
          </a:xfrm>
          <a:prstGeom prst="rect">
            <a:avLst/>
          </a:prstGeom>
          <a:solidFill>
            <a:srgbClr val="FFF8E5"/>
          </a:solidFill>
          <a:ln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23B478F-2632-4CAA-ABE7-9156ABDA2928}"/>
              </a:ext>
            </a:extLst>
          </p:cNvPr>
          <p:cNvSpPr/>
          <p:nvPr/>
        </p:nvSpPr>
        <p:spPr>
          <a:xfrm>
            <a:off x="5608102" y="2304836"/>
            <a:ext cx="2482922" cy="886805"/>
          </a:xfrm>
          <a:prstGeom prst="rect">
            <a:avLst/>
          </a:prstGeom>
          <a:solidFill>
            <a:srgbClr val="FFF8E5"/>
          </a:solidFill>
          <a:ln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98588DC0-C59B-4569-8F6B-EF7D9B85CC1F}"/>
              </a:ext>
            </a:extLst>
          </p:cNvPr>
          <p:cNvPicPr>
            <a:picLocks noChangeAspect="1"/>
          </p:cNvPicPr>
          <p:nvPr/>
        </p:nvPicPr>
        <p:blipFill>
          <a:blip r:embed="rId5"/>
          <a:stretch>
            <a:fillRect/>
          </a:stretch>
        </p:blipFill>
        <p:spPr>
          <a:xfrm>
            <a:off x="2542071" y="5306526"/>
            <a:ext cx="2145856" cy="886805"/>
          </a:xfrm>
          <a:prstGeom prst="rect">
            <a:avLst/>
          </a:prstGeom>
        </p:spPr>
      </p:pic>
      <p:pic>
        <p:nvPicPr>
          <p:cNvPr id="15" name="グラフィックス 14">
            <a:extLst>
              <a:ext uri="{FF2B5EF4-FFF2-40B4-BE49-F238E27FC236}">
                <a16:creationId xmlns:a16="http://schemas.microsoft.com/office/drawing/2014/main" id="{3A65C3C8-A567-4C7D-A01F-2EA54ADDEBFD}"/>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757173" y="2365658"/>
            <a:ext cx="2208250" cy="786527"/>
          </a:xfrm>
          <a:prstGeom prst="rect">
            <a:avLst/>
          </a:prstGeom>
        </p:spPr>
      </p:pic>
      <p:pic>
        <p:nvPicPr>
          <p:cNvPr id="16" name="図 15">
            <a:extLst>
              <a:ext uri="{FF2B5EF4-FFF2-40B4-BE49-F238E27FC236}">
                <a16:creationId xmlns:a16="http://schemas.microsoft.com/office/drawing/2014/main" id="{8688ACD3-DB40-46C7-B699-C9D5C3336E38}"/>
              </a:ext>
            </a:extLst>
          </p:cNvPr>
          <p:cNvPicPr>
            <a:picLocks noChangeAspect="1"/>
          </p:cNvPicPr>
          <p:nvPr/>
        </p:nvPicPr>
        <p:blipFill rotWithShape="1">
          <a:blip r:embed="rId6"/>
          <a:srcRect l="1" r="23700"/>
          <a:stretch/>
        </p:blipFill>
        <p:spPr>
          <a:xfrm>
            <a:off x="6197784" y="5137715"/>
            <a:ext cx="1642349" cy="1000881"/>
          </a:xfrm>
          <a:prstGeom prst="rect">
            <a:avLst/>
          </a:prstGeom>
        </p:spPr>
      </p:pic>
      <p:sp>
        <p:nvSpPr>
          <p:cNvPr id="19" name="テキスト ボックス 18">
            <a:extLst>
              <a:ext uri="{FF2B5EF4-FFF2-40B4-BE49-F238E27FC236}">
                <a16:creationId xmlns:a16="http://schemas.microsoft.com/office/drawing/2014/main" id="{E8FA7453-ECD6-4024-B5CA-547F50621214}"/>
              </a:ext>
            </a:extLst>
          </p:cNvPr>
          <p:cNvSpPr txBox="1"/>
          <p:nvPr/>
        </p:nvSpPr>
        <p:spPr>
          <a:xfrm>
            <a:off x="935801" y="2401505"/>
            <a:ext cx="1325441" cy="404334"/>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受給世代</a:t>
            </a:r>
            <a:endParaRPr lang="zh-CN" altLang="en-US" b="1">
              <a:solidFill>
                <a:srgbClr val="00A9CC"/>
              </a:solidFill>
            </a:endParaRPr>
          </a:p>
        </p:txBody>
      </p:sp>
      <p:sp>
        <p:nvSpPr>
          <p:cNvPr id="25" name="テキスト ボックス 24">
            <a:extLst>
              <a:ext uri="{FF2B5EF4-FFF2-40B4-BE49-F238E27FC236}">
                <a16:creationId xmlns:a16="http://schemas.microsoft.com/office/drawing/2014/main" id="{52949041-286D-4E99-9A56-18794F4E6A33}"/>
              </a:ext>
            </a:extLst>
          </p:cNvPr>
          <p:cNvSpPr txBox="1"/>
          <p:nvPr/>
        </p:nvSpPr>
        <p:spPr>
          <a:xfrm>
            <a:off x="935801" y="5800449"/>
            <a:ext cx="1325441" cy="404334"/>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働く世代</a:t>
            </a:r>
          </a:p>
        </p:txBody>
      </p:sp>
      <p:grpSp>
        <p:nvGrpSpPr>
          <p:cNvPr id="2" name="グループ化 1">
            <a:extLst>
              <a:ext uri="{FF2B5EF4-FFF2-40B4-BE49-F238E27FC236}">
                <a16:creationId xmlns:a16="http://schemas.microsoft.com/office/drawing/2014/main" id="{4CF1D5DD-1363-451E-94E8-A5563D690E80}"/>
              </a:ext>
            </a:extLst>
          </p:cNvPr>
          <p:cNvGrpSpPr/>
          <p:nvPr/>
        </p:nvGrpSpPr>
        <p:grpSpPr>
          <a:xfrm rot="21217725">
            <a:off x="3803031" y="2800117"/>
            <a:ext cx="2315308" cy="2546302"/>
            <a:chOff x="4210707" y="2725454"/>
            <a:chExt cx="2315308" cy="2546302"/>
          </a:xfrm>
        </p:grpSpPr>
        <p:sp>
          <p:nvSpPr>
            <p:cNvPr id="20" name="矢印: 右 19">
              <a:extLst>
                <a:ext uri="{FF2B5EF4-FFF2-40B4-BE49-F238E27FC236}">
                  <a16:creationId xmlns:a16="http://schemas.microsoft.com/office/drawing/2014/main" id="{403D1304-7EB0-47CE-9D7B-1EB664DE0180}"/>
                </a:ext>
              </a:extLst>
            </p:cNvPr>
            <p:cNvSpPr/>
            <p:nvPr/>
          </p:nvSpPr>
          <p:spPr>
            <a:xfrm rot="8025445" flipH="1">
              <a:off x="4091854" y="3355385"/>
              <a:ext cx="2546302" cy="1286440"/>
            </a:xfrm>
            <a:prstGeom prst="rightArrow">
              <a:avLst>
                <a:gd name="adj1" fmla="val 50000"/>
                <a:gd name="adj2" fmla="val 33270"/>
              </a:avLst>
            </a:prstGeom>
            <a:solidFill>
              <a:srgbClr val="FFF8E5"/>
            </a:solidFill>
            <a:ln w="25400" cap="rnd">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C2C0BF3D-9345-46D4-B791-0BA15A682AEB}"/>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29" name="テキスト ボックス 28">
              <a:extLst>
                <a:ext uri="{FF2B5EF4-FFF2-40B4-BE49-F238E27FC236}">
                  <a16:creationId xmlns:a16="http://schemas.microsoft.com/office/drawing/2014/main" id="{B5B5107A-8E27-46C0-815D-3AB62791211E}"/>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31" name="直方体 30">
            <a:extLst>
              <a:ext uri="{FF2B5EF4-FFF2-40B4-BE49-F238E27FC236}">
                <a16:creationId xmlns:a16="http://schemas.microsoft.com/office/drawing/2014/main" id="{90F437E4-0CCC-41AB-862D-0F634483206D}"/>
              </a:ext>
            </a:extLst>
          </p:cNvPr>
          <p:cNvSpPr/>
          <p:nvPr/>
        </p:nvSpPr>
        <p:spPr>
          <a:xfrm>
            <a:off x="4006354" y="3690759"/>
            <a:ext cx="1626843" cy="867011"/>
          </a:xfrm>
          <a:prstGeom prst="cube">
            <a:avLst/>
          </a:prstGeom>
          <a:solidFill>
            <a:srgbClr val="FFF8E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accent2"/>
                </a:solidFill>
                <a:effectLst/>
                <a:uLnTx/>
                <a:uFillTx/>
                <a:latin typeface="メイリオ" panose="020B0604030504040204" pitchFamily="50" charset="-128"/>
                <a:ea typeface="メイリオ" panose="020B0604030504040204" pitchFamily="50" charset="-128"/>
                <a:cs typeface="+mn-cs"/>
              </a:rPr>
              <a:t>将来の自分のために積み立て</a:t>
            </a:r>
          </a:p>
        </p:txBody>
      </p:sp>
      <p:grpSp>
        <p:nvGrpSpPr>
          <p:cNvPr id="42" name="グループ化 41">
            <a:extLst>
              <a:ext uri="{FF2B5EF4-FFF2-40B4-BE49-F238E27FC236}">
                <a16:creationId xmlns:a16="http://schemas.microsoft.com/office/drawing/2014/main" id="{7DE82C5E-AA97-4274-B796-7E0B2E812F04}"/>
              </a:ext>
            </a:extLst>
          </p:cNvPr>
          <p:cNvGrpSpPr/>
          <p:nvPr/>
        </p:nvGrpSpPr>
        <p:grpSpPr>
          <a:xfrm rot="21217725">
            <a:off x="737160" y="2800116"/>
            <a:ext cx="2315308" cy="2546302"/>
            <a:chOff x="4210707" y="2725454"/>
            <a:chExt cx="2315308" cy="2546302"/>
          </a:xfrm>
        </p:grpSpPr>
        <p:sp>
          <p:nvSpPr>
            <p:cNvPr id="43" name="矢印: 右 42">
              <a:extLst>
                <a:ext uri="{FF2B5EF4-FFF2-40B4-BE49-F238E27FC236}">
                  <a16:creationId xmlns:a16="http://schemas.microsoft.com/office/drawing/2014/main" id="{5CF0CC5D-B500-4C86-A3F3-623565C10FD5}"/>
                </a:ext>
              </a:extLst>
            </p:cNvPr>
            <p:cNvSpPr/>
            <p:nvPr/>
          </p:nvSpPr>
          <p:spPr>
            <a:xfrm rot="8025445" flipH="1">
              <a:off x="4091854" y="3355385"/>
              <a:ext cx="2546302" cy="1286440"/>
            </a:xfrm>
            <a:prstGeom prst="rightArrow">
              <a:avLst>
                <a:gd name="adj1" fmla="val 50000"/>
                <a:gd name="adj2" fmla="val 33270"/>
              </a:avLst>
            </a:prstGeom>
            <a:solidFill>
              <a:schemeClr val="bg1">
                <a:lumMod val="7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28B07DC2-92A4-47AF-A7EE-28541CD14AB1}"/>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45" name="テキスト ボックス 44">
              <a:extLst>
                <a:ext uri="{FF2B5EF4-FFF2-40B4-BE49-F238E27FC236}">
                  <a16:creationId xmlns:a16="http://schemas.microsoft.com/office/drawing/2014/main" id="{F17E0054-1D8C-4B00-BCA4-D2CF574AC39A}"/>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46" name="直方体 45">
            <a:extLst>
              <a:ext uri="{FF2B5EF4-FFF2-40B4-BE49-F238E27FC236}">
                <a16:creationId xmlns:a16="http://schemas.microsoft.com/office/drawing/2014/main" id="{AC71FCC2-9346-4478-B62E-58F78272DED8}"/>
              </a:ext>
            </a:extLst>
          </p:cNvPr>
          <p:cNvSpPr/>
          <p:nvPr/>
        </p:nvSpPr>
        <p:spPr>
          <a:xfrm>
            <a:off x="940483" y="3690758"/>
            <a:ext cx="1626843" cy="867011"/>
          </a:xfrm>
          <a:prstGeom prst="cub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bg1">
                    <a:lumMod val="50000"/>
                  </a:schemeClr>
                </a:solidFill>
                <a:latin typeface="メイリオ" panose="020B0604030504040204" pitchFamily="50" charset="-128"/>
                <a:ea typeface="メイリオ" panose="020B0604030504040204" pitchFamily="50" charset="-128"/>
              </a:rPr>
              <a:t>将来の自分のために積み立て</a:t>
            </a:r>
          </a:p>
        </p:txBody>
      </p:sp>
      <p:grpSp>
        <p:nvGrpSpPr>
          <p:cNvPr id="47" name="グループ化 46">
            <a:extLst>
              <a:ext uri="{FF2B5EF4-FFF2-40B4-BE49-F238E27FC236}">
                <a16:creationId xmlns:a16="http://schemas.microsoft.com/office/drawing/2014/main" id="{A63B1067-4618-4F3E-9F79-0282BC1EF176}"/>
              </a:ext>
            </a:extLst>
          </p:cNvPr>
          <p:cNvGrpSpPr/>
          <p:nvPr/>
        </p:nvGrpSpPr>
        <p:grpSpPr>
          <a:xfrm rot="21217725">
            <a:off x="6880265" y="2800116"/>
            <a:ext cx="2315308" cy="2546302"/>
            <a:chOff x="4210707" y="2725454"/>
            <a:chExt cx="2315308" cy="2546302"/>
          </a:xfrm>
        </p:grpSpPr>
        <p:sp>
          <p:nvSpPr>
            <p:cNvPr id="48" name="矢印: 右 47">
              <a:extLst>
                <a:ext uri="{FF2B5EF4-FFF2-40B4-BE49-F238E27FC236}">
                  <a16:creationId xmlns:a16="http://schemas.microsoft.com/office/drawing/2014/main" id="{FF0F1961-0823-4C7A-8FA0-B243AC9A8DD8}"/>
                </a:ext>
              </a:extLst>
            </p:cNvPr>
            <p:cNvSpPr/>
            <p:nvPr/>
          </p:nvSpPr>
          <p:spPr>
            <a:xfrm rot="8025445" flipH="1">
              <a:off x="4091854" y="3355385"/>
              <a:ext cx="2546302" cy="1286440"/>
            </a:xfrm>
            <a:prstGeom prst="rightArrow">
              <a:avLst>
                <a:gd name="adj1" fmla="val 50000"/>
                <a:gd name="adj2" fmla="val 33270"/>
              </a:avLst>
            </a:prstGeom>
            <a:solidFill>
              <a:schemeClr val="bg1">
                <a:lumMod val="75000"/>
              </a:schemeClr>
            </a:solidFill>
            <a:ln w="25400"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204FAD08-84B6-4D54-909A-C3ADD3F1F841}"/>
                </a:ext>
              </a:extLst>
            </p:cNvPr>
            <p:cNvSpPr txBox="1"/>
            <p:nvPr/>
          </p:nvSpPr>
          <p:spPr>
            <a:xfrm rot="2561696">
              <a:off x="5504506" y="3187168"/>
              <a:ext cx="1021509"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年金</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9D1D1193-A098-4756-AC7C-D9C0F43EDB3E}"/>
                </a:ext>
              </a:extLst>
            </p:cNvPr>
            <p:cNvSpPr txBox="1"/>
            <p:nvPr/>
          </p:nvSpPr>
          <p:spPr>
            <a:xfrm rot="2547091">
              <a:off x="4210707" y="4653759"/>
              <a:ext cx="7387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rgbClr val="002060"/>
                  </a:solidFill>
                  <a:latin typeface="メイリオ" panose="020B0604030504040204" pitchFamily="50" charset="-128"/>
                  <a:ea typeface="メイリオ" panose="020B0604030504040204" pitchFamily="50" charset="-128"/>
                </a:rPr>
                <a:t>保険料</a:t>
              </a:r>
              <a:endParaRPr kumimoji="1" lang="en-US" altLang="ja-JP"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endParaRPr>
            </a:p>
          </p:txBody>
        </p:sp>
      </p:grpSp>
      <p:sp>
        <p:nvSpPr>
          <p:cNvPr id="51" name="直方体 50">
            <a:extLst>
              <a:ext uri="{FF2B5EF4-FFF2-40B4-BE49-F238E27FC236}">
                <a16:creationId xmlns:a16="http://schemas.microsoft.com/office/drawing/2014/main" id="{94D30041-A8E6-4306-BEBB-B09595389584}"/>
              </a:ext>
            </a:extLst>
          </p:cNvPr>
          <p:cNvSpPr/>
          <p:nvPr/>
        </p:nvSpPr>
        <p:spPr>
          <a:xfrm>
            <a:off x="7083588" y="3690758"/>
            <a:ext cx="1626843" cy="867011"/>
          </a:xfrm>
          <a:prstGeom prst="cube">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chemeClr val="bg1">
                    <a:lumMod val="50000"/>
                  </a:schemeClr>
                </a:solidFill>
                <a:effectLst/>
                <a:uLnTx/>
                <a:uFillTx/>
                <a:latin typeface="メイリオ" panose="020B0604030504040204" pitchFamily="50" charset="-128"/>
                <a:ea typeface="メイリオ" panose="020B0604030504040204" pitchFamily="50" charset="-128"/>
                <a:cs typeface="+mn-cs"/>
              </a:rPr>
              <a:t>将来の自分のために積み立て</a:t>
            </a:r>
          </a:p>
        </p:txBody>
      </p:sp>
      <p:sp>
        <p:nvSpPr>
          <p:cNvPr id="3" name="乗算記号 2">
            <a:extLst>
              <a:ext uri="{FF2B5EF4-FFF2-40B4-BE49-F238E27FC236}">
                <a16:creationId xmlns:a16="http://schemas.microsoft.com/office/drawing/2014/main" id="{9EDCED09-1049-413B-B29D-FD4B3E2180DE}"/>
              </a:ext>
            </a:extLst>
          </p:cNvPr>
          <p:cNvSpPr/>
          <p:nvPr/>
        </p:nvSpPr>
        <p:spPr>
          <a:xfrm>
            <a:off x="171496" y="374373"/>
            <a:ext cx="9563008" cy="7141052"/>
          </a:xfrm>
          <a:prstGeom prst="mathMultiply">
            <a:avLst>
              <a:gd name="adj1" fmla="val 14400"/>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831E1551-70FE-4E57-BD19-6F7111BD6860}"/>
              </a:ext>
            </a:extLst>
          </p:cNvPr>
          <p:cNvSpPr txBox="1"/>
          <p:nvPr/>
        </p:nvSpPr>
        <p:spPr>
          <a:xfrm>
            <a:off x="2887042" y="3365972"/>
            <a:ext cx="4131917" cy="1000880"/>
          </a:xfrm>
          <a:prstGeom prst="rect">
            <a:avLst/>
          </a:prstGeom>
          <a:solidFill>
            <a:srgbClr val="C00000"/>
          </a:solidFill>
        </p:spPr>
        <p:txBody>
          <a:bodyPr wrap="square"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rPr>
              <a:t>年金</a:t>
            </a:r>
            <a:r>
              <a:rPr kumimoji="1" lang="ja-JP" altLang="en-US" sz="2800" b="1">
                <a:solidFill>
                  <a:schemeClr val="bg1"/>
                </a:solidFill>
                <a:latin typeface="メイリオ" panose="020B0604030504040204" pitchFamily="50" charset="-128"/>
                <a:ea typeface="メイリオ" panose="020B0604030504040204" pitchFamily="50" charset="-128"/>
              </a:rPr>
              <a:t>制度 ≠ 積立方式</a:t>
            </a:r>
            <a:endParaRPr kumimoji="1" lang="en-US" altLang="ja-JP" sz="28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pic>
        <p:nvPicPr>
          <p:cNvPr id="4" name="Quiz-Wrong_Buzzer01-1">
            <a:hlinkClick r:id="" action="ppaction://media"/>
            <a:extLst>
              <a:ext uri="{FF2B5EF4-FFF2-40B4-BE49-F238E27FC236}">
                <a16:creationId xmlns:a16="http://schemas.microsoft.com/office/drawing/2014/main" id="{9D2BD344-034E-4747-97EB-EA5D7C48D2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96400" y="-773124"/>
            <a:ext cx="609600" cy="609600"/>
          </a:xfrm>
          <a:prstGeom prst="rect">
            <a:avLst/>
          </a:prstGeom>
        </p:spPr>
      </p:pic>
    </p:spTree>
    <p:extLst>
      <p:ext uri="{BB962C8B-B14F-4D97-AF65-F5344CB8AC3E}">
        <p14:creationId xmlns:p14="http://schemas.microsoft.com/office/powerpoint/2010/main" val="18213501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par>
                                <p:cTn id="9" presetID="1" presetClass="mediacall" presetSubtype="0" fill="hold" nodeType="withEffect">
                                  <p:stCondLst>
                                    <p:cond delay="0"/>
                                  </p:stCondLst>
                                  <p:childTnLst>
                                    <p:cmd type="call" cmd="playFrom(0.0)">
                                      <p:cBhvr>
                                        <p:cTn id="10" dur="2037" fill="hold"/>
                                        <p:tgtEl>
                                          <p:spTgt spid="4"/>
                                        </p:tgtEl>
                                      </p:cBhvr>
                                    </p:cmd>
                                  </p:childTnLst>
                                </p:cTn>
                              </p:par>
                              <p:par>
                                <p:cTn id="11" presetID="10" presetClass="entr" presetSubtype="0" fill="hold" grpId="0" nodeType="withEffect">
                                  <p:stCondLst>
                                    <p:cond delay="50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図 66">
            <a:extLst>
              <a:ext uri="{FF2B5EF4-FFF2-40B4-BE49-F238E27FC236}">
                <a16:creationId xmlns:a16="http://schemas.microsoft.com/office/drawing/2014/main" id="{B0344A33-B539-40CF-B1FB-59E4A7059A6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901" t="-7388" r="-2038" b="35204"/>
          <a:stretch/>
        </p:blipFill>
        <p:spPr>
          <a:xfrm>
            <a:off x="7788237" y="4994499"/>
            <a:ext cx="1452774" cy="1458593"/>
          </a:xfrm>
          <a:prstGeom prst="ellipse">
            <a:avLst/>
          </a:prstGeom>
          <a:solidFill>
            <a:srgbClr val="E0F5F9"/>
          </a:solidFill>
          <a:ln w="57150">
            <a:noFill/>
          </a:ln>
        </p:spPr>
      </p:pic>
      <p:pic>
        <p:nvPicPr>
          <p:cNvPr id="62" name="図 61">
            <a:extLst>
              <a:ext uri="{FF2B5EF4-FFF2-40B4-BE49-F238E27FC236}">
                <a16:creationId xmlns:a16="http://schemas.microsoft.com/office/drawing/2014/main" id="{98544F38-78BF-41A9-B875-D05ABE3AAC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232" t="-6108" r="-13496" b="33093"/>
          <a:stretch/>
        </p:blipFill>
        <p:spPr>
          <a:xfrm>
            <a:off x="664989" y="3775277"/>
            <a:ext cx="1452774" cy="1411944"/>
          </a:xfrm>
          <a:prstGeom prst="ellipse">
            <a:avLst/>
          </a:prstGeom>
          <a:solidFill>
            <a:srgbClr val="E0F5F9"/>
          </a:solidFill>
          <a:ln w="57150">
            <a:noFill/>
          </a:ln>
        </p:spPr>
      </p:pic>
      <p:sp>
        <p:nvSpPr>
          <p:cNvPr id="61" name="フリーフォーム: 図形 60">
            <a:extLst>
              <a:ext uri="{FF2B5EF4-FFF2-40B4-BE49-F238E27FC236}">
                <a16:creationId xmlns:a16="http://schemas.microsoft.com/office/drawing/2014/main" id="{02B2AEBF-477E-4F01-BDE4-6AE8950FFDD1}"/>
              </a:ext>
            </a:extLst>
          </p:cNvPr>
          <p:cNvSpPr/>
          <p:nvPr/>
        </p:nvSpPr>
        <p:spPr>
          <a:xfrm rot="16200000">
            <a:off x="4334693" y="1530665"/>
            <a:ext cx="1073149" cy="5746115"/>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7925" h="6301707">
                <a:moveTo>
                  <a:pt x="2447925" y="405732"/>
                </a:moveTo>
                <a:lnTo>
                  <a:pt x="2447925" y="6301707"/>
                </a:lnTo>
                <a:lnTo>
                  <a:pt x="0" y="6301706"/>
                </a:lnTo>
                <a:lnTo>
                  <a:pt x="0" y="405732"/>
                </a:lnTo>
                <a:lnTo>
                  <a:pt x="929667" y="405732"/>
                </a:lnTo>
                <a:lnTo>
                  <a:pt x="1131563" y="0"/>
                </a:lnTo>
                <a:lnTo>
                  <a:pt x="1333458" y="405732"/>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A4C0366-A4EB-4467-964E-E74393760CE5}"/>
              </a:ext>
            </a:extLst>
          </p:cNvPr>
          <p:cNvSpPr/>
          <p:nvPr/>
        </p:nvSpPr>
        <p:spPr>
          <a:xfrm>
            <a:off x="694171" y="1123951"/>
            <a:ext cx="8517658" cy="2514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9D634D9C-9751-4CFE-BF3D-24AFA62B7646}"/>
              </a:ext>
            </a:extLst>
          </p:cNvPr>
          <p:cNvSpPr/>
          <p:nvPr/>
        </p:nvSpPr>
        <p:spPr>
          <a:xfrm>
            <a:off x="11811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85B3C71-53C0-4E22-8364-6102E2AD4E5B}"/>
              </a:ext>
            </a:extLst>
          </p:cNvPr>
          <p:cNvSpPr/>
          <p:nvPr/>
        </p:nvSpPr>
        <p:spPr>
          <a:xfrm>
            <a:off x="30988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78B1EFB1-2536-41CC-9911-2A77634FB598}"/>
              </a:ext>
            </a:extLst>
          </p:cNvPr>
          <p:cNvSpPr/>
          <p:nvPr/>
        </p:nvSpPr>
        <p:spPr>
          <a:xfrm>
            <a:off x="50165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86F1E72-BF9E-48F8-8211-FB2B6F8CAE4F}"/>
              </a:ext>
            </a:extLst>
          </p:cNvPr>
          <p:cNvSpPr/>
          <p:nvPr/>
        </p:nvSpPr>
        <p:spPr>
          <a:xfrm>
            <a:off x="6934200" y="1520886"/>
            <a:ext cx="1781957" cy="1823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25</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年金財政の仕組み②</a:t>
            </a:r>
          </a:p>
        </p:txBody>
      </p:sp>
      <p:sp>
        <p:nvSpPr>
          <p:cNvPr id="13" name="テキスト ボックス 12">
            <a:extLst>
              <a:ext uri="{FF2B5EF4-FFF2-40B4-BE49-F238E27FC236}">
                <a16:creationId xmlns:a16="http://schemas.microsoft.com/office/drawing/2014/main" id="{5F2C46E5-3C4A-4996-9B93-194C5028ABF1}"/>
              </a:ext>
            </a:extLst>
          </p:cNvPr>
          <p:cNvSpPr txBox="1"/>
          <p:nvPr/>
        </p:nvSpPr>
        <p:spPr>
          <a:xfrm>
            <a:off x="1516256" y="3383557"/>
            <a:ext cx="7660162" cy="215444"/>
          </a:xfrm>
          <a:prstGeom prst="rect">
            <a:avLst/>
          </a:prstGeom>
          <a:noFill/>
          <a:ln>
            <a:noFill/>
          </a:ln>
        </p:spPr>
        <p:txBody>
          <a:bodyPr wrap="square" rtlCol="0">
            <a:spAutoFit/>
          </a:bodyPr>
          <a:lstStyle/>
          <a:p>
            <a:pPr algn="r"/>
            <a:r>
              <a:rPr kumimoji="1" lang="ja-JP" altLang="en-US" sz="800">
                <a:latin typeface="Meiryo UI" panose="020B0604030504040204" pitchFamily="50" charset="-128"/>
                <a:ea typeface="Meiryo UI" panose="020B0604030504040204" pitchFamily="50" charset="-128"/>
              </a:rPr>
              <a:t>（出所）総務省「国勢調査」、社会保障・人口問題研究所「日本の将来推計人口（令和５年推計）</a:t>
            </a:r>
          </a:p>
        </p:txBody>
      </p:sp>
      <p:sp>
        <p:nvSpPr>
          <p:cNvPr id="14" name="テキスト ボックス 13">
            <a:extLst>
              <a:ext uri="{FF2B5EF4-FFF2-40B4-BE49-F238E27FC236}">
                <a16:creationId xmlns:a16="http://schemas.microsoft.com/office/drawing/2014/main" id="{05B404A9-8E71-45FA-AFB7-FFC899DE1821}"/>
              </a:ext>
            </a:extLst>
          </p:cNvPr>
          <p:cNvSpPr txBox="1"/>
          <p:nvPr/>
        </p:nvSpPr>
        <p:spPr>
          <a:xfrm>
            <a:off x="670055" y="775623"/>
            <a:ext cx="3678298" cy="338554"/>
          </a:xfrm>
          <a:prstGeom prst="rect">
            <a:avLst/>
          </a:prstGeom>
          <a:noFill/>
          <a:ln>
            <a:noFill/>
          </a:ln>
        </p:spPr>
        <p:txBody>
          <a:bodyPr wrap="square" rtlCol="0">
            <a:spAutoFit/>
          </a:bodyPr>
          <a:lstStyle/>
          <a:p>
            <a:r>
              <a:rPr kumimoji="1" lang="ja-JP" altLang="en-US" sz="16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15" name="テキスト ボックス 14">
            <a:extLst>
              <a:ext uri="{FF2B5EF4-FFF2-40B4-BE49-F238E27FC236}">
                <a16:creationId xmlns:a16="http://schemas.microsoft.com/office/drawing/2014/main" id="{128D4FE5-E574-4AD7-A9AC-916C4240266B}"/>
              </a:ext>
            </a:extLst>
          </p:cNvPr>
          <p:cNvSpPr txBox="1"/>
          <p:nvPr/>
        </p:nvSpPr>
        <p:spPr>
          <a:xfrm>
            <a:off x="3448561" y="1203406"/>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1975</a:t>
            </a:r>
            <a:r>
              <a:rPr kumimoji="1" lang="ja-JP" altLang="en-US" sz="1600" b="1">
                <a:latin typeface="Meiryo UI" panose="020B0604030504040204" pitchFamily="50" charset="-128"/>
                <a:ea typeface="Meiryo UI" panose="020B0604030504040204" pitchFamily="50" charset="-128"/>
              </a:rPr>
              <a:t>年</a:t>
            </a:r>
          </a:p>
        </p:txBody>
      </p:sp>
      <p:sp>
        <p:nvSpPr>
          <p:cNvPr id="16" name="テキスト ボックス 15">
            <a:extLst>
              <a:ext uri="{FF2B5EF4-FFF2-40B4-BE49-F238E27FC236}">
                <a16:creationId xmlns:a16="http://schemas.microsoft.com/office/drawing/2014/main" id="{827A94A5-EB70-4EFC-813F-FC1F36A36BC6}"/>
              </a:ext>
            </a:extLst>
          </p:cNvPr>
          <p:cNvSpPr txBox="1"/>
          <p:nvPr/>
        </p:nvSpPr>
        <p:spPr>
          <a:xfrm>
            <a:off x="5366261" y="1212623"/>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2020</a:t>
            </a:r>
            <a:r>
              <a:rPr kumimoji="1" lang="ja-JP" altLang="en-US" sz="1600" b="1">
                <a:latin typeface="Meiryo UI" panose="020B0604030504040204" pitchFamily="50" charset="-128"/>
                <a:ea typeface="Meiryo UI" panose="020B0604030504040204" pitchFamily="50" charset="-128"/>
              </a:rPr>
              <a:t>年</a:t>
            </a:r>
          </a:p>
        </p:txBody>
      </p:sp>
      <p:sp>
        <p:nvSpPr>
          <p:cNvPr id="17" name="テキスト ボックス 16">
            <a:extLst>
              <a:ext uri="{FF2B5EF4-FFF2-40B4-BE49-F238E27FC236}">
                <a16:creationId xmlns:a16="http://schemas.microsoft.com/office/drawing/2014/main" id="{7F7B097B-BAD9-490E-BFA7-63A0F9582721}"/>
              </a:ext>
            </a:extLst>
          </p:cNvPr>
          <p:cNvSpPr txBox="1"/>
          <p:nvPr/>
        </p:nvSpPr>
        <p:spPr>
          <a:xfrm>
            <a:off x="7138655" y="1213182"/>
            <a:ext cx="1373048"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lang="ja-JP" altLang="en-US" sz="1600" b="1">
                <a:latin typeface="Meiryo UI" panose="020B0604030504040204" pitchFamily="50" charset="-128"/>
                <a:ea typeface="Meiryo UI" panose="020B0604030504040204" pitchFamily="50" charset="-128"/>
              </a:rPr>
              <a:t>年？</a:t>
            </a:r>
          </a:p>
        </p:txBody>
      </p:sp>
      <p:cxnSp>
        <p:nvCxnSpPr>
          <p:cNvPr id="18" name="直線コネクタ 17">
            <a:extLst>
              <a:ext uri="{FF2B5EF4-FFF2-40B4-BE49-F238E27FC236}">
                <a16:creationId xmlns:a16="http://schemas.microsoft.com/office/drawing/2014/main" id="{F032063D-5344-4A01-807D-66942E47666C}"/>
              </a:ext>
            </a:extLst>
          </p:cNvPr>
          <p:cNvCxnSpPr>
            <a:cxnSpLocks/>
          </p:cNvCxnSpPr>
          <p:nvPr/>
        </p:nvCxnSpPr>
        <p:spPr>
          <a:xfrm>
            <a:off x="13136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63B30F0-37DF-40C7-9816-A0BA45903992}"/>
              </a:ext>
            </a:extLst>
          </p:cNvPr>
          <p:cNvSpPr txBox="1"/>
          <p:nvPr/>
        </p:nvSpPr>
        <p:spPr>
          <a:xfrm>
            <a:off x="1450754" y="2583970"/>
            <a:ext cx="1242648"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sz="1600" b="1">
                <a:latin typeface="Meiryo UI" panose="020B0604030504040204" pitchFamily="50" charset="-128"/>
                <a:ea typeface="Meiryo UI" panose="020B0604030504040204" pitchFamily="50" charset="-128"/>
              </a:rPr>
              <a:t>歳</a:t>
            </a:r>
          </a:p>
          <a:p>
            <a:pPr algn="ctr"/>
            <a:r>
              <a:rPr kumimoji="1" lang="ja-JP" altLang="en-US" sz="1600" b="1">
                <a:latin typeface="Meiryo UI" panose="020B0604030504040204" pitchFamily="50" charset="-128"/>
                <a:ea typeface="Meiryo UI" panose="020B0604030504040204" pitchFamily="50" charset="-128"/>
              </a:rPr>
              <a:t>人口</a:t>
            </a:r>
          </a:p>
        </p:txBody>
      </p:sp>
      <p:sp>
        <p:nvSpPr>
          <p:cNvPr id="23" name="テキスト ボックス 22">
            <a:extLst>
              <a:ext uri="{FF2B5EF4-FFF2-40B4-BE49-F238E27FC236}">
                <a16:creationId xmlns:a16="http://schemas.microsoft.com/office/drawing/2014/main" id="{AA36AE21-A35D-42BA-9BF6-4F931C1241E5}"/>
              </a:ext>
            </a:extLst>
          </p:cNvPr>
          <p:cNvSpPr txBox="1"/>
          <p:nvPr/>
        </p:nvSpPr>
        <p:spPr>
          <a:xfrm>
            <a:off x="1516477" y="1717211"/>
            <a:ext cx="1111203" cy="615553"/>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sz="1600" b="1">
                <a:latin typeface="Meiryo UI" panose="020B0604030504040204" pitchFamily="50" charset="-128"/>
                <a:ea typeface="Meiryo UI" panose="020B0604030504040204" pitchFamily="50" charset="-128"/>
              </a:rPr>
              <a:t>歳以上</a:t>
            </a:r>
          </a:p>
          <a:p>
            <a:pPr algn="ctr"/>
            <a:r>
              <a:rPr kumimoji="1" lang="ja-JP" altLang="en-US" sz="1600" b="1">
                <a:latin typeface="Meiryo UI" panose="020B0604030504040204" pitchFamily="50" charset="-128"/>
                <a:ea typeface="Meiryo UI" panose="020B0604030504040204" pitchFamily="50" charset="-128"/>
              </a:rPr>
              <a:t>人口</a:t>
            </a:r>
          </a:p>
        </p:txBody>
      </p:sp>
      <p:pic>
        <p:nvPicPr>
          <p:cNvPr id="26" name="図 25" descr="図形, アイコン&#10;&#10;自動的に生成された説明">
            <a:extLst>
              <a:ext uri="{FF2B5EF4-FFF2-40B4-BE49-F238E27FC236}">
                <a16:creationId xmlns:a16="http://schemas.microsoft.com/office/drawing/2014/main" id="{B78F33BB-8336-476E-87C5-FA376C0C43F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6727" y="1670779"/>
            <a:ext cx="246103" cy="640851"/>
          </a:xfrm>
          <a:prstGeom prst="rect">
            <a:avLst/>
          </a:prstGeom>
        </p:spPr>
      </p:pic>
      <p:cxnSp>
        <p:nvCxnSpPr>
          <p:cNvPr id="39" name="直線コネクタ 38">
            <a:extLst>
              <a:ext uri="{FF2B5EF4-FFF2-40B4-BE49-F238E27FC236}">
                <a16:creationId xmlns:a16="http://schemas.microsoft.com/office/drawing/2014/main" id="{F0CDBF5F-CA47-4870-B374-C32676E8A627}"/>
              </a:ext>
            </a:extLst>
          </p:cNvPr>
          <p:cNvCxnSpPr>
            <a:cxnSpLocks/>
          </p:cNvCxnSpPr>
          <p:nvPr/>
        </p:nvCxnSpPr>
        <p:spPr>
          <a:xfrm>
            <a:off x="32313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5CB1FEF-1E25-4F26-BB87-AC1622E2F947}"/>
              </a:ext>
            </a:extLst>
          </p:cNvPr>
          <p:cNvCxnSpPr>
            <a:cxnSpLocks/>
          </p:cNvCxnSpPr>
          <p:nvPr/>
        </p:nvCxnSpPr>
        <p:spPr>
          <a:xfrm>
            <a:off x="51490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2B97C40-D16E-46F6-B838-596DD9D02AA2}"/>
              </a:ext>
            </a:extLst>
          </p:cNvPr>
          <p:cNvCxnSpPr>
            <a:cxnSpLocks/>
          </p:cNvCxnSpPr>
          <p:nvPr/>
        </p:nvCxnSpPr>
        <p:spPr>
          <a:xfrm>
            <a:off x="7066764" y="2432447"/>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pic>
        <p:nvPicPr>
          <p:cNvPr id="42" name="図 41" descr="図形, アイコン&#10;&#10;自動的に生成された説明">
            <a:extLst>
              <a:ext uri="{FF2B5EF4-FFF2-40B4-BE49-F238E27FC236}">
                <a16:creationId xmlns:a16="http://schemas.microsoft.com/office/drawing/2014/main" id="{CF7809DF-2AE5-474B-BA06-3905CA3EAC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84427" y="1670779"/>
            <a:ext cx="246103" cy="640851"/>
          </a:xfrm>
          <a:prstGeom prst="rect">
            <a:avLst/>
          </a:prstGeom>
        </p:spPr>
      </p:pic>
      <p:pic>
        <p:nvPicPr>
          <p:cNvPr id="43" name="図 42" descr="図形, アイコン&#10;&#10;自動的に生成された説明">
            <a:extLst>
              <a:ext uri="{FF2B5EF4-FFF2-40B4-BE49-F238E27FC236}">
                <a16:creationId xmlns:a16="http://schemas.microsoft.com/office/drawing/2014/main" id="{CE49CD22-1E21-4DDA-89D6-744C29D25D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02127" y="1670779"/>
            <a:ext cx="246103" cy="640851"/>
          </a:xfrm>
          <a:prstGeom prst="rect">
            <a:avLst/>
          </a:prstGeom>
        </p:spPr>
      </p:pic>
      <p:grpSp>
        <p:nvGrpSpPr>
          <p:cNvPr id="56" name="グループ化 55">
            <a:extLst>
              <a:ext uri="{FF2B5EF4-FFF2-40B4-BE49-F238E27FC236}">
                <a16:creationId xmlns:a16="http://schemas.microsoft.com/office/drawing/2014/main" id="{6FF5A6DC-9E5E-4FD6-9395-E120F9158278}"/>
              </a:ext>
            </a:extLst>
          </p:cNvPr>
          <p:cNvGrpSpPr/>
          <p:nvPr/>
        </p:nvGrpSpPr>
        <p:grpSpPr>
          <a:xfrm>
            <a:off x="3269351" y="2565580"/>
            <a:ext cx="1436720" cy="640851"/>
            <a:chOff x="3224966" y="2565580"/>
            <a:chExt cx="1436720" cy="640851"/>
          </a:xfrm>
        </p:grpSpPr>
        <p:pic>
          <p:nvPicPr>
            <p:cNvPr id="24" name="図 23" descr="アイコン&#10;&#10;自動的に生成された説明">
              <a:extLst>
                <a:ext uri="{FF2B5EF4-FFF2-40B4-BE49-F238E27FC236}">
                  <a16:creationId xmlns:a16="http://schemas.microsoft.com/office/drawing/2014/main" id="{18EB92D5-5E5F-45B3-B303-352F197B0D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24966" y="2565580"/>
              <a:ext cx="246103" cy="640851"/>
            </a:xfrm>
            <a:prstGeom prst="rect">
              <a:avLst/>
            </a:prstGeom>
          </p:spPr>
        </p:pic>
        <p:pic>
          <p:nvPicPr>
            <p:cNvPr id="44" name="図 43" descr="アイコン&#10;&#10;自動的に生成された説明">
              <a:extLst>
                <a:ext uri="{FF2B5EF4-FFF2-40B4-BE49-F238E27FC236}">
                  <a16:creationId xmlns:a16="http://schemas.microsoft.com/office/drawing/2014/main" id="{8C98A858-6791-411A-9D2B-24B1C063C11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07412" y="2565580"/>
              <a:ext cx="246103" cy="640851"/>
            </a:xfrm>
            <a:prstGeom prst="rect">
              <a:avLst/>
            </a:prstGeom>
          </p:spPr>
        </p:pic>
        <p:pic>
          <p:nvPicPr>
            <p:cNvPr id="45" name="図 44" descr="アイコン&#10;&#10;自動的に生成された説明">
              <a:extLst>
                <a:ext uri="{FF2B5EF4-FFF2-40B4-BE49-F238E27FC236}">
                  <a16:creationId xmlns:a16="http://schemas.microsoft.com/office/drawing/2014/main" id="{C6801C7D-5013-4CDC-99F8-EB64751EE5A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89858" y="2565580"/>
              <a:ext cx="246103" cy="640851"/>
            </a:xfrm>
            <a:prstGeom prst="rect">
              <a:avLst/>
            </a:prstGeom>
          </p:spPr>
        </p:pic>
        <p:pic>
          <p:nvPicPr>
            <p:cNvPr id="46" name="図 45" descr="アイコン&#10;&#10;自動的に生成された説明">
              <a:extLst>
                <a:ext uri="{FF2B5EF4-FFF2-40B4-BE49-F238E27FC236}">
                  <a16:creationId xmlns:a16="http://schemas.microsoft.com/office/drawing/2014/main" id="{A0CAB7B5-71B9-45B5-8656-16593FEF46E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72304" y="2565580"/>
              <a:ext cx="246103" cy="640851"/>
            </a:xfrm>
            <a:prstGeom prst="rect">
              <a:avLst/>
            </a:prstGeom>
          </p:spPr>
        </p:pic>
        <p:pic>
          <p:nvPicPr>
            <p:cNvPr id="47" name="図 46" descr="アイコン&#10;&#10;自動的に生成された説明">
              <a:extLst>
                <a:ext uri="{FF2B5EF4-FFF2-40B4-BE49-F238E27FC236}">
                  <a16:creationId xmlns:a16="http://schemas.microsoft.com/office/drawing/2014/main" id="{6AE9792E-C6B0-4F79-9A60-9AA6971E9E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54750" y="2565580"/>
              <a:ext cx="246103" cy="640851"/>
            </a:xfrm>
            <a:prstGeom prst="rect">
              <a:avLst/>
            </a:prstGeom>
          </p:spPr>
        </p:pic>
        <p:pic>
          <p:nvPicPr>
            <p:cNvPr id="48" name="図 47" descr="アイコン&#10;&#10;自動的に生成された説明">
              <a:extLst>
                <a:ext uri="{FF2B5EF4-FFF2-40B4-BE49-F238E27FC236}">
                  <a16:creationId xmlns:a16="http://schemas.microsoft.com/office/drawing/2014/main" id="{F6300FCF-9F1C-4F33-9229-586604541A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7196" y="2565580"/>
              <a:ext cx="246103" cy="640851"/>
            </a:xfrm>
            <a:prstGeom prst="rect">
              <a:avLst/>
            </a:prstGeom>
          </p:spPr>
        </p:pic>
        <p:pic>
          <p:nvPicPr>
            <p:cNvPr id="49" name="図 48" descr="アイコン&#10;&#10;自動的に生成された説明">
              <a:extLst>
                <a:ext uri="{FF2B5EF4-FFF2-40B4-BE49-F238E27FC236}">
                  <a16:creationId xmlns:a16="http://schemas.microsoft.com/office/drawing/2014/main" id="{306D01FE-084F-4AFA-BE96-E0E0D64D4F9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19642" y="2565580"/>
              <a:ext cx="246103" cy="640851"/>
            </a:xfrm>
            <a:prstGeom prst="rect">
              <a:avLst/>
            </a:prstGeom>
          </p:spPr>
        </p:pic>
        <p:pic>
          <p:nvPicPr>
            <p:cNvPr id="50" name="図 49" descr="アイコン&#10;&#10;自動的に生成された説明">
              <a:extLst>
                <a:ext uri="{FF2B5EF4-FFF2-40B4-BE49-F238E27FC236}">
                  <a16:creationId xmlns:a16="http://schemas.microsoft.com/office/drawing/2014/main" id="{754ED06B-F207-4E96-AD29-BF7C2E17F129}"/>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5150"/>
            <a:stretch/>
          </p:blipFill>
          <p:spPr>
            <a:xfrm>
              <a:off x="4502090" y="2565580"/>
              <a:ext cx="159596" cy="640851"/>
            </a:xfrm>
            <a:prstGeom prst="rect">
              <a:avLst/>
            </a:prstGeom>
          </p:spPr>
        </p:pic>
      </p:grpSp>
      <p:grpSp>
        <p:nvGrpSpPr>
          <p:cNvPr id="58" name="グループ化 57">
            <a:extLst>
              <a:ext uri="{FF2B5EF4-FFF2-40B4-BE49-F238E27FC236}">
                <a16:creationId xmlns:a16="http://schemas.microsoft.com/office/drawing/2014/main" id="{055803B1-A09F-41F5-8F8D-0016618D4218}"/>
              </a:ext>
            </a:extLst>
          </p:cNvPr>
          <p:cNvGrpSpPr/>
          <p:nvPr/>
        </p:nvGrpSpPr>
        <p:grpSpPr>
          <a:xfrm>
            <a:off x="5615347" y="2565580"/>
            <a:ext cx="465414" cy="640851"/>
            <a:chOff x="5645089" y="2565580"/>
            <a:chExt cx="465414" cy="640851"/>
          </a:xfrm>
        </p:grpSpPr>
        <p:pic>
          <p:nvPicPr>
            <p:cNvPr id="51" name="図 50" descr="アイコン&#10;&#10;自動的に生成された説明">
              <a:extLst>
                <a:ext uri="{FF2B5EF4-FFF2-40B4-BE49-F238E27FC236}">
                  <a16:creationId xmlns:a16="http://schemas.microsoft.com/office/drawing/2014/main" id="{0A0CAA4F-A1D3-42E4-84C6-95390DEB33B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45089" y="2565580"/>
              <a:ext cx="246103" cy="640851"/>
            </a:xfrm>
            <a:prstGeom prst="rect">
              <a:avLst/>
            </a:prstGeom>
          </p:spPr>
        </p:pic>
        <p:pic>
          <p:nvPicPr>
            <p:cNvPr id="52" name="図 51" descr="アイコン&#10;&#10;自動的に生成された説明">
              <a:extLst>
                <a:ext uri="{FF2B5EF4-FFF2-40B4-BE49-F238E27FC236}">
                  <a16:creationId xmlns:a16="http://schemas.microsoft.com/office/drawing/2014/main" id="{781C86ED-222D-4CEC-909E-69173E672D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19566"/>
            <a:stretch/>
          </p:blipFill>
          <p:spPr>
            <a:xfrm>
              <a:off x="5912553" y="2565580"/>
              <a:ext cx="197950" cy="640851"/>
            </a:xfrm>
            <a:prstGeom prst="rect">
              <a:avLst/>
            </a:prstGeom>
          </p:spPr>
        </p:pic>
      </p:grpSp>
      <p:grpSp>
        <p:nvGrpSpPr>
          <p:cNvPr id="57" name="グループ化 56">
            <a:extLst>
              <a:ext uri="{FF2B5EF4-FFF2-40B4-BE49-F238E27FC236}">
                <a16:creationId xmlns:a16="http://schemas.microsoft.com/office/drawing/2014/main" id="{4B4900B6-E1F7-4D21-8427-0F5402F5E925}"/>
              </a:ext>
            </a:extLst>
          </p:cNvPr>
          <p:cNvGrpSpPr/>
          <p:nvPr/>
        </p:nvGrpSpPr>
        <p:grpSpPr>
          <a:xfrm>
            <a:off x="7637822" y="2565580"/>
            <a:ext cx="374712" cy="640851"/>
            <a:chOff x="7511989" y="2565580"/>
            <a:chExt cx="374712" cy="640851"/>
          </a:xfrm>
        </p:grpSpPr>
        <p:pic>
          <p:nvPicPr>
            <p:cNvPr id="54" name="図 53" descr="アイコン&#10;&#10;自動的に生成された説明">
              <a:extLst>
                <a:ext uri="{FF2B5EF4-FFF2-40B4-BE49-F238E27FC236}">
                  <a16:creationId xmlns:a16="http://schemas.microsoft.com/office/drawing/2014/main" id="{DA17BC95-73F4-465B-A69B-0DD109BABCD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11989" y="2565580"/>
              <a:ext cx="246103" cy="640851"/>
            </a:xfrm>
            <a:prstGeom prst="rect">
              <a:avLst/>
            </a:prstGeom>
          </p:spPr>
        </p:pic>
        <p:pic>
          <p:nvPicPr>
            <p:cNvPr id="55" name="図 54" descr="アイコン&#10;&#10;自動的に生成された説明">
              <a:extLst>
                <a:ext uri="{FF2B5EF4-FFF2-40B4-BE49-F238E27FC236}">
                  <a16:creationId xmlns:a16="http://schemas.microsoft.com/office/drawing/2014/main" id="{129017C0-9CBD-4A72-9065-0D45411CF65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59981"/>
            <a:stretch/>
          </p:blipFill>
          <p:spPr>
            <a:xfrm>
              <a:off x="7788215" y="2565580"/>
              <a:ext cx="98486" cy="640851"/>
            </a:xfrm>
            <a:prstGeom prst="rect">
              <a:avLst/>
            </a:prstGeom>
          </p:spPr>
        </p:pic>
      </p:grpSp>
      <p:sp>
        <p:nvSpPr>
          <p:cNvPr id="30" name="テキスト ボックス 29">
            <a:extLst>
              <a:ext uri="{FF2B5EF4-FFF2-40B4-BE49-F238E27FC236}">
                <a16:creationId xmlns:a16="http://schemas.microsoft.com/office/drawing/2014/main" id="{B3F7BA7A-DBB8-4D6A-903C-5F07CC784E46}"/>
              </a:ext>
            </a:extLst>
          </p:cNvPr>
          <p:cNvSpPr txBox="1"/>
          <p:nvPr/>
        </p:nvSpPr>
        <p:spPr>
          <a:xfrm>
            <a:off x="3514055" y="2661047"/>
            <a:ext cx="939680" cy="461665"/>
          </a:xfrm>
          <a:prstGeom prst="rect">
            <a:avLst/>
          </a:prstGeom>
          <a:noFill/>
        </p:spPr>
        <p:txBody>
          <a:bodyPr wrap="none" rtlCol="0">
            <a:spAutoFit/>
          </a:bodyPr>
          <a:lstStyle/>
          <a:p>
            <a:pPr algn="ctr"/>
            <a:r>
              <a:rPr lang="en-US" altLang="ja-JP" sz="2400" b="1">
                <a:latin typeface="Meiryo UI" panose="020B0604030504040204" pitchFamily="50" charset="-128"/>
                <a:ea typeface="Meiryo UI" panose="020B0604030504040204" pitchFamily="50" charset="-128"/>
              </a:rPr>
              <a:t>7.7</a:t>
            </a:r>
            <a:r>
              <a:rPr lang="ja-JP" altLang="en-US" b="1">
                <a:effectLst/>
                <a:latin typeface="Meiryo UI" panose="020B0604030504040204" pitchFamily="50" charset="-128"/>
                <a:ea typeface="Meiryo UI" panose="020B0604030504040204" pitchFamily="50" charset="-128"/>
              </a:rPr>
              <a:t>人</a:t>
            </a:r>
          </a:p>
        </p:txBody>
      </p:sp>
      <p:sp>
        <p:nvSpPr>
          <p:cNvPr id="59" name="テキスト ボックス 58">
            <a:extLst>
              <a:ext uri="{FF2B5EF4-FFF2-40B4-BE49-F238E27FC236}">
                <a16:creationId xmlns:a16="http://schemas.microsoft.com/office/drawing/2014/main" id="{352AD1FC-C90F-4359-8E25-DE53602D398A}"/>
              </a:ext>
            </a:extLst>
          </p:cNvPr>
          <p:cNvSpPr txBox="1"/>
          <p:nvPr/>
        </p:nvSpPr>
        <p:spPr>
          <a:xfrm>
            <a:off x="5409693" y="2655225"/>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1.9</a:t>
            </a:r>
            <a:r>
              <a:rPr lang="ja-JP" altLang="en-US" b="1">
                <a:effectLst/>
                <a:latin typeface="Meiryo UI"/>
                <a:ea typeface="Meiryo UI"/>
              </a:rPr>
              <a:t>人</a:t>
            </a:r>
          </a:p>
        </p:txBody>
      </p:sp>
      <p:sp>
        <p:nvSpPr>
          <p:cNvPr id="60" name="テキスト ボックス 59">
            <a:extLst>
              <a:ext uri="{FF2B5EF4-FFF2-40B4-BE49-F238E27FC236}">
                <a16:creationId xmlns:a16="http://schemas.microsoft.com/office/drawing/2014/main" id="{09382F88-E3C0-41F1-8ED1-037D99817B1A}"/>
              </a:ext>
            </a:extLst>
          </p:cNvPr>
          <p:cNvSpPr txBox="1"/>
          <p:nvPr/>
        </p:nvSpPr>
        <p:spPr>
          <a:xfrm>
            <a:off x="7399304" y="2661047"/>
            <a:ext cx="939681" cy="461665"/>
          </a:xfrm>
          <a:prstGeom prst="rect">
            <a:avLst/>
          </a:prstGeom>
          <a:noFill/>
        </p:spPr>
        <p:txBody>
          <a:bodyPr wrap="none" lIns="91440" tIns="45720" rIns="91440" bIns="45720" rtlCol="0" anchor="t">
            <a:spAutoFit/>
          </a:bodyPr>
          <a:lstStyle/>
          <a:p>
            <a:pPr algn="ctr"/>
            <a:r>
              <a:rPr lang="en-US" altLang="ja-JP" sz="2400" b="1">
                <a:latin typeface="Meiryo UI"/>
                <a:ea typeface="Meiryo UI"/>
              </a:rPr>
              <a:t>1.3</a:t>
            </a:r>
            <a:r>
              <a:rPr lang="ja-JP" altLang="en-US" b="1">
                <a:effectLst/>
                <a:latin typeface="Meiryo UI"/>
                <a:ea typeface="Meiryo UI"/>
              </a:rPr>
              <a:t>人</a:t>
            </a:r>
          </a:p>
        </p:txBody>
      </p:sp>
      <p:sp>
        <p:nvSpPr>
          <p:cNvPr id="65" name="フリーフォーム: 図形 64">
            <a:extLst>
              <a:ext uri="{FF2B5EF4-FFF2-40B4-BE49-F238E27FC236}">
                <a16:creationId xmlns:a16="http://schemas.microsoft.com/office/drawing/2014/main" id="{188AB683-94C0-41C3-BFA4-B882DEB25DD1}"/>
              </a:ext>
            </a:extLst>
          </p:cNvPr>
          <p:cNvSpPr/>
          <p:nvPr/>
        </p:nvSpPr>
        <p:spPr>
          <a:xfrm rot="5400000">
            <a:off x="4664258" y="2926381"/>
            <a:ext cx="1073149" cy="5594831"/>
          </a:xfrm>
          <a:custGeom>
            <a:avLst/>
            <a:gdLst>
              <a:gd name="connsiteX0" fmla="*/ 2447925 w 2447925"/>
              <a:gd name="connsiteY0" fmla="*/ 405732 h 6301707"/>
              <a:gd name="connsiteX1" fmla="*/ 2447925 w 2447925"/>
              <a:gd name="connsiteY1" fmla="*/ 6301707 h 6301707"/>
              <a:gd name="connsiteX2" fmla="*/ 0 w 2447925"/>
              <a:gd name="connsiteY2" fmla="*/ 6301706 h 6301707"/>
              <a:gd name="connsiteX3" fmla="*/ 0 w 2447925"/>
              <a:gd name="connsiteY3" fmla="*/ 405732 h 6301707"/>
              <a:gd name="connsiteX4" fmla="*/ 929667 w 2447925"/>
              <a:gd name="connsiteY4" fmla="*/ 405732 h 6301707"/>
              <a:gd name="connsiteX5" fmla="*/ 1131563 w 2447925"/>
              <a:gd name="connsiteY5" fmla="*/ 0 h 6301707"/>
              <a:gd name="connsiteX6" fmla="*/ 1333458 w 2447925"/>
              <a:gd name="connsiteY6" fmla="*/ 405732 h 6301707"/>
              <a:gd name="connsiteX0" fmla="*/ 2447925 w 2447925"/>
              <a:gd name="connsiteY0" fmla="*/ 338050 h 6234025"/>
              <a:gd name="connsiteX1" fmla="*/ 2447925 w 2447925"/>
              <a:gd name="connsiteY1" fmla="*/ 6234025 h 6234025"/>
              <a:gd name="connsiteX2" fmla="*/ 0 w 2447925"/>
              <a:gd name="connsiteY2" fmla="*/ 6234024 h 6234025"/>
              <a:gd name="connsiteX3" fmla="*/ 0 w 2447925"/>
              <a:gd name="connsiteY3" fmla="*/ 338050 h 6234025"/>
              <a:gd name="connsiteX4" fmla="*/ 929667 w 2447925"/>
              <a:gd name="connsiteY4" fmla="*/ 338050 h 6234025"/>
              <a:gd name="connsiteX5" fmla="*/ 1739923 w 2447925"/>
              <a:gd name="connsiteY5" fmla="*/ 0 h 6234025"/>
              <a:gd name="connsiteX6" fmla="*/ 1333458 w 2447925"/>
              <a:gd name="connsiteY6" fmla="*/ 338050 h 6234025"/>
              <a:gd name="connsiteX7" fmla="*/ 2447925 w 2447925"/>
              <a:gd name="connsiteY7" fmla="*/ 338050 h 6234025"/>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333458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929667 w 2447925"/>
              <a:gd name="connsiteY4" fmla="*/ 297441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38303 w 2447925"/>
              <a:gd name="connsiteY4" fmla="*/ 287289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300825 h 6193416"/>
              <a:gd name="connsiteX5" fmla="*/ 1667499 w 2447925"/>
              <a:gd name="connsiteY5" fmla="*/ 0 h 6193416"/>
              <a:gd name="connsiteX6" fmla="*/ 1434851 w 2447925"/>
              <a:gd name="connsiteY6" fmla="*/ 297441 h 6193416"/>
              <a:gd name="connsiteX7" fmla="*/ 2447925 w 2447925"/>
              <a:gd name="connsiteY7" fmla="*/ 297441 h 6193416"/>
              <a:gd name="connsiteX0" fmla="*/ 2447925 w 2447925"/>
              <a:gd name="connsiteY0" fmla="*/ 297441 h 6193416"/>
              <a:gd name="connsiteX1" fmla="*/ 2447925 w 2447925"/>
              <a:gd name="connsiteY1" fmla="*/ 6193416 h 6193416"/>
              <a:gd name="connsiteX2" fmla="*/ 0 w 2447925"/>
              <a:gd name="connsiteY2" fmla="*/ 6193415 h 6193416"/>
              <a:gd name="connsiteX3" fmla="*/ 0 w 2447925"/>
              <a:gd name="connsiteY3" fmla="*/ 297441 h 6193416"/>
              <a:gd name="connsiteX4" fmla="*/ 1045545 w 2447925"/>
              <a:gd name="connsiteY4" fmla="*/ 290673 h 6193416"/>
              <a:gd name="connsiteX5" fmla="*/ 1667499 w 2447925"/>
              <a:gd name="connsiteY5" fmla="*/ 0 h 6193416"/>
              <a:gd name="connsiteX6" fmla="*/ 1434851 w 2447925"/>
              <a:gd name="connsiteY6" fmla="*/ 297441 h 6193416"/>
              <a:gd name="connsiteX7" fmla="*/ 2447925 w 2447925"/>
              <a:gd name="connsiteY7" fmla="*/ 297441 h 619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925" h="6193416">
                <a:moveTo>
                  <a:pt x="2447925" y="297441"/>
                </a:moveTo>
                <a:lnTo>
                  <a:pt x="2447925" y="6193416"/>
                </a:lnTo>
                <a:lnTo>
                  <a:pt x="0" y="6193415"/>
                </a:lnTo>
                <a:lnTo>
                  <a:pt x="0" y="297441"/>
                </a:lnTo>
                <a:lnTo>
                  <a:pt x="1045545" y="290673"/>
                </a:lnTo>
                <a:lnTo>
                  <a:pt x="1667499" y="0"/>
                </a:lnTo>
                <a:lnTo>
                  <a:pt x="1434851" y="297441"/>
                </a:lnTo>
                <a:lnTo>
                  <a:pt x="2447925" y="29744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746A1AAA-4A8C-4375-8795-22CC535EFDF9}"/>
              </a:ext>
            </a:extLst>
          </p:cNvPr>
          <p:cNvSpPr txBox="1"/>
          <p:nvPr/>
        </p:nvSpPr>
        <p:spPr>
          <a:xfrm>
            <a:off x="2579202" y="4024346"/>
            <a:ext cx="5492571" cy="719812"/>
          </a:xfrm>
          <a:prstGeom prst="rect">
            <a:avLst/>
          </a:prstGeom>
          <a:noFill/>
          <a:ln>
            <a:noFill/>
          </a:ln>
        </p:spPr>
        <p:txBody>
          <a:bodyPr wrap="square" rtlCol="0">
            <a:spAutoFit/>
          </a:bodyPr>
          <a:lstStyle/>
          <a:p>
            <a:pPr>
              <a:lnSpc>
                <a:spcPct val="120000"/>
              </a:lnSpc>
              <a:defRPr/>
            </a:pP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賦課方式って、若い人が減ると、保険料額が減るから</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a:lnSpc>
                <a:spcPct val="120000"/>
              </a:lnSpc>
              <a:defRPr/>
            </a:pPr>
            <a:r>
              <a:rPr kumimoji="1" lang="ja-JP" altLang="en-US">
                <a:solidFill>
                  <a:prstClr val="black"/>
                </a:solidFill>
                <a:latin typeface="Meiryo UI" panose="020B0604030504040204" pitchFamily="50" charset="-128"/>
                <a:ea typeface="Meiryo UI" panose="020B0604030504040204" pitchFamily="50" charset="-128"/>
              </a:rPr>
              <a:t>その時代の</a:t>
            </a: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高齢者の年金額が減るってことだよね？</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1A7AC8B7-5445-4210-8F73-206DED7CDFF2}"/>
              </a:ext>
            </a:extLst>
          </p:cNvPr>
          <p:cNvSpPr txBox="1"/>
          <p:nvPr/>
        </p:nvSpPr>
        <p:spPr>
          <a:xfrm>
            <a:off x="2722317" y="5360032"/>
            <a:ext cx="5190523" cy="719812"/>
          </a:xfrm>
          <a:prstGeom prst="rect">
            <a:avLst/>
          </a:prstGeom>
          <a:noFill/>
        </p:spPr>
        <p:txBody>
          <a:bodyPr wrap="square">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a:solidFill>
                  <a:prstClr val="black"/>
                </a:solidFill>
                <a:latin typeface="Meiryo UI" panose="020B0604030504040204" pitchFamily="50" charset="-128"/>
                <a:ea typeface="Meiryo UI" panose="020B0604030504040204" pitchFamily="50" charset="-128"/>
              </a:rPr>
              <a:t>と</a:t>
            </a:r>
            <a:r>
              <a:rPr kumimoji="1" lang="ja-JP" altLang="en-US"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いう事はやっぱり、私たちが高齢者になる頃には、</a:t>
            </a:r>
            <a:endParaRPr kumimoji="1" lang="en-US" altLang="ja-JP"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20000"/>
              </a:lnSpc>
              <a:spcBef>
                <a:spcPts val="0"/>
              </a:spcBef>
              <a:spcAft>
                <a:spcPts val="0"/>
              </a:spcAft>
              <a:buClrTx/>
              <a:buSzTx/>
              <a:buFontTx/>
              <a:buNone/>
              <a:tabLst/>
              <a:defRPr/>
            </a:pPr>
            <a:r>
              <a:rPr kumimoji="1" lang="ja-JP" altLang="en-US"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rPr>
              <a:t>ほとんどもらえないんじゃないの？</a:t>
            </a:r>
            <a:endParaRPr kumimoji="1" lang="en-US" altLang="ja-JP" b="1" i="0" u="none" strike="noStrike" kern="1200" cap="none" spc="0" normalizeH="0" baseline="0" noProof="0">
              <a:ln>
                <a:noFill/>
              </a:ln>
              <a:solidFill>
                <a:schemeClr val="accent2"/>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661691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0A880D66-DE42-44E8-A11D-559A8EAF60AF}"/>
              </a:ext>
            </a:extLst>
          </p:cNvPr>
          <p:cNvSpPr/>
          <p:nvPr/>
        </p:nvSpPr>
        <p:spPr>
          <a:xfrm>
            <a:off x="2261242" y="5081880"/>
            <a:ext cx="6950583" cy="908251"/>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DF72ED1-40C6-4AB1-97C2-2F5AA7849DBA}"/>
              </a:ext>
            </a:extLst>
          </p:cNvPr>
          <p:cNvSpPr/>
          <p:nvPr/>
        </p:nvSpPr>
        <p:spPr>
          <a:xfrm>
            <a:off x="2261242" y="3519780"/>
            <a:ext cx="6950583" cy="908251"/>
          </a:xfrm>
          <a:prstGeom prst="rect">
            <a:avLst/>
          </a:prstGeom>
          <a:solidFill>
            <a:srgbClr val="00A9CC">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1991AED7-3BE8-4A2C-8B5D-DDE18DC820E9}"/>
              </a:ext>
            </a:extLst>
          </p:cNvPr>
          <p:cNvSpPr/>
          <p:nvPr/>
        </p:nvSpPr>
        <p:spPr>
          <a:xfrm>
            <a:off x="2261242" y="1995780"/>
            <a:ext cx="6950583" cy="908251"/>
          </a:xfrm>
          <a:prstGeom prst="rect">
            <a:avLst/>
          </a:prstGeom>
          <a:solidFill>
            <a:srgbClr val="00A9CC">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26</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年金財政の仕組み③</a:t>
            </a:r>
          </a:p>
        </p:txBody>
      </p:sp>
      <p:sp>
        <p:nvSpPr>
          <p:cNvPr id="5" name="テキスト ボックス 4">
            <a:extLst>
              <a:ext uri="{FF2B5EF4-FFF2-40B4-BE49-F238E27FC236}">
                <a16:creationId xmlns:a16="http://schemas.microsoft.com/office/drawing/2014/main" id="{B4C8D0FC-36BB-4524-9583-DB9667EA5EA2}"/>
              </a:ext>
            </a:extLst>
          </p:cNvPr>
          <p:cNvSpPr txBox="1"/>
          <p:nvPr/>
        </p:nvSpPr>
        <p:spPr>
          <a:xfrm>
            <a:off x="643736" y="877027"/>
            <a:ext cx="9018664" cy="400110"/>
          </a:xfrm>
          <a:prstGeom prst="rect">
            <a:avLst/>
          </a:prstGeom>
          <a:noFill/>
        </p:spPr>
        <p:txBody>
          <a:bodyPr wrap="square" rtlCol="0">
            <a:spAutoFit/>
          </a:bodyPr>
          <a:lstStyle/>
          <a:p>
            <a:r>
              <a:rPr lang="ja-JP" altLang="en-US">
                <a:solidFill>
                  <a:srgbClr val="002060"/>
                </a:solidFill>
                <a:latin typeface="Meiryo UI" panose="020B0604030504040204" pitchFamily="50" charset="-128"/>
                <a:ea typeface="Meiryo UI" panose="020B0604030504040204" pitchFamily="50" charset="-128"/>
              </a:rPr>
              <a:t>人口減少による保険料の減少分は、</a:t>
            </a:r>
            <a:r>
              <a:rPr lang="ja-JP" altLang="en-US" sz="2000" b="1">
                <a:solidFill>
                  <a:schemeClr val="accent2"/>
                </a:solidFill>
                <a:latin typeface="Meiryo UI" panose="020B0604030504040204" pitchFamily="50" charset="-128"/>
                <a:ea typeface="Meiryo UI" panose="020B0604030504040204" pitchFamily="50" charset="-128"/>
              </a:rPr>
              <a:t>積立金から得られる財源で賄う見込み</a:t>
            </a:r>
            <a:r>
              <a:rPr lang="ja-JP" altLang="en-US">
                <a:solidFill>
                  <a:srgbClr val="002060"/>
                </a:solidFill>
                <a:latin typeface="Meiryo UI" panose="020B0604030504040204" pitchFamily="50" charset="-128"/>
                <a:ea typeface="Meiryo UI" panose="020B0604030504040204" pitchFamily="50" charset="-128"/>
              </a:rPr>
              <a:t>です。</a:t>
            </a:r>
          </a:p>
        </p:txBody>
      </p:sp>
      <p:sp>
        <p:nvSpPr>
          <p:cNvPr id="6" name="テキスト ボックス 5">
            <a:extLst>
              <a:ext uri="{FF2B5EF4-FFF2-40B4-BE49-F238E27FC236}">
                <a16:creationId xmlns:a16="http://schemas.microsoft.com/office/drawing/2014/main" id="{4D97F4C9-DA59-483E-BADE-52B997C48062}"/>
              </a:ext>
            </a:extLst>
          </p:cNvPr>
          <p:cNvSpPr txBox="1"/>
          <p:nvPr/>
        </p:nvSpPr>
        <p:spPr>
          <a:xfrm>
            <a:off x="2505692" y="1527763"/>
            <a:ext cx="3068608"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過去</a:t>
            </a:r>
          </a:p>
        </p:txBody>
      </p:sp>
      <p:sp>
        <p:nvSpPr>
          <p:cNvPr id="10" name="テキスト ボックス 9">
            <a:extLst>
              <a:ext uri="{FF2B5EF4-FFF2-40B4-BE49-F238E27FC236}">
                <a16:creationId xmlns:a16="http://schemas.microsoft.com/office/drawing/2014/main" id="{9D073F6C-8535-4E45-8146-3068E36B7855}"/>
              </a:ext>
            </a:extLst>
          </p:cNvPr>
          <p:cNvSpPr txBox="1"/>
          <p:nvPr/>
        </p:nvSpPr>
        <p:spPr>
          <a:xfrm>
            <a:off x="5824808" y="1527763"/>
            <a:ext cx="3068608"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現代～将来</a:t>
            </a:r>
          </a:p>
        </p:txBody>
      </p:sp>
      <p:sp>
        <p:nvSpPr>
          <p:cNvPr id="13" name="テキスト ボックス 12">
            <a:extLst>
              <a:ext uri="{FF2B5EF4-FFF2-40B4-BE49-F238E27FC236}">
                <a16:creationId xmlns:a16="http://schemas.microsoft.com/office/drawing/2014/main" id="{5CEF6AF9-A4F2-4B0A-8677-A6D09E2B6A21}"/>
              </a:ext>
            </a:extLst>
          </p:cNvPr>
          <p:cNvSpPr txBox="1"/>
          <p:nvPr/>
        </p:nvSpPr>
        <p:spPr>
          <a:xfrm>
            <a:off x="935801" y="2017224"/>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第１世代</a:t>
            </a:r>
            <a:endParaRPr lang="zh-CN" altLang="en-US" b="1">
              <a:solidFill>
                <a:srgbClr val="00A9CC"/>
              </a:solidFill>
            </a:endParaRPr>
          </a:p>
        </p:txBody>
      </p:sp>
      <p:sp>
        <p:nvSpPr>
          <p:cNvPr id="14" name="テキスト ボックス 13">
            <a:extLst>
              <a:ext uri="{FF2B5EF4-FFF2-40B4-BE49-F238E27FC236}">
                <a16:creationId xmlns:a16="http://schemas.microsoft.com/office/drawing/2014/main" id="{01B7F0BA-779D-4F2E-84DD-34CBDBA2FC33}"/>
              </a:ext>
            </a:extLst>
          </p:cNvPr>
          <p:cNvSpPr txBox="1"/>
          <p:nvPr/>
        </p:nvSpPr>
        <p:spPr>
          <a:xfrm>
            <a:off x="935801" y="3555695"/>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第２世代</a:t>
            </a:r>
            <a:endParaRPr lang="zh-CN" altLang="en-US" b="1">
              <a:solidFill>
                <a:srgbClr val="00A9CC"/>
              </a:solidFill>
            </a:endParaRPr>
          </a:p>
        </p:txBody>
      </p:sp>
      <p:sp>
        <p:nvSpPr>
          <p:cNvPr id="15" name="テキスト ボックス 14">
            <a:extLst>
              <a:ext uri="{FF2B5EF4-FFF2-40B4-BE49-F238E27FC236}">
                <a16:creationId xmlns:a16="http://schemas.microsoft.com/office/drawing/2014/main" id="{49EB7A02-37F8-4BFE-923B-ED2C222535F2}"/>
              </a:ext>
            </a:extLst>
          </p:cNvPr>
          <p:cNvSpPr txBox="1"/>
          <p:nvPr/>
        </p:nvSpPr>
        <p:spPr>
          <a:xfrm>
            <a:off x="935801" y="5094166"/>
            <a:ext cx="1325441" cy="886807"/>
          </a:xfrm>
          <a:prstGeom prst="rect">
            <a:avLst/>
          </a:prstGeom>
          <a:solidFill>
            <a:schemeClr val="bg1"/>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rgbClr val="00A9CC"/>
                </a:solidFill>
              </a:rPr>
              <a:t>第３世代</a:t>
            </a:r>
            <a:endParaRPr lang="zh-CN" altLang="en-US" b="1">
              <a:solidFill>
                <a:srgbClr val="00A9CC"/>
              </a:solidFill>
            </a:endParaRPr>
          </a:p>
        </p:txBody>
      </p:sp>
      <p:pic>
        <p:nvPicPr>
          <p:cNvPr id="16" name="グラフィックス 15">
            <a:extLst>
              <a:ext uri="{FF2B5EF4-FFF2-40B4-BE49-F238E27FC236}">
                <a16:creationId xmlns:a16="http://schemas.microsoft.com/office/drawing/2014/main" id="{BC8F0B43-5ECE-40E8-AAB2-86004AA00F9C}"/>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6229186" y="3519365"/>
            <a:ext cx="2621577" cy="933745"/>
          </a:xfrm>
          <a:prstGeom prst="rect">
            <a:avLst/>
          </a:prstGeom>
        </p:spPr>
      </p:pic>
      <p:pic>
        <p:nvPicPr>
          <p:cNvPr id="17" name="グラフィックス 16">
            <a:extLst>
              <a:ext uri="{FF2B5EF4-FFF2-40B4-BE49-F238E27FC236}">
                <a16:creationId xmlns:a16="http://schemas.microsoft.com/office/drawing/2014/main" id="{FDAE4C41-FACF-4CD7-8807-99FF766A3C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1618" r="-1038"/>
          <a:stretch/>
        </p:blipFill>
        <p:spPr>
          <a:xfrm>
            <a:off x="2502872" y="1934551"/>
            <a:ext cx="1040428" cy="940163"/>
          </a:xfrm>
          <a:prstGeom prst="rect">
            <a:avLst/>
          </a:prstGeom>
        </p:spPr>
      </p:pic>
      <p:pic>
        <p:nvPicPr>
          <p:cNvPr id="18" name="図 17">
            <a:extLst>
              <a:ext uri="{FF2B5EF4-FFF2-40B4-BE49-F238E27FC236}">
                <a16:creationId xmlns:a16="http://schemas.microsoft.com/office/drawing/2014/main" id="{FD66ED85-3F10-4FEB-BCDE-74DD7C395D94}"/>
              </a:ext>
            </a:extLst>
          </p:cNvPr>
          <p:cNvPicPr>
            <a:picLocks noChangeAspect="1"/>
          </p:cNvPicPr>
          <p:nvPr/>
        </p:nvPicPr>
        <p:blipFill>
          <a:blip r:embed="rId4"/>
          <a:stretch>
            <a:fillRect/>
          </a:stretch>
        </p:blipFill>
        <p:spPr>
          <a:xfrm>
            <a:off x="2513092" y="3365590"/>
            <a:ext cx="2621576" cy="1083403"/>
          </a:xfrm>
          <a:prstGeom prst="rect">
            <a:avLst/>
          </a:prstGeom>
        </p:spPr>
      </p:pic>
      <p:pic>
        <p:nvPicPr>
          <p:cNvPr id="19" name="図 18">
            <a:extLst>
              <a:ext uri="{FF2B5EF4-FFF2-40B4-BE49-F238E27FC236}">
                <a16:creationId xmlns:a16="http://schemas.microsoft.com/office/drawing/2014/main" id="{1C681F7A-BBD4-4873-9068-6C6A331BD7B3}"/>
              </a:ext>
            </a:extLst>
          </p:cNvPr>
          <p:cNvPicPr>
            <a:picLocks noChangeAspect="1"/>
          </p:cNvPicPr>
          <p:nvPr/>
        </p:nvPicPr>
        <p:blipFill rotWithShape="1">
          <a:blip r:embed="rId4"/>
          <a:srcRect l="63716"/>
          <a:stretch/>
        </p:blipFill>
        <p:spPr>
          <a:xfrm>
            <a:off x="7918773" y="4876748"/>
            <a:ext cx="1007299" cy="1147277"/>
          </a:xfrm>
          <a:prstGeom prst="rect">
            <a:avLst/>
          </a:prstGeom>
        </p:spPr>
      </p:pic>
      <p:cxnSp>
        <p:nvCxnSpPr>
          <p:cNvPr id="20" name="直線コネクタ 19">
            <a:extLst>
              <a:ext uri="{FF2B5EF4-FFF2-40B4-BE49-F238E27FC236}">
                <a16:creationId xmlns:a16="http://schemas.microsoft.com/office/drawing/2014/main" id="{0636DCEF-CF3C-4794-9EB0-5D0AA921905C}"/>
              </a:ext>
            </a:extLst>
          </p:cNvPr>
          <p:cNvCxnSpPr/>
          <p:nvPr/>
        </p:nvCxnSpPr>
        <p:spPr>
          <a:xfrm>
            <a:off x="5717483" y="1537289"/>
            <a:ext cx="0" cy="4620452"/>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7B5F8075-DE54-42BC-9AF2-6E75A6856AE5}"/>
              </a:ext>
            </a:extLst>
          </p:cNvPr>
          <p:cNvGrpSpPr/>
          <p:nvPr/>
        </p:nvGrpSpPr>
        <p:grpSpPr>
          <a:xfrm>
            <a:off x="2969999" y="2927779"/>
            <a:ext cx="837159" cy="490877"/>
            <a:chOff x="2601994" y="3277600"/>
            <a:chExt cx="1305113" cy="490877"/>
          </a:xfrm>
        </p:grpSpPr>
        <p:sp>
          <p:nvSpPr>
            <p:cNvPr id="24" name="矢印: 右 23">
              <a:extLst>
                <a:ext uri="{FF2B5EF4-FFF2-40B4-BE49-F238E27FC236}">
                  <a16:creationId xmlns:a16="http://schemas.microsoft.com/office/drawing/2014/main" id="{E2ED986D-7E2E-47C9-BA59-F5E493BA2275}"/>
                </a:ext>
              </a:extLst>
            </p:cNvPr>
            <p:cNvSpPr/>
            <p:nvPr/>
          </p:nvSpPr>
          <p:spPr>
            <a:xfrm rot="16200000">
              <a:off x="2996097"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23EA45F-7017-453C-B34C-55E9FC948E93}"/>
                </a:ext>
              </a:extLst>
            </p:cNvPr>
            <p:cNvSpPr txBox="1"/>
            <p:nvPr/>
          </p:nvSpPr>
          <p:spPr>
            <a:xfrm>
              <a:off x="2601994" y="3460700"/>
              <a:ext cx="13051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保険料</a:t>
              </a:r>
            </a:p>
          </p:txBody>
        </p:sp>
      </p:grpSp>
      <p:grpSp>
        <p:nvGrpSpPr>
          <p:cNvPr id="30" name="グループ化 29">
            <a:extLst>
              <a:ext uri="{FF2B5EF4-FFF2-40B4-BE49-F238E27FC236}">
                <a16:creationId xmlns:a16="http://schemas.microsoft.com/office/drawing/2014/main" id="{4D6C9054-91AA-4934-B224-716AD51A7763}"/>
              </a:ext>
            </a:extLst>
          </p:cNvPr>
          <p:cNvGrpSpPr/>
          <p:nvPr/>
        </p:nvGrpSpPr>
        <p:grpSpPr>
          <a:xfrm>
            <a:off x="2338716" y="2927779"/>
            <a:ext cx="667778" cy="490877"/>
            <a:chOff x="2648241" y="3277600"/>
            <a:chExt cx="1041052" cy="490877"/>
          </a:xfrm>
        </p:grpSpPr>
        <p:sp>
          <p:nvSpPr>
            <p:cNvPr id="31" name="矢印: 右 30">
              <a:extLst>
                <a:ext uri="{FF2B5EF4-FFF2-40B4-BE49-F238E27FC236}">
                  <a16:creationId xmlns:a16="http://schemas.microsoft.com/office/drawing/2014/main" id="{4AC80A86-6C0C-45B9-A0C8-A9A57CC2C58F}"/>
                </a:ext>
              </a:extLst>
            </p:cNvPr>
            <p:cNvSpPr/>
            <p:nvPr/>
          </p:nvSpPr>
          <p:spPr>
            <a:xfrm rot="16200000">
              <a:off x="2949861"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4516E53-EDD3-4301-8D03-19496DCD9EF3}"/>
                </a:ext>
              </a:extLst>
            </p:cNvPr>
            <p:cNvSpPr txBox="1"/>
            <p:nvPr/>
          </p:nvSpPr>
          <p:spPr>
            <a:xfrm>
              <a:off x="2705129" y="3460700"/>
              <a:ext cx="927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税</a:t>
              </a:r>
            </a:p>
          </p:txBody>
        </p:sp>
      </p:grpSp>
      <p:grpSp>
        <p:nvGrpSpPr>
          <p:cNvPr id="33" name="グループ化 32">
            <a:extLst>
              <a:ext uri="{FF2B5EF4-FFF2-40B4-BE49-F238E27FC236}">
                <a16:creationId xmlns:a16="http://schemas.microsoft.com/office/drawing/2014/main" id="{7A93ABE3-75DE-413D-A99E-6F083F302FBC}"/>
              </a:ext>
            </a:extLst>
          </p:cNvPr>
          <p:cNvGrpSpPr/>
          <p:nvPr/>
        </p:nvGrpSpPr>
        <p:grpSpPr>
          <a:xfrm>
            <a:off x="8297073" y="4458586"/>
            <a:ext cx="837159" cy="490877"/>
            <a:chOff x="2601994" y="3277600"/>
            <a:chExt cx="1305113" cy="490877"/>
          </a:xfrm>
        </p:grpSpPr>
        <p:sp>
          <p:nvSpPr>
            <p:cNvPr id="34" name="矢印: 右 33">
              <a:extLst>
                <a:ext uri="{FF2B5EF4-FFF2-40B4-BE49-F238E27FC236}">
                  <a16:creationId xmlns:a16="http://schemas.microsoft.com/office/drawing/2014/main" id="{B0A2839F-A153-4AA9-B25E-1C4A16ACA79E}"/>
                </a:ext>
              </a:extLst>
            </p:cNvPr>
            <p:cNvSpPr/>
            <p:nvPr/>
          </p:nvSpPr>
          <p:spPr>
            <a:xfrm rot="16200000">
              <a:off x="2996097"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E6632D52-9657-4CEC-9ECC-5F52AC9103C4}"/>
                </a:ext>
              </a:extLst>
            </p:cNvPr>
            <p:cNvSpPr txBox="1"/>
            <p:nvPr/>
          </p:nvSpPr>
          <p:spPr>
            <a:xfrm>
              <a:off x="2601994" y="3460700"/>
              <a:ext cx="13051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保険料</a:t>
              </a:r>
            </a:p>
          </p:txBody>
        </p:sp>
      </p:grpSp>
      <p:grpSp>
        <p:nvGrpSpPr>
          <p:cNvPr id="36" name="グループ化 35">
            <a:extLst>
              <a:ext uri="{FF2B5EF4-FFF2-40B4-BE49-F238E27FC236}">
                <a16:creationId xmlns:a16="http://schemas.microsoft.com/office/drawing/2014/main" id="{25CA5E1C-FC53-4373-9EEC-4BC9C93B18ED}"/>
              </a:ext>
            </a:extLst>
          </p:cNvPr>
          <p:cNvGrpSpPr/>
          <p:nvPr/>
        </p:nvGrpSpPr>
        <p:grpSpPr>
          <a:xfrm>
            <a:off x="7665790" y="4458586"/>
            <a:ext cx="667778" cy="490877"/>
            <a:chOff x="2648241" y="3277600"/>
            <a:chExt cx="1041052" cy="490877"/>
          </a:xfrm>
        </p:grpSpPr>
        <p:sp>
          <p:nvSpPr>
            <p:cNvPr id="37" name="矢印: 右 36">
              <a:extLst>
                <a:ext uri="{FF2B5EF4-FFF2-40B4-BE49-F238E27FC236}">
                  <a16:creationId xmlns:a16="http://schemas.microsoft.com/office/drawing/2014/main" id="{5558B186-A967-4B31-9BE0-A5C4C466FC23}"/>
                </a:ext>
              </a:extLst>
            </p:cNvPr>
            <p:cNvSpPr/>
            <p:nvPr/>
          </p:nvSpPr>
          <p:spPr>
            <a:xfrm rot="16200000">
              <a:off x="2949861" y="2975980"/>
              <a:ext cx="437811" cy="1041052"/>
            </a:xfrm>
            <a:prstGeom prst="rightArrow">
              <a:avLst>
                <a:gd name="adj1" fmla="val 50000"/>
                <a:gd name="adj2" fmla="val 36861"/>
              </a:avLst>
            </a:prstGeom>
            <a:solidFill>
              <a:srgbClr val="C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E1CF3444-BB52-409F-813E-4284ADB84D2C}"/>
                </a:ext>
              </a:extLst>
            </p:cNvPr>
            <p:cNvSpPr txBox="1"/>
            <p:nvPr/>
          </p:nvSpPr>
          <p:spPr>
            <a:xfrm>
              <a:off x="2705129" y="3460700"/>
              <a:ext cx="9272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mn-cs"/>
                </a:rPr>
                <a:t>税</a:t>
              </a:r>
            </a:p>
          </p:txBody>
        </p:sp>
      </p:grpSp>
      <p:sp>
        <p:nvSpPr>
          <p:cNvPr id="40" name="大かっこ 39">
            <a:extLst>
              <a:ext uri="{FF2B5EF4-FFF2-40B4-BE49-F238E27FC236}">
                <a16:creationId xmlns:a16="http://schemas.microsoft.com/office/drawing/2014/main" id="{926F35DA-DECE-46C5-8E2B-2B3E08AFD0CA}"/>
              </a:ext>
            </a:extLst>
          </p:cNvPr>
          <p:cNvSpPr/>
          <p:nvPr/>
        </p:nvSpPr>
        <p:spPr>
          <a:xfrm>
            <a:off x="3697099" y="2110163"/>
            <a:ext cx="1866581" cy="737682"/>
          </a:xfrm>
          <a:prstGeom prst="bracketPair">
            <a:avLst/>
          </a:prstGeom>
          <a:ln w="25400">
            <a:solidFill>
              <a:srgbClr val="00A9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a:solidFill>
                <a:prstClr val="black"/>
              </a:solidFill>
            </a:endParaRPr>
          </a:p>
        </p:txBody>
      </p:sp>
      <p:sp>
        <p:nvSpPr>
          <p:cNvPr id="42" name="加算記号 41">
            <a:extLst>
              <a:ext uri="{FF2B5EF4-FFF2-40B4-BE49-F238E27FC236}">
                <a16:creationId xmlns:a16="http://schemas.microsoft.com/office/drawing/2014/main" id="{A8EAFA27-E332-40DB-9D9B-AFB465F38996}"/>
              </a:ext>
            </a:extLst>
          </p:cNvPr>
          <p:cNvSpPr/>
          <p:nvPr/>
        </p:nvSpPr>
        <p:spPr>
          <a:xfrm>
            <a:off x="3769178" y="2311304"/>
            <a:ext cx="333375" cy="333375"/>
          </a:xfrm>
          <a:prstGeom prst="mathPlus">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58">
            <a:extLst>
              <a:ext uri="{FF2B5EF4-FFF2-40B4-BE49-F238E27FC236}">
                <a16:creationId xmlns:a16="http://schemas.microsoft.com/office/drawing/2014/main" id="{EEDC9C1B-86BB-407B-A413-0DEEA9B86795}"/>
              </a:ext>
            </a:extLst>
          </p:cNvPr>
          <p:cNvSpPr/>
          <p:nvPr/>
        </p:nvSpPr>
        <p:spPr>
          <a:xfrm>
            <a:off x="4021273" y="2118519"/>
            <a:ext cx="1424202" cy="33337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ja-JP" altLang="en-US" sz="1600" b="1">
                <a:solidFill>
                  <a:prstClr val="black"/>
                </a:solidFill>
                <a:latin typeface="Meiryo UI" panose="020B0604030504040204" pitchFamily="50" charset="-128"/>
                <a:ea typeface="Meiryo UI" panose="020B0604030504040204" pitchFamily="50" charset="-128"/>
              </a:rPr>
              <a:t>積立金の形成</a:t>
            </a:r>
          </a:p>
        </p:txBody>
      </p:sp>
      <p:grpSp>
        <p:nvGrpSpPr>
          <p:cNvPr id="11" name="グループ化 10">
            <a:extLst>
              <a:ext uri="{FF2B5EF4-FFF2-40B4-BE49-F238E27FC236}">
                <a16:creationId xmlns:a16="http://schemas.microsoft.com/office/drawing/2014/main" id="{21182199-57D1-4E7D-A07D-BE7AEE84052C}"/>
              </a:ext>
            </a:extLst>
          </p:cNvPr>
          <p:cNvGrpSpPr/>
          <p:nvPr/>
        </p:nvGrpSpPr>
        <p:grpSpPr>
          <a:xfrm>
            <a:off x="6067343" y="5166935"/>
            <a:ext cx="1753328" cy="737682"/>
            <a:chOff x="6067343" y="5166935"/>
            <a:chExt cx="1753328" cy="737682"/>
          </a:xfrm>
        </p:grpSpPr>
        <p:sp>
          <p:nvSpPr>
            <p:cNvPr id="41" name="大かっこ 40">
              <a:extLst>
                <a:ext uri="{FF2B5EF4-FFF2-40B4-BE49-F238E27FC236}">
                  <a16:creationId xmlns:a16="http://schemas.microsoft.com/office/drawing/2014/main" id="{A1FDD3C3-2339-4717-9B10-8D6DBD5A50BC}"/>
                </a:ext>
              </a:extLst>
            </p:cNvPr>
            <p:cNvSpPr/>
            <p:nvPr/>
          </p:nvSpPr>
          <p:spPr>
            <a:xfrm>
              <a:off x="6067343" y="5166935"/>
              <a:ext cx="1753328" cy="737682"/>
            </a:xfrm>
            <a:prstGeom prst="bracketPair">
              <a:avLst/>
            </a:prstGeom>
            <a:ln w="25400">
              <a:solidFill>
                <a:srgbClr val="00A9C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ja-JP" altLang="en-US">
                <a:solidFill>
                  <a:prstClr val="black"/>
                </a:solidFill>
              </a:endParaRPr>
            </a:p>
          </p:txBody>
        </p:sp>
        <p:sp>
          <p:nvSpPr>
            <p:cNvPr id="43" name="加算記号 42">
              <a:extLst>
                <a:ext uri="{FF2B5EF4-FFF2-40B4-BE49-F238E27FC236}">
                  <a16:creationId xmlns:a16="http://schemas.microsoft.com/office/drawing/2014/main" id="{A0241D14-CE49-4668-8773-70F94AD8E9B6}"/>
                </a:ext>
              </a:extLst>
            </p:cNvPr>
            <p:cNvSpPr/>
            <p:nvPr/>
          </p:nvSpPr>
          <p:spPr>
            <a:xfrm>
              <a:off x="7404492" y="5369088"/>
              <a:ext cx="333375" cy="333375"/>
            </a:xfrm>
            <a:prstGeom prst="mathPlus">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58">
              <a:extLst>
                <a:ext uri="{FF2B5EF4-FFF2-40B4-BE49-F238E27FC236}">
                  <a16:creationId xmlns:a16="http://schemas.microsoft.com/office/drawing/2014/main" id="{E1D047AF-B04C-47E2-9758-86C1F2CE56A3}"/>
                </a:ext>
              </a:extLst>
            </p:cNvPr>
            <p:cNvSpPr/>
            <p:nvPr/>
          </p:nvSpPr>
          <p:spPr>
            <a:xfrm>
              <a:off x="6102118" y="5219346"/>
              <a:ext cx="1424202" cy="333376"/>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ja-JP" altLang="en-US" sz="1600" b="1">
                  <a:solidFill>
                    <a:prstClr val="black"/>
                  </a:solidFill>
                  <a:latin typeface="Meiryo UI" panose="020B0604030504040204" pitchFamily="50" charset="-128"/>
                  <a:ea typeface="Meiryo UI" panose="020B0604030504040204" pitchFamily="50" charset="-128"/>
                </a:rPr>
                <a:t>積立金の活用</a:t>
              </a:r>
            </a:p>
          </p:txBody>
        </p:sp>
        <p:pic>
          <p:nvPicPr>
            <p:cNvPr id="56" name="グラフィックス 55">
              <a:extLst>
                <a:ext uri="{FF2B5EF4-FFF2-40B4-BE49-F238E27FC236}">
                  <a16:creationId xmlns:a16="http://schemas.microsoft.com/office/drawing/2014/main" id="{5A51ABBC-8436-4508-A419-83A36877B9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2218" y="5562790"/>
              <a:ext cx="564002" cy="306122"/>
            </a:xfrm>
            <a:prstGeom prst="rect">
              <a:avLst/>
            </a:prstGeom>
          </p:spPr>
        </p:pic>
      </p:grpSp>
      <p:pic>
        <p:nvPicPr>
          <p:cNvPr id="58" name="図 57">
            <a:extLst>
              <a:ext uri="{FF2B5EF4-FFF2-40B4-BE49-F238E27FC236}">
                <a16:creationId xmlns:a16="http://schemas.microsoft.com/office/drawing/2014/main" id="{EFD9785B-81EF-4200-9314-9F741D17DDCF}"/>
              </a:ext>
            </a:extLst>
          </p:cNvPr>
          <p:cNvPicPr>
            <a:picLocks noChangeAspect="1"/>
          </p:cNvPicPr>
          <p:nvPr/>
        </p:nvPicPr>
        <p:blipFill>
          <a:blip r:embed="rId7"/>
          <a:stretch>
            <a:fillRect/>
          </a:stretch>
        </p:blipFill>
        <p:spPr>
          <a:xfrm>
            <a:off x="4096438" y="2480729"/>
            <a:ext cx="462331" cy="262471"/>
          </a:xfrm>
          <a:prstGeom prst="rect">
            <a:avLst/>
          </a:prstGeom>
        </p:spPr>
      </p:pic>
      <p:pic>
        <p:nvPicPr>
          <p:cNvPr id="59" name="図 58">
            <a:extLst>
              <a:ext uri="{FF2B5EF4-FFF2-40B4-BE49-F238E27FC236}">
                <a16:creationId xmlns:a16="http://schemas.microsoft.com/office/drawing/2014/main" id="{24A5AF4E-9562-405C-AB8C-D62FFFF30483}"/>
              </a:ext>
            </a:extLst>
          </p:cNvPr>
          <p:cNvPicPr>
            <a:picLocks noChangeAspect="1"/>
          </p:cNvPicPr>
          <p:nvPr/>
        </p:nvPicPr>
        <p:blipFill>
          <a:blip r:embed="rId7"/>
          <a:stretch>
            <a:fillRect/>
          </a:stretch>
        </p:blipFill>
        <p:spPr>
          <a:xfrm>
            <a:off x="4547254" y="2487964"/>
            <a:ext cx="462331" cy="262471"/>
          </a:xfrm>
          <a:prstGeom prst="rect">
            <a:avLst/>
          </a:prstGeom>
        </p:spPr>
      </p:pic>
      <p:pic>
        <p:nvPicPr>
          <p:cNvPr id="60" name="図 59">
            <a:extLst>
              <a:ext uri="{FF2B5EF4-FFF2-40B4-BE49-F238E27FC236}">
                <a16:creationId xmlns:a16="http://schemas.microsoft.com/office/drawing/2014/main" id="{A8291745-D4D1-4B77-83FA-B38FFB8607D2}"/>
              </a:ext>
            </a:extLst>
          </p:cNvPr>
          <p:cNvPicPr>
            <a:picLocks noChangeAspect="1"/>
          </p:cNvPicPr>
          <p:nvPr/>
        </p:nvPicPr>
        <p:blipFill>
          <a:blip r:embed="rId7"/>
          <a:stretch>
            <a:fillRect/>
          </a:stretch>
        </p:blipFill>
        <p:spPr>
          <a:xfrm>
            <a:off x="5001539" y="2501217"/>
            <a:ext cx="462331" cy="262471"/>
          </a:xfrm>
          <a:prstGeom prst="rect">
            <a:avLst/>
          </a:prstGeom>
        </p:spPr>
      </p:pic>
      <p:sp>
        <p:nvSpPr>
          <p:cNvPr id="61" name="吹き出し: 四角形 60">
            <a:extLst>
              <a:ext uri="{FF2B5EF4-FFF2-40B4-BE49-F238E27FC236}">
                <a16:creationId xmlns:a16="http://schemas.microsoft.com/office/drawing/2014/main" id="{6B66F91F-A061-47D8-BFEE-F559465B618D}"/>
              </a:ext>
            </a:extLst>
          </p:cNvPr>
          <p:cNvSpPr/>
          <p:nvPr/>
        </p:nvSpPr>
        <p:spPr>
          <a:xfrm>
            <a:off x="5989606" y="1969869"/>
            <a:ext cx="3031802" cy="1253339"/>
          </a:xfrm>
          <a:prstGeom prst="wedgeRectCallout">
            <a:avLst>
              <a:gd name="adj1" fmla="val -62303"/>
              <a:gd name="adj2" fmla="val -23377"/>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a:solidFill>
                  <a:srgbClr val="002060"/>
                </a:solidFill>
                <a:latin typeface="Meiryo UI" panose="020B0604030504040204" pitchFamily="50" charset="-128"/>
                <a:ea typeface="Meiryo UI" panose="020B0604030504040204" pitchFamily="50" charset="-128"/>
              </a:rPr>
              <a:t>全額年金に充てている</a:t>
            </a:r>
            <a:br>
              <a:rPr kumimoji="1" lang="en-US" altLang="ja-JP">
                <a:solidFill>
                  <a:srgbClr val="002060"/>
                </a:solidFill>
                <a:latin typeface="Meiryo UI" panose="020B0604030504040204" pitchFamily="50" charset="-128"/>
                <a:ea typeface="Meiryo UI" panose="020B0604030504040204" pitchFamily="50" charset="-128"/>
              </a:rPr>
            </a:br>
            <a:r>
              <a:rPr kumimoji="1" lang="ja-JP" altLang="en-US">
                <a:solidFill>
                  <a:srgbClr val="002060"/>
                </a:solidFill>
                <a:latin typeface="Meiryo UI" panose="020B0604030504040204" pitchFamily="50" charset="-128"/>
                <a:ea typeface="Meiryo UI" panose="020B0604030504040204" pitchFamily="50" charset="-128"/>
              </a:rPr>
              <a:t>わけでは無く、</a:t>
            </a:r>
            <a:br>
              <a:rPr kumimoji="1" lang="en-US" altLang="ja-JP">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積立もしている</a:t>
            </a:r>
          </a:p>
        </p:txBody>
      </p:sp>
      <p:cxnSp>
        <p:nvCxnSpPr>
          <p:cNvPr id="63" name="直線矢印コネクタ 62">
            <a:extLst>
              <a:ext uri="{FF2B5EF4-FFF2-40B4-BE49-F238E27FC236}">
                <a16:creationId xmlns:a16="http://schemas.microsoft.com/office/drawing/2014/main" id="{68021C6D-945B-4026-99FF-FF67B0E4C237}"/>
              </a:ext>
            </a:extLst>
          </p:cNvPr>
          <p:cNvCxnSpPr/>
          <p:nvPr/>
        </p:nvCxnSpPr>
        <p:spPr>
          <a:xfrm>
            <a:off x="5009585" y="2847845"/>
            <a:ext cx="1381690" cy="2246321"/>
          </a:xfrm>
          <a:prstGeom prst="straightConnector1">
            <a:avLst/>
          </a:prstGeom>
          <a:ln w="50800" cap="rnd">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DCE00A08-CCCA-4B4B-835F-AABCA5791A57}"/>
              </a:ext>
            </a:extLst>
          </p:cNvPr>
          <p:cNvGrpSpPr/>
          <p:nvPr/>
        </p:nvGrpSpPr>
        <p:grpSpPr>
          <a:xfrm>
            <a:off x="5144543" y="3686521"/>
            <a:ext cx="1007615" cy="647353"/>
            <a:chOff x="5144543" y="3686521"/>
            <a:chExt cx="1007615" cy="647353"/>
          </a:xfrm>
        </p:grpSpPr>
        <p:sp>
          <p:nvSpPr>
            <p:cNvPr id="4" name="矢印: 右 3">
              <a:extLst>
                <a:ext uri="{FF2B5EF4-FFF2-40B4-BE49-F238E27FC236}">
                  <a16:creationId xmlns:a16="http://schemas.microsoft.com/office/drawing/2014/main" id="{4EFDB6D2-2C9F-4528-AFC4-C13D34A5B3F9}"/>
                </a:ext>
              </a:extLst>
            </p:cNvPr>
            <p:cNvSpPr/>
            <p:nvPr/>
          </p:nvSpPr>
          <p:spPr>
            <a:xfrm>
              <a:off x="5210935" y="3686521"/>
              <a:ext cx="941223" cy="647353"/>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974EB7EC-504A-43E8-9C56-E142D54D3CC1}"/>
                </a:ext>
              </a:extLst>
            </p:cNvPr>
            <p:cNvSpPr txBox="1"/>
            <p:nvPr/>
          </p:nvSpPr>
          <p:spPr bwMode="gray">
            <a:xfrm>
              <a:off x="5144543" y="3880397"/>
              <a:ext cx="94122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メイリオ" panose="020B0604030504040204" pitchFamily="50" charset="-128"/>
                  <a:ea typeface="メイリオ" panose="020B0604030504040204" pitchFamily="50" charset="-128"/>
                </a:rPr>
                <a:t>年を取る</a:t>
              </a:r>
              <a:endParaRPr kumimoji="1" lang="ja-JP" altLang="en-US" sz="1400" b="1" i="0" u="none" strike="noStrike" kern="1200" cap="none" spc="0" normalizeH="0" baseline="0" noProof="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grpSp>
      <p:pic>
        <p:nvPicPr>
          <p:cNvPr id="46" name="図 45">
            <a:extLst>
              <a:ext uri="{FF2B5EF4-FFF2-40B4-BE49-F238E27FC236}">
                <a16:creationId xmlns:a16="http://schemas.microsoft.com/office/drawing/2014/main" id="{25A6E94A-8A42-430F-A5C2-2A65D74AB773}"/>
              </a:ext>
            </a:extLst>
          </p:cNvPr>
          <p:cNvPicPr>
            <a:picLocks noChangeAspect="1"/>
          </p:cNvPicPr>
          <p:nvPr/>
        </p:nvPicPr>
        <p:blipFill>
          <a:blip r:embed="rId4"/>
          <a:stretch>
            <a:fillRect/>
          </a:stretch>
        </p:blipFill>
        <p:spPr>
          <a:xfrm>
            <a:off x="2513092" y="3365590"/>
            <a:ext cx="2621576" cy="1083403"/>
          </a:xfrm>
          <a:prstGeom prst="rect">
            <a:avLst/>
          </a:prstGeom>
        </p:spPr>
      </p:pic>
    </p:spTree>
    <p:extLst>
      <p:ext uri="{BB962C8B-B14F-4D97-AF65-F5344CB8AC3E}">
        <p14:creationId xmlns:p14="http://schemas.microsoft.com/office/powerpoint/2010/main" val="34898483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fill="hold" nodeType="clickEffect">
                                  <p:stCondLst>
                                    <p:cond delay="0"/>
                                  </p:stCondLst>
                                  <p:childTnLst>
                                    <p:animMotion origin="layout" path="M 2.5641E-6 4.07407E-6 L 0.37388 4.07407E-6 " pathEditMode="relative" rAng="0" ptsTypes="AA">
                                      <p:cBhvr>
                                        <p:cTn id="14" dur="1000" fill="hold"/>
                                        <p:tgtEl>
                                          <p:spTgt spid="46"/>
                                        </p:tgtEl>
                                        <p:attrNameLst>
                                          <p:attrName>ppt_x</p:attrName>
                                          <p:attrName>ppt_y</p:attrName>
                                        </p:attrNameLst>
                                      </p:cBhvr>
                                      <p:rCtr x="18686" y="0"/>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xit" presetSubtype="0" fill="hold" nodeType="withEffect">
                                  <p:stCondLst>
                                    <p:cond delay="0"/>
                                  </p:stCondLst>
                                  <p:childTnLst>
                                    <p:animEffect transition="out" filter="fade">
                                      <p:cBhvr>
                                        <p:cTn id="20" dur="500"/>
                                        <p:tgtEl>
                                          <p:spTgt spid="46"/>
                                        </p:tgtEl>
                                      </p:cBhvr>
                                    </p:animEffect>
                                    <p:set>
                                      <p:cBhvr>
                                        <p:cTn id="21" dur="1" fill="hold">
                                          <p:stCondLst>
                                            <p:cond delay="499"/>
                                          </p:stCondLst>
                                        </p:cTn>
                                        <p:tgtEl>
                                          <p:spTgt spid="46"/>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up)">
                                      <p:cBhvr>
                                        <p:cTn id="29" dur="1000"/>
                                        <p:tgtEl>
                                          <p:spTgt spid="6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p:cTn id="48" dur="1000" fill="hold"/>
                                        <p:tgtEl>
                                          <p:spTgt spid="61"/>
                                        </p:tgtEl>
                                        <p:attrNameLst>
                                          <p:attrName>ppt_w</p:attrName>
                                        </p:attrNameLst>
                                      </p:cBhvr>
                                      <p:tavLst>
                                        <p:tav tm="0">
                                          <p:val>
                                            <p:fltVal val="0"/>
                                          </p:val>
                                        </p:tav>
                                        <p:tav tm="100000">
                                          <p:val>
                                            <p:strVal val="#ppt_w"/>
                                          </p:val>
                                        </p:tav>
                                      </p:tavLst>
                                    </p:anim>
                                    <p:anim calcmode="lin" valueType="num">
                                      <p:cBhvr>
                                        <p:cTn id="49" dur="1000" fill="hold"/>
                                        <p:tgtEl>
                                          <p:spTgt spid="61"/>
                                        </p:tgtEl>
                                        <p:attrNameLst>
                                          <p:attrName>ppt_h</p:attrName>
                                        </p:attrNameLst>
                                      </p:cBhvr>
                                      <p:tavLst>
                                        <p:tav tm="0">
                                          <p:val>
                                            <p:fltVal val="0"/>
                                          </p:val>
                                        </p:tav>
                                        <p:tav tm="100000">
                                          <p:val>
                                            <p:strVal val="#ppt_h"/>
                                          </p:val>
                                        </p:tav>
                                      </p:tavLst>
                                    </p:anim>
                                  </p:childTnLst>
                                </p:cTn>
                              </p:par>
                              <p:par>
                                <p:cTn id="50" presetID="35" presetClass="path" presetSubtype="0" fill="hold" grpId="1" nodeType="withEffect">
                                  <p:stCondLst>
                                    <p:cond delay="0"/>
                                  </p:stCondLst>
                                  <p:childTnLst>
                                    <p:animMotion origin="layout" path="M -0.13718 -0.00208 L -2.30769E-6 -2.22222E-6 " pathEditMode="relative" rAng="0" ptsTypes="AA">
                                      <p:cBhvr>
                                        <p:cTn id="51" dur="1000" fill="hold"/>
                                        <p:tgtEl>
                                          <p:spTgt spid="61"/>
                                        </p:tgtEl>
                                        <p:attrNameLst>
                                          <p:attrName>ppt_x</p:attrName>
                                          <p:attrName>ppt_y</p:attrName>
                                        </p:attrNameLst>
                                      </p:cBhvr>
                                      <p:rCtr x="685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860C360-F367-4D5A-9BBC-720445C2B1CD}"/>
              </a:ext>
            </a:extLst>
          </p:cNvPr>
          <p:cNvSpPr/>
          <p:nvPr/>
        </p:nvSpPr>
        <p:spPr>
          <a:xfrm>
            <a:off x="380123" y="716133"/>
            <a:ext cx="9145754" cy="5770392"/>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矢印: 右 37">
            <a:extLst>
              <a:ext uri="{FF2B5EF4-FFF2-40B4-BE49-F238E27FC236}">
                <a16:creationId xmlns:a16="http://schemas.microsoft.com/office/drawing/2014/main" id="{269FD7BA-3626-4457-A2F4-D4223A97E694}"/>
              </a:ext>
            </a:extLst>
          </p:cNvPr>
          <p:cNvSpPr/>
          <p:nvPr/>
        </p:nvSpPr>
        <p:spPr>
          <a:xfrm flipH="1">
            <a:off x="3867417" y="3940862"/>
            <a:ext cx="3649710"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BEBD660-ABEA-4022-8B5D-B15B68D3E6EB}"/>
              </a:ext>
            </a:extLst>
          </p:cNvPr>
          <p:cNvSpPr/>
          <p:nvPr/>
        </p:nvSpPr>
        <p:spPr>
          <a:xfrm>
            <a:off x="1297040" y="1149209"/>
            <a:ext cx="252418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103466"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58789" y="55917"/>
            <a:ext cx="2608406"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公的年金の規模</a:t>
            </a:r>
          </a:p>
        </p:txBody>
      </p:sp>
      <p:sp>
        <p:nvSpPr>
          <p:cNvPr id="6" name="テキスト ボックス 5">
            <a:extLst>
              <a:ext uri="{FF2B5EF4-FFF2-40B4-BE49-F238E27FC236}">
                <a16:creationId xmlns:a16="http://schemas.microsoft.com/office/drawing/2014/main" id="{90F29752-E967-4190-932B-7F3ADE8C0586}"/>
              </a:ext>
            </a:extLst>
          </p:cNvPr>
          <p:cNvSpPr txBox="1"/>
          <p:nvPr/>
        </p:nvSpPr>
        <p:spPr>
          <a:xfrm>
            <a:off x="583377" y="1142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働く世代</a:t>
            </a:r>
          </a:p>
        </p:txBody>
      </p:sp>
      <p:sp>
        <p:nvSpPr>
          <p:cNvPr id="10" name="テキスト ボックス 9">
            <a:extLst>
              <a:ext uri="{FF2B5EF4-FFF2-40B4-BE49-F238E27FC236}">
                <a16:creationId xmlns:a16="http://schemas.microsoft.com/office/drawing/2014/main" id="{ABC6991E-63D8-403A-926C-623BA88C2266}"/>
              </a:ext>
            </a:extLst>
          </p:cNvPr>
          <p:cNvSpPr txBox="1"/>
          <p:nvPr/>
        </p:nvSpPr>
        <p:spPr>
          <a:xfrm>
            <a:off x="583377" y="3809921"/>
            <a:ext cx="578673" cy="2486104"/>
          </a:xfrm>
          <a:prstGeom prst="rect">
            <a:avLst/>
          </a:prstGeom>
          <a:solidFill>
            <a:srgbClr val="00A9CC"/>
          </a:solidFill>
          <a:ln w="19050">
            <a:solidFill>
              <a:srgbClr val="00A9CC"/>
            </a:solidFill>
          </a:ln>
        </p:spPr>
        <p:style>
          <a:lnRef idx="2">
            <a:schemeClr val="accent1">
              <a:shade val="50000"/>
            </a:schemeClr>
          </a:lnRef>
          <a:fillRef idx="1">
            <a:schemeClr val="accent1"/>
          </a:fillRef>
          <a:effectRef idx="0">
            <a:schemeClr val="accent1"/>
          </a:effectRef>
          <a:fontRef idx="minor">
            <a:schemeClr val="lt1"/>
          </a:fontRef>
        </p:style>
        <p:txBody>
          <a:bodyPr vert="eaVert"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b="1">
                <a:solidFill>
                  <a:schemeClr val="bg1"/>
                </a:solidFill>
              </a:rPr>
              <a:t>受給世代</a:t>
            </a:r>
          </a:p>
        </p:txBody>
      </p:sp>
      <p:sp>
        <p:nvSpPr>
          <p:cNvPr id="11" name="Text Box 3">
            <a:extLst>
              <a:ext uri="{FF2B5EF4-FFF2-40B4-BE49-F238E27FC236}">
                <a16:creationId xmlns:a16="http://schemas.microsoft.com/office/drawing/2014/main" id="{06394C5A-FCB4-44B1-BBA7-27A10F95BAAC}"/>
              </a:ext>
            </a:extLst>
          </p:cNvPr>
          <p:cNvSpPr txBox="1">
            <a:spLocks noChangeArrowheads="1"/>
          </p:cNvSpPr>
          <p:nvPr/>
        </p:nvSpPr>
        <p:spPr bwMode="auto">
          <a:xfrm>
            <a:off x="1952918" y="783918"/>
            <a:ext cx="1066627" cy="328350"/>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民</a:t>
            </a:r>
          </a:p>
        </p:txBody>
      </p:sp>
      <p:sp>
        <p:nvSpPr>
          <p:cNvPr id="12" name="Text Box 10">
            <a:extLst>
              <a:ext uri="{FF2B5EF4-FFF2-40B4-BE49-F238E27FC236}">
                <a16:creationId xmlns:a16="http://schemas.microsoft.com/office/drawing/2014/main" id="{A8FA6453-55AE-4242-A3D2-8B4A68887CA3}"/>
              </a:ext>
            </a:extLst>
          </p:cNvPr>
          <p:cNvSpPr txBox="1">
            <a:spLocks noChangeArrowheads="1"/>
          </p:cNvSpPr>
          <p:nvPr/>
        </p:nvSpPr>
        <p:spPr bwMode="auto">
          <a:xfrm>
            <a:off x="7273178" y="783918"/>
            <a:ext cx="2419511" cy="328350"/>
          </a:xfrm>
          <a:prstGeom prst="rect">
            <a:avLst/>
          </a:prstGeom>
          <a:noFill/>
          <a:ln w="9525">
            <a:noFill/>
            <a:miter lim="800000"/>
            <a:headEnd/>
            <a:tailEnd/>
          </a:ln>
        </p:spPr>
        <p:txBody>
          <a:bodyPr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 金 制 度</a:t>
            </a:r>
          </a:p>
        </p:txBody>
      </p:sp>
      <p:sp>
        <p:nvSpPr>
          <p:cNvPr id="15" name="矢印: 右 14">
            <a:extLst>
              <a:ext uri="{FF2B5EF4-FFF2-40B4-BE49-F238E27FC236}">
                <a16:creationId xmlns:a16="http://schemas.microsoft.com/office/drawing/2014/main" id="{2B2056AB-EFDE-4CB7-894E-A9682299F484}"/>
              </a:ext>
            </a:extLst>
          </p:cNvPr>
          <p:cNvSpPr/>
          <p:nvPr/>
        </p:nvSpPr>
        <p:spPr>
          <a:xfrm>
            <a:off x="3926068" y="1862649"/>
            <a:ext cx="3591059" cy="1182713"/>
          </a:xfrm>
          <a:prstGeom prst="rightArrow">
            <a:avLst>
              <a:gd name="adj1" fmla="val 58054"/>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7">
            <a:extLst>
              <a:ext uri="{FF2B5EF4-FFF2-40B4-BE49-F238E27FC236}">
                <a16:creationId xmlns:a16="http://schemas.microsoft.com/office/drawing/2014/main" id="{03362B62-9D45-4773-9DC2-E2F2B0DAA9FE}"/>
              </a:ext>
            </a:extLst>
          </p:cNvPr>
          <p:cNvSpPr>
            <a:spLocks noChangeArrowheads="1"/>
          </p:cNvSpPr>
          <p:nvPr/>
        </p:nvSpPr>
        <p:spPr bwMode="auto">
          <a:xfrm>
            <a:off x="4641671" y="2156400"/>
            <a:ext cx="1954154" cy="629073"/>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41.7</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endParaRPr kumimoji="1" lang="en-US" altLang="ja-JP" sz="12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（令和５年度）</a:t>
            </a:r>
            <a:endParaRPr kumimoji="1" lang="en-US" altLang="ja-JP" sz="962"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19" name="Rectangle 7">
            <a:extLst>
              <a:ext uri="{FF2B5EF4-FFF2-40B4-BE49-F238E27FC236}">
                <a16:creationId xmlns:a16="http://schemas.microsoft.com/office/drawing/2014/main" id="{1B2BA06A-D017-4F17-8584-B7DF0A224220}"/>
              </a:ext>
            </a:extLst>
          </p:cNvPr>
          <p:cNvSpPr>
            <a:spLocks noChangeArrowheads="1"/>
          </p:cNvSpPr>
          <p:nvPr/>
        </p:nvSpPr>
        <p:spPr bwMode="auto">
          <a:xfrm>
            <a:off x="4637176" y="4232583"/>
            <a:ext cx="2163099" cy="620737"/>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54.5</a:t>
            </a:r>
            <a:r>
              <a:rPr kumimoji="1" lang="en-US" altLang="ja-JP"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兆円</a:t>
            </a: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br>
              <a:rPr kumimoji="1" lang="ja-JP" altLang="en-US"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100">
                <a:solidFill>
                  <a:schemeClr val="bg1"/>
                </a:solidFill>
                <a:latin typeface="Meiryo UI" panose="020B0604030504040204" pitchFamily="50" charset="-128"/>
                <a:ea typeface="Meiryo UI" panose="020B0604030504040204" pitchFamily="50" charset="-128"/>
              </a:rPr>
              <a:t>（令和５年度）</a:t>
            </a:r>
          </a:p>
        </p:txBody>
      </p:sp>
      <p:sp>
        <p:nvSpPr>
          <p:cNvPr id="20" name="Text Box 16">
            <a:extLst>
              <a:ext uri="{FF2B5EF4-FFF2-40B4-BE49-F238E27FC236}">
                <a16:creationId xmlns:a16="http://schemas.microsoft.com/office/drawing/2014/main" id="{F531A522-F5C2-45C7-A9A7-9E9C27015F9E}"/>
              </a:ext>
            </a:extLst>
          </p:cNvPr>
          <p:cNvSpPr txBox="1">
            <a:spLocks noChangeArrowheads="1"/>
          </p:cNvSpPr>
          <p:nvPr/>
        </p:nvSpPr>
        <p:spPr bwMode="auto">
          <a:xfrm>
            <a:off x="5228842" y="1742400"/>
            <a:ext cx="779812" cy="328350"/>
          </a:xfrm>
          <a:prstGeom prst="rect">
            <a:avLst/>
          </a:prstGeom>
          <a:noFill/>
          <a:ln w="9525">
            <a:noFill/>
            <a:miter lim="800000"/>
            <a:headEnd/>
            <a:tailEnd/>
          </a:ln>
        </p:spPr>
        <p:txBody>
          <a:bodyPr wrap="none" lIns="81335" tIns="40667" rIns="81335" bIns="40667">
            <a:spAutoFit/>
          </a:bodyPr>
          <a:lstStyle/>
          <a:p>
            <a:pPr marL="0" marR="0" lvl="0" indent="0" algn="l" defTabSz="879456" rtl="0" eaLnBrk="1" fontAlgn="auto" latinLnBrk="0" hangingPunct="1">
              <a:lnSpc>
                <a:spcPct val="100000"/>
              </a:lnSpc>
              <a:spcBef>
                <a:spcPct val="5000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保険料</a:t>
            </a:r>
          </a:p>
        </p:txBody>
      </p:sp>
      <p:sp>
        <p:nvSpPr>
          <p:cNvPr id="21" name="Text Box 19">
            <a:extLst>
              <a:ext uri="{FF2B5EF4-FFF2-40B4-BE49-F238E27FC236}">
                <a16:creationId xmlns:a16="http://schemas.microsoft.com/office/drawing/2014/main" id="{1C082B8A-4009-4000-B98D-62FC39B52D73}"/>
              </a:ext>
            </a:extLst>
          </p:cNvPr>
          <p:cNvSpPr txBox="1">
            <a:spLocks noChangeArrowheads="1"/>
          </p:cNvSpPr>
          <p:nvPr/>
        </p:nvSpPr>
        <p:spPr bwMode="auto">
          <a:xfrm>
            <a:off x="5002787" y="3821357"/>
            <a:ext cx="1231922" cy="389905"/>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年金給付</a:t>
            </a:r>
          </a:p>
        </p:txBody>
      </p:sp>
      <p:sp>
        <p:nvSpPr>
          <p:cNvPr id="25" name="Text Box 3">
            <a:extLst>
              <a:ext uri="{FF2B5EF4-FFF2-40B4-BE49-F238E27FC236}">
                <a16:creationId xmlns:a16="http://schemas.microsoft.com/office/drawing/2014/main" id="{4E4B13FB-76C5-484F-A570-E8EE11D4EA22}"/>
              </a:ext>
            </a:extLst>
          </p:cNvPr>
          <p:cNvSpPr txBox="1">
            <a:spLocks noChangeArrowheads="1"/>
          </p:cNvSpPr>
          <p:nvPr/>
        </p:nvSpPr>
        <p:spPr bwMode="auto">
          <a:xfrm>
            <a:off x="5601808" y="5102564"/>
            <a:ext cx="691436" cy="289369"/>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ct val="5000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　等</a:t>
            </a:r>
          </a:p>
        </p:txBody>
      </p:sp>
      <p:sp>
        <p:nvSpPr>
          <p:cNvPr id="26" name="正方形/長方形 25">
            <a:extLst>
              <a:ext uri="{FF2B5EF4-FFF2-40B4-BE49-F238E27FC236}">
                <a16:creationId xmlns:a16="http://schemas.microsoft.com/office/drawing/2014/main" id="{2E3256EF-2C10-4DD9-A0A2-3EF9D44C9B02}"/>
              </a:ext>
            </a:extLst>
          </p:cNvPr>
          <p:cNvSpPr/>
          <p:nvPr/>
        </p:nvSpPr>
        <p:spPr>
          <a:xfrm>
            <a:off x="5448313" y="5420192"/>
            <a:ext cx="1054087" cy="83282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2806" tIns="31403" rIns="62806" bIns="31403" rtlCol="0" anchor="ctr"/>
          <a:lstStyle/>
          <a:p>
            <a:pPr marL="0" marR="0" lvl="0" indent="0" algn="ctr" defTabSz="879456" rtl="0" eaLnBrk="1" fontAlgn="auto" latinLnBrk="0" hangingPunct="1">
              <a:lnSpc>
                <a:spcPct val="100000"/>
              </a:lnSpc>
              <a:spcBef>
                <a:spcPts val="0"/>
              </a:spcBef>
              <a:spcAft>
                <a:spcPts val="0"/>
              </a:spcAft>
              <a:buClrTx/>
              <a:buSzTx/>
              <a:buFontTx/>
              <a:buNone/>
              <a:tabLst/>
              <a:defRPr/>
            </a:pPr>
            <a:endParaRPr kumimoji="1" lang="ja-JP" altLang="en-US" sz="1731"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Rectangle 7">
            <a:extLst>
              <a:ext uri="{FF2B5EF4-FFF2-40B4-BE49-F238E27FC236}">
                <a16:creationId xmlns:a16="http://schemas.microsoft.com/office/drawing/2014/main" id="{845E76D7-F86B-4DBC-82D3-6D9B64A69A3D}"/>
              </a:ext>
            </a:extLst>
          </p:cNvPr>
          <p:cNvSpPr>
            <a:spLocks noChangeArrowheads="1"/>
          </p:cNvSpPr>
          <p:nvPr/>
        </p:nvSpPr>
        <p:spPr bwMode="auto">
          <a:xfrm>
            <a:off x="5428668" y="5482772"/>
            <a:ext cx="1156863" cy="704030"/>
          </a:xfrm>
          <a:prstGeom prst="rect">
            <a:avLst/>
          </a:prstGeom>
          <a:noFill/>
          <a:ln w="9525">
            <a:noFill/>
            <a:miter lim="800000"/>
            <a:headEnd/>
            <a:tailEnd/>
          </a:ln>
        </p:spPr>
        <p:txBody>
          <a:bodyPr wrap="square" lIns="81335" tIns="40667" rIns="81335" bIns="40667">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年金への</a:t>
            </a:r>
            <a:br>
              <a:rPr kumimoji="1" lang="en-US" altLang="ja-JP"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347"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国庫・公経済負担</a:t>
            </a:r>
          </a:p>
        </p:txBody>
      </p:sp>
      <p:sp>
        <p:nvSpPr>
          <p:cNvPr id="29" name="Rectangle 7">
            <a:extLst>
              <a:ext uri="{FF2B5EF4-FFF2-40B4-BE49-F238E27FC236}">
                <a16:creationId xmlns:a16="http://schemas.microsoft.com/office/drawing/2014/main" id="{0918A0C9-E588-4E50-93B9-EC4ADECC94D2}"/>
              </a:ext>
            </a:extLst>
          </p:cNvPr>
          <p:cNvSpPr>
            <a:spLocks noChangeArrowheads="1"/>
          </p:cNvSpPr>
          <p:nvPr/>
        </p:nvSpPr>
        <p:spPr bwMode="auto">
          <a:xfrm>
            <a:off x="6391189" y="5445224"/>
            <a:ext cx="1237784" cy="588036"/>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13.1</a:t>
            </a: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兆円</a:t>
            </a:r>
            <a:endParaRPr kumimoji="1" lang="en-US" altLang="ja-JP"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413"/>
              </a:spcBef>
              <a:spcAft>
                <a:spcPts val="0"/>
              </a:spcAft>
              <a:buClrTx/>
              <a:buSzTx/>
              <a:buFontTx/>
              <a:buNone/>
              <a:tabLst/>
              <a:defRPr/>
            </a:pPr>
            <a:r>
              <a:rPr kumimoji="1" lang="ja-JP" altLang="en-US" sz="1154"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rPr>
              <a:t>（令和５年度）</a:t>
            </a:r>
            <a:endParaRPr kumimoji="1" lang="ja-JP" altLang="en-US" sz="1154"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0E23D4A8-36DA-4A12-88D1-01D653AE6ACA}"/>
              </a:ext>
            </a:extLst>
          </p:cNvPr>
          <p:cNvSpPr/>
          <p:nvPr/>
        </p:nvSpPr>
        <p:spPr>
          <a:xfrm>
            <a:off x="7628972" y="1143001"/>
            <a:ext cx="1707927" cy="5153024"/>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23113ADD-A65D-4495-A427-1595EC5886BF}"/>
              </a:ext>
            </a:extLst>
          </p:cNvPr>
          <p:cNvSpPr txBox="1"/>
          <p:nvPr/>
        </p:nvSpPr>
        <p:spPr>
          <a:xfrm>
            <a:off x="8031529" y="1962705"/>
            <a:ext cx="902811" cy="882036"/>
          </a:xfrm>
          <a:prstGeom prst="rect">
            <a:avLst/>
          </a:prstGeom>
          <a:noFill/>
        </p:spPr>
        <p:txBody>
          <a:bodyPr wrap="none" rtlCol="0">
            <a:spAutoFit/>
          </a:bodyPr>
          <a:lstStyle/>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国民年金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algn="ctr" defTabSz="914400" fontAlgn="base">
              <a:lnSpc>
                <a:spcPct val="200000"/>
              </a:lnSpc>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厚生年金</a:t>
            </a:r>
          </a:p>
        </p:txBody>
      </p:sp>
      <p:cxnSp>
        <p:nvCxnSpPr>
          <p:cNvPr id="13" name="直線コネクタ 12">
            <a:extLst>
              <a:ext uri="{FF2B5EF4-FFF2-40B4-BE49-F238E27FC236}">
                <a16:creationId xmlns:a16="http://schemas.microsoft.com/office/drawing/2014/main" id="{61002DBD-6A99-4E7E-BDAC-D4D5E05B447F}"/>
              </a:ext>
            </a:extLst>
          </p:cNvPr>
          <p:cNvCxnSpPr>
            <a:cxnSpLocks/>
          </p:cNvCxnSpPr>
          <p:nvPr/>
        </p:nvCxnSpPr>
        <p:spPr>
          <a:xfrm>
            <a:off x="557664" y="3714750"/>
            <a:ext cx="8748000" cy="0"/>
          </a:xfrm>
          <a:prstGeom prst="line">
            <a:avLst/>
          </a:prstGeom>
          <a:ln w="19050" cap="rnd">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7">
            <a:extLst>
              <a:ext uri="{FF2B5EF4-FFF2-40B4-BE49-F238E27FC236}">
                <a16:creationId xmlns:a16="http://schemas.microsoft.com/office/drawing/2014/main" id="{0F080DF1-2F34-44F5-841E-45378D8E7CA9}"/>
              </a:ext>
            </a:extLst>
          </p:cNvPr>
          <p:cNvSpPr>
            <a:spLocks noChangeArrowheads="1"/>
          </p:cNvSpPr>
          <p:nvPr/>
        </p:nvSpPr>
        <p:spPr bwMode="auto">
          <a:xfrm>
            <a:off x="1423004" y="3833961"/>
            <a:ext cx="2250749" cy="505962"/>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i="0" u="none" strike="noStrike" kern="1200" cap="none" spc="0" normalizeH="0" baseline="0" noProof="0">
                <a:ln>
                  <a:noFill/>
                </a:ln>
                <a:solidFill>
                  <a:srgbClr val="002060"/>
                </a:solidFill>
                <a:effectLst/>
                <a:uLnTx/>
                <a:uFillTx/>
                <a:latin typeface="Meiryo UI"/>
                <a:ea typeface="Meiryo UI"/>
              </a:rPr>
              <a:t> 受給権者数（令和</a:t>
            </a:r>
            <a:r>
              <a:rPr kumimoji="1" lang="ja-JP" altLang="en-US" sz="1150">
                <a:solidFill>
                  <a:srgbClr val="002060"/>
                </a:solidFill>
                <a:latin typeface="Meiryo UI"/>
                <a:ea typeface="Meiryo UI"/>
              </a:rPr>
              <a:t>５</a:t>
            </a:r>
            <a:r>
              <a:rPr kumimoji="1" lang="ja-JP" altLang="en-US" sz="1150" i="0" u="none" strike="noStrike" kern="1200" cap="none" spc="0" normalizeH="0" baseline="0" noProof="0">
                <a:ln>
                  <a:noFill/>
                </a:ln>
                <a:solidFill>
                  <a:srgbClr val="002060"/>
                </a:solidFill>
                <a:effectLst/>
                <a:uLnTx/>
                <a:uFillTx/>
                <a:latin typeface="Meiryo UI"/>
                <a:ea typeface="Meiryo UI"/>
              </a:rPr>
              <a:t>年度末）　</a:t>
            </a:r>
            <a:endParaRPr lang="en-US" altLang="ja-JP" sz="1154"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1600">
                <a:solidFill>
                  <a:srgbClr val="002060"/>
                </a:solidFill>
                <a:latin typeface="Meiryo UI"/>
                <a:ea typeface="Meiryo UI"/>
              </a:rPr>
              <a:t>3,978</a:t>
            </a:r>
            <a:r>
              <a:rPr kumimoji="1" lang="ja-JP" altLang="en-US" sz="1150" i="0" u="none" strike="noStrike" kern="1200" cap="none" spc="0" normalizeH="0" baseline="0" noProof="0">
                <a:ln>
                  <a:noFill/>
                </a:ln>
                <a:solidFill>
                  <a:srgbClr val="002060"/>
                </a:solidFill>
                <a:effectLst/>
                <a:uLnTx/>
                <a:uFillTx/>
                <a:latin typeface="Meiryo UI"/>
                <a:ea typeface="Meiryo UI"/>
              </a:rPr>
              <a:t>万人</a:t>
            </a:r>
            <a:endParaRPr lang="ja-JP" altLang="en-US" sz="1150" i="0" u="none" strike="noStrike" kern="1200" cap="none" spc="0" normalizeH="0" baseline="0" noProof="0">
              <a:ln>
                <a:noFill/>
              </a:ln>
              <a:solidFill>
                <a:srgbClr val="002060"/>
              </a:solidFill>
              <a:effectLst/>
              <a:uLnTx/>
              <a:uFillTx/>
              <a:latin typeface="Meiryo UI"/>
              <a:ea typeface="Meiryo UI"/>
            </a:endParaRPr>
          </a:p>
        </p:txBody>
      </p:sp>
      <p:sp>
        <p:nvSpPr>
          <p:cNvPr id="36" name="Rectangle 7">
            <a:extLst>
              <a:ext uri="{FF2B5EF4-FFF2-40B4-BE49-F238E27FC236}">
                <a16:creationId xmlns:a16="http://schemas.microsoft.com/office/drawing/2014/main" id="{F6DF66DB-B1CE-4C41-B723-C414BAC7C72A}"/>
              </a:ext>
            </a:extLst>
          </p:cNvPr>
          <p:cNvSpPr>
            <a:spLocks noChangeArrowheads="1"/>
          </p:cNvSpPr>
          <p:nvPr/>
        </p:nvSpPr>
        <p:spPr bwMode="auto">
          <a:xfrm>
            <a:off x="7493982" y="4384139"/>
            <a:ext cx="1954761" cy="1161911"/>
          </a:xfrm>
          <a:prstGeom prst="rect">
            <a:avLst/>
          </a:prstGeom>
          <a:noFill/>
          <a:ln w="9525">
            <a:noFill/>
            <a:miter lim="800000"/>
            <a:headEnd/>
            <a:tailEnd/>
          </a:ln>
        </p:spPr>
        <p:txBody>
          <a:bodyPr wrap="square" lIns="81335" tIns="40667" rIns="81335" bIns="40667">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年金積立金資産額</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（国民年金、厚生年金）</a:t>
            </a:r>
            <a:endParaRPr kumimoji="1" lang="en-US" altLang="ja-JP"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（令和５年度末）</a:t>
            </a: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400" b="1">
                <a:solidFill>
                  <a:srgbClr val="002060"/>
                </a:solidFill>
                <a:latin typeface="Meiryo UI" panose="020B0604030504040204" pitchFamily="50" charset="-128"/>
                <a:ea typeface="Meiryo UI" panose="020B0604030504040204" pitchFamily="50" charset="-128"/>
              </a:rPr>
              <a:t>316</a:t>
            </a:r>
            <a:r>
              <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.5</a:t>
            </a:r>
            <a:r>
              <a:rPr kumimoji="1" lang="ja-JP" altLang="en-US"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兆円</a:t>
            </a:r>
            <a:br>
              <a:rPr kumimoji="1" lang="en-US" altLang="ja-JP" sz="1539"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br>
            <a:r>
              <a:rPr kumimoji="1" lang="ja-JP" altLang="en-US" sz="1154"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（時価ベース）　　　</a:t>
            </a:r>
            <a:endParaRPr kumimoji="1" lang="ja-JP" altLang="en-US" sz="1443"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37" name="Rectangle 7">
            <a:extLst>
              <a:ext uri="{FF2B5EF4-FFF2-40B4-BE49-F238E27FC236}">
                <a16:creationId xmlns:a16="http://schemas.microsoft.com/office/drawing/2014/main" id="{1CE1DBB9-4CE7-470C-B613-CF83A34D59E3}"/>
              </a:ext>
            </a:extLst>
          </p:cNvPr>
          <p:cNvSpPr>
            <a:spLocks noChangeArrowheads="1"/>
          </p:cNvSpPr>
          <p:nvPr/>
        </p:nvSpPr>
        <p:spPr bwMode="auto">
          <a:xfrm>
            <a:off x="1226604" y="1291963"/>
            <a:ext cx="2643548" cy="567518"/>
          </a:xfrm>
          <a:prstGeom prst="rect">
            <a:avLst/>
          </a:prstGeom>
          <a:noFill/>
          <a:ln w="9525">
            <a:noFill/>
            <a:miter lim="800000"/>
            <a:headEnd/>
            <a:tailEnd/>
          </a:ln>
        </p:spPr>
        <p:txBody>
          <a:bodyPr wrap="square" lIns="81335" tIns="40667" rIns="81335" bIns="40667" anchor="t">
            <a:spAutoFit/>
          </a:bodyPr>
          <a:lstStyle/>
          <a:p>
            <a:pPr marL="0" marR="0" lvl="0" indent="0" algn="ctr" defTabSz="879456"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a:ln>
                  <a:noFill/>
                </a:ln>
                <a:solidFill>
                  <a:srgbClr val="002060"/>
                </a:solidFill>
                <a:effectLst/>
                <a:uLnTx/>
                <a:uFillTx/>
                <a:latin typeface="Meiryo UI"/>
                <a:ea typeface="Meiryo UI"/>
              </a:rPr>
              <a:t>公的年金加入者数 </a:t>
            </a:r>
            <a:r>
              <a:rPr kumimoji="1" lang="ja-JP" altLang="en-US" sz="900" b="0" i="0" u="none" strike="noStrike" kern="1200" cap="none" spc="0" normalizeH="0" baseline="0" noProof="0">
                <a:ln>
                  <a:noFill/>
                </a:ln>
                <a:solidFill>
                  <a:srgbClr val="002060"/>
                </a:solidFill>
                <a:effectLst/>
                <a:uLnTx/>
                <a:uFillTx/>
                <a:latin typeface="Meiryo UI"/>
                <a:ea typeface="Meiryo UI"/>
              </a:rPr>
              <a:t>（令和</a:t>
            </a:r>
            <a:r>
              <a:rPr kumimoji="1" lang="ja-JP" altLang="en-US" sz="900">
                <a:solidFill>
                  <a:srgbClr val="002060"/>
                </a:solidFill>
                <a:latin typeface="Meiryo UI"/>
                <a:ea typeface="Meiryo UI"/>
              </a:rPr>
              <a:t>５</a:t>
            </a:r>
            <a:r>
              <a:rPr kumimoji="1" lang="ja-JP" altLang="en-US" sz="900" b="0" i="0" u="none" strike="noStrike" kern="1200" cap="none" spc="0" normalizeH="0" baseline="0" noProof="0">
                <a:ln>
                  <a:noFill/>
                </a:ln>
                <a:solidFill>
                  <a:srgbClr val="002060"/>
                </a:solidFill>
                <a:effectLst/>
                <a:uLnTx/>
                <a:uFillTx/>
                <a:latin typeface="Meiryo UI"/>
                <a:ea typeface="Meiryo UI"/>
              </a:rPr>
              <a:t>年度末）</a:t>
            </a:r>
            <a:endParaRPr kumimoji="1" lang="en-US" altLang="ja-JP" sz="900" b="0" i="0" u="none" strike="noStrike" kern="1200" cap="none" spc="0" normalizeH="0" baseline="0" noProof="0">
              <a:ln>
                <a:noFill/>
              </a:ln>
              <a:solidFill>
                <a:srgbClr val="002060"/>
              </a:solidFill>
              <a:effectLst/>
              <a:uLnTx/>
              <a:uFillTx/>
              <a:latin typeface="Meiryo UI"/>
              <a:ea typeface="Meiryo UI"/>
            </a:endParaRPr>
          </a:p>
          <a:p>
            <a:pPr marL="0" marR="0" lvl="0" indent="0" algn="ctr" defTabSz="879456" rtl="0" eaLnBrk="1" fontAlgn="auto" latinLnBrk="0" hangingPunct="1">
              <a:lnSpc>
                <a:spcPct val="100000"/>
              </a:lnSpc>
              <a:spcBef>
                <a:spcPts val="0"/>
              </a:spcBef>
              <a:spcAft>
                <a:spcPts val="0"/>
              </a:spcAft>
              <a:buClrTx/>
              <a:buSzTx/>
              <a:buFontTx/>
              <a:buNone/>
              <a:tabLst/>
              <a:defRPr/>
            </a:pPr>
            <a:r>
              <a:rPr kumimoji="1" lang="en-US" altLang="ja-JP" sz="2000">
                <a:solidFill>
                  <a:srgbClr val="002060"/>
                </a:solidFill>
                <a:latin typeface="Meiryo UI"/>
                <a:ea typeface="Meiryo UI"/>
              </a:rPr>
              <a:t>6,745</a:t>
            </a:r>
            <a:r>
              <a:rPr kumimoji="1" lang="ja-JP" altLang="en-US" sz="1150" b="0" i="0" u="none" strike="noStrike" kern="1200" cap="none" spc="0" normalizeH="0" baseline="0" noProof="0">
                <a:ln>
                  <a:noFill/>
                </a:ln>
                <a:solidFill>
                  <a:srgbClr val="002060"/>
                </a:solidFill>
                <a:effectLst/>
                <a:uLnTx/>
                <a:uFillTx/>
                <a:latin typeface="Meiryo UI"/>
                <a:ea typeface="Meiryo UI"/>
              </a:rPr>
              <a:t>万人　　</a:t>
            </a:r>
          </a:p>
        </p:txBody>
      </p:sp>
      <p:sp>
        <p:nvSpPr>
          <p:cNvPr id="42" name="Rectangle 7">
            <a:extLst>
              <a:ext uri="{FF2B5EF4-FFF2-40B4-BE49-F238E27FC236}">
                <a16:creationId xmlns:a16="http://schemas.microsoft.com/office/drawing/2014/main" id="{DD364580-961B-44EC-ADE3-A9C427F085B8}"/>
              </a:ext>
            </a:extLst>
          </p:cNvPr>
          <p:cNvSpPr>
            <a:spLocks noChangeArrowheads="1"/>
          </p:cNvSpPr>
          <p:nvPr/>
        </p:nvSpPr>
        <p:spPr bwMode="auto">
          <a:xfrm>
            <a:off x="2135200" y="3442602"/>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34" normalizeH="0" baseline="0" noProof="0">
                <a:ln>
                  <a:noFill/>
                </a:ln>
                <a:solidFill>
                  <a:prstClr val="black"/>
                </a:solidFill>
                <a:effectLst/>
                <a:uLnTx/>
                <a:uFillTx/>
                <a:latin typeface="Meiryo UI"/>
                <a:ea typeface="Meiryo UI"/>
              </a:rPr>
              <a:t>  </a:t>
            </a:r>
            <a:r>
              <a:rPr kumimoji="1" lang="en-US" altLang="ja-JP" sz="950" spc="-34">
                <a:solidFill>
                  <a:prstClr val="black"/>
                </a:solidFill>
                <a:latin typeface="Meiryo UI"/>
                <a:ea typeface="Meiryo UI"/>
              </a:rPr>
              <a:t>686</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3" name="Rectangle 7">
            <a:extLst>
              <a:ext uri="{FF2B5EF4-FFF2-40B4-BE49-F238E27FC236}">
                <a16:creationId xmlns:a16="http://schemas.microsoft.com/office/drawing/2014/main" id="{92FCE98A-E24F-470B-8753-342736B49CCC}"/>
              </a:ext>
            </a:extLst>
          </p:cNvPr>
          <p:cNvSpPr>
            <a:spLocks noChangeArrowheads="1"/>
          </p:cNvSpPr>
          <p:nvPr/>
        </p:nvSpPr>
        <p:spPr bwMode="auto">
          <a:xfrm>
            <a:off x="2135200" y="2861260"/>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950" spc="-34">
                <a:solidFill>
                  <a:prstClr val="black"/>
                </a:solidFill>
                <a:latin typeface="Meiryo UI"/>
                <a:ea typeface="Meiryo UI"/>
              </a:rPr>
              <a:t>4,672</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4" name="Rectangle 7">
            <a:extLst>
              <a:ext uri="{FF2B5EF4-FFF2-40B4-BE49-F238E27FC236}">
                <a16:creationId xmlns:a16="http://schemas.microsoft.com/office/drawing/2014/main" id="{84B007C1-5505-442B-BBE4-10172833350E}"/>
              </a:ext>
            </a:extLst>
          </p:cNvPr>
          <p:cNvSpPr>
            <a:spLocks noChangeArrowheads="1"/>
          </p:cNvSpPr>
          <p:nvPr/>
        </p:nvSpPr>
        <p:spPr bwMode="auto">
          <a:xfrm>
            <a:off x="2135200" y="2266926"/>
            <a:ext cx="750384" cy="230182"/>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950" spc="-34">
                <a:solidFill>
                  <a:prstClr val="black"/>
                </a:solidFill>
                <a:latin typeface="Meiryo UI"/>
                <a:ea typeface="Meiryo UI"/>
              </a:rPr>
              <a:t>1,387</a:t>
            </a:r>
            <a:r>
              <a:rPr kumimoji="1" lang="ja-JP" altLang="en-US" sz="950" b="0" i="0" u="none" strike="noStrike" kern="1200" cap="none" spc="-34" normalizeH="0" baseline="0" noProof="0">
                <a:ln>
                  <a:noFill/>
                </a:ln>
                <a:solidFill>
                  <a:prstClr val="black"/>
                </a:solidFill>
                <a:effectLst/>
                <a:uLnTx/>
                <a:uFillTx/>
                <a:latin typeface="Meiryo UI"/>
                <a:ea typeface="Meiryo UI"/>
              </a:rPr>
              <a:t>万人</a:t>
            </a:r>
            <a:r>
              <a:rPr kumimoji="1" lang="ja-JP" altLang="en-US" sz="950" b="0" i="0" u="none" strike="noStrike" kern="1200" cap="none" spc="0" normalizeH="0" baseline="0" noProof="0">
                <a:ln>
                  <a:noFill/>
                </a:ln>
                <a:solidFill>
                  <a:prstClr val="black"/>
                </a:solidFill>
                <a:effectLst/>
                <a:uLnTx/>
                <a:uFillTx/>
                <a:latin typeface="Meiryo UI"/>
                <a:ea typeface="Meiryo UI"/>
              </a:rPr>
              <a:t>　　</a:t>
            </a:r>
          </a:p>
        </p:txBody>
      </p:sp>
      <p:sp>
        <p:nvSpPr>
          <p:cNvPr id="45" name="テキスト ボックス 44">
            <a:extLst>
              <a:ext uri="{FF2B5EF4-FFF2-40B4-BE49-F238E27FC236}">
                <a16:creationId xmlns:a16="http://schemas.microsoft.com/office/drawing/2014/main" id="{D7225FE0-005F-4CB5-B93C-F3A696DB6C5F}"/>
              </a:ext>
            </a:extLst>
          </p:cNvPr>
          <p:cNvSpPr txBox="1"/>
          <p:nvPr/>
        </p:nvSpPr>
        <p:spPr>
          <a:xfrm>
            <a:off x="1417731" y="5535079"/>
            <a:ext cx="916663" cy="530127"/>
          </a:xfrm>
          <a:prstGeom prst="rect">
            <a:avLst/>
          </a:prstGeom>
          <a:solidFill>
            <a:srgbClr val="EABF4B"/>
          </a:solidFill>
        </p:spPr>
        <p:txBody>
          <a:bodyPr wrap="square" tIns="72000" bIns="72000" rtlCol="0">
            <a:spAutoFit/>
          </a:bodyPr>
          <a:lstStyle/>
          <a:p>
            <a:pPr lvl="0" algn="ctr">
              <a:defRPr/>
            </a:pPr>
            <a:r>
              <a:rPr kumimoji="1" lang="zh-TW" altLang="en-US" sz="1400" b="1">
                <a:solidFill>
                  <a:schemeClr val="bg1"/>
                </a:solidFill>
                <a:latin typeface="Meiryo UI" panose="020B0604030504040204" pitchFamily="50" charset="-128"/>
                <a:ea typeface="Meiryo UI" panose="020B0604030504040204" pitchFamily="50" charset="-128"/>
              </a:rPr>
              <a:t>厚生年金</a:t>
            </a:r>
            <a:endParaRPr kumimoji="1" lang="en-US" altLang="zh-TW" sz="1400" b="1">
              <a:solidFill>
                <a:schemeClr val="bg1"/>
              </a:solidFill>
              <a:latin typeface="Meiryo UI" panose="020B0604030504040204" pitchFamily="50" charset="-128"/>
              <a:ea typeface="Meiryo UI" panose="020B0604030504040204" pitchFamily="50" charset="-128"/>
            </a:endParaRPr>
          </a:p>
          <a:p>
            <a:pPr lvl="0" algn="ctr">
              <a:defRPr/>
            </a:pPr>
            <a:r>
              <a:rPr kumimoji="1" lang="ja-JP" altLang="en-US" sz="1100">
                <a:solidFill>
                  <a:schemeClr val="bg1"/>
                </a:solidFill>
                <a:latin typeface="Meiryo UI" panose="020B0604030504040204" pitchFamily="50" charset="-128"/>
                <a:ea typeface="Meiryo UI" panose="020B0604030504040204" pitchFamily="50" charset="-128"/>
              </a:rPr>
              <a:t>＋</a:t>
            </a:r>
            <a:r>
              <a:rPr kumimoji="1" lang="zh-TW" altLang="en-US" sz="1100">
                <a:solidFill>
                  <a:schemeClr val="bg1"/>
                </a:solidFill>
                <a:latin typeface="Meiryo UI" panose="020B0604030504040204" pitchFamily="50" charset="-128"/>
                <a:ea typeface="Meiryo UI" panose="020B0604030504040204" pitchFamily="50" charset="-128"/>
              </a:rPr>
              <a:t>基礎年金</a:t>
            </a:r>
            <a:endParaRPr kumimoji="1" lang="en-US" altLang="zh-TW" sz="1100">
              <a:solidFill>
                <a:schemeClr val="bg1"/>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2795752-928F-43D5-A553-9A76AB890DF7}"/>
              </a:ext>
            </a:extLst>
          </p:cNvPr>
          <p:cNvSpPr txBox="1"/>
          <p:nvPr/>
        </p:nvSpPr>
        <p:spPr>
          <a:xfrm>
            <a:off x="1401882" y="4990376"/>
            <a:ext cx="922562" cy="360850"/>
          </a:xfrm>
          <a:prstGeom prst="rect">
            <a:avLst/>
          </a:prstGeom>
          <a:solidFill>
            <a:srgbClr val="ED8137"/>
          </a:solidFill>
        </p:spPr>
        <p:txBody>
          <a:bodyPr wrap="square" tIns="72000" bIns="72000" rtlCol="0">
            <a:spAutoFit/>
          </a:bodyPr>
          <a:lstStyle/>
          <a:p>
            <a:pPr lvl="0" algn="ctr">
              <a:defRPr/>
            </a:pPr>
            <a:r>
              <a:rPr kumimoji="1" lang="ja-JP" altLang="en-US" sz="1400" b="1">
                <a:solidFill>
                  <a:schemeClr val="bg1"/>
                </a:solidFill>
                <a:latin typeface="Meiryo UI" panose="020B0604030504040204" pitchFamily="50" charset="-128"/>
                <a:ea typeface="Meiryo UI" panose="020B0604030504040204" pitchFamily="50" charset="-128"/>
              </a:rPr>
              <a:t>国民年金</a:t>
            </a:r>
          </a:p>
        </p:txBody>
      </p:sp>
      <p:sp>
        <p:nvSpPr>
          <p:cNvPr id="47" name="Rectangle 7">
            <a:extLst>
              <a:ext uri="{FF2B5EF4-FFF2-40B4-BE49-F238E27FC236}">
                <a16:creationId xmlns:a16="http://schemas.microsoft.com/office/drawing/2014/main" id="{25E7953C-BB88-40EB-B273-ED74785ED144}"/>
              </a:ext>
            </a:extLst>
          </p:cNvPr>
          <p:cNvSpPr>
            <a:spLocks noChangeArrowheads="1"/>
          </p:cNvSpPr>
          <p:nvPr/>
        </p:nvSpPr>
        <p:spPr bwMode="auto">
          <a:xfrm>
            <a:off x="2327099" y="4996412"/>
            <a:ext cx="1445250" cy="266794"/>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34" normalizeH="0" baseline="0" noProof="0">
                <a:ln>
                  <a:noFill/>
                </a:ln>
                <a:solidFill>
                  <a:prstClr val="black"/>
                </a:solidFill>
                <a:effectLst/>
                <a:uLnTx/>
                <a:uFillTx/>
                <a:latin typeface="Meiryo UI"/>
                <a:ea typeface="Meiryo UI"/>
              </a:rPr>
              <a:t>平均額：月</a:t>
            </a:r>
            <a:r>
              <a:rPr kumimoji="1" lang="zh-TW" altLang="en-US" sz="1200" spc="-34">
                <a:solidFill>
                  <a:prstClr val="black"/>
                </a:solidFill>
                <a:latin typeface="Meiryo UI"/>
                <a:ea typeface="Meiryo UI"/>
              </a:rPr>
              <a:t>5.8</a:t>
            </a:r>
            <a:r>
              <a:rPr kumimoji="1" lang="zh-TW" altLang="en-US" sz="1200" b="0" i="0" u="none" strike="noStrike" kern="1200" cap="none" spc="-34" normalizeH="0" baseline="0" noProof="0">
                <a:ln>
                  <a:noFill/>
                </a:ln>
                <a:solidFill>
                  <a:prstClr val="black"/>
                </a:solidFill>
                <a:effectLst/>
                <a:uLnTx/>
                <a:uFillTx/>
                <a:latin typeface="Meiryo UI"/>
                <a:ea typeface="Meiryo UI"/>
              </a:rPr>
              <a:t>万円</a:t>
            </a:r>
          </a:p>
        </p:txBody>
      </p:sp>
      <p:sp>
        <p:nvSpPr>
          <p:cNvPr id="48" name="Rectangle 7">
            <a:extLst>
              <a:ext uri="{FF2B5EF4-FFF2-40B4-BE49-F238E27FC236}">
                <a16:creationId xmlns:a16="http://schemas.microsoft.com/office/drawing/2014/main" id="{DDE24DBF-DF53-4F37-86E3-BA548868F568}"/>
              </a:ext>
            </a:extLst>
          </p:cNvPr>
          <p:cNvSpPr>
            <a:spLocks noChangeArrowheads="1"/>
          </p:cNvSpPr>
          <p:nvPr/>
        </p:nvSpPr>
        <p:spPr bwMode="auto">
          <a:xfrm>
            <a:off x="2305834" y="5425456"/>
            <a:ext cx="1445250" cy="636126"/>
          </a:xfrm>
          <a:prstGeom prst="rect">
            <a:avLst/>
          </a:prstGeom>
          <a:noFill/>
          <a:ln w="9525">
            <a:noFill/>
            <a:miter lim="800000"/>
            <a:headEnd/>
            <a:tailEnd/>
          </a:ln>
        </p:spPr>
        <p:txBody>
          <a:bodyPr wrap="square" lIns="81335" tIns="40667" rIns="81335" bIns="40667" anchor="t">
            <a:spAutoFit/>
          </a:bodyPr>
          <a:lstStyle/>
          <a:p>
            <a:pPr marL="0" marR="0" lvl="0" indent="0" algn="l" defTabSz="879456"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34" normalizeH="0" baseline="0" noProof="0">
                <a:ln>
                  <a:noFill/>
                </a:ln>
                <a:solidFill>
                  <a:prstClr val="black"/>
                </a:solidFill>
                <a:effectLst/>
                <a:uLnTx/>
                <a:uFillTx/>
                <a:latin typeface="Meiryo UI"/>
                <a:ea typeface="Meiryo UI"/>
              </a:rPr>
              <a:t>１人あたり平均額：月</a:t>
            </a:r>
            <a:r>
              <a:rPr kumimoji="1" lang="en-US" altLang="ja-JP" sz="1200" spc="-34">
                <a:solidFill>
                  <a:prstClr val="black"/>
                </a:solidFill>
                <a:latin typeface="Meiryo UI"/>
                <a:ea typeface="Meiryo UI"/>
              </a:rPr>
              <a:t>14.7</a:t>
            </a:r>
            <a:r>
              <a:rPr kumimoji="1" lang="ja-JP" altLang="en-US" sz="1200" b="0" i="0" u="none" strike="noStrike" kern="1200" cap="none" spc="-34" normalizeH="0" baseline="0" noProof="0">
                <a:ln>
                  <a:noFill/>
                </a:ln>
                <a:solidFill>
                  <a:prstClr val="black"/>
                </a:solidFill>
                <a:effectLst/>
                <a:uLnTx/>
                <a:uFillTx/>
                <a:latin typeface="Meiryo UI"/>
                <a:ea typeface="Meiryo UI"/>
              </a:rPr>
              <a:t>万円　　　　　　　　　　（基礎年金を含む）</a:t>
            </a:r>
          </a:p>
        </p:txBody>
      </p:sp>
      <p:grpSp>
        <p:nvGrpSpPr>
          <p:cNvPr id="49" name="グループ化 48">
            <a:extLst>
              <a:ext uri="{FF2B5EF4-FFF2-40B4-BE49-F238E27FC236}">
                <a16:creationId xmlns:a16="http://schemas.microsoft.com/office/drawing/2014/main" id="{5FB6F4A6-97D4-4B1F-92BF-520F782F92CF}"/>
              </a:ext>
            </a:extLst>
          </p:cNvPr>
          <p:cNvGrpSpPr/>
          <p:nvPr/>
        </p:nvGrpSpPr>
        <p:grpSpPr>
          <a:xfrm>
            <a:off x="1564607" y="2348193"/>
            <a:ext cx="2034746" cy="666657"/>
            <a:chOff x="3895743" y="2914275"/>
            <a:chExt cx="2034746" cy="666657"/>
          </a:xfrm>
        </p:grpSpPr>
        <p:sp>
          <p:nvSpPr>
            <p:cNvPr id="50" name="四角形: 角を丸くする 49">
              <a:extLst>
                <a:ext uri="{FF2B5EF4-FFF2-40B4-BE49-F238E27FC236}">
                  <a16:creationId xmlns:a16="http://schemas.microsoft.com/office/drawing/2014/main" id="{C800E029-4C47-4480-81BB-0F6FD9D36DD9}"/>
                </a:ext>
              </a:extLst>
            </p:cNvPr>
            <p:cNvSpPr/>
            <p:nvPr/>
          </p:nvSpPr>
          <p:spPr>
            <a:xfrm>
              <a:off x="3895743" y="3171650"/>
              <a:ext cx="160721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第２号被保険者等</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2" name="グラフィックス 51">
              <a:extLst>
                <a:ext uri="{FF2B5EF4-FFF2-40B4-BE49-F238E27FC236}">
                  <a16:creationId xmlns:a16="http://schemas.microsoft.com/office/drawing/2014/main" id="{B11BAE83-FA5C-4A63-9120-5F8F74DCAD1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0915"/>
            <a:stretch/>
          </p:blipFill>
          <p:spPr>
            <a:xfrm>
              <a:off x="5284694" y="2914275"/>
              <a:ext cx="645795" cy="666657"/>
            </a:xfrm>
            <a:prstGeom prst="rect">
              <a:avLst/>
            </a:prstGeom>
          </p:spPr>
        </p:pic>
      </p:grpSp>
      <p:grpSp>
        <p:nvGrpSpPr>
          <p:cNvPr id="53" name="グループ化 52">
            <a:extLst>
              <a:ext uri="{FF2B5EF4-FFF2-40B4-BE49-F238E27FC236}">
                <a16:creationId xmlns:a16="http://schemas.microsoft.com/office/drawing/2014/main" id="{E78A472A-58C5-43D6-9D10-6932AF58173E}"/>
              </a:ext>
            </a:extLst>
          </p:cNvPr>
          <p:cNvGrpSpPr/>
          <p:nvPr/>
        </p:nvGrpSpPr>
        <p:grpSpPr>
          <a:xfrm>
            <a:off x="1564607" y="2965839"/>
            <a:ext cx="2046013" cy="667786"/>
            <a:chOff x="6945156" y="2913840"/>
            <a:chExt cx="2046013" cy="667786"/>
          </a:xfrm>
        </p:grpSpPr>
        <p:sp>
          <p:nvSpPr>
            <p:cNvPr id="54" name="四角形: 角を丸くする 53">
              <a:extLst>
                <a:ext uri="{FF2B5EF4-FFF2-40B4-BE49-F238E27FC236}">
                  <a16:creationId xmlns:a16="http://schemas.microsoft.com/office/drawing/2014/main" id="{7FE7A65E-939D-45B7-921B-48E7F1CFD5C5}"/>
                </a:ext>
              </a:extLst>
            </p:cNvPr>
            <p:cNvSpPr/>
            <p:nvPr/>
          </p:nvSpPr>
          <p:spPr>
            <a:xfrm>
              <a:off x="6945156" y="3108794"/>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第３号被保険者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5" name="グラフィックス 54">
              <a:extLst>
                <a:ext uri="{FF2B5EF4-FFF2-40B4-BE49-F238E27FC236}">
                  <a16:creationId xmlns:a16="http://schemas.microsoft.com/office/drawing/2014/main" id="{F7B0C613-0582-4F6F-9DFC-725E1D80180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b="41576"/>
            <a:stretch/>
          </p:blipFill>
          <p:spPr>
            <a:xfrm>
              <a:off x="8265364" y="2913840"/>
              <a:ext cx="725805" cy="667786"/>
            </a:xfrm>
            <a:prstGeom prst="rect">
              <a:avLst/>
            </a:prstGeom>
          </p:spPr>
        </p:pic>
      </p:grpSp>
      <p:grpSp>
        <p:nvGrpSpPr>
          <p:cNvPr id="56" name="グループ化 55">
            <a:extLst>
              <a:ext uri="{FF2B5EF4-FFF2-40B4-BE49-F238E27FC236}">
                <a16:creationId xmlns:a16="http://schemas.microsoft.com/office/drawing/2014/main" id="{971D8D75-6234-4CEB-9D92-A422C2FE7E8B}"/>
              </a:ext>
            </a:extLst>
          </p:cNvPr>
          <p:cNvGrpSpPr/>
          <p:nvPr/>
        </p:nvGrpSpPr>
        <p:grpSpPr>
          <a:xfrm>
            <a:off x="1564607" y="1746991"/>
            <a:ext cx="2027232" cy="662822"/>
            <a:chOff x="1664124" y="2956357"/>
            <a:chExt cx="2027232" cy="662822"/>
          </a:xfrm>
        </p:grpSpPr>
        <p:sp>
          <p:nvSpPr>
            <p:cNvPr id="57" name="四角形: 角を丸くする 56">
              <a:extLst>
                <a:ext uri="{FF2B5EF4-FFF2-40B4-BE49-F238E27FC236}">
                  <a16:creationId xmlns:a16="http://schemas.microsoft.com/office/drawing/2014/main" id="{8BCCC25E-48D6-43D1-877F-C3B303370D1B}"/>
                </a:ext>
              </a:extLst>
            </p:cNvPr>
            <p:cNvSpPr/>
            <p:nvPr/>
          </p:nvSpPr>
          <p:spPr>
            <a:xfrm>
              <a:off x="1664124" y="3228120"/>
              <a:ext cx="1587841"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200" b="1">
                  <a:solidFill>
                    <a:schemeClr val="tx1">
                      <a:lumMod val="75000"/>
                      <a:lumOff val="25000"/>
                    </a:schemeClr>
                  </a:solidFill>
                  <a:latin typeface="Meiryo UI" panose="020B0604030504040204" pitchFamily="50" charset="-128"/>
                  <a:ea typeface="Meiryo UI" panose="020B0604030504040204" pitchFamily="50" charset="-128"/>
                </a:rPr>
                <a:t>第１号被保険者</a:t>
              </a:r>
              <a:endParaRPr kumimoji="1" lang="ja-JP" altLang="en-US" sz="1200" b="1">
                <a:solidFill>
                  <a:schemeClr val="tx1">
                    <a:lumMod val="75000"/>
                    <a:lumOff val="25000"/>
                  </a:schemeClr>
                </a:solidFill>
                <a:latin typeface="Meiryo UI" panose="020B0604030504040204" pitchFamily="50" charset="-128"/>
                <a:ea typeface="Meiryo UI" panose="020B0604030504040204" pitchFamily="50" charset="-128"/>
              </a:endParaRPr>
            </a:p>
          </p:txBody>
        </p:sp>
        <p:pic>
          <p:nvPicPr>
            <p:cNvPr id="58" name="グラフィックス 57">
              <a:extLst>
                <a:ext uri="{FF2B5EF4-FFF2-40B4-BE49-F238E27FC236}">
                  <a16:creationId xmlns:a16="http://schemas.microsoft.com/office/drawing/2014/main" id="{AFBA7B8C-4DAA-4203-BF27-5D59F703C63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954121" y="2956357"/>
              <a:ext cx="737235" cy="662822"/>
            </a:xfrm>
            <a:prstGeom prst="rect">
              <a:avLst/>
            </a:prstGeom>
          </p:spPr>
        </p:pic>
      </p:grpSp>
      <p:pic>
        <p:nvPicPr>
          <p:cNvPr id="59" name="グラフィックス 58">
            <a:extLst>
              <a:ext uri="{FF2B5EF4-FFF2-40B4-BE49-F238E27FC236}">
                <a16:creationId xmlns:a16="http://schemas.microsoft.com/office/drawing/2014/main" id="{E7312AAF-7BF8-4F6D-BC34-AC6434A303F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9009"/>
          <a:stretch/>
        </p:blipFill>
        <p:spPr>
          <a:xfrm>
            <a:off x="2221228" y="4234421"/>
            <a:ext cx="714015" cy="720000"/>
          </a:xfrm>
          <a:prstGeom prst="rect">
            <a:avLst/>
          </a:prstGeom>
        </p:spPr>
      </p:pic>
      <p:sp>
        <p:nvSpPr>
          <p:cNvPr id="4" name="矢印: 折線 3">
            <a:extLst>
              <a:ext uri="{FF2B5EF4-FFF2-40B4-BE49-F238E27FC236}">
                <a16:creationId xmlns:a16="http://schemas.microsoft.com/office/drawing/2014/main" id="{3CC2AD77-4A80-3769-547D-12AFDE89A7AA}"/>
              </a:ext>
            </a:extLst>
          </p:cNvPr>
          <p:cNvSpPr/>
          <p:nvPr/>
        </p:nvSpPr>
        <p:spPr>
          <a:xfrm rot="16200000">
            <a:off x="4566182" y="5049849"/>
            <a:ext cx="899304" cy="780358"/>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a:extLst>
              <a:ext uri="{FF2B5EF4-FFF2-40B4-BE49-F238E27FC236}">
                <a16:creationId xmlns:a16="http://schemas.microsoft.com/office/drawing/2014/main" id="{56074519-36FB-30ED-F9D9-832FFC167115}"/>
              </a:ext>
            </a:extLst>
          </p:cNvPr>
          <p:cNvSpPr txBox="1">
            <a:spLocks/>
          </p:cNvSpPr>
          <p:nvPr/>
        </p:nvSpPr>
        <p:spPr>
          <a:xfrm>
            <a:off x="9319632" y="6607420"/>
            <a:ext cx="630513" cy="27842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48F63A3B-78C7-47BE-AE5E-E10140E04643}" type="slidenum">
              <a:rPr lang="en-US" sz="1000" smtClean="0">
                <a:solidFill>
                  <a:srgbClr val="000000"/>
                </a:solidFill>
                <a:latin typeface="Arial" panose="020B0604020202020204" pitchFamily="34" charset="0"/>
                <a:ea typeface="メイリオ"/>
                <a:cs typeface="Arial" panose="020B0604020202020204" pitchFamily="34" charset="0"/>
              </a:rPr>
              <a:pPr algn="r">
                <a:defRPr/>
              </a:pPr>
              <a:t>27</a:t>
            </a:fld>
            <a:endParaRPr lang="en-US" sz="1200">
              <a:solidFill>
                <a:srgbClr val="000000"/>
              </a:solidFill>
              <a:latin typeface="Arial" panose="020B0604020202020204" pitchFamily="34" charset="0"/>
              <a:ea typeface="メイリオ"/>
              <a:cs typeface="Arial" panose="020B0604020202020204" pitchFamily="34" charset="0"/>
            </a:endParaRPr>
          </a:p>
        </p:txBody>
      </p:sp>
    </p:spTree>
    <p:extLst>
      <p:ext uri="{BB962C8B-B14F-4D97-AF65-F5344CB8AC3E}">
        <p14:creationId xmlns:p14="http://schemas.microsoft.com/office/powerpoint/2010/main" val="223143934"/>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28</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686807" y="55917"/>
            <a:ext cx="330090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年金財政の仕組み④</a:t>
            </a:r>
          </a:p>
        </p:txBody>
      </p:sp>
      <p:sp>
        <p:nvSpPr>
          <p:cNvPr id="5" name="テキスト ボックス 4">
            <a:extLst>
              <a:ext uri="{FF2B5EF4-FFF2-40B4-BE49-F238E27FC236}">
                <a16:creationId xmlns:a16="http://schemas.microsoft.com/office/drawing/2014/main" id="{8B0E0168-D49B-4D93-A4D2-21C3F1FDD7D2}"/>
              </a:ext>
            </a:extLst>
          </p:cNvPr>
          <p:cNvSpPr txBox="1"/>
          <p:nvPr/>
        </p:nvSpPr>
        <p:spPr>
          <a:xfrm>
            <a:off x="643736" y="877027"/>
            <a:ext cx="8652664" cy="1261884"/>
          </a:xfrm>
          <a:prstGeom prst="rect">
            <a:avLst/>
          </a:prstGeom>
          <a:noFill/>
        </p:spPr>
        <p:txBody>
          <a:bodyPr wrap="square" lIns="91440" tIns="45720" rIns="91440" bIns="45720" rtlCol="0" anchor="t">
            <a:spAutoFit/>
          </a:bodyPr>
          <a:lstStyle/>
          <a:p>
            <a:r>
              <a:rPr lang="ja-JP" altLang="en-US" sz="2000" b="1">
                <a:solidFill>
                  <a:srgbClr val="002060"/>
                </a:solidFill>
                <a:latin typeface="Meiryo UI"/>
                <a:ea typeface="Meiryo UI"/>
              </a:rPr>
              <a:t>将来の公的年金制度の財政状況を確認するため、５年に１回、</a:t>
            </a:r>
            <a:br>
              <a:rPr lang="en-US" altLang="ja-JP" sz="2000" b="1">
                <a:latin typeface="Meiryo UI" panose="020B0604030504040204" pitchFamily="50" charset="-128"/>
                <a:ea typeface="Meiryo UI" panose="020B0604030504040204" pitchFamily="50" charset="-128"/>
              </a:rPr>
            </a:br>
            <a:r>
              <a:rPr lang="en-US" altLang="ja-JP" sz="2000" b="1">
                <a:solidFill>
                  <a:schemeClr val="accent2"/>
                </a:solidFill>
                <a:latin typeface="Meiryo UI"/>
                <a:ea typeface="Meiryo UI"/>
              </a:rPr>
              <a:t>100</a:t>
            </a:r>
            <a:r>
              <a:rPr lang="ja-JP" altLang="en-US" sz="2000" b="1">
                <a:solidFill>
                  <a:schemeClr val="accent2"/>
                </a:solidFill>
                <a:latin typeface="Meiryo UI"/>
                <a:ea typeface="Meiryo UI"/>
              </a:rPr>
              <a:t>年先までの財政見通し（財政検証）</a:t>
            </a:r>
            <a:r>
              <a:rPr lang="ja-JP" altLang="en-US">
                <a:solidFill>
                  <a:srgbClr val="002060"/>
                </a:solidFill>
                <a:latin typeface="Meiryo UI"/>
                <a:ea typeface="Meiryo UI"/>
              </a:rPr>
              <a:t>を作成しています。</a:t>
            </a:r>
          </a:p>
          <a:p>
            <a:r>
              <a:rPr lang="ja-JP" altLang="en-US">
                <a:solidFill>
                  <a:srgbClr val="002060"/>
                </a:solidFill>
                <a:latin typeface="Meiryo UI"/>
                <a:ea typeface="Meiryo UI"/>
              </a:rPr>
              <a:t>財政検証によると、将来の年金財政は、保険料と国庫負担（税金）と</a:t>
            </a:r>
            <a:br>
              <a:rPr lang="en-US" altLang="ja-JP">
                <a:latin typeface="Meiryo UI" panose="020B0604030504040204" pitchFamily="50" charset="-128"/>
                <a:ea typeface="Meiryo UI" panose="020B0604030504040204" pitchFamily="50" charset="-128"/>
              </a:rPr>
            </a:br>
            <a:r>
              <a:rPr lang="ja-JP" altLang="en-US">
                <a:solidFill>
                  <a:srgbClr val="002060"/>
                </a:solidFill>
                <a:latin typeface="Meiryo UI"/>
                <a:ea typeface="Meiryo UI"/>
              </a:rPr>
              <a:t>積立金から得られる財源によって賄われる見通しです。</a:t>
            </a:r>
          </a:p>
        </p:txBody>
      </p:sp>
      <p:sp>
        <p:nvSpPr>
          <p:cNvPr id="6" name="テキスト ボックス 5">
            <a:extLst>
              <a:ext uri="{FF2B5EF4-FFF2-40B4-BE49-F238E27FC236}">
                <a16:creationId xmlns:a16="http://schemas.microsoft.com/office/drawing/2014/main" id="{6975F276-3043-4900-B6E5-7E15F18D93C0}"/>
              </a:ext>
            </a:extLst>
          </p:cNvPr>
          <p:cNvSpPr txBox="1"/>
          <p:nvPr/>
        </p:nvSpPr>
        <p:spPr>
          <a:xfrm>
            <a:off x="6197601" y="6228903"/>
            <a:ext cx="3264162" cy="261610"/>
          </a:xfrm>
          <a:prstGeom prst="rect">
            <a:avLst/>
          </a:prstGeom>
          <a:noFill/>
        </p:spPr>
        <p:txBody>
          <a:bodyPr wrap="square" rtlCol="0">
            <a:spAutoFit/>
          </a:bodyPr>
          <a:lstStyle/>
          <a:p>
            <a:pPr algn="r"/>
            <a:r>
              <a:rPr kumimoji="1" lang="ja-JP" altLang="en-US" sz="1100">
                <a:latin typeface="Meiryo UI" panose="020B0604030504040204" pitchFamily="50" charset="-128"/>
                <a:ea typeface="Meiryo UI" panose="020B0604030504040204" pitchFamily="50" charset="-128"/>
              </a:rPr>
              <a:t>（令和６年財政検証（過去</a:t>
            </a:r>
            <a:r>
              <a:rPr kumimoji="1" lang="en-US" altLang="ja-JP" sz="1100">
                <a:latin typeface="Meiryo UI" panose="020B0604030504040204" pitchFamily="50" charset="-128"/>
                <a:ea typeface="Meiryo UI" panose="020B0604030504040204" pitchFamily="50" charset="-128"/>
              </a:rPr>
              <a:t>30</a:t>
            </a:r>
            <a:r>
              <a:rPr kumimoji="1" lang="ja-JP" altLang="en-US" sz="1100">
                <a:latin typeface="Meiryo UI" panose="020B0604030504040204" pitchFamily="50" charset="-128"/>
                <a:ea typeface="Meiryo UI" panose="020B0604030504040204" pitchFamily="50" charset="-128"/>
              </a:rPr>
              <a:t>年投影ケース）より）</a:t>
            </a:r>
          </a:p>
        </p:txBody>
      </p:sp>
      <p:graphicFrame>
        <p:nvGraphicFramePr>
          <p:cNvPr id="10" name="グラフ 9">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1854222005"/>
              </p:ext>
            </p:extLst>
          </p:nvPr>
        </p:nvGraphicFramePr>
        <p:xfrm>
          <a:off x="643736" y="2258039"/>
          <a:ext cx="9051317" cy="386567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a:extLst>
              <a:ext uri="{FF2B5EF4-FFF2-40B4-BE49-F238E27FC236}">
                <a16:creationId xmlns:a16="http://schemas.microsoft.com/office/drawing/2014/main" id="{FA5CAE4A-4850-4540-8A00-E4E5C6424B8B}"/>
              </a:ext>
            </a:extLst>
          </p:cNvPr>
          <p:cNvSpPr txBox="1"/>
          <p:nvPr/>
        </p:nvSpPr>
        <p:spPr>
          <a:xfrm>
            <a:off x="2805741" y="2389538"/>
            <a:ext cx="4294518" cy="338554"/>
          </a:xfrm>
          <a:prstGeom prst="rect">
            <a:avLst/>
          </a:prstGeom>
          <a:noFill/>
        </p:spPr>
        <p:txBody>
          <a:bodyPr wrap="square" rtlCol="0">
            <a:spAutoFit/>
          </a:bodyPr>
          <a:lstStyle/>
          <a:p>
            <a:pPr algn="ctr"/>
            <a:r>
              <a:rPr kumimoji="1" lang="ja-JP" altLang="en-US" sz="1600" b="1">
                <a:latin typeface="メイリオ" panose="020B0604030504040204" pitchFamily="50" charset="-128"/>
                <a:ea typeface="メイリオ" panose="020B0604030504040204" pitchFamily="50" charset="-128"/>
              </a:rPr>
              <a:t>＜年度別の財源の内訳＞</a:t>
            </a:r>
          </a:p>
        </p:txBody>
      </p:sp>
    </p:spTree>
    <p:extLst>
      <p:ext uri="{BB962C8B-B14F-4D97-AF65-F5344CB8AC3E}">
        <p14:creationId xmlns:p14="http://schemas.microsoft.com/office/powerpoint/2010/main" val="1991911614"/>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4A85BF1-BDD4-439B-B750-4E6B6153B2F7}"/>
              </a:ext>
            </a:extLst>
          </p:cNvPr>
          <p:cNvSpPr txBox="1"/>
          <p:nvPr/>
        </p:nvSpPr>
        <p:spPr>
          <a:xfrm>
            <a:off x="1150446" y="2164736"/>
            <a:ext cx="7605109" cy="8792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C00000"/>
                </a:solidFill>
                <a:latin typeface="Meiryo UI" panose="020B0604030504040204" pitchFamily="50" charset="-128"/>
                <a:ea typeface="Meiryo UI" panose="020B0604030504040204" pitchFamily="50" charset="-128"/>
              </a:rPr>
              <a:t>ちょっと眠くなってませんか？</a:t>
            </a:r>
          </a:p>
        </p:txBody>
      </p:sp>
      <p:sp>
        <p:nvSpPr>
          <p:cNvPr id="15" name="スライド番号プレースホルダー 1">
            <a:extLst>
              <a:ext uri="{FF2B5EF4-FFF2-40B4-BE49-F238E27FC236}">
                <a16:creationId xmlns:a16="http://schemas.microsoft.com/office/drawing/2014/main" id="{5A664CCB-75D2-4792-B154-4A32E224F9D6}"/>
              </a:ext>
            </a:extLst>
          </p:cNvPr>
          <p:cNvSpPr>
            <a:spLocks noGrp="1"/>
          </p:cNvSpPr>
          <p:nvPr>
            <p:ph type="sldNum" sz="quarter" idx="12"/>
          </p:nvPr>
        </p:nvSpPr>
        <p:spPr>
          <a:xfrm>
            <a:off x="9557012" y="6623175"/>
            <a:ext cx="337767" cy="211203"/>
          </a:xfrm>
        </p:spPr>
        <p:txBody>
          <a:bodyPr/>
          <a:lstStyle/>
          <a:p>
            <a:fld id="{C7378CBE-A140-4EEA-9819-9CD0025EC3DF}" type="slidenum">
              <a:rPr kumimoji="1" lang="ja-JP" altLang="en-US" smtClean="0"/>
              <a:pPr/>
              <a:t>29</a:t>
            </a:fld>
            <a:endParaRPr kumimoji="1" lang="ja-JP" altLang="en-US"/>
          </a:p>
        </p:txBody>
      </p:sp>
      <p:pic>
        <p:nvPicPr>
          <p:cNvPr id="2" name="d4b9e965-fa3b-4772-83d6-c9a59fe3298b">
            <a:hlinkClick r:id="" action="ppaction://media"/>
            <a:extLst>
              <a:ext uri="{FF2B5EF4-FFF2-40B4-BE49-F238E27FC236}">
                <a16:creationId xmlns:a16="http://schemas.microsoft.com/office/drawing/2014/main" id="{370900AC-2B1F-48F5-B0D5-C9BBBD6A0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36200" y="911225"/>
            <a:ext cx="609600" cy="609600"/>
          </a:xfrm>
          <a:prstGeom prst="rect">
            <a:avLst/>
          </a:prstGeom>
        </p:spPr>
      </p:pic>
      <p:pic>
        <p:nvPicPr>
          <p:cNvPr id="7" name="グラフィックス 6">
            <a:extLst>
              <a:ext uri="{FF2B5EF4-FFF2-40B4-BE49-F238E27FC236}">
                <a16:creationId xmlns:a16="http://schemas.microsoft.com/office/drawing/2014/main" id="{C3D2AB91-5E0C-47FB-8BE8-5778F86718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25" y="3265816"/>
            <a:ext cx="9906000" cy="2174217"/>
          </a:xfrm>
          <a:prstGeom prst="rect">
            <a:avLst/>
          </a:prstGeom>
        </p:spPr>
      </p:pic>
    </p:spTree>
    <p:extLst>
      <p:ext uri="{BB962C8B-B14F-4D97-AF65-F5344CB8AC3E}">
        <p14:creationId xmlns:p14="http://schemas.microsoft.com/office/powerpoint/2010/main" val="42448878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22" fill="hold"/>
                                        <p:tgtEl>
                                          <p:spTgt spid="2"/>
                                        </p:tgtEl>
                                      </p:cBhvr>
                                    </p:cmd>
                                  </p:childTnLst>
                                </p:cTn>
                              </p:par>
                              <p:par>
                                <p:cTn id="13" presetID="17"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500" fill="hold"/>
                                        <p:tgtEl>
                                          <p:spTgt spid="7"/>
                                        </p:tgtEl>
                                        <p:attrNameLst>
                                          <p:attrName>ppt_x</p:attrName>
                                        </p:attrNameLst>
                                      </p:cBhvr>
                                      <p:tavLst>
                                        <p:tav tm="0">
                                          <p:val>
                                            <p:strVal val="#ppt_x"/>
                                          </p:val>
                                        </p:tav>
                                        <p:tav tm="100000">
                                          <p:val>
                                            <p:strVal val="#ppt_x"/>
                                          </p:val>
                                        </p:tav>
                                      </p:tavLst>
                                    </p:anim>
                                    <p:anim calcmode="lin" valueType="num">
                                      <p:cBhvr>
                                        <p:cTn id="16" dur="1500" fill="hold"/>
                                        <p:tgtEl>
                                          <p:spTgt spid="7"/>
                                        </p:tgtEl>
                                        <p:attrNameLst>
                                          <p:attrName>ppt_y</p:attrName>
                                        </p:attrNameLst>
                                      </p:cBhvr>
                                      <p:tavLst>
                                        <p:tav tm="0">
                                          <p:val>
                                            <p:strVal val="#ppt_y+#ppt_h/2"/>
                                          </p:val>
                                        </p:tav>
                                        <p:tav tm="100000">
                                          <p:val>
                                            <p:strVal val="#ppt_y"/>
                                          </p:val>
                                        </p:tav>
                                      </p:tavLst>
                                    </p:anim>
                                    <p:anim calcmode="lin" valueType="num">
                                      <p:cBhvr>
                                        <p:cTn id="17" dur="1500" fill="hold"/>
                                        <p:tgtEl>
                                          <p:spTgt spid="7"/>
                                        </p:tgtEl>
                                        <p:attrNameLst>
                                          <p:attrName>ppt_w</p:attrName>
                                        </p:attrNameLst>
                                      </p:cBhvr>
                                      <p:tavLst>
                                        <p:tav tm="0">
                                          <p:val>
                                            <p:strVal val="#ppt_w"/>
                                          </p:val>
                                        </p:tav>
                                        <p:tav tm="100000">
                                          <p:val>
                                            <p:strVal val="#ppt_w"/>
                                          </p:val>
                                        </p:tav>
                                      </p:tavLst>
                                    </p:anim>
                                    <p:anim calcmode="lin" valueType="num">
                                      <p:cBhvr>
                                        <p:cTn id="18" dur="1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606">
                <p:cTn id="19"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3</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1788076" y="590790"/>
            <a:ext cx="1923925"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年金クイズ</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813684"/>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年金の「年」って何？</a:t>
            </a:r>
            <a:endParaRPr lang="en-US" altLang="ja-JP"/>
          </a:p>
        </p:txBody>
      </p:sp>
      <p:sp>
        <p:nvSpPr>
          <p:cNvPr id="8" name="正方形/長方形 7">
            <a:extLst>
              <a:ext uri="{FF2B5EF4-FFF2-40B4-BE49-F238E27FC236}">
                <a16:creationId xmlns:a16="http://schemas.microsoft.com/office/drawing/2014/main" id="{583CA13E-0B65-4145-B171-F5A72D4B3F60}"/>
              </a:ext>
            </a:extLst>
          </p:cNvPr>
          <p:cNvSpPr/>
          <p:nvPr/>
        </p:nvSpPr>
        <p:spPr>
          <a:xfrm>
            <a:off x="14936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A</a:t>
            </a:r>
            <a:endParaRPr kumimoji="1" lang="ja-JP" altLang="en-US" sz="4000"/>
          </a:p>
        </p:txBody>
      </p:sp>
      <p:sp>
        <p:nvSpPr>
          <p:cNvPr id="11" name="正方形/長方形 10">
            <a:extLst>
              <a:ext uri="{FF2B5EF4-FFF2-40B4-BE49-F238E27FC236}">
                <a16:creationId xmlns:a16="http://schemas.microsoft.com/office/drawing/2014/main" id="{583CA13E-0B65-4145-B171-F5A72D4B3F60}"/>
              </a:ext>
            </a:extLst>
          </p:cNvPr>
          <p:cNvSpPr/>
          <p:nvPr/>
        </p:nvSpPr>
        <p:spPr>
          <a:xfrm>
            <a:off x="4552632"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B</a:t>
            </a:r>
            <a:endParaRPr kumimoji="1" lang="ja-JP" altLang="en-US" sz="4000"/>
          </a:p>
        </p:txBody>
      </p:sp>
      <p:sp>
        <p:nvSpPr>
          <p:cNvPr id="12" name="正方形/長方形 11">
            <a:extLst>
              <a:ext uri="{FF2B5EF4-FFF2-40B4-BE49-F238E27FC236}">
                <a16:creationId xmlns:a16="http://schemas.microsoft.com/office/drawing/2014/main" id="{583CA13E-0B65-4145-B171-F5A72D4B3F60}"/>
              </a:ext>
            </a:extLst>
          </p:cNvPr>
          <p:cNvSpPr/>
          <p:nvPr/>
        </p:nvSpPr>
        <p:spPr>
          <a:xfrm>
            <a:off x="7780190" y="3327400"/>
            <a:ext cx="800735" cy="774840"/>
          </a:xfrm>
          <a:prstGeom prst="rect">
            <a:avLst/>
          </a:prstGeom>
          <a:solidFill>
            <a:srgbClr val="ED8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a:t>C</a:t>
            </a:r>
            <a:endParaRPr kumimoji="1" lang="ja-JP" altLang="en-US" sz="4000"/>
          </a:p>
        </p:txBody>
      </p:sp>
      <p:sp>
        <p:nvSpPr>
          <p:cNvPr id="13" name="正方形/長方形 12">
            <a:extLst>
              <a:ext uri="{FF2B5EF4-FFF2-40B4-BE49-F238E27FC236}">
                <a16:creationId xmlns:a16="http://schemas.microsoft.com/office/drawing/2014/main" id="{CC476899-D8E6-41DF-AB12-9E9068E5A73F}"/>
              </a:ext>
            </a:extLst>
          </p:cNvPr>
          <p:cNvSpPr/>
          <p:nvPr/>
        </p:nvSpPr>
        <p:spPr>
          <a:xfrm>
            <a:off x="762001"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年齢</a:t>
            </a:r>
          </a:p>
        </p:txBody>
      </p:sp>
      <p:sp>
        <p:nvSpPr>
          <p:cNvPr id="14" name="正方形/長方形 13">
            <a:extLst>
              <a:ext uri="{FF2B5EF4-FFF2-40B4-BE49-F238E27FC236}">
                <a16:creationId xmlns:a16="http://schemas.microsoft.com/office/drawing/2014/main" id="{CC476899-D8E6-41DF-AB12-9E9068E5A73F}"/>
              </a:ext>
            </a:extLst>
          </p:cNvPr>
          <p:cNvSpPr/>
          <p:nvPr/>
        </p:nvSpPr>
        <p:spPr>
          <a:xfrm>
            <a:off x="3778249"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年配</a:t>
            </a:r>
          </a:p>
        </p:txBody>
      </p:sp>
      <p:sp>
        <p:nvSpPr>
          <p:cNvPr id="15" name="正方形/長方形 14">
            <a:extLst>
              <a:ext uri="{FF2B5EF4-FFF2-40B4-BE49-F238E27FC236}">
                <a16:creationId xmlns:a16="http://schemas.microsoft.com/office/drawing/2014/main" id="{CC476899-D8E6-41DF-AB12-9E9068E5A73F}"/>
              </a:ext>
            </a:extLst>
          </p:cNvPr>
          <p:cNvSpPr/>
          <p:nvPr/>
        </p:nvSpPr>
        <p:spPr>
          <a:xfrm>
            <a:off x="7071595" y="4848666"/>
            <a:ext cx="2349500" cy="800735"/>
          </a:xfrm>
          <a:prstGeom prst="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rgbClr val="ED7D31"/>
                </a:solidFill>
              </a:rPr>
              <a:t>１年</a:t>
            </a:r>
          </a:p>
        </p:txBody>
      </p:sp>
    </p:spTree>
    <p:extLst>
      <p:ext uri="{BB962C8B-B14F-4D97-AF65-F5344CB8AC3E}">
        <p14:creationId xmlns:p14="http://schemas.microsoft.com/office/powerpoint/2010/main" val="151820263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グラフィックス 4">
            <a:extLst>
              <a:ext uri="{FF2B5EF4-FFF2-40B4-BE49-F238E27FC236}">
                <a16:creationId xmlns:a16="http://schemas.microsoft.com/office/drawing/2014/main" id="{13E78094-5A42-401F-83ED-646DB1AA43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719" y="849176"/>
            <a:ext cx="8474243" cy="5493549"/>
          </a:xfrm>
          <a:prstGeom prst="rect">
            <a:avLst/>
          </a:prstGeom>
        </p:spPr>
      </p:pic>
      <p:sp>
        <p:nvSpPr>
          <p:cNvPr id="2" name="スライド番号プレースホルダー 1">
            <a:extLst>
              <a:ext uri="{FF2B5EF4-FFF2-40B4-BE49-F238E27FC236}">
                <a16:creationId xmlns:a16="http://schemas.microsoft.com/office/drawing/2014/main" id="{B7E79CE8-9827-4C30-8C7A-F6D0BEF8437D}"/>
              </a:ext>
            </a:extLst>
          </p:cNvPr>
          <p:cNvSpPr>
            <a:spLocks noGrp="1"/>
          </p:cNvSpPr>
          <p:nvPr>
            <p:ph type="sldNum" sz="quarter" idx="12"/>
          </p:nvPr>
        </p:nvSpPr>
        <p:spPr/>
        <p:txBody>
          <a:bodyPr/>
          <a:lstStyle/>
          <a:p>
            <a:fld id="{C7378CBE-A140-4EEA-9819-9CD0025EC3DF}" type="slidenum">
              <a:rPr kumimoji="1" lang="ja-JP" altLang="en-US" smtClean="0"/>
              <a:pPr/>
              <a:t>30</a:t>
            </a:fld>
            <a:endParaRPr kumimoji="1" lang="ja-JP" altLang="en-US"/>
          </a:p>
        </p:txBody>
      </p:sp>
      <p:grpSp>
        <p:nvGrpSpPr>
          <p:cNvPr id="42" name="グループ化 41">
            <a:extLst>
              <a:ext uri="{FF2B5EF4-FFF2-40B4-BE49-F238E27FC236}">
                <a16:creationId xmlns:a16="http://schemas.microsoft.com/office/drawing/2014/main" id="{C34786BC-2AFF-4FEB-B7B1-28677CE2ADC7}"/>
              </a:ext>
            </a:extLst>
          </p:cNvPr>
          <p:cNvGrpSpPr/>
          <p:nvPr/>
        </p:nvGrpSpPr>
        <p:grpSpPr>
          <a:xfrm>
            <a:off x="438328" y="926674"/>
            <a:ext cx="9120594" cy="3095692"/>
            <a:chOff x="438328" y="827201"/>
            <a:chExt cx="9120594" cy="3095692"/>
          </a:xfrm>
        </p:grpSpPr>
        <p:grpSp>
          <p:nvGrpSpPr>
            <p:cNvPr id="19" name="グループ化 18">
              <a:extLst>
                <a:ext uri="{FF2B5EF4-FFF2-40B4-BE49-F238E27FC236}">
                  <a16:creationId xmlns:a16="http://schemas.microsoft.com/office/drawing/2014/main" id="{38B19E34-9265-49DF-9354-70DB496B00ED}"/>
                </a:ext>
              </a:extLst>
            </p:cNvPr>
            <p:cNvGrpSpPr/>
            <p:nvPr/>
          </p:nvGrpSpPr>
          <p:grpSpPr>
            <a:xfrm>
              <a:off x="438328" y="827201"/>
              <a:ext cx="9120594" cy="3095692"/>
              <a:chOff x="438328" y="827201"/>
              <a:chExt cx="9120594" cy="3095692"/>
            </a:xfrm>
          </p:grpSpPr>
          <p:sp>
            <p:nvSpPr>
              <p:cNvPr id="12" name="フリーフォーム: 図形 11">
                <a:extLst>
                  <a:ext uri="{FF2B5EF4-FFF2-40B4-BE49-F238E27FC236}">
                    <a16:creationId xmlns:a16="http://schemas.microsoft.com/office/drawing/2014/main" id="{325E30B2-F467-495F-908F-82E33C9506AB}"/>
                  </a:ext>
                </a:extLst>
              </p:cNvPr>
              <p:cNvSpPr/>
              <p:nvPr/>
            </p:nvSpPr>
            <p:spPr>
              <a:xfrm>
                <a:off x="667432" y="982423"/>
                <a:ext cx="8891490" cy="2940470"/>
              </a:xfrm>
              <a:custGeom>
                <a:avLst/>
                <a:gdLst>
                  <a:gd name="connsiteX0" fmla="*/ 8542938 w 8891490"/>
                  <a:gd name="connsiteY0" fmla="*/ 2333889 h 3677809"/>
                  <a:gd name="connsiteX1" fmla="*/ 6453794 w 8891490"/>
                  <a:gd name="connsiteY1" fmla="*/ 3076202 h 3677809"/>
                  <a:gd name="connsiteX2" fmla="*/ 4781749 w 8891490"/>
                  <a:gd name="connsiteY2" fmla="*/ 3185847 h 3677809"/>
                  <a:gd name="connsiteX3" fmla="*/ 4408901 w 8891490"/>
                  <a:gd name="connsiteY3" fmla="*/ 3678557 h 3677809"/>
                  <a:gd name="connsiteX4" fmla="*/ 4120153 w 8891490"/>
                  <a:gd name="connsiteY4" fmla="*/ 3182469 h 3677809"/>
                  <a:gd name="connsiteX5" fmla="*/ 3189556 w 8891490"/>
                  <a:gd name="connsiteY5" fmla="*/ 3147826 h 3677809"/>
                  <a:gd name="connsiteX6" fmla="*/ 2533937 w 8891490"/>
                  <a:gd name="connsiteY6" fmla="*/ 3115175 h 3677809"/>
                  <a:gd name="connsiteX7" fmla="*/ 505848 w 8891490"/>
                  <a:gd name="connsiteY7" fmla="*/ 2597176 h 3677809"/>
                  <a:gd name="connsiteX8" fmla="*/ 502384 w 8891490"/>
                  <a:gd name="connsiteY8" fmla="*/ 2594750 h 3677809"/>
                  <a:gd name="connsiteX9" fmla="*/ 431193 w 8891490"/>
                  <a:gd name="connsiteY9" fmla="*/ 2539581 h 3677809"/>
                  <a:gd name="connsiteX10" fmla="*/ 19201 w 8891490"/>
                  <a:gd name="connsiteY10" fmla="*/ 1495182 h 3677809"/>
                  <a:gd name="connsiteX11" fmla="*/ 836948 w 8891490"/>
                  <a:gd name="connsiteY11" fmla="*/ 558435 h 3677809"/>
                  <a:gd name="connsiteX12" fmla="*/ 2922718 w 8891490"/>
                  <a:gd name="connsiteY12" fmla="*/ 73433 h 3677809"/>
                  <a:gd name="connsiteX13" fmla="*/ 6630557 w 8891490"/>
                  <a:gd name="connsiteY13" fmla="*/ 130247 h 3677809"/>
                  <a:gd name="connsiteX14" fmla="*/ 8366691 w 8891490"/>
                  <a:gd name="connsiteY14" fmla="*/ 670765 h 3677809"/>
                  <a:gd name="connsiteX15" fmla="*/ 8542938 w 8891490"/>
                  <a:gd name="connsiteY15" fmla="*/ 2333889 h 367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91490" h="3677809">
                    <a:moveTo>
                      <a:pt x="8542938" y="2333889"/>
                    </a:moveTo>
                    <a:cubicBezTo>
                      <a:pt x="8071536" y="2776280"/>
                      <a:pt x="7245386" y="2972879"/>
                      <a:pt x="6453794" y="3076202"/>
                    </a:cubicBezTo>
                    <a:cubicBezTo>
                      <a:pt x="5904353" y="3147913"/>
                      <a:pt x="5343742" y="3179524"/>
                      <a:pt x="4781749" y="3185847"/>
                    </a:cubicBezTo>
                    <a:cubicBezTo>
                      <a:pt x="4700166" y="3343819"/>
                      <a:pt x="4439476" y="3684879"/>
                      <a:pt x="4408901" y="3678557"/>
                    </a:cubicBezTo>
                    <a:cubicBezTo>
                      <a:pt x="4388205" y="3674226"/>
                      <a:pt x="4203729" y="3336631"/>
                      <a:pt x="4120153" y="3182469"/>
                    </a:cubicBezTo>
                    <a:cubicBezTo>
                      <a:pt x="3808366" y="3176233"/>
                      <a:pt x="3497877" y="3163935"/>
                      <a:pt x="3189556" y="3147826"/>
                    </a:cubicBezTo>
                    <a:cubicBezTo>
                      <a:pt x="2976240" y="3136827"/>
                      <a:pt x="2755565" y="3128080"/>
                      <a:pt x="2533937" y="3115175"/>
                    </a:cubicBezTo>
                    <a:cubicBezTo>
                      <a:pt x="1789113" y="3071438"/>
                      <a:pt x="1033202" y="2979981"/>
                      <a:pt x="505848" y="2597176"/>
                    </a:cubicBezTo>
                    <a:lnTo>
                      <a:pt x="502384" y="2594750"/>
                    </a:lnTo>
                    <a:cubicBezTo>
                      <a:pt x="477874" y="2576849"/>
                      <a:pt x="454143" y="2558462"/>
                      <a:pt x="431193" y="2539581"/>
                    </a:cubicBezTo>
                    <a:cubicBezTo>
                      <a:pt x="81991" y="2253257"/>
                      <a:pt x="-63943" y="1862051"/>
                      <a:pt x="19201" y="1495182"/>
                    </a:cubicBezTo>
                    <a:cubicBezTo>
                      <a:pt x="102345" y="1128313"/>
                      <a:pt x="407550" y="789504"/>
                      <a:pt x="836948" y="558435"/>
                    </a:cubicBezTo>
                    <a:cubicBezTo>
                      <a:pt x="1419731" y="244656"/>
                      <a:pt x="2183695" y="135964"/>
                      <a:pt x="2922718" y="73433"/>
                    </a:cubicBezTo>
                    <a:cubicBezTo>
                      <a:pt x="4154712" y="-30496"/>
                      <a:pt x="5412512" y="-32314"/>
                      <a:pt x="6630557" y="130247"/>
                    </a:cubicBezTo>
                    <a:cubicBezTo>
                      <a:pt x="7265566" y="214950"/>
                      <a:pt x="7917114" y="355427"/>
                      <a:pt x="8366691" y="670765"/>
                    </a:cubicBezTo>
                    <a:cubicBezTo>
                      <a:pt x="8985935" y="1105101"/>
                      <a:pt x="9064401" y="1844470"/>
                      <a:pt x="8542938" y="2333889"/>
                    </a:cubicBezTo>
                    <a:close/>
                  </a:path>
                </a:pathLst>
              </a:custGeom>
              <a:solidFill>
                <a:schemeClr val="bg1"/>
              </a:solidFill>
              <a:ln w="8659" cap="flat">
                <a:noFill/>
                <a:prstDash val="solid"/>
                <a:miter/>
              </a:ln>
            </p:spPr>
            <p:txBody>
              <a:bodyPr rtlCol="0" anchor="ctr"/>
              <a:lstStyle/>
              <a:p>
                <a:endParaRPr lang="ja-JP" altLang="en-US"/>
              </a:p>
            </p:txBody>
          </p:sp>
          <p:grpSp>
            <p:nvGrpSpPr>
              <p:cNvPr id="13" name="グラフィックス 8">
                <a:extLst>
                  <a:ext uri="{FF2B5EF4-FFF2-40B4-BE49-F238E27FC236}">
                    <a16:creationId xmlns:a16="http://schemas.microsoft.com/office/drawing/2014/main" id="{79A5AF4C-475E-4A84-93F4-CFADE0F05326}"/>
                  </a:ext>
                </a:extLst>
              </p:cNvPr>
              <p:cNvGrpSpPr/>
              <p:nvPr/>
            </p:nvGrpSpPr>
            <p:grpSpPr>
              <a:xfrm>
                <a:off x="438328" y="827201"/>
                <a:ext cx="8899533" cy="2943415"/>
                <a:chOff x="438328" y="827201"/>
                <a:chExt cx="8899533" cy="3681491"/>
              </a:xfrm>
              <a:noFill/>
            </p:grpSpPr>
            <p:sp>
              <p:nvSpPr>
                <p:cNvPr id="14" name="フリーフォーム: 図形 13">
                  <a:extLst>
                    <a:ext uri="{FF2B5EF4-FFF2-40B4-BE49-F238E27FC236}">
                      <a16:creationId xmlns:a16="http://schemas.microsoft.com/office/drawing/2014/main" id="{50FE7477-7A54-40B3-9BD5-C621829373C3}"/>
                    </a:ext>
                  </a:extLst>
                </p:cNvPr>
                <p:cNvSpPr/>
                <p:nvPr/>
              </p:nvSpPr>
              <p:spPr>
                <a:xfrm>
                  <a:off x="4565994" y="3239633"/>
                  <a:ext cx="4346398" cy="1269059"/>
                </a:xfrm>
                <a:custGeom>
                  <a:avLst/>
                  <a:gdLst>
                    <a:gd name="connsiteX0" fmla="*/ 4342810 w 4346398"/>
                    <a:gd name="connsiteY0" fmla="*/ 833 h 1269059"/>
                    <a:gd name="connsiteX1" fmla="*/ 4131920 w 4346398"/>
                    <a:gd name="connsiteY1" fmla="*/ 150751 h 1269059"/>
                    <a:gd name="connsiteX2" fmla="*/ 3820133 w 4346398"/>
                    <a:gd name="connsiteY2" fmla="*/ 308983 h 1269059"/>
                    <a:gd name="connsiteX3" fmla="*/ 2339144 w 4346398"/>
                    <a:gd name="connsiteY3" fmla="*/ 678104 h 1269059"/>
                    <a:gd name="connsiteX4" fmla="*/ 667619 w 4346398"/>
                    <a:gd name="connsiteY4" fmla="*/ 783592 h 1269059"/>
                    <a:gd name="connsiteX5" fmla="*/ 650298 w 4346398"/>
                    <a:gd name="connsiteY5" fmla="*/ 795284 h 1269059"/>
                    <a:gd name="connsiteX6" fmla="*/ 286546 w 4346398"/>
                    <a:gd name="connsiteY6" fmla="*/ 1269893 h 1269059"/>
                    <a:gd name="connsiteX7" fmla="*/ 208600 w 4346398"/>
                    <a:gd name="connsiteY7" fmla="*/ 1164405 h 1269059"/>
                    <a:gd name="connsiteX8" fmla="*/ 199939 w 4346398"/>
                    <a:gd name="connsiteY8" fmla="*/ 1135132 h 1269059"/>
                    <a:gd name="connsiteX9" fmla="*/ -3589 w 4346398"/>
                    <a:gd name="connsiteY9" fmla="*/ 777096 h 126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398" h="1269059">
                      <a:moveTo>
                        <a:pt x="4342810" y="833"/>
                      </a:moveTo>
                      <a:cubicBezTo>
                        <a:pt x="4275774" y="55283"/>
                        <a:pt x="4205363" y="105360"/>
                        <a:pt x="4131920" y="150751"/>
                      </a:cubicBezTo>
                      <a:cubicBezTo>
                        <a:pt x="4036652" y="215274"/>
                        <a:pt x="3932723" y="256239"/>
                        <a:pt x="3820133" y="308983"/>
                      </a:cubicBezTo>
                      <a:cubicBezTo>
                        <a:pt x="3352452" y="502377"/>
                        <a:pt x="2876111" y="607779"/>
                        <a:pt x="2339144" y="678104"/>
                      </a:cubicBezTo>
                      <a:cubicBezTo>
                        <a:pt x="1767535" y="748429"/>
                        <a:pt x="1230568" y="766011"/>
                        <a:pt x="667619" y="783592"/>
                      </a:cubicBezTo>
                      <a:cubicBezTo>
                        <a:pt x="658959" y="783592"/>
                        <a:pt x="650298" y="789481"/>
                        <a:pt x="650298" y="795284"/>
                      </a:cubicBezTo>
                      <a:cubicBezTo>
                        <a:pt x="555030" y="959405"/>
                        <a:pt x="459761" y="1129329"/>
                        <a:pt x="286546" y="1269893"/>
                      </a:cubicBezTo>
                      <a:cubicBezTo>
                        <a:pt x="251903" y="1240620"/>
                        <a:pt x="234582" y="1199568"/>
                        <a:pt x="208600" y="1164405"/>
                      </a:cubicBezTo>
                      <a:cubicBezTo>
                        <a:pt x="199939" y="1152713"/>
                        <a:pt x="208600" y="1147084"/>
                        <a:pt x="199939" y="1135132"/>
                      </a:cubicBezTo>
                      <a:cubicBezTo>
                        <a:pt x="122599" y="1021425"/>
                        <a:pt x="54525" y="901690"/>
                        <a:pt x="-3589" y="777096"/>
                      </a:cubicBezTo>
                    </a:path>
                  </a:pathLst>
                </a:custGeom>
                <a:noFill/>
                <a:ln w="54119" cap="rnd">
                  <a:solidFill>
                    <a:srgbClr val="404855"/>
                  </a:solidFill>
                  <a:prstDash val="solid"/>
                  <a:round/>
                </a:ln>
              </p:spPr>
              <p:txBody>
                <a:bodyPr rtlCol="0" anchor="ctr"/>
                <a:lstStyle/>
                <a:p>
                  <a:endParaRPr lang="ja-JP" altLang="en-US"/>
                </a:p>
              </p:txBody>
            </p:sp>
            <p:sp>
              <p:nvSpPr>
                <p:cNvPr id="16" name="フリーフォーム: 図形 15">
                  <a:extLst>
                    <a:ext uri="{FF2B5EF4-FFF2-40B4-BE49-F238E27FC236}">
                      <a16:creationId xmlns:a16="http://schemas.microsoft.com/office/drawing/2014/main" id="{FBAFA5B1-05B3-4945-8976-6F28943186B7}"/>
                    </a:ext>
                  </a:extLst>
                </p:cNvPr>
                <p:cNvSpPr/>
                <p:nvPr/>
              </p:nvSpPr>
              <p:spPr>
                <a:xfrm>
                  <a:off x="2430512" y="827201"/>
                  <a:ext cx="6907349" cy="2116234"/>
                </a:xfrm>
                <a:custGeom>
                  <a:avLst/>
                  <a:gdLst>
                    <a:gd name="connsiteX0" fmla="*/ -3589 w 6907349"/>
                    <a:gd name="connsiteY0" fmla="*/ 200011 h 2116234"/>
                    <a:gd name="connsiteX1" fmla="*/ 767825 w 6907349"/>
                    <a:gd name="connsiteY1" fmla="*/ 96082 h 2116234"/>
                    <a:gd name="connsiteX2" fmla="*/ 2370064 w 6907349"/>
                    <a:gd name="connsiteY2" fmla="*/ 2373 h 2116234"/>
                    <a:gd name="connsiteX3" fmla="*/ 3513283 w 6907349"/>
                    <a:gd name="connsiteY3" fmla="*/ 25757 h 2116234"/>
                    <a:gd name="connsiteX4" fmla="*/ 3807749 w 6907349"/>
                    <a:gd name="connsiteY4" fmla="*/ 43079 h 2116234"/>
                    <a:gd name="connsiteX5" fmla="*/ 4881682 w 6907349"/>
                    <a:gd name="connsiteY5" fmla="*/ 166148 h 2116234"/>
                    <a:gd name="connsiteX6" fmla="*/ 4916325 w 6907349"/>
                    <a:gd name="connsiteY6" fmla="*/ 177840 h 2116234"/>
                    <a:gd name="connsiteX7" fmla="*/ 4985611 w 6907349"/>
                    <a:gd name="connsiteY7" fmla="*/ 183729 h 2116234"/>
                    <a:gd name="connsiteX8" fmla="*/ 5037575 w 6907349"/>
                    <a:gd name="connsiteY8" fmla="*/ 201051 h 2116234"/>
                    <a:gd name="connsiteX9" fmla="*/ 6206777 w 6907349"/>
                    <a:gd name="connsiteY9" fmla="*/ 570172 h 2116234"/>
                    <a:gd name="connsiteX10" fmla="*/ 6241420 w 6907349"/>
                    <a:gd name="connsiteY10" fmla="*/ 581864 h 2116234"/>
                    <a:gd name="connsiteX11" fmla="*/ 6735083 w 6907349"/>
                    <a:gd name="connsiteY11" fmla="*/ 1027200 h 2116234"/>
                    <a:gd name="connsiteX12" fmla="*/ 6899637 w 6907349"/>
                    <a:gd name="connsiteY12" fmla="*/ 1466646 h 2116234"/>
                    <a:gd name="connsiteX13" fmla="*/ 6745908 w 6907349"/>
                    <a:gd name="connsiteY13" fmla="*/ 2117068 h 211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07349" h="2116234">
                      <a:moveTo>
                        <a:pt x="-3589" y="200011"/>
                      </a:moveTo>
                      <a:cubicBezTo>
                        <a:pt x="248180" y="143284"/>
                        <a:pt x="499342" y="137481"/>
                        <a:pt x="767825" y="96082"/>
                      </a:cubicBezTo>
                      <a:cubicBezTo>
                        <a:pt x="1313452" y="25757"/>
                        <a:pt x="1833097" y="19954"/>
                        <a:pt x="2370064" y="2373"/>
                      </a:cubicBezTo>
                      <a:cubicBezTo>
                        <a:pt x="2751137" y="-3516"/>
                        <a:pt x="3132210" y="8176"/>
                        <a:pt x="3513283" y="25757"/>
                      </a:cubicBezTo>
                      <a:cubicBezTo>
                        <a:pt x="3608551" y="31646"/>
                        <a:pt x="3712480" y="37536"/>
                        <a:pt x="3807749" y="43079"/>
                      </a:cubicBezTo>
                      <a:cubicBezTo>
                        <a:pt x="4171500" y="72352"/>
                        <a:pt x="4517930" y="113404"/>
                        <a:pt x="4881682" y="166148"/>
                      </a:cubicBezTo>
                      <a:cubicBezTo>
                        <a:pt x="4893979" y="167386"/>
                        <a:pt x="4905846" y="171379"/>
                        <a:pt x="4916325" y="177840"/>
                      </a:cubicBezTo>
                      <a:cubicBezTo>
                        <a:pt x="4939102" y="182716"/>
                        <a:pt x="4962399" y="184699"/>
                        <a:pt x="4985611" y="183729"/>
                      </a:cubicBezTo>
                      <a:cubicBezTo>
                        <a:pt x="5002932" y="183729"/>
                        <a:pt x="5020254" y="195421"/>
                        <a:pt x="5037575" y="201051"/>
                      </a:cubicBezTo>
                      <a:cubicBezTo>
                        <a:pt x="5461952" y="277178"/>
                        <a:pt x="5869007" y="370975"/>
                        <a:pt x="6206777" y="570172"/>
                      </a:cubicBezTo>
                      <a:cubicBezTo>
                        <a:pt x="6215437" y="576061"/>
                        <a:pt x="6232759" y="576061"/>
                        <a:pt x="6241420" y="581864"/>
                      </a:cubicBezTo>
                      <a:cubicBezTo>
                        <a:pt x="6457939" y="710822"/>
                        <a:pt x="6613832" y="857276"/>
                        <a:pt x="6735083" y="1027200"/>
                      </a:cubicBezTo>
                      <a:cubicBezTo>
                        <a:pt x="6821690" y="1167850"/>
                        <a:pt x="6882315" y="1314303"/>
                        <a:pt x="6899637" y="1466646"/>
                      </a:cubicBezTo>
                      <a:cubicBezTo>
                        <a:pt x="6916958" y="1689314"/>
                        <a:pt x="6882315" y="1911982"/>
                        <a:pt x="6745908" y="2117068"/>
                      </a:cubicBezTo>
                    </a:path>
                  </a:pathLst>
                </a:custGeom>
                <a:noFill/>
                <a:ln w="54119" cap="rnd">
                  <a:solidFill>
                    <a:srgbClr val="404855"/>
                  </a:solidFill>
                  <a:prstDash val="solid"/>
                  <a:round/>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92484B98-6CA8-413E-82F2-252D15916372}"/>
                    </a:ext>
                  </a:extLst>
                </p:cNvPr>
                <p:cNvSpPr/>
                <p:nvPr/>
              </p:nvSpPr>
              <p:spPr>
                <a:xfrm>
                  <a:off x="1457391" y="1124245"/>
                  <a:ext cx="514707" cy="182308"/>
                </a:xfrm>
                <a:custGeom>
                  <a:avLst/>
                  <a:gdLst>
                    <a:gd name="connsiteX0" fmla="*/ -3589 w 514707"/>
                    <a:gd name="connsiteY0" fmla="*/ 183142 h 182308"/>
                    <a:gd name="connsiteX1" fmla="*/ 511119 w 514707"/>
                    <a:gd name="connsiteY1" fmla="*/ 833 h 182308"/>
                  </a:gdLst>
                  <a:ahLst/>
                  <a:cxnLst>
                    <a:cxn ang="0">
                      <a:pos x="connsiteX0" y="connsiteY0"/>
                    </a:cxn>
                    <a:cxn ang="0">
                      <a:pos x="connsiteX1" y="connsiteY1"/>
                    </a:cxn>
                  </a:cxnLst>
                  <a:rect l="l" t="t" r="r" b="b"/>
                  <a:pathLst>
                    <a:path w="514707" h="182308">
                      <a:moveTo>
                        <a:pt x="-3589" y="183142"/>
                      </a:moveTo>
                      <a:cubicBezTo>
                        <a:pt x="163735" y="110955"/>
                        <a:pt x="335652" y="50052"/>
                        <a:pt x="511119" y="833"/>
                      </a:cubicBezTo>
                    </a:path>
                  </a:pathLst>
                </a:custGeom>
                <a:noFill/>
                <a:ln w="54119" cap="rnd">
                  <a:solidFill>
                    <a:srgbClr val="404855"/>
                  </a:solidFill>
                  <a:prstDash val="solid"/>
                  <a:round/>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8F5B943E-638A-4447-9216-30599F5CB982}"/>
                    </a:ext>
                  </a:extLst>
                </p:cNvPr>
                <p:cNvSpPr/>
                <p:nvPr/>
              </p:nvSpPr>
              <p:spPr>
                <a:xfrm>
                  <a:off x="438328" y="1532339"/>
                  <a:ext cx="3716280" cy="2472037"/>
                </a:xfrm>
                <a:custGeom>
                  <a:avLst/>
                  <a:gdLst>
                    <a:gd name="connsiteX0" fmla="*/ 3712692 w 3716280"/>
                    <a:gd name="connsiteY0" fmla="*/ 2472871 h 2472037"/>
                    <a:gd name="connsiteX1" fmla="*/ 3123761 w 3716280"/>
                    <a:gd name="connsiteY1" fmla="*/ 2444031 h 2472037"/>
                    <a:gd name="connsiteX2" fmla="*/ 1261699 w 3716280"/>
                    <a:gd name="connsiteY2" fmla="*/ 2238944 h 2472037"/>
                    <a:gd name="connsiteX3" fmla="*/ 1218396 w 3716280"/>
                    <a:gd name="connsiteY3" fmla="*/ 2233055 h 2472037"/>
                    <a:gd name="connsiteX4" fmla="*/ 534196 w 3716280"/>
                    <a:gd name="connsiteY4" fmla="*/ 1922567 h 2472037"/>
                    <a:gd name="connsiteX5" fmla="*/ 516875 w 3716280"/>
                    <a:gd name="connsiteY5" fmla="*/ 1899096 h 2472037"/>
                    <a:gd name="connsiteX6" fmla="*/ -2770 w 3716280"/>
                    <a:gd name="connsiteY6" fmla="*/ 1043588 h 2472037"/>
                    <a:gd name="connsiteX7" fmla="*/ 153123 w 3716280"/>
                    <a:gd name="connsiteY7" fmla="*/ 475270 h 2472037"/>
                    <a:gd name="connsiteX8" fmla="*/ 614048 w 3716280"/>
                    <a:gd name="connsiteY8" fmla="*/ 833 h 247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6280" h="2472037">
                      <a:moveTo>
                        <a:pt x="3712692" y="2472871"/>
                      </a:moveTo>
                      <a:cubicBezTo>
                        <a:pt x="3513495" y="2461612"/>
                        <a:pt x="3322958" y="2455550"/>
                        <a:pt x="3123761" y="2444031"/>
                      </a:cubicBezTo>
                      <a:cubicBezTo>
                        <a:pt x="2491526" y="2408868"/>
                        <a:pt x="1850630" y="2402979"/>
                        <a:pt x="1261699" y="2238944"/>
                      </a:cubicBezTo>
                      <a:cubicBezTo>
                        <a:pt x="1244378" y="2233055"/>
                        <a:pt x="1235717" y="2238944"/>
                        <a:pt x="1218396" y="2233055"/>
                      </a:cubicBezTo>
                      <a:cubicBezTo>
                        <a:pt x="958573" y="2156927"/>
                        <a:pt x="742054" y="2057329"/>
                        <a:pt x="534196" y="1922567"/>
                      </a:cubicBezTo>
                      <a:cubicBezTo>
                        <a:pt x="525535" y="1916678"/>
                        <a:pt x="525535" y="1905246"/>
                        <a:pt x="516875" y="1899096"/>
                      </a:cubicBezTo>
                      <a:cubicBezTo>
                        <a:pt x="179105" y="1670539"/>
                        <a:pt x="23212" y="1354162"/>
                        <a:pt x="-2770" y="1043588"/>
                      </a:cubicBezTo>
                      <a:cubicBezTo>
                        <a:pt x="-11431" y="850280"/>
                        <a:pt x="49194" y="656885"/>
                        <a:pt x="153123" y="475270"/>
                      </a:cubicBezTo>
                      <a:cubicBezTo>
                        <a:pt x="257052" y="299456"/>
                        <a:pt x="421606" y="141311"/>
                        <a:pt x="614048" y="833"/>
                      </a:cubicBezTo>
                    </a:path>
                  </a:pathLst>
                </a:custGeom>
                <a:noFill/>
                <a:ln w="54119" cap="rnd">
                  <a:solidFill>
                    <a:srgbClr val="404855"/>
                  </a:solidFill>
                  <a:prstDash val="solid"/>
                  <a:round/>
                </a:ln>
              </p:spPr>
              <p:txBody>
                <a:bodyPr rtlCol="0" anchor="ctr"/>
                <a:lstStyle/>
                <a:p>
                  <a:endParaRPr lang="ja-JP" altLang="en-US"/>
                </a:p>
              </p:txBody>
            </p:sp>
          </p:grpSp>
        </p:grpSp>
        <p:sp>
          <p:nvSpPr>
            <p:cNvPr id="3" name="テキスト ボックス 2">
              <a:extLst>
                <a:ext uri="{FF2B5EF4-FFF2-40B4-BE49-F238E27FC236}">
                  <a16:creationId xmlns:a16="http://schemas.microsoft.com/office/drawing/2014/main" id="{14A85BF1-BDD4-439B-B750-4E6B6153B2F7}"/>
                </a:ext>
              </a:extLst>
            </p:cNvPr>
            <p:cNvSpPr txBox="1"/>
            <p:nvPr/>
          </p:nvSpPr>
          <p:spPr>
            <a:xfrm>
              <a:off x="1643931" y="1351768"/>
              <a:ext cx="6618158" cy="1421928"/>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none" rIns="0" rtlCol="0">
              <a:spAutoFit/>
            </a:bodyPr>
            <a:lstStyle/>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現役世代の</a:t>
              </a:r>
              <a:r>
                <a:rPr kumimoji="1" lang="ja-JP" altLang="en-US" sz="4000" b="1" spc="300">
                  <a:solidFill>
                    <a:schemeClr val="accent2"/>
                  </a:solidFill>
                  <a:latin typeface="Meiryo UI" panose="020B0604030504040204" pitchFamily="50" charset="-128"/>
                  <a:ea typeface="Meiryo UI" panose="020B0604030504040204" pitchFamily="50" charset="-128"/>
                </a:rPr>
                <a:t>負担が</a:t>
              </a:r>
              <a:r>
                <a:rPr kumimoji="1" lang="ja-JP" altLang="en-US" sz="3200" b="1" spc="300">
                  <a:solidFill>
                    <a:schemeClr val="accent2"/>
                  </a:solidFill>
                  <a:latin typeface="Meiryo UI" panose="020B0604030504040204" pitchFamily="50" charset="-128"/>
                  <a:ea typeface="Meiryo UI" panose="020B0604030504040204" pitchFamily="50" charset="-128"/>
                </a:rPr>
                <a:t>どこまでも</a:t>
              </a:r>
              <a:r>
                <a:rPr kumimoji="1" lang="ja-JP" altLang="en-US" sz="4000" b="1" spc="300">
                  <a:solidFill>
                    <a:schemeClr val="accent2"/>
                  </a:solidFill>
                  <a:latin typeface="Meiryo UI" panose="020B0604030504040204" pitchFamily="50" charset="-128"/>
                  <a:ea typeface="Meiryo UI" panose="020B0604030504040204" pitchFamily="50" charset="-128"/>
                </a:rPr>
                <a:t>重く</a:t>
              </a:r>
              <a:endParaRPr kumimoji="1" lang="en-US" altLang="ja-JP" sz="4000" b="1" spc="300">
                <a:solidFill>
                  <a:schemeClr val="accent2"/>
                </a:solidFill>
                <a:latin typeface="Meiryo UI" panose="020B0604030504040204" pitchFamily="50" charset="-128"/>
                <a:ea typeface="Meiryo UI" panose="020B0604030504040204" pitchFamily="50" charset="-128"/>
              </a:endParaRPr>
            </a:p>
            <a:p>
              <a:pPr algn="ctr">
                <a:lnSpc>
                  <a:spcPct val="120000"/>
                </a:lnSpc>
              </a:pPr>
              <a:r>
                <a:rPr kumimoji="1" lang="ja-JP" altLang="en-US" sz="3200" b="1" spc="300">
                  <a:solidFill>
                    <a:schemeClr val="accent2"/>
                  </a:solidFill>
                  <a:latin typeface="Meiryo UI" panose="020B0604030504040204" pitchFamily="50" charset="-128"/>
                  <a:ea typeface="Meiryo UI" panose="020B0604030504040204" pitchFamily="50" charset="-128"/>
                </a:rPr>
                <a:t>なることはないの？</a:t>
              </a:r>
            </a:p>
          </p:txBody>
        </p:sp>
      </p:grpSp>
      <p:sp>
        <p:nvSpPr>
          <p:cNvPr id="6" name="正方形/長方形 5">
            <a:extLst>
              <a:ext uri="{FF2B5EF4-FFF2-40B4-BE49-F238E27FC236}">
                <a16:creationId xmlns:a16="http://schemas.microsoft.com/office/drawing/2014/main" id="{BDDF62BA-9F4B-4356-B9D7-606E7946B533}"/>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833C6CD-F165-4AC7-BE68-34F39EA2E9F2}"/>
              </a:ext>
            </a:extLst>
          </p:cNvPr>
          <p:cNvSpPr txBox="1"/>
          <p:nvPr/>
        </p:nvSpPr>
        <p:spPr bwMode="gray">
          <a:xfrm>
            <a:off x="331742" y="55917"/>
            <a:ext cx="4011034"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よくある疑問（その４）</a:t>
            </a:r>
          </a:p>
        </p:txBody>
      </p:sp>
      <p:grpSp>
        <p:nvGrpSpPr>
          <p:cNvPr id="21" name="グラフィックス 6">
            <a:extLst>
              <a:ext uri="{FF2B5EF4-FFF2-40B4-BE49-F238E27FC236}">
                <a16:creationId xmlns:a16="http://schemas.microsoft.com/office/drawing/2014/main" id="{1212CAB7-3AE9-4FFC-B9E1-E01CD80BB09B}"/>
              </a:ext>
            </a:extLst>
          </p:cNvPr>
          <p:cNvGrpSpPr/>
          <p:nvPr/>
        </p:nvGrpSpPr>
        <p:grpSpPr>
          <a:xfrm>
            <a:off x="4110309" y="4046210"/>
            <a:ext cx="1660880" cy="2568167"/>
            <a:chOff x="4110309" y="4046210"/>
            <a:chExt cx="1660880" cy="2568167"/>
          </a:xfrm>
        </p:grpSpPr>
        <p:sp>
          <p:nvSpPr>
            <p:cNvPr id="22" name="フリーフォーム: 図形 21">
              <a:extLst>
                <a:ext uri="{FF2B5EF4-FFF2-40B4-BE49-F238E27FC236}">
                  <a16:creationId xmlns:a16="http://schemas.microsoft.com/office/drawing/2014/main" id="{71F5AC38-5B6D-4B5D-833F-43E9FE7BF7BA}"/>
                </a:ext>
              </a:extLst>
            </p:cNvPr>
            <p:cNvSpPr/>
            <p:nvPr/>
          </p:nvSpPr>
          <p:spPr>
            <a:xfrm>
              <a:off x="4132517" y="5560917"/>
              <a:ext cx="1635291" cy="1053460"/>
            </a:xfrm>
            <a:custGeom>
              <a:avLst/>
              <a:gdLst>
                <a:gd name="connsiteX0" fmla="*/ 440106 w 1635291"/>
                <a:gd name="connsiteY0" fmla="*/ -621 h 1053460"/>
                <a:gd name="connsiteX1" fmla="*/ -133 w 1635291"/>
                <a:gd name="connsiteY1" fmla="*/ 1052840 h 1053460"/>
                <a:gd name="connsiteX2" fmla="*/ 1635159 w 1635291"/>
                <a:gd name="connsiteY2" fmla="*/ 1052840 h 1053460"/>
                <a:gd name="connsiteX3" fmla="*/ 1211668 w 1635291"/>
                <a:gd name="connsiteY3" fmla="*/ 14556 h 1053460"/>
                <a:gd name="connsiteX4" fmla="*/ 440106 w 1635291"/>
                <a:gd name="connsiteY4" fmla="*/ -621 h 105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291" h="1053460">
                  <a:moveTo>
                    <a:pt x="440106" y="-621"/>
                  </a:moveTo>
                  <a:cubicBezTo>
                    <a:pt x="66503" y="123474"/>
                    <a:pt x="133924" y="182289"/>
                    <a:pt x="-133" y="1052840"/>
                  </a:cubicBezTo>
                  <a:lnTo>
                    <a:pt x="1635159" y="1052840"/>
                  </a:lnTo>
                  <a:cubicBezTo>
                    <a:pt x="1590771" y="965099"/>
                    <a:pt x="1573808" y="-12084"/>
                    <a:pt x="1211668" y="14556"/>
                  </a:cubicBezTo>
                  <a:cubicBezTo>
                    <a:pt x="1211704" y="14521"/>
                    <a:pt x="831672" y="245532"/>
                    <a:pt x="440106" y="-621"/>
                  </a:cubicBezTo>
                  <a:close/>
                </a:path>
              </a:pathLst>
            </a:custGeom>
            <a:solidFill>
              <a:srgbClr val="FFFFFF"/>
            </a:solidFill>
            <a:ln w="3564"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A7C76020-CD1C-4C10-820F-DE4B9F8A8171}"/>
                </a:ext>
              </a:extLst>
            </p:cNvPr>
            <p:cNvSpPr/>
            <p:nvPr/>
          </p:nvSpPr>
          <p:spPr>
            <a:xfrm>
              <a:off x="4430893" y="4430607"/>
              <a:ext cx="1021293" cy="1255134"/>
            </a:xfrm>
            <a:custGeom>
              <a:avLst/>
              <a:gdLst>
                <a:gd name="connsiteX0" fmla="*/ 78451 w 1021293"/>
                <a:gd name="connsiteY0" fmla="*/ 436263 h 1255134"/>
                <a:gd name="connsiteX1" fmla="*/ 113769 w 1021293"/>
                <a:gd name="connsiteY1" fmla="*/ 655454 h 1255134"/>
                <a:gd name="connsiteX2" fmla="*/ 398703 w 1021293"/>
                <a:gd name="connsiteY2" fmla="*/ 911963 h 1255134"/>
                <a:gd name="connsiteX3" fmla="*/ 213009 w 1021293"/>
                <a:gd name="connsiteY3" fmla="*/ 1181649 h 1255134"/>
                <a:gd name="connsiteX4" fmla="*/ 851156 w 1021293"/>
                <a:gd name="connsiteY4" fmla="*/ 1181649 h 1255134"/>
                <a:gd name="connsiteX5" fmla="*/ 600146 w 1021293"/>
                <a:gd name="connsiteY5" fmla="*/ 917855 h 1255134"/>
                <a:gd name="connsiteX6" fmla="*/ 838443 w 1021293"/>
                <a:gd name="connsiteY6" fmla="*/ 725018 h 1255134"/>
                <a:gd name="connsiteX7" fmla="*/ 977071 w 1021293"/>
                <a:gd name="connsiteY7" fmla="*/ 436335 h 1255134"/>
                <a:gd name="connsiteX8" fmla="*/ 78451 w 1021293"/>
                <a:gd name="connsiteY8" fmla="*/ 436263 h 12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293" h="1255134">
                  <a:moveTo>
                    <a:pt x="78451" y="436263"/>
                  </a:moveTo>
                  <a:cubicBezTo>
                    <a:pt x="-67569" y="373091"/>
                    <a:pt x="16994" y="628636"/>
                    <a:pt x="113769" y="655454"/>
                  </a:cubicBezTo>
                  <a:cubicBezTo>
                    <a:pt x="113769" y="655454"/>
                    <a:pt x="238399" y="872967"/>
                    <a:pt x="398703" y="911963"/>
                  </a:cubicBezTo>
                  <a:cubicBezTo>
                    <a:pt x="398703" y="911963"/>
                    <a:pt x="442163" y="1174471"/>
                    <a:pt x="213009" y="1181649"/>
                  </a:cubicBezTo>
                  <a:cubicBezTo>
                    <a:pt x="213009" y="1181649"/>
                    <a:pt x="483444" y="1345596"/>
                    <a:pt x="851156" y="1181649"/>
                  </a:cubicBezTo>
                  <a:cubicBezTo>
                    <a:pt x="851156" y="1181649"/>
                    <a:pt x="604753" y="1236929"/>
                    <a:pt x="600146" y="917855"/>
                  </a:cubicBezTo>
                  <a:cubicBezTo>
                    <a:pt x="600146" y="917855"/>
                    <a:pt x="791983" y="849077"/>
                    <a:pt x="838443" y="725018"/>
                  </a:cubicBezTo>
                  <a:cubicBezTo>
                    <a:pt x="887902" y="665453"/>
                    <a:pt x="1115592" y="542895"/>
                    <a:pt x="977071" y="436335"/>
                  </a:cubicBezTo>
                  <a:cubicBezTo>
                    <a:pt x="1110093" y="-158745"/>
                    <a:pt x="-48428" y="-133641"/>
                    <a:pt x="78451" y="436263"/>
                  </a:cubicBezTo>
                  <a:close/>
                </a:path>
              </a:pathLst>
            </a:custGeom>
            <a:solidFill>
              <a:srgbClr val="FFFFFF"/>
            </a:solidFill>
            <a:ln w="3564"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EC322E1F-7FA4-411D-B6DE-6143DD3CABF0}"/>
                </a:ext>
              </a:extLst>
            </p:cNvPr>
            <p:cNvSpPr/>
            <p:nvPr/>
          </p:nvSpPr>
          <p:spPr>
            <a:xfrm>
              <a:off x="4330389" y="4069764"/>
              <a:ext cx="1220335" cy="1227562"/>
            </a:xfrm>
            <a:custGeom>
              <a:avLst/>
              <a:gdLst>
                <a:gd name="connsiteX0" fmla="*/ 504421 w 1220335"/>
                <a:gd name="connsiteY0" fmla="*/ 198241 h 1227562"/>
                <a:gd name="connsiteX1" fmla="*/ 119426 w 1220335"/>
                <a:gd name="connsiteY1" fmla="*/ 805820 h 1227562"/>
                <a:gd name="connsiteX2" fmla="*/ 167707 w 1220335"/>
                <a:gd name="connsiteY2" fmla="*/ 811998 h 1227562"/>
                <a:gd name="connsiteX3" fmla="*/ -133 w 1220335"/>
                <a:gd name="connsiteY3" fmla="*/ 1182137 h 1227562"/>
                <a:gd name="connsiteX4" fmla="*/ 88893 w 1220335"/>
                <a:gd name="connsiteY4" fmla="*/ 1207563 h 1227562"/>
                <a:gd name="connsiteX5" fmla="*/ 163886 w 1220335"/>
                <a:gd name="connsiteY5" fmla="*/ 1207563 h 1227562"/>
                <a:gd name="connsiteX6" fmla="*/ 271017 w 1220335"/>
                <a:gd name="connsiteY6" fmla="*/ 1087504 h 1227562"/>
                <a:gd name="connsiteX7" fmla="*/ 304406 w 1220335"/>
                <a:gd name="connsiteY7" fmla="*/ 824317 h 1227562"/>
                <a:gd name="connsiteX8" fmla="*/ 448748 w 1220335"/>
                <a:gd name="connsiteY8" fmla="*/ 470034 h 1227562"/>
                <a:gd name="connsiteX9" fmla="*/ 565843 w 1220335"/>
                <a:gd name="connsiteY9" fmla="*/ 463677 h 1227562"/>
                <a:gd name="connsiteX10" fmla="*/ 796069 w 1220335"/>
                <a:gd name="connsiteY10" fmla="*/ 508101 h 1227562"/>
                <a:gd name="connsiteX11" fmla="*/ 1104822 w 1220335"/>
                <a:gd name="connsiteY11" fmla="*/ 1189850 h 1227562"/>
                <a:gd name="connsiteX12" fmla="*/ 1220203 w 1220335"/>
                <a:gd name="connsiteY12" fmla="*/ 1194671 h 1227562"/>
                <a:gd name="connsiteX13" fmla="*/ 1077575 w 1220335"/>
                <a:gd name="connsiteY13" fmla="*/ 961267 h 1227562"/>
                <a:gd name="connsiteX14" fmla="*/ 1077575 w 1220335"/>
                <a:gd name="connsiteY14" fmla="*/ 796999 h 1227562"/>
                <a:gd name="connsiteX15" fmla="*/ 1106822 w 1220335"/>
                <a:gd name="connsiteY15" fmla="*/ 815212 h 1227562"/>
                <a:gd name="connsiteX16" fmla="*/ 829137 w 1220335"/>
                <a:gd name="connsiteY16" fmla="*/ 239451 h 1227562"/>
                <a:gd name="connsiteX17" fmla="*/ 829137 w 1220335"/>
                <a:gd name="connsiteY17" fmla="*/ 113178 h 1227562"/>
                <a:gd name="connsiteX18" fmla="*/ 715292 w 1220335"/>
                <a:gd name="connsiteY18" fmla="*/ 58648 h 1227562"/>
                <a:gd name="connsiteX19" fmla="*/ 603446 w 1220335"/>
                <a:gd name="connsiteY19" fmla="*/ 54363 h 1227562"/>
                <a:gd name="connsiteX20" fmla="*/ 504421 w 1220335"/>
                <a:gd name="connsiteY20" fmla="*/ 198241 h 1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0335" h="1227562">
                  <a:moveTo>
                    <a:pt x="504421" y="198241"/>
                  </a:moveTo>
                  <a:cubicBezTo>
                    <a:pt x="204453" y="266769"/>
                    <a:pt x="108213" y="529027"/>
                    <a:pt x="119426" y="805820"/>
                  </a:cubicBezTo>
                  <a:lnTo>
                    <a:pt x="167707" y="811998"/>
                  </a:lnTo>
                  <a:cubicBezTo>
                    <a:pt x="167707" y="811998"/>
                    <a:pt x="129282" y="1165853"/>
                    <a:pt x="-133" y="1182137"/>
                  </a:cubicBezTo>
                  <a:cubicBezTo>
                    <a:pt x="-133" y="1182137"/>
                    <a:pt x="1867" y="1257129"/>
                    <a:pt x="88893" y="1207563"/>
                  </a:cubicBezTo>
                  <a:cubicBezTo>
                    <a:pt x="88893" y="1207563"/>
                    <a:pt x="109284" y="1251165"/>
                    <a:pt x="163886" y="1207563"/>
                  </a:cubicBezTo>
                  <a:cubicBezTo>
                    <a:pt x="163886" y="1207563"/>
                    <a:pt x="252912" y="1160746"/>
                    <a:pt x="271017" y="1087504"/>
                  </a:cubicBezTo>
                  <a:cubicBezTo>
                    <a:pt x="289122" y="1014262"/>
                    <a:pt x="304406" y="824317"/>
                    <a:pt x="304406" y="824317"/>
                  </a:cubicBezTo>
                  <a:cubicBezTo>
                    <a:pt x="304406" y="824317"/>
                    <a:pt x="328761" y="452107"/>
                    <a:pt x="448748" y="470034"/>
                  </a:cubicBezTo>
                  <a:cubicBezTo>
                    <a:pt x="448748" y="470034"/>
                    <a:pt x="534846" y="409540"/>
                    <a:pt x="565843" y="463677"/>
                  </a:cubicBezTo>
                  <a:cubicBezTo>
                    <a:pt x="565843" y="463677"/>
                    <a:pt x="697794" y="374401"/>
                    <a:pt x="796069" y="508101"/>
                  </a:cubicBezTo>
                  <a:cubicBezTo>
                    <a:pt x="956445" y="625946"/>
                    <a:pt x="874632" y="1273056"/>
                    <a:pt x="1104822" y="1189850"/>
                  </a:cubicBezTo>
                  <a:cubicBezTo>
                    <a:pt x="1104822" y="1189850"/>
                    <a:pt x="1147353" y="1255665"/>
                    <a:pt x="1220203" y="1194671"/>
                  </a:cubicBezTo>
                  <a:cubicBezTo>
                    <a:pt x="1220203" y="1194671"/>
                    <a:pt x="1115107" y="1173245"/>
                    <a:pt x="1077575" y="961267"/>
                  </a:cubicBezTo>
                  <a:cubicBezTo>
                    <a:pt x="1040043" y="749290"/>
                    <a:pt x="1077575" y="796999"/>
                    <a:pt x="1077575" y="796999"/>
                  </a:cubicBezTo>
                  <a:lnTo>
                    <a:pt x="1106822" y="815212"/>
                  </a:lnTo>
                  <a:cubicBezTo>
                    <a:pt x="1189420" y="642194"/>
                    <a:pt x="999405" y="338797"/>
                    <a:pt x="829137" y="239451"/>
                  </a:cubicBezTo>
                  <a:cubicBezTo>
                    <a:pt x="829137" y="239451"/>
                    <a:pt x="878596" y="158924"/>
                    <a:pt x="829137" y="113178"/>
                  </a:cubicBezTo>
                  <a:cubicBezTo>
                    <a:pt x="829137" y="113178"/>
                    <a:pt x="840778" y="40579"/>
                    <a:pt x="715292" y="58648"/>
                  </a:cubicBezTo>
                  <a:cubicBezTo>
                    <a:pt x="715292" y="58648"/>
                    <a:pt x="695794" y="-71802"/>
                    <a:pt x="603446" y="54363"/>
                  </a:cubicBezTo>
                  <a:cubicBezTo>
                    <a:pt x="599661" y="59470"/>
                    <a:pt x="473103" y="7975"/>
                    <a:pt x="504421" y="198241"/>
                  </a:cubicBezTo>
                  <a:close/>
                </a:path>
              </a:pathLst>
            </a:custGeom>
            <a:solidFill>
              <a:srgbClr val="EA5E7F"/>
            </a:solidFill>
            <a:ln w="3564"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CB5AA117-59FB-4F28-B3F9-70CE80A13B75}"/>
                </a:ext>
              </a:extLst>
            </p:cNvPr>
            <p:cNvSpPr/>
            <p:nvPr/>
          </p:nvSpPr>
          <p:spPr>
            <a:xfrm>
              <a:off x="4873364" y="4441845"/>
              <a:ext cx="158687" cy="100825"/>
            </a:xfrm>
            <a:custGeom>
              <a:avLst/>
              <a:gdLst>
                <a:gd name="connsiteX0" fmla="*/ 134427 w 158687"/>
                <a:gd name="connsiteY0" fmla="*/ 76455 h 100825"/>
                <a:gd name="connsiteX1" fmla="*/ 135213 w 158687"/>
                <a:gd name="connsiteY1" fmla="*/ 75634 h 100825"/>
                <a:gd name="connsiteX2" fmla="*/ 136177 w 158687"/>
                <a:gd name="connsiteY2" fmla="*/ 75062 h 100825"/>
                <a:gd name="connsiteX3" fmla="*/ 136606 w 158687"/>
                <a:gd name="connsiteY3" fmla="*/ 74884 h 100825"/>
                <a:gd name="connsiteX4" fmla="*/ 151569 w 158687"/>
                <a:gd name="connsiteY4" fmla="*/ 33638 h 100825"/>
                <a:gd name="connsiteX5" fmla="*/ 113037 w 158687"/>
                <a:gd name="connsiteY5" fmla="*/ 32317 h 100825"/>
                <a:gd name="connsiteX6" fmla="*/ 89682 w 158687"/>
                <a:gd name="connsiteY6" fmla="*/ 11176 h 100825"/>
                <a:gd name="connsiteX7" fmla="*/ 77362 w 158687"/>
                <a:gd name="connsiteY7" fmla="*/ 15926 h 100825"/>
                <a:gd name="connsiteX8" fmla="*/ 70934 w 158687"/>
                <a:gd name="connsiteY8" fmla="*/ 5463 h 100825"/>
                <a:gd name="connsiteX9" fmla="*/ 1906 w 158687"/>
                <a:gd name="connsiteY9" fmla="*/ 88239 h 100825"/>
                <a:gd name="connsiteX10" fmla="*/ 43258 w 158687"/>
                <a:gd name="connsiteY10" fmla="*/ 89275 h 100825"/>
                <a:gd name="connsiteX11" fmla="*/ 86968 w 158687"/>
                <a:gd name="connsiteY11" fmla="*/ 82704 h 100825"/>
                <a:gd name="connsiteX12" fmla="*/ 89218 w 158687"/>
                <a:gd name="connsiteY12" fmla="*/ 75562 h 100825"/>
                <a:gd name="connsiteX13" fmla="*/ 90932 w 158687"/>
                <a:gd name="connsiteY13" fmla="*/ 71991 h 100825"/>
                <a:gd name="connsiteX14" fmla="*/ 134427 w 158687"/>
                <a:gd name="connsiteY14" fmla="*/ 76455 h 10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687" h="100825">
                  <a:moveTo>
                    <a:pt x="134427" y="76455"/>
                  </a:moveTo>
                  <a:lnTo>
                    <a:pt x="135213" y="75634"/>
                  </a:lnTo>
                  <a:lnTo>
                    <a:pt x="136177" y="75062"/>
                  </a:lnTo>
                  <a:lnTo>
                    <a:pt x="136606" y="74884"/>
                  </a:lnTo>
                  <a:cubicBezTo>
                    <a:pt x="155997" y="73491"/>
                    <a:pt x="166317" y="47565"/>
                    <a:pt x="151569" y="33638"/>
                  </a:cubicBezTo>
                  <a:cubicBezTo>
                    <a:pt x="140855" y="24032"/>
                    <a:pt x="125750" y="25425"/>
                    <a:pt x="113037" y="32317"/>
                  </a:cubicBezTo>
                  <a:cubicBezTo>
                    <a:pt x="112823" y="21782"/>
                    <a:pt x="106145" y="12855"/>
                    <a:pt x="89682" y="11176"/>
                  </a:cubicBezTo>
                  <a:cubicBezTo>
                    <a:pt x="85358" y="12119"/>
                    <a:pt x="81201" y="13722"/>
                    <a:pt x="77362" y="15926"/>
                  </a:cubicBezTo>
                  <a:cubicBezTo>
                    <a:pt x="76194" y="11926"/>
                    <a:pt x="73973" y="8312"/>
                    <a:pt x="70934" y="5463"/>
                  </a:cubicBezTo>
                  <a:cubicBezTo>
                    <a:pt x="34295" y="-23392"/>
                    <a:pt x="-10236" y="58136"/>
                    <a:pt x="1906" y="88239"/>
                  </a:cubicBezTo>
                  <a:cubicBezTo>
                    <a:pt x="10512" y="104166"/>
                    <a:pt x="34295" y="103274"/>
                    <a:pt x="43258" y="89275"/>
                  </a:cubicBezTo>
                  <a:cubicBezTo>
                    <a:pt x="53614" y="106523"/>
                    <a:pt x="82147" y="102631"/>
                    <a:pt x="86968" y="82704"/>
                  </a:cubicBezTo>
                  <a:cubicBezTo>
                    <a:pt x="87611" y="80312"/>
                    <a:pt x="88361" y="77991"/>
                    <a:pt x="89218" y="75562"/>
                  </a:cubicBezTo>
                  <a:cubicBezTo>
                    <a:pt x="89754" y="74384"/>
                    <a:pt x="90361" y="73241"/>
                    <a:pt x="90932" y="71991"/>
                  </a:cubicBezTo>
                  <a:cubicBezTo>
                    <a:pt x="97110" y="88918"/>
                    <a:pt x="124178" y="94560"/>
                    <a:pt x="134427" y="76455"/>
                  </a:cubicBezTo>
                  <a:close/>
                </a:path>
              </a:pathLst>
            </a:custGeom>
            <a:solidFill>
              <a:srgbClr val="404855"/>
            </a:solidFill>
            <a:ln w="3564"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3FDD48F1-54F1-494E-B65E-93887F81C369}"/>
                </a:ext>
              </a:extLst>
            </p:cNvPr>
            <p:cNvSpPr/>
            <p:nvPr/>
          </p:nvSpPr>
          <p:spPr>
            <a:xfrm>
              <a:off x="4280275" y="4390056"/>
              <a:ext cx="311661" cy="887777"/>
            </a:xfrm>
            <a:custGeom>
              <a:avLst/>
              <a:gdLst>
                <a:gd name="connsiteX0" fmla="*/ 132580 w 311661"/>
                <a:gd name="connsiteY0" fmla="*/ 839954 h 887777"/>
                <a:gd name="connsiteX1" fmla="*/ 243282 w 311661"/>
                <a:gd name="connsiteY1" fmla="*/ 479278 h 887777"/>
                <a:gd name="connsiteX2" fmla="*/ 253317 w 311661"/>
                <a:gd name="connsiteY2" fmla="*/ 329293 h 887777"/>
                <a:gd name="connsiteX3" fmla="*/ 229141 w 311661"/>
                <a:gd name="connsiteY3" fmla="*/ 305118 h 887777"/>
                <a:gd name="connsiteX4" fmla="*/ 204965 w 311661"/>
                <a:gd name="connsiteY4" fmla="*/ 329293 h 887777"/>
                <a:gd name="connsiteX5" fmla="*/ 197109 w 311661"/>
                <a:gd name="connsiteY5" fmla="*/ 453816 h 887777"/>
                <a:gd name="connsiteX6" fmla="*/ 195644 w 311661"/>
                <a:gd name="connsiteY6" fmla="*/ 454137 h 887777"/>
                <a:gd name="connsiteX7" fmla="*/ 255960 w 311661"/>
                <a:gd name="connsiteY7" fmla="*/ 125958 h 887777"/>
                <a:gd name="connsiteX8" fmla="*/ 300883 w 311661"/>
                <a:gd name="connsiteY8" fmla="*/ -243 h 887777"/>
                <a:gd name="connsiteX9" fmla="*/ 145793 w 311661"/>
                <a:gd name="connsiteY9" fmla="*/ 381859 h 887777"/>
                <a:gd name="connsiteX10" fmla="*/ 149364 w 311661"/>
                <a:gd name="connsiteY10" fmla="*/ 485420 h 887777"/>
                <a:gd name="connsiteX11" fmla="*/ 168540 w 311661"/>
                <a:gd name="connsiteY11" fmla="*/ 644367 h 887777"/>
                <a:gd name="connsiteX12" fmla="*/ 138472 w 311661"/>
                <a:gd name="connsiteY12" fmla="*/ 740143 h 887777"/>
                <a:gd name="connsiteX13" fmla="*/ 106690 w 311661"/>
                <a:gd name="connsiteY13" fmla="*/ 795994 h 887777"/>
                <a:gd name="connsiteX14" fmla="*/ 46374 w 311661"/>
                <a:gd name="connsiteY14" fmla="*/ 837169 h 887777"/>
                <a:gd name="connsiteX15" fmla="*/ 38340 w 311661"/>
                <a:gd name="connsiteY15" fmla="*/ 837169 h 887777"/>
                <a:gd name="connsiteX16" fmla="*/ 132580 w 311661"/>
                <a:gd name="connsiteY16" fmla="*/ 839954 h 887777"/>
                <a:gd name="connsiteX17" fmla="*/ 186145 w 311661"/>
                <a:gd name="connsiteY17" fmla="*/ 517381 h 887777"/>
                <a:gd name="connsiteX18" fmla="*/ 189716 w 311661"/>
                <a:gd name="connsiteY18" fmla="*/ 510739 h 887777"/>
                <a:gd name="connsiteX19" fmla="*/ 191859 w 311661"/>
                <a:gd name="connsiteY19" fmla="*/ 509096 h 887777"/>
                <a:gd name="connsiteX20" fmla="*/ 184431 w 311661"/>
                <a:gd name="connsiteY20" fmla="*/ 565126 h 887777"/>
                <a:gd name="connsiteX21" fmla="*/ 186038 w 311661"/>
                <a:gd name="connsiteY21" fmla="*/ 517381 h 88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61" h="887777">
                  <a:moveTo>
                    <a:pt x="132580" y="839954"/>
                  </a:moveTo>
                  <a:cubicBezTo>
                    <a:pt x="215321" y="741071"/>
                    <a:pt x="228641" y="603014"/>
                    <a:pt x="243282" y="479278"/>
                  </a:cubicBezTo>
                  <a:cubicBezTo>
                    <a:pt x="247960" y="429283"/>
                    <a:pt x="250674" y="379288"/>
                    <a:pt x="253317" y="329293"/>
                  </a:cubicBezTo>
                  <a:cubicBezTo>
                    <a:pt x="253238" y="315973"/>
                    <a:pt x="242461" y="305196"/>
                    <a:pt x="229141" y="305118"/>
                  </a:cubicBezTo>
                  <a:cubicBezTo>
                    <a:pt x="215899" y="305382"/>
                    <a:pt x="205229" y="316052"/>
                    <a:pt x="204965" y="329293"/>
                  </a:cubicBezTo>
                  <a:cubicBezTo>
                    <a:pt x="202608" y="371182"/>
                    <a:pt x="200394" y="412678"/>
                    <a:pt x="197109" y="453816"/>
                  </a:cubicBezTo>
                  <a:lnTo>
                    <a:pt x="195644" y="454137"/>
                  </a:lnTo>
                  <a:cubicBezTo>
                    <a:pt x="187374" y="341389"/>
                    <a:pt x="208140" y="228401"/>
                    <a:pt x="255960" y="125958"/>
                  </a:cubicBezTo>
                  <a:cubicBezTo>
                    <a:pt x="263102" y="92461"/>
                    <a:pt x="338986" y="20147"/>
                    <a:pt x="300883" y="-243"/>
                  </a:cubicBezTo>
                  <a:cubicBezTo>
                    <a:pt x="218963" y="-13206"/>
                    <a:pt x="139293" y="311581"/>
                    <a:pt x="145793" y="381859"/>
                  </a:cubicBezTo>
                  <a:cubicBezTo>
                    <a:pt x="148435" y="403286"/>
                    <a:pt x="141864" y="453030"/>
                    <a:pt x="149364" y="485420"/>
                  </a:cubicBezTo>
                  <a:cubicBezTo>
                    <a:pt x="122831" y="528630"/>
                    <a:pt x="133580" y="603979"/>
                    <a:pt x="168540" y="644367"/>
                  </a:cubicBezTo>
                  <a:cubicBezTo>
                    <a:pt x="160680" y="676935"/>
                    <a:pt x="150635" y="708932"/>
                    <a:pt x="138472" y="740143"/>
                  </a:cubicBezTo>
                  <a:cubicBezTo>
                    <a:pt x="134901" y="749571"/>
                    <a:pt x="118688" y="781531"/>
                    <a:pt x="106690" y="795994"/>
                  </a:cubicBezTo>
                  <a:cubicBezTo>
                    <a:pt x="93941" y="811778"/>
                    <a:pt x="70979" y="833276"/>
                    <a:pt x="46374" y="837169"/>
                  </a:cubicBezTo>
                  <a:cubicBezTo>
                    <a:pt x="44268" y="837169"/>
                    <a:pt x="39875" y="837169"/>
                    <a:pt x="38340" y="837169"/>
                  </a:cubicBezTo>
                  <a:cubicBezTo>
                    <a:pt x="-44580" y="821135"/>
                    <a:pt x="15592" y="955192"/>
                    <a:pt x="132580" y="839954"/>
                  </a:cubicBezTo>
                  <a:close/>
                  <a:moveTo>
                    <a:pt x="186145" y="517381"/>
                  </a:moveTo>
                  <a:cubicBezTo>
                    <a:pt x="187181" y="515095"/>
                    <a:pt x="188374" y="512881"/>
                    <a:pt x="189716" y="510739"/>
                  </a:cubicBezTo>
                  <a:cubicBezTo>
                    <a:pt x="190470" y="510239"/>
                    <a:pt x="191184" y="509703"/>
                    <a:pt x="191859" y="509096"/>
                  </a:cubicBezTo>
                  <a:cubicBezTo>
                    <a:pt x="189788" y="527844"/>
                    <a:pt x="187360" y="546556"/>
                    <a:pt x="184431" y="565126"/>
                  </a:cubicBezTo>
                  <a:cubicBezTo>
                    <a:pt x="181432" y="546092"/>
                    <a:pt x="182824" y="526987"/>
                    <a:pt x="186038" y="517381"/>
                  </a:cubicBezTo>
                  <a:close/>
                </a:path>
              </a:pathLst>
            </a:custGeom>
            <a:solidFill>
              <a:srgbClr val="404855"/>
            </a:solidFill>
            <a:ln w="3564"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1D1842C0-BE2B-456C-AA53-079AB0A30581}"/>
                </a:ext>
              </a:extLst>
            </p:cNvPr>
            <p:cNvSpPr/>
            <p:nvPr/>
          </p:nvSpPr>
          <p:spPr>
            <a:xfrm>
              <a:off x="4657864" y="4046210"/>
              <a:ext cx="939905" cy="1227493"/>
            </a:xfrm>
            <a:custGeom>
              <a:avLst/>
              <a:gdLst>
                <a:gd name="connsiteX0" fmla="*/ 35175 w 939905"/>
                <a:gd name="connsiteY0" fmla="*/ 306643 h 1227493"/>
                <a:gd name="connsiteX1" fmla="*/ 175089 w 939905"/>
                <a:gd name="connsiteY1" fmla="*/ 247077 h 1227493"/>
                <a:gd name="connsiteX2" fmla="*/ 200087 w 939905"/>
                <a:gd name="connsiteY2" fmla="*/ 272468 h 1227493"/>
                <a:gd name="connsiteX3" fmla="*/ 231155 w 939905"/>
                <a:gd name="connsiteY3" fmla="*/ 236364 h 1227493"/>
                <a:gd name="connsiteX4" fmla="*/ 328894 w 939905"/>
                <a:gd name="connsiteY4" fmla="*/ 235115 h 1227493"/>
                <a:gd name="connsiteX5" fmla="*/ 353285 w 939905"/>
                <a:gd name="connsiteY5" fmla="*/ 193333 h 1227493"/>
                <a:gd name="connsiteX6" fmla="*/ 199229 w 939905"/>
                <a:gd name="connsiteY6" fmla="*/ 192333 h 1227493"/>
                <a:gd name="connsiteX7" fmla="*/ 198158 w 939905"/>
                <a:gd name="connsiteY7" fmla="*/ 189655 h 1227493"/>
                <a:gd name="connsiteX8" fmla="*/ 193016 w 939905"/>
                <a:gd name="connsiteY8" fmla="*/ 170657 h 1227493"/>
                <a:gd name="connsiteX9" fmla="*/ 196194 w 939905"/>
                <a:gd name="connsiteY9" fmla="*/ 148481 h 1227493"/>
                <a:gd name="connsiteX10" fmla="*/ 218013 w 939905"/>
                <a:gd name="connsiteY10" fmla="*/ 119448 h 1227493"/>
                <a:gd name="connsiteX11" fmla="*/ 222370 w 939905"/>
                <a:gd name="connsiteY11" fmla="*/ 115877 h 1227493"/>
                <a:gd name="connsiteX12" fmla="*/ 242439 w 939905"/>
                <a:gd name="connsiteY12" fmla="*/ 104414 h 1227493"/>
                <a:gd name="connsiteX13" fmla="*/ 249796 w 939905"/>
                <a:gd name="connsiteY13" fmla="*/ 102164 h 1227493"/>
                <a:gd name="connsiteX14" fmla="*/ 283578 w 939905"/>
                <a:gd name="connsiteY14" fmla="*/ 113877 h 1227493"/>
                <a:gd name="connsiteX15" fmla="*/ 303040 w 939905"/>
                <a:gd name="connsiteY15" fmla="*/ 78417 h 1227493"/>
                <a:gd name="connsiteX16" fmla="*/ 304361 w 939905"/>
                <a:gd name="connsiteY16" fmla="*/ 76274 h 1227493"/>
                <a:gd name="connsiteX17" fmla="*/ 306004 w 939905"/>
                <a:gd name="connsiteY17" fmla="*/ 74096 h 1227493"/>
                <a:gd name="connsiteX18" fmla="*/ 319181 w 939905"/>
                <a:gd name="connsiteY18" fmla="*/ 60847 h 1227493"/>
                <a:gd name="connsiteX19" fmla="*/ 321752 w 939905"/>
                <a:gd name="connsiteY19" fmla="*/ 58919 h 1227493"/>
                <a:gd name="connsiteX20" fmla="*/ 345607 w 939905"/>
                <a:gd name="connsiteY20" fmla="*/ 48027 h 1227493"/>
                <a:gd name="connsiteX21" fmla="*/ 346000 w 939905"/>
                <a:gd name="connsiteY21" fmla="*/ 47849 h 1227493"/>
                <a:gd name="connsiteX22" fmla="*/ 346607 w 939905"/>
                <a:gd name="connsiteY22" fmla="*/ 47849 h 1227493"/>
                <a:gd name="connsiteX23" fmla="*/ 355177 w 939905"/>
                <a:gd name="connsiteY23" fmla="*/ 47849 h 1227493"/>
                <a:gd name="connsiteX24" fmla="*/ 355749 w 939905"/>
                <a:gd name="connsiteY24" fmla="*/ 47849 h 1227493"/>
                <a:gd name="connsiteX25" fmla="*/ 362462 w 939905"/>
                <a:gd name="connsiteY25" fmla="*/ 50241 h 1227493"/>
                <a:gd name="connsiteX26" fmla="*/ 365176 w 939905"/>
                <a:gd name="connsiteY26" fmla="*/ 51705 h 1227493"/>
                <a:gd name="connsiteX27" fmla="*/ 365462 w 939905"/>
                <a:gd name="connsiteY27" fmla="*/ 51705 h 1227493"/>
                <a:gd name="connsiteX28" fmla="*/ 365676 w 939905"/>
                <a:gd name="connsiteY28" fmla="*/ 51920 h 1227493"/>
                <a:gd name="connsiteX29" fmla="*/ 366997 w 939905"/>
                <a:gd name="connsiteY29" fmla="*/ 53312 h 1227493"/>
                <a:gd name="connsiteX30" fmla="*/ 367926 w 939905"/>
                <a:gd name="connsiteY30" fmla="*/ 54205 h 1227493"/>
                <a:gd name="connsiteX31" fmla="*/ 368390 w 939905"/>
                <a:gd name="connsiteY31" fmla="*/ 54633 h 1227493"/>
                <a:gd name="connsiteX32" fmla="*/ 368140 w 939905"/>
                <a:gd name="connsiteY32" fmla="*/ 54419 h 1227493"/>
                <a:gd name="connsiteX33" fmla="*/ 368569 w 939905"/>
                <a:gd name="connsiteY33" fmla="*/ 55062 h 1227493"/>
                <a:gd name="connsiteX34" fmla="*/ 369640 w 939905"/>
                <a:gd name="connsiteY34" fmla="*/ 56955 h 1227493"/>
                <a:gd name="connsiteX35" fmla="*/ 370568 w 939905"/>
                <a:gd name="connsiteY35" fmla="*/ 60526 h 1227493"/>
                <a:gd name="connsiteX36" fmla="*/ 370568 w 939905"/>
                <a:gd name="connsiteY36" fmla="*/ 63276 h 1227493"/>
                <a:gd name="connsiteX37" fmla="*/ 370568 w 939905"/>
                <a:gd name="connsiteY37" fmla="*/ 63276 h 1227493"/>
                <a:gd name="connsiteX38" fmla="*/ 369819 w 939905"/>
                <a:gd name="connsiteY38" fmla="*/ 65275 h 1227493"/>
                <a:gd name="connsiteX39" fmla="*/ 369033 w 939905"/>
                <a:gd name="connsiteY39" fmla="*/ 66632 h 1227493"/>
                <a:gd name="connsiteX40" fmla="*/ 404743 w 939905"/>
                <a:gd name="connsiteY40" fmla="*/ 99022 h 1227493"/>
                <a:gd name="connsiteX41" fmla="*/ 405600 w 939905"/>
                <a:gd name="connsiteY41" fmla="*/ 98272 h 1227493"/>
                <a:gd name="connsiteX42" fmla="*/ 405779 w 939905"/>
                <a:gd name="connsiteY42" fmla="*/ 98272 h 1227493"/>
                <a:gd name="connsiteX43" fmla="*/ 413850 w 939905"/>
                <a:gd name="connsiteY43" fmla="*/ 93486 h 1227493"/>
                <a:gd name="connsiteX44" fmla="*/ 414528 w 939905"/>
                <a:gd name="connsiteY44" fmla="*/ 93094 h 1227493"/>
                <a:gd name="connsiteX45" fmla="*/ 414957 w 939905"/>
                <a:gd name="connsiteY45" fmla="*/ 93094 h 1227493"/>
                <a:gd name="connsiteX46" fmla="*/ 424920 w 939905"/>
                <a:gd name="connsiteY46" fmla="*/ 90237 h 1227493"/>
                <a:gd name="connsiteX47" fmla="*/ 426384 w 939905"/>
                <a:gd name="connsiteY47" fmla="*/ 89844 h 1227493"/>
                <a:gd name="connsiteX48" fmla="*/ 440061 w 939905"/>
                <a:gd name="connsiteY48" fmla="*/ 89844 h 1227493"/>
                <a:gd name="connsiteX49" fmla="*/ 440383 w 939905"/>
                <a:gd name="connsiteY49" fmla="*/ 89844 h 1227493"/>
                <a:gd name="connsiteX50" fmla="*/ 441097 w 939905"/>
                <a:gd name="connsiteY50" fmla="*/ 89844 h 1227493"/>
                <a:gd name="connsiteX51" fmla="*/ 450167 w 939905"/>
                <a:gd name="connsiteY51" fmla="*/ 92272 h 1227493"/>
                <a:gd name="connsiteX52" fmla="*/ 451024 w 939905"/>
                <a:gd name="connsiteY52" fmla="*/ 92522 h 1227493"/>
                <a:gd name="connsiteX53" fmla="*/ 451310 w 939905"/>
                <a:gd name="connsiteY53" fmla="*/ 92522 h 1227493"/>
                <a:gd name="connsiteX54" fmla="*/ 467558 w 939905"/>
                <a:gd name="connsiteY54" fmla="*/ 105092 h 1227493"/>
                <a:gd name="connsiteX55" fmla="*/ 467558 w 939905"/>
                <a:gd name="connsiteY55" fmla="*/ 105092 h 1227493"/>
                <a:gd name="connsiteX56" fmla="*/ 473308 w 939905"/>
                <a:gd name="connsiteY56" fmla="*/ 115020 h 1227493"/>
                <a:gd name="connsiteX57" fmla="*/ 476879 w 939905"/>
                <a:gd name="connsiteY57" fmla="*/ 139125 h 1227493"/>
                <a:gd name="connsiteX58" fmla="*/ 476879 w 939905"/>
                <a:gd name="connsiteY58" fmla="*/ 139339 h 1227493"/>
                <a:gd name="connsiteX59" fmla="*/ 476879 w 939905"/>
                <a:gd name="connsiteY59" fmla="*/ 139089 h 1227493"/>
                <a:gd name="connsiteX60" fmla="*/ 476879 w 939905"/>
                <a:gd name="connsiteY60" fmla="*/ 139375 h 1227493"/>
                <a:gd name="connsiteX61" fmla="*/ 476879 w 939905"/>
                <a:gd name="connsiteY61" fmla="*/ 139375 h 1227493"/>
                <a:gd name="connsiteX62" fmla="*/ 478664 w 939905"/>
                <a:gd name="connsiteY62" fmla="*/ 171514 h 1227493"/>
                <a:gd name="connsiteX63" fmla="*/ 485556 w 939905"/>
                <a:gd name="connsiteY63" fmla="*/ 190191 h 1227493"/>
                <a:gd name="connsiteX64" fmla="*/ 491949 w 939905"/>
                <a:gd name="connsiteY64" fmla="*/ 196226 h 1227493"/>
                <a:gd name="connsiteX65" fmla="*/ 498305 w 939905"/>
                <a:gd name="connsiteY65" fmla="*/ 211724 h 1227493"/>
                <a:gd name="connsiteX66" fmla="*/ 496520 w 939905"/>
                <a:gd name="connsiteY66" fmla="*/ 226722 h 1227493"/>
                <a:gd name="connsiteX67" fmla="*/ 492948 w 939905"/>
                <a:gd name="connsiteY67" fmla="*/ 232258 h 1227493"/>
                <a:gd name="connsiteX68" fmla="*/ 410421 w 939905"/>
                <a:gd name="connsiteY68" fmla="*/ 230365 h 1227493"/>
                <a:gd name="connsiteX69" fmla="*/ 427313 w 939905"/>
                <a:gd name="connsiteY69" fmla="*/ 260148 h 1227493"/>
                <a:gd name="connsiteX70" fmla="*/ 466951 w 939905"/>
                <a:gd name="connsiteY70" fmla="*/ 272932 h 1227493"/>
                <a:gd name="connsiteX71" fmla="*/ 561191 w 939905"/>
                <a:gd name="connsiteY71" fmla="*/ 328283 h 1227493"/>
                <a:gd name="connsiteX72" fmla="*/ 721174 w 939905"/>
                <a:gd name="connsiteY72" fmla="*/ 543903 h 1227493"/>
                <a:gd name="connsiteX73" fmla="*/ 759849 w 939905"/>
                <a:gd name="connsiteY73" fmla="*/ 685746 h 1227493"/>
                <a:gd name="connsiteX74" fmla="*/ 764384 w 939905"/>
                <a:gd name="connsiteY74" fmla="*/ 790842 h 1227493"/>
                <a:gd name="connsiteX75" fmla="*/ 769598 w 939905"/>
                <a:gd name="connsiteY75" fmla="*/ 806090 h 1227493"/>
                <a:gd name="connsiteX76" fmla="*/ 743101 w 939905"/>
                <a:gd name="connsiteY76" fmla="*/ 797662 h 1227493"/>
                <a:gd name="connsiteX77" fmla="*/ 735280 w 939905"/>
                <a:gd name="connsiteY77" fmla="*/ 673318 h 1227493"/>
                <a:gd name="connsiteX78" fmla="*/ 686892 w 939905"/>
                <a:gd name="connsiteY78" fmla="*/ 673318 h 1227493"/>
                <a:gd name="connsiteX79" fmla="*/ 922153 w 939905"/>
                <a:gd name="connsiteY79" fmla="*/ 1225796 h 1227493"/>
                <a:gd name="connsiteX80" fmla="*/ 902227 w 939905"/>
                <a:gd name="connsiteY80" fmla="*/ 1181336 h 1227493"/>
                <a:gd name="connsiteX81" fmla="*/ 900941 w 939905"/>
                <a:gd name="connsiteY81" fmla="*/ 1181336 h 1227493"/>
                <a:gd name="connsiteX82" fmla="*/ 894406 w 939905"/>
                <a:gd name="connsiteY82" fmla="*/ 1181336 h 1227493"/>
                <a:gd name="connsiteX83" fmla="*/ 893549 w 939905"/>
                <a:gd name="connsiteY83" fmla="*/ 1181336 h 1227493"/>
                <a:gd name="connsiteX84" fmla="*/ 891049 w 939905"/>
                <a:gd name="connsiteY84" fmla="*/ 1180836 h 1227493"/>
                <a:gd name="connsiteX85" fmla="*/ 883550 w 939905"/>
                <a:gd name="connsiteY85" fmla="*/ 1178765 h 1227493"/>
                <a:gd name="connsiteX86" fmla="*/ 879801 w 939905"/>
                <a:gd name="connsiteY86" fmla="*/ 1177444 h 1227493"/>
                <a:gd name="connsiteX87" fmla="*/ 857196 w 939905"/>
                <a:gd name="connsiteY87" fmla="*/ 1163945 h 1227493"/>
                <a:gd name="connsiteX88" fmla="*/ 834591 w 939905"/>
                <a:gd name="connsiteY88" fmla="*/ 1141519 h 1227493"/>
                <a:gd name="connsiteX89" fmla="*/ 832805 w 939905"/>
                <a:gd name="connsiteY89" fmla="*/ 1139340 h 1227493"/>
                <a:gd name="connsiteX90" fmla="*/ 800666 w 939905"/>
                <a:gd name="connsiteY90" fmla="*/ 1082204 h 1227493"/>
                <a:gd name="connsiteX91" fmla="*/ 773169 w 939905"/>
                <a:gd name="connsiteY91" fmla="*/ 994677 h 1227493"/>
                <a:gd name="connsiteX92" fmla="*/ 785275 w 939905"/>
                <a:gd name="connsiteY92" fmla="*/ 818196 h 1227493"/>
                <a:gd name="connsiteX93" fmla="*/ 779383 w 939905"/>
                <a:gd name="connsiteY93" fmla="*/ 812732 h 1227493"/>
                <a:gd name="connsiteX94" fmla="*/ 812629 w 939905"/>
                <a:gd name="connsiteY94" fmla="*/ 790770 h 1227493"/>
                <a:gd name="connsiteX95" fmla="*/ 537658 w 939905"/>
                <a:gd name="connsiteY95" fmla="*/ 255648 h 1227493"/>
                <a:gd name="connsiteX96" fmla="*/ 543907 w 939905"/>
                <a:gd name="connsiteY96" fmla="*/ 238828 h 1227493"/>
                <a:gd name="connsiteX97" fmla="*/ 523374 w 939905"/>
                <a:gd name="connsiteY97" fmla="*/ 159515 h 1227493"/>
                <a:gd name="connsiteX98" fmla="*/ 415814 w 939905"/>
                <a:gd name="connsiteY98" fmla="*/ 42278 h 1227493"/>
                <a:gd name="connsiteX99" fmla="*/ 295826 w 939905"/>
                <a:gd name="connsiteY99" fmla="*/ 18066 h 1227493"/>
                <a:gd name="connsiteX100" fmla="*/ 261116 w 939905"/>
                <a:gd name="connsiteY100" fmla="*/ 52669 h 1227493"/>
                <a:gd name="connsiteX101" fmla="*/ 163447 w 939905"/>
                <a:gd name="connsiteY101" fmla="*/ 108235 h 1227493"/>
                <a:gd name="connsiteX102" fmla="*/ 151520 w 939905"/>
                <a:gd name="connsiteY102" fmla="*/ 203796 h 1227493"/>
                <a:gd name="connsiteX103" fmla="*/ 77778 w 939905"/>
                <a:gd name="connsiteY103" fmla="*/ 229508 h 1227493"/>
                <a:gd name="connsiteX104" fmla="*/ 2179 w 939905"/>
                <a:gd name="connsiteY104" fmla="*/ 297965 h 1227493"/>
                <a:gd name="connsiteX105" fmla="*/ 35175 w 939905"/>
                <a:gd name="connsiteY105" fmla="*/ 306643 h 1227493"/>
                <a:gd name="connsiteX106" fmla="*/ 751957 w 939905"/>
                <a:gd name="connsiteY106" fmla="*/ 883653 h 1227493"/>
                <a:gd name="connsiteX107" fmla="*/ 747886 w 939905"/>
                <a:gd name="connsiteY107" fmla="*/ 849585 h 1227493"/>
                <a:gd name="connsiteX108" fmla="*/ 748457 w 939905"/>
                <a:gd name="connsiteY108" fmla="*/ 849943 h 1227493"/>
                <a:gd name="connsiteX109" fmla="*/ 751100 w 939905"/>
                <a:gd name="connsiteY109" fmla="*/ 852442 h 1227493"/>
                <a:gd name="connsiteX110" fmla="*/ 751778 w 939905"/>
                <a:gd name="connsiteY110" fmla="*/ 853014 h 1227493"/>
                <a:gd name="connsiteX111" fmla="*/ 751778 w 939905"/>
                <a:gd name="connsiteY111" fmla="*/ 853014 h 1227493"/>
                <a:gd name="connsiteX112" fmla="*/ 755706 w 939905"/>
                <a:gd name="connsiteY112" fmla="*/ 860156 h 1227493"/>
                <a:gd name="connsiteX113" fmla="*/ 757063 w 939905"/>
                <a:gd name="connsiteY113" fmla="*/ 918614 h 1227493"/>
                <a:gd name="connsiteX114" fmla="*/ 751957 w 939905"/>
                <a:gd name="connsiteY114" fmla="*/ 883653 h 1227493"/>
                <a:gd name="connsiteX115" fmla="*/ 491520 w 939905"/>
                <a:gd name="connsiteY115" fmla="*/ 195690 h 1227493"/>
                <a:gd name="connsiteX116" fmla="*/ 492163 w 939905"/>
                <a:gd name="connsiteY116" fmla="*/ 196761 h 1227493"/>
                <a:gd name="connsiteX117" fmla="*/ 491520 w 939905"/>
                <a:gd name="connsiteY117" fmla="*/ 195690 h 1227493"/>
                <a:gd name="connsiteX118" fmla="*/ 492413 w 939905"/>
                <a:gd name="connsiteY118" fmla="*/ 197083 h 1227493"/>
                <a:gd name="connsiteX119" fmla="*/ 492841 w 939905"/>
                <a:gd name="connsiteY119" fmla="*/ 197511 h 1227493"/>
                <a:gd name="connsiteX120" fmla="*/ 492413 w 939905"/>
                <a:gd name="connsiteY120" fmla="*/ 197083 h 1227493"/>
                <a:gd name="connsiteX121" fmla="*/ 370604 w 939905"/>
                <a:gd name="connsiteY121" fmla="*/ 60133 h 1227493"/>
                <a:gd name="connsiteX122" fmla="*/ 370604 w 939905"/>
                <a:gd name="connsiteY122" fmla="*/ 60133 h 1227493"/>
                <a:gd name="connsiteX123" fmla="*/ 370604 w 939905"/>
                <a:gd name="connsiteY123" fmla="*/ 60133 h 1227493"/>
                <a:gd name="connsiteX124" fmla="*/ 369604 w 939905"/>
                <a:gd name="connsiteY124" fmla="*/ 56812 h 1227493"/>
                <a:gd name="connsiteX125" fmla="*/ 369104 w 939905"/>
                <a:gd name="connsiteY125" fmla="*/ 55419 h 1227493"/>
                <a:gd name="connsiteX126" fmla="*/ 369604 w 939905"/>
                <a:gd name="connsiteY126" fmla="*/ 56812 h 122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939905" h="1227493">
                  <a:moveTo>
                    <a:pt x="35175" y="306643"/>
                  </a:moveTo>
                  <a:cubicBezTo>
                    <a:pt x="78239" y="279267"/>
                    <a:pt x="125505" y="259144"/>
                    <a:pt x="175089" y="247077"/>
                  </a:cubicBezTo>
                  <a:cubicBezTo>
                    <a:pt x="182356" y="256526"/>
                    <a:pt x="190752" y="265054"/>
                    <a:pt x="200087" y="272468"/>
                  </a:cubicBezTo>
                  <a:cubicBezTo>
                    <a:pt x="223941" y="287109"/>
                    <a:pt x="246225" y="254862"/>
                    <a:pt x="231155" y="236364"/>
                  </a:cubicBezTo>
                  <a:cubicBezTo>
                    <a:pt x="255866" y="232793"/>
                    <a:pt x="319252" y="232579"/>
                    <a:pt x="328894" y="235115"/>
                  </a:cubicBezTo>
                  <a:cubicBezTo>
                    <a:pt x="355677" y="251113"/>
                    <a:pt x="380389" y="209081"/>
                    <a:pt x="353285" y="193333"/>
                  </a:cubicBezTo>
                  <a:cubicBezTo>
                    <a:pt x="303647" y="180299"/>
                    <a:pt x="250831" y="182263"/>
                    <a:pt x="199229" y="192333"/>
                  </a:cubicBezTo>
                  <a:cubicBezTo>
                    <a:pt x="198765" y="191226"/>
                    <a:pt x="198265" y="190048"/>
                    <a:pt x="198158" y="189655"/>
                  </a:cubicBezTo>
                  <a:cubicBezTo>
                    <a:pt x="195916" y="183477"/>
                    <a:pt x="194198" y="177121"/>
                    <a:pt x="193016" y="170657"/>
                  </a:cubicBezTo>
                  <a:cubicBezTo>
                    <a:pt x="192266" y="159730"/>
                    <a:pt x="192409" y="159765"/>
                    <a:pt x="196194" y="148481"/>
                  </a:cubicBezTo>
                  <a:cubicBezTo>
                    <a:pt x="201065" y="137211"/>
                    <a:pt x="208543" y="127262"/>
                    <a:pt x="218013" y="119448"/>
                  </a:cubicBezTo>
                  <a:cubicBezTo>
                    <a:pt x="218620" y="118877"/>
                    <a:pt x="222727" y="115877"/>
                    <a:pt x="222370" y="115877"/>
                  </a:cubicBezTo>
                  <a:cubicBezTo>
                    <a:pt x="228659" y="111392"/>
                    <a:pt x="235383" y="107553"/>
                    <a:pt x="242439" y="104414"/>
                  </a:cubicBezTo>
                  <a:cubicBezTo>
                    <a:pt x="242439" y="104414"/>
                    <a:pt x="246010" y="103307"/>
                    <a:pt x="249796" y="102164"/>
                  </a:cubicBezTo>
                  <a:cubicBezTo>
                    <a:pt x="255152" y="114199"/>
                    <a:pt x="269008" y="122626"/>
                    <a:pt x="283578" y="113877"/>
                  </a:cubicBezTo>
                  <a:cubicBezTo>
                    <a:pt x="296683" y="99593"/>
                    <a:pt x="302504" y="87737"/>
                    <a:pt x="303040" y="78417"/>
                  </a:cubicBezTo>
                  <a:cubicBezTo>
                    <a:pt x="303504" y="77702"/>
                    <a:pt x="303897" y="76952"/>
                    <a:pt x="304361" y="76274"/>
                  </a:cubicBezTo>
                  <a:cubicBezTo>
                    <a:pt x="304825" y="75595"/>
                    <a:pt x="305540" y="74703"/>
                    <a:pt x="306004" y="74096"/>
                  </a:cubicBezTo>
                  <a:cubicBezTo>
                    <a:pt x="310021" y="69321"/>
                    <a:pt x="314428" y="64890"/>
                    <a:pt x="319181" y="60847"/>
                  </a:cubicBezTo>
                  <a:cubicBezTo>
                    <a:pt x="319681" y="60419"/>
                    <a:pt x="322002" y="58776"/>
                    <a:pt x="321752" y="58919"/>
                  </a:cubicBezTo>
                  <a:cubicBezTo>
                    <a:pt x="328744" y="53473"/>
                    <a:pt x="336915" y="49745"/>
                    <a:pt x="345607" y="48027"/>
                  </a:cubicBezTo>
                  <a:lnTo>
                    <a:pt x="346000" y="47849"/>
                  </a:lnTo>
                  <a:lnTo>
                    <a:pt x="346607" y="47849"/>
                  </a:lnTo>
                  <a:cubicBezTo>
                    <a:pt x="349464" y="47849"/>
                    <a:pt x="352285" y="47849"/>
                    <a:pt x="355177" y="47849"/>
                  </a:cubicBezTo>
                  <a:lnTo>
                    <a:pt x="355749" y="47849"/>
                  </a:lnTo>
                  <a:cubicBezTo>
                    <a:pt x="358073" y="48381"/>
                    <a:pt x="360327" y="49184"/>
                    <a:pt x="362462" y="50241"/>
                  </a:cubicBezTo>
                  <a:cubicBezTo>
                    <a:pt x="363391" y="50777"/>
                    <a:pt x="364319" y="51312"/>
                    <a:pt x="365176" y="51705"/>
                  </a:cubicBezTo>
                  <a:lnTo>
                    <a:pt x="365462" y="51705"/>
                  </a:lnTo>
                  <a:lnTo>
                    <a:pt x="365676" y="51920"/>
                  </a:lnTo>
                  <a:lnTo>
                    <a:pt x="366997" y="53312"/>
                  </a:lnTo>
                  <a:cubicBezTo>
                    <a:pt x="367344" y="53569"/>
                    <a:pt x="367655" y="53869"/>
                    <a:pt x="367926" y="54205"/>
                  </a:cubicBezTo>
                  <a:lnTo>
                    <a:pt x="368390" y="54633"/>
                  </a:lnTo>
                  <a:lnTo>
                    <a:pt x="368140" y="54419"/>
                  </a:lnTo>
                  <a:cubicBezTo>
                    <a:pt x="368294" y="54626"/>
                    <a:pt x="368437" y="54841"/>
                    <a:pt x="368569" y="55062"/>
                  </a:cubicBezTo>
                  <a:cubicBezTo>
                    <a:pt x="369140" y="55990"/>
                    <a:pt x="369497" y="56669"/>
                    <a:pt x="369640" y="56955"/>
                  </a:cubicBezTo>
                  <a:cubicBezTo>
                    <a:pt x="369961" y="58097"/>
                    <a:pt x="370319" y="59454"/>
                    <a:pt x="370568" y="60526"/>
                  </a:cubicBezTo>
                  <a:cubicBezTo>
                    <a:pt x="370818" y="61597"/>
                    <a:pt x="370568" y="62847"/>
                    <a:pt x="370568" y="63276"/>
                  </a:cubicBezTo>
                  <a:lnTo>
                    <a:pt x="370568" y="63276"/>
                  </a:lnTo>
                  <a:cubicBezTo>
                    <a:pt x="370265" y="63922"/>
                    <a:pt x="370015" y="64590"/>
                    <a:pt x="369819" y="65275"/>
                  </a:cubicBezTo>
                  <a:cubicBezTo>
                    <a:pt x="369247" y="66132"/>
                    <a:pt x="368747" y="66918"/>
                    <a:pt x="369033" y="66632"/>
                  </a:cubicBezTo>
                  <a:cubicBezTo>
                    <a:pt x="350892" y="89308"/>
                    <a:pt x="382532" y="119984"/>
                    <a:pt x="404743" y="99022"/>
                  </a:cubicBezTo>
                  <a:lnTo>
                    <a:pt x="405600" y="98272"/>
                  </a:lnTo>
                  <a:lnTo>
                    <a:pt x="405779" y="98272"/>
                  </a:lnTo>
                  <a:cubicBezTo>
                    <a:pt x="408368" y="96511"/>
                    <a:pt x="411064" y="94915"/>
                    <a:pt x="413850" y="93486"/>
                  </a:cubicBezTo>
                  <a:cubicBezTo>
                    <a:pt x="414089" y="93379"/>
                    <a:pt x="414317" y="93247"/>
                    <a:pt x="414528" y="93094"/>
                  </a:cubicBezTo>
                  <a:lnTo>
                    <a:pt x="414957" y="93094"/>
                  </a:lnTo>
                  <a:cubicBezTo>
                    <a:pt x="418217" y="91947"/>
                    <a:pt x="421545" y="90994"/>
                    <a:pt x="424920" y="90237"/>
                  </a:cubicBezTo>
                  <a:cubicBezTo>
                    <a:pt x="425598" y="90237"/>
                    <a:pt x="426027" y="89951"/>
                    <a:pt x="426384" y="89844"/>
                  </a:cubicBezTo>
                  <a:cubicBezTo>
                    <a:pt x="430937" y="89487"/>
                    <a:pt x="435508" y="89487"/>
                    <a:pt x="440061" y="89844"/>
                  </a:cubicBezTo>
                  <a:lnTo>
                    <a:pt x="440383" y="89844"/>
                  </a:lnTo>
                  <a:lnTo>
                    <a:pt x="441097" y="89844"/>
                  </a:lnTo>
                  <a:cubicBezTo>
                    <a:pt x="444161" y="90494"/>
                    <a:pt x="447189" y="91305"/>
                    <a:pt x="450167" y="92272"/>
                  </a:cubicBezTo>
                  <a:lnTo>
                    <a:pt x="451024" y="92522"/>
                  </a:lnTo>
                  <a:lnTo>
                    <a:pt x="451310" y="92522"/>
                  </a:lnTo>
                  <a:cubicBezTo>
                    <a:pt x="460166" y="97522"/>
                    <a:pt x="460559" y="97343"/>
                    <a:pt x="467558" y="105092"/>
                  </a:cubicBezTo>
                  <a:lnTo>
                    <a:pt x="467558" y="105092"/>
                  </a:lnTo>
                  <a:cubicBezTo>
                    <a:pt x="469672" y="108285"/>
                    <a:pt x="471590" y="111599"/>
                    <a:pt x="473308" y="115020"/>
                  </a:cubicBezTo>
                  <a:cubicBezTo>
                    <a:pt x="476536" y="122619"/>
                    <a:pt x="477764" y="130918"/>
                    <a:pt x="476879" y="139125"/>
                  </a:cubicBezTo>
                  <a:lnTo>
                    <a:pt x="476879" y="139339"/>
                  </a:lnTo>
                  <a:cubicBezTo>
                    <a:pt x="476879" y="139339"/>
                    <a:pt x="476879" y="139089"/>
                    <a:pt x="476879" y="139089"/>
                  </a:cubicBezTo>
                  <a:lnTo>
                    <a:pt x="476879" y="139375"/>
                  </a:lnTo>
                  <a:cubicBezTo>
                    <a:pt x="476557" y="143695"/>
                    <a:pt x="476665" y="140374"/>
                    <a:pt x="476879" y="139375"/>
                  </a:cubicBezTo>
                  <a:cubicBezTo>
                    <a:pt x="472522" y="149374"/>
                    <a:pt x="472272" y="162801"/>
                    <a:pt x="478664" y="171514"/>
                  </a:cubicBezTo>
                  <a:cubicBezTo>
                    <a:pt x="477793" y="178488"/>
                    <a:pt x="480360" y="185455"/>
                    <a:pt x="485556" y="190191"/>
                  </a:cubicBezTo>
                  <a:cubicBezTo>
                    <a:pt x="487856" y="192015"/>
                    <a:pt x="489995" y="194033"/>
                    <a:pt x="491949" y="196226"/>
                  </a:cubicBezTo>
                  <a:cubicBezTo>
                    <a:pt x="496769" y="203975"/>
                    <a:pt x="496520" y="202654"/>
                    <a:pt x="498305" y="211724"/>
                  </a:cubicBezTo>
                  <a:cubicBezTo>
                    <a:pt x="499033" y="216795"/>
                    <a:pt x="498419" y="221966"/>
                    <a:pt x="496520" y="226722"/>
                  </a:cubicBezTo>
                  <a:cubicBezTo>
                    <a:pt x="495198" y="228615"/>
                    <a:pt x="494020" y="230293"/>
                    <a:pt x="492948" y="232258"/>
                  </a:cubicBezTo>
                  <a:cubicBezTo>
                    <a:pt x="463416" y="217652"/>
                    <a:pt x="425741" y="198511"/>
                    <a:pt x="410421" y="230365"/>
                  </a:cubicBezTo>
                  <a:cubicBezTo>
                    <a:pt x="407600" y="242649"/>
                    <a:pt x="413992" y="257184"/>
                    <a:pt x="427313" y="260148"/>
                  </a:cubicBezTo>
                  <a:cubicBezTo>
                    <a:pt x="440829" y="263408"/>
                    <a:pt x="454078" y="267682"/>
                    <a:pt x="466951" y="272932"/>
                  </a:cubicBezTo>
                  <a:cubicBezTo>
                    <a:pt x="500455" y="287570"/>
                    <a:pt x="532091" y="306153"/>
                    <a:pt x="561191" y="328283"/>
                  </a:cubicBezTo>
                  <a:cubicBezTo>
                    <a:pt x="622292" y="377135"/>
                    <a:pt x="691428" y="470697"/>
                    <a:pt x="721174" y="543903"/>
                  </a:cubicBezTo>
                  <a:cubicBezTo>
                    <a:pt x="740047" y="589345"/>
                    <a:pt x="753046" y="637011"/>
                    <a:pt x="759849" y="685746"/>
                  </a:cubicBezTo>
                  <a:cubicBezTo>
                    <a:pt x="764163" y="720599"/>
                    <a:pt x="765677" y="755738"/>
                    <a:pt x="764384" y="790842"/>
                  </a:cubicBezTo>
                  <a:cubicBezTo>
                    <a:pt x="764181" y="796377"/>
                    <a:pt x="766038" y="801840"/>
                    <a:pt x="769598" y="806090"/>
                  </a:cubicBezTo>
                  <a:cubicBezTo>
                    <a:pt x="761384" y="801626"/>
                    <a:pt x="752389" y="798769"/>
                    <a:pt x="743101" y="797662"/>
                  </a:cubicBezTo>
                  <a:cubicBezTo>
                    <a:pt x="739744" y="756274"/>
                    <a:pt x="737494" y="714778"/>
                    <a:pt x="735280" y="673318"/>
                  </a:cubicBezTo>
                  <a:cubicBezTo>
                    <a:pt x="735280" y="642107"/>
                    <a:pt x="686571" y="641964"/>
                    <a:pt x="686892" y="673318"/>
                  </a:cubicBezTo>
                  <a:cubicBezTo>
                    <a:pt x="697891" y="820803"/>
                    <a:pt x="704748" y="1251186"/>
                    <a:pt x="922153" y="1225796"/>
                  </a:cubicBezTo>
                  <a:cubicBezTo>
                    <a:pt x="959578" y="1211012"/>
                    <a:pt x="929902" y="1165088"/>
                    <a:pt x="902227" y="1181336"/>
                  </a:cubicBezTo>
                  <a:lnTo>
                    <a:pt x="900941" y="1181336"/>
                  </a:lnTo>
                  <a:cubicBezTo>
                    <a:pt x="898763" y="1181336"/>
                    <a:pt x="896584" y="1181336"/>
                    <a:pt x="894406" y="1181336"/>
                  </a:cubicBezTo>
                  <a:lnTo>
                    <a:pt x="893549" y="1181336"/>
                  </a:lnTo>
                  <a:lnTo>
                    <a:pt x="891049" y="1180836"/>
                  </a:lnTo>
                  <a:cubicBezTo>
                    <a:pt x="888517" y="1180265"/>
                    <a:pt x="886014" y="1179586"/>
                    <a:pt x="883550" y="1178765"/>
                  </a:cubicBezTo>
                  <a:cubicBezTo>
                    <a:pt x="882729" y="1178479"/>
                    <a:pt x="880372" y="1177587"/>
                    <a:pt x="879801" y="1177444"/>
                  </a:cubicBezTo>
                  <a:cubicBezTo>
                    <a:pt x="871830" y="1173730"/>
                    <a:pt x="864256" y="1169194"/>
                    <a:pt x="857196" y="1163945"/>
                  </a:cubicBezTo>
                  <a:cubicBezTo>
                    <a:pt x="848939" y="1157231"/>
                    <a:pt x="841369" y="1149732"/>
                    <a:pt x="834591" y="1141519"/>
                  </a:cubicBezTo>
                  <a:lnTo>
                    <a:pt x="832805" y="1139340"/>
                  </a:lnTo>
                  <a:cubicBezTo>
                    <a:pt x="819828" y="1121664"/>
                    <a:pt x="809036" y="1102487"/>
                    <a:pt x="800666" y="1082204"/>
                  </a:cubicBezTo>
                  <a:cubicBezTo>
                    <a:pt x="789424" y="1053707"/>
                    <a:pt x="780232" y="1024460"/>
                    <a:pt x="773169" y="994677"/>
                  </a:cubicBezTo>
                  <a:cubicBezTo>
                    <a:pt x="811093" y="947361"/>
                    <a:pt x="824985" y="867655"/>
                    <a:pt x="785275" y="818196"/>
                  </a:cubicBezTo>
                  <a:cubicBezTo>
                    <a:pt x="783436" y="816232"/>
                    <a:pt x="781464" y="814410"/>
                    <a:pt x="779383" y="812732"/>
                  </a:cubicBezTo>
                  <a:cubicBezTo>
                    <a:pt x="793667" y="817660"/>
                    <a:pt x="812629" y="810411"/>
                    <a:pt x="812629" y="790770"/>
                  </a:cubicBezTo>
                  <a:cubicBezTo>
                    <a:pt x="821985" y="582328"/>
                    <a:pt x="718746" y="363851"/>
                    <a:pt x="537658" y="255648"/>
                  </a:cubicBezTo>
                  <a:cubicBezTo>
                    <a:pt x="540436" y="250324"/>
                    <a:pt x="542536" y="244674"/>
                    <a:pt x="543907" y="238828"/>
                  </a:cubicBezTo>
                  <a:cubicBezTo>
                    <a:pt x="551657" y="213617"/>
                    <a:pt x="544515" y="177335"/>
                    <a:pt x="523374" y="159515"/>
                  </a:cubicBezTo>
                  <a:cubicBezTo>
                    <a:pt x="541229" y="116663"/>
                    <a:pt x="492056" y="24101"/>
                    <a:pt x="415814" y="42278"/>
                  </a:cubicBezTo>
                  <a:cubicBezTo>
                    <a:pt x="400673" y="2175"/>
                    <a:pt x="336429" y="-17787"/>
                    <a:pt x="295826" y="18066"/>
                  </a:cubicBezTo>
                  <a:cubicBezTo>
                    <a:pt x="281821" y="26869"/>
                    <a:pt x="269961" y="38692"/>
                    <a:pt x="261116" y="52669"/>
                  </a:cubicBezTo>
                  <a:cubicBezTo>
                    <a:pt x="228155" y="53741"/>
                    <a:pt x="184374" y="72060"/>
                    <a:pt x="163447" y="108235"/>
                  </a:cubicBezTo>
                  <a:cubicBezTo>
                    <a:pt x="141628" y="136553"/>
                    <a:pt x="140486" y="171693"/>
                    <a:pt x="151520" y="203796"/>
                  </a:cubicBezTo>
                  <a:cubicBezTo>
                    <a:pt x="126512" y="211085"/>
                    <a:pt x="101897" y="219670"/>
                    <a:pt x="77778" y="229508"/>
                  </a:cubicBezTo>
                  <a:cubicBezTo>
                    <a:pt x="52352" y="246042"/>
                    <a:pt x="-13212" y="257505"/>
                    <a:pt x="2179" y="297965"/>
                  </a:cubicBezTo>
                  <a:cubicBezTo>
                    <a:pt x="8999" y="308714"/>
                    <a:pt x="23712" y="313856"/>
                    <a:pt x="35175" y="306643"/>
                  </a:cubicBezTo>
                  <a:close/>
                  <a:moveTo>
                    <a:pt x="751957" y="883653"/>
                  </a:moveTo>
                  <a:cubicBezTo>
                    <a:pt x="750457" y="872333"/>
                    <a:pt x="749136" y="860941"/>
                    <a:pt x="747886" y="849585"/>
                  </a:cubicBezTo>
                  <a:lnTo>
                    <a:pt x="748457" y="849943"/>
                  </a:lnTo>
                  <a:cubicBezTo>
                    <a:pt x="749257" y="850871"/>
                    <a:pt x="750139" y="851692"/>
                    <a:pt x="751100" y="852442"/>
                  </a:cubicBezTo>
                  <a:lnTo>
                    <a:pt x="751778" y="853014"/>
                  </a:lnTo>
                  <a:lnTo>
                    <a:pt x="751778" y="853014"/>
                  </a:lnTo>
                  <a:cubicBezTo>
                    <a:pt x="753264" y="855299"/>
                    <a:pt x="754574" y="857692"/>
                    <a:pt x="755706" y="860156"/>
                  </a:cubicBezTo>
                  <a:cubicBezTo>
                    <a:pt x="760913" y="879225"/>
                    <a:pt x="761381" y="899294"/>
                    <a:pt x="757063" y="918614"/>
                  </a:cubicBezTo>
                  <a:cubicBezTo>
                    <a:pt x="755028" y="906187"/>
                    <a:pt x="753242" y="894366"/>
                    <a:pt x="751957" y="883653"/>
                  </a:cubicBezTo>
                  <a:close/>
                  <a:moveTo>
                    <a:pt x="491520" y="195690"/>
                  </a:moveTo>
                  <a:lnTo>
                    <a:pt x="492163" y="196761"/>
                  </a:lnTo>
                  <a:cubicBezTo>
                    <a:pt x="491888" y="196443"/>
                    <a:pt x="491670" y="196083"/>
                    <a:pt x="491520" y="195690"/>
                  </a:cubicBezTo>
                  <a:close/>
                  <a:moveTo>
                    <a:pt x="492413" y="197083"/>
                  </a:moveTo>
                  <a:lnTo>
                    <a:pt x="492841" y="197511"/>
                  </a:lnTo>
                  <a:cubicBezTo>
                    <a:pt x="494698" y="199654"/>
                    <a:pt x="493448" y="198368"/>
                    <a:pt x="492413" y="197083"/>
                  </a:cubicBezTo>
                  <a:close/>
                  <a:moveTo>
                    <a:pt x="370604" y="60133"/>
                  </a:moveTo>
                  <a:lnTo>
                    <a:pt x="370604" y="60133"/>
                  </a:lnTo>
                  <a:cubicBezTo>
                    <a:pt x="370604" y="60133"/>
                    <a:pt x="370604" y="60061"/>
                    <a:pt x="370604" y="60133"/>
                  </a:cubicBezTo>
                  <a:close/>
                  <a:moveTo>
                    <a:pt x="369604" y="56812"/>
                  </a:moveTo>
                  <a:cubicBezTo>
                    <a:pt x="369604" y="56490"/>
                    <a:pt x="369319" y="56062"/>
                    <a:pt x="369104" y="55419"/>
                  </a:cubicBezTo>
                  <a:cubicBezTo>
                    <a:pt x="369319" y="55866"/>
                    <a:pt x="369487" y="56333"/>
                    <a:pt x="369604" y="56812"/>
                  </a:cubicBezTo>
                  <a:close/>
                </a:path>
              </a:pathLst>
            </a:custGeom>
            <a:solidFill>
              <a:srgbClr val="404855"/>
            </a:solidFill>
            <a:ln w="3564"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CB03B880-205B-411B-937D-382CBED5A7E8}"/>
                </a:ext>
              </a:extLst>
            </p:cNvPr>
            <p:cNvSpPr/>
            <p:nvPr/>
          </p:nvSpPr>
          <p:spPr>
            <a:xfrm>
              <a:off x="5135197" y="4186920"/>
              <a:ext cx="3571" cy="3571"/>
            </a:xfrm>
            <a:custGeom>
              <a:avLst/>
              <a:gdLst>
                <a:gd name="connsiteX0" fmla="*/ 0 w 3571"/>
                <a:gd name="connsiteY0" fmla="*/ 0 h 3571"/>
                <a:gd name="connsiteX1" fmla="*/ 0 w 3571"/>
                <a:gd name="connsiteY1" fmla="*/ 0 h 3571"/>
                <a:gd name="connsiteX2" fmla="*/ 0 w 3571"/>
                <a:gd name="connsiteY2" fmla="*/ 0 h 3571"/>
                <a:gd name="connsiteX3" fmla="*/ 0 w 3571"/>
                <a:gd name="connsiteY3" fmla="*/ 0 h 3571"/>
              </a:gdLst>
              <a:ahLst/>
              <a:cxnLst>
                <a:cxn ang="0">
                  <a:pos x="connsiteX0" y="connsiteY0"/>
                </a:cxn>
                <a:cxn ang="0">
                  <a:pos x="connsiteX1" y="connsiteY1"/>
                </a:cxn>
                <a:cxn ang="0">
                  <a:pos x="connsiteX2" y="connsiteY2"/>
                </a:cxn>
                <a:cxn ang="0">
                  <a:pos x="connsiteX3" y="connsiteY3"/>
                </a:cxn>
              </a:cxnLst>
              <a:rect l="l" t="t" r="r" b="b"/>
              <a:pathLst>
                <a:path w="3571" h="3571">
                  <a:moveTo>
                    <a:pt x="0" y="0"/>
                  </a:moveTo>
                  <a:lnTo>
                    <a:pt x="0" y="0"/>
                  </a:lnTo>
                  <a:lnTo>
                    <a:pt x="0" y="0"/>
                  </a:lnTo>
                  <a:lnTo>
                    <a:pt x="0" y="0"/>
                  </a:lnTo>
                  <a:close/>
                </a:path>
              </a:pathLst>
            </a:custGeom>
            <a:solidFill>
              <a:srgbClr val="404855"/>
            </a:solidFill>
            <a:ln w="3564"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FF82A661-9D33-40B8-A497-2371B95B3ACE}"/>
                </a:ext>
              </a:extLst>
            </p:cNvPr>
            <p:cNvSpPr/>
            <p:nvPr/>
          </p:nvSpPr>
          <p:spPr>
            <a:xfrm>
              <a:off x="5024856" y="4100289"/>
              <a:ext cx="1316" cy="1210"/>
            </a:xfrm>
            <a:custGeom>
              <a:avLst/>
              <a:gdLst>
                <a:gd name="connsiteX0" fmla="*/ 41 w 1316"/>
                <a:gd name="connsiteY0" fmla="*/ -517 h 1210"/>
                <a:gd name="connsiteX1" fmla="*/ 1184 w 1316"/>
                <a:gd name="connsiteY1" fmla="*/ 590 h 1210"/>
                <a:gd name="connsiteX2" fmla="*/ 970 w 1316"/>
                <a:gd name="connsiteY2" fmla="*/ 376 h 1210"/>
              </a:gdLst>
              <a:ahLst/>
              <a:cxnLst>
                <a:cxn ang="0">
                  <a:pos x="connsiteX0" y="connsiteY0"/>
                </a:cxn>
                <a:cxn ang="0">
                  <a:pos x="connsiteX1" y="connsiteY1"/>
                </a:cxn>
                <a:cxn ang="0">
                  <a:pos x="connsiteX2" y="connsiteY2"/>
                </a:cxn>
              </a:cxnLst>
              <a:rect l="l" t="t" r="r" b="b"/>
              <a:pathLst>
                <a:path w="1316" h="1210">
                  <a:moveTo>
                    <a:pt x="41" y="-517"/>
                  </a:moveTo>
                  <a:cubicBezTo>
                    <a:pt x="-316" y="-803"/>
                    <a:pt x="-209" y="-517"/>
                    <a:pt x="1184" y="590"/>
                  </a:cubicBezTo>
                  <a:lnTo>
                    <a:pt x="970" y="376"/>
                  </a:lnTo>
                  <a:close/>
                </a:path>
              </a:pathLst>
            </a:custGeom>
            <a:solidFill>
              <a:srgbClr val="404855"/>
            </a:solidFill>
            <a:ln w="3564"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E39454BD-B93C-4331-89EA-F58424A51D4F}"/>
                </a:ext>
              </a:extLst>
            </p:cNvPr>
            <p:cNvSpPr/>
            <p:nvPr/>
          </p:nvSpPr>
          <p:spPr>
            <a:xfrm>
              <a:off x="5052066" y="4149813"/>
              <a:ext cx="69456" cy="85700"/>
            </a:xfrm>
            <a:custGeom>
              <a:avLst/>
              <a:gdLst>
                <a:gd name="connsiteX0" fmla="*/ 46037 w 69456"/>
                <a:gd name="connsiteY0" fmla="*/ 66626 h 85700"/>
                <a:gd name="connsiteX1" fmla="*/ 47787 w 69456"/>
                <a:gd name="connsiteY1" fmla="*/ 61912 h 85700"/>
                <a:gd name="connsiteX2" fmla="*/ 54036 w 69456"/>
                <a:gd name="connsiteY2" fmla="*/ 50913 h 85700"/>
                <a:gd name="connsiteX3" fmla="*/ 29039 w 69456"/>
                <a:gd name="connsiteY3" fmla="*/ 6454 h 85700"/>
                <a:gd name="connsiteX4" fmla="*/ 46037 w 69456"/>
                <a:gd name="connsiteY4" fmla="*/ 66626 h 8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56" h="85700">
                  <a:moveTo>
                    <a:pt x="46037" y="66626"/>
                  </a:moveTo>
                  <a:cubicBezTo>
                    <a:pt x="46537" y="65019"/>
                    <a:pt x="47180" y="63483"/>
                    <a:pt x="47787" y="61912"/>
                  </a:cubicBezTo>
                  <a:cubicBezTo>
                    <a:pt x="49597" y="58098"/>
                    <a:pt x="51686" y="54420"/>
                    <a:pt x="54036" y="50913"/>
                  </a:cubicBezTo>
                  <a:cubicBezTo>
                    <a:pt x="85961" y="29773"/>
                    <a:pt x="63142" y="-18722"/>
                    <a:pt x="29039" y="6454"/>
                  </a:cubicBezTo>
                  <a:cubicBezTo>
                    <a:pt x="-32812" y="61019"/>
                    <a:pt x="18754" y="114192"/>
                    <a:pt x="46037" y="66626"/>
                  </a:cubicBezTo>
                  <a:close/>
                </a:path>
              </a:pathLst>
            </a:custGeom>
            <a:solidFill>
              <a:srgbClr val="404855"/>
            </a:solidFill>
            <a:ln w="3564"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9CC4272E-DC34-4436-A7EE-4D6C50365C04}"/>
                </a:ext>
              </a:extLst>
            </p:cNvPr>
            <p:cNvSpPr/>
            <p:nvPr/>
          </p:nvSpPr>
          <p:spPr>
            <a:xfrm>
              <a:off x="4110309" y="5537511"/>
              <a:ext cx="487118" cy="1072912"/>
            </a:xfrm>
            <a:custGeom>
              <a:avLst/>
              <a:gdLst>
                <a:gd name="connsiteX0" fmla="*/ 455886 w 487118"/>
                <a:gd name="connsiteY0" fmla="*/ -569 h 1072912"/>
                <a:gd name="connsiteX1" fmla="*/ 72177 w 487118"/>
                <a:gd name="connsiteY1" fmla="*/ 558229 h 1072912"/>
                <a:gd name="connsiteX2" fmla="*/ 756 w 487118"/>
                <a:gd name="connsiteY2" fmla="*/ 1042142 h 1072912"/>
                <a:gd name="connsiteX3" fmla="*/ 47394 w 487118"/>
                <a:gd name="connsiteY3" fmla="*/ 1055034 h 1072912"/>
                <a:gd name="connsiteX4" fmla="*/ 90603 w 487118"/>
                <a:gd name="connsiteY4" fmla="*/ 762208 h 1072912"/>
                <a:gd name="connsiteX5" fmla="*/ 440138 w 487118"/>
                <a:gd name="connsiteY5" fmla="*/ 51568 h 1072912"/>
                <a:gd name="connsiteX6" fmla="*/ 455886 w 487118"/>
                <a:gd name="connsiteY6" fmla="*/ -569 h 107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118" h="1072912">
                  <a:moveTo>
                    <a:pt x="455886" y="-569"/>
                  </a:moveTo>
                  <a:cubicBezTo>
                    <a:pt x="178630" y="40105"/>
                    <a:pt x="96210" y="316541"/>
                    <a:pt x="72177" y="558229"/>
                  </a:cubicBezTo>
                  <a:cubicBezTo>
                    <a:pt x="48369" y="719534"/>
                    <a:pt x="24564" y="880838"/>
                    <a:pt x="756" y="1042142"/>
                  </a:cubicBezTo>
                  <a:cubicBezTo>
                    <a:pt x="-7101" y="1071854"/>
                    <a:pt x="39502" y="1085674"/>
                    <a:pt x="47394" y="1055034"/>
                  </a:cubicBezTo>
                  <a:cubicBezTo>
                    <a:pt x="61678" y="957437"/>
                    <a:pt x="76080" y="859805"/>
                    <a:pt x="90603" y="762208"/>
                  </a:cubicBezTo>
                  <a:cubicBezTo>
                    <a:pt x="135456" y="490058"/>
                    <a:pt x="132706" y="119418"/>
                    <a:pt x="440138" y="51568"/>
                  </a:cubicBezTo>
                  <a:cubicBezTo>
                    <a:pt x="500346" y="50318"/>
                    <a:pt x="499096" y="-2497"/>
                    <a:pt x="455886" y="-569"/>
                  </a:cubicBezTo>
                  <a:close/>
                </a:path>
              </a:pathLst>
            </a:custGeom>
            <a:solidFill>
              <a:srgbClr val="404855"/>
            </a:solidFill>
            <a:ln w="3564"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E0D52F4F-F675-4C1C-A326-4F38F65FF4CD}"/>
                </a:ext>
              </a:extLst>
            </p:cNvPr>
            <p:cNvSpPr/>
            <p:nvPr/>
          </p:nvSpPr>
          <p:spPr>
            <a:xfrm>
              <a:off x="4477726" y="4500095"/>
              <a:ext cx="1293463" cy="2110299"/>
            </a:xfrm>
            <a:custGeom>
              <a:avLst/>
              <a:gdLst>
                <a:gd name="connsiteX0" fmla="*/ 1292413 w 1293463"/>
                <a:gd name="connsiteY0" fmla="*/ 2079594 h 2110299"/>
                <a:gd name="connsiteX1" fmla="*/ 1204601 w 1293463"/>
                <a:gd name="connsiteY1" fmla="*/ 1489013 h 2110299"/>
                <a:gd name="connsiteX2" fmla="*/ 865887 w 1293463"/>
                <a:gd name="connsiteY2" fmla="*/ 1042382 h 2110299"/>
                <a:gd name="connsiteX3" fmla="*/ 807572 w 1293463"/>
                <a:gd name="connsiteY3" fmla="*/ 1053774 h 2110299"/>
                <a:gd name="connsiteX4" fmla="*/ 818785 w 1293463"/>
                <a:gd name="connsiteY4" fmla="*/ 1081592 h 2110299"/>
                <a:gd name="connsiteX5" fmla="*/ 785645 w 1293463"/>
                <a:gd name="connsiteY5" fmla="*/ 1094162 h 2110299"/>
                <a:gd name="connsiteX6" fmla="*/ 762826 w 1293463"/>
                <a:gd name="connsiteY6" fmla="*/ 1075879 h 2110299"/>
                <a:gd name="connsiteX7" fmla="*/ 637839 w 1293463"/>
                <a:gd name="connsiteY7" fmla="*/ 1024063 h 2110299"/>
                <a:gd name="connsiteX8" fmla="*/ 601629 w 1293463"/>
                <a:gd name="connsiteY8" fmla="*/ 928787 h 2110299"/>
                <a:gd name="connsiteX9" fmla="*/ 602307 w 1293463"/>
                <a:gd name="connsiteY9" fmla="*/ 932965 h 2110299"/>
                <a:gd name="connsiteX10" fmla="*/ 600558 w 1293463"/>
                <a:gd name="connsiteY10" fmla="*/ 872257 h 2110299"/>
                <a:gd name="connsiteX11" fmla="*/ 595344 w 1293463"/>
                <a:gd name="connsiteY11" fmla="*/ 856866 h 2110299"/>
                <a:gd name="connsiteX12" fmla="*/ 796501 w 1293463"/>
                <a:gd name="connsiteY12" fmla="*/ 691669 h 2110299"/>
                <a:gd name="connsiteX13" fmla="*/ 901419 w 1293463"/>
                <a:gd name="connsiteY13" fmla="*/ 800550 h 2110299"/>
                <a:gd name="connsiteX14" fmla="*/ 910918 w 1293463"/>
                <a:gd name="connsiteY14" fmla="*/ 752591 h 2110299"/>
                <a:gd name="connsiteX15" fmla="*/ 904597 w 1293463"/>
                <a:gd name="connsiteY15" fmla="*/ 749449 h 2110299"/>
                <a:gd name="connsiteX16" fmla="*/ 889027 w 1293463"/>
                <a:gd name="connsiteY16" fmla="*/ 739735 h 2110299"/>
                <a:gd name="connsiteX17" fmla="*/ 889027 w 1293463"/>
                <a:gd name="connsiteY17" fmla="*/ 739735 h 2110299"/>
                <a:gd name="connsiteX18" fmla="*/ 840175 w 1293463"/>
                <a:gd name="connsiteY18" fmla="*/ 670778 h 2110299"/>
                <a:gd name="connsiteX19" fmla="*/ 756363 w 1293463"/>
                <a:gd name="connsiteY19" fmla="*/ 219469 h 2110299"/>
                <a:gd name="connsiteX20" fmla="*/ 637732 w 1293463"/>
                <a:gd name="connsiteY20" fmla="*/ 60735 h 2110299"/>
                <a:gd name="connsiteX21" fmla="*/ 637732 w 1293463"/>
                <a:gd name="connsiteY21" fmla="*/ 94946 h 2110299"/>
                <a:gd name="connsiteX22" fmla="*/ 643375 w 1293463"/>
                <a:gd name="connsiteY22" fmla="*/ 102088 h 2110299"/>
                <a:gd name="connsiteX23" fmla="*/ 694726 w 1293463"/>
                <a:gd name="connsiteY23" fmla="*/ 191793 h 2110299"/>
                <a:gd name="connsiteX24" fmla="*/ 744007 w 1293463"/>
                <a:gd name="connsiteY24" fmla="*/ 392486 h 2110299"/>
                <a:gd name="connsiteX25" fmla="*/ 776575 w 1293463"/>
                <a:gd name="connsiteY25" fmla="*/ 631032 h 2110299"/>
                <a:gd name="connsiteX26" fmla="*/ 770647 w 1293463"/>
                <a:gd name="connsiteY26" fmla="*/ 638175 h 2110299"/>
                <a:gd name="connsiteX27" fmla="*/ 735401 w 1293463"/>
                <a:gd name="connsiteY27" fmla="*/ 695990 h 2110299"/>
                <a:gd name="connsiteX28" fmla="*/ 677264 w 1293463"/>
                <a:gd name="connsiteY28" fmla="*/ 755948 h 2110299"/>
                <a:gd name="connsiteX29" fmla="*/ 593880 w 1293463"/>
                <a:gd name="connsiteY29" fmla="*/ 803122 h 2110299"/>
                <a:gd name="connsiteX30" fmla="*/ 490819 w 1293463"/>
                <a:gd name="connsiteY30" fmla="*/ 832583 h 2110299"/>
                <a:gd name="connsiteX31" fmla="*/ 333372 w 1293463"/>
                <a:gd name="connsiteY31" fmla="*/ 804443 h 2110299"/>
                <a:gd name="connsiteX32" fmla="*/ 250309 w 1293463"/>
                <a:gd name="connsiteY32" fmla="*/ 757805 h 2110299"/>
                <a:gd name="connsiteX33" fmla="*/ 181245 w 1293463"/>
                <a:gd name="connsiteY33" fmla="*/ 686384 h 2110299"/>
                <a:gd name="connsiteX34" fmla="*/ 156247 w 1293463"/>
                <a:gd name="connsiteY34" fmla="*/ 647674 h 2110299"/>
                <a:gd name="connsiteX35" fmla="*/ 146248 w 1293463"/>
                <a:gd name="connsiteY35" fmla="*/ 637960 h 2110299"/>
                <a:gd name="connsiteX36" fmla="*/ 183745 w 1293463"/>
                <a:gd name="connsiteY36" fmla="*/ 298710 h 2110299"/>
                <a:gd name="connsiteX37" fmla="*/ 239846 w 1293463"/>
                <a:gd name="connsiteY37" fmla="*/ 81162 h 2110299"/>
                <a:gd name="connsiteX38" fmla="*/ 257344 w 1293463"/>
                <a:gd name="connsiteY38" fmla="*/ 63057 h 2110299"/>
                <a:gd name="connsiteX39" fmla="*/ 258915 w 1293463"/>
                <a:gd name="connsiteY39" fmla="*/ 61807 h 2110299"/>
                <a:gd name="connsiteX40" fmla="*/ 273199 w 1293463"/>
                <a:gd name="connsiteY40" fmla="*/ 53094 h 2110299"/>
                <a:gd name="connsiteX41" fmla="*/ 276770 w 1293463"/>
                <a:gd name="connsiteY41" fmla="*/ 51558 h 2110299"/>
                <a:gd name="connsiteX42" fmla="*/ 287841 w 1293463"/>
                <a:gd name="connsiteY42" fmla="*/ 48237 h 2110299"/>
                <a:gd name="connsiteX43" fmla="*/ 291733 w 1293463"/>
                <a:gd name="connsiteY43" fmla="*/ 47523 h 2110299"/>
                <a:gd name="connsiteX44" fmla="*/ 289269 w 1293463"/>
                <a:gd name="connsiteY44" fmla="*/ -615 h 2110299"/>
                <a:gd name="connsiteX45" fmla="*/ 89290 w 1293463"/>
                <a:gd name="connsiteY45" fmla="*/ 656244 h 2110299"/>
                <a:gd name="connsiteX46" fmla="*/ 56936 w 1293463"/>
                <a:gd name="connsiteY46" fmla="*/ 712845 h 2110299"/>
                <a:gd name="connsiteX47" fmla="*/ 56508 w 1293463"/>
                <a:gd name="connsiteY47" fmla="*/ 713345 h 2110299"/>
                <a:gd name="connsiteX48" fmla="*/ 38867 w 1293463"/>
                <a:gd name="connsiteY48" fmla="*/ 731522 h 2110299"/>
                <a:gd name="connsiteX49" fmla="*/ 38688 w 1293463"/>
                <a:gd name="connsiteY49" fmla="*/ 731522 h 2110299"/>
                <a:gd name="connsiteX50" fmla="*/ 30046 w 1293463"/>
                <a:gd name="connsiteY50" fmla="*/ 736950 h 2110299"/>
                <a:gd name="connsiteX51" fmla="*/ 26475 w 1293463"/>
                <a:gd name="connsiteY51" fmla="*/ 738628 h 2110299"/>
                <a:gd name="connsiteX52" fmla="*/ 97182 w 1293463"/>
                <a:gd name="connsiteY52" fmla="*/ 739200 h 2110299"/>
                <a:gd name="connsiteX53" fmla="*/ 126143 w 1293463"/>
                <a:gd name="connsiteY53" fmla="*/ 691133 h 2110299"/>
                <a:gd name="connsiteX54" fmla="*/ 331979 w 1293463"/>
                <a:gd name="connsiteY54" fmla="*/ 855616 h 2110299"/>
                <a:gd name="connsiteX55" fmla="*/ 325408 w 1293463"/>
                <a:gd name="connsiteY55" fmla="*/ 872043 h 2110299"/>
                <a:gd name="connsiteX56" fmla="*/ 195779 w 1293463"/>
                <a:gd name="connsiteY56" fmla="*/ 1073700 h 2110299"/>
                <a:gd name="connsiteX57" fmla="*/ 152462 w 1293463"/>
                <a:gd name="connsiteY57" fmla="*/ 1078842 h 2110299"/>
                <a:gd name="connsiteX58" fmla="*/ 118608 w 1293463"/>
                <a:gd name="connsiteY58" fmla="*/ 1113339 h 2110299"/>
                <a:gd name="connsiteX59" fmla="*/ 678585 w 1293463"/>
                <a:gd name="connsiteY59" fmla="*/ 1180260 h 2110299"/>
                <a:gd name="connsiteX60" fmla="*/ 841497 w 1293463"/>
                <a:gd name="connsiteY60" fmla="*/ 1092448 h 2110299"/>
                <a:gd name="connsiteX61" fmla="*/ 834604 w 1293463"/>
                <a:gd name="connsiteY61" fmla="*/ 1084913 h 2110299"/>
                <a:gd name="connsiteX62" fmla="*/ 913346 w 1293463"/>
                <a:gd name="connsiteY62" fmla="*/ 1107732 h 2110299"/>
                <a:gd name="connsiteX63" fmla="*/ 1175747 w 1293463"/>
                <a:gd name="connsiteY63" fmla="*/ 1616178 h 2110299"/>
                <a:gd name="connsiteX64" fmla="*/ 1245990 w 1293463"/>
                <a:gd name="connsiteY64" fmla="*/ 2092271 h 2110299"/>
                <a:gd name="connsiteX65" fmla="*/ 1292413 w 1293463"/>
                <a:gd name="connsiteY65" fmla="*/ 2079594 h 2110299"/>
                <a:gd name="connsiteX66" fmla="*/ 38474 w 1293463"/>
                <a:gd name="connsiteY66" fmla="*/ 731807 h 2110299"/>
                <a:gd name="connsiteX67" fmla="*/ 38474 w 1293463"/>
                <a:gd name="connsiteY67" fmla="*/ 731807 h 2110299"/>
                <a:gd name="connsiteX68" fmla="*/ 580917 w 1293463"/>
                <a:gd name="connsiteY68" fmla="*/ 1150192 h 2110299"/>
                <a:gd name="connsiteX69" fmla="*/ 363083 w 1293463"/>
                <a:gd name="connsiteY69" fmla="*/ 1150692 h 2110299"/>
                <a:gd name="connsiteX70" fmla="*/ 221098 w 1293463"/>
                <a:gd name="connsiteY70" fmla="*/ 1117695 h 2110299"/>
                <a:gd name="connsiteX71" fmla="*/ 324015 w 1293463"/>
                <a:gd name="connsiteY71" fmla="*/ 1055774 h 2110299"/>
                <a:gd name="connsiteX72" fmla="*/ 371653 w 1293463"/>
                <a:gd name="connsiteY72" fmla="*/ 867793 h 2110299"/>
                <a:gd name="connsiteX73" fmla="*/ 552456 w 1293463"/>
                <a:gd name="connsiteY73" fmla="*/ 869507 h 2110299"/>
                <a:gd name="connsiteX74" fmla="*/ 552170 w 1293463"/>
                <a:gd name="connsiteY74" fmla="*/ 872257 h 2110299"/>
                <a:gd name="connsiteX75" fmla="*/ 713260 w 1293463"/>
                <a:gd name="connsiteY75" fmla="*/ 1120374 h 2110299"/>
                <a:gd name="connsiteX76" fmla="*/ 580917 w 1293463"/>
                <a:gd name="connsiteY76" fmla="*/ 1150192 h 211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93463" h="2110299">
                  <a:moveTo>
                    <a:pt x="1292413" y="2079594"/>
                  </a:moveTo>
                  <a:cubicBezTo>
                    <a:pt x="1262416" y="1882865"/>
                    <a:pt x="1236348" y="1685457"/>
                    <a:pt x="1204601" y="1489013"/>
                  </a:cubicBezTo>
                  <a:cubicBezTo>
                    <a:pt x="1180818" y="1293713"/>
                    <a:pt x="1074436" y="1084663"/>
                    <a:pt x="865887" y="1042382"/>
                  </a:cubicBezTo>
                  <a:cubicBezTo>
                    <a:pt x="846496" y="1038489"/>
                    <a:pt x="815249" y="1027383"/>
                    <a:pt x="807572" y="1053774"/>
                  </a:cubicBezTo>
                  <a:cubicBezTo>
                    <a:pt x="805357" y="1063594"/>
                    <a:pt x="809428" y="1076485"/>
                    <a:pt x="818785" y="1081592"/>
                  </a:cubicBezTo>
                  <a:cubicBezTo>
                    <a:pt x="807214" y="1082806"/>
                    <a:pt x="794751" y="1090056"/>
                    <a:pt x="785645" y="1094162"/>
                  </a:cubicBezTo>
                  <a:cubicBezTo>
                    <a:pt x="781860" y="1088520"/>
                    <a:pt x="774539" y="1082306"/>
                    <a:pt x="762826" y="1075879"/>
                  </a:cubicBezTo>
                  <a:cubicBezTo>
                    <a:pt x="711367" y="1078592"/>
                    <a:pt x="658409" y="1053381"/>
                    <a:pt x="637839" y="1024063"/>
                  </a:cubicBezTo>
                  <a:cubicBezTo>
                    <a:pt x="615413" y="992852"/>
                    <a:pt x="608057" y="969568"/>
                    <a:pt x="601629" y="928787"/>
                  </a:cubicBezTo>
                  <a:cubicBezTo>
                    <a:pt x="602236" y="932572"/>
                    <a:pt x="602379" y="933465"/>
                    <a:pt x="602307" y="932965"/>
                  </a:cubicBezTo>
                  <a:cubicBezTo>
                    <a:pt x="599536" y="912860"/>
                    <a:pt x="598951" y="892505"/>
                    <a:pt x="600558" y="872257"/>
                  </a:cubicBezTo>
                  <a:cubicBezTo>
                    <a:pt x="600825" y="866650"/>
                    <a:pt x="598965" y="861151"/>
                    <a:pt x="595344" y="856866"/>
                  </a:cubicBezTo>
                  <a:cubicBezTo>
                    <a:pt x="678699" y="825369"/>
                    <a:pt x="749381" y="767304"/>
                    <a:pt x="796501" y="691669"/>
                  </a:cubicBezTo>
                  <a:cubicBezTo>
                    <a:pt x="817142" y="738914"/>
                    <a:pt x="849246" y="778231"/>
                    <a:pt x="901419" y="800550"/>
                  </a:cubicBezTo>
                  <a:cubicBezTo>
                    <a:pt x="933951" y="809156"/>
                    <a:pt x="943736" y="758912"/>
                    <a:pt x="910918" y="752591"/>
                  </a:cubicBezTo>
                  <a:cubicBezTo>
                    <a:pt x="918060" y="756626"/>
                    <a:pt x="906240" y="750020"/>
                    <a:pt x="904597" y="749449"/>
                  </a:cubicBezTo>
                  <a:cubicBezTo>
                    <a:pt x="899187" y="746592"/>
                    <a:pt x="893987" y="743342"/>
                    <a:pt x="889027" y="739735"/>
                  </a:cubicBezTo>
                  <a:lnTo>
                    <a:pt x="889027" y="739735"/>
                  </a:lnTo>
                  <a:cubicBezTo>
                    <a:pt x="864994" y="720023"/>
                    <a:pt x="853959" y="701347"/>
                    <a:pt x="840175" y="670778"/>
                  </a:cubicBezTo>
                  <a:cubicBezTo>
                    <a:pt x="791359" y="536435"/>
                    <a:pt x="806643" y="366025"/>
                    <a:pt x="756363" y="219469"/>
                  </a:cubicBezTo>
                  <a:cubicBezTo>
                    <a:pt x="743185" y="184865"/>
                    <a:pt x="684942" y="22168"/>
                    <a:pt x="637732" y="60735"/>
                  </a:cubicBezTo>
                  <a:cubicBezTo>
                    <a:pt x="628126" y="71199"/>
                    <a:pt x="629126" y="84483"/>
                    <a:pt x="637732" y="94946"/>
                  </a:cubicBezTo>
                  <a:cubicBezTo>
                    <a:pt x="639625" y="97267"/>
                    <a:pt x="641518" y="99588"/>
                    <a:pt x="643375" y="102088"/>
                  </a:cubicBezTo>
                  <a:cubicBezTo>
                    <a:pt x="663944" y="129878"/>
                    <a:pt x="681178" y="159986"/>
                    <a:pt x="694726" y="191793"/>
                  </a:cubicBezTo>
                  <a:cubicBezTo>
                    <a:pt x="719081" y="248930"/>
                    <a:pt x="735401" y="325815"/>
                    <a:pt x="744007" y="392486"/>
                  </a:cubicBezTo>
                  <a:cubicBezTo>
                    <a:pt x="756541" y="460550"/>
                    <a:pt x="757113" y="550862"/>
                    <a:pt x="776575" y="631032"/>
                  </a:cubicBezTo>
                  <a:cubicBezTo>
                    <a:pt x="774179" y="633032"/>
                    <a:pt x="772172" y="635460"/>
                    <a:pt x="770647" y="638175"/>
                  </a:cubicBezTo>
                  <a:cubicBezTo>
                    <a:pt x="763005" y="656030"/>
                    <a:pt x="742078" y="687455"/>
                    <a:pt x="735401" y="695990"/>
                  </a:cubicBezTo>
                  <a:cubicBezTo>
                    <a:pt x="722330" y="714988"/>
                    <a:pt x="684834" y="749984"/>
                    <a:pt x="677264" y="755948"/>
                  </a:cubicBezTo>
                  <a:cubicBezTo>
                    <a:pt x="654302" y="774160"/>
                    <a:pt x="613413" y="795229"/>
                    <a:pt x="593880" y="803122"/>
                  </a:cubicBezTo>
                  <a:cubicBezTo>
                    <a:pt x="560883" y="817191"/>
                    <a:pt x="526262" y="827083"/>
                    <a:pt x="490819" y="832583"/>
                  </a:cubicBezTo>
                  <a:cubicBezTo>
                    <a:pt x="447574" y="839725"/>
                    <a:pt x="385045" y="827262"/>
                    <a:pt x="333372" y="804443"/>
                  </a:cubicBezTo>
                  <a:cubicBezTo>
                    <a:pt x="317552" y="798765"/>
                    <a:pt x="260165" y="767089"/>
                    <a:pt x="250309" y="757805"/>
                  </a:cubicBezTo>
                  <a:cubicBezTo>
                    <a:pt x="226240" y="738985"/>
                    <a:pt x="195422" y="705024"/>
                    <a:pt x="181245" y="686384"/>
                  </a:cubicBezTo>
                  <a:cubicBezTo>
                    <a:pt x="171860" y="674206"/>
                    <a:pt x="163497" y="661243"/>
                    <a:pt x="156247" y="647674"/>
                  </a:cubicBezTo>
                  <a:cubicBezTo>
                    <a:pt x="154001" y="643495"/>
                    <a:pt x="150505" y="640103"/>
                    <a:pt x="146248" y="637960"/>
                  </a:cubicBezTo>
                  <a:cubicBezTo>
                    <a:pt x="178388" y="528686"/>
                    <a:pt x="166389" y="402271"/>
                    <a:pt x="183745" y="298710"/>
                  </a:cubicBezTo>
                  <a:cubicBezTo>
                    <a:pt x="195743" y="226504"/>
                    <a:pt x="205385" y="130621"/>
                    <a:pt x="239846" y="81162"/>
                  </a:cubicBezTo>
                  <a:cubicBezTo>
                    <a:pt x="245063" y="74563"/>
                    <a:pt x="250927" y="68499"/>
                    <a:pt x="257344" y="63057"/>
                  </a:cubicBezTo>
                  <a:lnTo>
                    <a:pt x="258915" y="61807"/>
                  </a:lnTo>
                  <a:cubicBezTo>
                    <a:pt x="263433" y="58521"/>
                    <a:pt x="268211" y="55607"/>
                    <a:pt x="273199" y="53094"/>
                  </a:cubicBezTo>
                  <a:cubicBezTo>
                    <a:pt x="273806" y="52808"/>
                    <a:pt x="277127" y="51487"/>
                    <a:pt x="276770" y="51558"/>
                  </a:cubicBezTo>
                  <a:cubicBezTo>
                    <a:pt x="280388" y="50219"/>
                    <a:pt x="284084" y="49112"/>
                    <a:pt x="287841" y="48237"/>
                  </a:cubicBezTo>
                  <a:lnTo>
                    <a:pt x="291733" y="47523"/>
                  </a:lnTo>
                  <a:cubicBezTo>
                    <a:pt x="320301" y="44594"/>
                    <a:pt x="319659" y="-1187"/>
                    <a:pt x="289269" y="-615"/>
                  </a:cubicBezTo>
                  <a:cubicBezTo>
                    <a:pt x="75649" y="36845"/>
                    <a:pt x="160711" y="505260"/>
                    <a:pt x="89290" y="656244"/>
                  </a:cubicBezTo>
                  <a:cubicBezTo>
                    <a:pt x="80887" y="676385"/>
                    <a:pt x="70021" y="695383"/>
                    <a:pt x="56936" y="712845"/>
                  </a:cubicBezTo>
                  <a:lnTo>
                    <a:pt x="56508" y="713345"/>
                  </a:lnTo>
                  <a:cubicBezTo>
                    <a:pt x="51230" y="719952"/>
                    <a:pt x="45323" y="726058"/>
                    <a:pt x="38867" y="731522"/>
                  </a:cubicBezTo>
                  <a:lnTo>
                    <a:pt x="38688" y="731522"/>
                  </a:lnTo>
                  <a:cubicBezTo>
                    <a:pt x="35917" y="733486"/>
                    <a:pt x="33032" y="735307"/>
                    <a:pt x="30046" y="736950"/>
                  </a:cubicBezTo>
                  <a:cubicBezTo>
                    <a:pt x="29296" y="737343"/>
                    <a:pt x="26475" y="738521"/>
                    <a:pt x="26475" y="738628"/>
                  </a:cubicBezTo>
                  <a:cubicBezTo>
                    <a:pt x="-39053" y="760055"/>
                    <a:pt x="28761" y="835047"/>
                    <a:pt x="97182" y="739200"/>
                  </a:cubicBezTo>
                  <a:cubicBezTo>
                    <a:pt x="108335" y="724130"/>
                    <a:pt x="118030" y="708024"/>
                    <a:pt x="126143" y="691133"/>
                  </a:cubicBezTo>
                  <a:cubicBezTo>
                    <a:pt x="174242" y="767589"/>
                    <a:pt x="246781" y="825583"/>
                    <a:pt x="331979" y="855616"/>
                  </a:cubicBezTo>
                  <a:cubicBezTo>
                    <a:pt x="327401" y="859794"/>
                    <a:pt x="324980" y="865865"/>
                    <a:pt x="325408" y="872043"/>
                  </a:cubicBezTo>
                  <a:cubicBezTo>
                    <a:pt x="334371" y="972747"/>
                    <a:pt x="288519" y="1063987"/>
                    <a:pt x="195779" y="1073700"/>
                  </a:cubicBezTo>
                  <a:cubicBezTo>
                    <a:pt x="183173" y="1075771"/>
                    <a:pt x="164889" y="1073700"/>
                    <a:pt x="152462" y="1078842"/>
                  </a:cubicBezTo>
                  <a:cubicBezTo>
                    <a:pt x="130393" y="1057416"/>
                    <a:pt x="96361" y="1091520"/>
                    <a:pt x="118608" y="1113339"/>
                  </a:cubicBezTo>
                  <a:cubicBezTo>
                    <a:pt x="276092" y="1225577"/>
                    <a:pt x="496533" y="1219542"/>
                    <a:pt x="678585" y="1180260"/>
                  </a:cubicBezTo>
                  <a:cubicBezTo>
                    <a:pt x="710010" y="1167797"/>
                    <a:pt x="868886" y="1138836"/>
                    <a:pt x="841497" y="1092448"/>
                  </a:cubicBezTo>
                  <a:cubicBezTo>
                    <a:pt x="839754" y="1089484"/>
                    <a:pt x="837404" y="1086913"/>
                    <a:pt x="834604" y="1084913"/>
                  </a:cubicBezTo>
                  <a:cubicBezTo>
                    <a:pt x="861523" y="1089984"/>
                    <a:pt x="887892" y="1097626"/>
                    <a:pt x="913346" y="1107732"/>
                  </a:cubicBezTo>
                  <a:cubicBezTo>
                    <a:pt x="1112289" y="1190581"/>
                    <a:pt x="1148857" y="1412879"/>
                    <a:pt x="1175747" y="1616178"/>
                  </a:cubicBezTo>
                  <a:cubicBezTo>
                    <a:pt x="1199173" y="1774876"/>
                    <a:pt x="1222589" y="1933574"/>
                    <a:pt x="1245990" y="2092271"/>
                  </a:cubicBezTo>
                  <a:cubicBezTo>
                    <a:pt x="1253239" y="2122447"/>
                    <a:pt x="1300448" y="2110269"/>
                    <a:pt x="1292413" y="2079594"/>
                  </a:cubicBezTo>
                  <a:close/>
                  <a:moveTo>
                    <a:pt x="38474" y="731807"/>
                  </a:moveTo>
                  <a:cubicBezTo>
                    <a:pt x="35653" y="734200"/>
                    <a:pt x="37581" y="732486"/>
                    <a:pt x="38474" y="731807"/>
                  </a:cubicBezTo>
                  <a:close/>
                  <a:moveTo>
                    <a:pt x="580917" y="1150192"/>
                  </a:moveTo>
                  <a:cubicBezTo>
                    <a:pt x="508624" y="1159655"/>
                    <a:pt x="435418" y="1159798"/>
                    <a:pt x="363083" y="1150692"/>
                  </a:cubicBezTo>
                  <a:cubicBezTo>
                    <a:pt x="316659" y="1144193"/>
                    <a:pt x="264129" y="1133051"/>
                    <a:pt x="221098" y="1117695"/>
                  </a:cubicBezTo>
                  <a:cubicBezTo>
                    <a:pt x="260951" y="1108447"/>
                    <a:pt x="297768" y="1088913"/>
                    <a:pt x="324015" y="1055774"/>
                  </a:cubicBezTo>
                  <a:cubicBezTo>
                    <a:pt x="349013" y="1032633"/>
                    <a:pt x="389866" y="915395"/>
                    <a:pt x="371653" y="867793"/>
                  </a:cubicBezTo>
                  <a:cubicBezTo>
                    <a:pt x="430958" y="882470"/>
                    <a:pt x="492883" y="883077"/>
                    <a:pt x="552456" y="869507"/>
                  </a:cubicBezTo>
                  <a:cubicBezTo>
                    <a:pt x="552306" y="870400"/>
                    <a:pt x="552209" y="871329"/>
                    <a:pt x="552170" y="872257"/>
                  </a:cubicBezTo>
                  <a:cubicBezTo>
                    <a:pt x="540635" y="1041203"/>
                    <a:pt x="639768" y="1106625"/>
                    <a:pt x="713260" y="1120374"/>
                  </a:cubicBezTo>
                  <a:cubicBezTo>
                    <a:pt x="670011" y="1133837"/>
                    <a:pt x="625755" y="1143800"/>
                    <a:pt x="580917" y="1150192"/>
                  </a:cubicBezTo>
                  <a:close/>
                </a:path>
              </a:pathLst>
            </a:custGeom>
            <a:solidFill>
              <a:srgbClr val="404855"/>
            </a:solidFill>
            <a:ln w="3564" cap="flat">
              <a:noFill/>
              <a:prstDash val="solid"/>
              <a:miter/>
            </a:ln>
          </p:spPr>
          <p:txBody>
            <a:bodyPr rtlCol="0" anchor="ctr"/>
            <a:lstStyle/>
            <a:p>
              <a:endParaRPr lang="ja-JP" altLang="en-US"/>
            </a:p>
          </p:txBody>
        </p:sp>
        <p:sp>
          <p:nvSpPr>
            <p:cNvPr id="33" name="フリーフォーム: 図形 32">
              <a:extLst>
                <a:ext uri="{FF2B5EF4-FFF2-40B4-BE49-F238E27FC236}">
                  <a16:creationId xmlns:a16="http://schemas.microsoft.com/office/drawing/2014/main" id="{C69BB189-D971-45CA-A772-C44BC2EFAB62}"/>
                </a:ext>
              </a:extLst>
            </p:cNvPr>
            <p:cNvSpPr/>
            <p:nvPr/>
          </p:nvSpPr>
          <p:spPr>
            <a:xfrm>
              <a:off x="4772663" y="4861484"/>
              <a:ext cx="56461" cy="57820"/>
            </a:xfrm>
            <a:custGeom>
              <a:avLst/>
              <a:gdLst>
                <a:gd name="connsiteX0" fmla="*/ 45112 w 56461"/>
                <a:gd name="connsiteY0" fmla="*/ 5886 h 57820"/>
                <a:gd name="connsiteX1" fmla="*/ 4938 w 56461"/>
                <a:gd name="connsiteY1" fmla="*/ 13028 h 57820"/>
                <a:gd name="connsiteX2" fmla="*/ 4331 w 56461"/>
                <a:gd name="connsiteY2" fmla="*/ 44025 h 57820"/>
                <a:gd name="connsiteX3" fmla="*/ 56183 w 56461"/>
                <a:gd name="connsiteY3" fmla="*/ 31133 h 57820"/>
                <a:gd name="connsiteX4" fmla="*/ 56183 w 56461"/>
                <a:gd name="connsiteY4" fmla="*/ 31133 h 57820"/>
                <a:gd name="connsiteX5" fmla="*/ 56183 w 56461"/>
                <a:gd name="connsiteY5" fmla="*/ 30740 h 57820"/>
                <a:gd name="connsiteX6" fmla="*/ 52112 w 56461"/>
                <a:gd name="connsiteY6" fmla="*/ 13706 h 57820"/>
                <a:gd name="connsiteX7" fmla="*/ 45112 w 56461"/>
                <a:gd name="connsiteY7" fmla="*/ 5886 h 5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61" h="57820">
                  <a:moveTo>
                    <a:pt x="45112" y="5886"/>
                  </a:moveTo>
                  <a:cubicBezTo>
                    <a:pt x="31150" y="-6327"/>
                    <a:pt x="13187" y="137"/>
                    <a:pt x="4938" y="13028"/>
                  </a:cubicBezTo>
                  <a:cubicBezTo>
                    <a:pt x="-1593" y="22277"/>
                    <a:pt x="-1836" y="34562"/>
                    <a:pt x="4331" y="44025"/>
                  </a:cubicBezTo>
                  <a:cubicBezTo>
                    <a:pt x="20436" y="69308"/>
                    <a:pt x="54004" y="54417"/>
                    <a:pt x="56183" y="31133"/>
                  </a:cubicBezTo>
                  <a:lnTo>
                    <a:pt x="56183" y="31133"/>
                  </a:lnTo>
                  <a:cubicBezTo>
                    <a:pt x="56183" y="31133"/>
                    <a:pt x="56183" y="30883"/>
                    <a:pt x="56183" y="30740"/>
                  </a:cubicBezTo>
                  <a:cubicBezTo>
                    <a:pt x="56815" y="24777"/>
                    <a:pt x="55376" y="18742"/>
                    <a:pt x="52112" y="13706"/>
                  </a:cubicBezTo>
                  <a:cubicBezTo>
                    <a:pt x="50219" y="10743"/>
                    <a:pt x="47855" y="8100"/>
                    <a:pt x="45112" y="5886"/>
                  </a:cubicBezTo>
                  <a:close/>
                </a:path>
              </a:pathLst>
            </a:custGeom>
            <a:solidFill>
              <a:srgbClr val="404855"/>
            </a:solidFill>
            <a:ln w="3564"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3A81822B-74A7-498E-ABA3-0E815EF425C9}"/>
                </a:ext>
              </a:extLst>
            </p:cNvPr>
            <p:cNvSpPr/>
            <p:nvPr/>
          </p:nvSpPr>
          <p:spPr>
            <a:xfrm>
              <a:off x="5051804" y="4861413"/>
              <a:ext cx="56119" cy="57872"/>
            </a:xfrm>
            <a:custGeom>
              <a:avLst/>
              <a:gdLst>
                <a:gd name="connsiteX0" fmla="*/ 1661 w 56119"/>
                <a:gd name="connsiteY0" fmla="*/ 37667 h 57872"/>
                <a:gd name="connsiteX1" fmla="*/ 14624 w 56119"/>
                <a:gd name="connsiteY1" fmla="*/ 53809 h 57872"/>
                <a:gd name="connsiteX2" fmla="*/ 35229 w 56119"/>
                <a:gd name="connsiteY2" fmla="*/ 56487 h 57872"/>
                <a:gd name="connsiteX3" fmla="*/ 55905 w 56119"/>
                <a:gd name="connsiteY3" fmla="*/ 27490 h 57872"/>
                <a:gd name="connsiteX4" fmla="*/ 53619 w 56119"/>
                <a:gd name="connsiteY4" fmla="*/ 16777 h 57872"/>
                <a:gd name="connsiteX5" fmla="*/ 28622 w 56119"/>
                <a:gd name="connsiteY5" fmla="*/ -614 h 57872"/>
                <a:gd name="connsiteX6" fmla="*/ 10767 w 56119"/>
                <a:gd name="connsiteY6" fmla="*/ 5992 h 57872"/>
                <a:gd name="connsiteX7" fmla="*/ 2482 w 56119"/>
                <a:gd name="connsiteY7" fmla="*/ 17134 h 57872"/>
                <a:gd name="connsiteX8" fmla="*/ 1661 w 56119"/>
                <a:gd name="connsiteY8" fmla="*/ 37667 h 5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9" h="57872">
                  <a:moveTo>
                    <a:pt x="1661" y="37667"/>
                  </a:moveTo>
                  <a:cubicBezTo>
                    <a:pt x="3478" y="44666"/>
                    <a:pt x="8196" y="50523"/>
                    <a:pt x="14624" y="53809"/>
                  </a:cubicBezTo>
                  <a:cubicBezTo>
                    <a:pt x="17945" y="56665"/>
                    <a:pt x="31336" y="58308"/>
                    <a:pt x="35229" y="56487"/>
                  </a:cubicBezTo>
                  <a:cubicBezTo>
                    <a:pt x="48224" y="53094"/>
                    <a:pt x="56930" y="40881"/>
                    <a:pt x="55905" y="27490"/>
                  </a:cubicBezTo>
                  <a:cubicBezTo>
                    <a:pt x="55794" y="23812"/>
                    <a:pt x="55019" y="20169"/>
                    <a:pt x="53619" y="16777"/>
                  </a:cubicBezTo>
                  <a:cubicBezTo>
                    <a:pt x="50620" y="7242"/>
                    <a:pt x="42692" y="-329"/>
                    <a:pt x="28622" y="-614"/>
                  </a:cubicBezTo>
                  <a:cubicBezTo>
                    <a:pt x="22051" y="-757"/>
                    <a:pt x="15674" y="1600"/>
                    <a:pt x="10767" y="5992"/>
                  </a:cubicBezTo>
                  <a:cubicBezTo>
                    <a:pt x="6889" y="8742"/>
                    <a:pt x="3985" y="12634"/>
                    <a:pt x="2482" y="17134"/>
                  </a:cubicBezTo>
                  <a:cubicBezTo>
                    <a:pt x="-693" y="23562"/>
                    <a:pt x="-989" y="31025"/>
                    <a:pt x="1661" y="37667"/>
                  </a:cubicBezTo>
                  <a:close/>
                </a:path>
              </a:pathLst>
            </a:custGeom>
            <a:solidFill>
              <a:srgbClr val="404855"/>
            </a:solidFill>
            <a:ln w="3564"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D7C9FAB7-70F9-45F6-9F3C-B6A8C8E85A3C}"/>
                </a:ext>
              </a:extLst>
            </p:cNvPr>
            <p:cNvSpPr/>
            <p:nvPr/>
          </p:nvSpPr>
          <p:spPr>
            <a:xfrm>
              <a:off x="4923594" y="4972131"/>
              <a:ext cx="32434" cy="32272"/>
            </a:xfrm>
            <a:custGeom>
              <a:avLst/>
              <a:gdLst>
                <a:gd name="connsiteX0" fmla="*/ 16704 w 32434"/>
                <a:gd name="connsiteY0" fmla="*/ -558 h 32272"/>
                <a:gd name="connsiteX1" fmla="*/ 15490 w 32434"/>
                <a:gd name="connsiteY1" fmla="*/ 31581 h 32272"/>
                <a:gd name="connsiteX2" fmla="*/ 16704 w 32434"/>
                <a:gd name="connsiteY2" fmla="*/ -558 h 32272"/>
              </a:gdLst>
              <a:ahLst/>
              <a:cxnLst>
                <a:cxn ang="0">
                  <a:pos x="connsiteX0" y="connsiteY0"/>
                </a:cxn>
                <a:cxn ang="0">
                  <a:pos x="connsiteX1" y="connsiteY1"/>
                </a:cxn>
                <a:cxn ang="0">
                  <a:pos x="connsiteX2" y="connsiteY2"/>
                </a:cxn>
              </a:cxnLst>
              <a:rect l="l" t="t" r="r" b="b"/>
              <a:pathLst>
                <a:path w="32434" h="32272">
                  <a:moveTo>
                    <a:pt x="16704" y="-558"/>
                  </a:moveTo>
                  <a:cubicBezTo>
                    <a:pt x="-4900" y="-2272"/>
                    <a:pt x="-6150" y="31831"/>
                    <a:pt x="15490" y="31581"/>
                  </a:cubicBezTo>
                  <a:cubicBezTo>
                    <a:pt x="37024" y="33402"/>
                    <a:pt x="38345" y="-701"/>
                    <a:pt x="16704" y="-558"/>
                  </a:cubicBezTo>
                  <a:close/>
                </a:path>
              </a:pathLst>
            </a:custGeom>
            <a:solidFill>
              <a:srgbClr val="404855"/>
            </a:solidFill>
            <a:ln w="3564"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B778740E-DD25-4F34-BC06-F74C6DE6B296}"/>
                </a:ext>
              </a:extLst>
            </p:cNvPr>
            <p:cNvSpPr/>
            <p:nvPr/>
          </p:nvSpPr>
          <p:spPr>
            <a:xfrm>
              <a:off x="4875664" y="5096161"/>
              <a:ext cx="121252" cy="75256"/>
            </a:xfrm>
            <a:custGeom>
              <a:avLst/>
              <a:gdLst>
                <a:gd name="connsiteX0" fmla="*/ 73634 w 121252"/>
                <a:gd name="connsiteY0" fmla="*/ 40823 h 75256"/>
                <a:gd name="connsiteX1" fmla="*/ 78062 w 121252"/>
                <a:gd name="connsiteY1" fmla="*/ 43430 h 75256"/>
                <a:gd name="connsiteX2" fmla="*/ 80205 w 121252"/>
                <a:gd name="connsiteY2" fmla="*/ 45680 h 75256"/>
                <a:gd name="connsiteX3" fmla="*/ 82312 w 121252"/>
                <a:gd name="connsiteY3" fmla="*/ 49251 h 75256"/>
                <a:gd name="connsiteX4" fmla="*/ 120986 w 121252"/>
                <a:gd name="connsiteY4" fmla="*/ 41038 h 75256"/>
                <a:gd name="connsiteX5" fmla="*/ 62528 w 121252"/>
                <a:gd name="connsiteY5" fmla="*/ -458 h 75256"/>
                <a:gd name="connsiteX6" fmla="*/ -108 w 121252"/>
                <a:gd name="connsiteY6" fmla="*/ 60249 h 75256"/>
                <a:gd name="connsiteX7" fmla="*/ 36245 w 121252"/>
                <a:gd name="connsiteY7" fmla="*/ 64999 h 75256"/>
                <a:gd name="connsiteX8" fmla="*/ 43101 w 121252"/>
                <a:gd name="connsiteY8" fmla="*/ 52822 h 75256"/>
                <a:gd name="connsiteX9" fmla="*/ 51136 w 121252"/>
                <a:gd name="connsiteY9" fmla="*/ 44751 h 75256"/>
                <a:gd name="connsiteX10" fmla="*/ 51136 w 121252"/>
                <a:gd name="connsiteY10" fmla="*/ 44751 h 75256"/>
                <a:gd name="connsiteX11" fmla="*/ 57671 w 121252"/>
                <a:gd name="connsiteY11" fmla="*/ 40966 h 75256"/>
                <a:gd name="connsiteX12" fmla="*/ 59207 w 121252"/>
                <a:gd name="connsiteY12" fmla="*/ 40538 h 75256"/>
                <a:gd name="connsiteX13" fmla="*/ 63885 w 121252"/>
                <a:gd name="connsiteY13" fmla="*/ 39681 h 75256"/>
                <a:gd name="connsiteX14" fmla="*/ 61314 w 121252"/>
                <a:gd name="connsiteY14" fmla="*/ 39681 h 75256"/>
                <a:gd name="connsiteX15" fmla="*/ 67706 w 121252"/>
                <a:gd name="connsiteY15" fmla="*/ 39681 h 75256"/>
                <a:gd name="connsiteX16" fmla="*/ 73634 w 121252"/>
                <a:gd name="connsiteY16" fmla="*/ 40823 h 75256"/>
                <a:gd name="connsiteX17" fmla="*/ 51101 w 121252"/>
                <a:gd name="connsiteY17" fmla="*/ 44394 h 75256"/>
                <a:gd name="connsiteX18" fmla="*/ 51101 w 121252"/>
                <a:gd name="connsiteY18" fmla="*/ 44394 h 7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252" h="75256">
                  <a:moveTo>
                    <a:pt x="73634" y="40823"/>
                  </a:moveTo>
                  <a:cubicBezTo>
                    <a:pt x="75162" y="41609"/>
                    <a:pt x="76641" y="42466"/>
                    <a:pt x="78062" y="43430"/>
                  </a:cubicBezTo>
                  <a:cubicBezTo>
                    <a:pt x="78562" y="43894"/>
                    <a:pt x="79455" y="44858"/>
                    <a:pt x="80205" y="45680"/>
                  </a:cubicBezTo>
                  <a:lnTo>
                    <a:pt x="82312" y="49251"/>
                  </a:lnTo>
                  <a:cubicBezTo>
                    <a:pt x="80848" y="67356"/>
                    <a:pt x="123807" y="78355"/>
                    <a:pt x="120986" y="41038"/>
                  </a:cubicBezTo>
                  <a:cubicBezTo>
                    <a:pt x="115701" y="15469"/>
                    <a:pt x="87990" y="-2530"/>
                    <a:pt x="62528" y="-458"/>
                  </a:cubicBezTo>
                  <a:cubicBezTo>
                    <a:pt x="32924" y="2184"/>
                    <a:pt x="-1180" y="28610"/>
                    <a:pt x="-108" y="60249"/>
                  </a:cubicBezTo>
                  <a:cubicBezTo>
                    <a:pt x="3463" y="76319"/>
                    <a:pt x="28782" y="80354"/>
                    <a:pt x="36245" y="64999"/>
                  </a:cubicBezTo>
                  <a:cubicBezTo>
                    <a:pt x="38184" y="60749"/>
                    <a:pt x="40477" y="56678"/>
                    <a:pt x="43101" y="52822"/>
                  </a:cubicBezTo>
                  <a:cubicBezTo>
                    <a:pt x="45562" y="49929"/>
                    <a:pt x="48247" y="47215"/>
                    <a:pt x="51136" y="44751"/>
                  </a:cubicBezTo>
                  <a:lnTo>
                    <a:pt x="51136" y="44751"/>
                  </a:lnTo>
                  <a:cubicBezTo>
                    <a:pt x="52172" y="43823"/>
                    <a:pt x="61242" y="39038"/>
                    <a:pt x="57671" y="40966"/>
                  </a:cubicBezTo>
                  <a:cubicBezTo>
                    <a:pt x="54743" y="42573"/>
                    <a:pt x="58386" y="40966"/>
                    <a:pt x="59207" y="40538"/>
                  </a:cubicBezTo>
                  <a:cubicBezTo>
                    <a:pt x="60700" y="39966"/>
                    <a:pt x="62285" y="39681"/>
                    <a:pt x="63885" y="39681"/>
                  </a:cubicBezTo>
                  <a:lnTo>
                    <a:pt x="61314" y="39681"/>
                  </a:lnTo>
                  <a:cubicBezTo>
                    <a:pt x="63421" y="39681"/>
                    <a:pt x="65563" y="39430"/>
                    <a:pt x="67706" y="39681"/>
                  </a:cubicBezTo>
                  <a:cubicBezTo>
                    <a:pt x="69849" y="39930"/>
                    <a:pt x="71741" y="40430"/>
                    <a:pt x="73634" y="40823"/>
                  </a:cubicBezTo>
                  <a:close/>
                  <a:moveTo>
                    <a:pt x="51101" y="44394"/>
                  </a:moveTo>
                  <a:cubicBezTo>
                    <a:pt x="50136" y="45180"/>
                    <a:pt x="49387" y="45537"/>
                    <a:pt x="51101" y="44394"/>
                  </a:cubicBezTo>
                  <a:close/>
                </a:path>
              </a:pathLst>
            </a:custGeom>
            <a:solidFill>
              <a:srgbClr val="404855"/>
            </a:solidFill>
            <a:ln w="3564"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24FE2020-0444-40FE-AA67-F1CFDC324F29}"/>
                </a:ext>
              </a:extLst>
            </p:cNvPr>
            <p:cNvSpPr/>
            <p:nvPr/>
          </p:nvSpPr>
          <p:spPr>
            <a:xfrm>
              <a:off x="4733206" y="4726755"/>
              <a:ext cx="120269" cy="77395"/>
            </a:xfrm>
            <a:custGeom>
              <a:avLst/>
              <a:gdLst>
                <a:gd name="connsiteX0" fmla="*/ 82428 w 120269"/>
                <a:gd name="connsiteY0" fmla="*/ 14556 h 77395"/>
                <a:gd name="connsiteX1" fmla="*/ 82106 w 120269"/>
                <a:gd name="connsiteY1" fmla="*/ 15413 h 77395"/>
                <a:gd name="connsiteX2" fmla="*/ 79392 w 120269"/>
                <a:gd name="connsiteY2" fmla="*/ 20163 h 77395"/>
                <a:gd name="connsiteX3" fmla="*/ 74179 w 120269"/>
                <a:gd name="connsiteY3" fmla="*/ 25341 h 77395"/>
                <a:gd name="connsiteX4" fmla="*/ 65679 w 120269"/>
                <a:gd name="connsiteY4" fmla="*/ 30305 h 77395"/>
                <a:gd name="connsiteX5" fmla="*/ 43503 w 120269"/>
                <a:gd name="connsiteY5" fmla="*/ 35769 h 77395"/>
                <a:gd name="connsiteX6" fmla="*/ 44539 w 120269"/>
                <a:gd name="connsiteY6" fmla="*/ 35769 h 77395"/>
                <a:gd name="connsiteX7" fmla="*/ 32397 w 120269"/>
                <a:gd name="connsiteY7" fmla="*/ 36233 h 77395"/>
                <a:gd name="connsiteX8" fmla="*/ 29112 w 120269"/>
                <a:gd name="connsiteY8" fmla="*/ 35376 h 77395"/>
                <a:gd name="connsiteX9" fmla="*/ 75321 w 120269"/>
                <a:gd name="connsiteY9" fmla="*/ 69122 h 77395"/>
                <a:gd name="connsiteX10" fmla="*/ 82428 w 120269"/>
                <a:gd name="connsiteY10" fmla="*/ 14556 h 7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269" h="77395">
                  <a:moveTo>
                    <a:pt x="82428" y="14556"/>
                  </a:moveTo>
                  <a:lnTo>
                    <a:pt x="82106" y="15413"/>
                  </a:lnTo>
                  <a:cubicBezTo>
                    <a:pt x="81321" y="16663"/>
                    <a:pt x="79999" y="18985"/>
                    <a:pt x="79392" y="20163"/>
                  </a:cubicBezTo>
                  <a:cubicBezTo>
                    <a:pt x="77782" y="22013"/>
                    <a:pt x="76039" y="23741"/>
                    <a:pt x="74179" y="25341"/>
                  </a:cubicBezTo>
                  <a:cubicBezTo>
                    <a:pt x="72000" y="26555"/>
                    <a:pt x="67751" y="28912"/>
                    <a:pt x="65679" y="30305"/>
                  </a:cubicBezTo>
                  <a:cubicBezTo>
                    <a:pt x="58509" y="32922"/>
                    <a:pt x="51070" y="34754"/>
                    <a:pt x="43503" y="35769"/>
                  </a:cubicBezTo>
                  <a:cubicBezTo>
                    <a:pt x="41253" y="36090"/>
                    <a:pt x="41575" y="36054"/>
                    <a:pt x="44539" y="35769"/>
                  </a:cubicBezTo>
                  <a:cubicBezTo>
                    <a:pt x="40568" y="36754"/>
                    <a:pt x="36432" y="36911"/>
                    <a:pt x="32397" y="36233"/>
                  </a:cubicBezTo>
                  <a:cubicBezTo>
                    <a:pt x="31469" y="36019"/>
                    <a:pt x="29897" y="35661"/>
                    <a:pt x="29112" y="35376"/>
                  </a:cubicBezTo>
                  <a:cubicBezTo>
                    <a:pt x="-21133" y="25341"/>
                    <a:pt x="-7206" y="100333"/>
                    <a:pt x="75321" y="69122"/>
                  </a:cubicBezTo>
                  <a:cubicBezTo>
                    <a:pt x="151992" y="40947"/>
                    <a:pt x="113639" y="-32046"/>
                    <a:pt x="82428" y="14556"/>
                  </a:cubicBezTo>
                  <a:close/>
                </a:path>
              </a:pathLst>
            </a:custGeom>
            <a:solidFill>
              <a:srgbClr val="404855"/>
            </a:solidFill>
            <a:ln w="3564"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11C4FB15-75A2-4341-99A3-866063769F33}"/>
                </a:ext>
              </a:extLst>
            </p:cNvPr>
            <p:cNvSpPr/>
            <p:nvPr/>
          </p:nvSpPr>
          <p:spPr>
            <a:xfrm>
              <a:off x="4746488" y="5296981"/>
              <a:ext cx="270150" cy="594080"/>
            </a:xfrm>
            <a:custGeom>
              <a:avLst/>
              <a:gdLst>
                <a:gd name="connsiteX0" fmla="*/ 112855 w 270150"/>
                <a:gd name="connsiteY0" fmla="*/ -621 h 594080"/>
                <a:gd name="connsiteX1" fmla="*/ 81394 w 270150"/>
                <a:gd name="connsiteY1" fmla="*/ 8128 h 594080"/>
                <a:gd name="connsiteX2" fmla="*/ 43184 w 270150"/>
                <a:gd name="connsiteY2" fmla="*/ 194287 h 594080"/>
                <a:gd name="connsiteX3" fmla="*/ 25900 w 270150"/>
                <a:gd name="connsiteY3" fmla="*/ 459938 h 594080"/>
                <a:gd name="connsiteX4" fmla="*/ -133 w 270150"/>
                <a:gd name="connsiteY4" fmla="*/ 525253 h 594080"/>
                <a:gd name="connsiteX5" fmla="*/ 104178 w 270150"/>
                <a:gd name="connsiteY5" fmla="*/ 593460 h 594080"/>
                <a:gd name="connsiteX6" fmla="*/ 199810 w 270150"/>
                <a:gd name="connsiteY6" fmla="*/ 382768 h 594080"/>
                <a:gd name="connsiteX7" fmla="*/ 257161 w 270150"/>
                <a:gd name="connsiteY7" fmla="*/ 322952 h 594080"/>
                <a:gd name="connsiteX8" fmla="*/ 248591 w 270150"/>
                <a:gd name="connsiteY8" fmla="*/ 284135 h 594080"/>
                <a:gd name="connsiteX9" fmla="*/ 270017 w 270150"/>
                <a:gd name="connsiteY9" fmla="*/ 225605 h 594080"/>
                <a:gd name="connsiteX10" fmla="*/ 239306 w 270150"/>
                <a:gd name="connsiteY10" fmla="*/ 210250 h 594080"/>
                <a:gd name="connsiteX11" fmla="*/ 234271 w 270150"/>
                <a:gd name="connsiteY11" fmla="*/ 167398 h 594080"/>
                <a:gd name="connsiteX12" fmla="*/ 127675 w 270150"/>
                <a:gd name="connsiteY12" fmla="*/ 186717 h 5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150" h="594080">
                  <a:moveTo>
                    <a:pt x="112855" y="-621"/>
                  </a:moveTo>
                  <a:lnTo>
                    <a:pt x="81394" y="8128"/>
                  </a:lnTo>
                  <a:lnTo>
                    <a:pt x="43184" y="194287"/>
                  </a:lnTo>
                  <a:lnTo>
                    <a:pt x="25900" y="459938"/>
                  </a:lnTo>
                  <a:lnTo>
                    <a:pt x="-133" y="525253"/>
                  </a:lnTo>
                  <a:lnTo>
                    <a:pt x="104178" y="593460"/>
                  </a:lnTo>
                  <a:cubicBezTo>
                    <a:pt x="131175" y="537466"/>
                    <a:pt x="208952" y="464402"/>
                    <a:pt x="199810" y="382768"/>
                  </a:cubicBezTo>
                  <a:lnTo>
                    <a:pt x="257161" y="322952"/>
                  </a:lnTo>
                  <a:lnTo>
                    <a:pt x="248591" y="284135"/>
                  </a:lnTo>
                  <a:lnTo>
                    <a:pt x="270017" y="225605"/>
                  </a:lnTo>
                  <a:lnTo>
                    <a:pt x="239306" y="210250"/>
                  </a:lnTo>
                  <a:lnTo>
                    <a:pt x="234271" y="167398"/>
                  </a:lnTo>
                  <a:lnTo>
                    <a:pt x="127675" y="186717"/>
                  </a:lnTo>
                  <a:close/>
                </a:path>
              </a:pathLst>
            </a:custGeom>
            <a:solidFill>
              <a:srgbClr val="FFFFFF"/>
            </a:solidFill>
            <a:ln w="3564"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78DC159C-313F-44BE-87C7-1DE811DC9F98}"/>
                </a:ext>
              </a:extLst>
            </p:cNvPr>
            <p:cNvSpPr/>
            <p:nvPr/>
          </p:nvSpPr>
          <p:spPr>
            <a:xfrm>
              <a:off x="4960072" y="5485425"/>
              <a:ext cx="3571" cy="3571"/>
            </a:xfrm>
            <a:custGeom>
              <a:avLst/>
              <a:gdLst>
                <a:gd name="connsiteX0" fmla="*/ -133 w 3571"/>
                <a:gd name="connsiteY0" fmla="*/ -621 h 3571"/>
                <a:gd name="connsiteX1" fmla="*/ -133 w 3571"/>
                <a:gd name="connsiteY1" fmla="*/ -621 h 3571"/>
                <a:gd name="connsiteX2" fmla="*/ -133 w 3571"/>
                <a:gd name="connsiteY2" fmla="*/ -621 h 3571"/>
              </a:gdLst>
              <a:ahLst/>
              <a:cxnLst>
                <a:cxn ang="0">
                  <a:pos x="connsiteX0" y="connsiteY0"/>
                </a:cxn>
                <a:cxn ang="0">
                  <a:pos x="connsiteX1" y="connsiteY1"/>
                </a:cxn>
                <a:cxn ang="0">
                  <a:pos x="connsiteX2" y="connsiteY2"/>
                </a:cxn>
              </a:cxnLst>
              <a:rect l="l" t="t" r="r" b="b"/>
              <a:pathLst>
                <a:path w="3571" h="3571">
                  <a:moveTo>
                    <a:pt x="-133" y="-621"/>
                  </a:moveTo>
                  <a:lnTo>
                    <a:pt x="-133" y="-621"/>
                  </a:lnTo>
                  <a:lnTo>
                    <a:pt x="-133" y="-621"/>
                  </a:lnTo>
                  <a:close/>
                </a:path>
              </a:pathLst>
            </a:custGeom>
            <a:solidFill>
              <a:srgbClr val="404855"/>
            </a:solidFill>
            <a:ln w="3564"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973F3656-75C9-48EE-BEF3-B0B0E537DA5B}"/>
                </a:ext>
              </a:extLst>
            </p:cNvPr>
            <p:cNvSpPr/>
            <p:nvPr/>
          </p:nvSpPr>
          <p:spPr>
            <a:xfrm>
              <a:off x="4389402" y="5276531"/>
              <a:ext cx="639406" cy="1163457"/>
            </a:xfrm>
            <a:custGeom>
              <a:avLst/>
              <a:gdLst>
                <a:gd name="connsiteX0" fmla="*/ 611319 w 639406"/>
                <a:gd name="connsiteY0" fmla="*/ 219094 h 1163457"/>
                <a:gd name="connsiteX1" fmla="*/ 547040 w 639406"/>
                <a:gd name="connsiteY1" fmla="*/ 171135 h 1163457"/>
                <a:gd name="connsiteX2" fmla="*/ 502223 w 639406"/>
                <a:gd name="connsiteY2" fmla="*/ 183598 h 1163457"/>
                <a:gd name="connsiteX3" fmla="*/ 495081 w 639406"/>
                <a:gd name="connsiteY3" fmla="*/ 24543 h 1163457"/>
                <a:gd name="connsiteX4" fmla="*/ 406019 w 639406"/>
                <a:gd name="connsiteY4" fmla="*/ 71574 h 1163457"/>
                <a:gd name="connsiteX5" fmla="*/ 371773 w 639406"/>
                <a:gd name="connsiteY5" fmla="*/ 429429 h 1163457"/>
                <a:gd name="connsiteX6" fmla="*/ 353917 w 639406"/>
                <a:gd name="connsiteY6" fmla="*/ 509813 h 1163457"/>
                <a:gd name="connsiteX7" fmla="*/ 347097 w 639406"/>
                <a:gd name="connsiteY7" fmla="*/ 502850 h 1163457"/>
                <a:gd name="connsiteX8" fmla="*/ 309065 w 639406"/>
                <a:gd name="connsiteY8" fmla="*/ 532204 h 1163457"/>
                <a:gd name="connsiteX9" fmla="*/ 2919 w 639406"/>
                <a:gd name="connsiteY9" fmla="*/ 1033937 h 1163457"/>
                <a:gd name="connsiteX10" fmla="*/ 11596 w 639406"/>
                <a:gd name="connsiteY10" fmla="*/ 1067040 h 1163457"/>
                <a:gd name="connsiteX11" fmla="*/ 44700 w 639406"/>
                <a:gd name="connsiteY11" fmla="*/ 1058363 h 1163457"/>
                <a:gd name="connsiteX12" fmla="*/ 284353 w 639406"/>
                <a:gd name="connsiteY12" fmla="*/ 656405 h 1163457"/>
                <a:gd name="connsiteX13" fmla="*/ 344454 w 639406"/>
                <a:gd name="connsiteY13" fmla="*/ 566057 h 1163457"/>
                <a:gd name="connsiteX14" fmla="*/ 495617 w 639406"/>
                <a:gd name="connsiteY14" fmla="*/ 662476 h 1163457"/>
                <a:gd name="connsiteX15" fmla="*/ 488760 w 639406"/>
                <a:gd name="connsiteY15" fmla="*/ 680081 h 1163457"/>
                <a:gd name="connsiteX16" fmla="*/ 313315 w 639406"/>
                <a:gd name="connsiteY16" fmla="*/ 1016974 h 1163457"/>
                <a:gd name="connsiteX17" fmla="*/ 263534 w 639406"/>
                <a:gd name="connsiteY17" fmla="*/ 1159816 h 1163457"/>
                <a:gd name="connsiteX18" fmla="*/ 296638 w 639406"/>
                <a:gd name="connsiteY18" fmla="*/ 1151139 h 1163457"/>
                <a:gd name="connsiteX19" fmla="*/ 401127 w 639406"/>
                <a:gd name="connsiteY19" fmla="*/ 954731 h 1163457"/>
                <a:gd name="connsiteX20" fmla="*/ 546576 w 639406"/>
                <a:gd name="connsiteY20" fmla="*/ 662511 h 1163457"/>
                <a:gd name="connsiteX21" fmla="*/ 548968 w 639406"/>
                <a:gd name="connsiteY21" fmla="*/ 654263 h 1163457"/>
                <a:gd name="connsiteX22" fmla="*/ 532791 w 639406"/>
                <a:gd name="connsiteY22" fmla="*/ 629622 h 1163457"/>
                <a:gd name="connsiteX23" fmla="*/ 386878 w 639406"/>
                <a:gd name="connsiteY23" fmla="*/ 539168 h 1163457"/>
                <a:gd name="connsiteX24" fmla="*/ 419482 w 639406"/>
                <a:gd name="connsiteY24" fmla="*/ 339617 h 1163457"/>
                <a:gd name="connsiteX25" fmla="*/ 447658 w 639406"/>
                <a:gd name="connsiteY25" fmla="*/ 63682 h 1163457"/>
                <a:gd name="connsiteX26" fmla="*/ 451693 w 639406"/>
                <a:gd name="connsiteY26" fmla="*/ 46577 h 1163457"/>
                <a:gd name="connsiteX27" fmla="*/ 454335 w 639406"/>
                <a:gd name="connsiteY27" fmla="*/ 41756 h 1163457"/>
                <a:gd name="connsiteX28" fmla="*/ 456621 w 639406"/>
                <a:gd name="connsiteY28" fmla="*/ 41220 h 1163457"/>
                <a:gd name="connsiteX29" fmla="*/ 461013 w 639406"/>
                <a:gd name="connsiteY29" fmla="*/ 47291 h 1163457"/>
                <a:gd name="connsiteX30" fmla="*/ 462228 w 639406"/>
                <a:gd name="connsiteY30" fmla="*/ 51612 h 1163457"/>
                <a:gd name="connsiteX31" fmla="*/ 463085 w 639406"/>
                <a:gd name="connsiteY31" fmla="*/ 55825 h 1163457"/>
                <a:gd name="connsiteX32" fmla="*/ 460835 w 639406"/>
                <a:gd name="connsiteY32" fmla="*/ 204060 h 1163457"/>
                <a:gd name="connsiteX33" fmla="*/ 452407 w 639406"/>
                <a:gd name="connsiteY33" fmla="*/ 232628 h 1163457"/>
                <a:gd name="connsiteX34" fmla="*/ 480226 w 639406"/>
                <a:gd name="connsiteY34" fmla="*/ 239770 h 1163457"/>
                <a:gd name="connsiteX35" fmla="*/ 570680 w 639406"/>
                <a:gd name="connsiteY35" fmla="*/ 208024 h 1163457"/>
                <a:gd name="connsiteX36" fmla="*/ 570359 w 639406"/>
                <a:gd name="connsiteY36" fmla="*/ 207202 h 1163457"/>
                <a:gd name="connsiteX37" fmla="*/ 570609 w 639406"/>
                <a:gd name="connsiteY37" fmla="*/ 207631 h 1163457"/>
                <a:gd name="connsiteX38" fmla="*/ 570609 w 639406"/>
                <a:gd name="connsiteY38" fmla="*/ 208024 h 1163457"/>
                <a:gd name="connsiteX39" fmla="*/ 570609 w 639406"/>
                <a:gd name="connsiteY39" fmla="*/ 208024 h 1163457"/>
                <a:gd name="connsiteX40" fmla="*/ 570609 w 639406"/>
                <a:gd name="connsiteY40" fmla="*/ 208238 h 1163457"/>
                <a:gd name="connsiteX41" fmla="*/ 570395 w 639406"/>
                <a:gd name="connsiteY41" fmla="*/ 208238 h 1163457"/>
                <a:gd name="connsiteX42" fmla="*/ 570395 w 639406"/>
                <a:gd name="connsiteY42" fmla="*/ 208238 h 1163457"/>
                <a:gd name="connsiteX43" fmla="*/ 570609 w 639406"/>
                <a:gd name="connsiteY43" fmla="*/ 209345 h 1163457"/>
                <a:gd name="connsiteX44" fmla="*/ 570609 w 639406"/>
                <a:gd name="connsiteY44" fmla="*/ 214380 h 1163457"/>
                <a:gd name="connsiteX45" fmla="*/ 570609 w 639406"/>
                <a:gd name="connsiteY45" fmla="*/ 215380 h 1163457"/>
                <a:gd name="connsiteX46" fmla="*/ 570609 w 639406"/>
                <a:gd name="connsiteY46" fmla="*/ 215594 h 1163457"/>
                <a:gd name="connsiteX47" fmla="*/ 568752 w 639406"/>
                <a:gd name="connsiteY47" fmla="*/ 227664 h 1163457"/>
                <a:gd name="connsiteX48" fmla="*/ 496224 w 639406"/>
                <a:gd name="connsiteY48" fmla="*/ 258376 h 1163457"/>
                <a:gd name="connsiteX49" fmla="*/ 516722 w 639406"/>
                <a:gd name="connsiteY49" fmla="*/ 293479 h 1163457"/>
                <a:gd name="connsiteX50" fmla="*/ 553147 w 639406"/>
                <a:gd name="connsiteY50" fmla="*/ 277552 h 1163457"/>
                <a:gd name="connsiteX51" fmla="*/ 556360 w 639406"/>
                <a:gd name="connsiteY51" fmla="*/ 276195 h 1163457"/>
                <a:gd name="connsiteX52" fmla="*/ 599677 w 639406"/>
                <a:gd name="connsiteY52" fmla="*/ 259304 h 1163457"/>
                <a:gd name="connsiteX53" fmla="*/ 599677 w 639406"/>
                <a:gd name="connsiteY53" fmla="*/ 261483 h 1163457"/>
                <a:gd name="connsiteX54" fmla="*/ 598070 w 639406"/>
                <a:gd name="connsiteY54" fmla="*/ 267625 h 1163457"/>
                <a:gd name="connsiteX55" fmla="*/ 597570 w 639406"/>
                <a:gd name="connsiteY55" fmla="*/ 268553 h 1163457"/>
                <a:gd name="connsiteX56" fmla="*/ 589571 w 639406"/>
                <a:gd name="connsiteY56" fmla="*/ 281659 h 1163457"/>
                <a:gd name="connsiteX57" fmla="*/ 584465 w 639406"/>
                <a:gd name="connsiteY57" fmla="*/ 287623 h 1163457"/>
                <a:gd name="connsiteX58" fmla="*/ 508008 w 639406"/>
                <a:gd name="connsiteY58" fmla="*/ 323976 h 1163457"/>
                <a:gd name="connsiteX59" fmla="*/ 536577 w 639406"/>
                <a:gd name="connsiteY59" fmla="*/ 352723 h 1163457"/>
                <a:gd name="connsiteX60" fmla="*/ 562396 w 639406"/>
                <a:gd name="connsiteY60" fmla="*/ 338046 h 1163457"/>
                <a:gd name="connsiteX61" fmla="*/ 593642 w 639406"/>
                <a:gd name="connsiteY61" fmla="*/ 327333 h 1163457"/>
                <a:gd name="connsiteX62" fmla="*/ 593642 w 639406"/>
                <a:gd name="connsiteY62" fmla="*/ 329797 h 1163457"/>
                <a:gd name="connsiteX63" fmla="*/ 532934 w 639406"/>
                <a:gd name="connsiteY63" fmla="*/ 432714 h 1163457"/>
                <a:gd name="connsiteX64" fmla="*/ 498331 w 639406"/>
                <a:gd name="connsiteY64" fmla="*/ 515670 h 1163457"/>
                <a:gd name="connsiteX65" fmla="*/ 505473 w 639406"/>
                <a:gd name="connsiteY65" fmla="*/ 543453 h 1163457"/>
                <a:gd name="connsiteX66" fmla="*/ 574894 w 639406"/>
                <a:gd name="connsiteY66" fmla="*/ 413074 h 1163457"/>
                <a:gd name="connsiteX67" fmla="*/ 631281 w 639406"/>
                <a:gd name="connsiteY67" fmla="*/ 345652 h 1163457"/>
                <a:gd name="connsiteX68" fmla="*/ 627353 w 639406"/>
                <a:gd name="connsiteY68" fmla="*/ 299836 h 1163457"/>
                <a:gd name="connsiteX69" fmla="*/ 611319 w 639406"/>
                <a:gd name="connsiteY69" fmla="*/ 219094 h 1163457"/>
                <a:gd name="connsiteX70" fmla="*/ 570323 w 639406"/>
                <a:gd name="connsiteY70" fmla="*/ 207310 h 1163457"/>
                <a:gd name="connsiteX71" fmla="*/ 570323 w 639406"/>
                <a:gd name="connsiteY71" fmla="*/ 207310 h 1163457"/>
                <a:gd name="connsiteX72" fmla="*/ 570323 w 639406"/>
                <a:gd name="connsiteY72" fmla="*/ 207310 h 1163457"/>
                <a:gd name="connsiteX73" fmla="*/ 570323 w 639406"/>
                <a:gd name="connsiteY73" fmla="*/ 207310 h 116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39406" h="1163457">
                  <a:moveTo>
                    <a:pt x="611319" y="219094"/>
                  </a:moveTo>
                  <a:cubicBezTo>
                    <a:pt x="614604" y="182777"/>
                    <a:pt x="585786" y="157851"/>
                    <a:pt x="547040" y="171135"/>
                  </a:cubicBezTo>
                  <a:cubicBezTo>
                    <a:pt x="537077" y="174242"/>
                    <a:pt x="519579" y="178062"/>
                    <a:pt x="502223" y="183598"/>
                  </a:cubicBezTo>
                  <a:cubicBezTo>
                    <a:pt x="505544" y="130282"/>
                    <a:pt x="512686" y="74467"/>
                    <a:pt x="495081" y="24543"/>
                  </a:cubicBezTo>
                  <a:cubicBezTo>
                    <a:pt x="454335" y="-32236"/>
                    <a:pt x="405126" y="17401"/>
                    <a:pt x="406019" y="71574"/>
                  </a:cubicBezTo>
                  <a:cubicBezTo>
                    <a:pt x="389735" y="190347"/>
                    <a:pt x="381700" y="310049"/>
                    <a:pt x="371773" y="429429"/>
                  </a:cubicBezTo>
                  <a:cubicBezTo>
                    <a:pt x="371773" y="438856"/>
                    <a:pt x="360417" y="491494"/>
                    <a:pt x="353917" y="509813"/>
                  </a:cubicBezTo>
                  <a:cubicBezTo>
                    <a:pt x="351453" y="507385"/>
                    <a:pt x="349097" y="504992"/>
                    <a:pt x="347097" y="502850"/>
                  </a:cubicBezTo>
                  <a:cubicBezTo>
                    <a:pt x="326777" y="482102"/>
                    <a:pt x="295567" y="510349"/>
                    <a:pt x="309065" y="532204"/>
                  </a:cubicBezTo>
                  <a:cubicBezTo>
                    <a:pt x="198816" y="694294"/>
                    <a:pt x="96766" y="861562"/>
                    <a:pt x="2919" y="1033937"/>
                  </a:cubicBezTo>
                  <a:cubicBezTo>
                    <a:pt x="-3116" y="1045043"/>
                    <a:pt x="-188" y="1060791"/>
                    <a:pt x="11596" y="1067040"/>
                  </a:cubicBezTo>
                  <a:cubicBezTo>
                    <a:pt x="23381" y="1073290"/>
                    <a:pt x="38237" y="1070219"/>
                    <a:pt x="44700" y="1058363"/>
                  </a:cubicBezTo>
                  <a:cubicBezTo>
                    <a:pt x="119264" y="921305"/>
                    <a:pt x="199148" y="787320"/>
                    <a:pt x="284353" y="656405"/>
                  </a:cubicBezTo>
                  <a:cubicBezTo>
                    <a:pt x="304066" y="626087"/>
                    <a:pt x="324099" y="595983"/>
                    <a:pt x="344454" y="566057"/>
                  </a:cubicBezTo>
                  <a:cubicBezTo>
                    <a:pt x="390521" y="604018"/>
                    <a:pt x="444158" y="631801"/>
                    <a:pt x="495617" y="662476"/>
                  </a:cubicBezTo>
                  <a:cubicBezTo>
                    <a:pt x="492617" y="670511"/>
                    <a:pt x="489582" y="678153"/>
                    <a:pt x="488760" y="680081"/>
                  </a:cubicBezTo>
                  <a:cubicBezTo>
                    <a:pt x="435766" y="795069"/>
                    <a:pt x="371308" y="904450"/>
                    <a:pt x="313315" y="1016974"/>
                  </a:cubicBezTo>
                  <a:cubicBezTo>
                    <a:pt x="303923" y="1049435"/>
                    <a:pt x="226252" y="1138747"/>
                    <a:pt x="263534" y="1159816"/>
                  </a:cubicBezTo>
                  <a:cubicBezTo>
                    <a:pt x="274747" y="1165709"/>
                    <a:pt x="290317" y="1163066"/>
                    <a:pt x="296638" y="1151139"/>
                  </a:cubicBezTo>
                  <a:cubicBezTo>
                    <a:pt x="331466" y="1085645"/>
                    <a:pt x="366298" y="1020188"/>
                    <a:pt x="401127" y="954731"/>
                  </a:cubicBezTo>
                  <a:cubicBezTo>
                    <a:pt x="450407" y="857919"/>
                    <a:pt x="509687" y="765072"/>
                    <a:pt x="546576" y="662511"/>
                  </a:cubicBezTo>
                  <a:cubicBezTo>
                    <a:pt x="548201" y="660083"/>
                    <a:pt x="549036" y="657191"/>
                    <a:pt x="548968" y="654263"/>
                  </a:cubicBezTo>
                  <a:cubicBezTo>
                    <a:pt x="550425" y="643192"/>
                    <a:pt x="543544" y="632693"/>
                    <a:pt x="532791" y="629622"/>
                  </a:cubicBezTo>
                  <a:cubicBezTo>
                    <a:pt x="495724" y="597483"/>
                    <a:pt x="406733" y="561522"/>
                    <a:pt x="386878" y="539168"/>
                  </a:cubicBezTo>
                  <a:cubicBezTo>
                    <a:pt x="413483" y="487209"/>
                    <a:pt x="416090" y="369364"/>
                    <a:pt x="419482" y="339617"/>
                  </a:cubicBezTo>
                  <a:cubicBezTo>
                    <a:pt x="426088" y="248912"/>
                    <a:pt x="436409" y="149387"/>
                    <a:pt x="447658" y="63682"/>
                  </a:cubicBezTo>
                  <a:cubicBezTo>
                    <a:pt x="448443" y="57861"/>
                    <a:pt x="449793" y="52148"/>
                    <a:pt x="451693" y="46577"/>
                  </a:cubicBezTo>
                  <a:cubicBezTo>
                    <a:pt x="451693" y="46577"/>
                    <a:pt x="453586" y="43006"/>
                    <a:pt x="454335" y="41756"/>
                  </a:cubicBezTo>
                  <a:cubicBezTo>
                    <a:pt x="455039" y="41399"/>
                    <a:pt x="455825" y="41184"/>
                    <a:pt x="456621" y="41220"/>
                  </a:cubicBezTo>
                  <a:cubicBezTo>
                    <a:pt x="458835" y="42577"/>
                    <a:pt x="460417" y="44755"/>
                    <a:pt x="461013" y="47291"/>
                  </a:cubicBezTo>
                  <a:cubicBezTo>
                    <a:pt x="461478" y="48719"/>
                    <a:pt x="461906" y="50148"/>
                    <a:pt x="462228" y="51612"/>
                  </a:cubicBezTo>
                  <a:cubicBezTo>
                    <a:pt x="462228" y="51397"/>
                    <a:pt x="462870" y="55183"/>
                    <a:pt x="463085" y="55825"/>
                  </a:cubicBezTo>
                  <a:cubicBezTo>
                    <a:pt x="466441" y="105106"/>
                    <a:pt x="463763" y="154744"/>
                    <a:pt x="460835" y="204060"/>
                  </a:cubicBezTo>
                  <a:cubicBezTo>
                    <a:pt x="452264" y="211738"/>
                    <a:pt x="448158" y="221094"/>
                    <a:pt x="452407" y="232628"/>
                  </a:cubicBezTo>
                  <a:cubicBezTo>
                    <a:pt x="458242" y="242127"/>
                    <a:pt x="470541" y="245270"/>
                    <a:pt x="480226" y="239770"/>
                  </a:cubicBezTo>
                  <a:cubicBezTo>
                    <a:pt x="505223" y="221915"/>
                    <a:pt x="552397" y="209738"/>
                    <a:pt x="570680" y="208024"/>
                  </a:cubicBezTo>
                  <a:cubicBezTo>
                    <a:pt x="570538" y="207774"/>
                    <a:pt x="570430" y="207488"/>
                    <a:pt x="570359" y="207202"/>
                  </a:cubicBezTo>
                  <a:lnTo>
                    <a:pt x="570609" y="207631"/>
                  </a:lnTo>
                  <a:lnTo>
                    <a:pt x="570609" y="208024"/>
                  </a:lnTo>
                  <a:lnTo>
                    <a:pt x="570609" y="208024"/>
                  </a:lnTo>
                  <a:lnTo>
                    <a:pt x="570609" y="208238"/>
                  </a:lnTo>
                  <a:cubicBezTo>
                    <a:pt x="570609" y="208238"/>
                    <a:pt x="570609" y="208238"/>
                    <a:pt x="570395" y="208238"/>
                  </a:cubicBezTo>
                  <a:lnTo>
                    <a:pt x="570395" y="208238"/>
                  </a:lnTo>
                  <a:cubicBezTo>
                    <a:pt x="570395" y="208631"/>
                    <a:pt x="570395" y="209059"/>
                    <a:pt x="570609" y="209345"/>
                  </a:cubicBezTo>
                  <a:cubicBezTo>
                    <a:pt x="570698" y="211024"/>
                    <a:pt x="570698" y="212702"/>
                    <a:pt x="570609" y="214380"/>
                  </a:cubicBezTo>
                  <a:cubicBezTo>
                    <a:pt x="570609" y="214916"/>
                    <a:pt x="570609" y="215202"/>
                    <a:pt x="570609" y="215380"/>
                  </a:cubicBezTo>
                  <a:cubicBezTo>
                    <a:pt x="570609" y="215559"/>
                    <a:pt x="570609" y="215380"/>
                    <a:pt x="570609" y="215594"/>
                  </a:cubicBezTo>
                  <a:cubicBezTo>
                    <a:pt x="568913" y="219380"/>
                    <a:pt x="568270" y="223558"/>
                    <a:pt x="568752" y="227664"/>
                  </a:cubicBezTo>
                  <a:cubicBezTo>
                    <a:pt x="544362" y="237414"/>
                    <a:pt x="520150" y="247591"/>
                    <a:pt x="496224" y="258376"/>
                  </a:cubicBezTo>
                  <a:cubicBezTo>
                    <a:pt x="473333" y="271124"/>
                    <a:pt x="493831" y="306478"/>
                    <a:pt x="516722" y="293479"/>
                  </a:cubicBezTo>
                  <a:cubicBezTo>
                    <a:pt x="528792" y="288015"/>
                    <a:pt x="540933" y="282730"/>
                    <a:pt x="553147" y="277552"/>
                  </a:cubicBezTo>
                  <a:lnTo>
                    <a:pt x="556360" y="276195"/>
                  </a:lnTo>
                  <a:cubicBezTo>
                    <a:pt x="569073" y="270803"/>
                    <a:pt x="589107" y="261911"/>
                    <a:pt x="599677" y="259304"/>
                  </a:cubicBezTo>
                  <a:cubicBezTo>
                    <a:pt x="599677" y="260018"/>
                    <a:pt x="599677" y="260768"/>
                    <a:pt x="599677" y="261483"/>
                  </a:cubicBezTo>
                  <a:cubicBezTo>
                    <a:pt x="599256" y="263554"/>
                    <a:pt x="598717" y="265625"/>
                    <a:pt x="598070" y="267625"/>
                  </a:cubicBezTo>
                  <a:lnTo>
                    <a:pt x="597570" y="268553"/>
                  </a:lnTo>
                  <a:cubicBezTo>
                    <a:pt x="595321" y="273160"/>
                    <a:pt x="592642" y="277552"/>
                    <a:pt x="589571" y="281659"/>
                  </a:cubicBezTo>
                  <a:cubicBezTo>
                    <a:pt x="587429" y="283230"/>
                    <a:pt x="585682" y="285266"/>
                    <a:pt x="584465" y="287623"/>
                  </a:cubicBezTo>
                  <a:cubicBezTo>
                    <a:pt x="557075" y="295729"/>
                    <a:pt x="530470" y="305942"/>
                    <a:pt x="508008" y="323976"/>
                  </a:cubicBezTo>
                  <a:cubicBezTo>
                    <a:pt x="489118" y="342153"/>
                    <a:pt x="517972" y="371185"/>
                    <a:pt x="536577" y="352723"/>
                  </a:cubicBezTo>
                  <a:cubicBezTo>
                    <a:pt x="544694" y="347009"/>
                    <a:pt x="553339" y="342117"/>
                    <a:pt x="562396" y="338046"/>
                  </a:cubicBezTo>
                  <a:cubicBezTo>
                    <a:pt x="571145" y="334475"/>
                    <a:pt x="584036" y="330261"/>
                    <a:pt x="593642" y="327333"/>
                  </a:cubicBezTo>
                  <a:cubicBezTo>
                    <a:pt x="593642" y="328047"/>
                    <a:pt x="593642" y="328833"/>
                    <a:pt x="593642" y="329797"/>
                  </a:cubicBezTo>
                  <a:cubicBezTo>
                    <a:pt x="580894" y="372292"/>
                    <a:pt x="527471" y="373364"/>
                    <a:pt x="532934" y="432714"/>
                  </a:cubicBezTo>
                  <a:cubicBezTo>
                    <a:pt x="528381" y="462783"/>
                    <a:pt x="516497" y="491280"/>
                    <a:pt x="498331" y="515670"/>
                  </a:cubicBezTo>
                  <a:cubicBezTo>
                    <a:pt x="491831" y="524526"/>
                    <a:pt x="496831" y="538346"/>
                    <a:pt x="505473" y="543453"/>
                  </a:cubicBezTo>
                  <a:cubicBezTo>
                    <a:pt x="552218" y="558273"/>
                    <a:pt x="575073" y="441499"/>
                    <a:pt x="574894" y="413074"/>
                  </a:cubicBezTo>
                  <a:cubicBezTo>
                    <a:pt x="585286" y="400789"/>
                    <a:pt x="624603" y="375042"/>
                    <a:pt x="631281" y="345652"/>
                  </a:cubicBezTo>
                  <a:cubicBezTo>
                    <a:pt x="636927" y="330582"/>
                    <a:pt x="635484" y="313727"/>
                    <a:pt x="627353" y="299836"/>
                  </a:cubicBezTo>
                  <a:cubicBezTo>
                    <a:pt x="647672" y="270124"/>
                    <a:pt x="641816" y="225843"/>
                    <a:pt x="611319" y="219094"/>
                  </a:cubicBezTo>
                  <a:close/>
                  <a:moveTo>
                    <a:pt x="570323" y="207310"/>
                  </a:moveTo>
                  <a:lnTo>
                    <a:pt x="570323" y="207310"/>
                  </a:lnTo>
                  <a:lnTo>
                    <a:pt x="570323" y="207310"/>
                  </a:lnTo>
                  <a:cubicBezTo>
                    <a:pt x="570323" y="207310"/>
                    <a:pt x="570216" y="207024"/>
                    <a:pt x="570323" y="207310"/>
                  </a:cubicBezTo>
                  <a:close/>
                </a:path>
              </a:pathLst>
            </a:custGeom>
            <a:solidFill>
              <a:srgbClr val="404855"/>
            </a:solidFill>
            <a:ln w="3564" cap="flat">
              <a:noFill/>
              <a:prstDash val="solid"/>
              <a:miter/>
            </a:ln>
          </p:spPr>
          <p:txBody>
            <a:bodyPr rtlCol="0" anchor="ctr"/>
            <a:lstStyle/>
            <a:p>
              <a:endParaRPr lang="ja-JP" altLang="en-US"/>
            </a:p>
          </p:txBody>
        </p:sp>
      </p:grpSp>
      <p:pic>
        <p:nvPicPr>
          <p:cNvPr id="11" name="グラフィックス 10">
            <a:extLst>
              <a:ext uri="{FF2B5EF4-FFF2-40B4-BE49-F238E27FC236}">
                <a16:creationId xmlns:a16="http://schemas.microsoft.com/office/drawing/2014/main" id="{7553472A-FA4B-4C0D-B0F2-785E9092E5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5720" y="3858644"/>
            <a:ext cx="1441151" cy="2764531"/>
          </a:xfrm>
          <a:prstGeom prst="rect">
            <a:avLst/>
          </a:prstGeom>
        </p:spPr>
      </p:pic>
      <p:pic>
        <p:nvPicPr>
          <p:cNvPr id="15" name="グラフィックス 14">
            <a:extLst>
              <a:ext uri="{FF2B5EF4-FFF2-40B4-BE49-F238E27FC236}">
                <a16:creationId xmlns:a16="http://schemas.microsoft.com/office/drawing/2014/main" id="{CFEC00C9-EBE8-47AB-9A4A-840C1DAF2C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32125" y="3862458"/>
            <a:ext cx="1441151" cy="2767631"/>
          </a:xfrm>
          <a:prstGeom prst="rect">
            <a:avLst/>
          </a:prstGeom>
        </p:spPr>
      </p:pic>
    </p:spTree>
    <p:extLst>
      <p:ext uri="{BB962C8B-B14F-4D97-AF65-F5344CB8AC3E}">
        <p14:creationId xmlns:p14="http://schemas.microsoft.com/office/powerpoint/2010/main" val="40442827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par>
                                <p:cTn id="8" presetID="23" presetClass="entr" presetSubtype="16" fill="hold" nodeType="withEffect">
                                  <p:stCondLst>
                                    <p:cond delay="75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childTnLst>
                                </p:cTn>
                              </p:par>
                              <p:par>
                                <p:cTn id="12" presetID="35" presetClass="path" presetSubtype="0" fill="hold" nodeType="withEffect">
                                  <p:stCondLst>
                                    <p:cond delay="750"/>
                                  </p:stCondLst>
                                  <p:childTnLst>
                                    <p:animMotion origin="layout" path="M -0.01459 0.20277 L 2.82051E-6 3.7037E-6 " pathEditMode="relative" rAng="0" ptsTypes="AA">
                                      <p:cBhvr>
                                        <p:cTn id="13" dur="1000" fill="hold"/>
                                        <p:tgtEl>
                                          <p:spTgt spid="42"/>
                                        </p:tgtEl>
                                        <p:attrNameLst>
                                          <p:attrName>ppt_x</p:attrName>
                                          <p:attrName>ppt_y</p:attrName>
                                        </p:attrNameLst>
                                      </p:cBhvr>
                                      <p:rCtr x="721" y="-10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A8607B1-89AC-4EE6-8A95-691468F65224}"/>
              </a:ext>
            </a:extLst>
          </p:cNvPr>
          <p:cNvSpPr/>
          <p:nvPr/>
        </p:nvSpPr>
        <p:spPr>
          <a:xfrm>
            <a:off x="938921" y="1693840"/>
            <a:ext cx="254961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007D6BF-DB5E-4BEC-8417-3722DB65BFA2}"/>
              </a:ext>
            </a:extLst>
          </p:cNvPr>
          <p:cNvSpPr/>
          <p:nvPr/>
        </p:nvSpPr>
        <p:spPr>
          <a:xfrm>
            <a:off x="938921" y="2001617"/>
            <a:ext cx="298776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31</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年金財政に影響を与えるもの①</a:t>
            </a:r>
          </a:p>
        </p:txBody>
      </p:sp>
      <p:sp>
        <p:nvSpPr>
          <p:cNvPr id="10" name="テキスト ボックス 9">
            <a:extLst>
              <a:ext uri="{FF2B5EF4-FFF2-40B4-BE49-F238E27FC236}">
                <a16:creationId xmlns:a16="http://schemas.microsoft.com/office/drawing/2014/main" id="{F5E634B9-2476-43A8-A593-5096C54C840F}"/>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少子高齢化が進むと、年金財政にどのような影響があるでしょうか。</a:t>
            </a:r>
          </a:p>
        </p:txBody>
      </p:sp>
      <p:sp>
        <p:nvSpPr>
          <p:cNvPr id="11" name="テキスト ボックス 10">
            <a:extLst>
              <a:ext uri="{FF2B5EF4-FFF2-40B4-BE49-F238E27FC236}">
                <a16:creationId xmlns:a16="http://schemas.microsoft.com/office/drawing/2014/main" id="{307BEE3C-B368-436C-986E-700B6D1A112A}"/>
              </a:ext>
            </a:extLst>
          </p:cNvPr>
          <p:cNvSpPr txBox="1"/>
          <p:nvPr/>
        </p:nvSpPr>
        <p:spPr>
          <a:xfrm>
            <a:off x="643736" y="1184804"/>
            <a:ext cx="8514629" cy="1277273"/>
          </a:xfrm>
          <a:prstGeom prst="rect">
            <a:avLst/>
          </a:prstGeom>
          <a:noFill/>
        </p:spPr>
        <p:txBody>
          <a:bodyPr wrap="square" rtlCol="0">
            <a:spAutoFit/>
          </a:bodyPr>
          <a:lstStyle/>
          <a:p>
            <a:pPr>
              <a:spcAft>
                <a:spcPts val="600"/>
              </a:spcAft>
            </a:pPr>
            <a:r>
              <a:rPr lang="ja-JP" altLang="en-US" sz="1400" b="1">
                <a:latin typeface="Meiryo UI" panose="020B0604030504040204" pitchFamily="50" charset="-128"/>
                <a:ea typeface="Meiryo UI" panose="020B0604030504040204" pitchFamily="50" charset="-128"/>
              </a:rPr>
              <a:t>公的年金制度は、現役世代が支払う保険料をその時代の年金給付に充てているため、</a:t>
            </a:r>
            <a:endParaRPr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長生きする人口が増えること、</a:t>
            </a:r>
          </a:p>
          <a:p>
            <a:pPr marL="269875" indent="-269875">
              <a:spcAft>
                <a:spcPts val="600"/>
              </a:spcAft>
              <a:buFont typeface="+mj-ea"/>
              <a:buAutoNum type="circleNumDbPlain"/>
            </a:pPr>
            <a:r>
              <a:rPr lang="ja-JP" altLang="en-US" sz="1600" b="1">
                <a:solidFill>
                  <a:srgbClr val="0070C0"/>
                </a:solidFill>
                <a:latin typeface="Meiryo UI" panose="020B0604030504040204" pitchFamily="50" charset="-128"/>
                <a:ea typeface="Meiryo UI" panose="020B0604030504040204" pitchFamily="50" charset="-128"/>
              </a:rPr>
              <a:t>働く人口（現役世代）が減ること、</a:t>
            </a:r>
            <a:r>
              <a:rPr lang="ja-JP" altLang="en-US" sz="1400" b="1">
                <a:latin typeface="Meiryo UI" panose="020B0604030504040204" pitchFamily="50" charset="-128"/>
                <a:ea typeface="Meiryo UI" panose="020B0604030504040204" pitchFamily="50" charset="-128"/>
              </a:rPr>
              <a:t>　</a:t>
            </a:r>
          </a:p>
          <a:p>
            <a:pPr>
              <a:spcAft>
                <a:spcPts val="600"/>
              </a:spcAft>
            </a:pPr>
            <a:r>
              <a:rPr lang="ja-JP" altLang="en-US" sz="1400" b="1">
                <a:latin typeface="Meiryo UI" panose="020B0604030504040204" pitchFamily="50" charset="-128"/>
                <a:ea typeface="Meiryo UI" panose="020B0604030504040204" pitchFamily="50" charset="-128"/>
              </a:rPr>
              <a:t>の両方から</a:t>
            </a:r>
            <a:r>
              <a:rPr lang="ja-JP" altLang="en-US" sz="1600" b="1">
                <a:latin typeface="Meiryo UI" panose="020B0604030504040204" pitchFamily="50" charset="-128"/>
                <a:ea typeface="Meiryo UI" panose="020B0604030504040204" pitchFamily="50" charset="-128"/>
              </a:rPr>
              <a:t>マイナスの</a:t>
            </a:r>
            <a:r>
              <a:rPr lang="ja-JP" altLang="en-US" sz="1400" b="1">
                <a:latin typeface="Meiryo UI" panose="020B0604030504040204" pitchFamily="50" charset="-128"/>
                <a:ea typeface="Meiryo UI" panose="020B0604030504040204" pitchFamily="50" charset="-128"/>
              </a:rPr>
              <a:t>影響を受けることになります。</a:t>
            </a:r>
            <a:endParaRPr lang="en-US" altLang="ja-JP" sz="1400" b="1">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04AEF6B-6B13-4B2C-91A5-CA29C2A7346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387CF60B-0949-41D1-B318-59BBFF603D9A}"/>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8C0BD66-0269-4562-A4AA-A222A558304A}"/>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pic>
        <p:nvPicPr>
          <p:cNvPr id="19" name="図 18">
            <a:extLst>
              <a:ext uri="{FF2B5EF4-FFF2-40B4-BE49-F238E27FC236}">
                <a16:creationId xmlns:a16="http://schemas.microsoft.com/office/drawing/2014/main" id="{D6D6F044-93AB-4F67-A553-58FC8EB18DEE}"/>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20" name="グラフィックス 19">
            <a:extLst>
              <a:ext uri="{FF2B5EF4-FFF2-40B4-BE49-F238E27FC236}">
                <a16:creationId xmlns:a16="http://schemas.microsoft.com/office/drawing/2014/main" id="{41B4B4D5-805B-489D-8630-82E25D9F566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822" r="26142"/>
          <a:stretch/>
        </p:blipFill>
        <p:spPr>
          <a:xfrm>
            <a:off x="1154589" y="3366676"/>
            <a:ext cx="1408169" cy="795753"/>
          </a:xfrm>
          <a:prstGeom prst="rect">
            <a:avLst/>
          </a:prstGeom>
        </p:spPr>
      </p:pic>
      <p:sp>
        <p:nvSpPr>
          <p:cNvPr id="21" name="正方形/長方形 20">
            <a:extLst>
              <a:ext uri="{FF2B5EF4-FFF2-40B4-BE49-F238E27FC236}">
                <a16:creationId xmlns:a16="http://schemas.microsoft.com/office/drawing/2014/main" id="{0B26C090-EB2E-4E3B-A083-23BAE3FFE44E}"/>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CC48B832-1FB0-4B10-91EF-71728068F7E2}"/>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3" name="等号 20">
            <a:extLst>
              <a:ext uri="{FF2B5EF4-FFF2-40B4-BE49-F238E27FC236}">
                <a16:creationId xmlns:a16="http://schemas.microsoft.com/office/drawing/2014/main" id="{EA3697CD-5552-4EE4-B167-B00DB978C7BA}"/>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grpSp>
        <p:nvGrpSpPr>
          <p:cNvPr id="34" name="グループ化 33">
            <a:extLst>
              <a:ext uri="{FF2B5EF4-FFF2-40B4-BE49-F238E27FC236}">
                <a16:creationId xmlns:a16="http://schemas.microsoft.com/office/drawing/2014/main" id="{96C16AA1-BCA7-455A-BDA4-5DE52AC6BC36}"/>
              </a:ext>
            </a:extLst>
          </p:cNvPr>
          <p:cNvGrpSpPr/>
          <p:nvPr/>
        </p:nvGrpSpPr>
        <p:grpSpPr>
          <a:xfrm>
            <a:off x="3089894" y="3266235"/>
            <a:ext cx="2331841" cy="1064846"/>
            <a:chOff x="3089894" y="3266235"/>
            <a:chExt cx="2331841" cy="1064846"/>
          </a:xfrm>
        </p:grpSpPr>
        <p:sp>
          <p:nvSpPr>
            <p:cNvPr id="16" name="矢印: 右 15">
              <a:extLst>
                <a:ext uri="{FF2B5EF4-FFF2-40B4-BE49-F238E27FC236}">
                  <a16:creationId xmlns:a16="http://schemas.microsoft.com/office/drawing/2014/main" id="{82C0FE0F-FE3C-4EE6-B1CC-8F6BA8EBDCA2}"/>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EECFD73-BC39-4DB2-A8BF-E6ABF77E03D1}"/>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grpSp>
      <p:grpSp>
        <p:nvGrpSpPr>
          <p:cNvPr id="35" name="グループ化 34">
            <a:extLst>
              <a:ext uri="{FF2B5EF4-FFF2-40B4-BE49-F238E27FC236}">
                <a16:creationId xmlns:a16="http://schemas.microsoft.com/office/drawing/2014/main" id="{24BA6F37-037E-4404-A379-57A9AFB29F90}"/>
              </a:ext>
            </a:extLst>
          </p:cNvPr>
          <p:cNvGrpSpPr/>
          <p:nvPr/>
        </p:nvGrpSpPr>
        <p:grpSpPr>
          <a:xfrm>
            <a:off x="3089894" y="5257445"/>
            <a:ext cx="2331841" cy="1064846"/>
            <a:chOff x="3089894" y="5257445"/>
            <a:chExt cx="2331841" cy="1064846"/>
          </a:xfrm>
        </p:grpSpPr>
        <p:sp>
          <p:nvSpPr>
            <p:cNvPr id="15" name="矢印: 右 14">
              <a:extLst>
                <a:ext uri="{FF2B5EF4-FFF2-40B4-BE49-F238E27FC236}">
                  <a16:creationId xmlns:a16="http://schemas.microsoft.com/office/drawing/2014/main" id="{D73B2C7C-12F6-44D3-9B24-B1351FF6D04F}"/>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68E2E83C-2869-410A-B2C7-D4B36B11A86A}"/>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grpSp>
      <p:sp>
        <p:nvSpPr>
          <p:cNvPr id="26" name="正方形/長方形 40">
            <a:extLst>
              <a:ext uri="{FF2B5EF4-FFF2-40B4-BE49-F238E27FC236}">
                <a16:creationId xmlns:a16="http://schemas.microsoft.com/office/drawing/2014/main" id="{4A2C7BED-50E5-46FF-9930-09864BE1F9D7}"/>
              </a:ext>
            </a:extLst>
          </p:cNvPr>
          <p:cNvSpPr/>
          <p:nvPr/>
        </p:nvSpPr>
        <p:spPr>
          <a:xfrm>
            <a:off x="5961406" y="3066429"/>
            <a:ext cx="2813999" cy="3281210"/>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 name="connsiteX0" fmla="*/ 0 w 2257694"/>
              <a:gd name="connsiteY0" fmla="*/ 0 h 3281208"/>
              <a:gd name="connsiteX1" fmla="*/ 2257694 w 2257694"/>
              <a:gd name="connsiteY1" fmla="*/ 0 h 3281208"/>
              <a:gd name="connsiteX2" fmla="*/ 1740244 w 2257694"/>
              <a:gd name="connsiteY2" fmla="*/ 3274121 h 3281208"/>
              <a:gd name="connsiteX3" fmla="*/ 776048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584401 w 2257694"/>
              <a:gd name="connsiteY2" fmla="*/ 3267033 h 3281208"/>
              <a:gd name="connsiteX3" fmla="*/ 776048 w 2257694"/>
              <a:gd name="connsiteY3" fmla="*/ 3281208 h 3281208"/>
              <a:gd name="connsiteX4" fmla="*/ 0 w 2257694"/>
              <a:gd name="connsiteY4" fmla="*/ 0 h 3281208"/>
              <a:gd name="connsiteX0" fmla="*/ 0 w 2257694"/>
              <a:gd name="connsiteY0" fmla="*/ 0 h 3281210"/>
              <a:gd name="connsiteX1" fmla="*/ 2257694 w 2257694"/>
              <a:gd name="connsiteY1" fmla="*/ 0 h 3281210"/>
              <a:gd name="connsiteX2" fmla="*/ 1527531 w 2257694"/>
              <a:gd name="connsiteY2" fmla="*/ 3281210 h 3281210"/>
              <a:gd name="connsiteX3" fmla="*/ 776048 w 2257694"/>
              <a:gd name="connsiteY3" fmla="*/ 3281208 h 3281210"/>
              <a:gd name="connsiteX4" fmla="*/ 0 w 2257694"/>
              <a:gd name="connsiteY4" fmla="*/ 0 h 3281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81210">
                <a:moveTo>
                  <a:pt x="0" y="0"/>
                </a:moveTo>
                <a:lnTo>
                  <a:pt x="2257694" y="0"/>
                </a:lnTo>
                <a:lnTo>
                  <a:pt x="1527531" y="3281210"/>
                </a:lnTo>
                <a:lnTo>
                  <a:pt x="776048" y="3281208"/>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8D425FF9-6AA5-46C9-980C-6C0A58FF5934}"/>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28" name="グラフィックス 27">
            <a:extLst>
              <a:ext uri="{FF2B5EF4-FFF2-40B4-BE49-F238E27FC236}">
                <a16:creationId xmlns:a16="http://schemas.microsoft.com/office/drawing/2014/main" id="{805ABF2D-4A43-41E4-9FC3-ABEE65B9D2E3}"/>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319406" y="3371289"/>
            <a:ext cx="2208250" cy="786527"/>
          </a:xfrm>
          <a:prstGeom prst="rect">
            <a:avLst/>
          </a:prstGeom>
        </p:spPr>
      </p:pic>
      <p:pic>
        <p:nvPicPr>
          <p:cNvPr id="29" name="図 28">
            <a:extLst>
              <a:ext uri="{FF2B5EF4-FFF2-40B4-BE49-F238E27FC236}">
                <a16:creationId xmlns:a16="http://schemas.microsoft.com/office/drawing/2014/main" id="{830CE62F-B118-49DA-8398-FC25192BC531}"/>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31" name="正方形/長方形 30">
            <a:extLst>
              <a:ext uri="{FF2B5EF4-FFF2-40B4-BE49-F238E27FC236}">
                <a16:creationId xmlns:a16="http://schemas.microsoft.com/office/drawing/2014/main" id="{E1225AF3-1F21-4126-8398-FE0A789AB524}"/>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AF78DB2E-C812-46D0-943B-2F5F68BF256C}"/>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 name="矢印: 山形 1">
            <a:extLst>
              <a:ext uri="{FF2B5EF4-FFF2-40B4-BE49-F238E27FC236}">
                <a16:creationId xmlns:a16="http://schemas.microsoft.com/office/drawing/2014/main" id="{C07315A0-CDF2-4750-A0DE-B8C7ED1ED24C}"/>
              </a:ext>
            </a:extLst>
          </p:cNvPr>
          <p:cNvSpPr/>
          <p:nvPr/>
        </p:nvSpPr>
        <p:spPr>
          <a:xfrm rot="5400000">
            <a:off x="7143256" y="4378848"/>
            <a:ext cx="511599" cy="558995"/>
          </a:xfrm>
          <a:prstGeom prst="chevron">
            <a:avLst>
              <a:gd name="adj" fmla="val 674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テキスト ボックス 47">
            <a:extLst>
              <a:ext uri="{FF2B5EF4-FFF2-40B4-BE49-F238E27FC236}">
                <a16:creationId xmlns:a16="http://schemas.microsoft.com/office/drawing/2014/main" id="{ACB4810C-ED37-4D7D-AA06-8C00F22B22BE}"/>
              </a:ext>
            </a:extLst>
          </p:cNvPr>
          <p:cNvSpPr txBox="1"/>
          <p:nvPr/>
        </p:nvSpPr>
        <p:spPr>
          <a:xfrm>
            <a:off x="5013099" y="3911312"/>
            <a:ext cx="1795456" cy="1746252"/>
          </a:xfrm>
          <a:prstGeom prst="star10">
            <a:avLst>
              <a:gd name="adj" fmla="val 37820"/>
              <a:gd name="hf" fmla="val 105146"/>
            </a:avLst>
          </a:prstGeom>
          <a:solidFill>
            <a:srgbClr val="FFFF00"/>
          </a:solidFill>
          <a:ln w="19050">
            <a:solidFill>
              <a:srgbClr val="002060"/>
            </a:solidFill>
          </a:ln>
        </p:spPr>
        <p:txBody>
          <a:bodyPr wrap="none" tIns="108000" bIns="0" rtlCol="0" anchor="ctr" anchorCtr="0">
            <a:noAutofit/>
          </a:bodyPr>
          <a:lstStyle/>
          <a:p>
            <a:pPr algn="ctr"/>
            <a:r>
              <a:rPr kumimoji="1" lang="ja-JP" altLang="en-US" b="1">
                <a:solidFill>
                  <a:srgbClr val="002060"/>
                </a:solidFill>
                <a:latin typeface="Meiryo UI" panose="020B0604030504040204" pitchFamily="50" charset="-128"/>
                <a:ea typeface="Meiryo UI" panose="020B0604030504040204" pitchFamily="50" charset="-128"/>
              </a:rPr>
              <a:t>バランスが</a:t>
            </a:r>
            <a:endParaRPr kumimoji="1" lang="en-US" altLang="ja-JP" b="1">
              <a:solidFill>
                <a:srgbClr val="002060"/>
              </a:solidFill>
              <a:latin typeface="Meiryo UI" panose="020B0604030504040204" pitchFamily="50" charset="-128"/>
              <a:ea typeface="Meiryo UI" panose="020B0604030504040204" pitchFamily="50" charset="-128"/>
            </a:endParaRPr>
          </a:p>
          <a:p>
            <a:pPr algn="ctr"/>
            <a:r>
              <a:rPr kumimoji="1" lang="ja-JP" altLang="en-US" b="1">
                <a:solidFill>
                  <a:srgbClr val="002060"/>
                </a:solidFill>
                <a:latin typeface="Meiryo UI" panose="020B0604030504040204" pitchFamily="50" charset="-128"/>
                <a:ea typeface="Meiryo UI" panose="020B0604030504040204" pitchFamily="50" charset="-128"/>
              </a:rPr>
              <a:t>悪化する</a:t>
            </a:r>
            <a:br>
              <a:rPr kumimoji="1" lang="en-US" altLang="ja-JP" b="1">
                <a:solidFill>
                  <a:srgbClr val="002060"/>
                </a:solidFill>
                <a:latin typeface="Meiryo UI" panose="020B0604030504040204" pitchFamily="50" charset="-128"/>
                <a:ea typeface="Meiryo UI" panose="020B0604030504040204" pitchFamily="50" charset="-128"/>
              </a:rPr>
            </a:br>
            <a:r>
              <a:rPr kumimoji="1" lang="ja-JP" altLang="en-US" b="1">
                <a:solidFill>
                  <a:srgbClr val="002060"/>
                </a:solidFill>
                <a:latin typeface="Meiryo UI" panose="020B0604030504040204" pitchFamily="50" charset="-128"/>
                <a:ea typeface="Meiryo UI" panose="020B0604030504040204" pitchFamily="50" charset="-128"/>
              </a:rPr>
              <a:t>恐れ</a:t>
            </a:r>
            <a:endParaRPr kumimoji="1" lang="ja-JP" altLang="en-US">
              <a:solidFill>
                <a:srgbClr val="002060"/>
              </a:solidFill>
              <a:latin typeface="Meiryo UI" panose="020B0604030504040204" pitchFamily="50" charset="-128"/>
              <a:ea typeface="Meiryo UI" panose="020B0604030504040204" pitchFamily="50" charset="-128"/>
            </a:endParaRPr>
          </a:p>
        </p:txBody>
      </p:sp>
      <p:pic>
        <p:nvPicPr>
          <p:cNvPr id="33" name="グラフィックス 32">
            <a:extLst>
              <a:ext uri="{FF2B5EF4-FFF2-40B4-BE49-F238E27FC236}">
                <a16:creationId xmlns:a16="http://schemas.microsoft.com/office/drawing/2014/main" id="{A7DBEC38-8951-48B0-82FC-BC4E0BB826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5688" y="5006028"/>
            <a:ext cx="1627632" cy="1600555"/>
          </a:xfrm>
          <a:prstGeom prst="rect">
            <a:avLst/>
          </a:prstGeom>
        </p:spPr>
      </p:pic>
      <p:pic>
        <p:nvPicPr>
          <p:cNvPr id="4" name="ショック1">
            <a:hlinkClick r:id="" action="ppaction://media"/>
            <a:extLst>
              <a:ext uri="{FF2B5EF4-FFF2-40B4-BE49-F238E27FC236}">
                <a16:creationId xmlns:a16="http://schemas.microsoft.com/office/drawing/2014/main" id="{1E0E3F12-EB55-4B75-8A07-05BFDC595F7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78072" y="-18051"/>
            <a:ext cx="609600" cy="609600"/>
          </a:xfrm>
          <a:prstGeom prst="rect">
            <a:avLst/>
          </a:prstGeom>
        </p:spPr>
      </p:pic>
    </p:spTree>
    <p:extLst>
      <p:ext uri="{BB962C8B-B14F-4D97-AF65-F5344CB8AC3E}">
        <p14:creationId xmlns:p14="http://schemas.microsoft.com/office/powerpoint/2010/main" val="1790287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ppt_x</p:attrName>
                                        </p:attrNameLst>
                                      </p:cBhvr>
                                      <p:tavLst>
                                        <p:tav tm="0">
                                          <p:val>
                                            <p:strVal val="#ppt_x-#ppt_w/2"/>
                                          </p:val>
                                        </p:tav>
                                        <p:tav tm="100000">
                                          <p:val>
                                            <p:strVal val="#ppt_x"/>
                                          </p:val>
                                        </p:tav>
                                      </p:tavLst>
                                    </p:anim>
                                    <p:anim calcmode="lin" valueType="num">
                                      <p:cBhvr>
                                        <p:cTn id="8" dur="1000" fill="hold"/>
                                        <p:tgtEl>
                                          <p:spTgt spid="34"/>
                                        </p:tgtEl>
                                        <p:attrNameLst>
                                          <p:attrName>ppt_y</p:attrName>
                                        </p:attrNameLst>
                                      </p:cBhvr>
                                      <p:tavLst>
                                        <p:tav tm="0">
                                          <p:val>
                                            <p:strVal val="#ppt_y"/>
                                          </p:val>
                                        </p:tav>
                                        <p:tav tm="100000">
                                          <p:val>
                                            <p:strVal val="#ppt_y"/>
                                          </p:val>
                                        </p:tav>
                                      </p:tavLst>
                                    </p:anim>
                                    <p:anim calcmode="lin" valueType="num">
                                      <p:cBhvr>
                                        <p:cTn id="9" dur="1000" fill="hold"/>
                                        <p:tgtEl>
                                          <p:spTgt spid="34"/>
                                        </p:tgtEl>
                                        <p:attrNameLst>
                                          <p:attrName>ppt_w</p:attrName>
                                        </p:attrNameLst>
                                      </p:cBhvr>
                                      <p:tavLst>
                                        <p:tav tm="0">
                                          <p:val>
                                            <p:fltVal val="0"/>
                                          </p:val>
                                        </p:tav>
                                        <p:tav tm="100000">
                                          <p:val>
                                            <p:strVal val="#ppt_w"/>
                                          </p:val>
                                        </p:tav>
                                      </p:tavLst>
                                    </p:anim>
                                    <p:anim calcmode="lin" valueType="num">
                                      <p:cBhvr>
                                        <p:cTn id="10" dur="1000" fill="hold"/>
                                        <p:tgtEl>
                                          <p:spTgt spid="34"/>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ppt_x</p:attrName>
                                        </p:attrNameLst>
                                      </p:cBhvr>
                                      <p:tavLst>
                                        <p:tav tm="0">
                                          <p:val>
                                            <p:strVal val="#ppt_x-#ppt_w/2"/>
                                          </p:val>
                                        </p:tav>
                                        <p:tav tm="100000">
                                          <p:val>
                                            <p:strVal val="#ppt_x"/>
                                          </p:val>
                                        </p:tav>
                                      </p:tavLst>
                                    </p:anim>
                                    <p:anim calcmode="lin" valueType="num">
                                      <p:cBhvr>
                                        <p:cTn id="14" dur="1000" fill="hold"/>
                                        <p:tgtEl>
                                          <p:spTgt spid="35"/>
                                        </p:tgtEl>
                                        <p:attrNameLst>
                                          <p:attrName>ppt_y</p:attrName>
                                        </p:attrNameLst>
                                      </p:cBhvr>
                                      <p:tavLst>
                                        <p:tav tm="0">
                                          <p:val>
                                            <p:strVal val="#ppt_y"/>
                                          </p:val>
                                        </p:tav>
                                        <p:tav tm="100000">
                                          <p:val>
                                            <p:strVal val="#ppt_y"/>
                                          </p:val>
                                        </p:tav>
                                      </p:tavLst>
                                    </p:anim>
                                    <p:anim calcmode="lin" valueType="num">
                                      <p:cBhvr>
                                        <p:cTn id="15" dur="1000" fill="hold"/>
                                        <p:tgtEl>
                                          <p:spTgt spid="35"/>
                                        </p:tgtEl>
                                        <p:attrNameLst>
                                          <p:attrName>ppt_w</p:attrName>
                                        </p:attrNameLst>
                                      </p:cBhvr>
                                      <p:tavLst>
                                        <p:tav tm="0">
                                          <p:val>
                                            <p:fltVal val="0"/>
                                          </p:val>
                                        </p:tav>
                                        <p:tav tm="100000">
                                          <p:val>
                                            <p:strVal val="#ppt_w"/>
                                          </p:val>
                                        </p:tav>
                                      </p:tavLst>
                                    </p:anim>
                                    <p:anim calcmode="lin" valueType="num">
                                      <p:cBhvr>
                                        <p:cTn id="16" dur="1000" fill="hold"/>
                                        <p:tgtEl>
                                          <p:spTgt spid="35"/>
                                        </p:tgtEl>
                                        <p:attrNameLst>
                                          <p:attrName>ppt_h</p:attrName>
                                        </p:attrNameLst>
                                      </p:cBhvr>
                                      <p:tavLst>
                                        <p:tav tm="0">
                                          <p:val>
                                            <p:strVal val="#ppt_h"/>
                                          </p:val>
                                        </p:tav>
                                        <p:tav tm="100000">
                                          <p:val>
                                            <p:strVal val="#ppt_h"/>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2000"/>
                            </p:stCondLst>
                            <p:childTnLst>
                              <p:par>
                                <p:cTn id="41" presetID="26" presetClass="emph" presetSubtype="0" repeatCount="3000" fill="hold" grpId="1" nodeType="afterEffect">
                                  <p:stCondLst>
                                    <p:cond delay="0"/>
                                  </p:stCondLst>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533" fill="hold"/>
                                        <p:tgtEl>
                                          <p:spTgt spid="4"/>
                                        </p:tgtEl>
                                      </p:cBhvr>
                                    </p:cmd>
                                  </p:childTnLst>
                                </p:cTn>
                              </p:par>
                              <p:par>
                                <p:cTn id="48" presetID="23" presetClass="entr" presetSubtype="16"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p:cTn id="50" dur="1000" fill="hold"/>
                                        <p:tgtEl>
                                          <p:spTgt spid="48"/>
                                        </p:tgtEl>
                                        <p:attrNameLst>
                                          <p:attrName>ppt_w</p:attrName>
                                        </p:attrNameLst>
                                      </p:cBhvr>
                                      <p:tavLst>
                                        <p:tav tm="0">
                                          <p:val>
                                            <p:fltVal val="0"/>
                                          </p:val>
                                        </p:tav>
                                        <p:tav tm="100000">
                                          <p:val>
                                            <p:strVal val="#ppt_w"/>
                                          </p:val>
                                        </p:tav>
                                      </p:tavLst>
                                    </p:anim>
                                    <p:anim calcmode="lin" valueType="num">
                                      <p:cBhvr>
                                        <p:cTn id="51" dur="1000" fill="hold"/>
                                        <p:tgtEl>
                                          <p:spTgt spid="48"/>
                                        </p:tgtEl>
                                        <p:attrNameLst>
                                          <p:attrName>ppt_h</p:attrName>
                                        </p:attrNameLst>
                                      </p:cBhvr>
                                      <p:tavLst>
                                        <p:tav tm="0">
                                          <p:val>
                                            <p:fltVal val="0"/>
                                          </p:val>
                                        </p:tav>
                                        <p:tav tm="100000">
                                          <p:val>
                                            <p:strVal val="#ppt_h"/>
                                          </p:val>
                                        </p:tav>
                                      </p:tavLst>
                                    </p:anim>
                                  </p:childTnLst>
                                </p:cTn>
                              </p:par>
                              <p:par>
                                <p:cTn id="52" presetID="26" presetClass="emph" presetSubtype="0" fill="hold" grpId="1" nodeType="withEffect">
                                  <p:stCondLst>
                                    <p:cond delay="0"/>
                                  </p:stCondLst>
                                  <p:childTnLst>
                                    <p:animEffect transition="out" filter="fade">
                                      <p:cBhvr>
                                        <p:cTn id="53" dur="500" tmFilter="0, 0; .2, .5; .8, .5; 1, 0"/>
                                        <p:tgtEl>
                                          <p:spTgt spid="48"/>
                                        </p:tgtEl>
                                      </p:cBhvr>
                                    </p:animEffect>
                                    <p:animScale>
                                      <p:cBhvr>
                                        <p:cTn id="54" dur="250" autoRev="1" fill="hold"/>
                                        <p:tgtEl>
                                          <p:spTgt spid="48"/>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StopAudio" delay="0">
                      <p:tgtEl>
                        <p:sldTgt/>
                      </p:tgtEl>
                    </p:cond>
                  </p:endCondLst>
                </p:cTn>
                <p:tgtEl>
                  <p:spTgt spid="4"/>
                </p:tgtEl>
              </p:cMediaNode>
            </p:audio>
          </p:childTnLst>
        </p:cTn>
      </p:par>
    </p:tnLst>
    <p:bldLst>
      <p:bldP spid="26" grpId="0" animBg="1"/>
      <p:bldP spid="27" grpId="0" animBg="1"/>
      <p:bldP spid="31" grpId="0"/>
      <p:bldP spid="32" grpId="0"/>
      <p:bldP spid="2" grpId="0" animBg="1"/>
      <p:bldP spid="2" grpId="1" animBg="1"/>
      <p:bldP spid="48" grpId="0" animBg="1"/>
      <p:bldP spid="4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正方形/長方形 57">
            <a:extLst>
              <a:ext uri="{FF2B5EF4-FFF2-40B4-BE49-F238E27FC236}">
                <a16:creationId xmlns:a16="http://schemas.microsoft.com/office/drawing/2014/main" id="{FEA1A571-D120-48D3-A8C9-4C754122E6DD}"/>
              </a:ext>
            </a:extLst>
          </p:cNvPr>
          <p:cNvSpPr/>
          <p:nvPr/>
        </p:nvSpPr>
        <p:spPr>
          <a:xfrm>
            <a:off x="2479325" y="1657011"/>
            <a:ext cx="3346799"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9" name="正方形/長方形 58">
            <a:extLst>
              <a:ext uri="{FF2B5EF4-FFF2-40B4-BE49-F238E27FC236}">
                <a16:creationId xmlns:a16="http://schemas.microsoft.com/office/drawing/2014/main" id="{651855AB-2772-487A-868C-7D053CB0F295}"/>
              </a:ext>
            </a:extLst>
          </p:cNvPr>
          <p:cNvSpPr/>
          <p:nvPr/>
        </p:nvSpPr>
        <p:spPr>
          <a:xfrm>
            <a:off x="3346100" y="1976932"/>
            <a:ext cx="3262518"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DE0B8C5F-B2E0-4032-AF87-72E9512E7053}"/>
              </a:ext>
            </a:extLst>
          </p:cNvPr>
          <p:cNvSpPr/>
          <p:nvPr/>
        </p:nvSpPr>
        <p:spPr>
          <a:xfrm>
            <a:off x="380123" y="2566869"/>
            <a:ext cx="9145754" cy="391965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矢印: 右 41">
            <a:extLst>
              <a:ext uri="{FF2B5EF4-FFF2-40B4-BE49-F238E27FC236}">
                <a16:creationId xmlns:a16="http://schemas.microsoft.com/office/drawing/2014/main" id="{B5A5D2A3-A808-4562-B51F-E85DEF26A0B7}"/>
              </a:ext>
            </a:extLst>
          </p:cNvPr>
          <p:cNvSpPr/>
          <p:nvPr/>
        </p:nvSpPr>
        <p:spPr>
          <a:xfrm>
            <a:off x="3089894" y="525744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矢印: 右 1">
            <a:extLst>
              <a:ext uri="{FF2B5EF4-FFF2-40B4-BE49-F238E27FC236}">
                <a16:creationId xmlns:a16="http://schemas.microsoft.com/office/drawing/2014/main" id="{247F5F1D-9F17-4851-8FDD-16CDA0E6DA06}"/>
              </a:ext>
            </a:extLst>
          </p:cNvPr>
          <p:cNvSpPr/>
          <p:nvPr/>
        </p:nvSpPr>
        <p:spPr>
          <a:xfrm>
            <a:off x="3089894" y="3266235"/>
            <a:ext cx="2331841" cy="1064846"/>
          </a:xfrm>
          <a:prstGeom prst="rightArrow">
            <a:avLst>
              <a:gd name="adj1" fmla="val 68639"/>
              <a:gd name="adj2" fmla="val 50000"/>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3341350B-76C0-46CF-8027-18145AC79E6A}"/>
              </a:ext>
            </a:extLst>
          </p:cNvPr>
          <p:cNvSpPr/>
          <p:nvPr/>
        </p:nvSpPr>
        <p:spPr>
          <a:xfrm>
            <a:off x="6136585" y="3066428"/>
            <a:ext cx="2491815" cy="3274121"/>
          </a:xfrm>
          <a:custGeom>
            <a:avLst/>
            <a:gdLst>
              <a:gd name="connsiteX0" fmla="*/ 0 w 2257694"/>
              <a:gd name="connsiteY0" fmla="*/ 0 h 3281208"/>
              <a:gd name="connsiteX1" fmla="*/ 2257694 w 2257694"/>
              <a:gd name="connsiteY1" fmla="*/ 0 h 3281208"/>
              <a:gd name="connsiteX2" fmla="*/ 2257694 w 2257694"/>
              <a:gd name="connsiteY2" fmla="*/ 3281208 h 3281208"/>
              <a:gd name="connsiteX3" fmla="*/ 0 w 2257694"/>
              <a:gd name="connsiteY3" fmla="*/ 3281208 h 3281208"/>
              <a:gd name="connsiteX4" fmla="*/ 0 w 2257694"/>
              <a:gd name="connsiteY4" fmla="*/ 0 h 3281208"/>
              <a:gd name="connsiteX0" fmla="*/ 0 w 2257694"/>
              <a:gd name="connsiteY0" fmla="*/ 0 h 3281208"/>
              <a:gd name="connsiteX1" fmla="*/ 2257694 w 2257694"/>
              <a:gd name="connsiteY1" fmla="*/ 0 h 3281208"/>
              <a:gd name="connsiteX2" fmla="*/ 1981248 w 2257694"/>
              <a:gd name="connsiteY2" fmla="*/ 3267032 h 3281208"/>
              <a:gd name="connsiteX3" fmla="*/ 0 w 2257694"/>
              <a:gd name="connsiteY3" fmla="*/ 3281208 h 3281208"/>
              <a:gd name="connsiteX4" fmla="*/ 0 w 2257694"/>
              <a:gd name="connsiteY4" fmla="*/ 0 h 3281208"/>
              <a:gd name="connsiteX0" fmla="*/ 0 w 2257694"/>
              <a:gd name="connsiteY0" fmla="*/ 0 h 3274120"/>
              <a:gd name="connsiteX1" fmla="*/ 2257694 w 2257694"/>
              <a:gd name="connsiteY1" fmla="*/ 0 h 3274120"/>
              <a:gd name="connsiteX2" fmla="*/ 1981248 w 2257694"/>
              <a:gd name="connsiteY2" fmla="*/ 3267032 h 3274120"/>
              <a:gd name="connsiteX3" fmla="*/ 333153 w 2257694"/>
              <a:gd name="connsiteY3" fmla="*/ 3274120 h 3274120"/>
              <a:gd name="connsiteX4" fmla="*/ 0 w 2257694"/>
              <a:gd name="connsiteY4" fmla="*/ 0 h 3274120"/>
              <a:gd name="connsiteX0" fmla="*/ 0 w 2257694"/>
              <a:gd name="connsiteY0" fmla="*/ 0 h 3274121"/>
              <a:gd name="connsiteX1" fmla="*/ 2257694 w 2257694"/>
              <a:gd name="connsiteY1" fmla="*/ 0 h 3274121"/>
              <a:gd name="connsiteX2" fmla="*/ 1740244 w 2257694"/>
              <a:gd name="connsiteY2" fmla="*/ 3274121 h 3274121"/>
              <a:gd name="connsiteX3" fmla="*/ 333153 w 2257694"/>
              <a:gd name="connsiteY3" fmla="*/ 3274120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52892 w 2257694"/>
              <a:gd name="connsiteY3" fmla="*/ 3267031 h 3274121"/>
              <a:gd name="connsiteX4" fmla="*/ 0 w 2257694"/>
              <a:gd name="connsiteY4" fmla="*/ 0 h 3274121"/>
              <a:gd name="connsiteX0" fmla="*/ 0 w 2257694"/>
              <a:gd name="connsiteY0" fmla="*/ 0 h 3274121"/>
              <a:gd name="connsiteX1" fmla="*/ 2257694 w 2257694"/>
              <a:gd name="connsiteY1" fmla="*/ 0 h 3274121"/>
              <a:gd name="connsiteX2" fmla="*/ 1740244 w 2257694"/>
              <a:gd name="connsiteY2" fmla="*/ 3274121 h 3274121"/>
              <a:gd name="connsiteX3" fmla="*/ 581245 w 2257694"/>
              <a:gd name="connsiteY3" fmla="*/ 3274120 h 3274121"/>
              <a:gd name="connsiteX4" fmla="*/ 0 w 2257694"/>
              <a:gd name="connsiteY4" fmla="*/ 0 h 3274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694" h="3274121">
                <a:moveTo>
                  <a:pt x="0" y="0"/>
                </a:moveTo>
                <a:lnTo>
                  <a:pt x="2257694" y="0"/>
                </a:lnTo>
                <a:lnTo>
                  <a:pt x="1740244" y="3274121"/>
                </a:lnTo>
                <a:lnTo>
                  <a:pt x="581245" y="3274120"/>
                </a:lnTo>
                <a:lnTo>
                  <a:pt x="0" y="0"/>
                </a:lnTo>
                <a:close/>
              </a:path>
            </a:pathLst>
          </a:cu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9F77B861-2BD4-476B-9AC1-A355E4E646D6}"/>
              </a:ext>
            </a:extLst>
          </p:cNvPr>
          <p:cNvSpPr/>
          <p:nvPr/>
        </p:nvSpPr>
        <p:spPr>
          <a:xfrm>
            <a:off x="774381" y="3062885"/>
            <a:ext cx="2247014" cy="3281208"/>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32</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年金財政に影響を与えるもの②</a:t>
            </a:r>
          </a:p>
        </p:txBody>
      </p:sp>
      <p:sp>
        <p:nvSpPr>
          <p:cNvPr id="5" name="テキスト ボックス 4">
            <a:extLst>
              <a:ext uri="{FF2B5EF4-FFF2-40B4-BE49-F238E27FC236}">
                <a16:creationId xmlns:a16="http://schemas.microsoft.com/office/drawing/2014/main" id="{0F62950A-21D6-4AA0-9EC0-998432FEAE84}"/>
              </a:ext>
            </a:extLst>
          </p:cNvPr>
          <p:cNvSpPr txBox="1"/>
          <p:nvPr/>
        </p:nvSpPr>
        <p:spPr>
          <a:xfrm>
            <a:off x="643736" y="877027"/>
            <a:ext cx="8652664" cy="307777"/>
          </a:xfrm>
          <a:prstGeom prst="rect">
            <a:avLst/>
          </a:prstGeom>
          <a:noFill/>
        </p:spPr>
        <p:txBody>
          <a:bodyPr wrap="square" rtlCol="0">
            <a:spAutoFit/>
          </a:bodyPr>
          <a:lstStyle/>
          <a:p>
            <a:r>
              <a:rPr lang="ja-JP" altLang="en-US" sz="1400">
                <a:solidFill>
                  <a:srgbClr val="002060"/>
                </a:solidFill>
                <a:latin typeface="Meiryo UI" panose="020B0604030504040204" pitchFamily="50" charset="-128"/>
                <a:ea typeface="Meiryo UI" panose="020B0604030504040204" pitchFamily="50" charset="-128"/>
              </a:rPr>
              <a:t>年金財政のバランスの崩れを抑えるために以下のような仕組みが組み込まれています。</a:t>
            </a:r>
            <a:endParaRPr lang="en-US" altLang="ja-JP" sz="1400">
              <a:solidFill>
                <a:srgbClr val="00206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9C7714F-7703-4C05-A909-E522E4A02FF6}"/>
              </a:ext>
            </a:extLst>
          </p:cNvPr>
          <p:cNvSpPr txBox="1"/>
          <p:nvPr/>
        </p:nvSpPr>
        <p:spPr>
          <a:xfrm>
            <a:off x="643736" y="1237828"/>
            <a:ext cx="8514629" cy="1123384"/>
          </a:xfrm>
          <a:prstGeom prst="rect">
            <a:avLst/>
          </a:prstGeom>
          <a:noFill/>
        </p:spPr>
        <p:txBody>
          <a:bodyPr wrap="square" rtlCol="0">
            <a:spAutoFit/>
          </a:bodyPr>
          <a:lstStyle/>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人口動態の変化（現役世代の減少や平均余命の伸び）に合わせて、</a:t>
            </a:r>
            <a:br>
              <a:rPr lang="en-US" altLang="ja-JP" sz="1400" b="1">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支払われる年金額が</a:t>
            </a:r>
            <a:r>
              <a:rPr lang="ja-JP" altLang="en-US" sz="1600" b="1">
                <a:solidFill>
                  <a:srgbClr val="0070C0"/>
                </a:solidFill>
                <a:latin typeface="Meiryo UI" panose="020B0604030504040204" pitchFamily="50" charset="-128"/>
                <a:ea typeface="Meiryo UI" panose="020B0604030504040204" pitchFamily="50" charset="-128"/>
              </a:rPr>
              <a:t>増えすぎないよう、自動調整する仕組み</a:t>
            </a:r>
            <a:r>
              <a:rPr lang="ja-JP" altLang="en-US" sz="1400" b="1">
                <a:latin typeface="Meiryo UI" panose="020B0604030504040204" pitchFamily="50" charset="-128"/>
                <a:ea typeface="Meiryo UI" panose="020B0604030504040204" pitchFamily="50" charset="-128"/>
              </a:rPr>
              <a:t>（マクロ経済スライド）</a:t>
            </a:r>
            <a:endParaRPr kumimoji="1" lang="en-US" altLang="ja-JP" sz="1400" b="1">
              <a:latin typeface="Meiryo UI" panose="020B0604030504040204" pitchFamily="50" charset="-128"/>
              <a:ea typeface="Meiryo UI" panose="020B0604030504040204" pitchFamily="50" charset="-128"/>
            </a:endParaRPr>
          </a:p>
          <a:p>
            <a:pPr marL="269875" indent="-269875">
              <a:spcAft>
                <a:spcPts val="600"/>
              </a:spcAft>
              <a:buFont typeface="+mj-ea"/>
              <a:buAutoNum type="circleNumDbPlain"/>
            </a:pPr>
            <a:r>
              <a:rPr lang="ja-JP" altLang="en-US" sz="1400" b="1">
                <a:latin typeface="Meiryo UI" panose="020B0604030504040204" pitchFamily="50" charset="-128"/>
                <a:ea typeface="Meiryo UI" panose="020B0604030504040204" pitchFamily="50" charset="-128"/>
              </a:rPr>
              <a:t>働く人口の減少に対応するため、</a:t>
            </a:r>
            <a:r>
              <a:rPr lang="ja-JP" altLang="en-US" sz="1600" b="1">
                <a:solidFill>
                  <a:srgbClr val="0070C0"/>
                </a:solidFill>
                <a:latin typeface="Meiryo UI" panose="020B0604030504040204" pitchFamily="50" charset="-128"/>
                <a:ea typeface="Meiryo UI" panose="020B0604030504040204" pitchFamily="50" charset="-128"/>
              </a:rPr>
              <a:t>誰もがより働きやすい環境を作る</a:t>
            </a:r>
            <a:r>
              <a:rPr lang="ja-JP" altLang="en-US" sz="1400" b="1">
                <a:latin typeface="Meiryo UI" panose="020B0604030504040204" pitchFamily="50" charset="-128"/>
                <a:ea typeface="Meiryo UI" panose="020B0604030504040204" pitchFamily="50" charset="-128"/>
              </a:rPr>
              <a:t>ことで、</a:t>
            </a:r>
            <a:br>
              <a:rPr lang="en-US" altLang="ja-JP" sz="1600" b="1">
                <a:solidFill>
                  <a:srgbClr val="0070C0"/>
                </a:solidFill>
                <a:latin typeface="Meiryo UI" panose="020B0604030504040204" pitchFamily="50" charset="-128"/>
                <a:ea typeface="Meiryo UI" panose="020B0604030504040204" pitchFamily="50" charset="-128"/>
              </a:rPr>
            </a:br>
            <a:r>
              <a:rPr lang="ja-JP" altLang="en-US" sz="1400" b="1">
                <a:latin typeface="Meiryo UI" panose="020B0604030504040204" pitchFamily="50" charset="-128"/>
                <a:ea typeface="Meiryo UI" panose="020B0604030504040204" pitchFamily="50" charset="-128"/>
              </a:rPr>
              <a:t>保険料収入も増やすことができる。</a:t>
            </a:r>
            <a:endParaRPr lang="en-US" altLang="ja-JP" sz="14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161BD3D-5009-484D-96B6-1B5A917A2C51}"/>
              </a:ext>
            </a:extLst>
          </p:cNvPr>
          <p:cNvSpPr txBox="1"/>
          <p:nvPr/>
        </p:nvSpPr>
        <p:spPr>
          <a:xfrm>
            <a:off x="769041" y="2690256"/>
            <a:ext cx="2257694"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0" i="0" u="none" strike="noStrike" cap="none" spc="0" normalizeH="0" baseline="0">
                <a:ln>
                  <a:noFill/>
                </a:ln>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b="1">
                <a:solidFill>
                  <a:schemeClr val="bg1"/>
                </a:solidFill>
              </a:rPr>
              <a:t>現在</a:t>
            </a:r>
          </a:p>
        </p:txBody>
      </p:sp>
      <p:sp>
        <p:nvSpPr>
          <p:cNvPr id="11" name="テキスト ボックス 10">
            <a:extLst>
              <a:ext uri="{FF2B5EF4-FFF2-40B4-BE49-F238E27FC236}">
                <a16:creationId xmlns:a16="http://schemas.microsoft.com/office/drawing/2014/main" id="{F8D3256D-D508-4209-8DA3-3B18BAA8B3E2}"/>
              </a:ext>
            </a:extLst>
          </p:cNvPr>
          <p:cNvSpPr txBox="1"/>
          <p:nvPr/>
        </p:nvSpPr>
        <p:spPr>
          <a:xfrm>
            <a:off x="6270456" y="2690256"/>
            <a:ext cx="2257200" cy="348661"/>
          </a:xfrm>
          <a:prstGeom prst="rect">
            <a:avLst/>
          </a:prstGeom>
          <a:solidFill>
            <a:srgbClr val="00A9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defPPr>
              <a:defRPr lang="en-US"/>
            </a:defPPr>
            <a:lvl1pPr lvl="0" algn="ctr">
              <a:defRPr kumimoji="0" sz="1400" b="1" i="0" u="none" strike="noStrike" cap="none" spc="0" normalizeH="0" baseline="0">
                <a:ln>
                  <a:noFill/>
                </a:ln>
                <a:solidFill>
                  <a:schemeClr val="tx1"/>
                </a:solidFill>
                <a:effectLst/>
                <a:uLnTx/>
                <a:uFillTx/>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a:solidFill>
                  <a:schemeClr val="bg1"/>
                </a:solidFill>
              </a:rPr>
              <a:t>将来</a:t>
            </a:r>
          </a:p>
        </p:txBody>
      </p:sp>
      <p:pic>
        <p:nvPicPr>
          <p:cNvPr id="12" name="図 11">
            <a:extLst>
              <a:ext uri="{FF2B5EF4-FFF2-40B4-BE49-F238E27FC236}">
                <a16:creationId xmlns:a16="http://schemas.microsoft.com/office/drawing/2014/main" id="{82C3F3B7-0F67-438D-9653-6654C742052A}"/>
              </a:ext>
            </a:extLst>
          </p:cNvPr>
          <p:cNvPicPr>
            <a:picLocks noChangeAspect="1"/>
          </p:cNvPicPr>
          <p:nvPr/>
        </p:nvPicPr>
        <p:blipFill>
          <a:blip r:embed="rId4"/>
          <a:stretch>
            <a:fillRect/>
          </a:stretch>
        </p:blipFill>
        <p:spPr>
          <a:xfrm>
            <a:off x="824960" y="5092459"/>
            <a:ext cx="2145856" cy="886805"/>
          </a:xfrm>
          <a:prstGeom prst="rect">
            <a:avLst/>
          </a:prstGeom>
        </p:spPr>
      </p:pic>
      <p:pic>
        <p:nvPicPr>
          <p:cNvPr id="13" name="グラフィックス 12">
            <a:extLst>
              <a:ext uri="{FF2B5EF4-FFF2-40B4-BE49-F238E27FC236}">
                <a16:creationId xmlns:a16="http://schemas.microsoft.com/office/drawing/2014/main" id="{BF02A7C1-D75C-4054-A899-A87C82734F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834" r="25814"/>
          <a:stretch/>
        </p:blipFill>
        <p:spPr>
          <a:xfrm>
            <a:off x="1198505" y="3366676"/>
            <a:ext cx="1392889" cy="795753"/>
          </a:xfrm>
          <a:prstGeom prst="rect">
            <a:avLst/>
          </a:prstGeom>
        </p:spPr>
      </p:pic>
      <p:pic>
        <p:nvPicPr>
          <p:cNvPr id="14" name="グラフィックス 13">
            <a:extLst>
              <a:ext uri="{FF2B5EF4-FFF2-40B4-BE49-F238E27FC236}">
                <a16:creationId xmlns:a16="http://schemas.microsoft.com/office/drawing/2014/main" id="{DCD938EE-ACA2-4777-A2BE-45318DF7B88B}"/>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6293315" y="3371289"/>
            <a:ext cx="2208250" cy="786527"/>
          </a:xfrm>
          <a:prstGeom prst="rect">
            <a:avLst/>
          </a:prstGeom>
        </p:spPr>
      </p:pic>
      <p:pic>
        <p:nvPicPr>
          <p:cNvPr id="17" name="図 16">
            <a:extLst>
              <a:ext uri="{FF2B5EF4-FFF2-40B4-BE49-F238E27FC236}">
                <a16:creationId xmlns:a16="http://schemas.microsoft.com/office/drawing/2014/main" id="{DC9AC536-00FA-4677-AB99-48B7DCFDEAEA}"/>
              </a:ext>
            </a:extLst>
          </p:cNvPr>
          <p:cNvPicPr>
            <a:picLocks noChangeAspect="1"/>
          </p:cNvPicPr>
          <p:nvPr/>
        </p:nvPicPr>
        <p:blipFill rotWithShape="1">
          <a:blip r:embed="rId4"/>
          <a:srcRect l="23923" r="25868"/>
          <a:stretch/>
        </p:blipFill>
        <p:spPr>
          <a:xfrm>
            <a:off x="6852374" y="5092459"/>
            <a:ext cx="1077432" cy="886805"/>
          </a:xfrm>
          <a:prstGeom prst="rect">
            <a:avLst/>
          </a:prstGeom>
        </p:spPr>
      </p:pic>
      <p:sp>
        <p:nvSpPr>
          <p:cNvPr id="18" name="正方形/長方形 17">
            <a:extLst>
              <a:ext uri="{FF2B5EF4-FFF2-40B4-BE49-F238E27FC236}">
                <a16:creationId xmlns:a16="http://schemas.microsoft.com/office/drawing/2014/main" id="{41605E19-68A1-4D08-B042-47CF9D4C13B6}"/>
              </a:ext>
            </a:extLst>
          </p:cNvPr>
          <p:cNvSpPr/>
          <p:nvPr/>
        </p:nvSpPr>
        <p:spPr>
          <a:xfrm>
            <a:off x="1083451"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3C4BC2E4-A408-42A1-B258-7F1450373A89}"/>
              </a:ext>
            </a:extLst>
          </p:cNvPr>
          <p:cNvSpPr/>
          <p:nvPr/>
        </p:nvSpPr>
        <p:spPr>
          <a:xfrm>
            <a:off x="899980"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20" name="右矢印 28">
            <a:extLst>
              <a:ext uri="{FF2B5EF4-FFF2-40B4-BE49-F238E27FC236}">
                <a16:creationId xmlns:a16="http://schemas.microsoft.com/office/drawing/2014/main" id="{5E590146-E124-40CF-9C1F-F2C0FAC2699D}"/>
              </a:ext>
            </a:extLst>
          </p:cNvPr>
          <p:cNvSpPr/>
          <p:nvPr/>
        </p:nvSpPr>
        <p:spPr>
          <a:xfrm rot="10800000">
            <a:off x="8660046"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等号 20">
            <a:extLst>
              <a:ext uri="{FF2B5EF4-FFF2-40B4-BE49-F238E27FC236}">
                <a16:creationId xmlns:a16="http://schemas.microsoft.com/office/drawing/2014/main" id="{AF8881B0-5215-4DE0-B29A-43503B99BF3C}"/>
              </a:ext>
            </a:extLst>
          </p:cNvPr>
          <p:cNvSpPr/>
          <p:nvPr/>
        </p:nvSpPr>
        <p:spPr>
          <a:xfrm rot="5400000">
            <a:off x="1684750" y="4436702"/>
            <a:ext cx="426277"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33" name="テキスト ボックス 32">
            <a:extLst>
              <a:ext uri="{FF2B5EF4-FFF2-40B4-BE49-F238E27FC236}">
                <a16:creationId xmlns:a16="http://schemas.microsoft.com/office/drawing/2014/main" id="{E41101ED-CFD3-4627-B917-F2227F262699}"/>
              </a:ext>
            </a:extLst>
          </p:cNvPr>
          <p:cNvSpPr txBox="1"/>
          <p:nvPr/>
        </p:nvSpPr>
        <p:spPr>
          <a:xfrm>
            <a:off x="3181326" y="3516117"/>
            <a:ext cx="1771674" cy="584775"/>
          </a:xfrm>
          <a:prstGeom prst="rect">
            <a:avLst/>
          </a:prstGeom>
          <a:noFill/>
        </p:spPr>
        <p:txBody>
          <a:bodyPr wrap="square" rtlCol="0">
            <a:spAutoFit/>
          </a:bodyPr>
          <a:lstStyle/>
          <a:p>
            <a:pPr algn="ctr"/>
            <a:r>
              <a:rPr kumimoji="1" lang="ja-JP" altLang="en-US" b="1">
                <a:solidFill>
                  <a:schemeClr val="bg1"/>
                </a:solidFill>
                <a:latin typeface="Meiryo UI" panose="020B0604030504040204" pitchFamily="50" charset="-128"/>
                <a:ea typeface="Meiryo UI" panose="020B0604030504040204" pitchFamily="50" charset="-128"/>
              </a:rPr>
              <a:t>平均余命</a:t>
            </a:r>
            <a:r>
              <a:rPr kumimoji="1" lang="ja-JP" altLang="en-US" sz="1600" b="1">
                <a:solidFill>
                  <a:schemeClr val="bg1"/>
                </a:solidFill>
                <a:latin typeface="Meiryo UI" panose="020B0604030504040204" pitchFamily="50" charset="-128"/>
                <a:ea typeface="Meiryo UI" panose="020B0604030504040204" pitchFamily="50" charset="-128"/>
              </a:rPr>
              <a:t>の</a:t>
            </a:r>
            <a:r>
              <a:rPr kumimoji="1" lang="ja-JP" altLang="en-US" b="1">
                <a:solidFill>
                  <a:schemeClr val="bg1"/>
                </a:solidFill>
                <a:latin typeface="Meiryo UI" panose="020B0604030504040204" pitchFamily="50" charset="-128"/>
                <a:ea typeface="Meiryo UI" panose="020B0604030504040204" pitchFamily="50" charset="-128"/>
              </a:rPr>
              <a:t>伸び</a:t>
            </a:r>
            <a:endParaRPr kumimoji="1"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400">
                <a:solidFill>
                  <a:schemeClr val="bg1"/>
                </a:solidFill>
                <a:latin typeface="Meiryo UI" panose="020B0604030504040204" pitchFamily="50" charset="-128"/>
                <a:ea typeface="Meiryo UI" panose="020B0604030504040204" pitchFamily="50" charset="-128"/>
              </a:rPr>
              <a:t>もらう期間が長くなる</a:t>
            </a:r>
          </a:p>
        </p:txBody>
      </p:sp>
      <p:sp>
        <p:nvSpPr>
          <p:cNvPr id="34" name="テキスト ボックス 33">
            <a:extLst>
              <a:ext uri="{FF2B5EF4-FFF2-40B4-BE49-F238E27FC236}">
                <a16:creationId xmlns:a16="http://schemas.microsoft.com/office/drawing/2014/main" id="{C5F2EAED-CEA4-4192-B3DC-52EF46CC8E9C}"/>
              </a:ext>
            </a:extLst>
          </p:cNvPr>
          <p:cNvSpPr txBox="1"/>
          <p:nvPr/>
        </p:nvSpPr>
        <p:spPr>
          <a:xfrm>
            <a:off x="3142946" y="5473211"/>
            <a:ext cx="2012731" cy="615553"/>
          </a:xfrm>
          <a:prstGeom prst="rect">
            <a:avLst/>
          </a:prstGeom>
          <a:noFill/>
        </p:spPr>
        <p:txBody>
          <a:bodyPr wrap="square" rtlCol="0">
            <a:spAutoFit/>
          </a:bodyPr>
          <a:lstStyle/>
          <a:p>
            <a:pPr algn="ctr"/>
            <a:r>
              <a:rPr lang="ja-JP" altLang="en-US" b="1">
                <a:solidFill>
                  <a:schemeClr val="bg1"/>
                </a:solidFill>
                <a:latin typeface="Meiryo UI" panose="020B0604030504040204" pitchFamily="50" charset="-128"/>
                <a:ea typeface="Meiryo UI" panose="020B0604030504040204" pitchFamily="50" charset="-128"/>
              </a:rPr>
              <a:t>現役人口</a:t>
            </a:r>
            <a:r>
              <a:rPr lang="ja-JP" altLang="en-US" sz="1600" b="1">
                <a:solidFill>
                  <a:schemeClr val="bg1"/>
                </a:solidFill>
                <a:latin typeface="Meiryo UI" panose="020B0604030504040204" pitchFamily="50" charset="-128"/>
                <a:ea typeface="Meiryo UI" panose="020B0604030504040204" pitchFamily="50" charset="-128"/>
              </a:rPr>
              <a:t>の</a:t>
            </a:r>
            <a:r>
              <a:rPr lang="ja-JP" altLang="en-US" b="1">
                <a:solidFill>
                  <a:schemeClr val="bg1"/>
                </a:solidFill>
                <a:latin typeface="Meiryo UI" panose="020B0604030504040204" pitchFamily="50" charset="-128"/>
                <a:ea typeface="Meiryo UI" panose="020B0604030504040204" pitchFamily="50" charset="-128"/>
              </a:rPr>
              <a:t>減少</a:t>
            </a:r>
            <a:endParaRPr lang="en-US" altLang="ja-JP" b="1">
              <a:solidFill>
                <a:schemeClr val="bg1"/>
              </a:solidFill>
              <a:latin typeface="Meiryo UI" panose="020B0604030504040204" pitchFamily="50" charset="-128"/>
              <a:ea typeface="Meiryo UI" panose="020B0604030504040204" pitchFamily="50" charset="-128"/>
            </a:endParaRPr>
          </a:p>
          <a:p>
            <a:pPr algn="ctr"/>
            <a:r>
              <a:rPr kumimoji="1" lang="ja-JP" altLang="en-US" sz="1600">
                <a:solidFill>
                  <a:schemeClr val="bg1"/>
                </a:solidFill>
                <a:latin typeface="Meiryo UI" panose="020B0604030504040204" pitchFamily="50" charset="-128"/>
                <a:ea typeface="Meiryo UI" panose="020B0604030504040204" pitchFamily="50" charset="-128"/>
              </a:rPr>
              <a:t>保険料を払う人が減る</a:t>
            </a:r>
          </a:p>
        </p:txBody>
      </p:sp>
      <p:sp>
        <p:nvSpPr>
          <p:cNvPr id="39" name="正方形/長方形 38">
            <a:extLst>
              <a:ext uri="{FF2B5EF4-FFF2-40B4-BE49-F238E27FC236}">
                <a16:creationId xmlns:a16="http://schemas.microsoft.com/office/drawing/2014/main" id="{99C87A1E-B87F-45F0-9D3B-CEB4D7A3A375}"/>
              </a:ext>
            </a:extLst>
          </p:cNvPr>
          <p:cNvSpPr/>
          <p:nvPr/>
        </p:nvSpPr>
        <p:spPr>
          <a:xfrm>
            <a:off x="6584619" y="5991181"/>
            <a:ext cx="1628874" cy="33111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rgbClr val="002060"/>
                </a:solidFill>
                <a:latin typeface="Meiryo UI" panose="020B0604030504040204" pitchFamily="50" charset="-128"/>
                <a:ea typeface="Meiryo UI" panose="020B0604030504040204" pitchFamily="50" charset="-128"/>
              </a:rPr>
              <a:t>保険料収入</a:t>
            </a:r>
            <a:endParaRPr kumimoji="1" lang="ja-JP" altLang="en-US" sz="1400" b="1">
              <a:solidFill>
                <a:srgbClr val="002060"/>
              </a:solidFill>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6B7F8210-60E5-44D6-A717-3192C01D5929}"/>
              </a:ext>
            </a:extLst>
          </p:cNvPr>
          <p:cNvSpPr/>
          <p:nvPr/>
        </p:nvSpPr>
        <p:spPr>
          <a:xfrm>
            <a:off x="6401148" y="3037843"/>
            <a:ext cx="1995816" cy="4262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002060"/>
                </a:solidFill>
                <a:latin typeface="Meiryo UI" panose="020B0604030504040204" pitchFamily="50" charset="-128"/>
                <a:ea typeface="Meiryo UI" panose="020B0604030504040204" pitchFamily="50" charset="-128"/>
              </a:rPr>
              <a:t>年金給付費</a:t>
            </a:r>
          </a:p>
        </p:txBody>
      </p:sp>
      <p:sp>
        <p:nvSpPr>
          <p:cNvPr id="45" name="右矢印 28">
            <a:extLst>
              <a:ext uri="{FF2B5EF4-FFF2-40B4-BE49-F238E27FC236}">
                <a16:creationId xmlns:a16="http://schemas.microsoft.com/office/drawing/2014/main" id="{DEEC74BA-B7AE-4C05-84D0-14368EEDB261}"/>
              </a:ext>
            </a:extLst>
          </p:cNvPr>
          <p:cNvSpPr/>
          <p:nvPr/>
        </p:nvSpPr>
        <p:spPr>
          <a:xfrm rot="10800000" flipH="1">
            <a:off x="5643441" y="3546955"/>
            <a:ext cx="498319" cy="46690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等号 20">
            <a:extLst>
              <a:ext uri="{FF2B5EF4-FFF2-40B4-BE49-F238E27FC236}">
                <a16:creationId xmlns:a16="http://schemas.microsoft.com/office/drawing/2014/main" id="{83D90E36-3D4E-42BB-A143-BF68B761FCB7}"/>
              </a:ext>
            </a:extLst>
          </p:cNvPr>
          <p:cNvSpPr/>
          <p:nvPr/>
        </p:nvSpPr>
        <p:spPr>
          <a:xfrm rot="5400000">
            <a:off x="7177952" y="4436702"/>
            <a:ext cx="426278" cy="339062"/>
          </a:xfrm>
          <a:prstGeom prst="mathEqual">
            <a:avLst>
              <a:gd name="adj1" fmla="val 25521"/>
              <a:gd name="adj2" fmla="val 31769"/>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A9CC"/>
              </a:solidFill>
            </a:endParaRPr>
          </a:p>
        </p:txBody>
      </p:sp>
      <p:sp>
        <p:nvSpPr>
          <p:cNvPr id="47" name="右矢印 28">
            <a:extLst>
              <a:ext uri="{FF2B5EF4-FFF2-40B4-BE49-F238E27FC236}">
                <a16:creationId xmlns:a16="http://schemas.microsoft.com/office/drawing/2014/main" id="{E8D09A93-9150-4963-95D2-328687A6348C}"/>
              </a:ext>
            </a:extLst>
          </p:cNvPr>
          <p:cNvSpPr/>
          <p:nvPr/>
        </p:nvSpPr>
        <p:spPr>
          <a:xfrm rot="10800000">
            <a:off x="5975248" y="5670141"/>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28">
            <a:extLst>
              <a:ext uri="{FF2B5EF4-FFF2-40B4-BE49-F238E27FC236}">
                <a16:creationId xmlns:a16="http://schemas.microsoft.com/office/drawing/2014/main" id="{A17C6BEA-DD10-4A47-AB95-CEBBDD95199D}"/>
              </a:ext>
            </a:extLst>
          </p:cNvPr>
          <p:cNvSpPr/>
          <p:nvPr/>
        </p:nvSpPr>
        <p:spPr>
          <a:xfrm rot="10800000" flipH="1">
            <a:off x="8366591" y="5671330"/>
            <a:ext cx="498319" cy="466908"/>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吹き出し: 四角形 48">
            <a:extLst>
              <a:ext uri="{FF2B5EF4-FFF2-40B4-BE49-F238E27FC236}">
                <a16:creationId xmlns:a16="http://schemas.microsoft.com/office/drawing/2014/main" id="{4DDC1FC0-3276-445C-8706-1A77286C6717}"/>
              </a:ext>
            </a:extLst>
          </p:cNvPr>
          <p:cNvSpPr/>
          <p:nvPr/>
        </p:nvSpPr>
        <p:spPr>
          <a:xfrm>
            <a:off x="5155677" y="2825497"/>
            <a:ext cx="949262" cy="450808"/>
          </a:xfrm>
          <a:prstGeom prst="wedgeRectCallout">
            <a:avLst>
              <a:gd name="adj1" fmla="val 20300"/>
              <a:gd name="adj2" fmla="val 89001"/>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sp>
        <p:nvSpPr>
          <p:cNvPr id="50" name="吹き出し: 四角形 49">
            <a:extLst>
              <a:ext uri="{FF2B5EF4-FFF2-40B4-BE49-F238E27FC236}">
                <a16:creationId xmlns:a16="http://schemas.microsoft.com/office/drawing/2014/main" id="{FAB51D28-C7F2-4729-946F-8EE1C6CFD010}"/>
              </a:ext>
            </a:extLst>
          </p:cNvPr>
          <p:cNvSpPr/>
          <p:nvPr/>
        </p:nvSpPr>
        <p:spPr>
          <a:xfrm>
            <a:off x="8665125" y="2825497"/>
            <a:ext cx="949262" cy="450808"/>
          </a:xfrm>
          <a:prstGeom prst="wedgeRectCallout">
            <a:avLst>
              <a:gd name="adj1" fmla="val -20024"/>
              <a:gd name="adj2" fmla="val 85857"/>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200">
                <a:solidFill>
                  <a:srgbClr val="002060"/>
                </a:solidFill>
                <a:latin typeface="Meiryo UI" panose="020B0604030504040204" pitchFamily="50" charset="-128"/>
                <a:ea typeface="Meiryo UI" panose="020B0604030504040204" pitchFamily="50" charset="-128"/>
              </a:rPr>
              <a:t>マクロ経済</a:t>
            </a:r>
          </a:p>
          <a:p>
            <a:pPr algn="ctr"/>
            <a:r>
              <a:rPr kumimoji="1" lang="ja-JP" altLang="en-US" sz="1200">
                <a:solidFill>
                  <a:srgbClr val="002060"/>
                </a:solidFill>
                <a:latin typeface="Meiryo UI" panose="020B0604030504040204" pitchFamily="50" charset="-128"/>
                <a:ea typeface="Meiryo UI" panose="020B0604030504040204" pitchFamily="50" charset="-128"/>
              </a:rPr>
              <a:t>スライド</a:t>
            </a:r>
          </a:p>
        </p:txBody>
      </p:sp>
      <p:grpSp>
        <p:nvGrpSpPr>
          <p:cNvPr id="68" name="グループ化 67">
            <a:extLst>
              <a:ext uri="{FF2B5EF4-FFF2-40B4-BE49-F238E27FC236}">
                <a16:creationId xmlns:a16="http://schemas.microsoft.com/office/drawing/2014/main" id="{C48F8A2D-C812-471B-B858-A87986490B94}"/>
              </a:ext>
            </a:extLst>
          </p:cNvPr>
          <p:cNvGrpSpPr/>
          <p:nvPr/>
        </p:nvGrpSpPr>
        <p:grpSpPr>
          <a:xfrm>
            <a:off x="8334818" y="4777188"/>
            <a:ext cx="1199304" cy="956026"/>
            <a:chOff x="8379079" y="4829018"/>
            <a:chExt cx="1199304" cy="956026"/>
          </a:xfrm>
        </p:grpSpPr>
        <p:sp>
          <p:nvSpPr>
            <p:cNvPr id="62" name="楕円 61">
              <a:extLst>
                <a:ext uri="{FF2B5EF4-FFF2-40B4-BE49-F238E27FC236}">
                  <a16:creationId xmlns:a16="http://schemas.microsoft.com/office/drawing/2014/main" id="{B01AB8AA-EF90-4FC8-8C65-109EDDD0CB89}"/>
                </a:ext>
              </a:extLst>
            </p:cNvPr>
            <p:cNvSpPr/>
            <p:nvPr/>
          </p:nvSpPr>
          <p:spPr>
            <a:xfrm>
              <a:off x="8500717" y="4829018"/>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ED0C789A-27E4-4976-840A-ABC6B7B9E4AD}"/>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高齢者が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元気に働ける</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社会づくり</a:t>
              </a:r>
              <a:endParaRPr kumimoji="1" lang="en-US" altLang="ja-JP" sz="1200" b="1">
                <a:solidFill>
                  <a:srgbClr val="002060"/>
                </a:solidFill>
                <a:latin typeface="Meiryo UI" panose="020B0604030504040204" pitchFamily="50" charset="-128"/>
                <a:ea typeface="Meiryo UI" panose="020B0604030504040204" pitchFamily="50" charset="-128"/>
              </a:endParaRPr>
            </a:p>
          </p:txBody>
        </p:sp>
      </p:grpSp>
      <p:grpSp>
        <p:nvGrpSpPr>
          <p:cNvPr id="69" name="グループ化 68">
            <a:extLst>
              <a:ext uri="{FF2B5EF4-FFF2-40B4-BE49-F238E27FC236}">
                <a16:creationId xmlns:a16="http://schemas.microsoft.com/office/drawing/2014/main" id="{BAC8AF87-1CEE-496C-8C23-1B38E5445E87}"/>
              </a:ext>
            </a:extLst>
          </p:cNvPr>
          <p:cNvGrpSpPr/>
          <p:nvPr/>
        </p:nvGrpSpPr>
        <p:grpSpPr>
          <a:xfrm>
            <a:off x="5869296" y="4666535"/>
            <a:ext cx="956028" cy="956026"/>
            <a:chOff x="5869296" y="4666535"/>
            <a:chExt cx="956028" cy="956026"/>
          </a:xfrm>
        </p:grpSpPr>
        <p:sp>
          <p:nvSpPr>
            <p:cNvPr id="64" name="楕円 63">
              <a:extLst>
                <a:ext uri="{FF2B5EF4-FFF2-40B4-BE49-F238E27FC236}">
                  <a16:creationId xmlns:a16="http://schemas.microsoft.com/office/drawing/2014/main" id="{70B625C9-D39B-4CA1-9B17-5C4B71C3CE7C}"/>
                </a:ext>
              </a:extLst>
            </p:cNvPr>
            <p:cNvSpPr/>
            <p:nvPr/>
          </p:nvSpPr>
          <p:spPr>
            <a:xfrm>
              <a:off x="5869296" y="4666535"/>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D42DCCEC-8EC0-4407-9B35-87A9507AC248}"/>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多様な</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働き方の</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推進</a:t>
              </a:r>
            </a:p>
          </p:txBody>
        </p:sp>
      </p:grpSp>
      <p:grpSp>
        <p:nvGrpSpPr>
          <p:cNvPr id="4" name="グループ化 3">
            <a:extLst>
              <a:ext uri="{FF2B5EF4-FFF2-40B4-BE49-F238E27FC236}">
                <a16:creationId xmlns:a16="http://schemas.microsoft.com/office/drawing/2014/main" id="{A9002033-CE35-4E48-BB07-76AEA21DA570}"/>
              </a:ext>
            </a:extLst>
          </p:cNvPr>
          <p:cNvGrpSpPr/>
          <p:nvPr/>
        </p:nvGrpSpPr>
        <p:grpSpPr>
          <a:xfrm>
            <a:off x="7553984" y="4332747"/>
            <a:ext cx="1019896" cy="956026"/>
            <a:chOff x="7564357" y="4317756"/>
            <a:chExt cx="1019896" cy="956026"/>
          </a:xfrm>
        </p:grpSpPr>
        <p:sp>
          <p:nvSpPr>
            <p:cNvPr id="66" name="楕円 65">
              <a:extLst>
                <a:ext uri="{FF2B5EF4-FFF2-40B4-BE49-F238E27FC236}">
                  <a16:creationId xmlns:a16="http://schemas.microsoft.com/office/drawing/2014/main" id="{D969B95F-5437-4652-8F8C-1F646B517F13}"/>
                </a:ext>
              </a:extLst>
            </p:cNvPr>
            <p:cNvSpPr/>
            <p:nvPr/>
          </p:nvSpPr>
          <p:spPr>
            <a:xfrm>
              <a:off x="7596291" y="4317756"/>
              <a:ext cx="956028" cy="956026"/>
            </a:xfrm>
            <a:prstGeom prst="ellipse">
              <a:avLst/>
            </a:prstGeom>
            <a:solidFill>
              <a:schemeClr val="accent2">
                <a:lumMod val="40000"/>
                <a:lumOff val="60000"/>
              </a:schemeClr>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67" name="テキスト ボックス 66">
              <a:extLst>
                <a:ext uri="{FF2B5EF4-FFF2-40B4-BE49-F238E27FC236}">
                  <a16:creationId xmlns:a16="http://schemas.microsoft.com/office/drawing/2014/main" id="{0E7394A6-5AD5-4B60-A023-36E80D11BA09}"/>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rgbClr val="002060"/>
                  </a:solidFill>
                  <a:latin typeface="Meiryo UI" panose="020B0604030504040204" pitchFamily="50" charset="-128"/>
                  <a:ea typeface="Meiryo UI" panose="020B0604030504040204" pitchFamily="50" charset="-128"/>
                </a:rPr>
                <a:t>女性が</a:t>
              </a:r>
              <a:endParaRPr kumimoji="1" lang="en-US" altLang="ja-JP" sz="1200" b="1">
                <a:solidFill>
                  <a:srgbClr val="002060"/>
                </a:solidFill>
                <a:latin typeface="Meiryo UI" panose="020B0604030504040204" pitchFamily="50" charset="-128"/>
                <a:ea typeface="Meiryo UI" panose="020B0604030504040204" pitchFamily="50" charset="-128"/>
              </a:endParaRPr>
            </a:p>
            <a:p>
              <a:pPr algn="ctr"/>
              <a:r>
                <a:rPr kumimoji="1" lang="ja-JP" altLang="en-US" sz="1200" b="1">
                  <a:solidFill>
                    <a:srgbClr val="002060"/>
                  </a:solidFill>
                  <a:latin typeface="Meiryo UI" panose="020B0604030504040204" pitchFamily="50" charset="-128"/>
                  <a:ea typeface="Meiryo UI" panose="020B0604030504040204" pitchFamily="50" charset="-128"/>
                </a:rPr>
                <a:t>働きやすい</a:t>
              </a:r>
            </a:p>
            <a:p>
              <a:pPr algn="ctr"/>
              <a:r>
                <a:rPr kumimoji="1" lang="ja-JP" altLang="en-US" sz="1200" b="1">
                  <a:solidFill>
                    <a:srgbClr val="002060"/>
                  </a:solidFill>
                  <a:latin typeface="Meiryo UI" panose="020B0604030504040204" pitchFamily="50" charset="-128"/>
                  <a:ea typeface="Meiryo UI" panose="020B0604030504040204" pitchFamily="50" charset="-128"/>
                </a:rPr>
                <a:t>環境づくり</a:t>
              </a:r>
            </a:p>
          </p:txBody>
        </p:sp>
      </p:grpSp>
      <p:pic>
        <p:nvPicPr>
          <p:cNvPr id="3" name="決定、ボタン押下5">
            <a:hlinkClick r:id="" action="ppaction://media"/>
            <a:extLst>
              <a:ext uri="{FF2B5EF4-FFF2-40B4-BE49-F238E27FC236}">
                <a16:creationId xmlns:a16="http://schemas.microsoft.com/office/drawing/2014/main" id="{CB8C48E0-CB5A-43F7-803C-8532909DDA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80763" y="-92018"/>
            <a:ext cx="609600" cy="609600"/>
          </a:xfrm>
          <a:prstGeom prst="rect">
            <a:avLst/>
          </a:prstGeom>
        </p:spPr>
      </p:pic>
    </p:spTree>
    <p:extLst>
      <p:ext uri="{BB962C8B-B14F-4D97-AF65-F5344CB8AC3E}">
        <p14:creationId xmlns:p14="http://schemas.microsoft.com/office/powerpoint/2010/main" val="34741664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63" presetClass="path" presetSubtype="0" accel="50000" decel="50000" fill="hold" grpId="1" nodeType="withEffect">
                                  <p:stCondLst>
                                    <p:cond delay="0"/>
                                  </p:stCondLst>
                                  <p:childTnLst>
                                    <p:animMotion origin="layout" path="M -0.02516 2.59259E-6 L -1.79487E-6 2.59259E-6 " pathEditMode="relative" rAng="0" ptsTypes="AA">
                                      <p:cBhvr>
                                        <p:cTn id="9" dur="1000" fill="hold"/>
                                        <p:tgtEl>
                                          <p:spTgt spid="45"/>
                                        </p:tgtEl>
                                        <p:attrNameLst>
                                          <p:attrName>ppt_x</p:attrName>
                                          <p:attrName>ppt_y</p:attrName>
                                        </p:attrNameLst>
                                      </p:cBhvr>
                                      <p:rCtr x="1250" y="0"/>
                                    </p:animMotion>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63" presetClass="path" presetSubtype="0" accel="50000" decel="50000" fill="hold" grpId="1" nodeType="withEffect">
                                  <p:stCondLst>
                                    <p:cond delay="0"/>
                                  </p:stCondLst>
                                  <p:childTnLst>
                                    <p:animMotion origin="layout" path="M 0.02836 2.59259E-6 L 1.02564E-6 2.59259E-6 " pathEditMode="relative" rAng="0" ptsTypes="AA">
                                      <p:cBhvr>
                                        <p:cTn id="14" dur="1000" fill="hold"/>
                                        <p:tgtEl>
                                          <p:spTgt spid="20"/>
                                        </p:tgtEl>
                                        <p:attrNameLst>
                                          <p:attrName>ppt_x</p:attrName>
                                          <p:attrName>ppt_y</p:attrName>
                                        </p:attrNameLst>
                                      </p:cBhvr>
                                      <p:rCtr x="-1426" y="0"/>
                                    </p:animMotion>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168" fill="hold"/>
                                        <p:tgtEl>
                                          <p:spTgt spid="3"/>
                                        </p:tgtEl>
                                      </p:cBhvr>
                                    </p:cmd>
                                  </p:childTnLst>
                                </p:cTn>
                              </p:par>
                              <p:par>
                                <p:cTn id="18" presetID="23" presetClass="entr" presetSubtype="16"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750" fill="hold"/>
                                        <p:tgtEl>
                                          <p:spTgt spid="49"/>
                                        </p:tgtEl>
                                        <p:attrNameLst>
                                          <p:attrName>ppt_w</p:attrName>
                                        </p:attrNameLst>
                                      </p:cBhvr>
                                      <p:tavLst>
                                        <p:tav tm="0">
                                          <p:val>
                                            <p:fltVal val="0"/>
                                          </p:val>
                                        </p:tav>
                                        <p:tav tm="100000">
                                          <p:val>
                                            <p:strVal val="#ppt_w"/>
                                          </p:val>
                                        </p:tav>
                                      </p:tavLst>
                                    </p:anim>
                                    <p:anim calcmode="lin" valueType="num">
                                      <p:cBhvr>
                                        <p:cTn id="21" dur="750" fill="hold"/>
                                        <p:tgtEl>
                                          <p:spTgt spid="49"/>
                                        </p:tgtEl>
                                        <p:attrNameLst>
                                          <p:attrName>ppt_h</p:attrName>
                                        </p:attrNameLst>
                                      </p:cBhvr>
                                      <p:tavLst>
                                        <p:tav tm="0">
                                          <p:val>
                                            <p:fltVal val="0"/>
                                          </p:val>
                                        </p:tav>
                                        <p:tav tm="100000">
                                          <p:val>
                                            <p:strVal val="#ppt_h"/>
                                          </p:val>
                                        </p:tav>
                                      </p:tavLst>
                                    </p:anim>
                                  </p:childTnLst>
                                </p:cTn>
                              </p:par>
                              <p:par>
                                <p:cTn id="22" presetID="35" presetClass="path" presetSubtype="0" fill="hold" grpId="1" nodeType="withEffect">
                                  <p:stCondLst>
                                    <p:cond delay="0"/>
                                  </p:stCondLst>
                                  <p:childTnLst>
                                    <p:animMotion origin="layout" path="M 0.01426 0.05717 L 5.12821E-7 2.59259E-6 " pathEditMode="relative" rAng="0" ptsTypes="AA">
                                      <p:cBhvr>
                                        <p:cTn id="23" dur="750" fill="hold"/>
                                        <p:tgtEl>
                                          <p:spTgt spid="49"/>
                                        </p:tgtEl>
                                        <p:attrNameLst>
                                          <p:attrName>ppt_x</p:attrName>
                                          <p:attrName>ppt_y</p:attrName>
                                        </p:attrNameLst>
                                      </p:cBhvr>
                                      <p:rCtr x="-721" y="-2870"/>
                                    </p:animMotion>
                                  </p:childTnLst>
                                </p:cTn>
                              </p:par>
                              <p:par>
                                <p:cTn id="24" presetID="23" presetClass="entr" presetSubtype="16"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750" fill="hold"/>
                                        <p:tgtEl>
                                          <p:spTgt spid="50"/>
                                        </p:tgtEl>
                                        <p:attrNameLst>
                                          <p:attrName>ppt_w</p:attrName>
                                        </p:attrNameLst>
                                      </p:cBhvr>
                                      <p:tavLst>
                                        <p:tav tm="0">
                                          <p:val>
                                            <p:fltVal val="0"/>
                                          </p:val>
                                        </p:tav>
                                        <p:tav tm="100000">
                                          <p:val>
                                            <p:strVal val="#ppt_w"/>
                                          </p:val>
                                        </p:tav>
                                      </p:tavLst>
                                    </p:anim>
                                    <p:anim calcmode="lin" valueType="num">
                                      <p:cBhvr>
                                        <p:cTn id="27" dur="750" fill="hold"/>
                                        <p:tgtEl>
                                          <p:spTgt spid="50"/>
                                        </p:tgtEl>
                                        <p:attrNameLst>
                                          <p:attrName>ppt_h</p:attrName>
                                        </p:attrNameLst>
                                      </p:cBhvr>
                                      <p:tavLst>
                                        <p:tav tm="0">
                                          <p:val>
                                            <p:fltVal val="0"/>
                                          </p:val>
                                        </p:tav>
                                        <p:tav tm="100000">
                                          <p:val>
                                            <p:strVal val="#ppt_h"/>
                                          </p:val>
                                        </p:tav>
                                      </p:tavLst>
                                    </p:anim>
                                  </p:childTnLst>
                                </p:cTn>
                              </p:par>
                              <p:par>
                                <p:cTn id="28" presetID="35" presetClass="path" presetSubtype="0" fill="hold" grpId="1" nodeType="withEffect">
                                  <p:stCondLst>
                                    <p:cond delay="0"/>
                                  </p:stCondLst>
                                  <p:childTnLst>
                                    <p:animMotion origin="layout" path="M -0.01106 0.05694 L 3.84615E-6 2.59259E-6 " pathEditMode="relative" rAng="0" ptsTypes="AA">
                                      <p:cBhvr>
                                        <p:cTn id="29" dur="750" fill="hold"/>
                                        <p:tgtEl>
                                          <p:spTgt spid="50"/>
                                        </p:tgtEl>
                                        <p:attrNameLst>
                                          <p:attrName>ppt_x</p:attrName>
                                          <p:attrName>ppt_y</p:attrName>
                                        </p:attrNameLst>
                                      </p:cBhvr>
                                      <p:rCtr x="545" y="-2847"/>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63" presetClass="path" presetSubtype="0" accel="50000" decel="50000" fill="hold" grpId="1" nodeType="withEffect">
                                  <p:stCondLst>
                                    <p:cond delay="0"/>
                                  </p:stCondLst>
                                  <p:childTnLst>
                                    <p:animMotion origin="layout" path="M 0.02836 2.59259E-6 L 1.02564E-6 2.59259E-6 " pathEditMode="relative" rAng="0" ptsTypes="AA">
                                      <p:cBhvr>
                                        <p:cTn id="36" dur="1000" fill="hold"/>
                                        <p:tgtEl>
                                          <p:spTgt spid="47"/>
                                        </p:tgtEl>
                                        <p:attrNameLst>
                                          <p:attrName>ppt_x</p:attrName>
                                          <p:attrName>ppt_y</p:attrName>
                                        </p:attrNameLst>
                                      </p:cBhvr>
                                      <p:rCtr x="-1426" y="0"/>
                                    </p:animMotion>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63" presetClass="path" presetSubtype="0" accel="50000" decel="50000" fill="hold" grpId="1" nodeType="withEffect">
                                  <p:stCondLst>
                                    <p:cond delay="0"/>
                                  </p:stCondLst>
                                  <p:childTnLst>
                                    <p:animMotion origin="layout" path="M -0.02516 2.59259E-6 L -1.79487E-6 2.59259E-6 " pathEditMode="relative" rAng="0" ptsTypes="AA">
                                      <p:cBhvr>
                                        <p:cTn id="41" dur="1000" fill="hold"/>
                                        <p:tgtEl>
                                          <p:spTgt spid="48"/>
                                        </p:tgtEl>
                                        <p:attrNameLst>
                                          <p:attrName>ppt_x</p:attrName>
                                          <p:attrName>ppt_y</p:attrName>
                                        </p:attrNameLst>
                                      </p:cBhvr>
                                      <p:rCtr x="1250" y="0"/>
                                    </p:animMotion>
                                  </p:childTnLst>
                                </p:cTn>
                              </p:par>
                            </p:childTnLst>
                          </p:cTn>
                        </p:par>
                        <p:par>
                          <p:cTn id="42" fill="hold">
                            <p:stCondLst>
                              <p:cond delay="1000"/>
                            </p:stCondLst>
                            <p:childTnLst>
                              <p:par>
                                <p:cTn id="43" presetID="1" presetClass="mediacall" presetSubtype="0" fill="hold" nodeType="afterEffect">
                                  <p:stCondLst>
                                    <p:cond delay="0"/>
                                  </p:stCondLst>
                                  <p:childTnLst>
                                    <p:cmd type="call" cmd="playFrom(0.0)">
                                      <p:cBhvr>
                                        <p:cTn id="44" dur="2168" fill="hold"/>
                                        <p:tgtEl>
                                          <p:spTgt spid="3"/>
                                        </p:tgtEl>
                                      </p:cBhvr>
                                    </p:cmd>
                                  </p:childTnLst>
                                </p:cTn>
                              </p:par>
                              <p:par>
                                <p:cTn id="45" presetID="10" presetClass="entr" presetSubtype="0" fill="hold"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par>
                                <p:cTn id="48" presetID="10" presetClass="entr" presetSubtype="0" fill="hold" nodeType="withEffect">
                                  <p:stCondLst>
                                    <p:cond delay="2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par>
                                <p:cTn id="51" presetID="10" presetClass="entr" presetSubtype="0" fill="hold" nodeType="withEffect">
                                  <p:stCondLst>
                                    <p:cond delay="5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0909">
                <p:cTn id="54" fill="hold" display="0">
                  <p:stCondLst>
                    <p:cond delay="indefinite"/>
                  </p:stCondLst>
                  <p:endCondLst>
                    <p:cond evt="onStopAudio" delay="0">
                      <p:tgtEl>
                        <p:sldTgt/>
                      </p:tgtEl>
                    </p:cond>
                  </p:endCondLst>
                </p:cTn>
                <p:tgtEl>
                  <p:spTgt spid="3"/>
                </p:tgtEl>
              </p:cMediaNode>
            </p:audio>
          </p:childTnLst>
        </p:cTn>
      </p:par>
    </p:tnLst>
    <p:bldLst>
      <p:bldP spid="20" grpId="0" animBg="1"/>
      <p:bldP spid="20"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3587ACB4-3D04-4DA6-87C1-155E8A0A790F}"/>
              </a:ext>
            </a:extLst>
          </p:cNvPr>
          <p:cNvSpPr/>
          <p:nvPr/>
        </p:nvSpPr>
        <p:spPr>
          <a:xfrm>
            <a:off x="382926" y="0"/>
            <a:ext cx="9064564"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ED02B9AA-E517-4337-88BE-9D2DCEC6C798}"/>
              </a:ext>
            </a:extLst>
          </p:cNvPr>
          <p:cNvSpPr/>
          <p:nvPr/>
        </p:nvSpPr>
        <p:spPr>
          <a:xfrm>
            <a:off x="643736" y="1814332"/>
            <a:ext cx="8652664" cy="279745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BD4F88A8-DD1E-4231-BD0B-82171979CD82}"/>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D8F858C9-A7A1-4536-A6D2-E0005A0D4029}"/>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837E6B9-C95A-4AF8-83BE-1486B1B60CD1}"/>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7835CE57-606B-48BB-8B73-59D009476F4A}"/>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124B8E7-034F-4C19-AB77-4CDB0941AB2D}"/>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6730" y="55917"/>
            <a:ext cx="789075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令和６年度の年金額の改定（スライド）について</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33</a:t>
            </a:fld>
            <a:endParaRPr kumimoji="1" lang="ja-JP" altLang="en-US"/>
          </a:p>
        </p:txBody>
      </p:sp>
      <p:sp>
        <p:nvSpPr>
          <p:cNvPr id="7" name="正方形/長方形 6">
            <a:extLst>
              <a:ext uri="{FF2B5EF4-FFF2-40B4-BE49-F238E27FC236}">
                <a16:creationId xmlns:a16="http://schemas.microsoft.com/office/drawing/2014/main" id="{83D33341-1701-47EE-AD41-D0458D5C9D03}"/>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3</a:t>
            </a:r>
            <a:endParaRPr kumimoji="1" lang="ja-JP" altLang="en-US"/>
          </a:p>
        </p:txBody>
      </p:sp>
      <p:sp>
        <p:nvSpPr>
          <p:cNvPr id="9" name="テキスト ボックス 8">
            <a:extLst>
              <a:ext uri="{FF2B5EF4-FFF2-40B4-BE49-F238E27FC236}">
                <a16:creationId xmlns:a16="http://schemas.microsoft.com/office/drawing/2014/main" id="{BE4371B2-6026-4E19-B1BF-1F433EC4426B}"/>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28E3F346-698B-4090-BCFF-21ADA61A6D2A}"/>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a:t>
            </a:r>
            <a:r>
              <a:rPr kumimoji="1" lang="ja-JP" altLang="en-US" sz="1200">
                <a:solidFill>
                  <a:prstClr val="black"/>
                </a:solidFill>
                <a:latin typeface="Meiryo UI"/>
                <a:ea typeface="Meiryo UI"/>
              </a:rPr>
              <a:t>６</a:t>
            </a:r>
            <a:r>
              <a:rPr kumimoji="1" lang="ja-JP" altLang="en-US" sz="1200" i="0" u="none" strike="noStrike" kern="1200" cap="none" spc="0" normalizeH="0" baseline="0" noProof="0">
                <a:ln>
                  <a:noFill/>
                </a:ln>
                <a:solidFill>
                  <a:prstClr val="black"/>
                </a:solidFill>
                <a:effectLst/>
                <a:uLnTx/>
                <a:uFillTx/>
                <a:latin typeface="Meiryo UI"/>
                <a:ea typeface="Meiryo UI"/>
              </a:rPr>
              <a:t>年度の場合</a:t>
            </a:r>
          </a:p>
        </p:txBody>
      </p:sp>
      <p:sp>
        <p:nvSpPr>
          <p:cNvPr id="12" name="テキスト ボックス 11">
            <a:extLst>
              <a:ext uri="{FF2B5EF4-FFF2-40B4-BE49-F238E27FC236}">
                <a16:creationId xmlns:a16="http://schemas.microsoft.com/office/drawing/2014/main" id="{94F5F27B-F02F-4ED4-8A4B-F703DD41D2C8}"/>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EDEA95AD-2ABE-4673-936F-11174D074769}"/>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8EED9EEE-3779-4163-AA75-00C32D39A684}"/>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6A8F6463-73E8-4A02-96D1-A4BE809457AE}"/>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8961A847-652D-41EC-99A0-4060C2FC65C6}"/>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33B4BF6D-739F-451A-946D-605621BEA4F6}"/>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0.1</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5791E5F-0553-4CF1-9BE9-52A7E692203D}"/>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97F6104-B272-406B-A20D-ACDEFCC77E3A}"/>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0ADCA5EF-2CC0-408A-B8D8-EB41ABC0D36D}"/>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7A817582-15DF-4CBB-8CFC-FBD63B740AD6}"/>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1F5BFE9C-27A0-4579-A1A7-222DCEC9FC47}"/>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a:solidFill>
                  <a:prstClr val="black"/>
                </a:solidFill>
                <a:latin typeface="Meiryo UI" panose="020B0604030504040204" pitchFamily="50" charset="-128"/>
                <a:ea typeface="Meiryo UI" panose="020B0604030504040204" pitchFamily="50" charset="-128"/>
              </a:rPr>
              <a:t>3</a:t>
            </a: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（令和５年）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584C998B-020A-4F41-8818-6FEB6EA15734}"/>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705677D8-AD71-4A7A-A606-4D2BAA10B6FE}"/>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E21CD6E7-9B06-4B1F-8AE7-B32E0921FA65}"/>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3.1</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49574E2A-17B8-4E83-AA1C-97C81C177AC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E7FB4D68-7F1E-4513-89BB-E86B1694335A}"/>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5F965C59-7C2C-4A91-A88E-5184B389EC0E}"/>
              </a:ext>
            </a:extLst>
          </p:cNvPr>
          <p:cNvGrpSpPr/>
          <p:nvPr/>
        </p:nvGrpSpPr>
        <p:grpSpPr>
          <a:xfrm>
            <a:off x="1544863" y="3665254"/>
            <a:ext cx="1855597" cy="670276"/>
            <a:chOff x="1566507" y="3665254"/>
            <a:chExt cx="1855597" cy="670276"/>
          </a:xfrm>
        </p:grpSpPr>
        <p:sp>
          <p:nvSpPr>
            <p:cNvPr id="20" name="角丸四角形 103">
              <a:extLst>
                <a:ext uri="{FF2B5EF4-FFF2-40B4-BE49-F238E27FC236}">
                  <a16:creationId xmlns:a16="http://schemas.microsoft.com/office/drawing/2014/main" id="{E4B642D1-7202-486F-BF11-C9484A21A783}"/>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0A902A8-DD3B-4B70-8CBE-265D5F5DAFCE}"/>
                </a:ext>
              </a:extLst>
            </p:cNvPr>
            <p:cNvSpPr txBox="1"/>
            <p:nvPr/>
          </p:nvSpPr>
          <p:spPr>
            <a:xfrm>
              <a:off x="1566507" y="3966198"/>
              <a:ext cx="883294"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3.2</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03485824-B6A2-4B95-9A1E-41F39080A6B6}"/>
                </a:ext>
              </a:extLst>
            </p:cNvPr>
            <p:cNvSpPr txBox="1"/>
            <p:nvPr/>
          </p:nvSpPr>
          <p:spPr>
            <a:xfrm>
              <a:off x="2122639" y="4070479"/>
              <a:ext cx="1299465" cy="253916"/>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（令和６年度）</a:t>
              </a:r>
              <a:endParaRPr kumimoji="1" lang="en-US" altLang="ja-JP" sz="105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grpSp>
      <p:grpSp>
        <p:nvGrpSpPr>
          <p:cNvPr id="2" name="グループ化 1">
            <a:extLst>
              <a:ext uri="{FF2B5EF4-FFF2-40B4-BE49-F238E27FC236}">
                <a16:creationId xmlns:a16="http://schemas.microsoft.com/office/drawing/2014/main" id="{A240C91F-833E-454D-BFC0-DBCA304FB08E}"/>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D91F89A9-D02A-4B82-A417-45A14C3C54C3}"/>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B5C7B476-4748-4AE0-99F3-2C6DAA7CB20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2" name="四角形: 角を丸くする 41">
            <a:extLst>
              <a:ext uri="{FF2B5EF4-FFF2-40B4-BE49-F238E27FC236}">
                <a16:creationId xmlns:a16="http://schemas.microsoft.com/office/drawing/2014/main" id="{0D246D6A-685E-4E34-9BB0-79A3C05D258C}"/>
              </a:ext>
            </a:extLst>
          </p:cNvPr>
          <p:cNvSpPr/>
          <p:nvPr/>
        </p:nvSpPr>
        <p:spPr>
          <a:xfrm>
            <a:off x="3316193" y="6060079"/>
            <a:ext cx="3156372"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7">
            <a:extLst>
              <a:ext uri="{FF2B5EF4-FFF2-40B4-BE49-F238E27FC236}">
                <a16:creationId xmlns:a16="http://schemas.microsoft.com/office/drawing/2014/main" id="{CB074544-1264-4EC1-AA9B-C91CF166C992}"/>
              </a:ext>
            </a:extLst>
          </p:cNvPr>
          <p:cNvSpPr/>
          <p:nvPr/>
        </p:nvSpPr>
        <p:spPr>
          <a:xfrm>
            <a:off x="643736" y="4920417"/>
            <a:ext cx="8652664" cy="85729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393B60B5-DFB5-4FC9-A98A-D91E7632466B}"/>
              </a:ext>
            </a:extLst>
          </p:cNvPr>
          <p:cNvSpPr txBox="1"/>
          <p:nvPr/>
        </p:nvSpPr>
        <p:spPr>
          <a:xfrm>
            <a:off x="3472237" y="6090856"/>
            <a:ext cx="173316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年金額改定率</a:t>
            </a:r>
          </a:p>
        </p:txBody>
      </p:sp>
      <p:sp>
        <p:nvSpPr>
          <p:cNvPr id="45" name="テキスト ボックス 44">
            <a:extLst>
              <a:ext uri="{FF2B5EF4-FFF2-40B4-BE49-F238E27FC236}">
                <a16:creationId xmlns:a16="http://schemas.microsoft.com/office/drawing/2014/main" id="{14F97F25-68E2-406E-A4F1-2A483290C109}"/>
              </a:ext>
            </a:extLst>
          </p:cNvPr>
          <p:cNvSpPr txBox="1"/>
          <p:nvPr/>
        </p:nvSpPr>
        <p:spPr>
          <a:xfrm>
            <a:off x="5043693" y="6060079"/>
            <a:ext cx="1231573" cy="46166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+2.7</a:t>
            </a:r>
            <a:r>
              <a:rPr kumimoji="1" lang="ja-JP" altLang="en-US" sz="18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C774E3F9-CA35-43A2-A982-589717A54B69}"/>
              </a:ext>
            </a:extLst>
          </p:cNvPr>
          <p:cNvSpPr txBox="1"/>
          <p:nvPr/>
        </p:nvSpPr>
        <p:spPr>
          <a:xfrm>
            <a:off x="624419" y="5179787"/>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77ED4DCE-D02E-4586-BC39-BD6882DBB579}"/>
              </a:ext>
            </a:extLst>
          </p:cNvPr>
          <p:cNvSpPr/>
          <p:nvPr/>
        </p:nvSpPr>
        <p:spPr>
          <a:xfrm>
            <a:off x="3985152" y="5002663"/>
            <a:ext cx="4292568"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1622F3-A53A-47C0-80E8-8914319BEC61}"/>
              </a:ext>
            </a:extLst>
          </p:cNvPr>
          <p:cNvSpPr txBox="1"/>
          <p:nvPr/>
        </p:nvSpPr>
        <p:spPr>
          <a:xfrm>
            <a:off x="4091505" y="5149873"/>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72D4F231-3F00-4C5A-BFEF-C83ECFA4EE61}"/>
              </a:ext>
            </a:extLst>
          </p:cNvPr>
          <p:cNvSpPr txBox="1"/>
          <p:nvPr/>
        </p:nvSpPr>
        <p:spPr>
          <a:xfrm>
            <a:off x="5075021" y="5011374"/>
            <a:ext cx="3237918"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4" name="グループ化 3">
            <a:extLst>
              <a:ext uri="{FF2B5EF4-FFF2-40B4-BE49-F238E27FC236}">
                <a16:creationId xmlns:a16="http://schemas.microsoft.com/office/drawing/2014/main" id="{02305426-1CCA-4E8D-85AD-4562E8B88ED5}"/>
              </a:ext>
            </a:extLst>
          </p:cNvPr>
          <p:cNvGrpSpPr/>
          <p:nvPr/>
        </p:nvGrpSpPr>
        <p:grpSpPr>
          <a:xfrm>
            <a:off x="6524455" y="6060079"/>
            <a:ext cx="2923035" cy="405587"/>
            <a:chOff x="6524455" y="6060079"/>
            <a:chExt cx="2923035" cy="405587"/>
          </a:xfrm>
        </p:grpSpPr>
        <p:sp>
          <p:nvSpPr>
            <p:cNvPr id="53" name="吹き出し: 四角形 52">
              <a:extLst>
                <a:ext uri="{FF2B5EF4-FFF2-40B4-BE49-F238E27FC236}">
                  <a16:creationId xmlns:a16="http://schemas.microsoft.com/office/drawing/2014/main" id="{7A8D98C8-8C3F-4975-BA01-1A9C57B98017}"/>
                </a:ext>
              </a:extLst>
            </p:cNvPr>
            <p:cNvSpPr/>
            <p:nvPr/>
          </p:nvSpPr>
          <p:spPr>
            <a:xfrm>
              <a:off x="6613675" y="6060079"/>
              <a:ext cx="2739210" cy="405587"/>
            </a:xfrm>
            <a:prstGeom prst="wedgeRectCallout">
              <a:avLst>
                <a:gd name="adj1" fmla="val -57165"/>
                <a:gd name="adj2" fmla="val -1113"/>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06E3B0F-B83A-4274-9DD8-11C9D9A713C0}"/>
                </a:ext>
              </a:extLst>
            </p:cNvPr>
            <p:cNvSpPr txBox="1"/>
            <p:nvPr/>
          </p:nvSpPr>
          <p:spPr>
            <a:xfrm>
              <a:off x="6524455" y="6090014"/>
              <a:ext cx="2923035"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令和６年度は </a:t>
              </a:r>
              <a:r>
                <a:rPr kumimoji="1" lang="en-US" altLang="ja-JP" sz="1600" b="1">
                  <a:solidFill>
                    <a:srgbClr val="002060"/>
                  </a:solidFill>
                  <a:latin typeface="Meiryo UI" panose="020B0604030504040204" pitchFamily="50" charset="-128"/>
                  <a:ea typeface="Meiryo UI" panose="020B0604030504040204" pitchFamily="50" charset="-128"/>
                </a:rPr>
                <a:t>2</a:t>
              </a:r>
              <a:r>
                <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.7</a:t>
              </a: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％のプラス改定</a:t>
              </a:r>
              <a:endPar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grpSp>
        <p:nvGrpSpPr>
          <p:cNvPr id="3" name="グループ化 2">
            <a:extLst>
              <a:ext uri="{FF2B5EF4-FFF2-40B4-BE49-F238E27FC236}">
                <a16:creationId xmlns:a16="http://schemas.microsoft.com/office/drawing/2014/main" id="{B348C972-0E2E-4F3B-A578-019B14AEF4BF}"/>
              </a:ext>
            </a:extLst>
          </p:cNvPr>
          <p:cNvGrpSpPr/>
          <p:nvPr/>
        </p:nvGrpSpPr>
        <p:grpSpPr>
          <a:xfrm>
            <a:off x="464674" y="4571543"/>
            <a:ext cx="3341305" cy="389118"/>
            <a:chOff x="464674" y="4571543"/>
            <a:chExt cx="3341305" cy="389118"/>
          </a:xfrm>
        </p:grpSpPr>
        <p:sp>
          <p:nvSpPr>
            <p:cNvPr id="62" name="吹き出し: 四角形 61">
              <a:extLst>
                <a:ext uri="{FF2B5EF4-FFF2-40B4-BE49-F238E27FC236}">
                  <a16:creationId xmlns:a16="http://schemas.microsoft.com/office/drawing/2014/main" id="{5779FEF3-F60D-4F7D-B212-BEE1BD265DB8}"/>
                </a:ext>
              </a:extLst>
            </p:cNvPr>
            <p:cNvSpPr/>
            <p:nvPr/>
          </p:nvSpPr>
          <p:spPr>
            <a:xfrm>
              <a:off x="588354" y="4571543"/>
              <a:ext cx="3209533" cy="389118"/>
            </a:xfrm>
            <a:prstGeom prst="wedgeRectCallout">
              <a:avLst>
                <a:gd name="adj1" fmla="val -21045"/>
                <a:gd name="adj2" fmla="val 106462"/>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88881F79-621D-47F2-95DB-A995EA0379FD}"/>
                </a:ext>
              </a:extLst>
            </p:cNvPr>
            <p:cNvSpPr txBox="1"/>
            <p:nvPr/>
          </p:nvSpPr>
          <p:spPr>
            <a:xfrm>
              <a:off x="464674" y="4624399"/>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66EA4089-E807-4A48-8B34-F3B36854255C}"/>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D2FE07CB-579F-4E8A-B7FE-FA2FD737ABD1}"/>
              </a:ext>
            </a:extLst>
          </p:cNvPr>
          <p:cNvSpPr/>
          <p:nvPr/>
        </p:nvSpPr>
        <p:spPr>
          <a:xfrm>
            <a:off x="4548632" y="5779934"/>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9159497C-2B25-4C2D-B207-C30505B22441}"/>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86915C6C-E604-4CB7-95BD-909501EAE6AB}"/>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F5FED2C3-0648-4685-B142-35EE924CECAC}"/>
              </a:ext>
            </a:extLst>
          </p:cNvPr>
          <p:cNvSpPr/>
          <p:nvPr/>
        </p:nvSpPr>
        <p:spPr>
          <a:xfrm>
            <a:off x="6310330" y="4470276"/>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330239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3 L -4.87179E-6 2.59259E-6 " pathEditMode="relative" rAng="0" ptsTypes="AA">
                                      <p:cBhvr>
                                        <p:cTn id="18" dur="500" fill="hold"/>
                                        <p:tgtEl>
                                          <p:spTgt spid="3"/>
                                        </p:tgtEl>
                                        <p:attrNameLst>
                                          <p:attrName>ppt_x</p:attrName>
                                          <p:attrName>ppt_y</p:attrName>
                                        </p:attrNameLst>
                                      </p:cBhvr>
                                      <p:rCtr x="3221" y="-3102"/>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35" presetClass="path" presetSubtype="0" fill="hold" nodeType="withEffect">
                                  <p:stCondLst>
                                    <p:cond delay="0"/>
                                  </p:stCondLst>
                                  <p:childTnLst>
                                    <p:animMotion origin="layout" path="M -0.15833 -0.00046 L 2.5641E-7 -4.44444E-6 " pathEditMode="relative" rAng="0" ptsTypes="AA">
                                      <p:cBhvr>
                                        <p:cTn id="26" dur="500" fill="hold"/>
                                        <p:tgtEl>
                                          <p:spTgt spid="4"/>
                                        </p:tgtEl>
                                        <p:attrNameLst>
                                          <p:attrName>ppt_x</p:attrName>
                                          <p:attrName>ppt_y</p:attrName>
                                        </p:attrNameLst>
                                      </p:cBhvr>
                                      <p:rCtr x="79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3587ACB4-3D04-4DA6-87C1-155E8A0A790F}"/>
              </a:ext>
            </a:extLst>
          </p:cNvPr>
          <p:cNvSpPr/>
          <p:nvPr/>
        </p:nvSpPr>
        <p:spPr>
          <a:xfrm>
            <a:off x="382926" y="0"/>
            <a:ext cx="9064564"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
            <a:extLst>
              <a:ext uri="{FF2B5EF4-FFF2-40B4-BE49-F238E27FC236}">
                <a16:creationId xmlns:a16="http://schemas.microsoft.com/office/drawing/2014/main" id="{ED02B9AA-E517-4337-88BE-9D2DCEC6C798}"/>
              </a:ext>
            </a:extLst>
          </p:cNvPr>
          <p:cNvSpPr/>
          <p:nvPr/>
        </p:nvSpPr>
        <p:spPr>
          <a:xfrm>
            <a:off x="643736" y="1814332"/>
            <a:ext cx="8652664" cy="279745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　　　　　　　　　　　　</a:t>
            </a: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15" name="四角形: 角を丸くする 14">
            <a:extLst>
              <a:ext uri="{FF2B5EF4-FFF2-40B4-BE49-F238E27FC236}">
                <a16:creationId xmlns:a16="http://schemas.microsoft.com/office/drawing/2014/main" id="{BD4F88A8-DD1E-4231-BD0B-82171979CD82}"/>
              </a:ext>
            </a:extLst>
          </p:cNvPr>
          <p:cNvSpPr/>
          <p:nvPr/>
        </p:nvSpPr>
        <p:spPr>
          <a:xfrm>
            <a:off x="4121101" y="2224143"/>
            <a:ext cx="5075311" cy="1215472"/>
          </a:xfrm>
          <a:prstGeom prst="roundRect">
            <a:avLst>
              <a:gd name="adj" fmla="val 0"/>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indent="-177800" defTabSz="914290"/>
            <a:endParaRPr kumimoji="1" lang="ja-JP" altLang="en-US" sz="1400">
              <a:solidFill>
                <a:prstClr val="black"/>
              </a:solidFill>
              <a:latin typeface="Meiryo UI" panose="020B0604030504040204" pitchFamily="50" charset="-128"/>
              <a:ea typeface="Meiryo UI" panose="020B0604030504040204" pitchFamily="50" charset="-128"/>
            </a:endParaRPr>
          </a:p>
        </p:txBody>
      </p:sp>
      <p:sp>
        <p:nvSpPr>
          <p:cNvPr id="16" name="角丸四角形 94">
            <a:extLst>
              <a:ext uri="{FF2B5EF4-FFF2-40B4-BE49-F238E27FC236}">
                <a16:creationId xmlns:a16="http://schemas.microsoft.com/office/drawing/2014/main" id="{D8F858C9-A7A1-4536-A6D2-E0005A0D4029}"/>
              </a:ext>
            </a:extLst>
          </p:cNvPr>
          <p:cNvSpPr/>
          <p:nvPr/>
        </p:nvSpPr>
        <p:spPr bwMode="auto">
          <a:xfrm>
            <a:off x="68462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1" name="角丸四角形 94">
            <a:extLst>
              <a:ext uri="{FF2B5EF4-FFF2-40B4-BE49-F238E27FC236}">
                <a16:creationId xmlns:a16="http://schemas.microsoft.com/office/drawing/2014/main" id="{9837E6B9-C95A-4AF8-83BE-1486B1B60CD1}"/>
              </a:ext>
            </a:extLst>
          </p:cNvPr>
          <p:cNvSpPr/>
          <p:nvPr/>
        </p:nvSpPr>
        <p:spPr bwMode="auto">
          <a:xfrm>
            <a:off x="5131731" y="2477354"/>
            <a:ext cx="1370428" cy="897944"/>
          </a:xfrm>
          <a:prstGeom prst="roundRect">
            <a:avLst>
              <a:gd name="adj" fmla="val 2062"/>
            </a:avLst>
          </a:prstGeom>
          <a:solidFill>
            <a:schemeClr val="bg1">
              <a:lumMod val="85000"/>
            </a:schemeClr>
          </a:solid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R="0" lvl="0" algn="ctr" defTabSz="91429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7835CE57-606B-48BB-8B73-59D009476F4A}"/>
              </a:ext>
            </a:extLst>
          </p:cNvPr>
          <p:cNvSpPr/>
          <p:nvPr/>
        </p:nvSpPr>
        <p:spPr>
          <a:xfrm>
            <a:off x="2087601" y="1058588"/>
            <a:ext cx="2160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E124B8E7-034F-4C19-AB77-4CDB0941AB2D}"/>
              </a:ext>
            </a:extLst>
          </p:cNvPr>
          <p:cNvSpPr/>
          <p:nvPr/>
        </p:nvSpPr>
        <p:spPr>
          <a:xfrm>
            <a:off x="4714514" y="1058588"/>
            <a:ext cx="27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1556730" y="55917"/>
            <a:ext cx="7890759" cy="461665"/>
          </a:xfrm>
          <a:prstGeom prst="rect">
            <a:avLst/>
          </a:prstGeom>
          <a:noFill/>
        </p:spPr>
        <p:txBody>
          <a:bodyPr wrap="square" rtlCol="0">
            <a:spAutoFit/>
          </a:bodyPr>
          <a:lstStyle/>
          <a:p>
            <a:r>
              <a:rPr lang="ja-JP" altLang="en-US" sz="2400" b="1" spc="300">
                <a:solidFill>
                  <a:schemeClr val="bg1"/>
                </a:solidFill>
                <a:latin typeface="BIZ UDPゴシック" panose="020B0400000000000000" pitchFamily="50" charset="-128"/>
                <a:ea typeface="BIZ UDPゴシック" panose="020B0400000000000000" pitchFamily="50" charset="-128"/>
              </a:rPr>
              <a:t>令和７年度の年金額の改定（スライド）について</a:t>
            </a: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34</a:t>
            </a:fld>
            <a:endParaRPr kumimoji="1" lang="ja-JP" altLang="en-US"/>
          </a:p>
        </p:txBody>
      </p:sp>
      <p:sp>
        <p:nvSpPr>
          <p:cNvPr id="7" name="正方形/長方形 6">
            <a:extLst>
              <a:ext uri="{FF2B5EF4-FFF2-40B4-BE49-F238E27FC236}">
                <a16:creationId xmlns:a16="http://schemas.microsoft.com/office/drawing/2014/main" id="{83D33341-1701-47EE-AD41-D0458D5C9D03}"/>
              </a:ext>
            </a:extLst>
          </p:cNvPr>
          <p:cNvSpPr/>
          <p:nvPr/>
        </p:nvSpPr>
        <p:spPr bwMode="gray">
          <a:xfrm>
            <a:off x="539294" y="98888"/>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sz="1800" b="1" spc="300">
                <a:solidFill>
                  <a:schemeClr val="bg1"/>
                </a:solidFill>
                <a:latin typeface="BIZ UDPゴシック" panose="020B0400000000000000" pitchFamily="50" charset="-128"/>
                <a:ea typeface="BIZ UDPゴシック" panose="020B0400000000000000" pitchFamily="50" charset="-128"/>
              </a:rPr>
              <a:t>4</a:t>
            </a:r>
            <a:endParaRPr kumimoji="1" lang="ja-JP" altLang="en-US"/>
          </a:p>
        </p:txBody>
      </p:sp>
      <p:sp>
        <p:nvSpPr>
          <p:cNvPr id="9" name="テキスト ボックス 8">
            <a:extLst>
              <a:ext uri="{FF2B5EF4-FFF2-40B4-BE49-F238E27FC236}">
                <a16:creationId xmlns:a16="http://schemas.microsoft.com/office/drawing/2014/main" id="{BE4371B2-6026-4E19-B1BF-1F433EC4426B}"/>
              </a:ext>
            </a:extLst>
          </p:cNvPr>
          <p:cNvSpPr txBox="1"/>
          <p:nvPr/>
        </p:nvSpPr>
        <p:spPr>
          <a:xfrm>
            <a:off x="643736" y="832577"/>
            <a:ext cx="8652664" cy="617348"/>
          </a:xfrm>
          <a:prstGeom prst="rect">
            <a:avLst/>
          </a:prstGeom>
          <a:noFill/>
        </p:spPr>
        <p:txBody>
          <a:bodyPr wrap="square" rtlCol="0">
            <a:spAutoFit/>
          </a:bodyPr>
          <a:lstStyle/>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毎年の年金額は、 </a:t>
            </a:r>
            <a:r>
              <a:rPr lang="ja-JP" altLang="en-US" sz="1600" b="1">
                <a:solidFill>
                  <a:srgbClr val="002060"/>
                </a:solidFill>
                <a:latin typeface="Meiryo UI" panose="020B0604030504040204" pitchFamily="50" charset="-128"/>
                <a:ea typeface="Meiryo UI" panose="020B0604030504040204" pitchFamily="50" charset="-128"/>
              </a:rPr>
              <a:t>（１）賃金・物価改定率</a:t>
            </a:r>
            <a:r>
              <a:rPr lang="ja-JP" altLang="en-US" sz="1400">
                <a:solidFill>
                  <a:srgbClr val="002060"/>
                </a:solidFill>
                <a:latin typeface="Meiryo UI" panose="020B0604030504040204" pitchFamily="50" charset="-128"/>
                <a:ea typeface="Meiryo UI" panose="020B0604030504040204" pitchFamily="50" charset="-128"/>
              </a:rPr>
              <a:t>から、 </a:t>
            </a:r>
            <a:r>
              <a:rPr lang="ja-JP" altLang="en-US" sz="1600" b="1">
                <a:solidFill>
                  <a:srgbClr val="002060"/>
                </a:solidFill>
                <a:latin typeface="Meiryo UI" panose="020B0604030504040204" pitchFamily="50" charset="-128"/>
                <a:ea typeface="Meiryo UI" panose="020B0604030504040204" pitchFamily="50" charset="-128"/>
              </a:rPr>
              <a:t>（２）マクロ経済スライド調整率</a:t>
            </a:r>
            <a:r>
              <a:rPr lang="ja-JP" altLang="en-US" sz="1400">
                <a:solidFill>
                  <a:srgbClr val="002060"/>
                </a:solidFill>
                <a:latin typeface="Meiryo UI" panose="020B0604030504040204" pitchFamily="50" charset="-128"/>
                <a:ea typeface="Meiryo UI" panose="020B0604030504040204" pitchFamily="50" charset="-128"/>
              </a:rPr>
              <a:t>を</a:t>
            </a:r>
            <a:endParaRPr lang="en-US" altLang="ja-JP" sz="1400">
              <a:solidFill>
                <a:srgbClr val="002060"/>
              </a:solidFill>
              <a:latin typeface="Meiryo UI" panose="020B0604030504040204" pitchFamily="50" charset="-128"/>
              <a:ea typeface="Meiryo UI" panose="020B0604030504040204" pitchFamily="50" charset="-128"/>
            </a:endParaRPr>
          </a:p>
          <a:p>
            <a:pPr>
              <a:lnSpc>
                <a:spcPct val="120000"/>
              </a:lnSpc>
            </a:pPr>
            <a:r>
              <a:rPr lang="ja-JP" altLang="en-US" sz="1400">
                <a:solidFill>
                  <a:srgbClr val="002060"/>
                </a:solidFill>
                <a:latin typeface="Meiryo UI" panose="020B0604030504040204" pitchFamily="50" charset="-128"/>
                <a:ea typeface="Meiryo UI" panose="020B0604030504040204" pitchFamily="50" charset="-128"/>
              </a:rPr>
              <a:t>差し引いた改定率により決定。　</a:t>
            </a:r>
          </a:p>
        </p:txBody>
      </p:sp>
      <p:sp>
        <p:nvSpPr>
          <p:cNvPr id="10" name="テキスト ボックス 9">
            <a:extLst>
              <a:ext uri="{FF2B5EF4-FFF2-40B4-BE49-F238E27FC236}">
                <a16:creationId xmlns:a16="http://schemas.microsoft.com/office/drawing/2014/main" id="{28E3F346-698B-4090-BCFF-21ADA61A6D2A}"/>
              </a:ext>
            </a:extLst>
          </p:cNvPr>
          <p:cNvSpPr txBox="1"/>
          <p:nvPr/>
        </p:nvSpPr>
        <p:spPr>
          <a:xfrm>
            <a:off x="648078" y="1537333"/>
            <a:ext cx="1694695" cy="276999"/>
          </a:xfrm>
          <a:prstGeom prst="rect">
            <a:avLst/>
          </a:prstGeom>
          <a:noFill/>
        </p:spPr>
        <p:txBody>
          <a:bodyPr wrap="non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prstClr val="black"/>
                </a:solidFill>
                <a:effectLst/>
                <a:uLnTx/>
                <a:uFillTx/>
                <a:latin typeface="Meiryo UI"/>
                <a:ea typeface="Meiryo UI"/>
              </a:rPr>
              <a:t>例：令和</a:t>
            </a:r>
            <a:r>
              <a:rPr kumimoji="1" lang="ja-JP" altLang="en-US" sz="1200">
                <a:solidFill>
                  <a:prstClr val="black"/>
                </a:solidFill>
                <a:latin typeface="Meiryo UI"/>
                <a:ea typeface="Meiryo UI"/>
              </a:rPr>
              <a:t>７</a:t>
            </a:r>
            <a:r>
              <a:rPr kumimoji="1" lang="ja-JP" altLang="en-US" sz="1200" i="0" u="none" strike="noStrike" kern="1200" cap="none" spc="0" normalizeH="0" baseline="0" noProof="0">
                <a:ln>
                  <a:noFill/>
                </a:ln>
                <a:solidFill>
                  <a:prstClr val="black"/>
                </a:solidFill>
                <a:effectLst/>
                <a:uLnTx/>
                <a:uFillTx/>
                <a:latin typeface="Meiryo UI"/>
                <a:ea typeface="Meiryo UI"/>
              </a:rPr>
              <a:t>年度の場合</a:t>
            </a:r>
          </a:p>
        </p:txBody>
      </p:sp>
      <p:sp>
        <p:nvSpPr>
          <p:cNvPr id="12" name="テキスト ボックス 11">
            <a:extLst>
              <a:ext uri="{FF2B5EF4-FFF2-40B4-BE49-F238E27FC236}">
                <a16:creationId xmlns:a16="http://schemas.microsoft.com/office/drawing/2014/main" id="{94F5F27B-F02F-4ED4-8A4B-F703DD41D2C8}"/>
              </a:ext>
            </a:extLst>
          </p:cNvPr>
          <p:cNvSpPr txBox="1"/>
          <p:nvPr/>
        </p:nvSpPr>
        <p:spPr>
          <a:xfrm>
            <a:off x="624419" y="1872554"/>
            <a:ext cx="3643946"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 賃金改定率と物価改定率</a:t>
            </a:r>
            <a:r>
              <a:rPr kumimoji="1" lang="ja-JP" altLang="en-US" sz="1600" b="1">
                <a:solidFill>
                  <a:srgbClr val="002060"/>
                </a:solidFill>
                <a:latin typeface="Meiryo UI" panose="020B0604030504040204" pitchFamily="50" charset="-128"/>
                <a:ea typeface="Meiryo UI" panose="020B0604030504040204" pitchFamily="50" charset="-128"/>
              </a:rPr>
              <a:t>を比較</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4" name="四角形: 角を丸くする 13">
            <a:extLst>
              <a:ext uri="{FF2B5EF4-FFF2-40B4-BE49-F238E27FC236}">
                <a16:creationId xmlns:a16="http://schemas.microsoft.com/office/drawing/2014/main" id="{EDEA95AD-2ABE-4673-936F-11174D074769}"/>
              </a:ext>
            </a:extLst>
          </p:cNvPr>
          <p:cNvSpPr/>
          <p:nvPr/>
        </p:nvSpPr>
        <p:spPr>
          <a:xfrm>
            <a:off x="796487" y="3687832"/>
            <a:ext cx="3224625"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Meiryo UI" panose="020B0604030504040204" pitchFamily="50" charset="-128"/>
              <a:ea typeface="Meiryo UI" panose="020B0604030504040204" pitchFamily="50" charset="-128"/>
            </a:endParaRPr>
          </a:p>
        </p:txBody>
      </p:sp>
      <p:sp>
        <p:nvSpPr>
          <p:cNvPr id="19" name="角丸四角形 97">
            <a:extLst>
              <a:ext uri="{FF2B5EF4-FFF2-40B4-BE49-F238E27FC236}">
                <a16:creationId xmlns:a16="http://schemas.microsoft.com/office/drawing/2014/main" id="{8EED9EEE-3779-4163-AA75-00C32D39A684}"/>
              </a:ext>
            </a:extLst>
          </p:cNvPr>
          <p:cNvSpPr/>
          <p:nvPr/>
        </p:nvSpPr>
        <p:spPr bwMode="auto">
          <a:xfrm rot="5400000">
            <a:off x="6453083" y="2540430"/>
            <a:ext cx="517294" cy="746511"/>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algn="l" defTabSz="91429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2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2" name="角丸四角形 131">
            <a:extLst>
              <a:ext uri="{FF2B5EF4-FFF2-40B4-BE49-F238E27FC236}">
                <a16:creationId xmlns:a16="http://schemas.microsoft.com/office/drawing/2014/main" id="{6A8F6463-73E8-4A02-96D1-A4BE809457AE}"/>
              </a:ext>
            </a:extLst>
          </p:cNvPr>
          <p:cNvSpPr/>
          <p:nvPr/>
        </p:nvSpPr>
        <p:spPr bwMode="auto">
          <a:xfrm>
            <a:off x="796488" y="2228664"/>
            <a:ext cx="3224625" cy="1200335"/>
          </a:xfrm>
          <a:prstGeom prst="roundRect">
            <a:avLst>
              <a:gd name="adj" fmla="val 1186"/>
            </a:avLst>
          </a:prstGeom>
          <a:ln w="19050">
            <a:solidFill>
              <a:srgbClr val="00206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cxnSp>
        <p:nvCxnSpPr>
          <p:cNvPr id="23" name="直線矢印コネクタ 22">
            <a:extLst>
              <a:ext uri="{FF2B5EF4-FFF2-40B4-BE49-F238E27FC236}">
                <a16:creationId xmlns:a16="http://schemas.microsoft.com/office/drawing/2014/main" id="{8961A847-652D-41EC-99A0-4060C2FC65C6}"/>
              </a:ext>
            </a:extLst>
          </p:cNvPr>
          <p:cNvCxnSpPr>
            <a:cxnSpLocks/>
          </p:cNvCxnSpPr>
          <p:nvPr/>
        </p:nvCxnSpPr>
        <p:spPr>
          <a:xfrm>
            <a:off x="4121101" y="4017544"/>
            <a:ext cx="1412300" cy="0"/>
          </a:xfrm>
          <a:prstGeom prst="straightConnector1">
            <a:avLst/>
          </a:prstGeom>
          <a:ln w="38100">
            <a:solidFill>
              <a:srgbClr val="002060"/>
            </a:solidFill>
            <a:headEnd type="arrow"/>
            <a:tailEnd type="arrow"/>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33B4BF6D-739F-451A-946D-605621BEA4F6}"/>
              </a:ext>
            </a:extLst>
          </p:cNvPr>
          <p:cNvSpPr txBox="1"/>
          <p:nvPr/>
        </p:nvSpPr>
        <p:spPr>
          <a:xfrm>
            <a:off x="5321877" y="3071418"/>
            <a:ext cx="96280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5791E5F-0553-4CF1-9BE9-52A7E692203D}"/>
              </a:ext>
            </a:extLst>
          </p:cNvPr>
          <p:cNvSpPr txBox="1"/>
          <p:nvPr/>
        </p:nvSpPr>
        <p:spPr>
          <a:xfrm>
            <a:off x="6800946" y="3071418"/>
            <a:ext cx="1512884" cy="307777"/>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b="1">
                <a:solidFill>
                  <a:srgbClr val="002060"/>
                </a:solidFill>
                <a:latin typeface="Meiryo UI" panose="020B0604030504040204" pitchFamily="50" charset="-128"/>
                <a:ea typeface="Meiryo UI" panose="020B0604030504040204" pitchFamily="50" charset="-128"/>
              </a:rPr>
              <a:t>2</a:t>
            </a:r>
            <a:r>
              <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.7</a:t>
            </a:r>
            <a:r>
              <a:rPr kumimoji="1" lang="ja-JP" altLang="en-US"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197F6104-B272-406B-A20D-ACDEFCC77E3A}"/>
              </a:ext>
            </a:extLst>
          </p:cNvPr>
          <p:cNvSpPr txBox="1"/>
          <p:nvPr/>
        </p:nvSpPr>
        <p:spPr>
          <a:xfrm>
            <a:off x="5831594"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賃金改定率を算出</a:t>
            </a:r>
          </a:p>
        </p:txBody>
      </p:sp>
      <p:sp>
        <p:nvSpPr>
          <p:cNvPr id="27" name="テキスト ボックス 26">
            <a:extLst>
              <a:ext uri="{FF2B5EF4-FFF2-40B4-BE49-F238E27FC236}">
                <a16:creationId xmlns:a16="http://schemas.microsoft.com/office/drawing/2014/main" id="{0ADCA5EF-2CC0-408A-B8D8-EB41ABC0D36D}"/>
              </a:ext>
            </a:extLst>
          </p:cNvPr>
          <p:cNvSpPr txBox="1"/>
          <p:nvPr/>
        </p:nvSpPr>
        <p:spPr>
          <a:xfrm>
            <a:off x="1581638" y="2235122"/>
            <a:ext cx="1654324" cy="276999"/>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物価改定率を算出</a:t>
            </a:r>
          </a:p>
        </p:txBody>
      </p:sp>
      <p:sp>
        <p:nvSpPr>
          <p:cNvPr id="29" name="下矢印 100">
            <a:extLst>
              <a:ext uri="{FF2B5EF4-FFF2-40B4-BE49-F238E27FC236}">
                <a16:creationId xmlns:a16="http://schemas.microsoft.com/office/drawing/2014/main" id="{7A817582-15DF-4CBB-8CFC-FBD63B740AD6}"/>
              </a:ext>
            </a:extLst>
          </p:cNvPr>
          <p:cNvSpPr/>
          <p:nvPr/>
        </p:nvSpPr>
        <p:spPr>
          <a:xfrm>
            <a:off x="2185582"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1F5BFE9C-27A0-4579-A1A7-222DCEC9FC47}"/>
              </a:ext>
            </a:extLst>
          </p:cNvPr>
          <p:cNvSpPr txBox="1"/>
          <p:nvPr/>
        </p:nvSpPr>
        <p:spPr>
          <a:xfrm>
            <a:off x="864772" y="2648809"/>
            <a:ext cx="3088057" cy="461665"/>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前年の消費者物価指数（ＣＰＩ）の変動率</a:t>
            </a:r>
            <a:endPar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2.7</a:t>
            </a:r>
            <a:r>
              <a:rPr kumimoji="1" lang="ja-JP" altLang="en-US" sz="12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1" lang="ja-JP" altLang="en-US"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（令和６年）</a:t>
            </a:r>
            <a:endParaRPr kumimoji="1" lang="en-US" altLang="ja-JP" sz="105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584C998B-020A-4F41-8818-6FEB6EA15734}"/>
              </a:ext>
            </a:extLst>
          </p:cNvPr>
          <p:cNvGrpSpPr/>
          <p:nvPr/>
        </p:nvGrpSpPr>
        <p:grpSpPr>
          <a:xfrm>
            <a:off x="5588511" y="3667608"/>
            <a:ext cx="2314890" cy="686330"/>
            <a:chOff x="5685571" y="3625541"/>
            <a:chExt cx="2314890" cy="686330"/>
          </a:xfrm>
        </p:grpSpPr>
        <p:sp>
          <p:nvSpPr>
            <p:cNvPr id="33" name="四角形: 角を丸くする 32">
              <a:extLst>
                <a:ext uri="{FF2B5EF4-FFF2-40B4-BE49-F238E27FC236}">
                  <a16:creationId xmlns:a16="http://schemas.microsoft.com/office/drawing/2014/main" id="{705677D8-AD71-4A7A-A606-4D2BAA10B6FE}"/>
                </a:ext>
              </a:extLst>
            </p:cNvPr>
            <p:cNvSpPr/>
            <p:nvPr/>
          </p:nvSpPr>
          <p:spPr>
            <a:xfrm>
              <a:off x="5685571" y="3648119"/>
              <a:ext cx="2174020"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E21CD6E7-9B06-4B1F-8AE7-B32E0921FA65}"/>
                </a:ext>
              </a:extLst>
            </p:cNvPr>
            <p:cNvSpPr txBox="1"/>
            <p:nvPr/>
          </p:nvSpPr>
          <p:spPr>
            <a:xfrm>
              <a:off x="5692432" y="3875871"/>
              <a:ext cx="7918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a:solidFill>
                    <a:schemeClr val="bg1"/>
                  </a:solidFill>
                  <a:latin typeface="Meiryo UI" panose="020B0604030504040204" pitchFamily="50" charset="-128"/>
                  <a:ea typeface="Meiryo UI" panose="020B0604030504040204" pitchFamily="50" charset="-128"/>
                </a:rPr>
                <a:t>2</a:t>
              </a: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.3</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5" name="角丸四角形 104">
              <a:extLst>
                <a:ext uri="{FF2B5EF4-FFF2-40B4-BE49-F238E27FC236}">
                  <a16:creationId xmlns:a16="http://schemas.microsoft.com/office/drawing/2014/main" id="{49574E2A-17B8-4E83-AA1C-97C81C177AC3}"/>
                </a:ext>
              </a:extLst>
            </p:cNvPr>
            <p:cNvSpPr/>
            <p:nvPr/>
          </p:nvSpPr>
          <p:spPr bwMode="auto">
            <a:xfrm>
              <a:off x="6159298" y="3625541"/>
              <a:ext cx="1237241" cy="385892"/>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賃金改定率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E7FB4D68-7F1E-4513-89BB-E86B1694335A}"/>
                </a:ext>
              </a:extLst>
            </p:cNvPr>
            <p:cNvSpPr txBox="1"/>
            <p:nvPr/>
          </p:nvSpPr>
          <p:spPr>
            <a:xfrm>
              <a:off x="6248127" y="3963947"/>
              <a:ext cx="1752334" cy="24622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（名目手取り賃金変動率）</a:t>
              </a:r>
            </a:p>
          </p:txBody>
        </p:sp>
      </p:grpSp>
      <p:grpSp>
        <p:nvGrpSpPr>
          <p:cNvPr id="13" name="グループ化 12">
            <a:extLst>
              <a:ext uri="{FF2B5EF4-FFF2-40B4-BE49-F238E27FC236}">
                <a16:creationId xmlns:a16="http://schemas.microsoft.com/office/drawing/2014/main" id="{5F965C59-7C2C-4A91-A88E-5184B389EC0E}"/>
              </a:ext>
            </a:extLst>
          </p:cNvPr>
          <p:cNvGrpSpPr/>
          <p:nvPr/>
        </p:nvGrpSpPr>
        <p:grpSpPr>
          <a:xfrm>
            <a:off x="1452386" y="3665254"/>
            <a:ext cx="1948074" cy="670276"/>
            <a:chOff x="1474030" y="3665254"/>
            <a:chExt cx="1948074" cy="670276"/>
          </a:xfrm>
        </p:grpSpPr>
        <p:sp>
          <p:nvSpPr>
            <p:cNvPr id="20" name="角丸四角形 103">
              <a:extLst>
                <a:ext uri="{FF2B5EF4-FFF2-40B4-BE49-F238E27FC236}">
                  <a16:creationId xmlns:a16="http://schemas.microsoft.com/office/drawing/2014/main" id="{E4B642D1-7202-486F-BF11-C9484A21A783}"/>
                </a:ext>
              </a:extLst>
            </p:cNvPr>
            <p:cNvSpPr/>
            <p:nvPr/>
          </p:nvSpPr>
          <p:spPr bwMode="auto">
            <a:xfrm>
              <a:off x="1752907" y="3665254"/>
              <a:ext cx="1370979" cy="383959"/>
            </a:xfrm>
            <a:prstGeom prst="roundRect">
              <a:avLst>
                <a:gd name="adj" fmla="val 2062"/>
              </a:avLst>
            </a:prstGeom>
            <a:noFill/>
            <a:ln w="31750" cap="flat" cmpd="dbl"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7800" marR="0" lvl="0" indent="-177800" defTabSz="91429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物価改定率</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0A902A8-DD3B-4B70-8CBE-265D5F5DAFCE}"/>
                </a:ext>
              </a:extLst>
            </p:cNvPr>
            <p:cNvSpPr txBox="1"/>
            <p:nvPr/>
          </p:nvSpPr>
          <p:spPr>
            <a:xfrm>
              <a:off x="1474030" y="3966198"/>
              <a:ext cx="975771"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2.7</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03485824-B6A2-4B95-9A1E-41F39080A6B6}"/>
                </a:ext>
              </a:extLst>
            </p:cNvPr>
            <p:cNvSpPr txBox="1"/>
            <p:nvPr/>
          </p:nvSpPr>
          <p:spPr>
            <a:xfrm>
              <a:off x="2122639" y="4070479"/>
              <a:ext cx="1299465" cy="253916"/>
            </a:xfrm>
            <a:prstGeom prst="rect">
              <a:avLst/>
            </a:prstGeom>
            <a:noFill/>
          </p:spPr>
          <p:txBody>
            <a:bodyPr wrap="square" lIns="91440" tIns="45720" rIns="91440" bIns="45720" rtlCol="0" anchor="t">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chemeClr val="bg1"/>
                  </a:solidFill>
                  <a:effectLst/>
                  <a:uLnTx/>
                  <a:uFillTx/>
                  <a:latin typeface="Meiryo UI"/>
                  <a:ea typeface="Meiryo UI"/>
                </a:rPr>
                <a:t>　（令和</a:t>
              </a:r>
              <a:r>
                <a:rPr kumimoji="1" lang="ja-JP" altLang="en-US" sz="1050">
                  <a:solidFill>
                    <a:schemeClr val="bg1"/>
                  </a:solidFill>
                  <a:latin typeface="Meiryo UI"/>
                  <a:ea typeface="Meiryo UI"/>
                </a:rPr>
                <a:t>７</a:t>
              </a:r>
              <a:r>
                <a:rPr kumimoji="1" lang="ja-JP" altLang="en-US" sz="1050" b="0" i="0" u="none" strike="noStrike" kern="1200" cap="none" spc="0" normalizeH="0" baseline="0" noProof="0">
                  <a:ln>
                    <a:noFill/>
                  </a:ln>
                  <a:solidFill>
                    <a:schemeClr val="bg1"/>
                  </a:solidFill>
                  <a:effectLst/>
                  <a:uLnTx/>
                  <a:uFillTx/>
                  <a:latin typeface="Meiryo UI"/>
                  <a:ea typeface="Meiryo UI"/>
                </a:rPr>
                <a:t>年度）</a:t>
              </a:r>
              <a:endParaRPr kumimoji="1" lang="en-US" altLang="ja-JP" sz="1050" b="0" i="0" u="none" strike="noStrike" kern="1200" cap="none" spc="0" normalizeH="0" baseline="0" noProof="0">
                <a:ln>
                  <a:noFill/>
                </a:ln>
                <a:solidFill>
                  <a:schemeClr val="bg1"/>
                </a:solidFill>
                <a:effectLst/>
                <a:uLnTx/>
                <a:uFillTx/>
                <a:latin typeface="Meiryo UI"/>
                <a:ea typeface="Meiryo UI"/>
              </a:endParaRPr>
            </a:p>
          </p:txBody>
        </p:sp>
      </p:grpSp>
      <p:grpSp>
        <p:nvGrpSpPr>
          <p:cNvPr id="2" name="グループ化 1">
            <a:extLst>
              <a:ext uri="{FF2B5EF4-FFF2-40B4-BE49-F238E27FC236}">
                <a16:creationId xmlns:a16="http://schemas.microsoft.com/office/drawing/2014/main" id="{A240C91F-833E-454D-BFC0-DBCA304FB08E}"/>
              </a:ext>
            </a:extLst>
          </p:cNvPr>
          <p:cNvGrpSpPr/>
          <p:nvPr/>
        </p:nvGrpSpPr>
        <p:grpSpPr>
          <a:xfrm>
            <a:off x="7801249" y="3607183"/>
            <a:ext cx="1826716" cy="546951"/>
            <a:chOff x="7801249" y="3607183"/>
            <a:chExt cx="1826716" cy="546951"/>
          </a:xfrm>
        </p:grpSpPr>
        <p:sp>
          <p:nvSpPr>
            <p:cNvPr id="38" name="吹き出し: 四角形 37">
              <a:extLst>
                <a:ext uri="{FF2B5EF4-FFF2-40B4-BE49-F238E27FC236}">
                  <a16:creationId xmlns:a16="http://schemas.microsoft.com/office/drawing/2014/main" id="{D91F89A9-D02A-4B82-A417-45A14C3C54C3}"/>
                </a:ext>
              </a:extLst>
            </p:cNvPr>
            <p:cNvSpPr/>
            <p:nvPr/>
          </p:nvSpPr>
          <p:spPr>
            <a:xfrm>
              <a:off x="7801249" y="3607183"/>
              <a:ext cx="1774028" cy="546951"/>
            </a:xfrm>
            <a:prstGeom prst="wedgeRectCallout">
              <a:avLst>
                <a:gd name="adj1" fmla="val -62836"/>
                <a:gd name="adj2" fmla="val -12075"/>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B5C7B476-4748-4AE0-99F3-2C6DAA7CB206}"/>
                </a:ext>
              </a:extLst>
            </p:cNvPr>
            <p:cNvSpPr txBox="1"/>
            <p:nvPr/>
          </p:nvSpPr>
          <p:spPr>
            <a:xfrm>
              <a:off x="7827236" y="3654428"/>
              <a:ext cx="1800729" cy="461665"/>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物価＞賃金＞０の場合</a:t>
              </a:r>
              <a:r>
                <a:rPr kumimoji="1" lang="ja-JP" altLang="en-US" sz="1200" b="1">
                  <a:solidFill>
                    <a:srgbClr val="002060"/>
                  </a:solidFill>
                  <a:latin typeface="Meiryo UI" panose="020B0604030504040204" pitchFamily="50" charset="-128"/>
                  <a:ea typeface="Meiryo UI" panose="020B0604030504040204" pitchFamily="50" charset="-128"/>
                </a:rPr>
                <a:t>、</a:t>
              </a:r>
              <a:endParaRPr kumimoji="1" lang="en-US" altLang="ja-JP" sz="1200" b="1">
                <a:solidFill>
                  <a:srgbClr val="002060"/>
                </a:solidFill>
                <a:latin typeface="Meiryo UI" panose="020B0604030504040204" pitchFamily="50" charset="-128"/>
                <a:ea typeface="Meiryo UI" panose="020B0604030504040204" pitchFamily="50" charset="-128"/>
              </a:endParaRPr>
            </a:p>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賃金改定率を用いる</a:t>
              </a:r>
            </a:p>
          </p:txBody>
        </p:sp>
      </p:grpSp>
      <p:sp>
        <p:nvSpPr>
          <p:cNvPr id="42" name="四角形: 角を丸くする 41">
            <a:extLst>
              <a:ext uri="{FF2B5EF4-FFF2-40B4-BE49-F238E27FC236}">
                <a16:creationId xmlns:a16="http://schemas.microsoft.com/office/drawing/2014/main" id="{0D246D6A-685E-4E34-9BB0-79A3C05D258C}"/>
              </a:ext>
            </a:extLst>
          </p:cNvPr>
          <p:cNvSpPr/>
          <p:nvPr/>
        </p:nvSpPr>
        <p:spPr>
          <a:xfrm>
            <a:off x="3316193" y="6060079"/>
            <a:ext cx="3156372" cy="4865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7">
            <a:extLst>
              <a:ext uri="{FF2B5EF4-FFF2-40B4-BE49-F238E27FC236}">
                <a16:creationId xmlns:a16="http://schemas.microsoft.com/office/drawing/2014/main" id="{CB074544-1264-4EC1-AA9B-C91CF166C992}"/>
              </a:ext>
            </a:extLst>
          </p:cNvPr>
          <p:cNvSpPr/>
          <p:nvPr/>
        </p:nvSpPr>
        <p:spPr>
          <a:xfrm>
            <a:off x="643736" y="4920417"/>
            <a:ext cx="8652664" cy="857295"/>
          </a:xfrm>
          <a:prstGeom prst="roundRect">
            <a:avLst>
              <a:gd name="adj" fmla="val 0"/>
            </a:avLst>
          </a:prstGeom>
          <a:solidFill>
            <a:srgbClr val="E0F5F9"/>
          </a:solidFill>
          <a:ln w="38100" cmpd="dbl">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8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　</a:t>
            </a: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393B60B5-DFB5-4FC9-A98A-D91E7632466B}"/>
              </a:ext>
            </a:extLst>
          </p:cNvPr>
          <p:cNvSpPr txBox="1"/>
          <p:nvPr/>
        </p:nvSpPr>
        <p:spPr>
          <a:xfrm>
            <a:off x="3472237" y="6090856"/>
            <a:ext cx="1733167" cy="400110"/>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年金額改定率</a:t>
            </a:r>
          </a:p>
        </p:txBody>
      </p:sp>
      <p:sp>
        <p:nvSpPr>
          <p:cNvPr id="45" name="テキスト ボックス 44">
            <a:extLst>
              <a:ext uri="{FF2B5EF4-FFF2-40B4-BE49-F238E27FC236}">
                <a16:creationId xmlns:a16="http://schemas.microsoft.com/office/drawing/2014/main" id="{14F97F25-68E2-406E-A4F1-2A483290C109}"/>
              </a:ext>
            </a:extLst>
          </p:cNvPr>
          <p:cNvSpPr txBox="1"/>
          <p:nvPr/>
        </p:nvSpPr>
        <p:spPr>
          <a:xfrm>
            <a:off x="5043693" y="6060079"/>
            <a:ext cx="1518092" cy="461665"/>
          </a:xfrm>
          <a:prstGeom prst="rect">
            <a:avLst/>
          </a:prstGeom>
          <a:noFill/>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１</a:t>
            </a:r>
            <a:r>
              <a:rPr kumimoji="1" lang="en-US" altLang="ja-JP"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r>
              <a:rPr kumimoji="1" lang="ja-JP" altLang="en-US" sz="2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９</a:t>
            </a:r>
            <a:r>
              <a:rPr kumimoji="1" lang="ja-JP" altLang="en-US" sz="18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8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C774E3F9-CA35-43A2-A982-589717A54B69}"/>
              </a:ext>
            </a:extLst>
          </p:cNvPr>
          <p:cNvSpPr txBox="1"/>
          <p:nvPr/>
        </p:nvSpPr>
        <p:spPr>
          <a:xfrm>
            <a:off x="624419" y="5179787"/>
            <a:ext cx="3272050" cy="338554"/>
          </a:xfrm>
          <a:prstGeom prst="rect">
            <a:avLst/>
          </a:prstGeom>
          <a:noFill/>
        </p:spPr>
        <p:txBody>
          <a:bodyPr wrap="non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（２）マクロ経済スライドによる調整</a:t>
            </a:r>
            <a:endPar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49" name="四角形: 角を丸くする 48">
            <a:extLst>
              <a:ext uri="{FF2B5EF4-FFF2-40B4-BE49-F238E27FC236}">
                <a16:creationId xmlns:a16="http://schemas.microsoft.com/office/drawing/2014/main" id="{77ED4DCE-D02E-4586-BC39-BD6882DBB579}"/>
              </a:ext>
            </a:extLst>
          </p:cNvPr>
          <p:cNvSpPr/>
          <p:nvPr/>
        </p:nvSpPr>
        <p:spPr>
          <a:xfrm>
            <a:off x="3985152" y="5002663"/>
            <a:ext cx="4292568" cy="663752"/>
          </a:xfrm>
          <a:prstGeom prst="round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1622F3-A53A-47C0-80E8-8914319BEC61}"/>
              </a:ext>
            </a:extLst>
          </p:cNvPr>
          <p:cNvSpPr txBox="1"/>
          <p:nvPr/>
        </p:nvSpPr>
        <p:spPr>
          <a:xfrm>
            <a:off x="4091505" y="5149873"/>
            <a:ext cx="1062146" cy="369332"/>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▲0.4</a:t>
            </a:r>
            <a:r>
              <a:rPr kumimoji="1" lang="ja-JP" altLang="en-US"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endParaRPr kumimoji="1" lang="en-US" altLang="ja-JP" sz="1400" b="1"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51" name="テキスト ボックス 50">
            <a:extLst>
              <a:ext uri="{FF2B5EF4-FFF2-40B4-BE49-F238E27FC236}">
                <a16:creationId xmlns:a16="http://schemas.microsoft.com/office/drawing/2014/main" id="{72D4F231-3F00-4C5A-BFEF-C83ECFA4EE61}"/>
              </a:ext>
            </a:extLst>
          </p:cNvPr>
          <p:cNvSpPr txBox="1"/>
          <p:nvPr/>
        </p:nvSpPr>
        <p:spPr>
          <a:xfrm>
            <a:off x="5075021" y="5011374"/>
            <a:ext cx="3237918" cy="646331"/>
          </a:xfrm>
          <a:prstGeom prst="rect">
            <a:avLst/>
          </a:prstGeom>
          <a:noFill/>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被保険者数の変化率（▲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0.1</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a:t>
            </a:r>
            <a:b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平均余命の伸びを勘案した一定率（▲</a:t>
            </a:r>
            <a:r>
              <a:rPr kumimoji="1" lang="en-US" altLang="ja-JP"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0.3</a:t>
            </a:r>
            <a:r>
              <a:rPr kumimoji="1" lang="ja-JP" altLang="en-US" sz="1200" b="0" i="0" u="none" strike="noStrike" kern="120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rPr>
              <a:t>％）　</a:t>
            </a:r>
          </a:p>
        </p:txBody>
      </p:sp>
      <p:grpSp>
        <p:nvGrpSpPr>
          <p:cNvPr id="4" name="グループ化 3">
            <a:extLst>
              <a:ext uri="{FF2B5EF4-FFF2-40B4-BE49-F238E27FC236}">
                <a16:creationId xmlns:a16="http://schemas.microsoft.com/office/drawing/2014/main" id="{02305426-1CCA-4E8D-85AD-4562E8B88ED5}"/>
              </a:ext>
            </a:extLst>
          </p:cNvPr>
          <p:cNvGrpSpPr/>
          <p:nvPr/>
        </p:nvGrpSpPr>
        <p:grpSpPr>
          <a:xfrm>
            <a:off x="6524455" y="6060079"/>
            <a:ext cx="3032557" cy="405587"/>
            <a:chOff x="6524455" y="6060079"/>
            <a:chExt cx="3032557" cy="405587"/>
          </a:xfrm>
        </p:grpSpPr>
        <p:sp>
          <p:nvSpPr>
            <p:cNvPr id="53" name="吹き出し: 四角形 52">
              <a:extLst>
                <a:ext uri="{FF2B5EF4-FFF2-40B4-BE49-F238E27FC236}">
                  <a16:creationId xmlns:a16="http://schemas.microsoft.com/office/drawing/2014/main" id="{7A8D98C8-8C3F-4975-BA01-1A9C57B98017}"/>
                </a:ext>
              </a:extLst>
            </p:cNvPr>
            <p:cNvSpPr/>
            <p:nvPr/>
          </p:nvSpPr>
          <p:spPr>
            <a:xfrm>
              <a:off x="6613674" y="6060079"/>
              <a:ext cx="2943337" cy="405587"/>
            </a:xfrm>
            <a:prstGeom prst="wedgeRectCallout">
              <a:avLst>
                <a:gd name="adj1" fmla="val -57165"/>
                <a:gd name="adj2" fmla="val -1113"/>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A06E3B0F-B83A-4274-9DD8-11C9D9A713C0}"/>
                </a:ext>
              </a:extLst>
            </p:cNvPr>
            <p:cNvSpPr txBox="1"/>
            <p:nvPr/>
          </p:nvSpPr>
          <p:spPr>
            <a:xfrm>
              <a:off x="6524455" y="6090014"/>
              <a:ext cx="3032557" cy="338554"/>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令和７年度は </a:t>
              </a:r>
              <a:r>
                <a:rPr kumimoji="1" lang="ja-JP" altLang="en-US" sz="1600" b="1">
                  <a:solidFill>
                    <a:srgbClr val="002060"/>
                  </a:solidFill>
                  <a:latin typeface="Meiryo UI" panose="020B0604030504040204" pitchFamily="50" charset="-128"/>
                  <a:ea typeface="Meiryo UI" panose="020B0604030504040204" pitchFamily="50" charset="-128"/>
                </a:rPr>
                <a:t>１</a:t>
              </a:r>
              <a:r>
                <a:rPr kumimoji="1" lang="en-US" altLang="ja-JP"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a:t>
              </a:r>
              <a:r>
                <a:rPr kumimoji="1" lang="ja-JP" altLang="en-US" sz="16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９％のプラス改定</a:t>
              </a:r>
              <a:endPar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grpSp>
      <p:grpSp>
        <p:nvGrpSpPr>
          <p:cNvPr id="3" name="グループ化 2">
            <a:extLst>
              <a:ext uri="{FF2B5EF4-FFF2-40B4-BE49-F238E27FC236}">
                <a16:creationId xmlns:a16="http://schemas.microsoft.com/office/drawing/2014/main" id="{B348C972-0E2E-4F3B-A578-019B14AEF4BF}"/>
              </a:ext>
            </a:extLst>
          </p:cNvPr>
          <p:cNvGrpSpPr/>
          <p:nvPr/>
        </p:nvGrpSpPr>
        <p:grpSpPr>
          <a:xfrm>
            <a:off x="464674" y="4571543"/>
            <a:ext cx="3341305" cy="389118"/>
            <a:chOff x="464674" y="4571543"/>
            <a:chExt cx="3341305" cy="389118"/>
          </a:xfrm>
        </p:grpSpPr>
        <p:sp>
          <p:nvSpPr>
            <p:cNvPr id="62" name="吹き出し: 四角形 61">
              <a:extLst>
                <a:ext uri="{FF2B5EF4-FFF2-40B4-BE49-F238E27FC236}">
                  <a16:creationId xmlns:a16="http://schemas.microsoft.com/office/drawing/2014/main" id="{5779FEF3-F60D-4F7D-B212-BEE1BD265DB8}"/>
                </a:ext>
              </a:extLst>
            </p:cNvPr>
            <p:cNvSpPr/>
            <p:nvPr/>
          </p:nvSpPr>
          <p:spPr>
            <a:xfrm>
              <a:off x="588354" y="4571543"/>
              <a:ext cx="3209533" cy="389118"/>
            </a:xfrm>
            <a:prstGeom prst="wedgeRectCallout">
              <a:avLst>
                <a:gd name="adj1" fmla="val -21045"/>
                <a:gd name="adj2" fmla="val 106462"/>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a:solidFill>
                  <a:srgbClr val="002060"/>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88881F79-621D-47F2-95DB-A995EA0379FD}"/>
                </a:ext>
              </a:extLst>
            </p:cNvPr>
            <p:cNvSpPr txBox="1"/>
            <p:nvPr/>
          </p:nvSpPr>
          <p:spPr>
            <a:xfrm>
              <a:off x="464674" y="4624399"/>
              <a:ext cx="3341305" cy="276999"/>
            </a:xfrm>
            <a:prstGeom prst="rect">
              <a:avLst/>
            </a:prstGeom>
            <a:noFill/>
            <a:ln w="9525">
              <a:noFill/>
            </a:ln>
          </p:spPr>
          <p:style>
            <a:lnRef idx="2">
              <a:schemeClr val="dk1"/>
            </a:lnRef>
            <a:fillRef idx="1">
              <a:schemeClr val="lt1"/>
            </a:fillRef>
            <a:effectRef idx="0">
              <a:schemeClr val="dk1"/>
            </a:effectRef>
            <a:fontRef idx="minor">
              <a:schemeClr val="dk1"/>
            </a:fontRef>
          </p:style>
          <p:txBody>
            <a:bodyPr wrap="square" rtlCol="0">
              <a:spAutoFit/>
            </a:bodyPr>
            <a:lstStyle/>
            <a:p>
              <a:pPr marL="177800" marR="0" lvl="0" indent="-177800" algn="ctr" defTabSz="91429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rPr>
                <a:t>（１）がプラスの場合、マクロ経済スライドが発動</a:t>
              </a:r>
            </a:p>
          </p:txBody>
        </p:sp>
      </p:grpSp>
      <p:sp>
        <p:nvSpPr>
          <p:cNvPr id="64" name="下矢印 100">
            <a:extLst>
              <a:ext uri="{FF2B5EF4-FFF2-40B4-BE49-F238E27FC236}">
                <a16:creationId xmlns:a16="http://schemas.microsoft.com/office/drawing/2014/main" id="{66EA4089-E807-4A48-8B34-F3B36854255C}"/>
              </a:ext>
            </a:extLst>
          </p:cNvPr>
          <p:cNvSpPr/>
          <p:nvPr/>
        </p:nvSpPr>
        <p:spPr>
          <a:xfrm>
            <a:off x="6544075" y="3426485"/>
            <a:ext cx="284871" cy="231646"/>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6" name="下矢印 100">
            <a:extLst>
              <a:ext uri="{FF2B5EF4-FFF2-40B4-BE49-F238E27FC236}">
                <a16:creationId xmlns:a16="http://schemas.microsoft.com/office/drawing/2014/main" id="{D2FE07CB-579F-4E8A-B7FE-FA2FD737ABD1}"/>
              </a:ext>
            </a:extLst>
          </p:cNvPr>
          <p:cNvSpPr/>
          <p:nvPr/>
        </p:nvSpPr>
        <p:spPr>
          <a:xfrm>
            <a:off x="4548632" y="5779934"/>
            <a:ext cx="808737" cy="277613"/>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67" name="角丸四角形 94">
            <a:extLst>
              <a:ext uri="{FF2B5EF4-FFF2-40B4-BE49-F238E27FC236}">
                <a16:creationId xmlns:a16="http://schemas.microsoft.com/office/drawing/2014/main" id="{9159497C-2B25-4C2D-B207-C30505B22441}"/>
              </a:ext>
            </a:extLst>
          </p:cNvPr>
          <p:cNvSpPr/>
          <p:nvPr/>
        </p:nvSpPr>
        <p:spPr bwMode="auto">
          <a:xfrm>
            <a:off x="6834608" y="2699148"/>
            <a:ext cx="1370428" cy="276999"/>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R="0" lvl="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物価改定率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8" name="角丸四角形 95">
            <a:extLst>
              <a:ext uri="{FF2B5EF4-FFF2-40B4-BE49-F238E27FC236}">
                <a16:creationId xmlns:a16="http://schemas.microsoft.com/office/drawing/2014/main" id="{86915C6C-E604-4CB7-95BD-909501EAE6AB}"/>
              </a:ext>
            </a:extLst>
          </p:cNvPr>
          <p:cNvSpPr/>
          <p:nvPr/>
        </p:nvSpPr>
        <p:spPr bwMode="auto">
          <a:xfrm>
            <a:off x="5111121" y="2511536"/>
            <a:ext cx="1408451" cy="646331"/>
          </a:xfrm>
          <a:prstGeom prst="rect">
            <a:avLst/>
          </a:prstGeom>
          <a:noFill/>
          <a:ln w="19050">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２～４年度前</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（３年度平均）の</a:t>
            </a:r>
            <a:br>
              <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実質賃金変動率</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0" name="下矢印 100">
            <a:extLst>
              <a:ext uri="{FF2B5EF4-FFF2-40B4-BE49-F238E27FC236}">
                <a16:creationId xmlns:a16="http://schemas.microsoft.com/office/drawing/2014/main" id="{F5FED2C3-0648-4685-B142-35EE924CECAC}"/>
              </a:ext>
            </a:extLst>
          </p:cNvPr>
          <p:cNvSpPr/>
          <p:nvPr/>
        </p:nvSpPr>
        <p:spPr>
          <a:xfrm>
            <a:off x="6310330" y="4470276"/>
            <a:ext cx="808737" cy="29766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947586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0"/>
                                  </p:stCondLst>
                                  <p:childTnLst>
                                    <p:animMotion origin="layout" path="M -0.11009 -0.01134 L -3.33333E-6 -7.40741E-7 " pathEditMode="relative" rAng="0" ptsTypes="AA">
                                      <p:cBhvr>
                                        <p:cTn id="10" dur="500" fill="hold"/>
                                        <p:tgtEl>
                                          <p:spTgt spid="2"/>
                                        </p:tgtEl>
                                        <p:attrNameLst>
                                          <p:attrName>ppt_x</p:attrName>
                                          <p:attrName>ppt_y</p:attrName>
                                        </p:attrNameLst>
                                      </p:cBhvr>
                                      <p:rCtr x="5497" y="55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childTnLst>
                                </p:cTn>
                              </p:par>
                              <p:par>
                                <p:cTn id="17" presetID="35" presetClass="path" presetSubtype="0" fill="hold" nodeType="withEffect">
                                  <p:stCondLst>
                                    <p:cond delay="0"/>
                                  </p:stCondLst>
                                  <p:childTnLst>
                                    <p:animMotion origin="layout" path="M -0.06458 0.06203 L -4.87179E-6 2.59259E-6 " pathEditMode="relative" rAng="0" ptsTypes="AA">
                                      <p:cBhvr>
                                        <p:cTn id="18" dur="500" fill="hold"/>
                                        <p:tgtEl>
                                          <p:spTgt spid="3"/>
                                        </p:tgtEl>
                                        <p:attrNameLst>
                                          <p:attrName>ppt_x</p:attrName>
                                          <p:attrName>ppt_y</p:attrName>
                                        </p:attrNameLst>
                                      </p:cBhvr>
                                      <p:rCtr x="3221" y="-3102"/>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par>
                                <p:cTn id="25" presetID="35" presetClass="path" presetSubtype="0" fill="hold" nodeType="withEffect">
                                  <p:stCondLst>
                                    <p:cond delay="0"/>
                                  </p:stCondLst>
                                  <p:childTnLst>
                                    <p:animMotion origin="layout" path="M -0.15833 -0.00046 L 1.28205E-6 -4.44444E-6 " pathEditMode="relative" rAng="0" ptsTypes="AA">
                                      <p:cBhvr>
                                        <p:cTn id="26" dur="500" fill="hold"/>
                                        <p:tgtEl>
                                          <p:spTgt spid="4"/>
                                        </p:tgtEl>
                                        <p:attrNameLst>
                                          <p:attrName>ppt_x</p:attrName>
                                          <p:attrName>ppt_y</p:attrName>
                                        </p:attrNameLst>
                                      </p:cBhvr>
                                      <p:rCtr x="791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A380031-DB1E-4C82-B733-46108A94053C}"/>
              </a:ext>
            </a:extLst>
          </p:cNvPr>
          <p:cNvSpPr/>
          <p:nvPr/>
        </p:nvSpPr>
        <p:spPr>
          <a:xfrm>
            <a:off x="1241075" y="1824532"/>
            <a:ext cx="806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35</a:t>
            </a:fld>
            <a:endParaRPr kumimoji="1" lang="ja-JP" altLang="en-US"/>
          </a:p>
        </p:txBody>
      </p:sp>
      <p:sp>
        <p:nvSpPr>
          <p:cNvPr id="7" name="正方形/長方形 6">
            <a:extLst>
              <a:ext uri="{FF2B5EF4-FFF2-40B4-BE49-F238E27FC236}">
                <a16:creationId xmlns:a16="http://schemas.microsoft.com/office/drawing/2014/main" id="{81DF3C01-80DF-4A59-938E-22B3822B4B6E}"/>
              </a:ext>
            </a:extLst>
          </p:cNvPr>
          <p:cNvSpPr/>
          <p:nvPr/>
        </p:nvSpPr>
        <p:spPr>
          <a:xfrm>
            <a:off x="411259" y="0"/>
            <a:ext cx="534184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3D8D9DC2-3FC5-4380-B88A-59DA0ADECABE}"/>
              </a:ext>
            </a:extLst>
          </p:cNvPr>
          <p:cNvSpPr txBox="1"/>
          <p:nvPr/>
        </p:nvSpPr>
        <p:spPr bwMode="gray">
          <a:xfrm>
            <a:off x="514810" y="55917"/>
            <a:ext cx="5134739"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年金財政に影響を与えるもの③</a:t>
            </a:r>
          </a:p>
        </p:txBody>
      </p:sp>
      <p:sp>
        <p:nvSpPr>
          <p:cNvPr id="5" name="テキスト ボックス 4">
            <a:extLst>
              <a:ext uri="{FF2B5EF4-FFF2-40B4-BE49-F238E27FC236}">
                <a16:creationId xmlns:a16="http://schemas.microsoft.com/office/drawing/2014/main" id="{DDEE2A60-709A-4BD9-925C-90F5004E2CC9}"/>
              </a:ext>
            </a:extLst>
          </p:cNvPr>
          <p:cNvSpPr txBox="1"/>
          <p:nvPr/>
        </p:nvSpPr>
        <p:spPr>
          <a:xfrm>
            <a:off x="643736" y="877027"/>
            <a:ext cx="8652664" cy="1069652"/>
          </a:xfrm>
          <a:prstGeom prst="rect">
            <a:avLst/>
          </a:prstGeom>
          <a:noFill/>
        </p:spPr>
        <p:txBody>
          <a:bodyPr wrap="square" rtlCol="0">
            <a:spAutoFit/>
          </a:bodyPr>
          <a:lstStyle/>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支払われる年金額は、実質的な価値を保障するため、経済状況（賃金や物価）に連動しています。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現役世代の賃金が上がれば保険料収入も増え、また、好況下においては積立金の運用益も期待できます。</a:t>
            </a:r>
          </a:p>
          <a:p>
            <a:pPr>
              <a:lnSpc>
                <a:spcPct val="140000"/>
              </a:lnSpc>
            </a:pPr>
            <a:r>
              <a:rPr lang="ja-JP" altLang="en-US" sz="1400">
                <a:solidFill>
                  <a:srgbClr val="002060"/>
                </a:solidFill>
                <a:latin typeface="Meiryo UI" panose="020B0604030504040204" pitchFamily="50" charset="-128"/>
                <a:ea typeface="Meiryo UI" panose="020B0604030504040204" pitchFamily="50" charset="-128"/>
              </a:rPr>
              <a:t>つまり、</a:t>
            </a:r>
            <a:r>
              <a:rPr lang="ja-JP" altLang="en-US" sz="2000" b="1">
                <a:solidFill>
                  <a:srgbClr val="0070C0"/>
                </a:solidFill>
                <a:latin typeface="Meiryo UI" panose="020B0604030504040204" pitchFamily="50" charset="-128"/>
                <a:ea typeface="Meiryo UI" panose="020B0604030504040204" pitchFamily="50" charset="-128"/>
              </a:rPr>
              <a:t>日本経済の規模自体が拡大すれば、年金給付に使える金額も大きくなります。</a:t>
            </a:r>
            <a:endParaRPr lang="ja-JP" altLang="en-US" sz="1400" b="1">
              <a:solidFill>
                <a:srgbClr val="0070C0"/>
              </a:solidFill>
              <a:latin typeface="Meiryo UI" panose="020B0604030504040204" pitchFamily="50" charset="-128"/>
              <a:ea typeface="Meiryo UI" panose="020B0604030504040204" pitchFamily="50" charset="-128"/>
            </a:endParaRPr>
          </a:p>
        </p:txBody>
      </p:sp>
      <p:graphicFrame>
        <p:nvGraphicFramePr>
          <p:cNvPr id="4" name="グラフ 3">
            <a:extLst>
              <a:ext uri="{FF2B5EF4-FFF2-40B4-BE49-F238E27FC236}">
                <a16:creationId xmlns:a16="http://schemas.microsoft.com/office/drawing/2014/main" id="{AC274725-86E8-4853-B920-79BEE1ACE75A}"/>
              </a:ext>
            </a:extLst>
          </p:cNvPr>
          <p:cNvGraphicFramePr/>
          <p:nvPr/>
        </p:nvGraphicFramePr>
        <p:xfrm>
          <a:off x="845025" y="2717195"/>
          <a:ext cx="3214703" cy="29501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グラフ 9">
            <a:extLst>
              <a:ext uri="{FF2B5EF4-FFF2-40B4-BE49-F238E27FC236}">
                <a16:creationId xmlns:a16="http://schemas.microsoft.com/office/drawing/2014/main" id="{ABFE575B-DB8D-4442-B91A-DA37DDB47260}"/>
              </a:ext>
            </a:extLst>
          </p:cNvPr>
          <p:cNvGraphicFramePr/>
          <p:nvPr/>
        </p:nvGraphicFramePr>
        <p:xfrm>
          <a:off x="5089141" y="2111949"/>
          <a:ext cx="4215934" cy="3869024"/>
        </p:xfrm>
        <a:graphic>
          <a:graphicData uri="http://schemas.openxmlformats.org/drawingml/2006/chart">
            <c:chart xmlns:c="http://schemas.openxmlformats.org/drawingml/2006/chart" xmlns:r="http://schemas.openxmlformats.org/officeDocument/2006/relationships" r:id="rId3"/>
          </a:graphicData>
        </a:graphic>
      </p:graphicFrame>
      <p:sp>
        <p:nvSpPr>
          <p:cNvPr id="11" name="テキスト ボックス 10">
            <a:extLst>
              <a:ext uri="{FF2B5EF4-FFF2-40B4-BE49-F238E27FC236}">
                <a16:creationId xmlns:a16="http://schemas.microsoft.com/office/drawing/2014/main" id="{8F044F5D-AD8A-4F84-B80B-BC1BB3B196F6}"/>
              </a:ext>
            </a:extLst>
          </p:cNvPr>
          <p:cNvSpPr txBox="1"/>
          <p:nvPr/>
        </p:nvSpPr>
        <p:spPr>
          <a:xfrm>
            <a:off x="1932837" y="4376356"/>
            <a:ext cx="1364476" cy="400110"/>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rgbClr val="002060"/>
                </a:solidFill>
                <a:latin typeface="Meiryo UI" panose="020B0604030504040204" pitchFamily="50" charset="-128"/>
                <a:ea typeface="Meiryo UI" panose="020B0604030504040204" pitchFamily="50" charset="-128"/>
              </a:rPr>
              <a:t>日本経済</a:t>
            </a:r>
            <a:endParaRPr kumimoji="1" lang="ja-JP" altLang="en-US" sz="20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000FCEB3-639E-4A7B-B7B0-9E3DFF326A89}"/>
              </a:ext>
            </a:extLst>
          </p:cNvPr>
          <p:cNvSpPr txBox="1"/>
          <p:nvPr/>
        </p:nvSpPr>
        <p:spPr>
          <a:xfrm>
            <a:off x="6649036" y="4376356"/>
            <a:ext cx="1569660" cy="461665"/>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400" b="1" spc="300">
                <a:solidFill>
                  <a:srgbClr val="002060"/>
                </a:solidFill>
                <a:latin typeface="Meiryo UI" panose="020B0604030504040204" pitchFamily="50" charset="-128"/>
                <a:ea typeface="Meiryo UI" panose="020B0604030504040204" pitchFamily="50" charset="-128"/>
              </a:rPr>
              <a:t>日本経済</a:t>
            </a:r>
            <a:endParaRPr kumimoji="1" lang="ja-JP" altLang="en-US" sz="2400" b="1" i="0" u="none" strike="noStrike" kern="1200" cap="none" spc="3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A99392BF-C582-4182-8EEB-B12433F87F88}"/>
              </a:ext>
            </a:extLst>
          </p:cNvPr>
          <p:cNvSpPr txBox="1"/>
          <p:nvPr/>
        </p:nvSpPr>
        <p:spPr>
          <a:xfrm>
            <a:off x="1337076" y="3289571"/>
            <a:ext cx="723275" cy="646331"/>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spc="300">
                <a:solidFill>
                  <a:schemeClr val="bg1"/>
                </a:solidFill>
                <a:latin typeface="Meiryo UI" panose="020B0604030504040204" pitchFamily="50" charset="-128"/>
                <a:ea typeface="Meiryo UI" panose="020B0604030504040204" pitchFamily="50" charset="-128"/>
              </a:rPr>
              <a:t>公的</a:t>
            </a:r>
            <a:endParaRPr kumimoji="1" lang="en-US" altLang="ja-JP"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4" name="テキスト ボックス 13">
            <a:extLst>
              <a:ext uri="{FF2B5EF4-FFF2-40B4-BE49-F238E27FC236}">
                <a16:creationId xmlns:a16="http://schemas.microsoft.com/office/drawing/2014/main" id="{B45DD40D-F7AD-4E79-8E1D-D5BC00324250}"/>
              </a:ext>
            </a:extLst>
          </p:cNvPr>
          <p:cNvSpPr txBox="1"/>
          <p:nvPr/>
        </p:nvSpPr>
        <p:spPr>
          <a:xfrm>
            <a:off x="5749219" y="2871408"/>
            <a:ext cx="774571" cy="707886"/>
          </a:xfrm>
          <a:prstGeom prst="rect">
            <a:avLst/>
          </a:prstGeom>
          <a:noFill/>
        </p:spPr>
        <p:txBody>
          <a:bodyPr wrap="non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spc="300">
                <a:solidFill>
                  <a:schemeClr val="bg1"/>
                </a:solidFill>
                <a:latin typeface="Meiryo UI" panose="020B0604030504040204" pitchFamily="50" charset="-128"/>
                <a:ea typeface="Meiryo UI" panose="020B0604030504040204" pitchFamily="50" charset="-128"/>
              </a:rPr>
              <a:t>公的</a:t>
            </a:r>
            <a:endParaRPr kumimoji="1" lang="en-US" altLang="ja-JP" sz="2000" b="1" spc="300">
              <a:solidFill>
                <a:schemeClr val="bg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schemeClr val="bg1"/>
                </a:solidFill>
                <a:effectLst/>
                <a:uLnTx/>
                <a:uFillTx/>
                <a:latin typeface="Meiryo UI" panose="020B0604030504040204" pitchFamily="50" charset="-128"/>
                <a:ea typeface="Meiryo UI" panose="020B0604030504040204" pitchFamily="50" charset="-128"/>
              </a:rPr>
              <a:t>年金</a:t>
            </a:r>
          </a:p>
        </p:txBody>
      </p:sp>
      <p:sp>
        <p:nvSpPr>
          <p:cNvPr id="15" name="矢印: 右 14">
            <a:extLst>
              <a:ext uri="{FF2B5EF4-FFF2-40B4-BE49-F238E27FC236}">
                <a16:creationId xmlns:a16="http://schemas.microsoft.com/office/drawing/2014/main" id="{8481D4A7-87C3-4993-B91E-455DC7C1CE99}"/>
              </a:ext>
            </a:extLst>
          </p:cNvPr>
          <p:cNvSpPr/>
          <p:nvPr/>
        </p:nvSpPr>
        <p:spPr>
          <a:xfrm>
            <a:off x="4215056" y="3573160"/>
            <a:ext cx="1285801" cy="1238250"/>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FC27E8A3-4DAE-4B6E-8D2B-4C57E9C76ADD}"/>
              </a:ext>
            </a:extLst>
          </p:cNvPr>
          <p:cNvPicPr>
            <a:picLocks noChangeAspect="1"/>
          </p:cNvPicPr>
          <p:nvPr/>
        </p:nvPicPr>
        <p:blipFill>
          <a:blip r:embed="rId4"/>
          <a:stretch>
            <a:fillRect/>
          </a:stretch>
        </p:blipFill>
        <p:spPr>
          <a:xfrm>
            <a:off x="5233662" y="2827527"/>
            <a:ext cx="462331" cy="262471"/>
          </a:xfrm>
          <a:prstGeom prst="rect">
            <a:avLst/>
          </a:prstGeom>
        </p:spPr>
      </p:pic>
      <p:pic>
        <p:nvPicPr>
          <p:cNvPr id="23" name="図 22">
            <a:extLst>
              <a:ext uri="{FF2B5EF4-FFF2-40B4-BE49-F238E27FC236}">
                <a16:creationId xmlns:a16="http://schemas.microsoft.com/office/drawing/2014/main" id="{C9E9BC59-08ED-4F52-9AA4-06A47A83A99E}"/>
              </a:ext>
            </a:extLst>
          </p:cNvPr>
          <p:cNvPicPr>
            <a:picLocks noChangeAspect="1"/>
          </p:cNvPicPr>
          <p:nvPr/>
        </p:nvPicPr>
        <p:blipFill>
          <a:blip r:embed="rId4"/>
          <a:stretch>
            <a:fillRect/>
          </a:stretch>
        </p:blipFill>
        <p:spPr>
          <a:xfrm>
            <a:off x="5237014" y="3030162"/>
            <a:ext cx="462331" cy="262471"/>
          </a:xfrm>
          <a:prstGeom prst="rect">
            <a:avLst/>
          </a:prstGeom>
        </p:spPr>
      </p:pic>
      <p:pic>
        <p:nvPicPr>
          <p:cNvPr id="24" name="図 23">
            <a:extLst>
              <a:ext uri="{FF2B5EF4-FFF2-40B4-BE49-F238E27FC236}">
                <a16:creationId xmlns:a16="http://schemas.microsoft.com/office/drawing/2014/main" id="{20F9FDE2-36AA-490C-A4C7-A8047A85E056}"/>
              </a:ext>
            </a:extLst>
          </p:cNvPr>
          <p:cNvPicPr>
            <a:picLocks noChangeAspect="1"/>
          </p:cNvPicPr>
          <p:nvPr/>
        </p:nvPicPr>
        <p:blipFill>
          <a:blip r:embed="rId4"/>
          <a:stretch>
            <a:fillRect/>
          </a:stretch>
        </p:blipFill>
        <p:spPr>
          <a:xfrm>
            <a:off x="874745" y="3517739"/>
            <a:ext cx="462331" cy="262471"/>
          </a:xfrm>
          <a:prstGeom prst="rect">
            <a:avLst/>
          </a:prstGeom>
        </p:spPr>
      </p:pic>
      <p:pic>
        <p:nvPicPr>
          <p:cNvPr id="25" name="図 24">
            <a:extLst>
              <a:ext uri="{FF2B5EF4-FFF2-40B4-BE49-F238E27FC236}">
                <a16:creationId xmlns:a16="http://schemas.microsoft.com/office/drawing/2014/main" id="{A81425E3-0704-402B-A589-D408D8790EB3}"/>
              </a:ext>
            </a:extLst>
          </p:cNvPr>
          <p:cNvPicPr>
            <a:picLocks noChangeAspect="1"/>
          </p:cNvPicPr>
          <p:nvPr/>
        </p:nvPicPr>
        <p:blipFill>
          <a:blip r:embed="rId4"/>
          <a:stretch>
            <a:fillRect/>
          </a:stretch>
        </p:blipFill>
        <p:spPr>
          <a:xfrm>
            <a:off x="5233662" y="3255268"/>
            <a:ext cx="462331" cy="262471"/>
          </a:xfrm>
          <a:prstGeom prst="rect">
            <a:avLst/>
          </a:prstGeom>
        </p:spPr>
      </p:pic>
    </p:spTree>
    <p:extLst>
      <p:ext uri="{BB962C8B-B14F-4D97-AF65-F5344CB8AC3E}">
        <p14:creationId xmlns:p14="http://schemas.microsoft.com/office/powerpoint/2010/main" val="15808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 calcmode="lin" valueType="num">
                                      <p:cBhvr>
                                        <p:cTn id="11" dur="500" fill="hold"/>
                                        <p:tgtEl>
                                          <p:spTgt spid="10">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2" dur="500" fill="hold"/>
                                        <p:tgtEl>
                                          <p:spTgt spid="10">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3" dur="500"/>
                                        <p:tgtEl>
                                          <p:spTgt spid="10">
                                            <p:graphicEl>
                                              <a:chart seriesIdx="-4" categoryIdx="0" bldStep="category"/>
                                            </p:graphic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0">
                                            <p:graphicEl>
                                              <a:chart seriesIdx="-4" categoryIdx="1" bldStep="category"/>
                                            </p:graphicEl>
                                          </p:spTgt>
                                        </p:tgtEl>
                                        <p:attrNameLst>
                                          <p:attrName>style.visibility</p:attrName>
                                        </p:attrNameLst>
                                      </p:cBhvr>
                                      <p:to>
                                        <p:strVal val="visible"/>
                                      </p:to>
                                    </p:set>
                                    <p:anim calcmode="lin" valueType="num">
                                      <p:cBhvr>
                                        <p:cTn id="17" dur="500" fill="hold"/>
                                        <p:tgtEl>
                                          <p:spTgt spid="10">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18" dur="500" fill="hold"/>
                                        <p:tgtEl>
                                          <p:spTgt spid="10">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19" dur="500"/>
                                        <p:tgtEl>
                                          <p:spTgt spid="10">
                                            <p:graphicEl>
                                              <a:chart seriesIdx="-4" categoryIdx="1" bldStep="category"/>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1500"/>
                            </p:stCondLst>
                            <p:childTnLst>
                              <p:par>
                                <p:cTn id="27" presetID="26" presetClass="emph" presetSubtype="0" fill="hold" grpId="1" nodeType="afterEffect">
                                  <p:stCondLst>
                                    <p:cond delay="0"/>
                                  </p:stCondLst>
                                  <p:childTnLst>
                                    <p:animEffect transition="out" filter="fade">
                                      <p:cBhvr>
                                        <p:cTn id="28" dur="500" tmFilter="0, 0; .2, .5; .8, .5; 1, 0"/>
                                        <p:tgtEl>
                                          <p:spTgt spid="10">
                                            <p:graphicEl>
                                              <a:chart seriesIdx="-4" categoryIdx="1" bldStep="category"/>
                                            </p:graphicEl>
                                          </p:spTgt>
                                        </p:tgtEl>
                                      </p:cBhvr>
                                    </p:animEffect>
                                    <p:animScale>
                                      <p:cBhvr>
                                        <p:cTn id="29" dur="250" autoRev="1" fill="hold"/>
                                        <p:tgtEl>
                                          <p:spTgt spid="10">
                                            <p:graphicEl>
                                              <a:chart seriesIdx="-4" categoryIdx="1" bldStep="category"/>
                                            </p:graphicEl>
                                          </p:spTgt>
                                        </p:tgtEl>
                                      </p:cBhvr>
                                      <p:by x="105000" y="105000"/>
                                    </p:animScale>
                                  </p:childTnLst>
                                </p:cTn>
                              </p:par>
                            </p:childTnLst>
                          </p:cTn>
                        </p:par>
                        <p:par>
                          <p:cTn id="30" fill="hold">
                            <p:stCondLst>
                              <p:cond delay="2000"/>
                            </p:stCondLst>
                            <p:childTnLst>
                              <p:par>
                                <p:cTn id="31" presetID="47"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50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anim calcmode="lin" valueType="num">
                                      <p:cBhvr>
                                        <p:cTn id="44" dur="500" fill="hold"/>
                                        <p:tgtEl>
                                          <p:spTgt spid="19"/>
                                        </p:tgtEl>
                                        <p:attrNameLst>
                                          <p:attrName>ppt_x</p:attrName>
                                        </p:attrNameLst>
                                      </p:cBhvr>
                                      <p:tavLst>
                                        <p:tav tm="0">
                                          <p:val>
                                            <p:strVal val="#ppt_x"/>
                                          </p:val>
                                        </p:tav>
                                        <p:tav tm="100000">
                                          <p:val>
                                            <p:strVal val="#ppt_x"/>
                                          </p:val>
                                        </p:tav>
                                      </p:tavLst>
                                    </p:anim>
                                    <p:anim calcmode="lin" valueType="num">
                                      <p:cBhvr>
                                        <p:cTn id="4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category"/>
        </p:bldSub>
      </p:bldGraphic>
      <p:bldGraphic spid="10" grpId="1" uiExpand="1">
        <p:bldSub>
          <a:bldChart bld="category"/>
        </p:bldSub>
      </p:bldGraphic>
      <p:bldP spid="12" grpId="0"/>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42F51BA-E143-40BD-9196-F02C03859389}"/>
              </a:ext>
            </a:extLst>
          </p:cNvPr>
          <p:cNvSpPr/>
          <p:nvPr/>
        </p:nvSpPr>
        <p:spPr>
          <a:xfrm>
            <a:off x="6643932" y="2319702"/>
            <a:ext cx="1404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21" name="グラフィックス 20">
            <a:extLst>
              <a:ext uri="{FF2B5EF4-FFF2-40B4-BE49-F238E27FC236}">
                <a16:creationId xmlns:a16="http://schemas.microsoft.com/office/drawing/2014/main" id="{C651C381-A7E1-4296-AB7A-8127DACB2F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8640" y="2926198"/>
            <a:ext cx="8808720" cy="3309247"/>
          </a:xfrm>
          <a:prstGeom prst="rect">
            <a:avLst/>
          </a:prstGeom>
        </p:spPr>
      </p:pic>
      <p:sp>
        <p:nvSpPr>
          <p:cNvPr id="10" name="正方形/長方形 9">
            <a:extLst>
              <a:ext uri="{FF2B5EF4-FFF2-40B4-BE49-F238E27FC236}">
                <a16:creationId xmlns:a16="http://schemas.microsoft.com/office/drawing/2014/main" id="{BBB7A093-467C-454A-80A9-A77A85345397}"/>
              </a:ext>
            </a:extLst>
          </p:cNvPr>
          <p:cNvSpPr/>
          <p:nvPr/>
        </p:nvSpPr>
        <p:spPr>
          <a:xfrm>
            <a:off x="2843981" y="1971895"/>
            <a:ext cx="3672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50644832-78CD-450E-B729-59F04FC8D0CD}"/>
              </a:ext>
            </a:extLst>
          </p:cNvPr>
          <p:cNvSpPr/>
          <p:nvPr/>
        </p:nvSpPr>
        <p:spPr>
          <a:xfrm>
            <a:off x="3333043" y="2304462"/>
            <a:ext cx="1836000" cy="86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DF1A1788-6C49-49F9-976D-3A91D532DFB7}"/>
              </a:ext>
            </a:extLst>
          </p:cNvPr>
          <p:cNvSpPr/>
          <p:nvPr/>
        </p:nvSpPr>
        <p:spPr>
          <a:xfrm>
            <a:off x="411259" y="0"/>
            <a:ext cx="3852000"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69EBED7-0C55-4882-A7DA-8657E68A7438}"/>
              </a:ext>
            </a:extLst>
          </p:cNvPr>
          <p:cNvSpPr txBox="1"/>
          <p:nvPr/>
        </p:nvSpPr>
        <p:spPr bwMode="gray">
          <a:xfrm>
            <a:off x="469600" y="55917"/>
            <a:ext cx="3735318"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よくある疑問への回答</a:t>
            </a:r>
          </a:p>
        </p:txBody>
      </p:sp>
      <p:sp>
        <p:nvSpPr>
          <p:cNvPr id="7" name="テキスト ボックス 6">
            <a:extLst>
              <a:ext uri="{FF2B5EF4-FFF2-40B4-BE49-F238E27FC236}">
                <a16:creationId xmlns:a16="http://schemas.microsoft.com/office/drawing/2014/main" id="{A1321EB4-0CFC-4D1D-ABFA-FE18AD970EE6}"/>
              </a:ext>
            </a:extLst>
          </p:cNvPr>
          <p:cNvSpPr txBox="1"/>
          <p:nvPr/>
        </p:nvSpPr>
        <p:spPr>
          <a:xfrm>
            <a:off x="1071007" y="919265"/>
            <a:ext cx="8618528" cy="646331"/>
          </a:xfrm>
          <a:prstGeom prst="rect">
            <a:avLst/>
          </a:prstGeom>
          <a:noFill/>
        </p:spPr>
        <p:txBody>
          <a:bodyPr wrap="square" rtlCol="0">
            <a:spAutoFit/>
          </a:bodyPr>
          <a:lstStyle/>
          <a:p>
            <a:r>
              <a:rPr lang="ja-JP" altLang="en-US" sz="1400" b="1">
                <a:solidFill>
                  <a:srgbClr val="002060"/>
                </a:solidFill>
                <a:latin typeface="Meiryo UI" panose="020B0604030504040204" pitchFamily="50" charset="-128"/>
                <a:ea typeface="Meiryo UI" panose="020B0604030504040204" pitchFamily="50" charset="-128"/>
              </a:rPr>
              <a:t>支払う現役世代が将来減少するから、</a:t>
            </a:r>
            <a:r>
              <a:rPr lang="ja-JP" altLang="en-US" b="1">
                <a:solidFill>
                  <a:schemeClr val="accent2"/>
                </a:solidFill>
                <a:latin typeface="Meiryo UI" panose="020B0604030504040204" pitchFamily="50" charset="-128"/>
                <a:ea typeface="Meiryo UI" panose="020B0604030504040204" pitchFamily="50" charset="-128"/>
              </a:rPr>
              <a:t>この制度は破綻するの？</a:t>
            </a:r>
            <a:br>
              <a:rPr lang="en-US" altLang="ja-JP" b="1">
                <a:solidFill>
                  <a:schemeClr val="accent2"/>
                </a:solidFill>
                <a:latin typeface="Meiryo UI" panose="020B0604030504040204" pitchFamily="50" charset="-128"/>
                <a:ea typeface="Meiryo UI" panose="020B0604030504040204" pitchFamily="50" charset="-128"/>
              </a:rPr>
            </a:br>
            <a:r>
              <a:rPr lang="ja-JP" altLang="en-US" b="1">
                <a:solidFill>
                  <a:schemeClr val="accent2"/>
                </a:solidFill>
                <a:latin typeface="Meiryo UI" panose="020B0604030504040204" pitchFamily="50" charset="-128"/>
                <a:ea typeface="Meiryo UI" panose="020B0604030504040204" pitchFamily="50" charset="-128"/>
              </a:rPr>
              <a:t>将来ほとんどもらえないよね？</a:t>
            </a:r>
            <a:endParaRPr lang="en-US" altLang="ja-JP" sz="1400" b="1">
              <a:solidFill>
                <a:schemeClr val="accent2"/>
              </a:solidFill>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D40B290-7313-46F2-A731-32E6A8FAE102}"/>
              </a:ext>
            </a:extLst>
          </p:cNvPr>
          <p:cNvSpPr txBox="1"/>
          <p:nvPr/>
        </p:nvSpPr>
        <p:spPr>
          <a:xfrm>
            <a:off x="742549" y="3100361"/>
            <a:ext cx="6498858" cy="1310743"/>
          </a:xfrm>
          <a:prstGeom prst="rect">
            <a:avLst/>
          </a:prstGeom>
          <a:noFill/>
        </p:spPr>
        <p:txBody>
          <a:bodyPr wrap="square" rtlCol="0">
            <a:spAutoFit/>
          </a:bodyPr>
          <a:lstStyle/>
          <a:p>
            <a:pPr>
              <a:lnSpc>
                <a:spcPct val="120000"/>
              </a:lnSpc>
            </a:pPr>
            <a:r>
              <a:rPr lang="ja-JP" altLang="en-US" b="1">
                <a:solidFill>
                  <a:schemeClr val="bg1"/>
                </a:solidFill>
                <a:latin typeface="Meiryo UI" panose="020B0604030504040204" pitchFamily="50" charset="-128"/>
                <a:ea typeface="Meiryo UI" panose="020B0604030504040204" pitchFamily="50" charset="-128"/>
              </a:rPr>
              <a:t>❶　現役世代が支払う保険料→上限を設定</a:t>
            </a:r>
            <a:endParaRPr lang="en-US" altLang="ja-JP"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❷　積立金</a:t>
            </a:r>
            <a:r>
              <a:rPr kumimoji="1" lang="en-US" altLang="ja-JP" b="1">
                <a:solidFill>
                  <a:schemeClr val="bg1"/>
                </a:solidFill>
                <a:latin typeface="Meiryo UI" panose="020B0604030504040204" pitchFamily="50" charset="-128"/>
                <a:ea typeface="Meiryo UI" panose="020B0604030504040204" pitchFamily="50" charset="-128"/>
              </a:rPr>
              <a:t>※</a:t>
            </a:r>
            <a:r>
              <a:rPr kumimoji="1" lang="ja-JP" altLang="en-US" b="1">
                <a:solidFill>
                  <a:schemeClr val="bg1"/>
                </a:solidFill>
                <a:latin typeface="Meiryo UI" panose="020B0604030504040204" pitchFamily="50" charset="-128"/>
                <a:ea typeface="Meiryo UI" panose="020B0604030504040204" pitchFamily="50" charset="-128"/>
              </a:rPr>
              <a:t>を運用しながら一部を取り崩す</a:t>
            </a:r>
            <a:br>
              <a:rPr kumimoji="1" lang="en-US" altLang="ja-JP" b="1">
                <a:solidFill>
                  <a:schemeClr val="bg1"/>
                </a:solidFill>
                <a:latin typeface="Meiryo UI" panose="020B0604030504040204" pitchFamily="50" charset="-128"/>
                <a:ea typeface="Meiryo UI" panose="020B0604030504040204" pitchFamily="50" charset="-128"/>
              </a:rPr>
            </a:br>
            <a:r>
              <a:rPr kumimoji="1" lang="ja-JP" altLang="en-US" sz="1400" b="1">
                <a:solidFill>
                  <a:schemeClr val="bg1"/>
                </a:solidFill>
                <a:latin typeface="Meiryo UI" panose="020B0604030504040204" pitchFamily="50" charset="-128"/>
                <a:ea typeface="Meiryo UI" panose="020B0604030504040204" pitchFamily="50" charset="-128"/>
              </a:rPr>
              <a:t>　　　</a:t>
            </a:r>
            <a:r>
              <a:rPr lang="en-US" altLang="ja-JP" sz="1200" b="1">
                <a:solidFill>
                  <a:schemeClr val="bg1"/>
                </a:solidFill>
                <a:latin typeface="Meiryo UI" panose="020B0604030504040204" pitchFamily="50" charset="-128"/>
                <a:ea typeface="Meiryo UI" panose="020B0604030504040204" pitchFamily="50" charset="-128"/>
              </a:rPr>
              <a:t>※</a:t>
            </a:r>
            <a:r>
              <a:rPr lang="ja-JP" altLang="en-US" sz="1200" b="1">
                <a:solidFill>
                  <a:schemeClr val="bg1"/>
                </a:solidFill>
                <a:latin typeface="Meiryo UI" panose="020B0604030504040204" pitchFamily="50" charset="-128"/>
                <a:ea typeface="Meiryo UI" panose="020B0604030504040204" pitchFamily="50" charset="-128"/>
              </a:rPr>
              <a:t>年金に支払われなかった保険料を積み立てたもの</a:t>
            </a:r>
            <a:endParaRPr lang="en-US" altLang="ja-JP" sz="1200" b="1">
              <a:solidFill>
                <a:schemeClr val="bg1"/>
              </a:solidFill>
              <a:latin typeface="Meiryo UI" panose="020B0604030504040204" pitchFamily="50" charset="-128"/>
              <a:ea typeface="Meiryo UI" panose="020B0604030504040204" pitchFamily="50" charset="-128"/>
            </a:endParaRPr>
          </a:p>
          <a:p>
            <a:pPr>
              <a:lnSpc>
                <a:spcPct val="120000"/>
              </a:lnSpc>
            </a:pPr>
            <a:r>
              <a:rPr kumimoji="1" lang="ja-JP" altLang="en-US" b="1">
                <a:solidFill>
                  <a:schemeClr val="bg1"/>
                </a:solidFill>
                <a:latin typeface="Meiryo UI" panose="020B0604030504040204" pitchFamily="50" charset="-128"/>
                <a:ea typeface="Meiryo UI" panose="020B0604030504040204" pitchFamily="50" charset="-128"/>
              </a:rPr>
              <a:t>❸　国庫負担</a:t>
            </a:r>
            <a:endParaRPr kumimoji="1" lang="en-US" altLang="ja-JP" b="1">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80CADDE5-A9FD-4CC8-B02D-F625A93FE70C}"/>
              </a:ext>
            </a:extLst>
          </p:cNvPr>
          <p:cNvSpPr txBox="1"/>
          <p:nvPr/>
        </p:nvSpPr>
        <p:spPr>
          <a:xfrm>
            <a:off x="1026248" y="1703359"/>
            <a:ext cx="8734600" cy="986680"/>
          </a:xfrm>
          <a:prstGeom prst="rect">
            <a:avLst/>
          </a:prstGeom>
          <a:noFill/>
        </p:spPr>
        <p:txBody>
          <a:bodyPr wrap="square" rtlCol="0">
            <a:spAutoFit/>
          </a:bodyPr>
          <a:lstStyle/>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kumimoji="1" lang="ja-JP" altLang="en-US" sz="1400" b="1">
                <a:latin typeface="Meiryo UI" panose="020B0604030504040204" pitchFamily="50" charset="-128"/>
                <a:ea typeface="Meiryo UI" panose="020B0604030504040204" pitchFamily="50" charset="-128"/>
              </a:rPr>
              <a:t>支払われる年金額</a:t>
            </a:r>
            <a:r>
              <a:rPr lang="ja-JP" altLang="en-US" sz="1400" b="1">
                <a:latin typeface="Meiryo UI" panose="020B0604030504040204" pitchFamily="50" charset="-128"/>
                <a:ea typeface="Meiryo UI" panose="020B0604030504040204" pitchFamily="50" charset="-128"/>
              </a:rPr>
              <a:t>が</a:t>
            </a:r>
            <a:r>
              <a:rPr kumimoji="1" lang="ja-JP" altLang="en-US" b="1">
                <a:solidFill>
                  <a:srgbClr val="0070C0"/>
                </a:solidFill>
                <a:latin typeface="Meiryo UI" panose="020B0604030504040204" pitchFamily="50" charset="-128"/>
                <a:ea typeface="Meiryo UI" panose="020B0604030504040204" pitchFamily="50" charset="-128"/>
              </a:rPr>
              <a:t>増えすぎないよう、自動調整する仕組み</a:t>
            </a:r>
            <a:r>
              <a:rPr kumimoji="1" lang="ja-JP" altLang="en-US" sz="1400" b="1">
                <a:latin typeface="Meiryo UI" panose="020B0604030504040204" pitchFamily="50" charset="-128"/>
                <a:ea typeface="Meiryo UI" panose="020B0604030504040204" pitchFamily="50" charset="-128"/>
              </a:rPr>
              <a:t>が組み込まれ、</a:t>
            </a:r>
            <a:endParaRPr kumimoji="1" lang="en-US" altLang="ja-JP" sz="1400" b="1">
              <a:latin typeface="Meiryo UI" panose="020B0604030504040204" pitchFamily="50" charset="-128"/>
              <a:ea typeface="Meiryo UI" panose="020B0604030504040204" pitchFamily="50" charset="-128"/>
            </a:endParaRPr>
          </a:p>
          <a:p>
            <a:pPr>
              <a:lnSpc>
                <a:spcPct val="120000"/>
              </a:lnSpc>
            </a:pPr>
            <a:r>
              <a:rPr kumimoji="1" lang="ja-JP" altLang="en-US" sz="1400" b="1">
                <a:solidFill>
                  <a:srgbClr val="0070C0"/>
                </a:solidFill>
                <a:latin typeface="Meiryo UI" panose="020B0604030504040204" pitchFamily="50" charset="-128"/>
                <a:ea typeface="Meiryo UI" panose="020B0604030504040204" pitchFamily="50" charset="-128"/>
              </a:rPr>
              <a:t>■ </a:t>
            </a:r>
            <a:r>
              <a:rPr lang="ja-JP" altLang="en-US" sz="1400" b="1">
                <a:latin typeface="Meiryo UI" panose="020B0604030504040204" pitchFamily="50" charset="-128"/>
                <a:ea typeface="Meiryo UI" panose="020B0604030504040204" pitchFamily="50" charset="-128"/>
              </a:rPr>
              <a:t>それを賄うための保険料は、</a:t>
            </a:r>
            <a:r>
              <a:rPr lang="ja-JP" altLang="en-US" b="1">
                <a:solidFill>
                  <a:srgbClr val="0070C0"/>
                </a:solidFill>
                <a:latin typeface="Meiryo UI" panose="020B0604030504040204" pitchFamily="50" charset="-128"/>
                <a:ea typeface="Meiryo UI" panose="020B0604030504040204" pitchFamily="50" charset="-128"/>
              </a:rPr>
              <a:t>負担に上限が設定</a:t>
            </a:r>
            <a:r>
              <a:rPr lang="ja-JP" altLang="en-US" sz="1400" b="1">
                <a:latin typeface="Meiryo UI" panose="020B0604030504040204" pitchFamily="50" charset="-128"/>
                <a:ea typeface="Meiryo UI" panose="020B0604030504040204" pitchFamily="50" charset="-128"/>
              </a:rPr>
              <a:t>され、足りない部分を</a:t>
            </a:r>
            <a:r>
              <a:rPr lang="ja-JP" altLang="en-US" b="1">
                <a:solidFill>
                  <a:srgbClr val="0070C0"/>
                </a:solidFill>
                <a:latin typeface="Meiryo UI" panose="020B0604030504040204" pitchFamily="50" charset="-128"/>
                <a:ea typeface="Meiryo UI" panose="020B0604030504040204" pitchFamily="50" charset="-128"/>
              </a:rPr>
              <a:t>積立金で補う、</a:t>
            </a:r>
            <a:endParaRPr lang="en-US" altLang="ja-JP" b="1">
              <a:solidFill>
                <a:srgbClr val="0070C0"/>
              </a:solidFill>
              <a:latin typeface="Meiryo UI" panose="020B0604030504040204" pitchFamily="50" charset="-128"/>
              <a:ea typeface="Meiryo UI" panose="020B0604030504040204" pitchFamily="50" charset="-128"/>
            </a:endParaRPr>
          </a:p>
          <a:p>
            <a:pPr>
              <a:lnSpc>
                <a:spcPct val="120000"/>
              </a:lnSpc>
            </a:pPr>
            <a:r>
              <a:rPr kumimoji="1" lang="ja-JP" altLang="en-US" sz="1400">
                <a:latin typeface="Meiryo UI" panose="020B0604030504040204" pitchFamily="50" charset="-128"/>
                <a:ea typeface="Meiryo UI" panose="020B0604030504040204" pitchFamily="50" charset="-128"/>
              </a:rPr>
              <a:t>ことで将来にわたって安定した制度設計になっています。</a:t>
            </a:r>
          </a:p>
        </p:txBody>
      </p:sp>
      <p:pic>
        <p:nvPicPr>
          <p:cNvPr id="38" name="グラフィックス 37">
            <a:extLst>
              <a:ext uri="{FF2B5EF4-FFF2-40B4-BE49-F238E27FC236}">
                <a16:creationId xmlns:a16="http://schemas.microsoft.com/office/drawing/2014/main" id="{ABE49D29-7383-4373-8DBC-835502C88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7535" y="971583"/>
            <a:ext cx="412666" cy="593805"/>
          </a:xfrm>
          <a:prstGeom prst="rect">
            <a:avLst/>
          </a:prstGeom>
        </p:spPr>
      </p:pic>
      <p:pic>
        <p:nvPicPr>
          <p:cNvPr id="41" name="グラフィックス 40">
            <a:extLst>
              <a:ext uri="{FF2B5EF4-FFF2-40B4-BE49-F238E27FC236}">
                <a16:creationId xmlns:a16="http://schemas.microsoft.com/office/drawing/2014/main" id="{160F1FE7-836C-437C-A29C-05C5E2B525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535" y="1842869"/>
            <a:ext cx="413545" cy="593807"/>
          </a:xfrm>
          <a:prstGeom prst="rect">
            <a:avLst/>
          </a:prstGeom>
        </p:spPr>
      </p:pic>
      <p:sp>
        <p:nvSpPr>
          <p:cNvPr id="45" name="正方形/長方形 44">
            <a:extLst>
              <a:ext uri="{FF2B5EF4-FFF2-40B4-BE49-F238E27FC236}">
                <a16:creationId xmlns:a16="http://schemas.microsoft.com/office/drawing/2014/main" id="{7FDF56D5-58D1-499A-91A0-2B29BF636949}"/>
              </a:ext>
            </a:extLst>
          </p:cNvPr>
          <p:cNvSpPr/>
          <p:nvPr/>
        </p:nvSpPr>
        <p:spPr>
          <a:xfrm>
            <a:off x="2073000" y="5815877"/>
            <a:ext cx="5760000" cy="103238"/>
          </a:xfrm>
          <a:prstGeom prst="rect">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6" name="グループ化 45">
            <a:extLst>
              <a:ext uri="{FF2B5EF4-FFF2-40B4-BE49-F238E27FC236}">
                <a16:creationId xmlns:a16="http://schemas.microsoft.com/office/drawing/2014/main" id="{C40BD7CD-D536-4D33-A2A1-7A8F7ABB9E9A}"/>
              </a:ext>
            </a:extLst>
          </p:cNvPr>
          <p:cNvGrpSpPr/>
          <p:nvPr/>
        </p:nvGrpSpPr>
        <p:grpSpPr>
          <a:xfrm>
            <a:off x="2651059" y="4377513"/>
            <a:ext cx="1707927" cy="1409232"/>
            <a:chOff x="2252128" y="4815179"/>
            <a:chExt cx="1707927" cy="1409232"/>
          </a:xfrm>
          <a:solidFill>
            <a:schemeClr val="bg1"/>
          </a:solidFill>
        </p:grpSpPr>
        <p:sp>
          <p:nvSpPr>
            <p:cNvPr id="47" name="正方形/長方形 46">
              <a:extLst>
                <a:ext uri="{FF2B5EF4-FFF2-40B4-BE49-F238E27FC236}">
                  <a16:creationId xmlns:a16="http://schemas.microsoft.com/office/drawing/2014/main" id="{01AA3537-02DB-44C3-870A-137317513B3B}"/>
                </a:ext>
              </a:extLst>
            </p:cNvPr>
            <p:cNvSpPr/>
            <p:nvPr/>
          </p:nvSpPr>
          <p:spPr>
            <a:xfrm>
              <a:off x="2252128" y="4815179"/>
              <a:ext cx="1707927" cy="577279"/>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E248D203-DD0D-49E0-9A7E-9BFD68F55686}"/>
                </a:ext>
              </a:extLst>
            </p:cNvPr>
            <p:cNvSpPr txBox="1"/>
            <p:nvPr/>
          </p:nvSpPr>
          <p:spPr>
            <a:xfrm>
              <a:off x="2388064" y="4865107"/>
              <a:ext cx="1473480" cy="523220"/>
            </a:xfrm>
            <a:prstGeom prst="rect">
              <a:avLst/>
            </a:prstGeom>
            <a:noFill/>
          </p:spPr>
          <p:txBody>
            <a:bodyPr wrap="none" rtlCol="0">
              <a:spAutoFit/>
            </a:bodyPr>
            <a:lstStyle/>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❶ 保険料収入</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a:p>
              <a:pP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  （個人・企業）</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7C869989-3A58-43DF-BA86-76BF685768D5}"/>
                </a:ext>
              </a:extLst>
            </p:cNvPr>
            <p:cNvSpPr/>
            <p:nvPr/>
          </p:nvSpPr>
          <p:spPr>
            <a:xfrm>
              <a:off x="2252128" y="5431324"/>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853BB021-2BDB-4300-9A29-750CD7B03426}"/>
                </a:ext>
              </a:extLst>
            </p:cNvPr>
            <p:cNvSpPr txBox="1"/>
            <p:nvPr/>
          </p:nvSpPr>
          <p:spPr>
            <a:xfrm>
              <a:off x="2388064" y="5468414"/>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❷積立金</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24FD35E1-4BFC-4E97-B3ED-5366E75891F9}"/>
                </a:ext>
              </a:extLst>
            </p:cNvPr>
            <p:cNvSpPr/>
            <p:nvPr/>
          </p:nvSpPr>
          <p:spPr>
            <a:xfrm>
              <a:off x="2252128" y="5848505"/>
              <a:ext cx="1707927" cy="375906"/>
            </a:xfrm>
            <a:prstGeom prst="rect">
              <a:avLst/>
            </a:prstGeom>
            <a:grp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2049B69A-CB97-4CB6-8762-8183B0535899}"/>
                </a:ext>
              </a:extLst>
            </p:cNvPr>
            <p:cNvSpPr txBox="1"/>
            <p:nvPr/>
          </p:nvSpPr>
          <p:spPr>
            <a:xfrm>
              <a:off x="2388064" y="5885595"/>
              <a:ext cx="1304705" cy="307777"/>
            </a:xfrm>
            <a:prstGeom prst="rect">
              <a:avLst/>
            </a:prstGeom>
            <a:noFill/>
          </p:spPr>
          <p:txBody>
            <a:bodyPr wrap="square" rtlCol="0">
              <a:spAutoFit/>
            </a:bodyPr>
            <a:lstStyle/>
            <a:p>
              <a:pPr algn="dist"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❸国庫負担</a:t>
              </a:r>
              <a:endParaRPr lang="en-US" altLang="ja-JP" sz="1400">
                <a:solidFill>
                  <a:srgbClr val="002060"/>
                </a:solidFill>
                <a:latin typeface="Meiryo UI" panose="020B0604030504040204" pitchFamily="50" charset="-128"/>
                <a:ea typeface="Meiryo UI" panose="020B0604030504040204" pitchFamily="50" charset="-128"/>
                <a:cs typeface="メイリオ" panose="020B0604030504040204" pitchFamily="50" charset="-128"/>
              </a:endParaRPr>
            </a:p>
          </p:txBody>
        </p:sp>
      </p:grpSp>
      <p:sp>
        <p:nvSpPr>
          <p:cNvPr id="53" name="正方形/長方形 52">
            <a:extLst>
              <a:ext uri="{FF2B5EF4-FFF2-40B4-BE49-F238E27FC236}">
                <a16:creationId xmlns:a16="http://schemas.microsoft.com/office/drawing/2014/main" id="{9364CD3E-E22A-481A-B699-9931A73D2DD9}"/>
              </a:ext>
            </a:extLst>
          </p:cNvPr>
          <p:cNvSpPr/>
          <p:nvPr/>
        </p:nvSpPr>
        <p:spPr>
          <a:xfrm>
            <a:off x="2590499" y="4308462"/>
            <a:ext cx="1834516" cy="155880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1DE82C61-24EB-4BE1-AF90-6E7D3B3CF65B}"/>
              </a:ext>
            </a:extLst>
          </p:cNvPr>
          <p:cNvSpPr txBox="1"/>
          <p:nvPr/>
        </p:nvSpPr>
        <p:spPr>
          <a:xfrm>
            <a:off x="1867763" y="4839769"/>
            <a:ext cx="782587" cy="307777"/>
          </a:xfrm>
          <a:prstGeom prst="rect">
            <a:avLst/>
          </a:prstGeom>
          <a:noFill/>
        </p:spPr>
        <p:txBody>
          <a:bodyPr wrap="none" rtlCol="0">
            <a:spAutoFit/>
          </a:bodyPr>
          <a:lstStyle/>
          <a:p>
            <a:r>
              <a:rPr kumimoji="1" lang="ja-JP" altLang="en-US" sz="1400" b="1">
                <a:solidFill>
                  <a:schemeClr val="bg1"/>
                </a:solidFill>
                <a:latin typeface="Meiryo UI" panose="020B0604030504040204" pitchFamily="50" charset="-128"/>
                <a:ea typeface="Meiryo UI" panose="020B0604030504040204" pitchFamily="50" charset="-128"/>
              </a:rPr>
              <a:t>固 定！</a:t>
            </a:r>
          </a:p>
        </p:txBody>
      </p:sp>
      <p:sp>
        <p:nvSpPr>
          <p:cNvPr id="55" name="テキスト ボックス 54">
            <a:extLst>
              <a:ext uri="{FF2B5EF4-FFF2-40B4-BE49-F238E27FC236}">
                <a16:creationId xmlns:a16="http://schemas.microsoft.com/office/drawing/2014/main" id="{68233310-6A91-4C3D-85B3-15C4314F4457}"/>
              </a:ext>
            </a:extLst>
          </p:cNvPr>
          <p:cNvSpPr txBox="1"/>
          <p:nvPr/>
        </p:nvSpPr>
        <p:spPr>
          <a:xfrm>
            <a:off x="5485729" y="3391115"/>
            <a:ext cx="1649811" cy="512191"/>
          </a:xfrm>
          <a:prstGeom prst="rect">
            <a:avLst/>
          </a:prstGeom>
          <a:noFill/>
        </p:spPr>
        <p:txBody>
          <a:bodyPr wrap="none" rtlCol="0">
            <a:spAutoFit/>
          </a:bodyPr>
          <a:lstStyle/>
          <a:p>
            <a:pPr algn="ctr">
              <a:lnSpc>
                <a:spcPct val="110000"/>
              </a:lnSpc>
            </a:pPr>
            <a:r>
              <a:rPr kumimoji="1" lang="ja-JP" altLang="en-US" sz="1400" b="1">
                <a:solidFill>
                  <a:schemeClr val="bg1"/>
                </a:solidFill>
                <a:latin typeface="Meiryo UI" panose="020B0604030504040204" pitchFamily="50" charset="-128"/>
                <a:ea typeface="Meiryo UI" panose="020B0604030504040204" pitchFamily="50" charset="-128"/>
              </a:rPr>
              <a:t>増えすぎない仕組み</a:t>
            </a:r>
          </a:p>
          <a:p>
            <a:pPr algn="ctr">
              <a:lnSpc>
                <a:spcPct val="110000"/>
              </a:lnSpc>
            </a:pPr>
            <a:r>
              <a:rPr kumimoji="1" lang="ja-JP" altLang="en-US" sz="1200" b="1">
                <a:solidFill>
                  <a:schemeClr val="bg1"/>
                </a:solidFill>
                <a:latin typeface="Meiryo UI" panose="020B0604030504040204" pitchFamily="50" charset="-128"/>
                <a:ea typeface="Meiryo UI" panose="020B0604030504040204" pitchFamily="50" charset="-128"/>
              </a:rPr>
              <a:t>「マクロ経済スライド」</a:t>
            </a:r>
          </a:p>
        </p:txBody>
      </p:sp>
      <p:grpSp>
        <p:nvGrpSpPr>
          <p:cNvPr id="56" name="グループ化 55">
            <a:extLst>
              <a:ext uri="{FF2B5EF4-FFF2-40B4-BE49-F238E27FC236}">
                <a16:creationId xmlns:a16="http://schemas.microsoft.com/office/drawing/2014/main" id="{BE6BFC47-7F17-4323-91FE-98694955BBD7}"/>
              </a:ext>
            </a:extLst>
          </p:cNvPr>
          <p:cNvGrpSpPr/>
          <p:nvPr/>
        </p:nvGrpSpPr>
        <p:grpSpPr>
          <a:xfrm>
            <a:off x="5468441" y="4033553"/>
            <a:ext cx="1681918" cy="355794"/>
            <a:chOff x="5824201" y="4524816"/>
            <a:chExt cx="1681918" cy="355794"/>
          </a:xfrm>
        </p:grpSpPr>
        <p:sp>
          <p:nvSpPr>
            <p:cNvPr id="57" name="正方形/長方形 56">
              <a:extLst>
                <a:ext uri="{FF2B5EF4-FFF2-40B4-BE49-F238E27FC236}">
                  <a16:creationId xmlns:a16="http://schemas.microsoft.com/office/drawing/2014/main" id="{C9817DE0-4410-47D2-97FB-77612AEFE838}"/>
                </a:ext>
              </a:extLst>
            </p:cNvPr>
            <p:cNvSpPr/>
            <p:nvPr/>
          </p:nvSpPr>
          <p:spPr>
            <a:xfrm>
              <a:off x="5824201" y="4525143"/>
              <a:ext cx="1681918" cy="355467"/>
            </a:xfrm>
            <a:prstGeom prst="rect">
              <a:avLst/>
            </a:prstGeom>
            <a:noFill/>
            <a:ln w="2222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8" name="矢印: 下 57">
              <a:extLst>
                <a:ext uri="{FF2B5EF4-FFF2-40B4-BE49-F238E27FC236}">
                  <a16:creationId xmlns:a16="http://schemas.microsoft.com/office/drawing/2014/main" id="{9F350B19-1EB3-4ECA-956E-D1EABDE53529}"/>
                </a:ext>
              </a:extLst>
            </p:cNvPr>
            <p:cNvSpPr/>
            <p:nvPr/>
          </p:nvSpPr>
          <p:spPr>
            <a:xfrm>
              <a:off x="6535083" y="4524816"/>
              <a:ext cx="263730" cy="324465"/>
            </a:xfrm>
            <a:prstGeom prst="down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59" name="グループ化 58">
            <a:extLst>
              <a:ext uri="{FF2B5EF4-FFF2-40B4-BE49-F238E27FC236}">
                <a16:creationId xmlns:a16="http://schemas.microsoft.com/office/drawing/2014/main" id="{F4417749-5E41-4736-9249-EF4FBE793164}"/>
              </a:ext>
            </a:extLst>
          </p:cNvPr>
          <p:cNvGrpSpPr/>
          <p:nvPr/>
        </p:nvGrpSpPr>
        <p:grpSpPr>
          <a:xfrm>
            <a:off x="7310916" y="3998931"/>
            <a:ext cx="1960703" cy="690114"/>
            <a:chOff x="7614833" y="4699935"/>
            <a:chExt cx="1960703" cy="690114"/>
          </a:xfrm>
          <a:solidFill>
            <a:schemeClr val="bg1"/>
          </a:solidFill>
        </p:grpSpPr>
        <p:sp>
          <p:nvSpPr>
            <p:cNvPr id="61" name="フリーフォーム: 図形 60">
              <a:extLst>
                <a:ext uri="{FF2B5EF4-FFF2-40B4-BE49-F238E27FC236}">
                  <a16:creationId xmlns:a16="http://schemas.microsoft.com/office/drawing/2014/main" id="{B13A9753-B0ED-4B62-A283-33D243F167F5}"/>
                </a:ext>
              </a:extLst>
            </p:cNvPr>
            <p:cNvSpPr/>
            <p:nvPr/>
          </p:nvSpPr>
          <p:spPr>
            <a:xfrm flipV="1">
              <a:off x="7614833" y="4699935"/>
              <a:ext cx="1960703" cy="690114"/>
            </a:xfrm>
            <a:custGeom>
              <a:avLst/>
              <a:gdLst>
                <a:gd name="connsiteX0" fmla="*/ 189064 w 1960703"/>
                <a:gd name="connsiteY0" fmla="*/ 690114 h 690114"/>
                <a:gd name="connsiteX1" fmla="*/ 1960703 w 1960703"/>
                <a:gd name="connsiteY1" fmla="*/ 690114 h 690114"/>
                <a:gd name="connsiteX2" fmla="*/ 1960703 w 1960703"/>
                <a:gd name="connsiteY2" fmla="*/ 0 h 690114"/>
                <a:gd name="connsiteX3" fmla="*/ 189064 w 1960703"/>
                <a:gd name="connsiteY3" fmla="*/ 0 h 690114"/>
                <a:gd name="connsiteX4" fmla="*/ 189064 w 1960703"/>
                <a:gd name="connsiteY4" fmla="*/ 110039 h 690114"/>
                <a:gd name="connsiteX5" fmla="*/ 0 w 1960703"/>
                <a:gd name="connsiteY5" fmla="*/ 81056 h 690114"/>
                <a:gd name="connsiteX6" fmla="*/ 189064 w 1960703"/>
                <a:gd name="connsiteY6" fmla="*/ 275911 h 69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703" h="690114">
                  <a:moveTo>
                    <a:pt x="189064" y="690114"/>
                  </a:moveTo>
                  <a:lnTo>
                    <a:pt x="1960703" y="690114"/>
                  </a:lnTo>
                  <a:lnTo>
                    <a:pt x="1960703" y="0"/>
                  </a:lnTo>
                  <a:lnTo>
                    <a:pt x="189064" y="0"/>
                  </a:lnTo>
                  <a:lnTo>
                    <a:pt x="189064" y="110039"/>
                  </a:lnTo>
                  <a:lnTo>
                    <a:pt x="0" y="81056"/>
                  </a:lnTo>
                  <a:lnTo>
                    <a:pt x="189064" y="275911"/>
                  </a:lnTo>
                  <a:close/>
                </a:path>
              </a:pathLst>
            </a:custGeom>
            <a:solidFill>
              <a:srgbClr val="B9F3FF"/>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solidFill>
                  <a:srgbClr val="002060"/>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17C883F0-37CC-45CA-9085-4B7766556FCE}"/>
                </a:ext>
              </a:extLst>
            </p:cNvPr>
            <p:cNvSpPr txBox="1"/>
            <p:nvPr/>
          </p:nvSpPr>
          <p:spPr>
            <a:xfrm>
              <a:off x="7876833" y="4743486"/>
              <a:ext cx="1625766" cy="583301"/>
            </a:xfrm>
            <a:prstGeom prst="rect">
              <a:avLst/>
            </a:prstGeom>
            <a:noFill/>
            <a:ln>
              <a:noFill/>
            </a:ln>
          </p:spPr>
          <p:txBody>
            <a:bodyPr wrap="none" rtlCol="0">
              <a:spAutoFit/>
            </a:bodyPr>
            <a:lstStyle/>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約</a:t>
              </a:r>
              <a:r>
                <a:rPr kumimoji="1" lang="en-US" altLang="ja-JP" sz="1000">
                  <a:solidFill>
                    <a:srgbClr val="002060"/>
                  </a:solidFill>
                  <a:latin typeface="Meiryo UI" panose="020B0604030504040204" pitchFamily="50" charset="-128"/>
                  <a:ea typeface="Meiryo UI" panose="020B0604030504040204" pitchFamily="50" charset="-128"/>
                </a:rPr>
                <a:t>20</a:t>
              </a:r>
              <a:r>
                <a:rPr kumimoji="1" lang="ja-JP" altLang="en-US" sz="1000">
                  <a:solidFill>
                    <a:srgbClr val="002060"/>
                  </a:solidFill>
                  <a:latin typeface="Meiryo UI" panose="020B0604030504040204" pitchFamily="50" charset="-128"/>
                  <a:ea typeface="Meiryo UI" panose="020B0604030504040204" pitchFamily="50" charset="-128"/>
                </a:rPr>
                <a:t>年前までは、</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支払う年金額を決めてから、</a:t>
              </a:r>
            </a:p>
            <a:p>
              <a:pPr algn="ctr">
                <a:lnSpc>
                  <a:spcPct val="110000"/>
                </a:lnSpc>
              </a:pPr>
              <a:r>
                <a:rPr kumimoji="1" lang="ja-JP" altLang="en-US" sz="1000">
                  <a:solidFill>
                    <a:srgbClr val="002060"/>
                  </a:solidFill>
                  <a:latin typeface="Meiryo UI" panose="020B0604030504040204" pitchFamily="50" charset="-128"/>
                  <a:ea typeface="Meiryo UI" panose="020B0604030504040204" pitchFamily="50" charset="-128"/>
                </a:rPr>
                <a:t>保険料の額を上げていました</a:t>
              </a:r>
            </a:p>
          </p:txBody>
        </p:sp>
      </p:grpSp>
      <p:sp>
        <p:nvSpPr>
          <p:cNvPr id="62" name="台形 61">
            <a:extLst>
              <a:ext uri="{FF2B5EF4-FFF2-40B4-BE49-F238E27FC236}">
                <a16:creationId xmlns:a16="http://schemas.microsoft.com/office/drawing/2014/main" id="{349D9CA8-4810-47D3-BFD6-A28A86277BE1}"/>
              </a:ext>
            </a:extLst>
          </p:cNvPr>
          <p:cNvSpPr/>
          <p:nvPr/>
        </p:nvSpPr>
        <p:spPr>
          <a:xfrm>
            <a:off x="4805806" y="5917555"/>
            <a:ext cx="299005" cy="305028"/>
          </a:xfrm>
          <a:prstGeom prst="trapezoid">
            <a:avLst>
              <a:gd name="adj" fmla="val 35869"/>
            </a:avLst>
          </a:prstGeom>
          <a:solidFill>
            <a:srgbClr val="004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63" name="グループ化 62">
            <a:extLst>
              <a:ext uri="{FF2B5EF4-FFF2-40B4-BE49-F238E27FC236}">
                <a16:creationId xmlns:a16="http://schemas.microsoft.com/office/drawing/2014/main" id="{AF60DA9E-AD8C-4E4C-951C-259EE02D79A3}"/>
              </a:ext>
            </a:extLst>
          </p:cNvPr>
          <p:cNvGrpSpPr/>
          <p:nvPr/>
        </p:nvGrpSpPr>
        <p:grpSpPr>
          <a:xfrm>
            <a:off x="5457225" y="4377513"/>
            <a:ext cx="1707927" cy="1409232"/>
            <a:chOff x="5680024" y="4815179"/>
            <a:chExt cx="1707927" cy="1409232"/>
          </a:xfrm>
        </p:grpSpPr>
        <p:sp>
          <p:nvSpPr>
            <p:cNvPr id="64" name="正方形/長方形 63">
              <a:extLst>
                <a:ext uri="{FF2B5EF4-FFF2-40B4-BE49-F238E27FC236}">
                  <a16:creationId xmlns:a16="http://schemas.microsoft.com/office/drawing/2014/main" id="{5889D1F5-167E-464E-99F0-9655DC5AAC5E}"/>
                </a:ext>
              </a:extLst>
            </p:cNvPr>
            <p:cNvSpPr/>
            <p:nvPr/>
          </p:nvSpPr>
          <p:spPr>
            <a:xfrm>
              <a:off x="5680024" y="4815179"/>
              <a:ext cx="1707927" cy="1409232"/>
            </a:xfrm>
            <a:prstGeom prst="rect">
              <a:avLst/>
            </a:prstGeom>
            <a:solidFill>
              <a:schemeClr val="bg1"/>
            </a:solidFill>
            <a:ln w="19050">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lIns="504000" rtlCol="0" anchor="ctr"/>
            <a:lstStyle/>
            <a:p>
              <a:endParaRPr lang="ja-JP" altLang="en-US" sz="2800" b="1" spc="300">
                <a:solidFill>
                  <a:schemeClr val="bg1"/>
                </a:solidFill>
                <a:latin typeface="Meiryo UI" panose="020B0604030504040204" pitchFamily="50" charset="-128"/>
                <a:ea typeface="Meiryo UI" panose="020B0604030504040204" pitchFamily="50" charset="-128"/>
              </a:endParaRPr>
            </a:p>
          </p:txBody>
        </p:sp>
        <p:sp>
          <p:nvSpPr>
            <p:cNvPr id="65" name="テキスト ボックス 64">
              <a:extLst>
                <a:ext uri="{FF2B5EF4-FFF2-40B4-BE49-F238E27FC236}">
                  <a16:creationId xmlns:a16="http://schemas.microsoft.com/office/drawing/2014/main" id="{FFE036C3-CAD0-4CE1-A113-FBDFC3E4EFEF}"/>
                </a:ext>
              </a:extLst>
            </p:cNvPr>
            <p:cNvSpPr txBox="1"/>
            <p:nvPr/>
          </p:nvSpPr>
          <p:spPr>
            <a:xfrm>
              <a:off x="6038499" y="5281084"/>
              <a:ext cx="990977" cy="523220"/>
            </a:xfrm>
            <a:prstGeom prst="rect">
              <a:avLst/>
            </a:prstGeom>
            <a:noFill/>
          </p:spPr>
          <p:txBody>
            <a:bodyPr wrap="none" rtlCol="0">
              <a:spAutoFit/>
            </a:bodyPr>
            <a:lstStyle/>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支払われる</a:t>
              </a:r>
            </a:p>
            <a:p>
              <a:pPr algn="ctr" defTabSz="914400" fontAlgn="base">
                <a:spcBef>
                  <a:spcPct val="0"/>
                </a:spcBef>
                <a:spcAft>
                  <a:spcPct val="0"/>
                </a:spcAft>
              </a:pPr>
              <a:r>
                <a:rPr lang="ja-JP" altLang="en-US" sz="1400">
                  <a:solidFill>
                    <a:srgbClr val="002060"/>
                  </a:solidFill>
                  <a:latin typeface="Meiryo UI" panose="020B0604030504040204" pitchFamily="50" charset="-128"/>
                  <a:ea typeface="Meiryo UI" panose="020B0604030504040204" pitchFamily="50" charset="-128"/>
                  <a:cs typeface="メイリオ" panose="020B0604030504040204" pitchFamily="50" charset="-128"/>
                </a:rPr>
                <a:t>年金額</a:t>
              </a:r>
            </a:p>
          </p:txBody>
        </p:sp>
      </p:grpSp>
      <p:pic>
        <p:nvPicPr>
          <p:cNvPr id="16" name="グラフィックス 15">
            <a:extLst>
              <a:ext uri="{FF2B5EF4-FFF2-40B4-BE49-F238E27FC236}">
                <a16:creationId xmlns:a16="http://schemas.microsoft.com/office/drawing/2014/main" id="{7B1B11C0-EACF-4837-A37D-2570B409B2C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1" b="1309"/>
          <a:stretch/>
        </p:blipFill>
        <p:spPr>
          <a:xfrm flipH="1">
            <a:off x="7566482" y="4808170"/>
            <a:ext cx="2242054" cy="2049830"/>
          </a:xfrm>
          <a:prstGeom prst="rect">
            <a:avLst/>
          </a:prstGeom>
        </p:spPr>
      </p:pic>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p:txBody>
          <a:bodyPr/>
          <a:lstStyle/>
          <a:p>
            <a:fld id="{C7378CBE-A140-4EEA-9819-9CD0025EC3DF}" type="slidenum">
              <a:rPr kumimoji="1" lang="ja-JP" altLang="en-US" smtClean="0"/>
              <a:t>36</a:t>
            </a:fld>
            <a:endParaRPr kumimoji="1" lang="ja-JP" altLang="en-US"/>
          </a:p>
        </p:txBody>
      </p:sp>
    </p:spTree>
    <p:extLst>
      <p:ext uri="{BB962C8B-B14F-4D97-AF65-F5344CB8AC3E}">
        <p14:creationId xmlns:p14="http://schemas.microsoft.com/office/powerpoint/2010/main" val="2913236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repeatCount="indefinite" fill="hold" grpId="0" nodeType="clickEffect">
                                  <p:stCondLst>
                                    <p:cond delay="0"/>
                                  </p:stCondLst>
                                  <p:childTnLst>
                                    <p:animEffect transition="out" filter="fade">
                                      <p:cBhvr>
                                        <p:cTn id="6" dur="1500"/>
                                        <p:tgtEl>
                                          <p:spTgt spid="53"/>
                                        </p:tgtEl>
                                      </p:cBhvr>
                                    </p:animEffect>
                                    <p:set>
                                      <p:cBhvr>
                                        <p:cTn id="7" dur="1" fill="hold">
                                          <p:stCondLst>
                                            <p:cond delay="1499"/>
                                          </p:stCondLst>
                                        </p:cTn>
                                        <p:tgtEl>
                                          <p:spTgt spid="53"/>
                                        </p:tgtEl>
                                        <p:attrNameLst>
                                          <p:attrName>style.visibility</p:attrName>
                                        </p:attrNameLst>
                                      </p:cBhvr>
                                      <p:to>
                                        <p:strVal val="hidden"/>
                                      </p:to>
                                    </p:set>
                                  </p:childTnLst>
                                </p:cTn>
                              </p:par>
                              <p:par>
                                <p:cTn id="8" presetID="17" presetClass="exit" presetSubtype="4" repeatCount="indefinite" fill="hold" nodeType="withEffect">
                                  <p:stCondLst>
                                    <p:cond delay="0"/>
                                  </p:stCondLst>
                                  <p:childTnLst>
                                    <p:anim calcmode="lin" valueType="num">
                                      <p:cBhvr>
                                        <p:cTn id="9" dur="1500"/>
                                        <p:tgtEl>
                                          <p:spTgt spid="56"/>
                                        </p:tgtEl>
                                        <p:attrNameLst>
                                          <p:attrName>ppt_x</p:attrName>
                                        </p:attrNameLst>
                                      </p:cBhvr>
                                      <p:tavLst>
                                        <p:tav tm="0">
                                          <p:val>
                                            <p:strVal val="ppt_x"/>
                                          </p:val>
                                        </p:tav>
                                        <p:tav tm="100000">
                                          <p:val>
                                            <p:strVal val="ppt_x"/>
                                          </p:val>
                                        </p:tav>
                                      </p:tavLst>
                                    </p:anim>
                                    <p:anim calcmode="lin" valueType="num">
                                      <p:cBhvr>
                                        <p:cTn id="10" dur="1500"/>
                                        <p:tgtEl>
                                          <p:spTgt spid="56"/>
                                        </p:tgtEl>
                                        <p:attrNameLst>
                                          <p:attrName>ppt_y</p:attrName>
                                        </p:attrNameLst>
                                      </p:cBhvr>
                                      <p:tavLst>
                                        <p:tav tm="0">
                                          <p:val>
                                            <p:strVal val="ppt_y"/>
                                          </p:val>
                                        </p:tav>
                                        <p:tav tm="100000">
                                          <p:val>
                                            <p:strVal val="ppt_y+ppt_h/2"/>
                                          </p:val>
                                        </p:tav>
                                      </p:tavLst>
                                    </p:anim>
                                    <p:anim calcmode="lin" valueType="num">
                                      <p:cBhvr>
                                        <p:cTn id="11" dur="1500"/>
                                        <p:tgtEl>
                                          <p:spTgt spid="56"/>
                                        </p:tgtEl>
                                        <p:attrNameLst>
                                          <p:attrName>ppt_w</p:attrName>
                                        </p:attrNameLst>
                                      </p:cBhvr>
                                      <p:tavLst>
                                        <p:tav tm="0">
                                          <p:val>
                                            <p:strVal val="ppt_w"/>
                                          </p:val>
                                        </p:tav>
                                        <p:tav tm="100000">
                                          <p:val>
                                            <p:strVal val="ppt_w"/>
                                          </p:val>
                                        </p:tav>
                                      </p:tavLst>
                                    </p:anim>
                                    <p:anim calcmode="lin" valueType="num">
                                      <p:cBhvr>
                                        <p:cTn id="12" dur="1500"/>
                                        <p:tgtEl>
                                          <p:spTgt spid="56"/>
                                        </p:tgtEl>
                                        <p:attrNameLst>
                                          <p:attrName>ppt_h</p:attrName>
                                        </p:attrNameLst>
                                      </p:cBhvr>
                                      <p:tavLst>
                                        <p:tav tm="0">
                                          <p:val>
                                            <p:strVal val="ppt_h"/>
                                          </p:val>
                                        </p:tav>
                                        <p:tav tm="100000">
                                          <p:val>
                                            <p:fltVal val="0"/>
                                          </p:val>
                                        </p:tav>
                                      </p:tavLst>
                                    </p:anim>
                                    <p:set>
                                      <p:cBhvr>
                                        <p:cTn id="13"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a:extLst>
              <a:ext uri="{FF2B5EF4-FFF2-40B4-BE49-F238E27FC236}">
                <a16:creationId xmlns:a16="http://schemas.microsoft.com/office/drawing/2014/main" id="{98B8E340-9455-43EA-8673-75C80207786E}"/>
              </a:ext>
            </a:extLst>
          </p:cNvPr>
          <p:cNvSpPr>
            <a:spLocks noGrp="1"/>
          </p:cNvSpPr>
          <p:nvPr>
            <p:ph type="sldNum" sz="quarter" idx="12"/>
          </p:nvPr>
        </p:nvSpPr>
        <p:spPr>
          <a:xfrm>
            <a:off x="9581057" y="6623175"/>
            <a:ext cx="289677" cy="211203"/>
          </a:xfrm>
        </p:spPr>
        <p:txBody>
          <a:bodyPr/>
          <a:lstStyle/>
          <a:p>
            <a:fld id="{C7378CBE-A140-4EEA-9819-9CD0025EC3DF}" type="slidenum">
              <a:rPr kumimoji="1" lang="ja-JP" altLang="en-US" smtClean="0"/>
              <a:t>37</a:t>
            </a:fld>
            <a:endParaRPr kumimoji="1" lang="ja-JP" altLang="en-US"/>
          </a:p>
        </p:txBody>
      </p:sp>
      <p:sp>
        <p:nvSpPr>
          <p:cNvPr id="63" name="正方形/長方形 62">
            <a:extLst>
              <a:ext uri="{FF2B5EF4-FFF2-40B4-BE49-F238E27FC236}">
                <a16:creationId xmlns:a16="http://schemas.microsoft.com/office/drawing/2014/main" id="{FCF120A6-969B-40DA-B335-84CF4BF08C33}"/>
              </a:ext>
            </a:extLst>
          </p:cNvPr>
          <p:cNvSpPr/>
          <p:nvPr/>
        </p:nvSpPr>
        <p:spPr>
          <a:xfrm>
            <a:off x="1412049" y="5799344"/>
            <a:ext cx="5484568" cy="2857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 name="角丸四角形 93">
            <a:extLst>
              <a:ext uri="{FF2B5EF4-FFF2-40B4-BE49-F238E27FC236}">
                <a16:creationId xmlns:a16="http://schemas.microsoft.com/office/drawing/2014/main" id="{326FCE86-9A91-4BFB-BF27-48C8A0C7659D}"/>
              </a:ext>
            </a:extLst>
          </p:cNvPr>
          <p:cNvSpPr/>
          <p:nvPr/>
        </p:nvSpPr>
        <p:spPr>
          <a:xfrm>
            <a:off x="1420151" y="5723642"/>
            <a:ext cx="5589815" cy="28576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defTabSz="914400">
              <a:lnSpc>
                <a:spcPts val="1800"/>
              </a:lnSpc>
            </a:pPr>
            <a:r>
              <a:rPr kumimoji="1" lang="ja-JP" altLang="en-US" sz="2800" b="1" spc="-100">
                <a:solidFill>
                  <a:srgbClr val="002060"/>
                </a:solidFill>
                <a:latin typeface="Meiryo UI" panose="020B0604030504040204" pitchFamily="50" charset="-128"/>
                <a:ea typeface="Meiryo UI" panose="020B0604030504040204" pitchFamily="50" charset="-128"/>
              </a:rPr>
              <a:t>将来の基礎年金の所得代替率の低下</a:t>
            </a:r>
            <a:endParaRPr kumimoji="1" lang="en-US" altLang="ja-JP" sz="2800" b="1" spc="-100">
              <a:solidFill>
                <a:srgbClr val="002060"/>
              </a:solidFill>
              <a:latin typeface="Meiryo UI" panose="020B0604030504040204" pitchFamily="50" charset="-128"/>
              <a:ea typeface="Meiryo UI" panose="020B0604030504040204" pitchFamily="50" charset="-128"/>
            </a:endParaRPr>
          </a:p>
        </p:txBody>
      </p:sp>
      <p:sp>
        <p:nvSpPr>
          <p:cNvPr id="38" name="正方形/長方形 37">
            <a:extLst>
              <a:ext uri="{FF2B5EF4-FFF2-40B4-BE49-F238E27FC236}">
                <a16:creationId xmlns:a16="http://schemas.microsoft.com/office/drawing/2014/main" id="{DC3391C8-E955-4A26-BFF3-BD93E995BD4C}"/>
              </a:ext>
            </a:extLst>
          </p:cNvPr>
          <p:cNvSpPr/>
          <p:nvPr/>
        </p:nvSpPr>
        <p:spPr>
          <a:xfrm>
            <a:off x="1065213" y="4133917"/>
            <a:ext cx="7772400" cy="696475"/>
          </a:xfrm>
          <a:prstGeom prst="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37">
            <a:extLst>
              <a:ext uri="{FF2B5EF4-FFF2-40B4-BE49-F238E27FC236}">
                <a16:creationId xmlns:a16="http://schemas.microsoft.com/office/drawing/2014/main" id="{DA03FB15-4D12-41FD-9BDC-C1877744D103}"/>
              </a:ext>
            </a:extLst>
          </p:cNvPr>
          <p:cNvSpPr/>
          <p:nvPr/>
        </p:nvSpPr>
        <p:spPr>
          <a:xfrm>
            <a:off x="3200400" y="4232868"/>
            <a:ext cx="2733649" cy="5217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defTabSz="914400">
              <a:lnSpc>
                <a:spcPts val="1800"/>
              </a:lnSpc>
            </a:pPr>
            <a:r>
              <a:rPr kumimoji="1" lang="ja-JP" altLang="en-US" b="1">
                <a:solidFill>
                  <a:schemeClr val="bg1"/>
                </a:solidFill>
                <a:latin typeface="Meiryo UI" panose="020B0604030504040204" pitchFamily="50" charset="-128"/>
                <a:ea typeface="Meiryo UI" panose="020B0604030504040204" pitchFamily="50" charset="-128"/>
              </a:rPr>
              <a:t>スライド調整期間の長期化</a:t>
            </a:r>
            <a:endParaRPr kumimoji="1" lang="en-US" altLang="ja-JP" b="1">
              <a:solidFill>
                <a:schemeClr val="bg1"/>
              </a:solidFill>
              <a:latin typeface="Meiryo UI" panose="020B0604030504040204" pitchFamily="50" charset="-128"/>
              <a:ea typeface="Meiryo UI" panose="020B0604030504040204" pitchFamily="50" charset="-128"/>
            </a:endParaRPr>
          </a:p>
        </p:txBody>
      </p:sp>
      <p:pic>
        <p:nvPicPr>
          <p:cNvPr id="48" name="図 47" descr="テーブル&#10;&#10;自動的に生成された説明">
            <a:extLst>
              <a:ext uri="{FF2B5EF4-FFF2-40B4-BE49-F238E27FC236}">
                <a16:creationId xmlns:a16="http://schemas.microsoft.com/office/drawing/2014/main" id="{02B4E219-889E-433D-8FB6-AE0A1A06FF6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68898" y="3945320"/>
            <a:ext cx="1309400" cy="896379"/>
          </a:xfrm>
          <a:prstGeom prst="rect">
            <a:avLst/>
          </a:prstGeom>
        </p:spPr>
      </p:pic>
      <p:sp>
        <p:nvSpPr>
          <p:cNvPr id="49" name="正方形/長方形 48">
            <a:extLst>
              <a:ext uri="{FF2B5EF4-FFF2-40B4-BE49-F238E27FC236}">
                <a16:creationId xmlns:a16="http://schemas.microsoft.com/office/drawing/2014/main" id="{1DFA967D-C20A-45BE-9944-6481C5B051E4}"/>
              </a:ext>
            </a:extLst>
          </p:cNvPr>
          <p:cNvSpPr/>
          <p:nvPr/>
        </p:nvSpPr>
        <p:spPr>
          <a:xfrm>
            <a:off x="411259" y="0"/>
            <a:ext cx="6378161" cy="626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B7A0FC22-168C-4CF1-A67E-A2EE2F3F73A7}"/>
              </a:ext>
            </a:extLst>
          </p:cNvPr>
          <p:cNvSpPr txBox="1"/>
          <p:nvPr/>
        </p:nvSpPr>
        <p:spPr bwMode="gray">
          <a:xfrm>
            <a:off x="511641" y="55917"/>
            <a:ext cx="6211957" cy="461665"/>
          </a:xfrm>
          <a:prstGeom prst="rect">
            <a:avLst/>
          </a:prstGeom>
          <a:noFill/>
        </p:spPr>
        <p:txBody>
          <a:bodyPr wrap="none" rtlCol="0">
            <a:spAutoFit/>
          </a:bodyPr>
          <a:lstStyle/>
          <a:p>
            <a:pPr algn="ctr"/>
            <a:r>
              <a:rPr lang="ja-JP" altLang="en-US" sz="2400" b="1" spc="300">
                <a:solidFill>
                  <a:schemeClr val="bg1"/>
                </a:solidFill>
                <a:latin typeface="BIZ UDPゴシック" panose="020B0400000000000000" pitchFamily="50" charset="-128"/>
                <a:ea typeface="BIZ UDPゴシック" panose="020B0400000000000000" pitchFamily="50" charset="-128"/>
              </a:rPr>
              <a:t>マクロ経済スライドは万能薬ではない！</a:t>
            </a:r>
          </a:p>
        </p:txBody>
      </p:sp>
      <p:pic>
        <p:nvPicPr>
          <p:cNvPr id="67" name="図 66" descr="アイコン&#10;&#10;自動的に生成された説明">
            <a:extLst>
              <a:ext uri="{FF2B5EF4-FFF2-40B4-BE49-F238E27FC236}">
                <a16:creationId xmlns:a16="http://schemas.microsoft.com/office/drawing/2014/main" id="{EBDE56C8-4DAF-4874-B568-7E189214881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8298" y="5938411"/>
            <a:ext cx="1012351" cy="611709"/>
          </a:xfrm>
          <a:prstGeom prst="rect">
            <a:avLst/>
          </a:prstGeom>
        </p:spPr>
      </p:pic>
      <p:pic>
        <p:nvPicPr>
          <p:cNvPr id="68" name="図 67">
            <a:extLst>
              <a:ext uri="{FF2B5EF4-FFF2-40B4-BE49-F238E27FC236}">
                <a16:creationId xmlns:a16="http://schemas.microsoft.com/office/drawing/2014/main" id="{34352219-BF06-4351-93D4-5996392F8A6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795091"/>
            <a:ext cx="1012352" cy="611709"/>
          </a:xfrm>
          <a:prstGeom prst="rect">
            <a:avLst/>
          </a:prstGeom>
        </p:spPr>
      </p:pic>
      <p:pic>
        <p:nvPicPr>
          <p:cNvPr id="69" name="図 68">
            <a:extLst>
              <a:ext uri="{FF2B5EF4-FFF2-40B4-BE49-F238E27FC236}">
                <a16:creationId xmlns:a16="http://schemas.microsoft.com/office/drawing/2014/main" id="{C9A94F56-B1B4-4F6A-AF4A-ED96FFA5C412}"/>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652515"/>
            <a:ext cx="1012352" cy="611709"/>
          </a:xfrm>
          <a:prstGeom prst="rect">
            <a:avLst/>
          </a:prstGeom>
        </p:spPr>
      </p:pic>
      <p:pic>
        <p:nvPicPr>
          <p:cNvPr id="70" name="図 69">
            <a:extLst>
              <a:ext uri="{FF2B5EF4-FFF2-40B4-BE49-F238E27FC236}">
                <a16:creationId xmlns:a16="http://schemas.microsoft.com/office/drawing/2014/main" id="{DB5EBB22-EDA4-4692-AD50-3F120BEA092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511582"/>
            <a:ext cx="1012352" cy="611709"/>
          </a:xfrm>
          <a:prstGeom prst="rect">
            <a:avLst/>
          </a:prstGeom>
        </p:spPr>
      </p:pic>
      <p:pic>
        <p:nvPicPr>
          <p:cNvPr id="71" name="図 70">
            <a:extLst>
              <a:ext uri="{FF2B5EF4-FFF2-40B4-BE49-F238E27FC236}">
                <a16:creationId xmlns:a16="http://schemas.microsoft.com/office/drawing/2014/main" id="{72D0E8D9-A30B-4573-9BC7-2FEF5F96D25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368013"/>
            <a:ext cx="1012352" cy="611709"/>
          </a:xfrm>
          <a:prstGeom prst="rect">
            <a:avLst/>
          </a:prstGeom>
        </p:spPr>
      </p:pic>
      <p:pic>
        <p:nvPicPr>
          <p:cNvPr id="72" name="図 71">
            <a:extLst>
              <a:ext uri="{FF2B5EF4-FFF2-40B4-BE49-F238E27FC236}">
                <a16:creationId xmlns:a16="http://schemas.microsoft.com/office/drawing/2014/main" id="{6F66F615-F69C-46E5-8F6C-F8FE186A9C8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224702"/>
            <a:ext cx="1012352" cy="611709"/>
          </a:xfrm>
          <a:prstGeom prst="rect">
            <a:avLst/>
          </a:prstGeom>
        </p:spPr>
      </p:pic>
      <p:pic>
        <p:nvPicPr>
          <p:cNvPr id="73" name="図 72">
            <a:extLst>
              <a:ext uri="{FF2B5EF4-FFF2-40B4-BE49-F238E27FC236}">
                <a16:creationId xmlns:a16="http://schemas.microsoft.com/office/drawing/2014/main" id="{EFFC29D4-A7C8-4305-93E4-F07BEF2C724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378298" y="5082121"/>
            <a:ext cx="1012352" cy="611709"/>
          </a:xfrm>
          <a:prstGeom prst="rect">
            <a:avLst/>
          </a:prstGeom>
        </p:spPr>
      </p:pic>
      <p:grpSp>
        <p:nvGrpSpPr>
          <p:cNvPr id="19" name="グループ化 18">
            <a:extLst>
              <a:ext uri="{FF2B5EF4-FFF2-40B4-BE49-F238E27FC236}">
                <a16:creationId xmlns:a16="http://schemas.microsoft.com/office/drawing/2014/main" id="{18650050-9F7E-419B-8997-0F5330C8206B}"/>
              </a:ext>
            </a:extLst>
          </p:cNvPr>
          <p:cNvGrpSpPr/>
          <p:nvPr/>
        </p:nvGrpSpPr>
        <p:grpSpPr>
          <a:xfrm>
            <a:off x="4705213" y="1914842"/>
            <a:ext cx="543702" cy="3469458"/>
            <a:chOff x="4680406" y="1914842"/>
            <a:chExt cx="543702" cy="3469458"/>
          </a:xfrm>
        </p:grpSpPr>
        <p:sp>
          <p:nvSpPr>
            <p:cNvPr id="12" name="右矢印 75">
              <a:extLst>
                <a:ext uri="{FF2B5EF4-FFF2-40B4-BE49-F238E27FC236}">
                  <a16:creationId xmlns:a16="http://schemas.microsoft.com/office/drawing/2014/main" id="{C856FD42-DEE3-44A0-96BB-AC647652AE9B}"/>
                </a:ext>
              </a:extLst>
            </p:cNvPr>
            <p:cNvSpPr/>
            <p:nvPr/>
          </p:nvSpPr>
          <p:spPr>
            <a:xfrm rot="5400000">
              <a:off x="4753923" y="3637222"/>
              <a:ext cx="39815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13" name="右矢印 75">
              <a:extLst>
                <a:ext uri="{FF2B5EF4-FFF2-40B4-BE49-F238E27FC236}">
                  <a16:creationId xmlns:a16="http://schemas.microsoft.com/office/drawing/2014/main" id="{40021C3E-40D8-4C94-A7D4-BB719E5055F4}"/>
                </a:ext>
              </a:extLst>
            </p:cNvPr>
            <p:cNvSpPr/>
            <p:nvPr/>
          </p:nvSpPr>
          <p:spPr>
            <a:xfrm rot="5400000">
              <a:off x="4700338" y="4860531"/>
              <a:ext cx="50532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srgbClr val="002060"/>
                </a:solidFill>
                <a:effectLst/>
                <a:uLnTx/>
                <a:uFillTx/>
                <a:latin typeface="Meiryo UI" panose="020B0604030504040204" pitchFamily="50" charset="-128"/>
                <a:ea typeface="Meiryo UI" panose="020B0604030504040204" pitchFamily="50" charset="-128"/>
              </a:endParaRPr>
            </a:p>
          </p:txBody>
        </p:sp>
        <p:sp>
          <p:nvSpPr>
            <p:cNvPr id="92" name="右矢印 75">
              <a:extLst>
                <a:ext uri="{FF2B5EF4-FFF2-40B4-BE49-F238E27FC236}">
                  <a16:creationId xmlns:a16="http://schemas.microsoft.com/office/drawing/2014/main" id="{CE34FDD3-6D98-4B76-834A-EC269CEEABB7}"/>
                </a:ext>
              </a:extLst>
            </p:cNvPr>
            <p:cNvSpPr/>
            <p:nvPr/>
          </p:nvSpPr>
          <p:spPr>
            <a:xfrm rot="5400000">
              <a:off x="4752435" y="1842813"/>
              <a:ext cx="398155" cy="542214"/>
            </a:xfrm>
            <a:prstGeom prst="rightArrow">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10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18" name="グループ化 17">
            <a:extLst>
              <a:ext uri="{FF2B5EF4-FFF2-40B4-BE49-F238E27FC236}">
                <a16:creationId xmlns:a16="http://schemas.microsoft.com/office/drawing/2014/main" id="{42162722-E0E5-4BDE-A947-BEA7DBF740D8}"/>
              </a:ext>
            </a:extLst>
          </p:cNvPr>
          <p:cNvGrpSpPr/>
          <p:nvPr/>
        </p:nvGrpSpPr>
        <p:grpSpPr>
          <a:xfrm>
            <a:off x="2781242" y="863745"/>
            <a:ext cx="4343517" cy="1030513"/>
            <a:chOff x="2689970" y="863745"/>
            <a:chExt cx="4343517" cy="1030513"/>
          </a:xfrm>
        </p:grpSpPr>
        <p:sp>
          <p:nvSpPr>
            <p:cNvPr id="57" name="正方形/長方形 56">
              <a:extLst>
                <a:ext uri="{FF2B5EF4-FFF2-40B4-BE49-F238E27FC236}">
                  <a16:creationId xmlns:a16="http://schemas.microsoft.com/office/drawing/2014/main" id="{05C76C99-B416-42F4-924B-D4637EE9AD25}"/>
                </a:ext>
              </a:extLst>
            </p:cNvPr>
            <p:cNvSpPr/>
            <p:nvPr/>
          </p:nvSpPr>
          <p:spPr>
            <a:xfrm>
              <a:off x="2689971" y="882222"/>
              <a:ext cx="4343516" cy="1012036"/>
            </a:xfrm>
            <a:prstGeom prst="rect">
              <a:avLst/>
            </a:prstGeom>
            <a:solidFill>
              <a:srgbClr val="E0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4">
              <a:extLst>
                <a:ext uri="{FF2B5EF4-FFF2-40B4-BE49-F238E27FC236}">
                  <a16:creationId xmlns:a16="http://schemas.microsoft.com/office/drawing/2014/main" id="{1E4B5DA1-CE6E-415C-9C8D-099BA8C1CC9E}"/>
                </a:ext>
              </a:extLst>
            </p:cNvPr>
            <p:cNvSpPr/>
            <p:nvPr/>
          </p:nvSpPr>
          <p:spPr>
            <a:xfrm>
              <a:off x="4505952" y="1213752"/>
              <a:ext cx="782395" cy="46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defTabSz="914400">
                <a:lnSpc>
                  <a:spcPts val="1800"/>
                </a:lnSpc>
              </a:pPr>
              <a:r>
                <a:rPr kumimoji="1" lang="ja-JP" altLang="en-US" sz="2000" b="1" spc="300">
                  <a:solidFill>
                    <a:srgbClr val="002060"/>
                  </a:solidFill>
                  <a:latin typeface="Meiryo UI" panose="020B0604030504040204" pitchFamily="50" charset="-128"/>
                  <a:ea typeface="Meiryo UI" panose="020B0604030504040204" pitchFamily="50" charset="-128"/>
                </a:rPr>
                <a:t>デフレ</a:t>
              </a:r>
            </a:p>
          </p:txBody>
        </p:sp>
        <p:pic>
          <p:nvPicPr>
            <p:cNvPr id="82" name="図 81">
              <a:extLst>
                <a:ext uri="{FF2B5EF4-FFF2-40B4-BE49-F238E27FC236}">
                  <a16:creationId xmlns:a16="http://schemas.microsoft.com/office/drawing/2014/main" id="{98BD3C2E-0984-414D-873A-917BAB93683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5921" b="14597"/>
            <a:stretch/>
          </p:blipFill>
          <p:spPr>
            <a:xfrm>
              <a:off x="2689970" y="965741"/>
              <a:ext cx="1563418" cy="928517"/>
            </a:xfrm>
            <a:prstGeom prst="rect">
              <a:avLst/>
            </a:prstGeom>
          </p:spPr>
        </p:pic>
        <p:pic>
          <p:nvPicPr>
            <p:cNvPr id="14" name="図 13" descr="ロゴ&#10;&#10;中程度の精度で自動的に生成された説明">
              <a:extLst>
                <a:ext uri="{FF2B5EF4-FFF2-40B4-BE49-F238E27FC236}">
                  <a16:creationId xmlns:a16="http://schemas.microsoft.com/office/drawing/2014/main" id="{11E162EB-DF71-4C2B-A5C1-65E0F9AFF7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81208" y="863745"/>
              <a:ext cx="1152279" cy="1029953"/>
            </a:xfrm>
            <a:prstGeom prst="rect">
              <a:avLst/>
            </a:prstGeom>
          </p:spPr>
        </p:pic>
      </p:grpSp>
      <p:sp>
        <p:nvSpPr>
          <p:cNvPr id="31" name="正方形/長方形 30">
            <a:extLst>
              <a:ext uri="{FF2B5EF4-FFF2-40B4-BE49-F238E27FC236}">
                <a16:creationId xmlns:a16="http://schemas.microsoft.com/office/drawing/2014/main" id="{27EE9E4C-6CB7-4505-A78F-C8C36D00088C}"/>
              </a:ext>
            </a:extLst>
          </p:cNvPr>
          <p:cNvSpPr/>
          <p:nvPr/>
        </p:nvSpPr>
        <p:spPr>
          <a:xfrm>
            <a:off x="1066800" y="2327150"/>
            <a:ext cx="7772400" cy="1353795"/>
          </a:xfrm>
          <a:prstGeom prst="rect">
            <a:avLst/>
          </a:prstGeom>
          <a:solidFill>
            <a:srgbClr val="00A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5">
            <a:extLst>
              <a:ext uri="{FF2B5EF4-FFF2-40B4-BE49-F238E27FC236}">
                <a16:creationId xmlns:a16="http://schemas.microsoft.com/office/drawing/2014/main" id="{4229FF85-C016-49A6-9602-41CF4B6359C7}"/>
              </a:ext>
            </a:extLst>
          </p:cNvPr>
          <p:cNvSpPr/>
          <p:nvPr/>
        </p:nvSpPr>
        <p:spPr>
          <a:xfrm>
            <a:off x="5225483" y="2560094"/>
            <a:ext cx="2806252" cy="88790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defTabSz="914400" rtl="0" eaLnBrk="1" fontAlgn="auto" latinLnBrk="0" hangingPunct="1">
              <a:lnSpc>
                <a:spcPct val="120000"/>
              </a:lnSpc>
              <a:spcBef>
                <a:spcPts val="0"/>
              </a:spcBef>
              <a:spcAft>
                <a:spcPts val="0"/>
              </a:spcAft>
              <a:buClrTx/>
              <a:buSzTx/>
              <a:buFontTx/>
              <a:buNone/>
              <a:tabLst/>
              <a:defRPr/>
            </a:pPr>
            <a:r>
              <a:rPr kumimoji="1" lang="ja-JP" altLang="en-US"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賃金が低下する中で年金が維持されたこと等による</a:t>
            </a:r>
            <a:br>
              <a:rPr kumimoji="1" lang="en-US" altLang="ja-JP"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br>
            <a:r>
              <a:rPr kumimoji="1" lang="ja-JP" altLang="en-US" b="0"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足下の</a:t>
            </a:r>
            <a:r>
              <a:rPr kumimoji="1" lang="ja-JP" altLang="en-US" sz="2000" b="1"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rPr>
              <a:t>所得代替率の上昇</a:t>
            </a:r>
            <a:endParaRPr kumimoji="1" lang="ja-JP" altLang="en-US" b="1" i="0" u="none" strike="noStrike" kern="1200" cap="none" normalizeH="0" baseline="0" noProof="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6" name="角丸四角形 40">
            <a:extLst>
              <a:ext uri="{FF2B5EF4-FFF2-40B4-BE49-F238E27FC236}">
                <a16:creationId xmlns:a16="http://schemas.microsoft.com/office/drawing/2014/main" id="{1077F2B8-F7D4-47A5-A8ED-621ABDBCFC01}"/>
              </a:ext>
            </a:extLst>
          </p:cNvPr>
          <p:cNvSpPr/>
          <p:nvPr/>
        </p:nvSpPr>
        <p:spPr>
          <a:xfrm>
            <a:off x="1405862" y="2737754"/>
            <a:ext cx="2270774" cy="53258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defTabSz="914400">
              <a:lnSpc>
                <a:spcPct val="120000"/>
              </a:lnSpc>
            </a:pPr>
            <a:r>
              <a:rPr kumimoji="1" lang="ja-JP" altLang="en-US">
                <a:solidFill>
                  <a:schemeClr val="bg1"/>
                </a:solidFill>
                <a:latin typeface="Meiryo UI" panose="020B0604030504040204" pitchFamily="50" charset="-128"/>
                <a:ea typeface="Meiryo UI" panose="020B0604030504040204" pitchFamily="50" charset="-128"/>
              </a:rPr>
              <a:t>マクロ経済スライドによる</a:t>
            </a:r>
            <a:br>
              <a:rPr kumimoji="1" lang="en-US" altLang="ja-JP">
                <a:solidFill>
                  <a:schemeClr val="bg1"/>
                </a:solidFill>
                <a:latin typeface="Meiryo UI" panose="020B0604030504040204" pitchFamily="50" charset="-128"/>
                <a:ea typeface="Meiryo UI" panose="020B0604030504040204" pitchFamily="50" charset="-128"/>
              </a:rPr>
            </a:br>
            <a:r>
              <a:rPr kumimoji="1" lang="ja-JP" altLang="en-US">
                <a:solidFill>
                  <a:schemeClr val="bg1"/>
                </a:solidFill>
                <a:latin typeface="Meiryo UI" panose="020B0604030504040204" pitchFamily="50" charset="-128"/>
                <a:ea typeface="Meiryo UI" panose="020B0604030504040204" pitchFamily="50" charset="-128"/>
              </a:rPr>
              <a:t>調整が</a:t>
            </a:r>
            <a:r>
              <a:rPr kumimoji="1" lang="ja-JP" altLang="en-US" sz="2000" b="1">
                <a:solidFill>
                  <a:schemeClr val="bg1"/>
                </a:solidFill>
                <a:latin typeface="Meiryo UI" panose="020B0604030504040204" pitchFamily="50" charset="-128"/>
                <a:ea typeface="Meiryo UI" panose="020B0604030504040204" pitchFamily="50" charset="-128"/>
              </a:rPr>
              <a:t>発動せず</a:t>
            </a:r>
          </a:p>
        </p:txBody>
      </p:sp>
      <p:pic>
        <p:nvPicPr>
          <p:cNvPr id="55" name="図 54" descr="図形&#10;&#10;低い精度で自動的に生成された説明">
            <a:extLst>
              <a:ext uri="{FF2B5EF4-FFF2-40B4-BE49-F238E27FC236}">
                <a16:creationId xmlns:a16="http://schemas.microsoft.com/office/drawing/2014/main" id="{0EAE6888-FE2C-4A67-8AA2-ACF00B1F44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246635">
            <a:off x="9105090" y="2369632"/>
            <a:ext cx="301672" cy="477783"/>
          </a:xfrm>
          <a:prstGeom prst="rect">
            <a:avLst/>
          </a:prstGeom>
        </p:spPr>
      </p:pic>
      <p:grpSp>
        <p:nvGrpSpPr>
          <p:cNvPr id="106" name="グループ化 105">
            <a:extLst>
              <a:ext uri="{FF2B5EF4-FFF2-40B4-BE49-F238E27FC236}">
                <a16:creationId xmlns:a16="http://schemas.microsoft.com/office/drawing/2014/main" id="{20CD99F2-082B-453B-86FD-DFDA7CF5CBDE}"/>
              </a:ext>
            </a:extLst>
          </p:cNvPr>
          <p:cNvGrpSpPr/>
          <p:nvPr/>
        </p:nvGrpSpPr>
        <p:grpSpPr>
          <a:xfrm>
            <a:off x="3663338" y="2577090"/>
            <a:ext cx="1044035" cy="768877"/>
            <a:chOff x="3094790" y="2474119"/>
            <a:chExt cx="1102679" cy="812065"/>
          </a:xfrm>
        </p:grpSpPr>
        <p:pic>
          <p:nvPicPr>
            <p:cNvPr id="94" name="図 93">
              <a:extLst>
                <a:ext uri="{FF2B5EF4-FFF2-40B4-BE49-F238E27FC236}">
                  <a16:creationId xmlns:a16="http://schemas.microsoft.com/office/drawing/2014/main" id="{0C73B509-FD5A-4FC6-A62F-D2D4C7CE0BBD}"/>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3094790" y="2704388"/>
              <a:ext cx="1075612" cy="581796"/>
            </a:xfrm>
            <a:prstGeom prst="rect">
              <a:avLst/>
            </a:prstGeom>
          </p:spPr>
        </p:pic>
        <p:cxnSp>
          <p:nvCxnSpPr>
            <p:cNvPr id="97" name="直線コネクタ 96">
              <a:extLst>
                <a:ext uri="{FF2B5EF4-FFF2-40B4-BE49-F238E27FC236}">
                  <a16:creationId xmlns:a16="http://schemas.microsoft.com/office/drawing/2014/main" id="{AA433EF1-808B-4680-BA4F-F4D3B6ADBEE4}"/>
                </a:ext>
              </a:extLst>
            </p:cNvPr>
            <p:cNvCxnSpPr>
              <a:cxnSpLocks/>
            </p:cNvCxnSpPr>
            <p:nvPr/>
          </p:nvCxnSpPr>
          <p:spPr>
            <a:xfrm flipH="1">
              <a:off x="3963193" y="2474119"/>
              <a:ext cx="34925" cy="181256"/>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8B908511-C8DC-4682-9A44-A212CC832141}"/>
                </a:ext>
              </a:extLst>
            </p:cNvPr>
            <p:cNvCxnSpPr>
              <a:cxnSpLocks/>
            </p:cNvCxnSpPr>
            <p:nvPr/>
          </p:nvCxnSpPr>
          <p:spPr>
            <a:xfrm flipH="1">
              <a:off x="4105394" y="2552486"/>
              <a:ext cx="92075" cy="152400"/>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DD4669DF-B8BF-4B55-AB57-5BAB7E8B515D}"/>
                </a:ext>
              </a:extLst>
            </p:cNvPr>
            <p:cNvCxnSpPr>
              <a:cxnSpLocks/>
            </p:cNvCxnSpPr>
            <p:nvPr/>
          </p:nvCxnSpPr>
          <p:spPr>
            <a:xfrm>
              <a:off x="3776572" y="2474119"/>
              <a:ext cx="21746" cy="176788"/>
            </a:xfrm>
            <a:prstGeom prst="line">
              <a:avLst/>
            </a:prstGeom>
            <a:ln w="44450" cap="rnd">
              <a:solidFill>
                <a:srgbClr val="172A55"/>
              </a:solidFill>
              <a:round/>
            </a:ln>
          </p:spPr>
          <p:style>
            <a:lnRef idx="1">
              <a:schemeClr val="accent1"/>
            </a:lnRef>
            <a:fillRef idx="0">
              <a:schemeClr val="accent1"/>
            </a:fillRef>
            <a:effectRef idx="0">
              <a:schemeClr val="accent1"/>
            </a:effectRef>
            <a:fontRef idx="minor">
              <a:schemeClr val="tx1"/>
            </a:fontRef>
          </p:style>
        </p:cxnSp>
      </p:grpSp>
      <p:pic>
        <p:nvPicPr>
          <p:cNvPr id="16" name="図 15">
            <a:extLst>
              <a:ext uri="{FF2B5EF4-FFF2-40B4-BE49-F238E27FC236}">
                <a16:creationId xmlns:a16="http://schemas.microsoft.com/office/drawing/2014/main" id="{7DA1FA6F-9CD2-4A16-BFF6-15D197406FBB}"/>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8093744" y="2660650"/>
            <a:ext cx="1218049" cy="1042752"/>
          </a:xfrm>
          <a:prstGeom prst="rect">
            <a:avLst/>
          </a:prstGeom>
        </p:spPr>
      </p:pic>
      <p:cxnSp>
        <p:nvCxnSpPr>
          <p:cNvPr id="17" name="直線コネクタ 16">
            <a:extLst>
              <a:ext uri="{FF2B5EF4-FFF2-40B4-BE49-F238E27FC236}">
                <a16:creationId xmlns:a16="http://schemas.microsoft.com/office/drawing/2014/main" id="{F4C4943F-3BBB-4281-9233-88FAA9CE1CF7}"/>
              </a:ext>
            </a:extLst>
          </p:cNvPr>
          <p:cNvCxnSpPr>
            <a:cxnSpLocks/>
          </p:cNvCxnSpPr>
          <p:nvPr/>
        </p:nvCxnSpPr>
        <p:spPr>
          <a:xfrm>
            <a:off x="4953000" y="2366138"/>
            <a:ext cx="0" cy="126741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3" name="図 2" descr="図形 が含まれている画像&#10;&#10;自動的に生成された説明">
            <a:extLst>
              <a:ext uri="{FF2B5EF4-FFF2-40B4-BE49-F238E27FC236}">
                <a16:creationId xmlns:a16="http://schemas.microsoft.com/office/drawing/2014/main" id="{3AB6320B-2ACC-4EF6-AF45-67B877DCA1B9}"/>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976876">
            <a:off x="7183138" y="5068123"/>
            <a:ext cx="1391308" cy="743712"/>
          </a:xfrm>
          <a:prstGeom prst="rect">
            <a:avLst/>
          </a:prstGeom>
        </p:spPr>
      </p:pic>
    </p:spTree>
    <p:extLst>
      <p:ext uri="{BB962C8B-B14F-4D97-AF65-F5344CB8AC3E}">
        <p14:creationId xmlns:p14="http://schemas.microsoft.com/office/powerpoint/2010/main" val="31714393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3"/>
                                        </p:tgtEl>
                                      </p:cBhvr>
                                    </p:animEffect>
                                    <p:set>
                                      <p:cBhvr>
                                        <p:cTn id="7" dur="1" fill="hold">
                                          <p:stCondLst>
                                            <p:cond delay="499"/>
                                          </p:stCondLst>
                                        </p:cTn>
                                        <p:tgtEl>
                                          <p:spTgt spid="73"/>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72"/>
                                        </p:tgtEl>
                                      </p:cBhvr>
                                    </p:animEffect>
                                    <p:set>
                                      <p:cBhvr>
                                        <p:cTn id="11" dur="1" fill="hold">
                                          <p:stCondLst>
                                            <p:cond delay="499"/>
                                          </p:stCondLst>
                                        </p:cTn>
                                        <p:tgtEl>
                                          <p:spTgt spid="72"/>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26" presetClass="emph" presetSubtype="0" fill="hold" grpId="0" nodeType="after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38</a:t>
            </a:fld>
            <a:endParaRPr kumimoji="1" lang="ja-JP" altLang="en-US"/>
          </a:p>
        </p:txBody>
      </p:sp>
      <p:sp>
        <p:nvSpPr>
          <p:cNvPr id="6" name="テキスト ボックス 5">
            <a:extLst>
              <a:ext uri="{FF2B5EF4-FFF2-40B4-BE49-F238E27FC236}">
                <a16:creationId xmlns:a16="http://schemas.microsoft.com/office/drawing/2014/main" id="{14A85BF1-BDD4-439B-B750-4E6B6153B2F7}"/>
              </a:ext>
            </a:extLst>
          </p:cNvPr>
          <p:cNvSpPr txBox="1"/>
          <p:nvPr/>
        </p:nvSpPr>
        <p:spPr>
          <a:xfrm>
            <a:off x="1537624" y="1453708"/>
            <a:ext cx="7605109" cy="8792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800" b="1" spc="300">
                <a:solidFill>
                  <a:srgbClr val="002060"/>
                </a:solidFill>
                <a:latin typeface="Meiryo UI" panose="020B0604030504040204" pitchFamily="50" charset="-128"/>
                <a:ea typeface="Meiryo UI" panose="020B0604030504040204" pitchFamily="50" charset="-128"/>
              </a:rPr>
              <a:t>ここまでの話をまとめます。</a:t>
            </a:r>
          </a:p>
        </p:txBody>
      </p:sp>
      <p:pic>
        <p:nvPicPr>
          <p:cNvPr id="7" name="図 6" descr="図形, 円&#10;&#10;自動的に生成された説明">
            <a:extLst>
              <a:ext uri="{FF2B5EF4-FFF2-40B4-BE49-F238E27FC236}">
                <a16:creationId xmlns:a16="http://schemas.microsoft.com/office/drawing/2014/main" id="{1B68E4D0-E576-4586-B443-55C2B5552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5587" y="2784139"/>
            <a:ext cx="2494238" cy="4140535"/>
          </a:xfrm>
          <a:prstGeom prst="rect">
            <a:avLst/>
          </a:prstGeom>
        </p:spPr>
      </p:pic>
    </p:spTree>
    <p:extLst>
      <p:ext uri="{BB962C8B-B14F-4D97-AF65-F5344CB8AC3E}">
        <p14:creationId xmlns:p14="http://schemas.microsoft.com/office/powerpoint/2010/main" val="1480734227"/>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2930EEB9-A6FC-451F-BFA3-88A110D3480E}"/>
              </a:ext>
            </a:extLst>
          </p:cNvPr>
          <p:cNvSpPr/>
          <p:nvPr/>
        </p:nvSpPr>
        <p:spPr>
          <a:xfrm>
            <a:off x="645468" y="3582638"/>
            <a:ext cx="4580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39</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582962" y="2089199"/>
            <a:ext cx="7605109" cy="262341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nSpc>
                <a:spcPct val="120000"/>
              </a:lnSpc>
            </a:pPr>
            <a:r>
              <a:rPr kumimoji="1" lang="ja-JP" altLang="en-US" sz="4400" b="1" spc="300">
                <a:solidFill>
                  <a:srgbClr val="002060"/>
                </a:solidFill>
                <a:latin typeface="Meiryo UI" panose="020B0604030504040204" pitchFamily="50" charset="-128"/>
                <a:ea typeface="Meiryo UI" panose="020B0604030504040204" pitchFamily="50" charset="-128"/>
              </a:rPr>
              <a:t>もう</a:t>
            </a:r>
            <a:r>
              <a:rPr kumimoji="1" lang="en-US" altLang="ja-JP" sz="4400" b="1" spc="300">
                <a:solidFill>
                  <a:srgbClr val="002060"/>
                </a:solidFill>
                <a:latin typeface="Meiryo UI" panose="020B0604030504040204" pitchFamily="50" charset="-128"/>
                <a:ea typeface="Meiryo UI" panose="020B0604030504040204" pitchFamily="50" charset="-128"/>
              </a:rPr>
              <a:t>1</a:t>
            </a:r>
            <a:r>
              <a:rPr kumimoji="1" lang="ja-JP" altLang="en-US" sz="4400" b="1" spc="300">
                <a:solidFill>
                  <a:srgbClr val="002060"/>
                </a:solidFill>
                <a:latin typeface="Meiryo UI" panose="020B0604030504040204" pitchFamily="50" charset="-128"/>
                <a:ea typeface="Meiryo UI" panose="020B0604030504040204" pitchFamily="50" charset="-128"/>
              </a:rPr>
              <a:t>度、</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5400" b="1" spc="300">
                <a:solidFill>
                  <a:srgbClr val="002060"/>
                </a:solidFill>
                <a:latin typeface="Meiryo UI" panose="020B0604030504040204" pitchFamily="50" charset="-128"/>
                <a:ea typeface="Meiryo UI" panose="020B0604030504040204" pitchFamily="50" charset="-128"/>
              </a:rPr>
              <a:t>「わたし</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pic>
        <p:nvPicPr>
          <p:cNvPr id="5" name="図 4" descr="おもちゃの人形と人の絵&#10;&#10;低い精度で自動的に生成された説明">
            <a:extLst>
              <a:ext uri="{FF2B5EF4-FFF2-40B4-BE49-F238E27FC236}">
                <a16:creationId xmlns:a16="http://schemas.microsoft.com/office/drawing/2014/main" id="{1FD4A153-3796-40BD-92A8-EED62CDDE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525" y="1691950"/>
            <a:ext cx="4181475" cy="5166049"/>
          </a:xfrm>
          <a:prstGeom prst="rect">
            <a:avLst/>
          </a:prstGeom>
        </p:spPr>
      </p:pic>
    </p:spTree>
    <p:extLst>
      <p:ext uri="{BB962C8B-B14F-4D97-AF65-F5344CB8AC3E}">
        <p14:creationId xmlns:p14="http://schemas.microsoft.com/office/powerpoint/2010/main" val="60883198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スライド番号プレースホルダー 1"/>
          <p:cNvSpPr>
            <a:spLocks noGrp="1"/>
          </p:cNvSpPr>
          <p:nvPr>
            <p:ph type="sldNum" sz="quarter" idx="12"/>
          </p:nvPr>
        </p:nvSpPr>
        <p:spPr>
          <a:xfrm>
            <a:off x="9404735" y="6564398"/>
            <a:ext cx="622764" cy="365125"/>
          </a:xfrm>
        </p:spPr>
        <p:txBody>
          <a:bodyPr/>
          <a:lstStyle/>
          <a:p>
            <a:pPr>
              <a:defRPr/>
            </a:pPr>
            <a:fld id="{172858C9-3358-488C-B96E-942981270480}" type="slidenum">
              <a:rPr lang="ja-JP" altLang="en-US" smtClean="0">
                <a:solidFill>
                  <a:schemeClr val="tx1"/>
                </a:solidFill>
              </a:rPr>
              <a:pPr>
                <a:defRPr/>
              </a:pPr>
              <a:t>4</a:t>
            </a:fld>
            <a:endParaRPr lang="ja-JP" altLang="en-US">
              <a:solidFill>
                <a:schemeClr val="tx1"/>
              </a:solidFill>
            </a:endParaRPr>
          </a:p>
        </p:txBody>
      </p:sp>
      <p:pic>
        <p:nvPicPr>
          <p:cNvPr id="38" name="グラフィックス 37">
            <a:extLst>
              <a:ext uri="{FF2B5EF4-FFF2-40B4-BE49-F238E27FC236}">
                <a16:creationId xmlns:a16="http://schemas.microsoft.com/office/drawing/2014/main" id="{400A65C5-0E4C-4377-AC9C-871451F3F3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3" y="453424"/>
            <a:ext cx="4780153" cy="820964"/>
          </a:xfrm>
          <a:prstGeom prst="rect">
            <a:avLst/>
          </a:prstGeom>
        </p:spPr>
      </p:pic>
      <p:sp>
        <p:nvSpPr>
          <p:cNvPr id="39" name="テキスト ボックス 38">
            <a:extLst>
              <a:ext uri="{FF2B5EF4-FFF2-40B4-BE49-F238E27FC236}">
                <a16:creationId xmlns:a16="http://schemas.microsoft.com/office/drawing/2014/main" id="{6D37CCE8-D7B3-4D8E-B9AF-3320F0B8DB5C}"/>
              </a:ext>
            </a:extLst>
          </p:cNvPr>
          <p:cNvSpPr txBox="1"/>
          <p:nvPr/>
        </p:nvSpPr>
        <p:spPr>
          <a:xfrm>
            <a:off x="1272711" y="590790"/>
            <a:ext cx="2954655"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年金制度の仕組み</a:t>
            </a:r>
            <a:endParaRPr kumimoji="1" lang="en-US" altLang="ja-JP" sz="2400" b="1" spc="300">
              <a:latin typeface="BIZ UDPゴシック" panose="020B0400000000000000" pitchFamily="50" charset="-128"/>
              <a:ea typeface="BIZ UDPゴシック" panose="020B0400000000000000" pitchFamily="50" charset="-128"/>
            </a:endParaRPr>
          </a:p>
        </p:txBody>
      </p:sp>
      <p:sp>
        <p:nvSpPr>
          <p:cNvPr id="40" name="テキスト ボックス 39">
            <a:extLst>
              <a:ext uri="{FF2B5EF4-FFF2-40B4-BE49-F238E27FC236}">
                <a16:creationId xmlns:a16="http://schemas.microsoft.com/office/drawing/2014/main" id="{2CF0E29C-AAE9-4E65-B6FB-8B5623517BCD}"/>
              </a:ext>
            </a:extLst>
          </p:cNvPr>
          <p:cNvSpPr txBox="1"/>
          <p:nvPr/>
        </p:nvSpPr>
        <p:spPr>
          <a:xfrm>
            <a:off x="551993" y="1381204"/>
            <a:ext cx="8484321" cy="1022524"/>
          </a:xfrm>
          <a:prstGeom prst="rect">
            <a:avLst/>
          </a:prstGeom>
          <a:noFill/>
        </p:spPr>
        <p:txBody>
          <a:bodyPr wrap="square" rtlCol="0">
            <a:spAutoFit/>
          </a:bodyPr>
          <a:lstStyle/>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年金制度は、「３階建て」の構造。</a:t>
            </a:r>
          </a:p>
          <a:p>
            <a:pPr marL="271463" marR="0" lvl="0" indent="-271463" algn="l" defTabSz="457200" rtl="0" eaLnBrk="1" fontAlgn="auto" latinLnBrk="0" hangingPunct="1">
              <a:lnSpc>
                <a:spcPct val="120000"/>
              </a:lnSpc>
              <a:spcBef>
                <a:spcPts val="0"/>
              </a:spcBef>
              <a:spcAft>
                <a:spcPts val="400"/>
              </a:spcAft>
              <a:buClrTx/>
              <a:buSzPct val="200000"/>
              <a:buBlip>
                <a:blip r:embed="rId5"/>
              </a:buBlip>
              <a:tabLst/>
              <a:defRPr/>
            </a:pP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１・２階部分の公的年金が国民の老後生活の基本を支え、３階部分の企業年金・個人年金と</a:t>
            </a:r>
            <a:br>
              <a:rPr kumimoji="1" lang="en-US" altLang="ja-JP"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br>
            <a:r>
              <a:rPr kumimoji="1" lang="ja-JP" altLang="en-US" sz="160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合わせて老後生活の多様なニーズに対応。</a:t>
            </a:r>
          </a:p>
        </p:txBody>
      </p:sp>
      <p:sp>
        <p:nvSpPr>
          <p:cNvPr id="55" name="テキスト ボックス 54">
            <a:extLst>
              <a:ext uri="{FF2B5EF4-FFF2-40B4-BE49-F238E27FC236}">
                <a16:creationId xmlns:a16="http://schemas.microsoft.com/office/drawing/2014/main" id="{0B8C0334-E4DC-4D74-8198-C9713D0D32D5}"/>
              </a:ext>
            </a:extLst>
          </p:cNvPr>
          <p:cNvSpPr txBox="1"/>
          <p:nvPr/>
        </p:nvSpPr>
        <p:spPr>
          <a:xfrm>
            <a:off x="1851131" y="2478773"/>
            <a:ext cx="7007548" cy="309109"/>
          </a:xfrm>
          <a:prstGeom prst="rect">
            <a:avLst/>
          </a:prstGeom>
          <a:solidFill>
            <a:srgbClr val="00A9CC"/>
          </a:solidFill>
        </p:spPr>
        <p:txBody>
          <a:bodyPr wrap="square" tIns="54000" bIns="54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個人型年金</a:t>
            </a:r>
            <a:r>
              <a:rPr kumimoji="1" lang="en-US" altLang="ja-JP" sz="1300" b="1" spc="300">
                <a:solidFill>
                  <a:prstClr val="white"/>
                </a:solidFill>
                <a:latin typeface="Meiryo UI" panose="020B0604030504040204" pitchFamily="50" charset="-128"/>
                <a:ea typeface="Meiryo UI" panose="020B0604030504040204" pitchFamily="50" charset="-128"/>
              </a:rPr>
              <a:t>(</a:t>
            </a:r>
            <a:r>
              <a:rPr kumimoji="1" lang="en-US" altLang="ja-JP" sz="1300" b="1" spc="300" err="1">
                <a:solidFill>
                  <a:prstClr val="white"/>
                </a:solidFill>
                <a:latin typeface="Meiryo UI" panose="020B0604030504040204" pitchFamily="50" charset="-128"/>
                <a:ea typeface="Meiryo UI" panose="020B0604030504040204" pitchFamily="50" charset="-128"/>
              </a:rPr>
              <a:t>iDeCo</a:t>
            </a:r>
            <a:r>
              <a:rPr kumimoji="1" lang="en-US" altLang="ja-JP" sz="1300" b="1" spc="300">
                <a:solidFill>
                  <a:prstClr val="white"/>
                </a:solidFill>
                <a:latin typeface="Meiryo UI" panose="020B0604030504040204" pitchFamily="50" charset="-128"/>
                <a:ea typeface="Meiryo UI" panose="020B0604030504040204" pitchFamily="50" charset="-128"/>
              </a:rPr>
              <a:t>)</a:t>
            </a:r>
            <a:endParaRPr kumimoji="1" lang="ja-JP" altLang="en-US" sz="1300" b="1" spc="300">
              <a:solidFill>
                <a:prstClr val="white"/>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A4028AC7-A466-40E5-83DA-F1B62E1DC854}"/>
              </a:ext>
            </a:extLst>
          </p:cNvPr>
          <p:cNvSpPr txBox="1"/>
          <p:nvPr/>
        </p:nvSpPr>
        <p:spPr>
          <a:xfrm>
            <a:off x="3882904" y="2842600"/>
            <a:ext cx="2916000" cy="433553"/>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企業年金</a:t>
            </a:r>
          </a:p>
        </p:txBody>
      </p:sp>
      <p:sp>
        <p:nvSpPr>
          <p:cNvPr id="57" name="テキスト ボックス 56">
            <a:extLst>
              <a:ext uri="{FF2B5EF4-FFF2-40B4-BE49-F238E27FC236}">
                <a16:creationId xmlns:a16="http://schemas.microsoft.com/office/drawing/2014/main" id="{B86EB5AC-D587-42D6-B897-9CEAE492AC03}"/>
              </a:ext>
            </a:extLst>
          </p:cNvPr>
          <p:cNvSpPr txBox="1"/>
          <p:nvPr/>
        </p:nvSpPr>
        <p:spPr>
          <a:xfrm>
            <a:off x="3882904" y="3378581"/>
            <a:ext cx="2916000" cy="609737"/>
          </a:xfrm>
          <a:prstGeom prst="rect">
            <a:avLst/>
          </a:prstGeom>
          <a:solidFill>
            <a:srgbClr val="FFEFB3"/>
          </a:solidFill>
        </p:spPr>
        <p:txBody>
          <a:bodyPr wrap="square" tIns="180000" bIns="180000" rtlCol="0">
            <a:spAutoFit/>
          </a:bodyPr>
          <a:lstStyle/>
          <a:p>
            <a:pPr lvl="0" algn="ctr">
              <a:defRPr/>
            </a:pPr>
            <a:r>
              <a:rPr kumimoji="1" lang="ja-JP" altLang="en-US" sz="1500" b="1" spc="300">
                <a:solidFill>
                  <a:srgbClr val="000000"/>
                </a:solidFill>
                <a:latin typeface="Meiryo UI" panose="020B0604030504040204" pitchFamily="50" charset="-128"/>
                <a:ea typeface="Meiryo UI" panose="020B0604030504040204" pitchFamily="50" charset="-128"/>
              </a:rPr>
              <a:t>厚生年金保険</a:t>
            </a:r>
          </a:p>
        </p:txBody>
      </p:sp>
      <p:sp>
        <p:nvSpPr>
          <p:cNvPr id="58" name="テキスト ボックス 57">
            <a:extLst>
              <a:ext uri="{FF2B5EF4-FFF2-40B4-BE49-F238E27FC236}">
                <a16:creationId xmlns:a16="http://schemas.microsoft.com/office/drawing/2014/main" id="{22525844-0777-4BCA-A995-157030B120C5}"/>
              </a:ext>
            </a:extLst>
          </p:cNvPr>
          <p:cNvSpPr txBox="1"/>
          <p:nvPr/>
        </p:nvSpPr>
        <p:spPr>
          <a:xfrm>
            <a:off x="1843644" y="4085595"/>
            <a:ext cx="7015034" cy="537034"/>
          </a:xfrm>
          <a:prstGeom prst="rect">
            <a:avLst/>
          </a:prstGeom>
          <a:solidFill>
            <a:srgbClr val="ED8137"/>
          </a:solidFill>
        </p:spPr>
        <p:txBody>
          <a:bodyPr wrap="square" tIns="144000" bIns="144000" rtlCol="0">
            <a:spAutoFit/>
          </a:bodyPr>
          <a:lstStyle/>
          <a:p>
            <a:pPr lvl="0" algn="ctr">
              <a:defRPr/>
            </a:pPr>
            <a:r>
              <a:rPr kumimoji="1" lang="ja-JP" altLang="en-US" sz="1600" b="1" spc="300">
                <a:solidFill>
                  <a:schemeClr val="bg1"/>
                </a:solidFill>
                <a:latin typeface="Meiryo UI" panose="020B0604030504040204" pitchFamily="50" charset="-128"/>
                <a:ea typeface="Meiryo UI" panose="020B0604030504040204" pitchFamily="50" charset="-128"/>
              </a:rPr>
              <a:t>国民年金</a:t>
            </a:r>
            <a:r>
              <a:rPr kumimoji="1" lang="en-US" altLang="ja-JP" sz="1600" b="1" spc="300">
                <a:solidFill>
                  <a:schemeClr val="bg1"/>
                </a:solidFill>
                <a:latin typeface="Meiryo UI" panose="020B0604030504040204" pitchFamily="50" charset="-128"/>
                <a:ea typeface="Meiryo UI" panose="020B0604030504040204" pitchFamily="50" charset="-128"/>
              </a:rPr>
              <a:t>(</a:t>
            </a:r>
            <a:r>
              <a:rPr kumimoji="1" lang="ja-JP" altLang="en-US" sz="1600" b="1" spc="300">
                <a:solidFill>
                  <a:schemeClr val="bg1"/>
                </a:solidFill>
                <a:latin typeface="Meiryo UI" panose="020B0604030504040204" pitchFamily="50" charset="-128"/>
                <a:ea typeface="Meiryo UI" panose="020B0604030504040204" pitchFamily="50" charset="-128"/>
              </a:rPr>
              <a:t>基礎年金</a:t>
            </a:r>
            <a:r>
              <a:rPr kumimoji="1" lang="en-US" altLang="ja-JP" sz="1600" b="1" spc="300">
                <a:solidFill>
                  <a:schemeClr val="bg1"/>
                </a:solidFill>
                <a:latin typeface="Meiryo UI" panose="020B0604030504040204" pitchFamily="50" charset="-128"/>
                <a:ea typeface="Meiryo UI" panose="020B0604030504040204" pitchFamily="50" charset="-128"/>
              </a:rPr>
              <a:t>)</a:t>
            </a:r>
            <a:endParaRPr kumimoji="1" lang="ja-JP" altLang="en-US" sz="1600" b="1" spc="300">
              <a:solidFill>
                <a:schemeClr val="bg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20E3ECF3-DA44-491C-AE31-5A98887D4479}"/>
              </a:ext>
            </a:extLst>
          </p:cNvPr>
          <p:cNvSpPr txBox="1"/>
          <p:nvPr/>
        </p:nvSpPr>
        <p:spPr>
          <a:xfrm>
            <a:off x="1859563" y="2841923"/>
            <a:ext cx="1944000" cy="432000"/>
          </a:xfrm>
          <a:prstGeom prst="rect">
            <a:avLst/>
          </a:prstGeom>
          <a:solidFill>
            <a:srgbClr val="00A9CC"/>
          </a:solidFill>
        </p:spPr>
        <p:txBody>
          <a:bodyPr wrap="square" tIns="108000" bIns="108000" rtlCol="0">
            <a:spAutoFit/>
          </a:bodyPr>
          <a:lstStyle/>
          <a:p>
            <a:pPr lvl="0" algn="ctr">
              <a:defRPr/>
            </a:pPr>
            <a:r>
              <a:rPr kumimoji="1" lang="ja-JP" altLang="en-US" sz="1300" b="1" spc="300">
                <a:solidFill>
                  <a:prstClr val="white"/>
                </a:solidFill>
                <a:latin typeface="Meiryo UI" panose="020B0604030504040204" pitchFamily="50" charset="-128"/>
                <a:ea typeface="Meiryo UI" panose="020B0604030504040204" pitchFamily="50" charset="-128"/>
              </a:rPr>
              <a:t>国民年金基金</a:t>
            </a:r>
          </a:p>
        </p:txBody>
      </p:sp>
      <p:cxnSp>
        <p:nvCxnSpPr>
          <p:cNvPr id="9" name="直線コネクタ 8">
            <a:extLst>
              <a:ext uri="{FF2B5EF4-FFF2-40B4-BE49-F238E27FC236}">
                <a16:creationId xmlns:a16="http://schemas.microsoft.com/office/drawing/2014/main" id="{A9198361-A1A1-4350-8137-CA6D9B9FFCC4}"/>
              </a:ext>
            </a:extLst>
          </p:cNvPr>
          <p:cNvCxnSpPr>
            <a:cxnSpLocks/>
          </p:cNvCxnSpPr>
          <p:nvPr/>
        </p:nvCxnSpPr>
        <p:spPr>
          <a:xfrm flipH="1">
            <a:off x="661586" y="3327661"/>
            <a:ext cx="8172000"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9C66290B-080D-4E77-A8E7-7313CF9C9A15}"/>
              </a:ext>
            </a:extLst>
          </p:cNvPr>
          <p:cNvCxnSpPr>
            <a:cxnSpLocks/>
          </p:cNvCxnSpPr>
          <p:nvPr/>
        </p:nvCxnSpPr>
        <p:spPr>
          <a:xfrm flipH="1">
            <a:off x="661587" y="4036146"/>
            <a:ext cx="8172000"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3EA0AFA0-59C7-43BE-87F2-A32F631FAEEC}"/>
              </a:ext>
            </a:extLst>
          </p:cNvPr>
          <p:cNvSpPr txBox="1"/>
          <p:nvPr/>
        </p:nvSpPr>
        <p:spPr>
          <a:xfrm>
            <a:off x="698260" y="2912936"/>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３階部分</a:t>
            </a:r>
          </a:p>
        </p:txBody>
      </p:sp>
      <p:sp>
        <p:nvSpPr>
          <p:cNvPr id="66" name="テキスト ボックス 65">
            <a:extLst>
              <a:ext uri="{FF2B5EF4-FFF2-40B4-BE49-F238E27FC236}">
                <a16:creationId xmlns:a16="http://schemas.microsoft.com/office/drawing/2014/main" id="{2CACB9C2-4124-4423-9013-EA14311D1A34}"/>
              </a:ext>
            </a:extLst>
          </p:cNvPr>
          <p:cNvSpPr txBox="1"/>
          <p:nvPr/>
        </p:nvSpPr>
        <p:spPr>
          <a:xfrm>
            <a:off x="682887" y="3519993"/>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２階部分</a:t>
            </a:r>
          </a:p>
        </p:txBody>
      </p:sp>
      <p:sp>
        <p:nvSpPr>
          <p:cNvPr id="67" name="テキスト ボックス 66">
            <a:extLst>
              <a:ext uri="{FF2B5EF4-FFF2-40B4-BE49-F238E27FC236}">
                <a16:creationId xmlns:a16="http://schemas.microsoft.com/office/drawing/2014/main" id="{8589D717-5B08-4CAE-AA4C-37CE91147BD6}"/>
              </a:ext>
            </a:extLst>
          </p:cNvPr>
          <p:cNvSpPr txBox="1"/>
          <p:nvPr/>
        </p:nvSpPr>
        <p:spPr>
          <a:xfrm>
            <a:off x="680752" y="4241503"/>
            <a:ext cx="1041138" cy="292388"/>
          </a:xfrm>
          <a:prstGeom prst="rect">
            <a:avLst/>
          </a:prstGeom>
          <a:noFill/>
        </p:spPr>
        <p:txBody>
          <a:bodyPr wrap="square" rtlCol="0">
            <a:spAutoFit/>
          </a:bodyPr>
          <a:lstStyle/>
          <a:p>
            <a:pPr algn="ctr"/>
            <a:r>
              <a:rPr kumimoji="1" lang="ja-JP" altLang="en-US" sz="1300" b="1">
                <a:solidFill>
                  <a:srgbClr val="000000"/>
                </a:solidFill>
                <a:latin typeface="Meiryo UI" panose="020B0604030504040204" pitchFamily="50" charset="-128"/>
                <a:ea typeface="Meiryo UI" panose="020B0604030504040204" pitchFamily="50" charset="-128"/>
              </a:rPr>
              <a:t>１階部分</a:t>
            </a:r>
          </a:p>
        </p:txBody>
      </p:sp>
      <p:cxnSp>
        <p:nvCxnSpPr>
          <p:cNvPr id="16" name="直線コネクタ 15">
            <a:extLst>
              <a:ext uri="{FF2B5EF4-FFF2-40B4-BE49-F238E27FC236}">
                <a16:creationId xmlns:a16="http://schemas.microsoft.com/office/drawing/2014/main" id="{56FF9790-3E76-43F9-96A1-D447B2FC20E5}"/>
              </a:ext>
            </a:extLst>
          </p:cNvPr>
          <p:cNvCxnSpPr>
            <a:cxnSpLocks/>
          </p:cNvCxnSpPr>
          <p:nvPr/>
        </p:nvCxnSpPr>
        <p:spPr>
          <a:xfrm>
            <a:off x="3843992"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C06BA0A-B3B7-4025-BB8A-892E6FB81FBD}"/>
              </a:ext>
            </a:extLst>
          </p:cNvPr>
          <p:cNvCxnSpPr>
            <a:cxnSpLocks/>
          </p:cNvCxnSpPr>
          <p:nvPr/>
        </p:nvCxnSpPr>
        <p:spPr>
          <a:xfrm>
            <a:off x="6854990" y="4097541"/>
            <a:ext cx="0" cy="221745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35283925-2285-4675-AFDF-E28FE02FE405}"/>
              </a:ext>
            </a:extLst>
          </p:cNvPr>
          <p:cNvGrpSpPr/>
          <p:nvPr/>
        </p:nvGrpSpPr>
        <p:grpSpPr>
          <a:xfrm>
            <a:off x="2032931" y="4719728"/>
            <a:ext cx="1614852" cy="1522696"/>
            <a:chOff x="2008658" y="4881653"/>
            <a:chExt cx="1614852" cy="1522696"/>
          </a:xfrm>
        </p:grpSpPr>
        <p:pic>
          <p:nvPicPr>
            <p:cNvPr id="17" name="グラフィックス 16">
              <a:extLst>
                <a:ext uri="{FF2B5EF4-FFF2-40B4-BE49-F238E27FC236}">
                  <a16:creationId xmlns:a16="http://schemas.microsoft.com/office/drawing/2014/main" id="{2799313E-4DA0-4A06-8FB2-5662754BC27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41865"/>
            <a:stretch/>
          </p:blipFill>
          <p:spPr>
            <a:xfrm>
              <a:off x="2204111" y="5108755"/>
              <a:ext cx="1132953" cy="1018596"/>
            </a:xfrm>
            <a:prstGeom prst="rect">
              <a:avLst/>
            </a:prstGeom>
          </p:spPr>
        </p:pic>
        <p:sp>
          <p:nvSpPr>
            <p:cNvPr id="19" name="四角形: 角を丸くする 18">
              <a:extLst>
                <a:ext uri="{FF2B5EF4-FFF2-40B4-BE49-F238E27FC236}">
                  <a16:creationId xmlns:a16="http://schemas.microsoft.com/office/drawing/2014/main" id="{082F16D4-9870-4F4D-8575-D87981579323}"/>
                </a:ext>
              </a:extLst>
            </p:cNvPr>
            <p:cNvSpPr/>
            <p:nvPr/>
          </p:nvSpPr>
          <p:spPr>
            <a:xfrm>
              <a:off x="2008658" y="4881653"/>
              <a:ext cx="1614852"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第１号被保険者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4" name="テキスト ボックス 73">
              <a:extLst>
                <a:ext uri="{FF2B5EF4-FFF2-40B4-BE49-F238E27FC236}">
                  <a16:creationId xmlns:a16="http://schemas.microsoft.com/office/drawing/2014/main" id="{BD9A5498-CFC7-409C-852E-863B3BA573FC}"/>
                </a:ext>
              </a:extLst>
            </p:cNvPr>
            <p:cNvSpPr txBox="1"/>
            <p:nvPr/>
          </p:nvSpPr>
          <p:spPr>
            <a:xfrm>
              <a:off x="2302161" y="6127350"/>
              <a:ext cx="1027845"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自営業者など</a:t>
              </a:r>
            </a:p>
          </p:txBody>
        </p:sp>
      </p:grpSp>
      <p:grpSp>
        <p:nvGrpSpPr>
          <p:cNvPr id="22" name="グループ化 21">
            <a:extLst>
              <a:ext uri="{FF2B5EF4-FFF2-40B4-BE49-F238E27FC236}">
                <a16:creationId xmlns:a16="http://schemas.microsoft.com/office/drawing/2014/main" id="{936506A8-B478-42D4-8529-36552C8C56AF}"/>
              </a:ext>
            </a:extLst>
          </p:cNvPr>
          <p:cNvGrpSpPr/>
          <p:nvPr/>
        </p:nvGrpSpPr>
        <p:grpSpPr>
          <a:xfrm>
            <a:off x="4117736" y="4720800"/>
            <a:ext cx="2393483" cy="1500716"/>
            <a:chOff x="4199193" y="4881653"/>
            <a:chExt cx="2393483" cy="1500716"/>
          </a:xfrm>
        </p:grpSpPr>
        <p:pic>
          <p:nvPicPr>
            <p:cNvPr id="3" name="グラフィックス 2">
              <a:extLst>
                <a:ext uri="{FF2B5EF4-FFF2-40B4-BE49-F238E27FC236}">
                  <a16:creationId xmlns:a16="http://schemas.microsoft.com/office/drawing/2014/main" id="{5FFD63D6-8E20-4C60-A309-CA5BDB5DBC0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777"/>
            <a:stretch/>
          </p:blipFill>
          <p:spPr>
            <a:xfrm>
              <a:off x="4199193" y="5187660"/>
              <a:ext cx="1180685" cy="939690"/>
            </a:xfrm>
            <a:prstGeom prst="rect">
              <a:avLst/>
            </a:prstGeom>
          </p:spPr>
        </p:pic>
        <p:pic>
          <p:nvPicPr>
            <p:cNvPr id="5" name="グラフィックス 4">
              <a:extLst>
                <a:ext uri="{FF2B5EF4-FFF2-40B4-BE49-F238E27FC236}">
                  <a16:creationId xmlns:a16="http://schemas.microsoft.com/office/drawing/2014/main" id="{D269C58D-AD45-4204-A7E1-86AFAB6D9AA8}"/>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20915"/>
            <a:stretch/>
          </p:blipFill>
          <p:spPr>
            <a:xfrm>
              <a:off x="5590829" y="5156485"/>
              <a:ext cx="940481" cy="970865"/>
            </a:xfrm>
            <a:prstGeom prst="rect">
              <a:avLst/>
            </a:prstGeom>
          </p:spPr>
        </p:pic>
        <p:sp>
          <p:nvSpPr>
            <p:cNvPr id="77" name="四角形: 角を丸くする 76">
              <a:extLst>
                <a:ext uri="{FF2B5EF4-FFF2-40B4-BE49-F238E27FC236}">
                  <a16:creationId xmlns:a16="http://schemas.microsoft.com/office/drawing/2014/main" id="{5D9FB207-5123-4F68-8C79-87CA0E6E1C2C}"/>
                </a:ext>
              </a:extLst>
            </p:cNvPr>
            <p:cNvSpPr/>
            <p:nvPr/>
          </p:nvSpPr>
          <p:spPr>
            <a:xfrm>
              <a:off x="4291439" y="4881653"/>
              <a:ext cx="2301237"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第２号被保険者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E03E13AD-426B-4584-BA5B-DDFAE865CCBB}"/>
                </a:ext>
              </a:extLst>
            </p:cNvPr>
            <p:cNvSpPr txBox="1"/>
            <p:nvPr/>
          </p:nvSpPr>
          <p:spPr>
            <a:xfrm>
              <a:off x="4745819" y="6105370"/>
              <a:ext cx="1412566"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会社員・公務員など</a:t>
              </a:r>
            </a:p>
          </p:txBody>
        </p:sp>
      </p:grpSp>
      <p:grpSp>
        <p:nvGrpSpPr>
          <p:cNvPr id="24" name="グループ化 23">
            <a:extLst>
              <a:ext uri="{FF2B5EF4-FFF2-40B4-BE49-F238E27FC236}">
                <a16:creationId xmlns:a16="http://schemas.microsoft.com/office/drawing/2014/main" id="{630C48C0-EACC-44D6-BBF0-3FCB84823EA3}"/>
              </a:ext>
            </a:extLst>
          </p:cNvPr>
          <p:cNvGrpSpPr/>
          <p:nvPr/>
        </p:nvGrpSpPr>
        <p:grpSpPr>
          <a:xfrm>
            <a:off x="7049408" y="4716979"/>
            <a:ext cx="1614852" cy="1498594"/>
            <a:chOff x="7243828" y="4878904"/>
            <a:chExt cx="1614852" cy="1498594"/>
          </a:xfrm>
        </p:grpSpPr>
        <p:pic>
          <p:nvPicPr>
            <p:cNvPr id="8" name="グラフィックス 7">
              <a:extLst>
                <a:ext uri="{FF2B5EF4-FFF2-40B4-BE49-F238E27FC236}">
                  <a16:creationId xmlns:a16="http://schemas.microsoft.com/office/drawing/2014/main" id="{7372D455-64C0-4D17-91CF-77AB97B735F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41576"/>
            <a:stretch/>
          </p:blipFill>
          <p:spPr>
            <a:xfrm>
              <a:off x="7478777" y="5138817"/>
              <a:ext cx="1074420" cy="988533"/>
            </a:xfrm>
            <a:prstGeom prst="rect">
              <a:avLst/>
            </a:prstGeom>
          </p:spPr>
        </p:pic>
        <p:sp>
          <p:nvSpPr>
            <p:cNvPr id="80" name="四角形: 角を丸くする 79">
              <a:extLst>
                <a:ext uri="{FF2B5EF4-FFF2-40B4-BE49-F238E27FC236}">
                  <a16:creationId xmlns:a16="http://schemas.microsoft.com/office/drawing/2014/main" id="{54EBFBED-6EA4-4D56-AFEB-4120AA46050B}"/>
                </a:ext>
              </a:extLst>
            </p:cNvPr>
            <p:cNvSpPr/>
            <p:nvPr/>
          </p:nvSpPr>
          <p:spPr>
            <a:xfrm>
              <a:off x="7243828" y="4878904"/>
              <a:ext cx="1614852"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200" b="1">
                  <a:solidFill>
                    <a:srgbClr val="000000"/>
                  </a:solidFill>
                  <a:latin typeface="Meiryo UI" panose="020B0604030504040204" pitchFamily="50" charset="-128"/>
                  <a:ea typeface="Meiryo UI" panose="020B0604030504040204" pitchFamily="50" charset="-128"/>
                </a:rPr>
                <a:t>第３号被保険者</a:t>
              </a:r>
              <a:endParaRPr kumimoji="1" lang="ja-JP" altLang="en-US" sz="1200" b="1">
                <a:solidFill>
                  <a:srgbClr val="000000"/>
                </a:solidFill>
                <a:latin typeface="Meiryo UI" panose="020B0604030504040204" pitchFamily="50" charset="-128"/>
                <a:ea typeface="Meiryo UI" panose="020B0604030504040204" pitchFamily="50" charset="-128"/>
              </a:endParaRPr>
            </a:p>
          </p:txBody>
        </p:sp>
        <p:sp>
          <p:nvSpPr>
            <p:cNvPr id="81" name="テキスト ボックス 80">
              <a:extLst>
                <a:ext uri="{FF2B5EF4-FFF2-40B4-BE49-F238E27FC236}">
                  <a16:creationId xmlns:a16="http://schemas.microsoft.com/office/drawing/2014/main" id="{7EDA6A78-1E11-4C40-BE3E-36A49A94B480}"/>
                </a:ext>
              </a:extLst>
            </p:cNvPr>
            <p:cNvSpPr txBox="1"/>
            <p:nvPr/>
          </p:nvSpPr>
          <p:spPr>
            <a:xfrm>
              <a:off x="7574199" y="6100499"/>
              <a:ext cx="954107" cy="276999"/>
            </a:xfrm>
            <a:prstGeom prst="rect">
              <a:avLst/>
            </a:prstGeom>
            <a:noFill/>
          </p:spPr>
          <p:txBody>
            <a:bodyPr wrap="none" rtlCol="0">
              <a:spAutoFit/>
            </a:bodyPr>
            <a:lstStyle/>
            <a:p>
              <a:pPr algn="ctr"/>
              <a:r>
                <a:rPr kumimoji="1" lang="ja-JP" altLang="en-US" sz="1200">
                  <a:solidFill>
                    <a:srgbClr val="000000"/>
                  </a:solidFill>
                  <a:latin typeface="Meiryo UI" panose="020B0604030504040204" pitchFamily="50" charset="-128"/>
                  <a:ea typeface="Meiryo UI" panose="020B0604030504040204" pitchFamily="50" charset="-128"/>
                </a:rPr>
                <a:t>専業主婦等</a:t>
              </a:r>
            </a:p>
          </p:txBody>
        </p:sp>
      </p:grpSp>
      <p:grpSp>
        <p:nvGrpSpPr>
          <p:cNvPr id="18" name="グループ化 17">
            <a:extLst>
              <a:ext uri="{FF2B5EF4-FFF2-40B4-BE49-F238E27FC236}">
                <a16:creationId xmlns:a16="http://schemas.microsoft.com/office/drawing/2014/main" id="{71998B2A-5631-4D4F-9C58-AAFDF299ABCA}"/>
              </a:ext>
            </a:extLst>
          </p:cNvPr>
          <p:cNvGrpSpPr/>
          <p:nvPr/>
        </p:nvGrpSpPr>
        <p:grpSpPr>
          <a:xfrm>
            <a:off x="8049069" y="6238998"/>
            <a:ext cx="1249719" cy="253916"/>
            <a:chOff x="7333001" y="2195927"/>
            <a:chExt cx="1249719" cy="253916"/>
          </a:xfrm>
        </p:grpSpPr>
        <p:sp>
          <p:nvSpPr>
            <p:cNvPr id="75" name="テキスト ボックス 74">
              <a:extLst>
                <a:ext uri="{FF2B5EF4-FFF2-40B4-BE49-F238E27FC236}">
                  <a16:creationId xmlns:a16="http://schemas.microsoft.com/office/drawing/2014/main" id="{B0B0AC52-29FD-4E93-B572-3D1A46A9E5CE}"/>
                </a:ext>
              </a:extLst>
            </p:cNvPr>
            <p:cNvSpPr txBox="1">
              <a:spLocks noChangeAspect="1"/>
            </p:cNvSpPr>
            <p:nvPr/>
          </p:nvSpPr>
          <p:spPr>
            <a:xfrm>
              <a:off x="7333001" y="2260021"/>
              <a:ext cx="246192" cy="144000"/>
            </a:xfrm>
            <a:prstGeom prst="rect">
              <a:avLst/>
            </a:prstGeom>
            <a:solidFill>
              <a:srgbClr val="00A9CC"/>
            </a:solidFill>
            <a:ln w="6350">
              <a:noFill/>
            </a:ln>
          </p:spPr>
          <p:txBody>
            <a:bodyPr wrap="square" tIns="72000" bIns="72000" rtlCol="0">
              <a:spAutoFit/>
            </a:bodyPr>
            <a:lstStyle/>
            <a:p>
              <a:pPr lvl="0" algn="ctr">
                <a:defRPr/>
              </a:pPr>
              <a:endParaRPr kumimoji="1" lang="ja-JP" altLang="en-US" sz="800" b="1" spc="300">
                <a:solidFill>
                  <a:prstClr val="white"/>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BC2BAC0A-8BD1-4D15-87E0-CA8757028B6C}"/>
                </a:ext>
              </a:extLst>
            </p:cNvPr>
            <p:cNvSpPr txBox="1"/>
            <p:nvPr/>
          </p:nvSpPr>
          <p:spPr>
            <a:xfrm>
              <a:off x="7522814" y="2195927"/>
              <a:ext cx="1059906" cy="253916"/>
            </a:xfrm>
            <a:prstGeom prst="rect">
              <a:avLst/>
            </a:prstGeom>
            <a:noFill/>
          </p:spPr>
          <p:txBody>
            <a:bodyPr wrap="none" rtlCol="0">
              <a:spAutoFit/>
            </a:bodyPr>
            <a:lstStyle/>
            <a:p>
              <a:r>
                <a:rPr kumimoji="1" lang="ja-JP" altLang="en-US" sz="1050">
                  <a:solidFill>
                    <a:srgbClr val="000000"/>
                  </a:solidFill>
                  <a:latin typeface="Meiryo UI" panose="020B0604030504040204" pitchFamily="50" charset="-128"/>
                  <a:ea typeface="Meiryo UI" panose="020B0604030504040204" pitchFamily="50" charset="-128"/>
                </a:rPr>
                <a:t>・・・</a:t>
              </a:r>
              <a:r>
                <a:rPr kumimoji="1" lang="en-US" altLang="ja-JP" sz="1050">
                  <a:solidFill>
                    <a:srgbClr val="000000"/>
                  </a:solidFill>
                  <a:latin typeface="Meiryo UI" panose="020B0604030504040204" pitchFamily="50" charset="-128"/>
                  <a:ea typeface="Meiryo UI" panose="020B0604030504040204" pitchFamily="50" charset="-128"/>
                </a:rPr>
                <a:t>※</a:t>
              </a:r>
              <a:r>
                <a:rPr kumimoji="1" lang="ja-JP" altLang="en-US" sz="1050">
                  <a:solidFill>
                    <a:srgbClr val="000000"/>
                  </a:solidFill>
                  <a:latin typeface="Meiryo UI" panose="020B0604030504040204" pitchFamily="50" charset="-128"/>
                  <a:ea typeface="Meiryo UI" panose="020B0604030504040204" pitchFamily="50" charset="-128"/>
                </a:rPr>
                <a:t>任意加入</a:t>
              </a:r>
            </a:p>
          </p:txBody>
        </p:sp>
      </p:grpSp>
    </p:spTree>
    <p:extLst>
      <p:ext uri="{BB962C8B-B14F-4D97-AF65-F5344CB8AC3E}">
        <p14:creationId xmlns:p14="http://schemas.microsoft.com/office/powerpoint/2010/main" val="419972139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40</a:t>
            </a:fld>
            <a:endParaRPr kumimoji="1" lang="ja-JP" altLang="en-US"/>
          </a:p>
        </p:txBody>
      </p:sp>
      <p:sp>
        <p:nvSpPr>
          <p:cNvPr id="5" name="テキスト ボックス 4">
            <a:extLst>
              <a:ext uri="{FF2B5EF4-FFF2-40B4-BE49-F238E27FC236}">
                <a16:creationId xmlns:a16="http://schemas.microsoft.com/office/drawing/2014/main" id="{48BB2CA5-DBE9-4045-9511-916F7FAA7562}"/>
              </a:ext>
            </a:extLst>
          </p:cNvPr>
          <p:cNvSpPr txBox="1"/>
          <p:nvPr/>
        </p:nvSpPr>
        <p:spPr>
          <a:xfrm>
            <a:off x="521600" y="1173092"/>
            <a:ext cx="3787882" cy="1158907"/>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どんな</a:t>
            </a:r>
            <a:r>
              <a:rPr lang="ja-JP" altLang="en-US" sz="2000" b="1">
                <a:latin typeface="Meiryo UI" panose="020B0604030504040204" pitchFamily="50" charset="-128"/>
                <a:ea typeface="Meiryo UI" panose="020B0604030504040204" pitchFamily="50" charset="-128"/>
              </a:rPr>
              <a:t>仕事</a:t>
            </a:r>
            <a:r>
              <a:rPr lang="ja-JP" altLang="en-US" sz="1400">
                <a:latin typeface="Meiryo UI" panose="020B0604030504040204" pitchFamily="50" charset="-128"/>
                <a:ea typeface="Meiryo UI" panose="020B0604030504040204" pitchFamily="50" charset="-128"/>
              </a:rPr>
              <a:t>をしたいですか？</a:t>
            </a:r>
          </a:p>
          <a:p>
            <a:pPr>
              <a:lnSpc>
                <a:spcPct val="120000"/>
              </a:lnSpc>
            </a:pPr>
            <a:r>
              <a:rPr lang="ja-JP" altLang="en-US" sz="2000" b="1">
                <a:latin typeface="Meiryo UI" panose="020B0604030504040204" pitchFamily="50" charset="-128"/>
                <a:ea typeface="Meiryo UI" panose="020B0604030504040204" pitchFamily="50" charset="-128"/>
              </a:rPr>
              <a:t>何歳まで働きたい</a:t>
            </a:r>
            <a:r>
              <a:rPr lang="ja-JP" altLang="en-US" sz="1400">
                <a:latin typeface="Meiryo UI" panose="020B0604030504040204" pitchFamily="50" charset="-128"/>
                <a:ea typeface="Meiryo UI" panose="020B0604030504040204" pitchFamily="50" charset="-128"/>
              </a:rPr>
              <a:t>ですか？</a:t>
            </a:r>
          </a:p>
          <a:p>
            <a:pPr>
              <a:lnSpc>
                <a:spcPct val="120000"/>
              </a:lnSpc>
            </a:pPr>
            <a:r>
              <a:rPr lang="ja-JP" altLang="en-US" sz="2000" b="1">
                <a:latin typeface="Meiryo UI" panose="020B0604030504040204" pitchFamily="50" charset="-128"/>
                <a:ea typeface="Meiryo UI" panose="020B0604030504040204" pitchFamily="50" charset="-128"/>
              </a:rPr>
              <a:t>退職後はどんな暮らし</a:t>
            </a:r>
            <a:r>
              <a:rPr lang="ja-JP" altLang="en-US" sz="1400">
                <a:latin typeface="Meiryo UI" panose="020B0604030504040204" pitchFamily="50" charset="-128"/>
                <a:ea typeface="Meiryo UI" panose="020B0604030504040204" pitchFamily="50" charset="-128"/>
              </a:rPr>
              <a:t>がしたいですか？</a:t>
            </a:r>
            <a:endParaRPr lang="ja-JP" altLang="en-US" sz="105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2E6F8826-E7ED-458C-85F9-E1D32BFB86A6}"/>
              </a:ext>
            </a:extLst>
          </p:cNvPr>
          <p:cNvSpPr txBox="1"/>
          <p:nvPr/>
        </p:nvSpPr>
        <p:spPr>
          <a:xfrm>
            <a:off x="5596519" y="1357757"/>
            <a:ext cx="3787881" cy="789575"/>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そのために、</a:t>
            </a:r>
            <a:endParaRPr lang="en-US" altLang="ja-JP" sz="2000" b="1">
              <a:solidFill>
                <a:srgbClr val="ED7D31"/>
              </a:solidFill>
              <a:latin typeface="Meiryo UI" panose="020B0604030504040204" pitchFamily="50" charset="-128"/>
              <a:ea typeface="Meiryo UI" panose="020B0604030504040204" pitchFamily="50" charset="-128"/>
            </a:endParaRPr>
          </a:p>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どれくらいのお金が必要ですか？</a:t>
            </a:r>
          </a:p>
        </p:txBody>
      </p:sp>
      <p:sp>
        <p:nvSpPr>
          <p:cNvPr id="7" name="矢印: 右 6">
            <a:extLst>
              <a:ext uri="{FF2B5EF4-FFF2-40B4-BE49-F238E27FC236}">
                <a16:creationId xmlns:a16="http://schemas.microsoft.com/office/drawing/2014/main" id="{37A1549A-07DD-4460-B598-5B68D6C5814C}"/>
              </a:ext>
            </a:extLst>
          </p:cNvPr>
          <p:cNvSpPr/>
          <p:nvPr/>
        </p:nvSpPr>
        <p:spPr>
          <a:xfrm>
            <a:off x="4402317" y="1489435"/>
            <a:ext cx="829559" cy="526220"/>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A6AB6412-6680-4DAF-965E-0940D33389F8}"/>
              </a:ext>
            </a:extLst>
          </p:cNvPr>
          <p:cNvSpPr txBox="1"/>
          <p:nvPr/>
        </p:nvSpPr>
        <p:spPr>
          <a:xfrm>
            <a:off x="7459873" y="6215290"/>
            <a:ext cx="2004349" cy="239874"/>
          </a:xfrm>
          <a:prstGeom prst="rect">
            <a:avLst/>
          </a:prstGeom>
          <a:noFill/>
        </p:spPr>
        <p:txBody>
          <a:bodyPr wrap="square" rtlCol="0">
            <a:spAutoFit/>
          </a:bodyPr>
          <a:lstStyle/>
          <a:p>
            <a:pPr algn="r">
              <a:lnSpc>
                <a:spcPct val="120000"/>
              </a:lnSpc>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lang="ja-JP" altLang="en-US" sz="900">
                <a:latin typeface="Meiryo UI" panose="020B0604030504040204" pitchFamily="50" charset="-128"/>
                <a:ea typeface="Meiryo UI" panose="020B0604030504040204" pitchFamily="50" charset="-128"/>
              </a:rPr>
              <a:t>出典：総務省「家計調査」</a:t>
            </a:r>
          </a:p>
        </p:txBody>
      </p:sp>
      <p:pic>
        <p:nvPicPr>
          <p:cNvPr id="36" name="図 35" descr="ダイアグラム, 設計図&#10;&#10;自動的に生成された説明">
            <a:extLst>
              <a:ext uri="{FF2B5EF4-FFF2-40B4-BE49-F238E27FC236}">
                <a16:creationId xmlns:a16="http://schemas.microsoft.com/office/drawing/2014/main" id="{D163DD56-FD95-4398-B146-9C8C66E45E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730728" y="773355"/>
            <a:ext cx="1276598" cy="937433"/>
          </a:xfrm>
          <a:prstGeom prst="rect">
            <a:avLst/>
          </a:prstGeom>
        </p:spPr>
      </p:pic>
      <p:grpSp>
        <p:nvGrpSpPr>
          <p:cNvPr id="41" name="グループ化 40">
            <a:extLst>
              <a:ext uri="{FF2B5EF4-FFF2-40B4-BE49-F238E27FC236}">
                <a16:creationId xmlns:a16="http://schemas.microsoft.com/office/drawing/2014/main" id="{B48399B2-DC75-1311-3329-A1ADC826CB4D}"/>
              </a:ext>
            </a:extLst>
          </p:cNvPr>
          <p:cNvGrpSpPr/>
          <p:nvPr/>
        </p:nvGrpSpPr>
        <p:grpSpPr>
          <a:xfrm>
            <a:off x="703644" y="2489305"/>
            <a:ext cx="8785225" cy="3614211"/>
            <a:chOff x="560388" y="2611225"/>
            <a:chExt cx="8785225" cy="3614211"/>
          </a:xfrm>
        </p:grpSpPr>
        <p:sp>
          <p:nvSpPr>
            <p:cNvPr id="42" name="正方形/長方形 41">
              <a:extLst>
                <a:ext uri="{FF2B5EF4-FFF2-40B4-BE49-F238E27FC236}">
                  <a16:creationId xmlns:a16="http://schemas.microsoft.com/office/drawing/2014/main" id="{6AFCF0B1-AB10-7C3A-3FBB-BF16B0DDD973}"/>
                </a:ext>
              </a:extLst>
            </p:cNvPr>
            <p:cNvSpPr/>
            <p:nvPr/>
          </p:nvSpPr>
          <p:spPr>
            <a:xfrm>
              <a:off x="560388" y="2611225"/>
              <a:ext cx="8785225" cy="36142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aphicFrame>
          <p:nvGraphicFramePr>
            <p:cNvPr id="43" name="グラフ 42">
              <a:extLst>
                <a:ext uri="{FF2B5EF4-FFF2-40B4-BE49-F238E27FC236}">
                  <a16:creationId xmlns:a16="http://schemas.microsoft.com/office/drawing/2014/main" id="{5468C02F-F24E-6476-9D8C-6B043ED7520D}"/>
                </a:ext>
              </a:extLst>
            </p:cNvPr>
            <p:cNvGraphicFramePr/>
            <p:nvPr/>
          </p:nvGraphicFramePr>
          <p:xfrm>
            <a:off x="631596" y="3553744"/>
            <a:ext cx="8606672" cy="2621334"/>
          </p:xfrm>
          <a:graphic>
            <a:graphicData uri="http://schemas.openxmlformats.org/drawingml/2006/chart">
              <c:chart xmlns:c="http://schemas.openxmlformats.org/drawingml/2006/chart" xmlns:r="http://schemas.openxmlformats.org/officeDocument/2006/relationships" r:id="rId3"/>
            </a:graphicData>
          </a:graphic>
        </p:graphicFrame>
        <p:sp>
          <p:nvSpPr>
            <p:cNvPr id="44" name="テキスト ボックス 43">
              <a:extLst>
                <a:ext uri="{FF2B5EF4-FFF2-40B4-BE49-F238E27FC236}">
                  <a16:creationId xmlns:a16="http://schemas.microsoft.com/office/drawing/2014/main" id="{D87F91BE-ED2D-3113-8B06-02291C6D8E22}"/>
                </a:ext>
              </a:extLst>
            </p:cNvPr>
            <p:cNvSpPr txBox="1"/>
            <p:nvPr/>
          </p:nvSpPr>
          <p:spPr>
            <a:xfrm>
              <a:off x="862697" y="3850888"/>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73,000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5" name="テキスト ボックス 44">
              <a:extLst>
                <a:ext uri="{FF2B5EF4-FFF2-40B4-BE49-F238E27FC236}">
                  <a16:creationId xmlns:a16="http://schemas.microsoft.com/office/drawing/2014/main" id="{C00D0CAA-53D1-9A8C-19CB-715A9BB35731}"/>
                </a:ext>
              </a:extLst>
            </p:cNvPr>
            <p:cNvSpPr txBox="1"/>
            <p:nvPr/>
          </p:nvSpPr>
          <p:spPr>
            <a:xfrm>
              <a:off x="1912325" y="537690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6" name="テキスト ボックス 45">
              <a:extLst>
                <a:ext uri="{FF2B5EF4-FFF2-40B4-BE49-F238E27FC236}">
                  <a16:creationId xmlns:a16="http://schemas.microsoft.com/office/drawing/2014/main" id="{9225D045-BE92-EBE6-C72E-735742559D34}"/>
                </a:ext>
              </a:extLst>
            </p:cNvPr>
            <p:cNvSpPr txBox="1"/>
            <p:nvPr/>
          </p:nvSpPr>
          <p:spPr>
            <a:xfrm>
              <a:off x="2942635" y="5200824"/>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22,000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7" name="テキスト ボックス 46">
              <a:extLst>
                <a:ext uri="{FF2B5EF4-FFF2-40B4-BE49-F238E27FC236}">
                  <a16:creationId xmlns:a16="http://schemas.microsoft.com/office/drawing/2014/main" id="{F526B50B-66E9-743E-1F92-E477FA777B02}"/>
                </a:ext>
              </a:extLst>
            </p:cNvPr>
            <p:cNvSpPr txBox="1"/>
            <p:nvPr/>
          </p:nvSpPr>
          <p:spPr>
            <a:xfrm>
              <a:off x="4017434" y="5512662"/>
              <a:ext cx="769763"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8" name="テキスト ボックス 47">
              <a:extLst>
                <a:ext uri="{FF2B5EF4-FFF2-40B4-BE49-F238E27FC236}">
                  <a16:creationId xmlns:a16="http://schemas.microsoft.com/office/drawing/2014/main" id="{FAE01908-D432-CB7F-1172-641B6A82453E}"/>
                </a:ext>
              </a:extLst>
            </p:cNvPr>
            <p:cNvSpPr txBox="1"/>
            <p:nvPr/>
          </p:nvSpPr>
          <p:spPr>
            <a:xfrm>
              <a:off x="5032400" y="532644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17,000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49" name="テキスト ボックス 48">
              <a:extLst>
                <a:ext uri="{FF2B5EF4-FFF2-40B4-BE49-F238E27FC236}">
                  <a16:creationId xmlns:a16="http://schemas.microsoft.com/office/drawing/2014/main" id="{500568C6-4963-018E-F68F-D4809648F5CF}"/>
                </a:ext>
              </a:extLst>
            </p:cNvPr>
            <p:cNvSpPr txBox="1"/>
            <p:nvPr/>
          </p:nvSpPr>
          <p:spPr>
            <a:xfrm>
              <a:off x="6071133" y="4950675"/>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31,000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0" name="テキスト ボックス 49">
              <a:extLst>
                <a:ext uri="{FF2B5EF4-FFF2-40B4-BE49-F238E27FC236}">
                  <a16:creationId xmlns:a16="http://schemas.microsoft.com/office/drawing/2014/main" id="{B843F520-0C61-594B-57A1-10443DDEB64E}"/>
                </a:ext>
              </a:extLst>
            </p:cNvPr>
            <p:cNvSpPr txBox="1"/>
            <p:nvPr/>
          </p:nvSpPr>
          <p:spPr>
            <a:xfrm>
              <a:off x="7115726" y="5097626"/>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25,000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sp>
          <p:nvSpPr>
            <p:cNvPr id="51" name="テキスト ボックス 50">
              <a:extLst>
                <a:ext uri="{FF2B5EF4-FFF2-40B4-BE49-F238E27FC236}">
                  <a16:creationId xmlns:a16="http://schemas.microsoft.com/office/drawing/2014/main" id="{B9CCBA0D-BCC8-9001-5067-E3507BB72A7C}"/>
                </a:ext>
              </a:extLst>
            </p:cNvPr>
            <p:cNvSpPr txBox="1"/>
            <p:nvPr/>
          </p:nvSpPr>
          <p:spPr>
            <a:xfrm>
              <a:off x="8159017" y="3899891"/>
              <a:ext cx="848309" cy="230832"/>
            </a:xfrm>
            <a:prstGeom prst="rect">
              <a:avLst/>
            </a:prstGeom>
            <a:noFill/>
          </p:spPr>
          <p:txBody>
            <a:bodyPr wrap="none" rtlCol="0">
              <a:spAutoFit/>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約</a:t>
              </a:r>
              <a:r>
                <a:rPr kumimoji="1" lang="en-US" altLang="ja-JP" sz="900" b="1">
                  <a:solidFill>
                    <a:schemeClr val="bg1"/>
                  </a:solidFill>
                  <a:latin typeface="Meiryo UI" panose="020B0604030504040204" pitchFamily="50" charset="-128"/>
                  <a:ea typeface="Meiryo UI" panose="020B0604030504040204" pitchFamily="50" charset="-128"/>
                </a:rPr>
                <a:t>61,000</a:t>
              </a:r>
              <a:r>
                <a:rPr kumimoji="1" lang="ja-JP" altLang="en-US" sz="900" b="1">
                  <a:solidFill>
                    <a:schemeClr val="bg1"/>
                  </a:solidFill>
                  <a:latin typeface="Meiryo UI" panose="020B0604030504040204" pitchFamily="50" charset="-128"/>
                  <a:ea typeface="Meiryo UI" panose="020B0604030504040204" pitchFamily="50" charset="-128"/>
                </a:rPr>
                <a:t>円</a:t>
              </a:r>
            </a:p>
          </p:txBody>
        </p:sp>
        <p:pic>
          <p:nvPicPr>
            <p:cNvPr id="52" name="グラフィックス 51">
              <a:extLst>
                <a:ext uri="{FF2B5EF4-FFF2-40B4-BE49-F238E27FC236}">
                  <a16:creationId xmlns:a16="http://schemas.microsoft.com/office/drawing/2014/main" id="{C90A0F0D-5CEA-F9C9-2552-18741B142C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9488" y="3168089"/>
              <a:ext cx="467530" cy="577536"/>
            </a:xfrm>
            <a:prstGeom prst="rect">
              <a:avLst/>
            </a:prstGeom>
          </p:spPr>
        </p:pic>
        <p:pic>
          <p:nvPicPr>
            <p:cNvPr id="53" name="グラフィックス 52">
              <a:extLst>
                <a:ext uri="{FF2B5EF4-FFF2-40B4-BE49-F238E27FC236}">
                  <a16:creationId xmlns:a16="http://schemas.microsoft.com/office/drawing/2014/main" id="{2A364690-7BC2-B54B-C054-C7ABE4E93D6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3747" y="4689276"/>
              <a:ext cx="723826" cy="568901"/>
            </a:xfrm>
            <a:prstGeom prst="rect">
              <a:avLst/>
            </a:prstGeom>
          </p:spPr>
        </p:pic>
        <p:pic>
          <p:nvPicPr>
            <p:cNvPr id="54" name="グラフィックス 53">
              <a:extLst>
                <a:ext uri="{FF2B5EF4-FFF2-40B4-BE49-F238E27FC236}">
                  <a16:creationId xmlns:a16="http://schemas.microsoft.com/office/drawing/2014/main" id="{E4A69647-33DF-6F39-ED49-3CE17D45EB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951" y="4462364"/>
              <a:ext cx="447675" cy="619125"/>
            </a:xfrm>
            <a:prstGeom prst="rect">
              <a:avLst/>
            </a:prstGeom>
          </p:spPr>
        </p:pic>
        <p:pic>
          <p:nvPicPr>
            <p:cNvPr id="55" name="グラフィックス 54">
              <a:extLst>
                <a:ext uri="{FF2B5EF4-FFF2-40B4-BE49-F238E27FC236}">
                  <a16:creationId xmlns:a16="http://schemas.microsoft.com/office/drawing/2014/main" id="{6D386645-EE38-C644-2B37-40B7881224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7127" y="4887463"/>
              <a:ext cx="724702" cy="558486"/>
            </a:xfrm>
            <a:prstGeom prst="rect">
              <a:avLst/>
            </a:prstGeom>
          </p:spPr>
        </p:pic>
        <p:grpSp>
          <p:nvGrpSpPr>
            <p:cNvPr id="56" name="グループ化 55">
              <a:extLst>
                <a:ext uri="{FF2B5EF4-FFF2-40B4-BE49-F238E27FC236}">
                  <a16:creationId xmlns:a16="http://schemas.microsoft.com/office/drawing/2014/main" id="{DCEAB80F-7A9C-659C-7EB0-225F3A62B9DD}"/>
                </a:ext>
              </a:extLst>
            </p:cNvPr>
            <p:cNvGrpSpPr/>
            <p:nvPr/>
          </p:nvGrpSpPr>
          <p:grpSpPr>
            <a:xfrm>
              <a:off x="5055226" y="4592315"/>
              <a:ext cx="742931" cy="607835"/>
              <a:chOff x="5055226" y="4592315"/>
              <a:chExt cx="742931" cy="607835"/>
            </a:xfrm>
          </p:grpSpPr>
          <p:pic>
            <p:nvPicPr>
              <p:cNvPr id="62" name="グラフィックス 61">
                <a:extLst>
                  <a:ext uri="{FF2B5EF4-FFF2-40B4-BE49-F238E27FC236}">
                    <a16:creationId xmlns:a16="http://schemas.microsoft.com/office/drawing/2014/main" id="{F8947995-BAA4-C881-3D74-BCBA1542E1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0165872">
                <a:off x="5055226" y="4592315"/>
                <a:ext cx="544193" cy="544193"/>
              </a:xfrm>
              <a:prstGeom prst="rect">
                <a:avLst/>
              </a:prstGeom>
            </p:spPr>
          </p:pic>
          <p:pic>
            <p:nvPicPr>
              <p:cNvPr id="63" name="グラフィックス 62">
                <a:extLst>
                  <a:ext uri="{FF2B5EF4-FFF2-40B4-BE49-F238E27FC236}">
                    <a16:creationId xmlns:a16="http://schemas.microsoft.com/office/drawing/2014/main" id="{04B209AC-97BE-7C96-3877-4718FCE6C3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12124" y="4887463"/>
                <a:ext cx="386033" cy="312687"/>
              </a:xfrm>
              <a:prstGeom prst="rect">
                <a:avLst/>
              </a:prstGeom>
            </p:spPr>
          </p:pic>
        </p:grpSp>
        <p:sp>
          <p:nvSpPr>
            <p:cNvPr id="57" name="テキスト ボックス 56">
              <a:extLst>
                <a:ext uri="{FF2B5EF4-FFF2-40B4-BE49-F238E27FC236}">
                  <a16:creationId xmlns:a16="http://schemas.microsoft.com/office/drawing/2014/main" id="{9954EA5B-263B-2B7D-1E9A-BFC98D7B8488}"/>
                </a:ext>
              </a:extLst>
            </p:cNvPr>
            <p:cNvSpPr txBox="1"/>
            <p:nvPr/>
          </p:nvSpPr>
          <p:spPr>
            <a:xfrm>
              <a:off x="2042688" y="3076043"/>
              <a:ext cx="3988592" cy="646331"/>
            </a:xfrm>
            <a:prstGeom prst="rect">
              <a:avLst/>
            </a:prstGeom>
            <a:noFill/>
          </p:spPr>
          <p:txBody>
            <a:bodyPr wrap="none" rtlCol="0">
              <a:spAutoFit/>
            </a:bodyPr>
            <a:lstStyle/>
            <a:p>
              <a:pPr algn="ctr"/>
              <a:r>
                <a:rPr kumimoji="1" lang="ja-JP" altLang="en-US" sz="2000" b="1" spc="600">
                  <a:solidFill>
                    <a:schemeClr val="accent2"/>
                  </a:solidFill>
                  <a:latin typeface="Meiryo UI" panose="020B0604030504040204" pitchFamily="50" charset="-128"/>
                  <a:ea typeface="Meiryo UI" panose="020B0604030504040204" pitchFamily="50" charset="-128"/>
                </a:rPr>
                <a:t>約</a:t>
              </a:r>
              <a:r>
                <a:rPr kumimoji="1" lang="en-US" altLang="ja-JP" sz="3600" b="1" spc="600">
                  <a:solidFill>
                    <a:schemeClr val="accent2"/>
                  </a:solidFill>
                  <a:latin typeface="Meiryo UI" panose="020B0604030504040204" pitchFamily="50" charset="-128"/>
                  <a:ea typeface="Meiryo UI" panose="020B0604030504040204" pitchFamily="50" charset="-128"/>
                </a:rPr>
                <a:t>251,000</a:t>
              </a:r>
              <a:r>
                <a:rPr kumimoji="1" lang="ja-JP" altLang="en-US" sz="2000" b="1" spc="600">
                  <a:solidFill>
                    <a:schemeClr val="accent2"/>
                  </a:solidFill>
                  <a:latin typeface="Meiryo UI" panose="020B0604030504040204" pitchFamily="50" charset="-128"/>
                  <a:ea typeface="Meiryo UI" panose="020B0604030504040204" pitchFamily="50" charset="-128"/>
                </a:rPr>
                <a:t>円</a:t>
              </a:r>
              <a:r>
                <a:rPr kumimoji="1" lang="en-US" altLang="ja-JP" sz="2000" b="1" spc="600">
                  <a:solidFill>
                    <a:schemeClr val="accent2"/>
                  </a:solidFill>
                  <a:latin typeface="Meiryo UI" panose="020B0604030504040204" pitchFamily="50" charset="-128"/>
                  <a:ea typeface="Meiryo UI" panose="020B0604030504040204" pitchFamily="50" charset="-128"/>
                </a:rPr>
                <a:t>/</a:t>
              </a:r>
              <a:r>
                <a:rPr kumimoji="1" lang="ja-JP" altLang="en-US" sz="2000" b="1" spc="600">
                  <a:solidFill>
                    <a:schemeClr val="accent2"/>
                  </a:solidFill>
                  <a:latin typeface="Meiryo UI" panose="020B0604030504040204" pitchFamily="50" charset="-128"/>
                  <a:ea typeface="Meiryo UI" panose="020B0604030504040204" pitchFamily="50" charset="-128"/>
                </a:rPr>
                <a:t>月</a:t>
              </a:r>
              <a:endParaRPr kumimoji="1" lang="ja-JP" altLang="en-US" sz="3200" b="1" spc="600">
                <a:solidFill>
                  <a:schemeClr val="accent2"/>
                </a:solidFill>
                <a:latin typeface="Meiryo UI" panose="020B0604030504040204" pitchFamily="50" charset="-128"/>
                <a:ea typeface="Meiryo UI" panose="020B0604030504040204" pitchFamily="50" charset="-128"/>
              </a:endParaRPr>
            </a:p>
          </p:txBody>
        </p:sp>
        <p:sp>
          <p:nvSpPr>
            <p:cNvPr id="58" name="テキスト ボックス 57">
              <a:extLst>
                <a:ext uri="{FF2B5EF4-FFF2-40B4-BE49-F238E27FC236}">
                  <a16:creationId xmlns:a16="http://schemas.microsoft.com/office/drawing/2014/main" id="{37F80A99-7C8F-3BFB-25AA-177B231C5BEE}"/>
                </a:ext>
              </a:extLst>
            </p:cNvPr>
            <p:cNvSpPr txBox="1"/>
            <p:nvPr/>
          </p:nvSpPr>
          <p:spPr>
            <a:xfrm>
              <a:off x="1321244" y="2757926"/>
              <a:ext cx="3787882" cy="321883"/>
            </a:xfrm>
            <a:prstGeom prst="rect">
              <a:avLst/>
            </a:prstGeom>
            <a:noFill/>
          </p:spPr>
          <p:txBody>
            <a:bodyPr wrap="square" rtlCol="0">
              <a:spAutoFit/>
            </a:bodyPr>
            <a:lstStyle/>
            <a:p>
              <a:pPr algn="ctr">
                <a:lnSpc>
                  <a:spcPct val="120000"/>
                </a:lnSpc>
              </a:pPr>
              <a:r>
                <a:rPr lang="ja-JP" altLang="en-US" sz="1400">
                  <a:latin typeface="Meiryo UI" panose="020B0604030504040204" pitchFamily="50" charset="-128"/>
                  <a:ea typeface="Meiryo UI" panose="020B0604030504040204" pitchFamily="50" charset="-128"/>
                </a:rPr>
                <a:t>標準的な</a:t>
              </a:r>
              <a:r>
                <a:rPr lang="en-US" altLang="ja-JP" sz="1400">
                  <a:latin typeface="Meiryo UI" panose="020B0604030504040204" pitchFamily="50" charset="-128"/>
                  <a:ea typeface="Meiryo UI" panose="020B0604030504040204" pitchFamily="50" charset="-128"/>
                </a:rPr>
                <a:t>65</a:t>
              </a:r>
              <a:r>
                <a:rPr lang="ja-JP" altLang="en-US" sz="1400">
                  <a:latin typeface="Meiryo UI" panose="020B0604030504040204" pitchFamily="50" charset="-128"/>
                  <a:ea typeface="Meiryo UI" panose="020B0604030504040204" pitchFamily="50" charset="-128"/>
                </a:rPr>
                <a:t>歳夫婦の生活費</a:t>
              </a:r>
            </a:p>
          </p:txBody>
        </p:sp>
        <p:cxnSp>
          <p:nvCxnSpPr>
            <p:cNvPr id="59" name="直線コネクタ 58">
              <a:extLst>
                <a:ext uri="{FF2B5EF4-FFF2-40B4-BE49-F238E27FC236}">
                  <a16:creationId xmlns:a16="http://schemas.microsoft.com/office/drawing/2014/main" id="{1FE29813-63CF-1488-0BA8-EC0011664A31}"/>
                </a:ext>
              </a:extLst>
            </p:cNvPr>
            <p:cNvCxnSpPr>
              <a:cxnSpLocks/>
            </p:cNvCxnSpPr>
            <p:nvPr/>
          </p:nvCxnSpPr>
          <p:spPr>
            <a:xfrm>
              <a:off x="2068076" y="3722374"/>
              <a:ext cx="3812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0" name="グラフィックス 59">
              <a:extLst>
                <a:ext uri="{FF2B5EF4-FFF2-40B4-BE49-F238E27FC236}">
                  <a16:creationId xmlns:a16="http://schemas.microsoft.com/office/drawing/2014/main" id="{1B14828A-9216-9C87-617B-3E1F088AB80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37429" y="4180746"/>
              <a:ext cx="466325" cy="649313"/>
            </a:xfrm>
            <a:prstGeom prst="rect">
              <a:avLst/>
            </a:prstGeom>
          </p:spPr>
        </p:pic>
        <p:pic>
          <p:nvPicPr>
            <p:cNvPr id="61" name="グラフィックス 60">
              <a:extLst>
                <a:ext uri="{FF2B5EF4-FFF2-40B4-BE49-F238E27FC236}">
                  <a16:creationId xmlns:a16="http://schemas.microsoft.com/office/drawing/2014/main" id="{F20F90DC-0F21-5063-4E2A-421038D25C1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10237" y="4447849"/>
              <a:ext cx="630258" cy="519891"/>
            </a:xfrm>
            <a:prstGeom prst="rect">
              <a:avLst/>
            </a:prstGeom>
          </p:spPr>
        </p:pic>
      </p:grpSp>
      <p:sp>
        <p:nvSpPr>
          <p:cNvPr id="64" name="矢印: 右 63">
            <a:extLst>
              <a:ext uri="{FF2B5EF4-FFF2-40B4-BE49-F238E27FC236}">
                <a16:creationId xmlns:a16="http://schemas.microsoft.com/office/drawing/2014/main" id="{B0437D51-7313-42AE-6C7C-DE7D60BF26F2}"/>
              </a:ext>
            </a:extLst>
          </p:cNvPr>
          <p:cNvSpPr/>
          <p:nvPr/>
        </p:nvSpPr>
        <p:spPr>
          <a:xfrm>
            <a:off x="6245744" y="3196892"/>
            <a:ext cx="525456" cy="333316"/>
          </a:xfrm>
          <a:prstGeom prst="rightArrow">
            <a:avLst>
              <a:gd name="adj1" fmla="val 50000"/>
              <a:gd name="adj2" fmla="val 7807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2AAFFD96-5EF4-78EB-C90E-0CA865A36BEF}"/>
              </a:ext>
            </a:extLst>
          </p:cNvPr>
          <p:cNvSpPr txBox="1"/>
          <p:nvPr/>
        </p:nvSpPr>
        <p:spPr>
          <a:xfrm>
            <a:off x="6788524" y="3157700"/>
            <a:ext cx="2201244" cy="400110"/>
          </a:xfrm>
          <a:prstGeom prst="rect">
            <a:avLst/>
          </a:prstGeom>
          <a:noFill/>
        </p:spPr>
        <p:txBody>
          <a:bodyPr wrap="none" rtlCol="0">
            <a:spAutoFit/>
          </a:bodyPr>
          <a:lstStyle/>
          <a:p>
            <a:pPr algn="ctr"/>
            <a:r>
              <a:rPr kumimoji="1" lang="ja-JP" altLang="en-US" sz="2000" b="1" spc="300">
                <a:latin typeface="Meiryo UI" panose="020B0604030504040204" pitchFamily="50" charset="-128"/>
                <a:ea typeface="Meiryo UI" panose="020B0604030504040204" pitchFamily="50" charset="-128"/>
              </a:rPr>
              <a:t>自分の場合は？</a:t>
            </a:r>
            <a:endParaRPr kumimoji="1" lang="ja-JP" altLang="en-US" sz="3200" b="1" spc="3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15970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50"/>
                            </p:stCondLst>
                            <p:childTnLst>
                              <p:par>
                                <p:cTn id="9" presetID="2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26" presetClass="emph" presetSubtype="0" fill="hold" grpId="1" nodeType="withEffect">
                                  <p:stCondLst>
                                    <p:cond delay="500"/>
                                  </p:stCondLst>
                                  <p:childTnLst>
                                    <p:animEffect transition="out" filter="fade">
                                      <p:cBhvr>
                                        <p:cTn id="17" dur="500" tmFilter="0, 0; .2, .5; .8, .5; 1, 0"/>
                                        <p:tgtEl>
                                          <p:spTgt spid="6"/>
                                        </p:tgtEl>
                                      </p:cBhvr>
                                    </p:animEffect>
                                    <p:animScale>
                                      <p:cBhvr>
                                        <p:cTn id="18" dur="250" autoRev="1" fill="hold"/>
                                        <p:tgtEl>
                                          <p:spTgt spid="6"/>
                                        </p:tgtEl>
                                      </p:cBhvr>
                                      <p:by x="105000" y="105000"/>
                                    </p:animScale>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wipe(left)">
                                      <p:cBhvr>
                                        <p:cTn id="30" dur="250"/>
                                        <p:tgtEl>
                                          <p:spTgt spid="64"/>
                                        </p:tgtEl>
                                      </p:cBhvr>
                                    </p:animEffect>
                                  </p:childTnLst>
                                </p:cTn>
                              </p:par>
                            </p:childTnLst>
                          </p:cTn>
                        </p:par>
                        <p:par>
                          <p:cTn id="31" fill="hold">
                            <p:stCondLst>
                              <p:cond delay="750"/>
                            </p:stCondLst>
                            <p:childTnLst>
                              <p:par>
                                <p:cTn id="32" presetID="10" presetClass="entr" presetSubtype="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34" grpId="0"/>
      <p:bldP spid="64" grpId="0" animBg="1"/>
      <p:bldP spid="6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61150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14833" y="151682"/>
            <a:ext cx="5704968" cy="584775"/>
          </a:xfrm>
          <a:prstGeom prst="rect">
            <a:avLst/>
          </a:prstGeom>
          <a:noFill/>
        </p:spPr>
        <p:txBody>
          <a:bodyPr wrap="squar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老後を支える様々な選択肢　</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41</a:t>
            </a:fld>
            <a:endParaRPr kumimoji="1" lang="ja-JP" altLang="en-US"/>
          </a:p>
        </p:txBody>
      </p:sp>
      <p:sp>
        <p:nvSpPr>
          <p:cNvPr id="5" name="正方形/長方形 4">
            <a:extLst>
              <a:ext uri="{FF2B5EF4-FFF2-40B4-BE49-F238E27FC236}">
                <a16:creationId xmlns:a16="http://schemas.microsoft.com/office/drawing/2014/main" id="{050CBAB7-9981-4655-8201-296ECB526460}"/>
              </a:ext>
            </a:extLst>
          </p:cNvPr>
          <p:cNvSpPr/>
          <p:nvPr/>
        </p:nvSpPr>
        <p:spPr>
          <a:xfrm>
            <a:off x="560389"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14462B64-A0AB-4A75-AAF0-5142CA9E31E1}"/>
              </a:ext>
            </a:extLst>
          </p:cNvPr>
          <p:cNvSpPr/>
          <p:nvPr/>
        </p:nvSpPr>
        <p:spPr>
          <a:xfrm>
            <a:off x="560389"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690860F0-E029-4450-9760-0092FBFB29A7}"/>
              </a:ext>
            </a:extLst>
          </p:cNvPr>
          <p:cNvSpPr/>
          <p:nvPr/>
        </p:nvSpPr>
        <p:spPr>
          <a:xfrm>
            <a:off x="5063910" y="1646329"/>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6D2F15E-8595-4AAC-A6AD-A4C99CD9DFBA}"/>
              </a:ext>
            </a:extLst>
          </p:cNvPr>
          <p:cNvSpPr/>
          <p:nvPr/>
        </p:nvSpPr>
        <p:spPr>
          <a:xfrm>
            <a:off x="5063910" y="4028814"/>
            <a:ext cx="4281703" cy="2189750"/>
          </a:xfrm>
          <a:prstGeom prst="rect">
            <a:avLst/>
          </a:prstGeom>
          <a:noFill/>
          <a:ln w="19050">
            <a:solidFill>
              <a:srgbClr val="C3D5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5" name="図 14" descr="ホイール が含まれている画像&#10;&#10;自動的に生成された説明">
            <a:extLst>
              <a:ext uri="{FF2B5EF4-FFF2-40B4-BE49-F238E27FC236}">
                <a16:creationId xmlns:a16="http://schemas.microsoft.com/office/drawing/2014/main" id="{EB2ABCE8-C525-4250-AEDB-56F6969D45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43597" y="2101506"/>
            <a:ext cx="1262265" cy="1424779"/>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DC0B2D37-FDB8-4161-8C36-3532E7A1D1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05738" y="4645309"/>
            <a:ext cx="1387765" cy="1269805"/>
          </a:xfrm>
          <a:prstGeom prst="rect">
            <a:avLst/>
          </a:prstGeom>
        </p:spPr>
      </p:pic>
      <p:sp>
        <p:nvSpPr>
          <p:cNvPr id="21" name="テキスト ボックス 20">
            <a:extLst>
              <a:ext uri="{FF2B5EF4-FFF2-40B4-BE49-F238E27FC236}">
                <a16:creationId xmlns:a16="http://schemas.microsoft.com/office/drawing/2014/main" id="{0EAC3677-44E3-4EFE-BBF2-6C98225E3C57}"/>
              </a:ext>
            </a:extLst>
          </p:cNvPr>
          <p:cNvSpPr txBox="1"/>
          <p:nvPr/>
        </p:nvSpPr>
        <p:spPr>
          <a:xfrm>
            <a:off x="616738" y="1695733"/>
            <a:ext cx="2095224"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公的年金</a:t>
            </a:r>
          </a:p>
        </p:txBody>
      </p:sp>
      <p:sp>
        <p:nvSpPr>
          <p:cNvPr id="22" name="テキスト ボックス 21">
            <a:extLst>
              <a:ext uri="{FF2B5EF4-FFF2-40B4-BE49-F238E27FC236}">
                <a16:creationId xmlns:a16="http://schemas.microsoft.com/office/drawing/2014/main" id="{70FED180-CC4B-49CB-B426-64BEB5000F80}"/>
              </a:ext>
            </a:extLst>
          </p:cNvPr>
          <p:cNvSpPr txBox="1"/>
          <p:nvPr/>
        </p:nvSpPr>
        <p:spPr>
          <a:xfrm>
            <a:off x="5117256" y="1695733"/>
            <a:ext cx="2043583" cy="523220"/>
          </a:xfrm>
          <a:prstGeom prst="rect">
            <a:avLst/>
          </a:prstGeom>
          <a:noFill/>
        </p:spPr>
        <p:txBody>
          <a:bodyPr wrap="square" rtlCol="0">
            <a:spAutoFit/>
          </a:bodyPr>
          <a:lstStyle/>
          <a:p>
            <a:r>
              <a:rPr lang="ja-JP" altLang="en-US" sz="2800" b="1" spc="300">
                <a:solidFill>
                  <a:srgbClr val="ED7D31"/>
                </a:solidFill>
                <a:latin typeface="Meiryo UI" panose="020B0604030504040204" pitchFamily="50" charset="-128"/>
                <a:ea typeface="Meiryo UI" panose="020B0604030504040204" pitchFamily="50" charset="-128"/>
              </a:rPr>
              <a:t>私的年金</a:t>
            </a:r>
            <a:endParaRPr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0357A683-3AB0-4190-A44C-579898DFB114}"/>
              </a:ext>
            </a:extLst>
          </p:cNvPr>
          <p:cNvSpPr txBox="1"/>
          <p:nvPr/>
        </p:nvSpPr>
        <p:spPr>
          <a:xfrm>
            <a:off x="5117256" y="4073430"/>
            <a:ext cx="2034500"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資産運用</a:t>
            </a:r>
            <a:endParaRPr kumimoji="1" lang="en-US" altLang="ja-JP" sz="2800" b="1" spc="300">
              <a:solidFill>
                <a:srgbClr val="ED7D3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A26B9378-F16B-4159-A252-E5921B59CA3D}"/>
              </a:ext>
            </a:extLst>
          </p:cNvPr>
          <p:cNvSpPr txBox="1"/>
          <p:nvPr/>
        </p:nvSpPr>
        <p:spPr>
          <a:xfrm>
            <a:off x="616738" y="4073430"/>
            <a:ext cx="2025388" cy="523220"/>
          </a:xfrm>
          <a:prstGeom prst="rect">
            <a:avLst/>
          </a:prstGeom>
          <a:noFill/>
        </p:spPr>
        <p:txBody>
          <a:bodyPr wrap="square" rtlCol="0">
            <a:spAutoFit/>
          </a:bodyPr>
          <a:lstStyle/>
          <a:p>
            <a:r>
              <a:rPr kumimoji="1" lang="ja-JP" altLang="en-US" sz="2800" b="1" spc="300">
                <a:solidFill>
                  <a:srgbClr val="ED7D31"/>
                </a:solidFill>
                <a:latin typeface="Meiryo UI" panose="020B0604030504040204" pitchFamily="50" charset="-128"/>
                <a:ea typeface="Meiryo UI" panose="020B0604030504040204" pitchFamily="50" charset="-128"/>
              </a:rPr>
              <a:t>長く働く</a:t>
            </a:r>
          </a:p>
        </p:txBody>
      </p:sp>
      <p:grpSp>
        <p:nvGrpSpPr>
          <p:cNvPr id="60" name="グループ化 59">
            <a:extLst>
              <a:ext uri="{FF2B5EF4-FFF2-40B4-BE49-F238E27FC236}">
                <a16:creationId xmlns:a16="http://schemas.microsoft.com/office/drawing/2014/main" id="{600EB85B-7194-41F2-BAF9-B1676F090A5B}"/>
              </a:ext>
            </a:extLst>
          </p:cNvPr>
          <p:cNvGrpSpPr/>
          <p:nvPr/>
        </p:nvGrpSpPr>
        <p:grpSpPr>
          <a:xfrm>
            <a:off x="754647" y="2306914"/>
            <a:ext cx="1826287" cy="1361585"/>
            <a:chOff x="754647" y="2096723"/>
            <a:chExt cx="1826287" cy="1365710"/>
          </a:xfrm>
        </p:grpSpPr>
        <p:sp>
          <p:nvSpPr>
            <p:cNvPr id="25" name="正方形/長方形 24">
              <a:extLst>
                <a:ext uri="{FF2B5EF4-FFF2-40B4-BE49-F238E27FC236}">
                  <a16:creationId xmlns:a16="http://schemas.microsoft.com/office/drawing/2014/main" id="{B60DD0F6-78C4-44EB-BE76-A4D2703976DF}"/>
                </a:ext>
              </a:extLst>
            </p:cNvPr>
            <p:cNvSpPr/>
            <p:nvPr/>
          </p:nvSpPr>
          <p:spPr>
            <a:xfrm>
              <a:off x="754647" y="2802349"/>
              <a:ext cx="1407625" cy="66008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国民年金</a:t>
              </a:r>
              <a:endParaRPr kumimoji="1" lang="en-US" altLang="ja-JP" b="1">
                <a:latin typeface="メイリオ" panose="020B0604030504040204" pitchFamily="50" charset="-128"/>
                <a:ea typeface="メイリオ" panose="020B0604030504040204" pitchFamily="50" charset="-128"/>
              </a:endParaRPr>
            </a:p>
            <a:p>
              <a:pPr algn="ctr"/>
              <a:r>
                <a:rPr kumimoji="1" lang="ja-JP" altLang="en-US" sz="1400" b="1">
                  <a:latin typeface="メイリオ" panose="020B0604030504040204" pitchFamily="50" charset="-128"/>
                  <a:ea typeface="メイリオ" panose="020B0604030504040204" pitchFamily="50" charset="-128"/>
                </a:rPr>
                <a:t>（基礎年金）</a:t>
              </a:r>
            </a:p>
          </p:txBody>
        </p:sp>
        <p:sp>
          <p:nvSpPr>
            <p:cNvPr id="26" name="正方形/長方形 25">
              <a:extLst>
                <a:ext uri="{FF2B5EF4-FFF2-40B4-BE49-F238E27FC236}">
                  <a16:creationId xmlns:a16="http://schemas.microsoft.com/office/drawing/2014/main" id="{5683EE41-39C6-49DD-8CD3-B690CECB816E}"/>
                </a:ext>
              </a:extLst>
            </p:cNvPr>
            <p:cNvSpPr/>
            <p:nvPr/>
          </p:nvSpPr>
          <p:spPr>
            <a:xfrm>
              <a:off x="754647" y="2096723"/>
              <a:ext cx="1407625" cy="662041"/>
            </a:xfrm>
            <a:prstGeom prst="rect">
              <a:avLst/>
            </a:prstGeom>
            <a:solidFill>
              <a:srgbClr val="87CB3D"/>
            </a:solidFill>
            <a:ln>
              <a:noFill/>
            </a:ln>
          </p:spPr>
          <p:style>
            <a:lnRef idx="2">
              <a:schemeClr val="accent6">
                <a:shade val="50000"/>
              </a:schemeClr>
            </a:lnRef>
            <a:fillRef idx="1">
              <a:schemeClr val="accent6"/>
            </a:fillRef>
            <a:effectRef idx="0">
              <a:schemeClr val="accent6"/>
            </a:effectRef>
            <a:fontRef idx="minor">
              <a:schemeClr val="lt1"/>
            </a:fontRef>
          </p:style>
          <p:txBody>
            <a:bodyPr bIns="0" rtlCol="0" anchor="ctr"/>
            <a:lstStyle/>
            <a:p>
              <a:pPr algn="ctr"/>
              <a:r>
                <a:rPr kumimoji="1" lang="ja-JP" altLang="en-US" b="1">
                  <a:latin typeface="メイリオ" panose="020B0604030504040204" pitchFamily="50" charset="-128"/>
                  <a:ea typeface="メイリオ" panose="020B0604030504040204" pitchFamily="50" charset="-128"/>
                </a:rPr>
                <a:t>厚生年金</a:t>
              </a:r>
            </a:p>
          </p:txBody>
        </p:sp>
        <p:sp>
          <p:nvSpPr>
            <p:cNvPr id="27" name="テキスト ボックス 26">
              <a:extLst>
                <a:ext uri="{FF2B5EF4-FFF2-40B4-BE49-F238E27FC236}">
                  <a16:creationId xmlns:a16="http://schemas.microsoft.com/office/drawing/2014/main" id="{7EF85724-1311-4F8F-A7CC-8836B53F1EFA}"/>
                </a:ext>
              </a:extLst>
            </p:cNvPr>
            <p:cNvSpPr txBox="1"/>
            <p:nvPr/>
          </p:nvSpPr>
          <p:spPr>
            <a:xfrm>
              <a:off x="2082661" y="2993891"/>
              <a:ext cx="498273" cy="276999"/>
            </a:xfrm>
            <a:prstGeom prst="rect">
              <a:avLst/>
            </a:prstGeom>
            <a:noFill/>
          </p:spPr>
          <p:txBody>
            <a:bodyPr wrap="square" rtlCol="0">
              <a:spAutoFit/>
            </a:bodyPr>
            <a:lstStyle/>
            <a:p>
              <a:pPr algn="ctr"/>
              <a:r>
                <a:rPr kumimoji="1" lang="ja-JP" altLang="en-US" sz="1200" b="1">
                  <a:solidFill>
                    <a:srgbClr val="00AEEF"/>
                  </a:solidFill>
                  <a:latin typeface="メイリオ" panose="020B0604030504040204" pitchFamily="50" charset="-128"/>
                  <a:ea typeface="メイリオ" panose="020B0604030504040204" pitchFamily="50" charset="-128"/>
                </a:rPr>
                <a:t>１階</a:t>
              </a:r>
            </a:p>
          </p:txBody>
        </p:sp>
        <p:sp>
          <p:nvSpPr>
            <p:cNvPr id="30" name="テキスト ボックス 29">
              <a:extLst>
                <a:ext uri="{FF2B5EF4-FFF2-40B4-BE49-F238E27FC236}">
                  <a16:creationId xmlns:a16="http://schemas.microsoft.com/office/drawing/2014/main" id="{4CEDFBCD-4B65-4A1A-88FD-A4EE018651C7}"/>
                </a:ext>
              </a:extLst>
            </p:cNvPr>
            <p:cNvSpPr txBox="1"/>
            <p:nvPr/>
          </p:nvSpPr>
          <p:spPr>
            <a:xfrm>
              <a:off x="2082661" y="2330091"/>
              <a:ext cx="498273" cy="276999"/>
            </a:xfrm>
            <a:prstGeom prst="rect">
              <a:avLst/>
            </a:prstGeom>
            <a:noFill/>
          </p:spPr>
          <p:txBody>
            <a:bodyPr wrap="square" rtlCol="0">
              <a:spAutoFit/>
            </a:bodyPr>
            <a:lstStyle/>
            <a:p>
              <a:pPr algn="ctr"/>
              <a:r>
                <a:rPr kumimoji="1" lang="ja-JP" altLang="en-US" sz="1200" b="1">
                  <a:solidFill>
                    <a:srgbClr val="87CB3D"/>
                  </a:solidFill>
                  <a:latin typeface="メイリオ" panose="020B0604030504040204" pitchFamily="50" charset="-128"/>
                  <a:ea typeface="メイリオ" panose="020B0604030504040204" pitchFamily="50" charset="-128"/>
                </a:rPr>
                <a:t>２階</a:t>
              </a:r>
            </a:p>
          </p:txBody>
        </p:sp>
      </p:grpSp>
      <p:sp>
        <p:nvSpPr>
          <p:cNvPr id="31" name="テキスト ボックス 30">
            <a:extLst>
              <a:ext uri="{FF2B5EF4-FFF2-40B4-BE49-F238E27FC236}">
                <a16:creationId xmlns:a16="http://schemas.microsoft.com/office/drawing/2014/main" id="{764914E0-450B-4402-B788-C2393CDA77EF}"/>
              </a:ext>
            </a:extLst>
          </p:cNvPr>
          <p:cNvSpPr txBox="1"/>
          <p:nvPr/>
        </p:nvSpPr>
        <p:spPr>
          <a:xfrm>
            <a:off x="2622638" y="2548014"/>
            <a:ext cx="2219453"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会社員や公務員になると、</a:t>
            </a:r>
            <a:endParaRPr lang="en-US" altLang="ja-JP"/>
          </a:p>
          <a:p>
            <a:r>
              <a:rPr lang="ja-JP" altLang="en-US" b="1"/>
              <a:t>国民年金</a:t>
            </a:r>
            <a:r>
              <a:rPr lang="ja-JP" altLang="en-US"/>
              <a:t>に加え、</a:t>
            </a:r>
            <a:endParaRPr lang="en-US" altLang="ja-JP"/>
          </a:p>
          <a:p>
            <a:r>
              <a:rPr lang="ja-JP" altLang="en-US" b="1"/>
              <a:t>厚生年金</a:t>
            </a:r>
            <a:r>
              <a:rPr lang="ja-JP" altLang="en-US"/>
              <a:t>にも加入します。</a:t>
            </a:r>
            <a:endParaRPr lang="en-US" altLang="ja-JP"/>
          </a:p>
        </p:txBody>
      </p:sp>
      <p:grpSp>
        <p:nvGrpSpPr>
          <p:cNvPr id="19" name="グループ化 18">
            <a:extLst>
              <a:ext uri="{FF2B5EF4-FFF2-40B4-BE49-F238E27FC236}">
                <a16:creationId xmlns:a16="http://schemas.microsoft.com/office/drawing/2014/main" id="{C61E50BB-7952-4FCC-9C8D-886B4A82E04C}"/>
              </a:ext>
            </a:extLst>
          </p:cNvPr>
          <p:cNvGrpSpPr/>
          <p:nvPr/>
        </p:nvGrpSpPr>
        <p:grpSpPr>
          <a:xfrm>
            <a:off x="879231" y="4771234"/>
            <a:ext cx="3923179" cy="1367518"/>
            <a:chOff x="858247" y="4668298"/>
            <a:chExt cx="3317311" cy="1367518"/>
          </a:xfrm>
        </p:grpSpPr>
        <p:sp>
          <p:nvSpPr>
            <p:cNvPr id="36" name="正方形/長方形 35">
              <a:extLst>
                <a:ext uri="{FF2B5EF4-FFF2-40B4-BE49-F238E27FC236}">
                  <a16:creationId xmlns:a16="http://schemas.microsoft.com/office/drawing/2014/main" id="{B164CCD3-4C97-4F6B-A63D-BA16B502563E}"/>
                </a:ext>
              </a:extLst>
            </p:cNvPr>
            <p:cNvSpPr/>
            <p:nvPr/>
          </p:nvSpPr>
          <p:spPr>
            <a:xfrm>
              <a:off x="1040928" y="5241778"/>
              <a:ext cx="2403296" cy="406375"/>
            </a:xfrm>
            <a:prstGeom prst="rect">
              <a:avLst/>
            </a:prstGeom>
            <a:solidFill>
              <a:srgbClr val="00AEEF">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C8499B0-8E1C-4133-925D-0A6A7B04BA82}"/>
                </a:ext>
              </a:extLst>
            </p:cNvPr>
            <p:cNvSpPr/>
            <p:nvPr/>
          </p:nvSpPr>
          <p:spPr>
            <a:xfrm>
              <a:off x="1352753" y="4957888"/>
              <a:ext cx="2091471" cy="661991"/>
            </a:xfrm>
            <a:prstGeom prst="rect">
              <a:avLst/>
            </a:prstGeom>
            <a:solidFill>
              <a:srgbClr val="FFFF99">
                <a:alpha val="49804"/>
              </a:srgbClr>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7C2A0DE6-12FE-49A8-967F-F4C139716B9B}"/>
                </a:ext>
              </a:extLst>
            </p:cNvPr>
            <p:cNvSpPr/>
            <p:nvPr/>
          </p:nvSpPr>
          <p:spPr>
            <a:xfrm>
              <a:off x="1784801" y="4668298"/>
              <a:ext cx="1661393" cy="958742"/>
            </a:xfrm>
            <a:prstGeom prst="rect">
              <a:avLst/>
            </a:prstGeom>
            <a:solidFill>
              <a:srgbClr val="87CB3D">
                <a:alpha val="27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76E5EECE-FDA9-4D5E-91B5-3B77622C13BE}"/>
                </a:ext>
              </a:extLst>
            </p:cNvPr>
            <p:cNvCxnSpPr>
              <a:cxnSpLocks/>
            </p:cNvCxnSpPr>
            <p:nvPr/>
          </p:nvCxnSpPr>
          <p:spPr>
            <a:xfrm flipH="1">
              <a:off x="1038978" y="5240317"/>
              <a:ext cx="4265" cy="374538"/>
            </a:xfrm>
            <a:prstGeom prst="straightConnector1">
              <a:avLst/>
            </a:prstGeom>
            <a:ln>
              <a:solidFill>
                <a:srgbClr val="00AEEF"/>
              </a:solidFill>
              <a:headEnd type="triangle"/>
              <a:tailEnd type="triangle"/>
            </a:ln>
          </p:spPr>
          <p:style>
            <a:lnRef idx="3">
              <a:schemeClr val="accent4"/>
            </a:lnRef>
            <a:fillRef idx="0">
              <a:schemeClr val="accent4"/>
            </a:fillRef>
            <a:effectRef idx="2">
              <a:schemeClr val="accent4"/>
            </a:effectRef>
            <a:fontRef idx="minor">
              <a:schemeClr val="tx1"/>
            </a:fontRef>
          </p:style>
        </p:cxnSp>
        <p:cxnSp>
          <p:nvCxnSpPr>
            <p:cNvPr id="40" name="直線矢印コネクタ 39">
              <a:extLst>
                <a:ext uri="{FF2B5EF4-FFF2-40B4-BE49-F238E27FC236}">
                  <a16:creationId xmlns:a16="http://schemas.microsoft.com/office/drawing/2014/main" id="{9ACFCB1A-7B85-46B6-BE72-24A57B7809E9}"/>
                </a:ext>
              </a:extLst>
            </p:cNvPr>
            <p:cNvCxnSpPr/>
            <p:nvPr/>
          </p:nvCxnSpPr>
          <p:spPr>
            <a:xfrm>
              <a:off x="1785438" y="4672296"/>
              <a:ext cx="0" cy="943804"/>
            </a:xfrm>
            <a:prstGeom prst="straightConnector1">
              <a:avLst/>
            </a:prstGeom>
            <a:ln>
              <a:solidFill>
                <a:srgbClr val="87CB3D"/>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41" name="テキスト ボックス 40">
              <a:extLst>
                <a:ext uri="{FF2B5EF4-FFF2-40B4-BE49-F238E27FC236}">
                  <a16:creationId xmlns:a16="http://schemas.microsoft.com/office/drawing/2014/main" id="{02D0D949-8716-44A4-8EA5-7FB971B2B96A}"/>
                </a:ext>
              </a:extLst>
            </p:cNvPr>
            <p:cNvSpPr txBox="1"/>
            <p:nvPr/>
          </p:nvSpPr>
          <p:spPr>
            <a:xfrm>
              <a:off x="2912790" y="5758817"/>
              <a:ext cx="1080120"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平均余命</a:t>
              </a:r>
            </a:p>
          </p:txBody>
        </p:sp>
        <p:sp>
          <p:nvSpPr>
            <p:cNvPr id="42" name="テキスト ボックス 41">
              <a:extLst>
                <a:ext uri="{FF2B5EF4-FFF2-40B4-BE49-F238E27FC236}">
                  <a16:creationId xmlns:a16="http://schemas.microsoft.com/office/drawing/2014/main" id="{7C3403E0-9CD3-4E9A-8242-D5D826805BA8}"/>
                </a:ext>
              </a:extLst>
            </p:cNvPr>
            <p:cNvSpPr txBox="1"/>
            <p:nvPr/>
          </p:nvSpPr>
          <p:spPr>
            <a:xfrm>
              <a:off x="3236826" y="5578643"/>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3" name="テキスト ボックス 42">
              <a:extLst>
                <a:ext uri="{FF2B5EF4-FFF2-40B4-BE49-F238E27FC236}">
                  <a16:creationId xmlns:a16="http://schemas.microsoft.com/office/drawing/2014/main" id="{A951042A-DF20-4215-B67D-15C02EBF28F4}"/>
                </a:ext>
              </a:extLst>
            </p:cNvPr>
            <p:cNvSpPr txBox="1"/>
            <p:nvPr/>
          </p:nvSpPr>
          <p:spPr>
            <a:xfrm>
              <a:off x="1084321"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65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3E8603B1-E0BC-44F5-ADE0-6EAD519C53EE}"/>
                </a:ext>
              </a:extLst>
            </p:cNvPr>
            <p:cNvCxnSpPr>
              <a:cxnSpLocks/>
            </p:cNvCxnSpPr>
            <p:nvPr/>
          </p:nvCxnSpPr>
          <p:spPr>
            <a:xfrm>
              <a:off x="858247" y="5634106"/>
              <a:ext cx="298352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77621B71-3893-4EFB-A37A-EE0BA3E42F55}"/>
                </a:ext>
              </a:extLst>
            </p:cNvPr>
            <p:cNvSpPr txBox="1"/>
            <p:nvPr/>
          </p:nvSpPr>
          <p:spPr>
            <a:xfrm>
              <a:off x="1156329" y="5583666"/>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6" name="右中かっこ 45">
              <a:extLst>
                <a:ext uri="{FF2B5EF4-FFF2-40B4-BE49-F238E27FC236}">
                  <a16:creationId xmlns:a16="http://schemas.microsoft.com/office/drawing/2014/main" id="{85D6B13B-D0F9-4AB4-88A5-24428C7A5704}"/>
                </a:ext>
              </a:extLst>
            </p:cNvPr>
            <p:cNvSpPr/>
            <p:nvPr/>
          </p:nvSpPr>
          <p:spPr>
            <a:xfrm>
              <a:off x="3466822" y="4675375"/>
              <a:ext cx="133044" cy="903268"/>
            </a:xfrm>
            <a:prstGeom prst="rightBrace">
              <a:avLst>
                <a:gd name="adj1" fmla="val 52259"/>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3A38AB1-E51C-4F06-AE63-E242453F3164}"/>
                </a:ext>
              </a:extLst>
            </p:cNvPr>
            <p:cNvSpPr txBox="1"/>
            <p:nvPr/>
          </p:nvSpPr>
          <p:spPr>
            <a:xfrm>
              <a:off x="3499202" y="5050294"/>
              <a:ext cx="676356" cy="276999"/>
            </a:xfrm>
            <a:prstGeom prst="rect">
              <a:avLst/>
            </a:prstGeom>
            <a:noFill/>
          </p:spPr>
          <p:txBody>
            <a:bodyPr wrap="square" rtlCol="0">
              <a:spAutoFit/>
            </a:bodyPr>
            <a:lstStyle/>
            <a:p>
              <a:pPr algn="ctr"/>
              <a:r>
                <a:rPr kumimoji="1" lang="ja-JP" altLang="en-US" sz="1200">
                  <a:latin typeface="メイリオ" panose="020B0604030504040204" pitchFamily="50" charset="-128"/>
                  <a:ea typeface="メイリオ" panose="020B0604030504040204" pitchFamily="50" charset="-128"/>
                </a:rPr>
                <a:t>年金額</a:t>
              </a:r>
            </a:p>
          </p:txBody>
        </p:sp>
        <p:sp>
          <p:nvSpPr>
            <p:cNvPr id="48" name="テキスト ボックス 47">
              <a:extLst>
                <a:ext uri="{FF2B5EF4-FFF2-40B4-BE49-F238E27FC236}">
                  <a16:creationId xmlns:a16="http://schemas.microsoft.com/office/drawing/2014/main" id="{86CD80AF-5831-4CBD-B34F-993CDCA00938}"/>
                </a:ext>
              </a:extLst>
            </p:cNvPr>
            <p:cNvSpPr txBox="1"/>
            <p:nvPr/>
          </p:nvSpPr>
          <p:spPr>
            <a:xfrm>
              <a:off x="1581084" y="5605034"/>
              <a:ext cx="432048" cy="307777"/>
            </a:xfrm>
            <a:prstGeom prst="rect">
              <a:avLst/>
            </a:prstGeom>
            <a:noFill/>
          </p:spPr>
          <p:txBody>
            <a:bodyPr wrap="square" rtlCol="0">
              <a:spAutoFit/>
            </a:bodyPr>
            <a:lstStyle/>
            <a:p>
              <a:pPr algn="ctr"/>
              <a:r>
                <a:rPr kumimoji="1" lang="ja-JP" altLang="en-US" sz="1400">
                  <a:latin typeface="メイリオ" panose="020B0604030504040204" pitchFamily="50" charset="-128"/>
                  <a:ea typeface="メイリオ" panose="020B0604030504040204" pitchFamily="50" charset="-128"/>
                </a:rPr>
                <a:t>▲</a:t>
              </a:r>
            </a:p>
          </p:txBody>
        </p:sp>
        <p:sp>
          <p:nvSpPr>
            <p:cNvPr id="49" name="テキスト ボックス 48">
              <a:extLst>
                <a:ext uri="{FF2B5EF4-FFF2-40B4-BE49-F238E27FC236}">
                  <a16:creationId xmlns:a16="http://schemas.microsoft.com/office/drawing/2014/main" id="{A36C71B3-7448-4235-B64F-74156807A0F3}"/>
                </a:ext>
              </a:extLst>
            </p:cNvPr>
            <p:cNvSpPr txBox="1"/>
            <p:nvPr/>
          </p:nvSpPr>
          <p:spPr>
            <a:xfrm>
              <a:off x="1581084" y="5758817"/>
              <a:ext cx="576064" cy="276999"/>
            </a:xfrm>
            <a:prstGeom prst="rect">
              <a:avLst/>
            </a:prstGeom>
            <a:noFill/>
          </p:spPr>
          <p:txBody>
            <a:bodyPr wrap="square" rtlCol="0">
              <a:spAutoFit/>
            </a:bodyPr>
            <a:lstStyle/>
            <a:p>
              <a:r>
                <a:rPr kumimoji="1" lang="en-US" altLang="ja-JP" sz="1200" b="1" u="sng">
                  <a:latin typeface="メイリオ" panose="020B0604030504040204" pitchFamily="50" charset="-128"/>
                  <a:ea typeface="メイリオ" panose="020B0604030504040204" pitchFamily="50" charset="-128"/>
                </a:rPr>
                <a:t>75</a:t>
              </a:r>
              <a:r>
                <a:rPr kumimoji="1" lang="ja-JP" altLang="en-US" sz="1200" b="1" u="sng">
                  <a:latin typeface="メイリオ" panose="020B0604030504040204" pitchFamily="50" charset="-128"/>
                  <a:ea typeface="メイリオ" panose="020B0604030504040204" pitchFamily="50" charset="-128"/>
                </a:rPr>
                <a:t>歳</a:t>
              </a:r>
              <a:endParaRPr kumimoji="1" lang="ja-JP" altLang="en-US" sz="1200">
                <a:latin typeface="メイリオ" panose="020B0604030504040204" pitchFamily="50" charset="-128"/>
                <a:ea typeface="メイリオ" panose="020B0604030504040204" pitchFamily="50" charset="-128"/>
              </a:endParaRPr>
            </a:p>
          </p:txBody>
        </p:sp>
      </p:grpSp>
      <p:sp>
        <p:nvSpPr>
          <p:cNvPr id="50" name="テキスト ボックス 49">
            <a:extLst>
              <a:ext uri="{FF2B5EF4-FFF2-40B4-BE49-F238E27FC236}">
                <a16:creationId xmlns:a16="http://schemas.microsoft.com/office/drawing/2014/main" id="{BA35F27D-4FF3-4DF0-853D-5348E52D7207}"/>
              </a:ext>
            </a:extLst>
          </p:cNvPr>
          <p:cNvSpPr txBox="1"/>
          <p:nvPr/>
        </p:nvSpPr>
        <p:spPr>
          <a:xfrm>
            <a:off x="2173211" y="4096645"/>
            <a:ext cx="2668880" cy="59477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a:t>年金をもらう時期を遅くすると、</a:t>
            </a:r>
            <a:endParaRPr lang="en-US" altLang="ja-JP"/>
          </a:p>
          <a:p>
            <a:r>
              <a:rPr lang="ja-JP" altLang="en-US"/>
              <a:t>その分、</a:t>
            </a:r>
            <a:r>
              <a:rPr lang="ja-JP" altLang="en-US" b="1"/>
              <a:t>年金額が増えます</a:t>
            </a:r>
            <a:r>
              <a:rPr lang="ja-JP" altLang="en-US"/>
              <a:t>。</a:t>
            </a:r>
            <a:endParaRPr lang="en-US" altLang="ja-JP"/>
          </a:p>
        </p:txBody>
      </p:sp>
      <p:sp>
        <p:nvSpPr>
          <p:cNvPr id="52" name="テキスト ボックス 51">
            <a:extLst>
              <a:ext uri="{FF2B5EF4-FFF2-40B4-BE49-F238E27FC236}">
                <a16:creationId xmlns:a16="http://schemas.microsoft.com/office/drawing/2014/main" id="{BA8509F6-2D42-4BBF-B870-5FC7A0B37559}"/>
              </a:ext>
            </a:extLst>
          </p:cNvPr>
          <p:cNvSpPr txBox="1"/>
          <p:nvPr/>
        </p:nvSpPr>
        <p:spPr>
          <a:xfrm>
            <a:off x="5142467" y="4695949"/>
            <a:ext cx="3593569" cy="58041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b="1"/>
              <a:t>資産形成のための制度</a:t>
            </a:r>
            <a:r>
              <a:rPr lang="ja-JP" altLang="en-US"/>
              <a:t>も</a:t>
            </a:r>
            <a:endParaRPr lang="en-US" altLang="ja-JP"/>
          </a:p>
          <a:p>
            <a:r>
              <a:rPr lang="ja-JP" altLang="en-US"/>
              <a:t>整備されてきました。</a:t>
            </a:r>
            <a:endParaRPr lang="en-US" altLang="ja-JP"/>
          </a:p>
        </p:txBody>
      </p:sp>
      <p:sp>
        <p:nvSpPr>
          <p:cNvPr id="53" name="テキスト ボックス 52">
            <a:extLst>
              <a:ext uri="{FF2B5EF4-FFF2-40B4-BE49-F238E27FC236}">
                <a16:creationId xmlns:a16="http://schemas.microsoft.com/office/drawing/2014/main" id="{66B7BA27-B0B3-47D9-8C4B-A2672ED45A66}"/>
              </a:ext>
            </a:extLst>
          </p:cNvPr>
          <p:cNvSpPr txBox="1"/>
          <p:nvPr/>
        </p:nvSpPr>
        <p:spPr>
          <a:xfrm>
            <a:off x="5142468" y="5313711"/>
            <a:ext cx="2529874" cy="510653"/>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1200"/>
              <a:t>例）少額からの運用を支援する</a:t>
            </a:r>
            <a:endParaRPr lang="en-US" altLang="ja-JP" sz="1200"/>
          </a:p>
          <a:p>
            <a:r>
              <a:rPr lang="ja-JP" altLang="en-US" sz="1200"/>
              <a:t>　　　非課税制度「つみたて</a:t>
            </a:r>
            <a:r>
              <a:rPr lang="en-US" altLang="ja-JP" sz="1200"/>
              <a:t>NISA</a:t>
            </a:r>
            <a:r>
              <a:rPr lang="ja-JP" altLang="en-US" sz="1200"/>
              <a:t>」等</a:t>
            </a:r>
            <a:endParaRPr lang="en-US" altLang="ja-JP" sz="1200"/>
          </a:p>
        </p:txBody>
      </p:sp>
      <p:sp>
        <p:nvSpPr>
          <p:cNvPr id="54" name="テキスト ボックス 53">
            <a:extLst>
              <a:ext uri="{FF2B5EF4-FFF2-40B4-BE49-F238E27FC236}">
                <a16:creationId xmlns:a16="http://schemas.microsoft.com/office/drawing/2014/main" id="{C841F386-D18C-4BB3-BAAA-1540439B303F}"/>
              </a:ext>
            </a:extLst>
          </p:cNvPr>
          <p:cNvSpPr txBox="1"/>
          <p:nvPr/>
        </p:nvSpPr>
        <p:spPr>
          <a:xfrm>
            <a:off x="5163015" y="2595170"/>
            <a:ext cx="2853765" cy="838948"/>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marL="174625" indent="-174625">
              <a:buClr>
                <a:srgbClr val="C3D507"/>
              </a:buClr>
              <a:buFont typeface="Wingdings" panose="05000000000000000000" pitchFamily="2" charset="2"/>
              <a:buChar char="l"/>
              <a:tabLst>
                <a:tab pos="174625" algn="l"/>
              </a:tabLst>
            </a:pPr>
            <a:r>
              <a:rPr lang="ja-JP" altLang="en-US" b="1"/>
              <a:t>掛金全額所得控除</a:t>
            </a:r>
            <a:endParaRPr lang="en-US" altLang="ja-JP" b="1"/>
          </a:p>
          <a:p>
            <a:pPr marL="174625" indent="-174625">
              <a:buClr>
                <a:srgbClr val="C3D507"/>
              </a:buClr>
              <a:buFont typeface="Wingdings" panose="05000000000000000000" pitchFamily="2" charset="2"/>
              <a:buChar char="l"/>
              <a:tabLst>
                <a:tab pos="174625" algn="l"/>
              </a:tabLst>
            </a:pPr>
            <a:r>
              <a:rPr lang="ja-JP" altLang="en-US" b="1"/>
              <a:t>運用利益も非課税</a:t>
            </a:r>
            <a:r>
              <a:rPr lang="ja-JP" altLang="en-US"/>
              <a:t>で再投資</a:t>
            </a:r>
            <a:endParaRPr lang="en-US" altLang="ja-JP"/>
          </a:p>
          <a:p>
            <a:pPr marL="174625" indent="-174625">
              <a:buClr>
                <a:srgbClr val="C3D507"/>
              </a:buClr>
              <a:buFont typeface="Wingdings" panose="05000000000000000000" pitchFamily="2" charset="2"/>
              <a:buChar char="l"/>
              <a:tabLst>
                <a:tab pos="174625" algn="l"/>
              </a:tabLst>
            </a:pPr>
            <a:r>
              <a:rPr lang="ja-JP" altLang="en-US"/>
              <a:t>受け取るときも</a:t>
            </a:r>
            <a:r>
              <a:rPr lang="ja-JP" altLang="en-US" b="1"/>
              <a:t>大きな控除</a:t>
            </a:r>
            <a:endParaRPr lang="en-US" altLang="ja-JP" b="1"/>
          </a:p>
        </p:txBody>
      </p:sp>
      <p:sp>
        <p:nvSpPr>
          <p:cNvPr id="55" name="テキスト ボックス 54">
            <a:extLst>
              <a:ext uri="{FF2B5EF4-FFF2-40B4-BE49-F238E27FC236}">
                <a16:creationId xmlns:a16="http://schemas.microsoft.com/office/drawing/2014/main" id="{C0B0A62B-4501-4D1A-9FE3-9195F223C243}"/>
              </a:ext>
            </a:extLst>
          </p:cNvPr>
          <p:cNvSpPr txBox="1"/>
          <p:nvPr/>
        </p:nvSpPr>
        <p:spPr>
          <a:xfrm>
            <a:off x="7893378" y="5964649"/>
            <a:ext cx="1212484"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つみたてワニーサ</a:t>
            </a:r>
            <a:endParaRPr lang="en-US" altLang="ja-JP" sz="1050">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F24B51A8-AE55-4CA1-941A-2536673E8FDC}"/>
              </a:ext>
            </a:extLst>
          </p:cNvPr>
          <p:cNvSpPr txBox="1"/>
          <p:nvPr/>
        </p:nvSpPr>
        <p:spPr>
          <a:xfrm>
            <a:off x="7908591" y="3530970"/>
            <a:ext cx="1132276" cy="253916"/>
          </a:xfrm>
          <a:prstGeom prst="rect">
            <a:avLst/>
          </a:prstGeom>
          <a:noFill/>
        </p:spPr>
        <p:txBody>
          <a:bodyPr wrap="square" rtlCol="0">
            <a:spAutoFit/>
          </a:bodyPr>
          <a:lstStyle/>
          <a:p>
            <a:pPr algn="ctr"/>
            <a:r>
              <a:rPr lang="ja-JP" altLang="en-US" sz="1050">
                <a:latin typeface="Meiryo UI" panose="020B0604030504040204" pitchFamily="50" charset="-128"/>
                <a:ea typeface="Meiryo UI" panose="020B0604030504040204" pitchFamily="50" charset="-128"/>
              </a:rPr>
              <a:t>イデコちゃん</a:t>
            </a:r>
            <a:endParaRPr lang="en-US" altLang="ja-JP" sz="105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A356E56F-060B-4305-8D87-BACF454008F5}"/>
              </a:ext>
            </a:extLst>
          </p:cNvPr>
          <p:cNvSpPr txBox="1"/>
          <p:nvPr/>
        </p:nvSpPr>
        <p:spPr>
          <a:xfrm>
            <a:off x="5142467" y="2257545"/>
            <a:ext cx="2853765" cy="350865"/>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en-US" altLang="ja-JP" b="1" err="1"/>
              <a:t>iDeCo</a:t>
            </a:r>
            <a:r>
              <a:rPr lang="ja-JP" altLang="en-US" b="1"/>
              <a:t>は３つの税制優遇</a:t>
            </a:r>
            <a:endParaRPr lang="en-US" altLang="ja-JP" b="1"/>
          </a:p>
        </p:txBody>
      </p:sp>
      <p:sp>
        <p:nvSpPr>
          <p:cNvPr id="62" name="テキスト ボックス 61">
            <a:extLst>
              <a:ext uri="{FF2B5EF4-FFF2-40B4-BE49-F238E27FC236}">
                <a16:creationId xmlns:a16="http://schemas.microsoft.com/office/drawing/2014/main" id="{6597E892-C991-4A64-A670-17F4F0E6F1CF}"/>
              </a:ext>
            </a:extLst>
          </p:cNvPr>
          <p:cNvSpPr txBox="1"/>
          <p:nvPr/>
        </p:nvSpPr>
        <p:spPr>
          <a:xfrm>
            <a:off x="469553" y="1075640"/>
            <a:ext cx="3891615" cy="369332"/>
          </a:xfrm>
          <a:prstGeom prst="rect">
            <a:avLst/>
          </a:prstGeom>
          <a:noFill/>
        </p:spPr>
        <p:txBody>
          <a:bodyPr wrap="square">
            <a:spAutoFit/>
          </a:bodyPr>
          <a:lstStyle/>
          <a:p>
            <a:r>
              <a:rPr lang="ja-JP" altLang="en-US" sz="1800" b="1">
                <a:solidFill>
                  <a:srgbClr val="002060"/>
                </a:solidFill>
                <a:latin typeface="Meiryo UI" panose="020B0604030504040204" pitchFamily="50" charset="-128"/>
                <a:ea typeface="Meiryo UI" panose="020B0604030504040204" pitchFamily="50" charset="-128"/>
              </a:rPr>
              <a:t>「わたしの年金」を考える武器です！</a:t>
            </a:r>
          </a:p>
        </p:txBody>
      </p:sp>
    </p:spTree>
    <p:extLst>
      <p:ext uri="{BB962C8B-B14F-4D97-AF65-F5344CB8AC3E}">
        <p14:creationId xmlns:p14="http://schemas.microsoft.com/office/powerpoint/2010/main" val="3161360646"/>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グラフィックス 5">
            <a:extLst>
              <a:ext uri="{FF2B5EF4-FFF2-40B4-BE49-F238E27FC236}">
                <a16:creationId xmlns:a16="http://schemas.microsoft.com/office/drawing/2014/main" id="{577C19CD-BD42-4810-9D25-59CC6E3B7F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785243"/>
            <a:ext cx="9906000" cy="3072757"/>
          </a:xfrm>
          <a:prstGeom prst="rect">
            <a:avLst/>
          </a:prstGeom>
        </p:spPr>
      </p:pic>
      <p:sp>
        <p:nvSpPr>
          <p:cNvPr id="40" name="正方形/長方形 39">
            <a:extLst>
              <a:ext uri="{FF2B5EF4-FFF2-40B4-BE49-F238E27FC236}">
                <a16:creationId xmlns:a16="http://schemas.microsoft.com/office/drawing/2014/main" id="{2930EEB9-A6FC-451F-BFA3-88A110D3480E}"/>
              </a:ext>
            </a:extLst>
          </p:cNvPr>
          <p:cNvSpPr/>
          <p:nvPr/>
        </p:nvSpPr>
        <p:spPr>
          <a:xfrm>
            <a:off x="3531543" y="2153888"/>
            <a:ext cx="4707582" cy="21466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42</a:t>
            </a:fld>
            <a:endParaRPr kumimoji="1" lang="ja-JP" altLang="en-US"/>
          </a:p>
        </p:txBody>
      </p:sp>
      <p:sp>
        <p:nvSpPr>
          <p:cNvPr id="37" name="テキスト ボックス 36">
            <a:extLst>
              <a:ext uri="{FF2B5EF4-FFF2-40B4-BE49-F238E27FC236}">
                <a16:creationId xmlns:a16="http://schemas.microsoft.com/office/drawing/2014/main" id="{53E15675-FBAF-48D3-BF55-FA53570DF876}"/>
              </a:ext>
            </a:extLst>
          </p:cNvPr>
          <p:cNvSpPr txBox="1"/>
          <p:nvPr/>
        </p:nvSpPr>
        <p:spPr>
          <a:xfrm>
            <a:off x="829643" y="1441499"/>
            <a:ext cx="8246713" cy="1810880"/>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lnSpc>
                <a:spcPct val="120000"/>
              </a:lnSpc>
            </a:pPr>
            <a:r>
              <a:rPr kumimoji="1" lang="ja-JP" altLang="en-US" sz="4400" b="1" spc="300">
                <a:solidFill>
                  <a:srgbClr val="002060"/>
                </a:solidFill>
                <a:latin typeface="Meiryo UI" panose="020B0604030504040204" pitchFamily="50" charset="-128"/>
                <a:ea typeface="Meiryo UI" panose="020B0604030504040204" pitchFamily="50" charset="-128"/>
              </a:rPr>
              <a:t>もう</a:t>
            </a:r>
            <a:r>
              <a:rPr kumimoji="1" lang="en-US" altLang="ja-JP" sz="4400" b="1" spc="300">
                <a:solidFill>
                  <a:srgbClr val="002060"/>
                </a:solidFill>
                <a:latin typeface="Meiryo UI" panose="020B0604030504040204" pitchFamily="50" charset="-128"/>
                <a:ea typeface="Meiryo UI" panose="020B0604030504040204" pitchFamily="50" charset="-128"/>
              </a:rPr>
              <a:t>1</a:t>
            </a:r>
            <a:r>
              <a:rPr kumimoji="1" lang="ja-JP" altLang="en-US" sz="4400" b="1" spc="300">
                <a:solidFill>
                  <a:srgbClr val="002060"/>
                </a:solidFill>
                <a:latin typeface="Meiryo UI" panose="020B0604030504040204" pitchFamily="50" charset="-128"/>
                <a:ea typeface="Meiryo UI" panose="020B0604030504040204" pitchFamily="50" charset="-128"/>
              </a:rPr>
              <a:t>度、</a:t>
            </a:r>
            <a:r>
              <a:rPr kumimoji="1" lang="ja-JP" altLang="en-US" sz="5400" b="1" spc="300">
                <a:solidFill>
                  <a:srgbClr val="002060"/>
                </a:solidFill>
                <a:latin typeface="Meiryo UI" panose="020B0604030504040204" pitchFamily="50" charset="-128"/>
                <a:ea typeface="Meiryo UI" panose="020B0604030504040204" pitchFamily="50" charset="-128"/>
              </a:rPr>
              <a:t>「みんな</a:t>
            </a:r>
            <a:r>
              <a:rPr kumimoji="1" lang="ja-JP" altLang="en-US" sz="4800" b="1" spc="300">
                <a:solidFill>
                  <a:srgbClr val="002060"/>
                </a:solidFill>
                <a:latin typeface="Meiryo UI" panose="020B0604030504040204" pitchFamily="50" charset="-128"/>
                <a:ea typeface="Meiryo UI" panose="020B0604030504040204" pitchFamily="50" charset="-128"/>
              </a:rPr>
              <a:t>の</a:t>
            </a:r>
            <a:r>
              <a:rPr kumimoji="1" lang="ja-JP" altLang="en-US" sz="5400" b="1" spc="300">
                <a:solidFill>
                  <a:srgbClr val="002060"/>
                </a:solidFill>
                <a:latin typeface="Meiryo UI" panose="020B0604030504040204" pitchFamily="50" charset="-128"/>
                <a:ea typeface="Meiryo UI" panose="020B0604030504040204" pitchFamily="50" charset="-128"/>
              </a:rPr>
              <a:t>年金」</a:t>
            </a:r>
            <a:r>
              <a:rPr kumimoji="1" lang="ja-JP" altLang="en-US" sz="4400" b="1" spc="300">
                <a:solidFill>
                  <a:srgbClr val="002060"/>
                </a:solidFill>
                <a:latin typeface="Meiryo UI" panose="020B0604030504040204" pitchFamily="50" charset="-128"/>
                <a:ea typeface="Meiryo UI" panose="020B0604030504040204" pitchFamily="50" charset="-128"/>
              </a:rPr>
              <a:t>に</a:t>
            </a:r>
            <a:br>
              <a:rPr kumimoji="1" lang="en-US" altLang="ja-JP" sz="4400" b="1" spc="300">
                <a:solidFill>
                  <a:srgbClr val="002060"/>
                </a:solidFill>
                <a:latin typeface="Meiryo UI" panose="020B0604030504040204" pitchFamily="50" charset="-128"/>
                <a:ea typeface="Meiryo UI" panose="020B0604030504040204" pitchFamily="50" charset="-128"/>
              </a:rPr>
            </a:br>
            <a:r>
              <a:rPr kumimoji="1" lang="ja-JP" altLang="en-US" sz="4400" b="1" spc="300">
                <a:solidFill>
                  <a:srgbClr val="002060"/>
                </a:solidFill>
                <a:latin typeface="Meiryo UI" panose="020B0604030504040204" pitchFamily="50" charset="-128"/>
                <a:ea typeface="Meiryo UI" panose="020B0604030504040204" pitchFamily="50" charset="-128"/>
              </a:rPr>
              <a:t>ついて考えてみよう</a:t>
            </a:r>
            <a:r>
              <a:rPr kumimoji="1" lang="en-US" altLang="ja-JP" sz="4400" b="1" spc="300">
                <a:solidFill>
                  <a:srgbClr val="002060"/>
                </a:solidFill>
                <a:latin typeface="Meiryo UI" panose="020B0604030504040204" pitchFamily="50" charset="-128"/>
                <a:ea typeface="Meiryo UI" panose="020B0604030504040204" pitchFamily="50" charset="-128"/>
              </a:rPr>
              <a:t>!</a:t>
            </a:r>
            <a:endParaRPr kumimoji="1" lang="ja-JP" altLang="en-US" sz="4400" b="1" spc="300">
              <a:solidFill>
                <a:srgbClr val="00206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8711812"/>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グラフィックス 68">
            <a:extLst>
              <a:ext uri="{FF2B5EF4-FFF2-40B4-BE49-F238E27FC236}">
                <a16:creationId xmlns:a16="http://schemas.microsoft.com/office/drawing/2014/main" id="{B4F5AF5D-2A1F-44D1-9844-C6FEF7E1CF12}"/>
              </a:ext>
            </a:extLst>
          </p:cNvPr>
          <p:cNvSpPr/>
          <p:nvPr/>
        </p:nvSpPr>
        <p:spPr>
          <a:xfrm>
            <a:off x="474973" y="1129553"/>
            <a:ext cx="5052335" cy="3327701"/>
          </a:xfrm>
          <a:custGeom>
            <a:avLst/>
            <a:gdLst>
              <a:gd name="connsiteX0" fmla="*/ 4160398 w 4161641"/>
              <a:gd name="connsiteY0" fmla="*/ 163345 h 3019039"/>
              <a:gd name="connsiteX1" fmla="*/ -998 w 4161641"/>
              <a:gd name="connsiteY1" fmla="*/ 522 h 3019039"/>
              <a:gd name="connsiteX2" fmla="*/ 399757 w 4161641"/>
              <a:gd name="connsiteY2" fmla="*/ 2564880 h 3019039"/>
              <a:gd name="connsiteX3" fmla="*/ 2766337 w 4161641"/>
              <a:gd name="connsiteY3" fmla="*/ 2314734 h 3019039"/>
              <a:gd name="connsiteX4" fmla="*/ 3540295 w 4161641"/>
              <a:gd name="connsiteY4" fmla="*/ 3019561 h 3019039"/>
              <a:gd name="connsiteX5" fmla="*/ 3168780 w 4161641"/>
              <a:gd name="connsiteY5" fmla="*/ 2221692 h 3019039"/>
              <a:gd name="connsiteX6" fmla="*/ 4023955 w 4161641"/>
              <a:gd name="connsiteY6" fmla="*/ 2137357 h 3019039"/>
              <a:gd name="connsiteX7" fmla="*/ 4160398 w 4161641"/>
              <a:gd name="connsiteY7" fmla="*/ 163345 h 3019039"/>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 name="connsiteX0" fmla="*/ 4161396 w 4161641"/>
              <a:gd name="connsiteY0" fmla="*/ 162823 h 2638864"/>
              <a:gd name="connsiteX1" fmla="*/ 0 w 4161641"/>
              <a:gd name="connsiteY1" fmla="*/ 0 h 2638864"/>
              <a:gd name="connsiteX2" fmla="*/ 400755 w 4161641"/>
              <a:gd name="connsiteY2" fmla="*/ 2564358 h 2638864"/>
              <a:gd name="connsiteX3" fmla="*/ 2767335 w 4161641"/>
              <a:gd name="connsiteY3" fmla="*/ 2314212 h 2638864"/>
              <a:gd name="connsiteX4" fmla="*/ 3618829 w 4161641"/>
              <a:gd name="connsiteY4" fmla="*/ 2638864 h 2638864"/>
              <a:gd name="connsiteX5" fmla="*/ 3169778 w 4161641"/>
              <a:gd name="connsiteY5" fmla="*/ 2221170 h 2638864"/>
              <a:gd name="connsiteX6" fmla="*/ 4024953 w 4161641"/>
              <a:gd name="connsiteY6" fmla="*/ 2136835 h 2638864"/>
              <a:gd name="connsiteX7" fmla="*/ 4161396 w 4161641"/>
              <a:gd name="connsiteY7" fmla="*/ 162823 h 263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641" h="2638864">
                <a:moveTo>
                  <a:pt x="4161396" y="162823"/>
                </a:moveTo>
                <a:cubicBezTo>
                  <a:pt x="2736537" y="71861"/>
                  <a:pt x="1172634" y="8317"/>
                  <a:pt x="0" y="0"/>
                </a:cubicBezTo>
                <a:cubicBezTo>
                  <a:pt x="4159" y="47301"/>
                  <a:pt x="240271" y="1873434"/>
                  <a:pt x="400755" y="2564358"/>
                </a:cubicBezTo>
                <a:cubicBezTo>
                  <a:pt x="1359496" y="2511470"/>
                  <a:pt x="2186684" y="2391247"/>
                  <a:pt x="2767335" y="2314212"/>
                </a:cubicBezTo>
                <a:cubicBezTo>
                  <a:pt x="3082152" y="2449629"/>
                  <a:pt x="3172519" y="2537835"/>
                  <a:pt x="3618829" y="2638864"/>
                </a:cubicBezTo>
                <a:cubicBezTo>
                  <a:pt x="3367042" y="2427357"/>
                  <a:pt x="3372810" y="2402024"/>
                  <a:pt x="3169778" y="2221170"/>
                </a:cubicBezTo>
                <a:cubicBezTo>
                  <a:pt x="3405240" y="2189073"/>
                  <a:pt x="3771948" y="2159966"/>
                  <a:pt x="4024953" y="2136835"/>
                </a:cubicBezTo>
                <a:cubicBezTo>
                  <a:pt x="4103180" y="1430318"/>
                  <a:pt x="4166076" y="607629"/>
                  <a:pt x="4161396" y="162823"/>
                </a:cubicBezTo>
                <a:close/>
              </a:path>
            </a:pathLst>
          </a:custGeom>
          <a:solidFill>
            <a:srgbClr val="FFFFFF"/>
          </a:solidFill>
          <a:ln w="76200" cap="rnd">
            <a:solidFill>
              <a:srgbClr val="ED7D31"/>
            </a:solidFill>
            <a:prstDash val="solid"/>
            <a:round/>
          </a:ln>
        </p:spPr>
        <p:txBody>
          <a:bodyPr rtlCol="0" anchor="ctr"/>
          <a:lstStyle/>
          <a:p>
            <a:endParaRPr lang="ja-JP" altLang="en-US"/>
          </a:p>
        </p:txBody>
      </p:sp>
      <p:grpSp>
        <p:nvGrpSpPr>
          <p:cNvPr id="65" name="グループ化 64">
            <a:extLst>
              <a:ext uri="{FF2B5EF4-FFF2-40B4-BE49-F238E27FC236}">
                <a16:creationId xmlns:a16="http://schemas.microsoft.com/office/drawing/2014/main" id="{5704AABA-B269-4AC3-BA31-7E94D375A60E}"/>
              </a:ext>
            </a:extLst>
          </p:cNvPr>
          <p:cNvGrpSpPr/>
          <p:nvPr/>
        </p:nvGrpSpPr>
        <p:grpSpPr>
          <a:xfrm>
            <a:off x="5202653" y="1980712"/>
            <a:ext cx="6087522" cy="6087522"/>
            <a:chOff x="-2415146" y="1265479"/>
            <a:chExt cx="5095286" cy="5095286"/>
          </a:xfrm>
        </p:grpSpPr>
        <p:sp>
          <p:nvSpPr>
            <p:cNvPr id="66" name="楕円 65">
              <a:extLst>
                <a:ext uri="{FF2B5EF4-FFF2-40B4-BE49-F238E27FC236}">
                  <a16:creationId xmlns:a16="http://schemas.microsoft.com/office/drawing/2014/main" id="{CAC72426-2846-4E2F-AECD-EF1C20B824C4}"/>
                </a:ext>
              </a:extLst>
            </p:cNvPr>
            <p:cNvSpPr/>
            <p:nvPr/>
          </p:nvSpPr>
          <p:spPr>
            <a:xfrm>
              <a:off x="-2415146" y="1265479"/>
              <a:ext cx="5095286" cy="5095286"/>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pic>
          <p:nvPicPr>
            <p:cNvPr id="67" name="図 66" descr="人形, おもちゃ, らくがき が含まれている画像&#10;&#10;自動的に生成された説明">
              <a:extLst>
                <a:ext uri="{FF2B5EF4-FFF2-40B4-BE49-F238E27FC236}">
                  <a16:creationId xmlns:a16="http://schemas.microsoft.com/office/drawing/2014/main" id="{6312216E-FC7C-4C57-A846-60ECC246DC28}"/>
                </a:ext>
              </a:extLst>
            </p:cNvPr>
            <p:cNvPicPr>
              <a:picLocks noChangeAspect="1"/>
            </p:cNvPicPr>
            <p:nvPr/>
          </p:nvPicPr>
          <p:blipFill>
            <a:blip r:embed="rId2">
              <a:extLst>
                <a:ext uri="{28A0092B-C50C-407E-A947-70E740481C1C}">
                  <a14:useLocalDpi xmlns:a14="http://schemas.microsoft.com/office/drawing/2010/main" val="0"/>
                </a:ext>
              </a:extLst>
            </a:blip>
            <a:srcRect b="3728"/>
            <a:stretch>
              <a:fillRect/>
            </a:stretch>
          </p:blipFill>
          <p:spPr>
            <a:xfrm>
              <a:off x="-1189732" y="1454468"/>
              <a:ext cx="2370032" cy="3949064"/>
            </a:xfrm>
            <a:prstGeom prst="rect">
              <a:avLst/>
            </a:prstGeom>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①</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43</a:t>
            </a:fld>
            <a:endParaRPr kumimoji="1" lang="ja-JP" altLang="en-US"/>
          </a:p>
        </p:txBody>
      </p:sp>
      <p:sp>
        <p:nvSpPr>
          <p:cNvPr id="52" name="正方形/長方形 51">
            <a:extLst>
              <a:ext uri="{FF2B5EF4-FFF2-40B4-BE49-F238E27FC236}">
                <a16:creationId xmlns:a16="http://schemas.microsoft.com/office/drawing/2014/main" id="{6003231A-2469-4211-ACD0-46981A0E1DA5}"/>
              </a:ext>
            </a:extLst>
          </p:cNvPr>
          <p:cNvSpPr/>
          <p:nvPr/>
        </p:nvSpPr>
        <p:spPr>
          <a:xfrm>
            <a:off x="9906000" y="1980713"/>
            <a:ext cx="2783542" cy="60875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97C7CEA7-B51E-41F4-B084-778F4CB706FD}"/>
              </a:ext>
            </a:extLst>
          </p:cNvPr>
          <p:cNvSpPr/>
          <p:nvPr/>
        </p:nvSpPr>
        <p:spPr>
          <a:xfrm>
            <a:off x="5374340" y="6857999"/>
            <a:ext cx="5744149" cy="178845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467C9EB-97DA-4EFD-A0EF-BD598CBB0B70}"/>
              </a:ext>
            </a:extLst>
          </p:cNvPr>
          <p:cNvSpPr txBox="1"/>
          <p:nvPr/>
        </p:nvSpPr>
        <p:spPr>
          <a:xfrm>
            <a:off x="1271667" y="1401817"/>
            <a:ext cx="3681333" cy="234076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000" spc="300"/>
              <a:t>公的年金って、</a:t>
            </a:r>
          </a:p>
          <a:p>
            <a:pPr marL="285750" indent="-285750">
              <a:buClr>
                <a:srgbClr val="ED7D31"/>
              </a:buClr>
              <a:buFont typeface="Wingdings" panose="05000000000000000000" pitchFamily="2" charset="2"/>
              <a:buChar char="l"/>
            </a:pPr>
            <a:r>
              <a:rPr lang="ja-JP" altLang="en-US" sz="2800" b="1" spc="300">
                <a:solidFill>
                  <a:srgbClr val="ED7D31"/>
                </a:solidFill>
              </a:rPr>
              <a:t>人口動態</a:t>
            </a:r>
          </a:p>
          <a:p>
            <a:pPr marL="285750" indent="-285750">
              <a:buClr>
                <a:srgbClr val="ED7D31"/>
              </a:buClr>
              <a:buFont typeface="Wingdings" panose="05000000000000000000" pitchFamily="2" charset="2"/>
              <a:buChar char="l"/>
            </a:pPr>
            <a:r>
              <a:rPr lang="ja-JP" altLang="en-US" sz="2800" b="1" spc="300">
                <a:solidFill>
                  <a:srgbClr val="ED7D31"/>
                </a:solidFill>
              </a:rPr>
              <a:t>経済の状況</a:t>
            </a:r>
          </a:p>
          <a:p>
            <a:pPr marL="285750" indent="-285750">
              <a:buClr>
                <a:srgbClr val="ED7D31"/>
              </a:buClr>
              <a:buFont typeface="Wingdings" panose="05000000000000000000" pitchFamily="2" charset="2"/>
              <a:buChar char="l"/>
            </a:pPr>
            <a:r>
              <a:rPr lang="ja-JP" altLang="en-US" sz="2800" b="1" spc="300">
                <a:solidFill>
                  <a:srgbClr val="ED7D31"/>
                </a:solidFill>
              </a:rPr>
              <a:t>労働市場の状況</a:t>
            </a:r>
          </a:p>
          <a:p>
            <a:r>
              <a:rPr lang="ja-JP" altLang="en-US" sz="2000" spc="300"/>
              <a:t>に大きく影響を受けるんだね。</a:t>
            </a:r>
            <a:endParaRPr lang="ja-JP" altLang="en-US" sz="1800" spc="300"/>
          </a:p>
        </p:txBody>
      </p:sp>
      <p:sp>
        <p:nvSpPr>
          <p:cNvPr id="55" name="テキスト ボックス 54">
            <a:extLst>
              <a:ext uri="{FF2B5EF4-FFF2-40B4-BE49-F238E27FC236}">
                <a16:creationId xmlns:a16="http://schemas.microsoft.com/office/drawing/2014/main" id="{EA746611-B205-4A43-8060-CBC5C1A2D6D4}"/>
              </a:ext>
            </a:extLst>
          </p:cNvPr>
          <p:cNvSpPr txBox="1"/>
          <p:nvPr/>
        </p:nvSpPr>
        <p:spPr>
          <a:xfrm>
            <a:off x="474973" y="4631382"/>
            <a:ext cx="5383212" cy="1675972"/>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r>
              <a:rPr lang="ja-JP" altLang="en-US" sz="2400" b="1"/>
              <a:t>「わたしの年金」</a:t>
            </a:r>
            <a:r>
              <a:rPr lang="ja-JP" altLang="en-US" sz="2000"/>
              <a:t>という視点で考えると、</a:t>
            </a:r>
          </a:p>
          <a:p>
            <a:r>
              <a:rPr lang="ja-JP" altLang="en-US" sz="2000"/>
              <a:t>どうしても予測できないリスクがあったけど、</a:t>
            </a:r>
          </a:p>
          <a:p>
            <a:r>
              <a:rPr lang="ja-JP" altLang="en-US" sz="2400" b="1"/>
              <a:t>「みんなの年金」</a:t>
            </a:r>
            <a:r>
              <a:rPr lang="ja-JP" altLang="en-US" sz="2000"/>
              <a:t>という視点で考えると、</a:t>
            </a:r>
          </a:p>
          <a:p>
            <a:r>
              <a:rPr lang="ja-JP" altLang="en-US" sz="2000"/>
              <a:t>どうでしょうか。</a:t>
            </a:r>
          </a:p>
        </p:txBody>
      </p:sp>
    </p:spTree>
    <p:extLst>
      <p:ext uri="{BB962C8B-B14F-4D97-AF65-F5344CB8AC3E}">
        <p14:creationId xmlns:p14="http://schemas.microsoft.com/office/powerpoint/2010/main" val="2591706593"/>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a:extLst>
              <a:ext uri="{FF2B5EF4-FFF2-40B4-BE49-F238E27FC236}">
                <a16:creationId xmlns:a16="http://schemas.microsoft.com/office/drawing/2014/main" id="{8B5343D3-CE5E-4F81-B240-F269A9F7A8AD}"/>
              </a:ext>
            </a:extLst>
          </p:cNvPr>
          <p:cNvSpPr/>
          <p:nvPr/>
        </p:nvSpPr>
        <p:spPr>
          <a:xfrm>
            <a:off x="6221994"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3FDD991F-5E2D-412A-861C-333B3B6E0A47}"/>
              </a:ext>
            </a:extLst>
          </p:cNvPr>
          <p:cNvSpPr/>
          <p:nvPr/>
        </p:nvSpPr>
        <p:spPr>
          <a:xfrm>
            <a:off x="4080717"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0C7A9ECE-0867-4227-9924-DB5E67F0EA12}"/>
              </a:ext>
            </a:extLst>
          </p:cNvPr>
          <p:cNvSpPr/>
          <p:nvPr/>
        </p:nvSpPr>
        <p:spPr>
          <a:xfrm>
            <a:off x="1939440" y="2118182"/>
            <a:ext cx="1759778" cy="36043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45" name="グループ化 44">
            <a:extLst>
              <a:ext uri="{FF2B5EF4-FFF2-40B4-BE49-F238E27FC236}">
                <a16:creationId xmlns:a16="http://schemas.microsoft.com/office/drawing/2014/main" id="{B89384D7-05E9-47FE-A640-12671BBF401D}"/>
              </a:ext>
            </a:extLst>
          </p:cNvPr>
          <p:cNvGrpSpPr/>
          <p:nvPr/>
        </p:nvGrpSpPr>
        <p:grpSpPr>
          <a:xfrm>
            <a:off x="6872588" y="4434454"/>
            <a:ext cx="458591" cy="804516"/>
            <a:chOff x="4666551" y="4198408"/>
            <a:chExt cx="458591" cy="804516"/>
          </a:xfrm>
        </p:grpSpPr>
        <p:pic>
          <p:nvPicPr>
            <p:cNvPr id="46" name="図 45" descr="アイコン&#10;&#10;自動的に生成された説明">
              <a:extLst>
                <a:ext uri="{FF2B5EF4-FFF2-40B4-BE49-F238E27FC236}">
                  <a16:creationId xmlns:a16="http://schemas.microsoft.com/office/drawing/2014/main" id="{0A4A8D2C-3204-4247-BB74-3AC7AC89DB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7" name="図 46" descr="アイコン&#10;&#10;自動的に生成された説明">
              <a:extLst>
                <a:ext uri="{FF2B5EF4-FFF2-40B4-BE49-F238E27FC236}">
                  <a16:creationId xmlns:a16="http://schemas.microsoft.com/office/drawing/2014/main" id="{A0B34C0A-85A6-4A2C-A46A-B53A4CCCD0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4128"/>
            <a:stretch/>
          </p:blipFill>
          <p:spPr>
            <a:xfrm>
              <a:off x="5014316" y="4198408"/>
              <a:ext cx="110826" cy="804516"/>
            </a:xfrm>
            <a:prstGeom prst="rect">
              <a:avLst/>
            </a:prstGeom>
          </p:spPr>
        </p:pic>
      </p:grpSp>
      <p:grpSp>
        <p:nvGrpSpPr>
          <p:cNvPr id="44" name="グループ化 43">
            <a:extLst>
              <a:ext uri="{FF2B5EF4-FFF2-40B4-BE49-F238E27FC236}">
                <a16:creationId xmlns:a16="http://schemas.microsoft.com/office/drawing/2014/main" id="{B3F3A2FA-9472-459B-9E65-629051691A6C}"/>
              </a:ext>
            </a:extLst>
          </p:cNvPr>
          <p:cNvGrpSpPr/>
          <p:nvPr/>
        </p:nvGrpSpPr>
        <p:grpSpPr>
          <a:xfrm>
            <a:off x="4655386" y="4443270"/>
            <a:ext cx="602415" cy="804516"/>
            <a:chOff x="4666551" y="4198408"/>
            <a:chExt cx="602415" cy="804516"/>
          </a:xfrm>
        </p:grpSpPr>
        <p:pic>
          <p:nvPicPr>
            <p:cNvPr id="22" name="図 21" descr="アイコン&#10;&#10;自動的に生成された説明">
              <a:extLst>
                <a:ext uri="{FF2B5EF4-FFF2-40B4-BE49-F238E27FC236}">
                  <a16:creationId xmlns:a16="http://schemas.microsoft.com/office/drawing/2014/main" id="{86020E5E-CAD3-4C5C-B850-395CE40654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42" name="図 41" descr="アイコン&#10;&#10;自動的に生成された説明">
              <a:extLst>
                <a:ext uri="{FF2B5EF4-FFF2-40B4-BE49-F238E27FC236}">
                  <a16:creationId xmlns:a16="http://schemas.microsoft.com/office/drawing/2014/main" id="{12F50663-E269-4920-9DB5-62B35E71CA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7576"/>
            <a:stretch/>
          </p:blipFill>
          <p:spPr>
            <a:xfrm>
              <a:off x="5014316" y="4198408"/>
              <a:ext cx="254650" cy="804516"/>
            </a:xfrm>
            <a:prstGeom prst="rect">
              <a:avLst/>
            </a:prstGeom>
          </p:spPr>
        </p:pic>
      </p:grpSp>
      <p:grpSp>
        <p:nvGrpSpPr>
          <p:cNvPr id="3" name="グループ化 2">
            <a:extLst>
              <a:ext uri="{FF2B5EF4-FFF2-40B4-BE49-F238E27FC236}">
                <a16:creationId xmlns:a16="http://schemas.microsoft.com/office/drawing/2014/main" id="{531CEEE6-D98E-4BA7-AD18-72DF09852E3F}"/>
              </a:ext>
            </a:extLst>
          </p:cNvPr>
          <p:cNvGrpSpPr/>
          <p:nvPr/>
        </p:nvGrpSpPr>
        <p:grpSpPr>
          <a:xfrm>
            <a:off x="2132130" y="4268566"/>
            <a:ext cx="1373432" cy="1136292"/>
            <a:chOff x="2986010" y="4206840"/>
            <a:chExt cx="1373432" cy="1136292"/>
          </a:xfrm>
        </p:grpSpPr>
        <p:pic>
          <p:nvPicPr>
            <p:cNvPr id="40" name="図 39" descr="アイコン&#10;&#10;自動的に生成された説明">
              <a:extLst>
                <a:ext uri="{FF2B5EF4-FFF2-40B4-BE49-F238E27FC236}">
                  <a16:creationId xmlns:a16="http://schemas.microsoft.com/office/drawing/2014/main" id="{F651E3A4-2453-4C37-8DF1-ECECB740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3286" y="4206840"/>
              <a:ext cx="308955" cy="804516"/>
            </a:xfrm>
            <a:prstGeom prst="rect">
              <a:avLst/>
            </a:prstGeom>
            <a:ln>
              <a:noFill/>
            </a:ln>
            <a:effectLst>
              <a:glow rad="25400">
                <a:srgbClr val="F2F2F2"/>
              </a:glow>
            </a:effectLst>
          </p:spPr>
        </p:pic>
        <p:pic>
          <p:nvPicPr>
            <p:cNvPr id="32" name="図 31" descr="アイコン&#10;&#10;自動的に生成された説明">
              <a:extLst>
                <a:ext uri="{FF2B5EF4-FFF2-40B4-BE49-F238E27FC236}">
                  <a16:creationId xmlns:a16="http://schemas.microsoft.com/office/drawing/2014/main" id="{30FAE0EB-7AA8-4A58-B149-A4EAAE553B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86010" y="4206840"/>
              <a:ext cx="308955" cy="804516"/>
            </a:xfrm>
            <a:prstGeom prst="rect">
              <a:avLst/>
            </a:prstGeom>
            <a:ln>
              <a:noFill/>
            </a:ln>
            <a:effectLst>
              <a:glow rad="25400">
                <a:srgbClr val="F2F2F2"/>
              </a:glow>
            </a:effectLst>
          </p:spPr>
        </p:pic>
        <p:pic>
          <p:nvPicPr>
            <p:cNvPr id="35" name="図 34" descr="アイコン&#10;&#10;自動的に生成された説明">
              <a:extLst>
                <a:ext uri="{FF2B5EF4-FFF2-40B4-BE49-F238E27FC236}">
                  <a16:creationId xmlns:a16="http://schemas.microsoft.com/office/drawing/2014/main" id="{CF02AA53-0C56-4EDC-B648-AE25048286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15102" y="4206840"/>
              <a:ext cx="308955" cy="804516"/>
            </a:xfrm>
            <a:prstGeom prst="rect">
              <a:avLst/>
            </a:prstGeom>
            <a:ln>
              <a:noFill/>
            </a:ln>
            <a:effectLst>
              <a:glow rad="25400">
                <a:srgbClr val="F2F2F2"/>
              </a:glow>
            </a:effectLst>
          </p:spPr>
        </p:pic>
        <p:pic>
          <p:nvPicPr>
            <p:cNvPr id="36" name="図 35" descr="アイコン&#10;&#10;自動的に生成された説明">
              <a:extLst>
                <a:ext uri="{FF2B5EF4-FFF2-40B4-BE49-F238E27FC236}">
                  <a16:creationId xmlns:a16="http://schemas.microsoft.com/office/drawing/2014/main" id="{C444D00E-4F02-4A37-A7C0-6411122A7DC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44194" y="4206840"/>
              <a:ext cx="308955" cy="804516"/>
            </a:xfrm>
            <a:prstGeom prst="rect">
              <a:avLst/>
            </a:prstGeom>
            <a:ln>
              <a:noFill/>
            </a:ln>
            <a:effectLst>
              <a:glow rad="25400">
                <a:srgbClr val="F2F2F2"/>
              </a:glow>
            </a:effectLst>
          </p:spPr>
        </p:pic>
        <p:pic>
          <p:nvPicPr>
            <p:cNvPr id="37" name="図 36" descr="アイコン&#10;&#10;自動的に生成された説明">
              <a:extLst>
                <a:ext uri="{FF2B5EF4-FFF2-40B4-BE49-F238E27FC236}">
                  <a16:creationId xmlns:a16="http://schemas.microsoft.com/office/drawing/2014/main" id="{BCAFACB3-7CEA-4698-9103-2C13DC8F51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150556" y="4538616"/>
              <a:ext cx="308955" cy="804516"/>
            </a:xfrm>
            <a:prstGeom prst="rect">
              <a:avLst/>
            </a:prstGeom>
            <a:ln>
              <a:noFill/>
            </a:ln>
            <a:effectLst>
              <a:glow rad="25400">
                <a:srgbClr val="F2F2F2"/>
              </a:glow>
            </a:effectLst>
          </p:spPr>
        </p:pic>
        <p:pic>
          <p:nvPicPr>
            <p:cNvPr id="38" name="図 37" descr="アイコン&#10;&#10;自動的に生成された説明">
              <a:extLst>
                <a:ext uri="{FF2B5EF4-FFF2-40B4-BE49-F238E27FC236}">
                  <a16:creationId xmlns:a16="http://schemas.microsoft.com/office/drawing/2014/main" id="{4A8CE290-A988-4EB7-96EA-71FEBD9F11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479648" y="4538616"/>
              <a:ext cx="308955" cy="804516"/>
            </a:xfrm>
            <a:prstGeom prst="rect">
              <a:avLst/>
            </a:prstGeom>
            <a:ln>
              <a:noFill/>
            </a:ln>
            <a:effectLst>
              <a:glow rad="25400">
                <a:srgbClr val="F2F2F2"/>
              </a:glow>
            </a:effectLst>
          </p:spPr>
        </p:pic>
        <p:pic>
          <p:nvPicPr>
            <p:cNvPr id="39" name="図 38" descr="アイコン&#10;&#10;自動的に生成された説明">
              <a:extLst>
                <a:ext uri="{FF2B5EF4-FFF2-40B4-BE49-F238E27FC236}">
                  <a16:creationId xmlns:a16="http://schemas.microsoft.com/office/drawing/2014/main" id="{43E96203-7A97-4EF3-91C1-997C990B18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8740" y="4538616"/>
              <a:ext cx="308955" cy="804516"/>
            </a:xfrm>
            <a:prstGeom prst="rect">
              <a:avLst/>
            </a:prstGeom>
            <a:ln>
              <a:noFill/>
            </a:ln>
            <a:effectLst>
              <a:glow rad="25400">
                <a:srgbClr val="F2F2F2"/>
              </a:glow>
            </a:effectLst>
          </p:spPr>
        </p:pic>
        <p:pic>
          <p:nvPicPr>
            <p:cNvPr id="41" name="図 40" descr="アイコン&#10;&#10;自動的に生成された説明">
              <a:extLst>
                <a:ext uri="{FF2B5EF4-FFF2-40B4-BE49-F238E27FC236}">
                  <a16:creationId xmlns:a16="http://schemas.microsoft.com/office/drawing/2014/main" id="{1DAAB272-61A6-4FF2-A5D4-BCEB6B6F46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28270"/>
            <a:stretch/>
          </p:blipFill>
          <p:spPr>
            <a:xfrm>
              <a:off x="4137831" y="4538616"/>
              <a:ext cx="221611" cy="804516"/>
            </a:xfrm>
            <a:prstGeom prst="rect">
              <a:avLst/>
            </a:prstGeom>
            <a:ln>
              <a:noFill/>
            </a:ln>
            <a:effectLst>
              <a:glow rad="25400">
                <a:srgbClr val="F2F2F2"/>
              </a:glow>
            </a:effectLst>
          </p:spPr>
        </p:pic>
      </p:gr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66428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533992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予測できるリスク？？ ②</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44</a:t>
            </a:fld>
            <a:endParaRPr kumimoji="1" lang="ja-JP" altLang="en-US"/>
          </a:p>
        </p:txBody>
      </p:sp>
      <p:sp>
        <p:nvSpPr>
          <p:cNvPr id="5" name="テキスト ボックス 4">
            <a:extLst>
              <a:ext uri="{FF2B5EF4-FFF2-40B4-BE49-F238E27FC236}">
                <a16:creationId xmlns:a16="http://schemas.microsoft.com/office/drawing/2014/main" id="{598140AE-FD1A-490F-AE1B-9CFBB3762701}"/>
              </a:ext>
            </a:extLst>
          </p:cNvPr>
          <p:cNvSpPr txBox="1"/>
          <p:nvPr/>
        </p:nvSpPr>
        <p:spPr>
          <a:xfrm>
            <a:off x="2172659" y="1330202"/>
            <a:ext cx="5560683" cy="461665"/>
          </a:xfrm>
          <a:prstGeom prst="rect">
            <a:avLst/>
          </a:prstGeom>
          <a:noFill/>
          <a:ln>
            <a:noFill/>
          </a:ln>
        </p:spPr>
        <p:txBody>
          <a:bodyPr wrap="square" rtlCol="0">
            <a:spAutoFit/>
          </a:bodyPr>
          <a:lstStyle/>
          <a:p>
            <a:pPr algn="ctr"/>
            <a:r>
              <a:rPr kumimoji="1" lang="ja-JP" altLang="en-US" sz="2400" b="1">
                <a:solidFill>
                  <a:srgbClr val="002060"/>
                </a:solidFill>
                <a:latin typeface="Meiryo UI" panose="020B0604030504040204" pitchFamily="50" charset="-128"/>
                <a:ea typeface="Meiryo UI" panose="020B0604030504040204" pitchFamily="50" charset="-128"/>
              </a:rPr>
              <a:t>高齢者１人を支える現役世代の人数</a:t>
            </a:r>
          </a:p>
        </p:txBody>
      </p:sp>
      <p:sp>
        <p:nvSpPr>
          <p:cNvPr id="6" name="テキスト ボックス 5">
            <a:extLst>
              <a:ext uri="{FF2B5EF4-FFF2-40B4-BE49-F238E27FC236}">
                <a16:creationId xmlns:a16="http://schemas.microsoft.com/office/drawing/2014/main" id="{FC7639C3-D5EA-4A75-BC24-5621BB487047}"/>
              </a:ext>
            </a:extLst>
          </p:cNvPr>
          <p:cNvSpPr txBox="1"/>
          <p:nvPr/>
        </p:nvSpPr>
        <p:spPr>
          <a:xfrm>
            <a:off x="213940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1975</a:t>
            </a:r>
            <a:r>
              <a:rPr kumimoji="1" lang="ja-JP" altLang="en-US" sz="2000" b="1">
                <a:latin typeface="Meiryo UI" panose="020B0604030504040204" pitchFamily="50" charset="-128"/>
                <a:ea typeface="Meiryo UI" panose="020B0604030504040204" pitchFamily="50" charset="-128"/>
              </a:rPr>
              <a:t>年</a:t>
            </a:r>
          </a:p>
        </p:txBody>
      </p:sp>
      <p:sp>
        <p:nvSpPr>
          <p:cNvPr id="7" name="テキスト ボックス 6">
            <a:extLst>
              <a:ext uri="{FF2B5EF4-FFF2-40B4-BE49-F238E27FC236}">
                <a16:creationId xmlns:a16="http://schemas.microsoft.com/office/drawing/2014/main" id="{B1BAAF1D-89BD-4F34-AF86-D9A33DA1F6C7}"/>
              </a:ext>
            </a:extLst>
          </p:cNvPr>
          <p:cNvSpPr txBox="1"/>
          <p:nvPr/>
        </p:nvSpPr>
        <p:spPr>
          <a:xfrm>
            <a:off x="4281169" y="2292718"/>
            <a:ext cx="1358875" cy="390295"/>
          </a:xfrm>
          <a:prstGeom prst="rect">
            <a:avLst/>
          </a:prstGeom>
          <a:noFill/>
        </p:spPr>
        <p:txBody>
          <a:bodyPr wrap="square" bIns="36000" rtlCol="0">
            <a:spAutoFit/>
          </a:bodyPr>
          <a:lstStyle/>
          <a:p>
            <a:pPr algn="ctr"/>
            <a:r>
              <a:rPr kumimoji="1" lang="en-US" altLang="ja-JP" sz="2000" b="1">
                <a:latin typeface="Meiryo UI" panose="020B0604030504040204" pitchFamily="50" charset="-128"/>
                <a:ea typeface="Meiryo UI" panose="020B0604030504040204" pitchFamily="50" charset="-128"/>
              </a:rPr>
              <a:t>2020</a:t>
            </a:r>
            <a:r>
              <a:rPr kumimoji="1" lang="ja-JP" altLang="en-US" sz="2000" b="1">
                <a:latin typeface="Meiryo UI" panose="020B0604030504040204" pitchFamily="50" charset="-128"/>
                <a:ea typeface="Meiryo UI" panose="020B0604030504040204" pitchFamily="50" charset="-128"/>
              </a:rPr>
              <a:t>年</a:t>
            </a:r>
          </a:p>
        </p:txBody>
      </p:sp>
      <p:sp>
        <p:nvSpPr>
          <p:cNvPr id="8" name="テキスト ボックス 7">
            <a:extLst>
              <a:ext uri="{FF2B5EF4-FFF2-40B4-BE49-F238E27FC236}">
                <a16:creationId xmlns:a16="http://schemas.microsoft.com/office/drawing/2014/main" id="{5B4793BE-3D6D-4BD2-84D6-4F781545B0E4}"/>
              </a:ext>
            </a:extLst>
          </p:cNvPr>
          <p:cNvSpPr txBox="1"/>
          <p:nvPr/>
        </p:nvSpPr>
        <p:spPr>
          <a:xfrm>
            <a:off x="6422446" y="2292718"/>
            <a:ext cx="1358875" cy="390295"/>
          </a:xfrm>
          <a:prstGeom prst="rect">
            <a:avLst/>
          </a:prstGeom>
          <a:noFill/>
        </p:spPr>
        <p:txBody>
          <a:bodyPr wrap="square" bIns="36000" rtlCol="0">
            <a:spAutoFit/>
          </a:bodyPr>
          <a:lstStyle/>
          <a:p>
            <a:pPr algn="ctr"/>
            <a:r>
              <a:rPr lang="en-US" altLang="ja-JP" sz="2000" b="1">
                <a:latin typeface="Meiryo UI" panose="020B0604030504040204" pitchFamily="50" charset="-128"/>
                <a:ea typeface="Meiryo UI" panose="020B0604030504040204" pitchFamily="50" charset="-128"/>
              </a:rPr>
              <a:t>2050</a:t>
            </a:r>
            <a:r>
              <a:rPr kumimoji="1" lang="ja-JP" altLang="en-US" sz="2000" b="1">
                <a:latin typeface="Meiryo UI" panose="020B0604030504040204" pitchFamily="50" charset="-128"/>
                <a:ea typeface="Meiryo UI" panose="020B0604030504040204" pitchFamily="50" charset="-128"/>
              </a:rPr>
              <a:t>年</a:t>
            </a:r>
          </a:p>
        </p:txBody>
      </p:sp>
      <p:cxnSp>
        <p:nvCxnSpPr>
          <p:cNvPr id="9" name="直線コネクタ 8">
            <a:extLst>
              <a:ext uri="{FF2B5EF4-FFF2-40B4-BE49-F238E27FC236}">
                <a16:creationId xmlns:a16="http://schemas.microsoft.com/office/drawing/2014/main" id="{13E0703D-C79B-4F76-B432-0C73C336AC90}"/>
              </a:ext>
            </a:extLst>
          </p:cNvPr>
          <p:cNvCxnSpPr>
            <a:cxnSpLocks/>
          </p:cNvCxnSpPr>
          <p:nvPr/>
        </p:nvCxnSpPr>
        <p:spPr>
          <a:xfrm>
            <a:off x="465181" y="3985003"/>
            <a:ext cx="1268296"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C6812792-14C2-4A18-8019-5D6791A28236}"/>
              </a:ext>
            </a:extLst>
          </p:cNvPr>
          <p:cNvCxnSpPr>
            <a:cxnSpLocks/>
          </p:cNvCxnSpPr>
          <p:nvPr/>
        </p:nvCxnSpPr>
        <p:spPr>
          <a:xfrm>
            <a:off x="2099329"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46569303-E7B8-43BE-8333-79F5E2054A4F}"/>
              </a:ext>
            </a:extLst>
          </p:cNvPr>
          <p:cNvCxnSpPr>
            <a:cxnSpLocks/>
          </p:cNvCxnSpPr>
          <p:nvPr/>
        </p:nvCxnSpPr>
        <p:spPr>
          <a:xfrm>
            <a:off x="4240606"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1B55F33-2238-4382-AB62-11E167F94DDC}"/>
              </a:ext>
            </a:extLst>
          </p:cNvPr>
          <p:cNvCxnSpPr>
            <a:cxnSpLocks/>
          </p:cNvCxnSpPr>
          <p:nvPr/>
        </p:nvCxnSpPr>
        <p:spPr>
          <a:xfrm>
            <a:off x="6381883" y="3985003"/>
            <a:ext cx="1440000"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9DA25C0-5C83-4F0A-8D02-FD92B2F61A14}"/>
              </a:ext>
            </a:extLst>
          </p:cNvPr>
          <p:cNvSpPr txBox="1"/>
          <p:nvPr/>
        </p:nvSpPr>
        <p:spPr>
          <a:xfrm>
            <a:off x="465181" y="4457123"/>
            <a:ext cx="126829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20</a:t>
            </a:r>
            <a:r>
              <a:rPr kumimoji="1" lang="ja-JP" altLang="en-US" b="1">
                <a:latin typeface="Meiryo UI" panose="020B0604030504040204" pitchFamily="50" charset="-128"/>
                <a:ea typeface="Meiryo UI" panose="020B0604030504040204" pitchFamily="50" charset="-128"/>
              </a:rPr>
              <a:t>～</a:t>
            </a:r>
            <a:r>
              <a:rPr kumimoji="1" lang="en-US" altLang="ja-JP" b="1">
                <a:latin typeface="Meiryo UI" panose="020B0604030504040204" pitchFamily="50" charset="-128"/>
                <a:ea typeface="Meiryo UI" panose="020B0604030504040204" pitchFamily="50" charset="-128"/>
              </a:rPr>
              <a:t>64</a:t>
            </a:r>
            <a:r>
              <a:rPr kumimoji="1" lang="ja-JP" altLang="en-US" b="1">
                <a:latin typeface="Meiryo UI" panose="020B0604030504040204" pitchFamily="50" charset="-128"/>
                <a:ea typeface="Meiryo UI" panose="020B0604030504040204" pitchFamily="50" charset="-128"/>
              </a:rPr>
              <a:t>歳</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sp>
        <p:nvSpPr>
          <p:cNvPr id="14" name="テキスト ボックス 13">
            <a:extLst>
              <a:ext uri="{FF2B5EF4-FFF2-40B4-BE49-F238E27FC236}">
                <a16:creationId xmlns:a16="http://schemas.microsoft.com/office/drawing/2014/main" id="{9E062586-7496-4E6C-BA42-0742DB673ABA}"/>
              </a:ext>
            </a:extLst>
          </p:cNvPr>
          <p:cNvSpPr txBox="1"/>
          <p:nvPr/>
        </p:nvSpPr>
        <p:spPr>
          <a:xfrm>
            <a:off x="505256" y="3060131"/>
            <a:ext cx="1188146" cy="646331"/>
          </a:xfrm>
          <a:prstGeom prst="rect">
            <a:avLst/>
          </a:prstGeom>
          <a:noFill/>
        </p:spPr>
        <p:txBody>
          <a:bodyPr wrap="none" rtlCol="0">
            <a:spAutoFit/>
          </a:bodyPr>
          <a:lstStyle/>
          <a:p>
            <a:pPr algn="ctr"/>
            <a:r>
              <a:rPr kumimoji="1" lang="en-US" altLang="ja-JP" b="1">
                <a:latin typeface="Meiryo UI" panose="020B0604030504040204" pitchFamily="50" charset="-128"/>
                <a:ea typeface="Meiryo UI" panose="020B0604030504040204" pitchFamily="50" charset="-128"/>
              </a:rPr>
              <a:t>65</a:t>
            </a:r>
            <a:r>
              <a:rPr kumimoji="1" lang="ja-JP" altLang="en-US" b="1">
                <a:latin typeface="Meiryo UI" panose="020B0604030504040204" pitchFamily="50" charset="-128"/>
                <a:ea typeface="Meiryo UI" panose="020B0604030504040204" pitchFamily="50" charset="-128"/>
              </a:rPr>
              <a:t>歳以上</a:t>
            </a:r>
            <a:endParaRPr kumimoji="1" lang="en-US" altLang="ja-JP" b="1">
              <a:latin typeface="Meiryo UI" panose="020B0604030504040204" pitchFamily="50" charset="-128"/>
              <a:ea typeface="Meiryo UI" panose="020B0604030504040204" pitchFamily="50" charset="-128"/>
            </a:endParaRPr>
          </a:p>
          <a:p>
            <a:pPr algn="ctr"/>
            <a:r>
              <a:rPr kumimoji="1" lang="ja-JP" altLang="en-US" b="1">
                <a:latin typeface="Meiryo UI" panose="020B0604030504040204" pitchFamily="50" charset="-128"/>
                <a:ea typeface="Meiryo UI" panose="020B0604030504040204" pitchFamily="50" charset="-128"/>
              </a:rPr>
              <a:t>人口</a:t>
            </a:r>
          </a:p>
        </p:txBody>
      </p:sp>
      <p:pic>
        <p:nvPicPr>
          <p:cNvPr id="17" name="図 16"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64369" y="2954112"/>
            <a:ext cx="308955" cy="804516"/>
          </a:xfrm>
          <a:prstGeom prst="rect">
            <a:avLst/>
          </a:prstGeom>
        </p:spPr>
      </p:pic>
      <p:sp>
        <p:nvSpPr>
          <p:cNvPr id="19" name="テキスト ボックス 18">
            <a:extLst>
              <a:ext uri="{FF2B5EF4-FFF2-40B4-BE49-F238E27FC236}">
                <a16:creationId xmlns:a16="http://schemas.microsoft.com/office/drawing/2014/main" id="{2541811E-5CDD-4297-B5E5-4C37FDCF8A88}"/>
              </a:ext>
            </a:extLst>
          </p:cNvPr>
          <p:cNvSpPr txBox="1"/>
          <p:nvPr/>
        </p:nvSpPr>
        <p:spPr>
          <a:xfrm>
            <a:off x="2139409" y="4606366"/>
            <a:ext cx="1358875" cy="369332"/>
          </a:xfrm>
          <a:prstGeom prst="rect">
            <a:avLst/>
          </a:prstGeom>
          <a:noFill/>
          <a:effectLst/>
        </p:spPr>
        <p:txBody>
          <a:bodyPr wrap="square" rtlCol="0">
            <a:spAutoFit/>
          </a:bodyPr>
          <a:lstStyle/>
          <a:p>
            <a:pPr algn="ctr"/>
            <a:r>
              <a:rPr kumimoji="1" lang="en-US" altLang="ja-JP" b="1">
                <a:effectLst>
                  <a:glow rad="63500">
                    <a:schemeClr val="bg1"/>
                  </a:glow>
                </a:effectLst>
                <a:latin typeface="Meiryo UI" panose="020B0604030504040204" pitchFamily="50" charset="-128"/>
                <a:ea typeface="Meiryo UI" panose="020B0604030504040204" pitchFamily="50" charset="-128"/>
              </a:rPr>
              <a:t>7.7</a:t>
            </a:r>
            <a:r>
              <a:rPr kumimoji="1"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1" name="テキスト ボックス 20">
            <a:extLst>
              <a:ext uri="{FF2B5EF4-FFF2-40B4-BE49-F238E27FC236}">
                <a16:creationId xmlns:a16="http://schemas.microsoft.com/office/drawing/2014/main" id="{23074FAE-0954-49F6-9A38-7162AC94F9DC}"/>
              </a:ext>
            </a:extLst>
          </p:cNvPr>
          <p:cNvSpPr txBox="1"/>
          <p:nvPr/>
        </p:nvSpPr>
        <p:spPr>
          <a:xfrm>
            <a:off x="4281169" y="4606366"/>
            <a:ext cx="1358875" cy="369332"/>
          </a:xfrm>
          <a:prstGeom prst="rect">
            <a:avLst/>
          </a:prstGeom>
          <a:noFill/>
          <a:effectLst/>
        </p:spPr>
        <p:txBody>
          <a:bodyPr wrap="square" lIns="91440" tIns="45720" rIns="91440" bIns="45720" rtlCol="0" anchor="t">
            <a:spAutoFit/>
          </a:bodyPr>
          <a:lstStyle/>
          <a:p>
            <a:pPr algn="ctr"/>
            <a:r>
              <a:rPr lang="en-US" altLang="ja-JP" b="1">
                <a:effectLst>
                  <a:glow rad="63500">
                    <a:schemeClr val="bg1"/>
                  </a:glow>
                </a:effectLst>
                <a:latin typeface="Meiryo UI"/>
                <a:ea typeface="Meiryo UI"/>
              </a:rPr>
              <a:t>1.9</a:t>
            </a:r>
            <a:r>
              <a:rPr lang="ja-JP" altLang="en-US" b="1">
                <a:effectLst>
                  <a:glow rad="63500">
                    <a:schemeClr val="bg1"/>
                  </a:glow>
                </a:effectLst>
                <a:latin typeface="Meiryo UI"/>
                <a:ea typeface="Meiryo UI"/>
              </a:rPr>
              <a:t>人</a:t>
            </a:r>
          </a:p>
        </p:txBody>
      </p:sp>
      <p:sp>
        <p:nvSpPr>
          <p:cNvPr id="25" name="テキスト ボックス 24">
            <a:extLst>
              <a:ext uri="{FF2B5EF4-FFF2-40B4-BE49-F238E27FC236}">
                <a16:creationId xmlns:a16="http://schemas.microsoft.com/office/drawing/2014/main" id="{EFAE4B5E-6558-4AFE-96AC-AE24CDA4407C}"/>
              </a:ext>
            </a:extLst>
          </p:cNvPr>
          <p:cNvSpPr txBox="1"/>
          <p:nvPr/>
        </p:nvSpPr>
        <p:spPr>
          <a:xfrm>
            <a:off x="6422446" y="4606366"/>
            <a:ext cx="1358875" cy="369332"/>
          </a:xfrm>
          <a:prstGeom prst="rect">
            <a:avLst/>
          </a:prstGeom>
          <a:noFill/>
          <a:effectLst/>
        </p:spPr>
        <p:txBody>
          <a:bodyPr wrap="square" rtlCol="0">
            <a:spAutoFit/>
          </a:bodyPr>
          <a:lstStyle/>
          <a:p>
            <a:pPr algn="ctr"/>
            <a:r>
              <a:rPr lang="en-US" altLang="ja-JP" b="1">
                <a:effectLst>
                  <a:glow rad="63500">
                    <a:schemeClr val="bg1"/>
                  </a:glow>
                </a:effectLst>
                <a:latin typeface="Meiryo UI" panose="020B0604030504040204" pitchFamily="50" charset="-128"/>
                <a:ea typeface="Meiryo UI" panose="020B0604030504040204" pitchFamily="50" charset="-128"/>
              </a:rPr>
              <a:t>1.3</a:t>
            </a:r>
            <a:r>
              <a:rPr lang="ja-JP" altLang="en-US" b="1">
                <a:effectLst>
                  <a:glow rad="63500">
                    <a:schemeClr val="bg1"/>
                  </a:glow>
                </a:effectLst>
                <a:latin typeface="Meiryo UI" panose="020B0604030504040204" pitchFamily="50" charset="-128"/>
                <a:ea typeface="Meiryo UI" panose="020B0604030504040204" pitchFamily="50" charset="-128"/>
              </a:rPr>
              <a:t>人</a:t>
            </a:r>
          </a:p>
        </p:txBody>
      </p:sp>
      <p:sp>
        <p:nvSpPr>
          <p:cNvPr id="26" name="角丸四角形 26">
            <a:extLst>
              <a:ext uri="{FF2B5EF4-FFF2-40B4-BE49-F238E27FC236}">
                <a16:creationId xmlns:a16="http://schemas.microsoft.com/office/drawing/2014/main" id="{D5EFD243-79A8-4FB3-AA34-C17ABF673552}"/>
              </a:ext>
            </a:extLst>
          </p:cNvPr>
          <p:cNvSpPr/>
          <p:nvPr/>
        </p:nvSpPr>
        <p:spPr bwMode="auto">
          <a:xfrm>
            <a:off x="560388" y="5915289"/>
            <a:ext cx="7239871" cy="290152"/>
          </a:xfrm>
          <a:prstGeom prst="roundRect">
            <a:avLst>
              <a:gd name="adj" fmla="val 9524"/>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45715" rIns="0" bIns="45715"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出</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所</a:t>
            </a:r>
            <a:r>
              <a:rPr kumimoji="0" lang="zh-TW"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総務省「国勢調査」、社会保障・人口問題研究所「日本の将来推計人口（令和５年推計）」</a:t>
            </a:r>
          </a:p>
        </p:txBody>
      </p:sp>
      <p:pic>
        <p:nvPicPr>
          <p:cNvPr id="49" name="図 48" descr="図形, アイコン&#10;&#10;自動的に生成された説明">
            <a:extLst>
              <a:ext uri="{FF2B5EF4-FFF2-40B4-BE49-F238E27FC236}">
                <a16:creationId xmlns:a16="http://schemas.microsoft.com/office/drawing/2014/main" id="{968BE00D-2418-4A2C-8F60-8C8BA57024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06129" y="2954112"/>
            <a:ext cx="308955" cy="804516"/>
          </a:xfrm>
          <a:prstGeom prst="rect">
            <a:avLst/>
          </a:prstGeom>
        </p:spPr>
      </p:pic>
      <p:pic>
        <p:nvPicPr>
          <p:cNvPr id="50" name="図 49" descr="図形, アイコン&#10;&#10;自動的に生成された説明">
            <a:extLst>
              <a:ext uri="{FF2B5EF4-FFF2-40B4-BE49-F238E27FC236}">
                <a16:creationId xmlns:a16="http://schemas.microsoft.com/office/drawing/2014/main" id="{16A5492C-4C8C-47EF-AEBA-3278081CE3D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47406" y="2954112"/>
            <a:ext cx="308955" cy="804516"/>
          </a:xfrm>
          <a:prstGeom prst="rect">
            <a:avLst/>
          </a:prstGeom>
        </p:spPr>
      </p:pic>
      <p:sp>
        <p:nvSpPr>
          <p:cNvPr id="59" name="二等辺三角形 58">
            <a:extLst>
              <a:ext uri="{FF2B5EF4-FFF2-40B4-BE49-F238E27FC236}">
                <a16:creationId xmlns:a16="http://schemas.microsoft.com/office/drawing/2014/main" id="{A8AC7855-9748-4CE4-A03F-278B5620C91A}"/>
              </a:ext>
            </a:extLst>
          </p:cNvPr>
          <p:cNvSpPr/>
          <p:nvPr/>
        </p:nvSpPr>
        <p:spPr>
          <a:xfrm rot="5400000">
            <a:off x="3617611" y="3872587"/>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二等辺三角形 59">
            <a:extLst>
              <a:ext uri="{FF2B5EF4-FFF2-40B4-BE49-F238E27FC236}">
                <a16:creationId xmlns:a16="http://schemas.microsoft.com/office/drawing/2014/main" id="{B7CBA209-1FC2-4846-8411-AEC54048D96E}"/>
              </a:ext>
            </a:extLst>
          </p:cNvPr>
          <p:cNvSpPr/>
          <p:nvPr/>
        </p:nvSpPr>
        <p:spPr>
          <a:xfrm rot="5400000">
            <a:off x="5758647" y="3872588"/>
            <a:ext cx="556702" cy="224834"/>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二等辺三角形 60">
            <a:extLst>
              <a:ext uri="{FF2B5EF4-FFF2-40B4-BE49-F238E27FC236}">
                <a16:creationId xmlns:a16="http://schemas.microsoft.com/office/drawing/2014/main" id="{0341E424-B37B-4E89-832F-DD970E6D479E}"/>
              </a:ext>
            </a:extLst>
          </p:cNvPr>
          <p:cNvSpPr/>
          <p:nvPr/>
        </p:nvSpPr>
        <p:spPr>
          <a:xfrm rot="5400000">
            <a:off x="7897791" y="3872590"/>
            <a:ext cx="556698" cy="224832"/>
          </a:xfrm>
          <a:prstGeom prst="triangle">
            <a:avLst/>
          </a:prstGeom>
          <a:solidFill>
            <a:srgbClr val="79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BE9ABCAC-CE42-4018-910B-77AF62C21329}"/>
              </a:ext>
            </a:extLst>
          </p:cNvPr>
          <p:cNvSpPr/>
          <p:nvPr/>
        </p:nvSpPr>
        <p:spPr>
          <a:xfrm>
            <a:off x="8363271" y="2118182"/>
            <a:ext cx="982342" cy="360438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5769EE70-ACDC-43B3-8A61-36AD8A9E32C0}"/>
              </a:ext>
            </a:extLst>
          </p:cNvPr>
          <p:cNvSpPr txBox="1"/>
          <p:nvPr/>
        </p:nvSpPr>
        <p:spPr>
          <a:xfrm>
            <a:off x="8387985" y="2323194"/>
            <a:ext cx="923330" cy="3547655"/>
          </a:xfrm>
          <a:prstGeom prst="rect">
            <a:avLst/>
          </a:prstGeom>
          <a:noFill/>
          <a:ln>
            <a:noFill/>
          </a:ln>
        </p:spPr>
        <p:txBody>
          <a:bodyPr vert="eaVert" wrap="square" rtlCol="0">
            <a:spAutoFit/>
          </a:bodyPr>
          <a:lstStyle/>
          <a:p>
            <a:r>
              <a:rPr kumimoji="1" lang="ja-JP" altLang="en-US" sz="2400" b="1">
                <a:solidFill>
                  <a:schemeClr val="bg1"/>
                </a:solidFill>
                <a:latin typeface="Meiryo UI" panose="020B0604030504040204" pitchFamily="50" charset="-128"/>
                <a:ea typeface="Meiryo UI" panose="020B0604030504040204" pitchFamily="50" charset="-128"/>
              </a:rPr>
              <a:t>これ以降は</a:t>
            </a:r>
            <a:endParaRPr kumimoji="1" lang="en-US" altLang="ja-JP" sz="2400" b="1">
              <a:solidFill>
                <a:schemeClr val="bg1"/>
              </a:solidFill>
              <a:latin typeface="Meiryo UI" panose="020B0604030504040204" pitchFamily="50" charset="-128"/>
              <a:ea typeface="Meiryo UI" panose="020B0604030504040204" pitchFamily="50" charset="-128"/>
            </a:endParaRPr>
          </a:p>
          <a:p>
            <a:r>
              <a:rPr kumimoji="1" lang="ja-JP" altLang="en-US" sz="2400" b="1">
                <a:solidFill>
                  <a:schemeClr val="bg1"/>
                </a:solidFill>
                <a:latin typeface="Meiryo UI" panose="020B0604030504040204" pitchFamily="50" charset="-128"/>
                <a:ea typeface="Meiryo UI" panose="020B0604030504040204" pitchFamily="50" charset="-128"/>
              </a:rPr>
              <a:t>大きな変化はなくなる</a:t>
            </a:r>
          </a:p>
        </p:txBody>
      </p:sp>
      <p:pic>
        <p:nvPicPr>
          <p:cNvPr id="63" name="キラッ2">
            <a:hlinkClick r:id="" action="ppaction://media"/>
            <a:extLst>
              <a:ext uri="{FF2B5EF4-FFF2-40B4-BE49-F238E27FC236}">
                <a16:creationId xmlns:a16="http://schemas.microsoft.com/office/drawing/2014/main" id="{E968040F-F05C-458F-AB92-FC6753CEC4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5917" y="-112901"/>
            <a:ext cx="609600" cy="609600"/>
          </a:xfrm>
          <a:prstGeom prst="rect">
            <a:avLst/>
          </a:prstGeom>
        </p:spPr>
      </p:pic>
    </p:spTree>
    <p:extLst>
      <p:ext uri="{BB962C8B-B14F-4D97-AF65-F5344CB8AC3E}">
        <p14:creationId xmlns:p14="http://schemas.microsoft.com/office/powerpoint/2010/main" val="266865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500" tmFilter="0, 0; .2, .5; .8, .5; 1, 0"/>
                                        <p:tgtEl>
                                          <p:spTgt spid="62"/>
                                        </p:tgtEl>
                                      </p:cBhvr>
                                    </p:animEffect>
                                    <p:animScale>
                                      <p:cBhvr>
                                        <p:cTn id="7" dur="250" autoRev="1" fill="hold"/>
                                        <p:tgtEl>
                                          <p:spTgt spid="62"/>
                                        </p:tgtEl>
                                      </p:cBhvr>
                                      <p:by x="105000" y="105000"/>
                                    </p:animScale>
                                  </p:childTnLst>
                                </p:cTn>
                              </p:par>
                              <p:par>
                                <p:cTn id="8" presetID="1" presetClass="mediacall" presetSubtype="0" fill="hold" nodeType="withEffect">
                                  <p:stCondLst>
                                    <p:cond delay="0"/>
                                  </p:stCondLst>
                                  <p:childTnLst>
                                    <p:cmd type="call" cmd="playFrom(0.0)">
                                      <p:cBhvr>
                                        <p:cTn id="9" dur="2063"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636">
                <p:cTn id="10" fill="hold" display="0">
                  <p:stCondLst>
                    <p:cond delay="indefinite"/>
                  </p:stCondLst>
                  <p:endCondLst>
                    <p:cond evt="onStopAudio" delay="0">
                      <p:tgtEl>
                        <p:sldTgt/>
                      </p:tgtEl>
                    </p:cond>
                  </p:endCondLst>
                </p:cTn>
                <p:tgtEl>
                  <p:spTgt spid="63"/>
                </p:tgtEl>
              </p:cMediaNode>
            </p:audio>
          </p:childTnLst>
        </p:cTn>
      </p:par>
    </p:tnLst>
    <p:bldLst>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a:extLst>
              <a:ext uri="{FF2B5EF4-FFF2-40B4-BE49-F238E27FC236}">
                <a16:creationId xmlns:a16="http://schemas.microsoft.com/office/drawing/2014/main" id="{A993AB39-3789-D22E-9D4A-1DB892CC2028}"/>
              </a:ext>
            </a:extLst>
          </p:cNvPr>
          <p:cNvGraphicFramePr>
            <a:graphicFrameLocks/>
          </p:cNvGraphicFramePr>
          <p:nvPr>
            <p:extLst>
              <p:ext uri="{D42A27DB-BD31-4B8C-83A1-F6EECF244321}">
                <p14:modId xmlns:p14="http://schemas.microsoft.com/office/powerpoint/2010/main" val="654156342"/>
              </p:ext>
            </p:extLst>
          </p:nvPr>
        </p:nvGraphicFramePr>
        <p:xfrm>
          <a:off x="381000" y="1059564"/>
          <a:ext cx="9095684" cy="5194005"/>
        </p:xfrm>
        <a:graphic>
          <a:graphicData uri="http://schemas.openxmlformats.org/drawingml/2006/chart">
            <c:chart xmlns:c="http://schemas.openxmlformats.org/drawingml/2006/chart" xmlns:r="http://schemas.openxmlformats.org/officeDocument/2006/relationships" r:id="rId2"/>
          </a:graphicData>
        </a:graphic>
      </p:graphicFrame>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950595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1162051" y="151682"/>
            <a:ext cx="547297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年齢３区分別年齢構造係数</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45</a:t>
            </a:fld>
            <a:endParaRPr kumimoji="1" lang="ja-JP" altLang="en-US"/>
          </a:p>
        </p:txBody>
      </p:sp>
      <p:sp>
        <p:nvSpPr>
          <p:cNvPr id="8" name="正方形/長方形 7">
            <a:extLst>
              <a:ext uri="{FF2B5EF4-FFF2-40B4-BE49-F238E27FC236}">
                <a16:creationId xmlns:a16="http://schemas.microsoft.com/office/drawing/2014/main" id="{F710BD25-EFBB-4050-AE7E-DE7480161F6B}"/>
              </a:ext>
            </a:extLst>
          </p:cNvPr>
          <p:cNvSpPr/>
          <p:nvPr/>
        </p:nvSpPr>
        <p:spPr>
          <a:xfrm>
            <a:off x="205919" y="260813"/>
            <a:ext cx="956132" cy="4286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 rtlCol="0" anchor="ctr"/>
          <a:lstStyle/>
          <a:p>
            <a:pPr algn="ctr"/>
            <a:r>
              <a:rPr lang="ja-JP" altLang="en-US" sz="1800" b="1" spc="300">
                <a:solidFill>
                  <a:schemeClr val="bg1"/>
                </a:solidFill>
                <a:latin typeface="BIZ UDPゴシック" panose="020B0400000000000000" pitchFamily="50" charset="-128"/>
                <a:ea typeface="BIZ UDPゴシック" panose="020B0400000000000000" pitchFamily="50" charset="-128"/>
              </a:rPr>
              <a:t>参考</a:t>
            </a:r>
            <a:r>
              <a:rPr lang="en-US" altLang="ja-JP" b="1" spc="300">
                <a:solidFill>
                  <a:schemeClr val="bg1"/>
                </a:solidFill>
                <a:latin typeface="BIZ UDPゴシック" panose="020B0400000000000000" pitchFamily="50" charset="-128"/>
                <a:ea typeface="BIZ UDPゴシック" panose="020B0400000000000000" pitchFamily="50" charset="-128"/>
              </a:rPr>
              <a:t>5</a:t>
            </a:r>
            <a:endParaRPr kumimoji="1" lang="ja-JP" altLang="en-US"/>
          </a:p>
        </p:txBody>
      </p:sp>
      <p:sp>
        <p:nvSpPr>
          <p:cNvPr id="10" name="テキスト ボックス 9">
            <a:extLst>
              <a:ext uri="{FF2B5EF4-FFF2-40B4-BE49-F238E27FC236}">
                <a16:creationId xmlns:a16="http://schemas.microsoft.com/office/drawing/2014/main" id="{7F714F0C-1FAE-4BF3-897A-26E8412F2345}"/>
              </a:ext>
            </a:extLst>
          </p:cNvPr>
          <p:cNvSpPr txBox="1"/>
          <p:nvPr/>
        </p:nvSpPr>
        <p:spPr>
          <a:xfrm>
            <a:off x="6419851" y="292630"/>
            <a:ext cx="2977097" cy="369332"/>
          </a:xfrm>
          <a:prstGeom prst="rect">
            <a:avLst/>
          </a:prstGeom>
          <a:noFill/>
        </p:spPr>
        <p:txBody>
          <a:bodyPr wrap="none" rtlCol="0">
            <a:spAutoFit/>
          </a:bodyPr>
          <a:lstStyle/>
          <a:p>
            <a:r>
              <a:rPr lang="ja-JP" altLang="en-US" b="1" spc="300">
                <a:solidFill>
                  <a:schemeClr val="bg1"/>
                </a:solidFill>
                <a:latin typeface="BIZ UDPゴシック" panose="020B0400000000000000" pitchFamily="50" charset="-128"/>
                <a:ea typeface="BIZ UDPゴシック" panose="020B0400000000000000" pitchFamily="50" charset="-128"/>
              </a:rPr>
              <a:t>（</a:t>
            </a:r>
            <a:r>
              <a:rPr lang="en-US" altLang="ja-JP" b="1" spc="300">
                <a:solidFill>
                  <a:schemeClr val="bg1"/>
                </a:solidFill>
                <a:latin typeface="BIZ UDPゴシック" panose="020B0400000000000000" pitchFamily="50" charset="-128"/>
                <a:ea typeface="BIZ UDPゴシック" panose="020B0400000000000000" pitchFamily="50" charset="-128"/>
              </a:rPr>
              <a:t>1950</a:t>
            </a:r>
            <a:r>
              <a:rPr lang="ja-JP" altLang="en-US" b="1" spc="300">
                <a:solidFill>
                  <a:schemeClr val="bg1"/>
                </a:solidFill>
                <a:latin typeface="BIZ UDPゴシック" panose="020B0400000000000000" pitchFamily="50" charset="-128"/>
                <a:ea typeface="BIZ UDPゴシック" panose="020B0400000000000000" pitchFamily="50" charset="-128"/>
              </a:rPr>
              <a:t>年～</a:t>
            </a:r>
            <a:r>
              <a:rPr lang="en-US" altLang="ja-JP" b="1" spc="300">
                <a:solidFill>
                  <a:schemeClr val="bg1"/>
                </a:solidFill>
                <a:latin typeface="BIZ UDPゴシック" panose="020B0400000000000000" pitchFamily="50" charset="-128"/>
                <a:ea typeface="BIZ UDPゴシック" panose="020B0400000000000000" pitchFamily="50" charset="-128"/>
              </a:rPr>
              <a:t>2070</a:t>
            </a:r>
            <a:r>
              <a:rPr lang="ja-JP" altLang="en-US" b="1" spc="300">
                <a:solidFill>
                  <a:schemeClr val="bg1"/>
                </a:solidFill>
                <a:latin typeface="BIZ UDPゴシック" panose="020B0400000000000000" pitchFamily="50" charset="-128"/>
                <a:ea typeface="BIZ UDPゴシック" panose="020B0400000000000000" pitchFamily="50" charset="-128"/>
              </a:rPr>
              <a:t>年）</a:t>
            </a:r>
            <a:endParaRPr lang="ja-JP" altLang="en-US" sz="3200" b="1" spc="300">
              <a:solidFill>
                <a:schemeClr val="bg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4FD63662-E57F-49B8-9E34-847B52AC9D6E}"/>
              </a:ext>
            </a:extLst>
          </p:cNvPr>
          <p:cNvSpPr/>
          <p:nvPr/>
        </p:nvSpPr>
        <p:spPr>
          <a:xfrm>
            <a:off x="7804442" y="1746837"/>
            <a:ext cx="1366718" cy="3594226"/>
          </a:xfrm>
          <a:prstGeom prst="rect">
            <a:avLst/>
          </a:prstGeom>
          <a:noFill/>
          <a:ln w="38100" cap="rnd">
            <a:solidFill>
              <a:srgbClr val="92D05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956257-9FEC-445C-A17E-820B5A0C6CFB}"/>
              </a:ext>
            </a:extLst>
          </p:cNvPr>
          <p:cNvSpPr/>
          <p:nvPr/>
        </p:nvSpPr>
        <p:spPr>
          <a:xfrm>
            <a:off x="5817096" y="1746837"/>
            <a:ext cx="1588639" cy="3594226"/>
          </a:xfrm>
          <a:prstGeom prst="rect">
            <a:avLst/>
          </a:prstGeom>
          <a:noFill/>
          <a:ln w="38100" cap="rnd">
            <a:solidFill>
              <a:srgbClr val="00B0F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6ECD16A-EE27-4604-9EEC-DC17524F6F4B}"/>
              </a:ext>
            </a:extLst>
          </p:cNvPr>
          <p:cNvSpPr txBox="1"/>
          <p:nvPr/>
        </p:nvSpPr>
        <p:spPr>
          <a:xfrm>
            <a:off x="7563518" y="1369139"/>
            <a:ext cx="1800200" cy="338554"/>
          </a:xfrm>
          <a:prstGeom prst="rect">
            <a:avLst/>
          </a:prstGeom>
          <a:noFill/>
        </p:spPr>
        <p:txBody>
          <a:bodyPr wrap="square" rtlCol="0">
            <a:spAutoFit/>
          </a:bodyPr>
          <a:lstStyle/>
          <a:p>
            <a:pPr algn="ctr"/>
            <a:r>
              <a:rPr kumimoji="1" lang="ja-JP" altLang="en-US" sz="1600" b="1">
                <a:solidFill>
                  <a:srgbClr val="87CB3D"/>
                </a:solidFill>
                <a:latin typeface="Meiryo UI" panose="020B0604030504040204" pitchFamily="50" charset="-128"/>
                <a:ea typeface="Meiryo UI" panose="020B0604030504040204" pitchFamily="50" charset="-128"/>
              </a:rPr>
              <a:t>人口動態安定期</a:t>
            </a:r>
          </a:p>
        </p:txBody>
      </p:sp>
      <p:sp>
        <p:nvSpPr>
          <p:cNvPr id="15" name="正方形/長方形 14">
            <a:extLst>
              <a:ext uri="{FF2B5EF4-FFF2-40B4-BE49-F238E27FC236}">
                <a16:creationId xmlns:a16="http://schemas.microsoft.com/office/drawing/2014/main" id="{3DD489DF-C22E-43ED-A794-3F9FBE43A370}"/>
              </a:ext>
            </a:extLst>
          </p:cNvPr>
          <p:cNvSpPr/>
          <p:nvPr/>
        </p:nvSpPr>
        <p:spPr>
          <a:xfrm>
            <a:off x="488504" y="6303909"/>
            <a:ext cx="8280920" cy="253916"/>
          </a:xfrm>
          <a:prstGeom prst="rect">
            <a:avLst/>
          </a:prstGeom>
        </p:spPr>
        <p:txBody>
          <a:bodyPr wrap="square">
            <a:spAutoFit/>
          </a:bodyPr>
          <a:lstStyle/>
          <a:p>
            <a:r>
              <a:rPr kumimoji="1" lang="en-US" altLang="ja-JP" sz="1050">
                <a:latin typeface="游ゴシック" panose="020B0400000000000000" pitchFamily="50" charset="-128"/>
                <a:ea typeface="游ゴシック" panose="020B0400000000000000" pitchFamily="50" charset="-128"/>
              </a:rPr>
              <a:t>※</a:t>
            </a:r>
            <a:r>
              <a:rPr kumimoji="1" lang="ja-JP" altLang="en-US" sz="1050">
                <a:latin typeface="游ゴシック" panose="020B0400000000000000" pitchFamily="50" charset="-128"/>
                <a:ea typeface="游ゴシック" panose="020B0400000000000000" pitchFamily="50" charset="-128"/>
              </a:rPr>
              <a:t>　出典：社会保障・人口問題研究所「日本の将来推計人口（令和５年推計）」</a:t>
            </a:r>
          </a:p>
        </p:txBody>
      </p:sp>
      <p:cxnSp>
        <p:nvCxnSpPr>
          <p:cNvPr id="2" name="直線コネクタ 1">
            <a:extLst>
              <a:ext uri="{FF2B5EF4-FFF2-40B4-BE49-F238E27FC236}">
                <a16:creationId xmlns:a16="http://schemas.microsoft.com/office/drawing/2014/main" id="{2AA2068E-C8C5-ABD6-FD56-0E994AF3FC56}"/>
              </a:ext>
            </a:extLst>
          </p:cNvPr>
          <p:cNvCxnSpPr>
            <a:cxnSpLocks/>
          </p:cNvCxnSpPr>
          <p:nvPr/>
        </p:nvCxnSpPr>
        <p:spPr>
          <a:xfrm>
            <a:off x="930280" y="5562545"/>
            <a:ext cx="82803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238147"/>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正方形/長方形 1195">
            <a:extLst>
              <a:ext uri="{FF2B5EF4-FFF2-40B4-BE49-F238E27FC236}">
                <a16:creationId xmlns:a16="http://schemas.microsoft.com/office/drawing/2014/main" id="{8F9D05BC-C64E-4FCB-B71C-D8B23439083E}"/>
              </a:ext>
            </a:extLst>
          </p:cNvPr>
          <p:cNvSpPr/>
          <p:nvPr/>
        </p:nvSpPr>
        <p:spPr>
          <a:xfrm>
            <a:off x="571500" y="2936392"/>
            <a:ext cx="7162800" cy="28100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231" name="楕円 1230">
            <a:extLst>
              <a:ext uri="{FF2B5EF4-FFF2-40B4-BE49-F238E27FC236}">
                <a16:creationId xmlns:a16="http://schemas.microsoft.com/office/drawing/2014/main" id="{F6687B40-6964-4A59-BBD0-F4C46BBB954B}"/>
              </a:ext>
            </a:extLst>
          </p:cNvPr>
          <p:cNvSpPr/>
          <p:nvPr/>
        </p:nvSpPr>
        <p:spPr>
          <a:xfrm>
            <a:off x="6537112" y="3805170"/>
            <a:ext cx="4023015" cy="4023015"/>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魔王魂 効果音 ワンポイント30">
            <a:hlinkClick r:id="" action="ppaction://media"/>
            <a:extLst>
              <a:ext uri="{FF2B5EF4-FFF2-40B4-BE49-F238E27FC236}">
                <a16:creationId xmlns:a16="http://schemas.microsoft.com/office/drawing/2014/main" id="{31DDE06E-1F57-4F75-8E1C-4C82550CB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9835" y="2760892"/>
            <a:ext cx="609600" cy="609600"/>
          </a:xfrm>
          <a:prstGeom prst="rect">
            <a:avLst/>
          </a:prstGeom>
        </p:spPr>
      </p:pic>
      <p:sp>
        <p:nvSpPr>
          <p:cNvPr id="1156" name="テキスト ボックス 1155">
            <a:extLst>
              <a:ext uri="{FF2B5EF4-FFF2-40B4-BE49-F238E27FC236}">
                <a16:creationId xmlns:a16="http://schemas.microsoft.com/office/drawing/2014/main" id="{B9496486-BE30-49F6-A7AB-65A01010D80A}"/>
              </a:ext>
            </a:extLst>
          </p:cNvPr>
          <p:cNvSpPr txBox="1"/>
          <p:nvPr/>
        </p:nvSpPr>
        <p:spPr>
          <a:xfrm>
            <a:off x="521600" y="1173092"/>
            <a:ext cx="9096885" cy="678776"/>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「支える人」というのは、単純に年齢で分けられるものではありません。</a:t>
            </a:r>
            <a:endParaRPr lang="en-US" altLang="ja-JP" sz="1400">
              <a:latin typeface="Meiryo UI" panose="020B0604030504040204" pitchFamily="50" charset="-128"/>
              <a:ea typeface="Meiryo UI" panose="020B0604030504040204" pitchFamily="50" charset="-128"/>
            </a:endParaRPr>
          </a:p>
          <a:p>
            <a:pPr>
              <a:lnSpc>
                <a:spcPct val="120000"/>
              </a:lnSpc>
            </a:pPr>
            <a:r>
              <a:rPr lang="ja-JP" altLang="en-US" sz="1400">
                <a:latin typeface="Meiryo UI" panose="020B0604030504040204" pitchFamily="50" charset="-128"/>
                <a:ea typeface="Meiryo UI" panose="020B0604030504040204" pitchFamily="50" charset="-128"/>
              </a:rPr>
              <a:t>「保険料や税を負担している人」、つまり </a:t>
            </a:r>
            <a:r>
              <a:rPr lang="ja-JP" altLang="en-US" sz="2000" b="1">
                <a:latin typeface="Meiryo UI" panose="020B0604030504040204" pitchFamily="50" charset="-128"/>
                <a:ea typeface="Meiryo UI" panose="020B0604030504040204" pitchFamily="50" charset="-128"/>
              </a:rPr>
              <a:t>「働いている人」 </a:t>
            </a:r>
            <a:r>
              <a:rPr lang="ja-JP" altLang="en-US" sz="1400">
                <a:latin typeface="Meiryo UI" panose="020B0604030504040204" pitchFamily="50" charset="-128"/>
                <a:ea typeface="Meiryo UI" panose="020B0604030504040204" pitchFamily="50" charset="-128"/>
              </a:rPr>
              <a:t>を指している、という視点を持つことも重要です。</a:t>
            </a:r>
            <a:endParaRPr lang="en-US" altLang="ja-JP" sz="1600">
              <a:latin typeface="Meiryo UI" panose="020B0604030504040204" pitchFamily="50" charset="-128"/>
              <a:ea typeface="Meiryo UI" panose="020B0604030504040204" pitchFamily="50" charset="-128"/>
            </a:endParaRPr>
          </a:p>
        </p:txBody>
      </p:sp>
      <p:sp>
        <p:nvSpPr>
          <p:cNvPr id="1157" name="テキスト ボックス 1156">
            <a:extLst>
              <a:ext uri="{FF2B5EF4-FFF2-40B4-BE49-F238E27FC236}">
                <a16:creationId xmlns:a16="http://schemas.microsoft.com/office/drawing/2014/main" id="{4E15FFC6-4FDB-470F-8E07-FF74778B6ADC}"/>
              </a:ext>
            </a:extLst>
          </p:cNvPr>
          <p:cNvSpPr txBox="1"/>
          <p:nvPr/>
        </p:nvSpPr>
        <p:spPr>
          <a:xfrm>
            <a:off x="509940" y="2043482"/>
            <a:ext cx="8967806" cy="321883"/>
          </a:xfrm>
          <a:prstGeom prst="rect">
            <a:avLst/>
          </a:prstGeom>
          <a:noFill/>
        </p:spPr>
        <p:txBody>
          <a:bodyPr wrap="square" rtlCol="0">
            <a:spAutoFit/>
          </a:bodyPr>
          <a:lstStyle/>
          <a:p>
            <a:pPr>
              <a:lnSpc>
                <a:spcPct val="120000"/>
              </a:lnSpc>
            </a:pPr>
            <a:r>
              <a:rPr lang="ja-JP" altLang="en-US" sz="1400">
                <a:latin typeface="Meiryo UI" panose="020B0604030504040204" pitchFamily="50" charset="-128"/>
                <a:ea typeface="Meiryo UI" panose="020B0604030504040204" pitchFamily="50" charset="-128"/>
              </a:rPr>
              <a:t>「支える人（働いている人）」と「支えられる人（働いていない人）」という視点で見ると、</a:t>
            </a:r>
            <a:endParaRPr lang="en-US" altLang="ja-JP" sz="1400">
              <a:latin typeface="Meiryo UI" panose="020B0604030504040204" pitchFamily="50" charset="-128"/>
              <a:ea typeface="Meiryo UI" panose="020B0604030504040204" pitchFamily="50" charset="-128"/>
            </a:endParaRPr>
          </a:p>
        </p:txBody>
      </p:sp>
      <p:sp>
        <p:nvSpPr>
          <p:cNvPr id="1197" name="テキスト ボックス 1196">
            <a:extLst>
              <a:ext uri="{FF2B5EF4-FFF2-40B4-BE49-F238E27FC236}">
                <a16:creationId xmlns:a16="http://schemas.microsoft.com/office/drawing/2014/main" id="{1A319040-A2D6-475E-83EE-53D254FD5E7B}"/>
              </a:ext>
            </a:extLst>
          </p:cNvPr>
          <p:cNvSpPr txBox="1"/>
          <p:nvPr/>
        </p:nvSpPr>
        <p:spPr>
          <a:xfrm>
            <a:off x="1102302" y="3035221"/>
            <a:ext cx="5560683" cy="338554"/>
          </a:xfrm>
          <a:prstGeom prst="rect">
            <a:avLst/>
          </a:prstGeom>
          <a:noFill/>
          <a:ln>
            <a:noFill/>
          </a:ln>
        </p:spPr>
        <p:txBody>
          <a:bodyPr wrap="square" rtlCol="0">
            <a:spAutoFit/>
          </a:bodyPr>
          <a:lstStyle/>
          <a:p>
            <a:pPr algn="ctr"/>
            <a:r>
              <a:rPr kumimoji="1" lang="ja-JP" altLang="en-US" sz="1600" b="1">
                <a:solidFill>
                  <a:srgbClr val="002060"/>
                </a:solidFill>
                <a:latin typeface="Meiryo UI" panose="020B0604030504040204" pitchFamily="50" charset="-128"/>
                <a:ea typeface="Meiryo UI" panose="020B0604030504040204" pitchFamily="50" charset="-128"/>
              </a:rPr>
              <a:t>就業者</a:t>
            </a:r>
            <a:r>
              <a:rPr kumimoji="1" lang="en-US" altLang="ja-JP" sz="1600" b="1">
                <a:solidFill>
                  <a:srgbClr val="002060"/>
                </a:solidFill>
                <a:latin typeface="Meiryo UI" panose="020B0604030504040204" pitchFamily="50" charset="-128"/>
                <a:ea typeface="Meiryo UI" panose="020B0604030504040204" pitchFamily="50" charset="-128"/>
              </a:rPr>
              <a:t>1</a:t>
            </a:r>
            <a:r>
              <a:rPr kumimoji="1" lang="ja-JP" altLang="en-US" sz="1600" b="1">
                <a:solidFill>
                  <a:srgbClr val="002060"/>
                </a:solidFill>
                <a:latin typeface="Meiryo UI" panose="020B0604030504040204" pitchFamily="50" charset="-128"/>
                <a:ea typeface="Meiryo UI" panose="020B0604030504040204" pitchFamily="50" charset="-128"/>
              </a:rPr>
              <a:t>人が支える非就業者の人数</a:t>
            </a:r>
          </a:p>
        </p:txBody>
      </p:sp>
      <p:sp>
        <p:nvSpPr>
          <p:cNvPr id="1198" name="テキスト ボックス 1197">
            <a:extLst>
              <a:ext uri="{FF2B5EF4-FFF2-40B4-BE49-F238E27FC236}">
                <a16:creationId xmlns:a16="http://schemas.microsoft.com/office/drawing/2014/main" id="{6981A3B0-6383-4C44-A8BA-4E20F584A575}"/>
              </a:ext>
            </a:extLst>
          </p:cNvPr>
          <p:cNvSpPr txBox="1"/>
          <p:nvPr/>
        </p:nvSpPr>
        <p:spPr>
          <a:xfrm>
            <a:off x="299010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1980</a:t>
            </a:r>
            <a:r>
              <a:rPr kumimoji="1" lang="ja-JP" altLang="en-US" sz="1600" b="1">
                <a:latin typeface="Meiryo UI" panose="020B0604030504040204" pitchFamily="50" charset="-128"/>
                <a:ea typeface="Meiryo UI" panose="020B0604030504040204" pitchFamily="50" charset="-128"/>
              </a:rPr>
              <a:t>年</a:t>
            </a:r>
          </a:p>
        </p:txBody>
      </p:sp>
      <p:sp>
        <p:nvSpPr>
          <p:cNvPr id="1199" name="テキスト ボックス 1198">
            <a:extLst>
              <a:ext uri="{FF2B5EF4-FFF2-40B4-BE49-F238E27FC236}">
                <a16:creationId xmlns:a16="http://schemas.microsoft.com/office/drawing/2014/main" id="{CCABA522-65E3-4C3C-88B8-00D35EC920B0}"/>
              </a:ext>
            </a:extLst>
          </p:cNvPr>
          <p:cNvSpPr txBox="1"/>
          <p:nvPr/>
        </p:nvSpPr>
        <p:spPr>
          <a:xfrm>
            <a:off x="4214698" y="3501937"/>
            <a:ext cx="1082435" cy="328739"/>
          </a:xfrm>
          <a:prstGeom prst="rect">
            <a:avLst/>
          </a:prstGeom>
          <a:noFill/>
        </p:spPr>
        <p:txBody>
          <a:bodyPr wrap="square" bIns="36000" rtlCol="0">
            <a:spAutoFit/>
          </a:bodyPr>
          <a:lstStyle/>
          <a:p>
            <a:pPr algn="ctr"/>
            <a:r>
              <a:rPr kumimoji="1" lang="en-US" altLang="ja-JP" sz="1600" b="1">
                <a:latin typeface="Meiryo UI" panose="020B0604030504040204" pitchFamily="50" charset="-128"/>
                <a:ea typeface="Meiryo UI" panose="020B0604030504040204" pitchFamily="50" charset="-128"/>
              </a:rPr>
              <a:t>2020</a:t>
            </a:r>
            <a:r>
              <a:rPr kumimoji="1" lang="ja-JP" altLang="en-US" sz="1600" b="1">
                <a:latin typeface="Meiryo UI" panose="020B0604030504040204" pitchFamily="50" charset="-128"/>
                <a:ea typeface="Meiryo UI" panose="020B0604030504040204" pitchFamily="50" charset="-128"/>
              </a:rPr>
              <a:t>年</a:t>
            </a:r>
          </a:p>
        </p:txBody>
      </p:sp>
      <p:sp>
        <p:nvSpPr>
          <p:cNvPr id="1200" name="テキスト ボックス 1199">
            <a:extLst>
              <a:ext uri="{FF2B5EF4-FFF2-40B4-BE49-F238E27FC236}">
                <a16:creationId xmlns:a16="http://schemas.microsoft.com/office/drawing/2014/main" id="{2E6369CE-B018-45CC-AA51-CFEA554437F2}"/>
              </a:ext>
            </a:extLst>
          </p:cNvPr>
          <p:cNvSpPr txBox="1"/>
          <p:nvPr/>
        </p:nvSpPr>
        <p:spPr>
          <a:xfrm>
            <a:off x="5432976" y="3489449"/>
            <a:ext cx="1082435" cy="328739"/>
          </a:xfrm>
          <a:prstGeom prst="rect">
            <a:avLst/>
          </a:prstGeom>
          <a:noFill/>
        </p:spPr>
        <p:txBody>
          <a:bodyPr wrap="square" bIns="36000" rtlCol="0">
            <a:spAutoFit/>
          </a:bodyPr>
          <a:lstStyle/>
          <a:p>
            <a:pPr algn="ctr"/>
            <a:r>
              <a:rPr lang="en-US" altLang="ja-JP" sz="1600" b="1">
                <a:latin typeface="Meiryo UI" panose="020B0604030504040204" pitchFamily="50" charset="-128"/>
                <a:ea typeface="Meiryo UI" panose="020B0604030504040204" pitchFamily="50" charset="-128"/>
              </a:rPr>
              <a:t>2050</a:t>
            </a:r>
            <a:r>
              <a:rPr kumimoji="1" lang="ja-JP" altLang="en-US" sz="1600" b="1">
                <a:latin typeface="Meiryo UI" panose="020B0604030504040204" pitchFamily="50" charset="-128"/>
                <a:ea typeface="Meiryo UI" panose="020B0604030504040204" pitchFamily="50" charset="-128"/>
              </a:rPr>
              <a:t>年</a:t>
            </a:r>
          </a:p>
        </p:txBody>
      </p:sp>
      <p:cxnSp>
        <p:nvCxnSpPr>
          <p:cNvPr id="1201" name="直線コネクタ 1200">
            <a:extLst>
              <a:ext uri="{FF2B5EF4-FFF2-40B4-BE49-F238E27FC236}">
                <a16:creationId xmlns:a16="http://schemas.microsoft.com/office/drawing/2014/main" id="{36896A83-246F-4497-87AB-E47CB896A992}"/>
              </a:ext>
            </a:extLst>
          </p:cNvPr>
          <p:cNvCxnSpPr>
            <a:cxnSpLocks/>
          </p:cNvCxnSpPr>
          <p:nvPr/>
        </p:nvCxnSpPr>
        <p:spPr>
          <a:xfrm>
            <a:off x="1150575" y="4749444"/>
            <a:ext cx="1516828"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2" name="直線コネクタ 1201">
            <a:extLst>
              <a:ext uri="{FF2B5EF4-FFF2-40B4-BE49-F238E27FC236}">
                <a16:creationId xmlns:a16="http://schemas.microsoft.com/office/drawing/2014/main" id="{0A09C0F5-86C1-49E9-9F4D-A8386A9C7427}"/>
              </a:ext>
            </a:extLst>
          </p:cNvPr>
          <p:cNvCxnSpPr>
            <a:cxnSpLocks/>
          </p:cNvCxnSpPr>
          <p:nvPr/>
        </p:nvCxnSpPr>
        <p:spPr>
          <a:xfrm>
            <a:off x="325266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3" name="直線コネクタ 1202">
            <a:extLst>
              <a:ext uri="{FF2B5EF4-FFF2-40B4-BE49-F238E27FC236}">
                <a16:creationId xmlns:a16="http://schemas.microsoft.com/office/drawing/2014/main" id="{EB2A5F0B-7BC7-4218-8084-694644BBC792}"/>
              </a:ext>
            </a:extLst>
          </p:cNvPr>
          <p:cNvCxnSpPr>
            <a:cxnSpLocks/>
          </p:cNvCxnSpPr>
          <p:nvPr/>
        </p:nvCxnSpPr>
        <p:spPr>
          <a:xfrm>
            <a:off x="4477253"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cxnSp>
        <p:nvCxnSpPr>
          <p:cNvPr id="1204" name="直線コネクタ 1203">
            <a:extLst>
              <a:ext uri="{FF2B5EF4-FFF2-40B4-BE49-F238E27FC236}">
                <a16:creationId xmlns:a16="http://schemas.microsoft.com/office/drawing/2014/main" id="{8CAD7D4B-5BD5-4F12-9C0D-C047424AF8F5}"/>
              </a:ext>
            </a:extLst>
          </p:cNvPr>
          <p:cNvCxnSpPr>
            <a:cxnSpLocks/>
          </p:cNvCxnSpPr>
          <p:nvPr/>
        </p:nvCxnSpPr>
        <p:spPr>
          <a:xfrm>
            <a:off x="5695531" y="4749444"/>
            <a:ext cx="557325" cy="0"/>
          </a:xfrm>
          <a:prstGeom prst="line">
            <a:avLst/>
          </a:prstGeom>
          <a:solidFill>
            <a:schemeClr val="accent5">
              <a:lumMod val="75000"/>
            </a:schemeClr>
          </a:solidFill>
          <a:ln w="38100">
            <a:solidFill>
              <a:srgbClr val="7989A9"/>
            </a:solidFill>
          </a:ln>
        </p:spPr>
        <p:style>
          <a:lnRef idx="1">
            <a:schemeClr val="accent1"/>
          </a:lnRef>
          <a:fillRef idx="0">
            <a:schemeClr val="accent1"/>
          </a:fillRef>
          <a:effectRef idx="0">
            <a:schemeClr val="accent1"/>
          </a:effectRef>
          <a:fontRef idx="minor">
            <a:schemeClr val="tx1"/>
          </a:fontRef>
        </p:style>
      </p:cxnSp>
      <p:sp>
        <p:nvSpPr>
          <p:cNvPr id="1205" name="テキスト ボックス 1204">
            <a:extLst>
              <a:ext uri="{FF2B5EF4-FFF2-40B4-BE49-F238E27FC236}">
                <a16:creationId xmlns:a16="http://schemas.microsoft.com/office/drawing/2014/main" id="{C4798396-5BD2-44D5-819F-B28D366064B8}"/>
              </a:ext>
            </a:extLst>
          </p:cNvPr>
          <p:cNvSpPr txBox="1"/>
          <p:nvPr/>
        </p:nvSpPr>
        <p:spPr>
          <a:xfrm>
            <a:off x="1235567" y="4911994"/>
            <a:ext cx="134684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（支える人）</a:t>
            </a:r>
            <a:endParaRPr kumimoji="1" lang="ja-JP" altLang="en-US" sz="1600" b="1">
              <a:latin typeface="Meiryo UI" panose="020B0604030504040204" pitchFamily="50" charset="-128"/>
              <a:ea typeface="Meiryo UI" panose="020B0604030504040204" pitchFamily="50" charset="-128"/>
            </a:endParaRPr>
          </a:p>
        </p:txBody>
      </p:sp>
      <p:sp>
        <p:nvSpPr>
          <p:cNvPr id="1206" name="テキスト ボックス 1205">
            <a:extLst>
              <a:ext uri="{FF2B5EF4-FFF2-40B4-BE49-F238E27FC236}">
                <a16:creationId xmlns:a16="http://schemas.microsoft.com/office/drawing/2014/main" id="{54A7A6D7-535E-4734-ACE8-571055B7F677}"/>
              </a:ext>
            </a:extLst>
          </p:cNvPr>
          <p:cNvSpPr txBox="1"/>
          <p:nvPr/>
        </p:nvSpPr>
        <p:spPr>
          <a:xfrm>
            <a:off x="1072862" y="3979687"/>
            <a:ext cx="1672254" cy="584775"/>
          </a:xfrm>
          <a:prstGeom prst="rect">
            <a:avLst/>
          </a:prstGeom>
          <a:noFill/>
        </p:spPr>
        <p:txBody>
          <a:bodyPr wrap="none" rtlCol="0">
            <a:spAutoFit/>
          </a:bodyPr>
          <a:lstStyle/>
          <a:p>
            <a:pPr algn="ctr"/>
            <a:r>
              <a:rPr kumimoji="1" lang="ja-JP" altLang="en-US" sz="1600" b="1">
                <a:latin typeface="Meiryo UI" panose="020B0604030504040204" pitchFamily="50" charset="-128"/>
                <a:ea typeface="Meiryo UI" panose="020B0604030504040204" pitchFamily="50" charset="-128"/>
              </a:rPr>
              <a:t>非就業者</a:t>
            </a:r>
            <a:endParaRPr lang="en-US" altLang="ja-JP" sz="1600" b="1">
              <a:latin typeface="Meiryo UI" panose="020B0604030504040204" pitchFamily="50" charset="-128"/>
              <a:ea typeface="Meiryo UI" panose="020B0604030504040204" pitchFamily="50" charset="-128"/>
            </a:endParaRPr>
          </a:p>
          <a:p>
            <a:pPr algn="ctr"/>
            <a:r>
              <a:rPr lang="ja-JP" altLang="en-US" sz="1600" b="1">
                <a:latin typeface="Meiryo UI" panose="020B0604030504040204" pitchFamily="50" charset="-128"/>
                <a:ea typeface="Meiryo UI" panose="020B0604030504040204" pitchFamily="50" charset="-128"/>
              </a:rPr>
              <a:t>（支えられる人）</a:t>
            </a:r>
            <a:endParaRPr kumimoji="1" lang="ja-JP" altLang="en-US" sz="1600" b="1">
              <a:latin typeface="Meiryo UI" panose="020B0604030504040204" pitchFamily="50" charset="-128"/>
              <a:ea typeface="Meiryo UI" panose="020B0604030504040204" pitchFamily="50" charset="-128"/>
            </a:endParaRPr>
          </a:p>
        </p:txBody>
      </p:sp>
      <p:pic>
        <p:nvPicPr>
          <p:cNvPr id="1228" name="グラフィックス 1227">
            <a:extLst>
              <a:ext uri="{FF2B5EF4-FFF2-40B4-BE49-F238E27FC236}">
                <a16:creationId xmlns:a16="http://schemas.microsoft.com/office/drawing/2014/main" id="{46C899D6-4017-4565-940F-04EDF614033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0" t="-1397" r="-7034" b="-54469"/>
          <a:stretch/>
        </p:blipFill>
        <p:spPr>
          <a:xfrm>
            <a:off x="6536109" y="3790302"/>
            <a:ext cx="4075820" cy="4057264"/>
          </a:xfrm>
          <a:prstGeom prst="ellipse">
            <a:avLst/>
          </a:prstGeom>
        </p:spPr>
      </p:pic>
      <p:sp>
        <p:nvSpPr>
          <p:cNvPr id="1229" name="テキスト ボックス 1228">
            <a:extLst>
              <a:ext uri="{FF2B5EF4-FFF2-40B4-BE49-F238E27FC236}">
                <a16:creationId xmlns:a16="http://schemas.microsoft.com/office/drawing/2014/main" id="{512A8D0C-E07F-4598-B9B3-C085E0030B09}"/>
              </a:ext>
            </a:extLst>
          </p:cNvPr>
          <p:cNvSpPr txBox="1"/>
          <p:nvPr/>
        </p:nvSpPr>
        <p:spPr>
          <a:xfrm>
            <a:off x="6536109" y="5722599"/>
            <a:ext cx="3841511" cy="830997"/>
          </a:xfrm>
          <a:prstGeom prst="rect">
            <a:avLst/>
          </a:prstGeom>
          <a:noFill/>
        </p:spPr>
        <p:txBody>
          <a:bodyPr wrap="square" rtlCol="0">
            <a:spAutoFit/>
          </a:bodyPr>
          <a:lstStyle/>
          <a:p>
            <a:pPr algn="ctr"/>
            <a:r>
              <a:rPr lang="ja-JP" altLang="en-US" sz="2400" b="1">
                <a:solidFill>
                  <a:srgbClr val="002060"/>
                </a:solidFill>
                <a:latin typeface="Meiryo UI" panose="020B0604030504040204" pitchFamily="50" charset="-128"/>
                <a:ea typeface="Meiryo UI" panose="020B0604030504040204" pitchFamily="50" charset="-128"/>
              </a:rPr>
              <a:t>視点を変えて</a:t>
            </a:r>
            <a:endParaRPr lang="en-US" altLang="ja-JP" sz="2400" b="1">
              <a:solidFill>
                <a:srgbClr val="002060"/>
              </a:solidFill>
              <a:latin typeface="Meiryo UI" panose="020B0604030504040204" pitchFamily="50" charset="-128"/>
              <a:ea typeface="Meiryo UI" panose="020B0604030504040204" pitchFamily="50" charset="-128"/>
            </a:endParaRPr>
          </a:p>
          <a:p>
            <a:pPr algn="ctr"/>
            <a:r>
              <a:rPr lang="ja-JP" altLang="en-US" sz="2400" b="1">
                <a:solidFill>
                  <a:srgbClr val="002060"/>
                </a:solidFill>
                <a:latin typeface="Meiryo UI" panose="020B0604030504040204" pitchFamily="50" charset="-128"/>
                <a:ea typeface="Meiryo UI" panose="020B0604030504040204" pitchFamily="50" charset="-128"/>
              </a:rPr>
              <a:t>みてください！</a:t>
            </a:r>
          </a:p>
        </p:txBody>
      </p:sp>
      <p:sp>
        <p:nvSpPr>
          <p:cNvPr id="1230" name="正方形/長方形 1229">
            <a:extLst>
              <a:ext uri="{FF2B5EF4-FFF2-40B4-BE49-F238E27FC236}">
                <a16:creationId xmlns:a16="http://schemas.microsoft.com/office/drawing/2014/main" id="{E0E212E3-CED4-4A16-90A0-07703DAA7D95}"/>
              </a:ext>
            </a:extLst>
          </p:cNvPr>
          <p:cNvSpPr/>
          <p:nvPr/>
        </p:nvSpPr>
        <p:spPr>
          <a:xfrm>
            <a:off x="9906000" y="3754759"/>
            <a:ext cx="1332644" cy="34080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3" name="テキスト ボックス 1232">
            <a:extLst>
              <a:ext uri="{FF2B5EF4-FFF2-40B4-BE49-F238E27FC236}">
                <a16:creationId xmlns:a16="http://schemas.microsoft.com/office/drawing/2014/main" id="{58E12EAA-A82B-4699-BE42-FE3068A19592}"/>
              </a:ext>
            </a:extLst>
          </p:cNvPr>
          <p:cNvSpPr txBox="1"/>
          <p:nvPr/>
        </p:nvSpPr>
        <p:spPr>
          <a:xfrm>
            <a:off x="509940" y="2317792"/>
            <a:ext cx="8967806" cy="420243"/>
          </a:xfrm>
          <a:prstGeom prst="rect">
            <a:avLst/>
          </a:prstGeom>
          <a:noFill/>
        </p:spPr>
        <p:txBody>
          <a:bodyPr wrap="square" rtlCol="0">
            <a:spAutoFit/>
          </a:bodyPr>
          <a:lstStyle/>
          <a:p>
            <a:pPr>
              <a:lnSpc>
                <a:spcPct val="120000"/>
              </a:lnSpc>
            </a:pPr>
            <a:r>
              <a:rPr lang="ja-JP" altLang="en-US" sz="2000" b="1">
                <a:solidFill>
                  <a:srgbClr val="ED7D31"/>
                </a:solidFill>
                <a:latin typeface="Meiryo UI" panose="020B0604030504040204" pitchFamily="50" charset="-128"/>
                <a:ea typeface="Meiryo UI" panose="020B0604030504040204" pitchFamily="50" charset="-128"/>
              </a:rPr>
              <a:t>実は昔も将来も、１人を支える人数はそれほど変化があるわけではありません。</a:t>
            </a:r>
            <a:endParaRPr kumimoji="1" lang="ja-JP" altLang="en-US" sz="1600" b="1">
              <a:solidFill>
                <a:srgbClr val="ED7D31"/>
              </a:solidFill>
              <a:latin typeface="Meiryo UI" panose="020B0604030504040204" pitchFamily="50" charset="-128"/>
              <a:ea typeface="Meiryo UI" panose="020B0604030504040204" pitchFamily="50" charset="-128"/>
            </a:endParaRPr>
          </a:p>
        </p:txBody>
      </p:sp>
      <p:sp>
        <p:nvSpPr>
          <p:cNvPr id="1234" name="正方形/長方形 1233">
            <a:extLst>
              <a:ext uri="{FF2B5EF4-FFF2-40B4-BE49-F238E27FC236}">
                <a16:creationId xmlns:a16="http://schemas.microsoft.com/office/drawing/2014/main" id="{8002DE3C-EDAC-4AC3-8D0A-C615AB5C5B08}"/>
              </a:ext>
            </a:extLst>
          </p:cNvPr>
          <p:cNvSpPr/>
          <p:nvPr/>
        </p:nvSpPr>
        <p:spPr>
          <a:xfrm rot="5400000">
            <a:off x="7683239" y="5023004"/>
            <a:ext cx="1332644" cy="5017877"/>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5109126"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624984"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何を考えたらいいの？</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46</a:t>
            </a:fld>
            <a:endParaRPr kumimoji="1" lang="ja-JP" altLang="en-US"/>
          </a:p>
        </p:txBody>
      </p:sp>
      <p:grpSp>
        <p:nvGrpSpPr>
          <p:cNvPr id="37" name="グループ化 36">
            <a:extLst>
              <a:ext uri="{FF2B5EF4-FFF2-40B4-BE49-F238E27FC236}">
                <a16:creationId xmlns:a16="http://schemas.microsoft.com/office/drawing/2014/main" id="{20AB5BAE-9237-4599-95C0-3AE673ABFF0F}"/>
              </a:ext>
            </a:extLst>
          </p:cNvPr>
          <p:cNvGrpSpPr/>
          <p:nvPr/>
        </p:nvGrpSpPr>
        <p:grpSpPr>
          <a:xfrm>
            <a:off x="6368975" y="3268242"/>
            <a:ext cx="1199304" cy="956026"/>
            <a:chOff x="8379079" y="4829018"/>
            <a:chExt cx="1199304" cy="956026"/>
          </a:xfrm>
        </p:grpSpPr>
        <p:sp>
          <p:nvSpPr>
            <p:cNvPr id="38" name="楕円 37">
              <a:extLst>
                <a:ext uri="{FF2B5EF4-FFF2-40B4-BE49-F238E27FC236}">
                  <a16:creationId xmlns:a16="http://schemas.microsoft.com/office/drawing/2014/main" id="{A48270E8-54D0-46DF-8E44-E745E5D2E178}"/>
                </a:ext>
              </a:extLst>
            </p:cNvPr>
            <p:cNvSpPr/>
            <p:nvPr/>
          </p:nvSpPr>
          <p:spPr>
            <a:xfrm>
              <a:off x="8500717" y="4829018"/>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3E24D3D4-A0EE-4A98-9381-F6A36D5D9CA6}"/>
                </a:ext>
              </a:extLst>
            </p:cNvPr>
            <p:cNvSpPr txBox="1"/>
            <p:nvPr/>
          </p:nvSpPr>
          <p:spPr>
            <a:xfrm>
              <a:off x="8379079" y="4999878"/>
              <a:ext cx="1199304"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高齢者が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元気に働ける</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社会づくり</a:t>
              </a:r>
              <a:endParaRPr kumimoji="1" lang="en-US" altLang="ja-JP" sz="1200" b="1">
                <a:solidFill>
                  <a:schemeClr val="bg1"/>
                </a:solidFill>
                <a:latin typeface="Meiryo UI" panose="020B0604030504040204" pitchFamily="50" charset="-128"/>
                <a:ea typeface="Meiryo UI" panose="020B0604030504040204" pitchFamily="50" charset="-128"/>
              </a:endParaRPr>
            </a:p>
          </p:txBody>
        </p:sp>
      </p:grpSp>
      <p:grpSp>
        <p:nvGrpSpPr>
          <p:cNvPr id="40" name="グループ化 39">
            <a:extLst>
              <a:ext uri="{FF2B5EF4-FFF2-40B4-BE49-F238E27FC236}">
                <a16:creationId xmlns:a16="http://schemas.microsoft.com/office/drawing/2014/main" id="{5772CEA9-0C32-4066-A214-B0EFA1719104}"/>
              </a:ext>
            </a:extLst>
          </p:cNvPr>
          <p:cNvGrpSpPr/>
          <p:nvPr/>
        </p:nvGrpSpPr>
        <p:grpSpPr>
          <a:xfrm>
            <a:off x="3708571" y="3782110"/>
            <a:ext cx="956028" cy="956026"/>
            <a:chOff x="5869296" y="4666535"/>
            <a:chExt cx="956028" cy="956026"/>
          </a:xfrm>
        </p:grpSpPr>
        <p:sp>
          <p:nvSpPr>
            <p:cNvPr id="41" name="楕円 40">
              <a:extLst>
                <a:ext uri="{FF2B5EF4-FFF2-40B4-BE49-F238E27FC236}">
                  <a16:creationId xmlns:a16="http://schemas.microsoft.com/office/drawing/2014/main" id="{65CEE8C7-0525-4542-A245-08C7ABD90E3D}"/>
                </a:ext>
              </a:extLst>
            </p:cNvPr>
            <p:cNvSpPr/>
            <p:nvPr/>
          </p:nvSpPr>
          <p:spPr>
            <a:xfrm>
              <a:off x="5869296" y="4666535"/>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EAACE5F9-EEAE-4F8A-8581-443F2329AD91}"/>
                </a:ext>
              </a:extLst>
            </p:cNvPr>
            <p:cNvSpPr txBox="1"/>
            <p:nvPr/>
          </p:nvSpPr>
          <p:spPr>
            <a:xfrm>
              <a:off x="5898419" y="4821383"/>
              <a:ext cx="897782"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多様な</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働き方の</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推進</a:t>
              </a:r>
            </a:p>
          </p:txBody>
        </p:sp>
      </p:grpSp>
      <p:grpSp>
        <p:nvGrpSpPr>
          <p:cNvPr id="43" name="グループ化 42">
            <a:extLst>
              <a:ext uri="{FF2B5EF4-FFF2-40B4-BE49-F238E27FC236}">
                <a16:creationId xmlns:a16="http://schemas.microsoft.com/office/drawing/2014/main" id="{9B1371A7-1E6A-4AD2-86D8-E3ABA0363A19}"/>
              </a:ext>
            </a:extLst>
          </p:cNvPr>
          <p:cNvGrpSpPr/>
          <p:nvPr/>
        </p:nvGrpSpPr>
        <p:grpSpPr>
          <a:xfrm>
            <a:off x="4899264" y="5392826"/>
            <a:ext cx="1019896" cy="956026"/>
            <a:chOff x="7564357" y="4317756"/>
            <a:chExt cx="1019896" cy="956026"/>
          </a:xfrm>
        </p:grpSpPr>
        <p:sp>
          <p:nvSpPr>
            <p:cNvPr id="44" name="楕円 43">
              <a:extLst>
                <a:ext uri="{FF2B5EF4-FFF2-40B4-BE49-F238E27FC236}">
                  <a16:creationId xmlns:a16="http://schemas.microsoft.com/office/drawing/2014/main" id="{05ACDF00-B68A-47C1-9684-00B7F62A29B2}"/>
                </a:ext>
              </a:extLst>
            </p:cNvPr>
            <p:cNvSpPr/>
            <p:nvPr/>
          </p:nvSpPr>
          <p:spPr>
            <a:xfrm>
              <a:off x="7596291" y="4317756"/>
              <a:ext cx="956028" cy="956026"/>
            </a:xfrm>
            <a:prstGeom prst="ellipse">
              <a:avLst/>
            </a:prstGeom>
            <a:solidFill>
              <a:srgbClr val="ED7D3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200" b="1">
                <a:solidFill>
                  <a:srgbClr val="00206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2AF4B5F7-0469-4C42-B11F-452B23E4B3EB}"/>
                </a:ext>
              </a:extLst>
            </p:cNvPr>
            <p:cNvSpPr txBox="1"/>
            <p:nvPr/>
          </p:nvSpPr>
          <p:spPr>
            <a:xfrm>
              <a:off x="7564357" y="4472604"/>
              <a:ext cx="1019896" cy="646331"/>
            </a:xfrm>
            <a:prstGeom prst="rect">
              <a:avLst/>
            </a:prstGeom>
            <a:noFill/>
          </p:spPr>
          <p:txBody>
            <a:bodyPr wrap="square" rtlCol="0">
              <a:spAutoFit/>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女性が</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働きやすい</a:t>
              </a:r>
            </a:p>
            <a:p>
              <a:pPr algn="ctr"/>
              <a:r>
                <a:rPr kumimoji="1" lang="ja-JP" altLang="en-US" sz="1200" b="1">
                  <a:solidFill>
                    <a:schemeClr val="bg1"/>
                  </a:solidFill>
                  <a:latin typeface="Meiryo UI" panose="020B0604030504040204" pitchFamily="50" charset="-128"/>
                  <a:ea typeface="Meiryo UI" panose="020B0604030504040204" pitchFamily="50" charset="-128"/>
                </a:rPr>
                <a:t>環境づくり</a:t>
              </a:r>
            </a:p>
          </p:txBody>
        </p:sp>
      </p:grpSp>
      <p:pic>
        <p:nvPicPr>
          <p:cNvPr id="46" name="図 45"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470019" y="4066777"/>
            <a:ext cx="217854" cy="567291"/>
          </a:xfrm>
          <a:prstGeom prst="rect">
            <a:avLst/>
          </a:prstGeom>
        </p:spPr>
      </p:pic>
      <p:pic>
        <p:nvPicPr>
          <p:cNvPr id="47" name="図 46"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692492" y="4089907"/>
            <a:ext cx="217854" cy="567291"/>
          </a:xfrm>
          <a:prstGeom prst="rect">
            <a:avLst/>
          </a:prstGeom>
        </p:spPr>
      </p:pic>
      <p:pic>
        <p:nvPicPr>
          <p:cNvPr id="48" name="図 47" descr="図形, アイコン&#10;&#10;自動的に生成された説明">
            <a:extLst>
              <a:ext uri="{FF2B5EF4-FFF2-40B4-BE49-F238E27FC236}">
                <a16:creationId xmlns:a16="http://schemas.microsoft.com/office/drawing/2014/main" id="{84A1D634-3BC1-4B52-A287-DDB9E5FEA1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12255" y="4070159"/>
            <a:ext cx="217854" cy="567291"/>
          </a:xfrm>
          <a:prstGeom prst="rect">
            <a:avLst/>
          </a:prstGeom>
        </p:spPr>
      </p:pic>
      <p:pic>
        <p:nvPicPr>
          <p:cNvPr id="56" name="図 55" descr="アイコン&#10;&#10;自動的に生成された説明">
            <a:extLst>
              <a:ext uri="{FF2B5EF4-FFF2-40B4-BE49-F238E27FC236}">
                <a16:creationId xmlns:a16="http://schemas.microsoft.com/office/drawing/2014/main" id="{0A4A8D2C-3204-4247-BB74-3AC7AC89DBE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53994" y="4870605"/>
            <a:ext cx="220628" cy="705411"/>
          </a:xfrm>
          <a:prstGeom prst="rect">
            <a:avLst/>
          </a:prstGeom>
        </p:spPr>
      </p:pic>
      <p:sp>
        <p:nvSpPr>
          <p:cNvPr id="1218" name="テキスト ボックス 1217">
            <a:extLst>
              <a:ext uri="{FF2B5EF4-FFF2-40B4-BE49-F238E27FC236}">
                <a16:creationId xmlns:a16="http://schemas.microsoft.com/office/drawing/2014/main" id="{63E23BA0-5D73-48DC-8820-7EA35DDEA552}"/>
              </a:ext>
            </a:extLst>
          </p:cNvPr>
          <p:cNvSpPr txBox="1"/>
          <p:nvPr/>
        </p:nvSpPr>
        <p:spPr>
          <a:xfrm>
            <a:off x="3074227" y="4997252"/>
            <a:ext cx="1082435" cy="369332"/>
          </a:xfrm>
          <a:prstGeom prst="rect">
            <a:avLst/>
          </a:prstGeom>
          <a:noFill/>
        </p:spPr>
        <p:txBody>
          <a:bodyPr wrap="square" rtlCol="0">
            <a:spAutoFit/>
          </a:bodyPr>
          <a:lstStyle/>
          <a:p>
            <a:pPr algn="ctr"/>
            <a:r>
              <a:rPr lang="en-US" altLang="ja-JP" b="1">
                <a:effectLst/>
                <a:latin typeface="Meiryo UI" panose="020B0604030504040204" pitchFamily="50" charset="-128"/>
                <a:ea typeface="Meiryo UI" panose="020B0604030504040204" pitchFamily="50" charset="-128"/>
              </a:rPr>
              <a:t>0.91</a:t>
            </a:r>
            <a:r>
              <a:rPr lang="ja-JP" altLang="en-US" b="1">
                <a:effectLst/>
                <a:latin typeface="Meiryo UI" panose="020B0604030504040204" pitchFamily="50" charset="-128"/>
                <a:ea typeface="Meiryo UI" panose="020B0604030504040204" pitchFamily="50" charset="-128"/>
              </a:rPr>
              <a:t>人</a:t>
            </a:r>
          </a:p>
        </p:txBody>
      </p:sp>
      <p:sp>
        <p:nvSpPr>
          <p:cNvPr id="1154" name="テキスト ボックス 1153">
            <a:extLst>
              <a:ext uri="{FF2B5EF4-FFF2-40B4-BE49-F238E27FC236}">
                <a16:creationId xmlns:a16="http://schemas.microsoft.com/office/drawing/2014/main" id="{93AB0523-307B-B0EB-8B28-56D630600D33}"/>
              </a:ext>
            </a:extLst>
          </p:cNvPr>
          <p:cNvSpPr txBox="1"/>
          <p:nvPr/>
        </p:nvSpPr>
        <p:spPr>
          <a:xfrm>
            <a:off x="450086" y="5834745"/>
            <a:ext cx="4185390" cy="755913"/>
          </a:xfrm>
          <a:prstGeom prst="rect">
            <a:avLst/>
          </a:prstGeom>
          <a:noFill/>
        </p:spPr>
        <p:txBody>
          <a:bodyPr wrap="square" rtlCol="0">
            <a:spAutoFit/>
          </a:bodyPr>
          <a:lstStyle/>
          <a:p>
            <a:pPr marL="0" marR="0" lvl="0" indent="0" algn="l" defTabSz="1525588" rtl="0" eaLnBrk="1" fontAlgn="auto" latinLnBrk="0" hangingPunct="1">
              <a:lnSpc>
                <a:spcPct val="110000"/>
              </a:lnSpc>
              <a:spcBef>
                <a:spcPts val="0"/>
              </a:spcBef>
              <a:spcAft>
                <a:spcPts val="0"/>
              </a:spcAft>
              <a:buClrTx/>
              <a:buSzTx/>
              <a:buFontTx/>
              <a:buNone/>
              <a:tabLst>
                <a:tab pos="358775" algn="l"/>
              </a:tabLst>
              <a:defRPr/>
            </a:pP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出所</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総務省「人口推計」　　</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総務省「労働力調査」</a:t>
            </a:r>
            <a:endPar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1" indent="0" algn="l" defTabSz="457200" rtl="0" eaLnBrk="1" fontAlgn="auto" latinLnBrk="0" hangingPunct="1">
              <a:lnSpc>
                <a:spcPct val="110000"/>
              </a:lnSpc>
              <a:spcBef>
                <a:spcPts val="0"/>
              </a:spcBef>
              <a:spcAft>
                <a:spcPts val="0"/>
              </a:spcAft>
              <a:buClrTx/>
              <a:buSzTx/>
              <a:buFontTx/>
              <a:buNone/>
              <a:tabLst/>
              <a:defRPr/>
            </a:pP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社会保障・人口問題研究所「日本の将来推計人口（令和５年推計）」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労働政策研究・研修機構「</a:t>
            </a:r>
            <a:r>
              <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0"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 労働力需給の推計」</a:t>
            </a:r>
            <a:endParaRPr kumimoji="0"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8775"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800">
                <a:solidFill>
                  <a:prstClr val="black"/>
                </a:solidFill>
                <a:latin typeface="Meiryo UI" panose="020B0604030504040204" pitchFamily="50" charset="-128"/>
                <a:ea typeface="Meiryo UI" panose="020B0604030504040204" pitchFamily="50" charset="-128"/>
              </a:rPr>
              <a:t>ただし</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、労働力需給推計の最終年度が</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2040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年度であるため、</a:t>
            </a:r>
            <a:r>
              <a:rPr kumimoji="1" lang="en-US" altLang="ja-JP"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2050</a:t>
            </a:r>
            <a:r>
              <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年の就業者数は、 労働力需給の推計、日本の将来推計人口を基に年金局にて推計。</a:t>
            </a:r>
          </a:p>
        </p:txBody>
      </p:sp>
      <p:grpSp>
        <p:nvGrpSpPr>
          <p:cNvPr id="1158" name="グループ化 1157">
            <a:extLst>
              <a:ext uri="{FF2B5EF4-FFF2-40B4-BE49-F238E27FC236}">
                <a16:creationId xmlns:a16="http://schemas.microsoft.com/office/drawing/2014/main" id="{E7854560-2A56-C26A-9D50-9BAEF66D24E4}"/>
              </a:ext>
            </a:extLst>
          </p:cNvPr>
          <p:cNvGrpSpPr/>
          <p:nvPr/>
        </p:nvGrpSpPr>
        <p:grpSpPr>
          <a:xfrm>
            <a:off x="4610712" y="4875217"/>
            <a:ext cx="310080" cy="705411"/>
            <a:chOff x="4666551" y="4198408"/>
            <a:chExt cx="434218" cy="804516"/>
          </a:xfrm>
        </p:grpSpPr>
        <p:pic>
          <p:nvPicPr>
            <p:cNvPr id="1160" name="図 1159" descr="アイコン&#10;&#10;自動的に生成された説明">
              <a:extLst>
                <a:ext uri="{FF2B5EF4-FFF2-40B4-BE49-F238E27FC236}">
                  <a16:creationId xmlns:a16="http://schemas.microsoft.com/office/drawing/2014/main" id="{11823303-A7BB-4176-0DD9-93209B5B468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64" name="図 1163" descr="アイコン&#10;&#10;自動的に生成された説明">
              <a:extLst>
                <a:ext uri="{FF2B5EF4-FFF2-40B4-BE49-F238E27FC236}">
                  <a16:creationId xmlns:a16="http://schemas.microsoft.com/office/drawing/2014/main" id="{A263EAF4-C555-AEB3-1D4A-86F2D382243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72017"/>
            <a:stretch/>
          </p:blipFill>
          <p:spPr>
            <a:xfrm>
              <a:off x="5014316" y="4198408"/>
              <a:ext cx="86453" cy="804516"/>
            </a:xfrm>
            <a:prstGeom prst="rect">
              <a:avLst/>
            </a:prstGeom>
          </p:spPr>
        </p:pic>
      </p:grpSp>
      <p:sp>
        <p:nvSpPr>
          <p:cNvPr id="1214" name="テキスト ボックス 1213">
            <a:extLst>
              <a:ext uri="{FF2B5EF4-FFF2-40B4-BE49-F238E27FC236}">
                <a16:creationId xmlns:a16="http://schemas.microsoft.com/office/drawing/2014/main" id="{B4A9CA48-908E-4D21-83BD-667647E8A0B9}"/>
              </a:ext>
            </a:extLst>
          </p:cNvPr>
          <p:cNvSpPr txBox="1"/>
          <p:nvPr/>
        </p:nvSpPr>
        <p:spPr>
          <a:xfrm>
            <a:off x="4241769" y="5033000"/>
            <a:ext cx="1082435" cy="369332"/>
          </a:xfrm>
          <a:prstGeom prst="rect">
            <a:avLst/>
          </a:prstGeom>
          <a:noFill/>
        </p:spPr>
        <p:txBody>
          <a:bodyPr wrap="square" rtlCol="0">
            <a:spAutoFit/>
          </a:bodyPr>
          <a:lstStyle/>
          <a:p>
            <a:pPr algn="ctr"/>
            <a:r>
              <a:rPr lang="en-US" altLang="ja-JP" b="1">
                <a:latin typeface="Meiryo UI" panose="020B0604030504040204" pitchFamily="50" charset="-128"/>
                <a:ea typeface="Meiryo UI" panose="020B0604030504040204" pitchFamily="50" charset="-128"/>
              </a:rPr>
              <a:t>1</a:t>
            </a:r>
            <a:r>
              <a:rPr lang="en-US" altLang="ja-JP" b="1">
                <a:effectLst/>
                <a:latin typeface="Meiryo UI" panose="020B0604030504040204" pitchFamily="50" charset="-128"/>
                <a:ea typeface="Meiryo UI" panose="020B0604030504040204" pitchFamily="50" charset="-128"/>
              </a:rPr>
              <a:t>.14</a:t>
            </a:r>
            <a:r>
              <a:rPr lang="ja-JP" altLang="en-US" b="1">
                <a:effectLst/>
                <a:latin typeface="Meiryo UI" panose="020B0604030504040204" pitchFamily="50" charset="-128"/>
                <a:ea typeface="Meiryo UI" panose="020B0604030504040204" pitchFamily="50" charset="-128"/>
              </a:rPr>
              <a:t>人</a:t>
            </a:r>
          </a:p>
        </p:txBody>
      </p:sp>
      <p:grpSp>
        <p:nvGrpSpPr>
          <p:cNvPr id="1169" name="グループ化 1168">
            <a:extLst>
              <a:ext uri="{FF2B5EF4-FFF2-40B4-BE49-F238E27FC236}">
                <a16:creationId xmlns:a16="http://schemas.microsoft.com/office/drawing/2014/main" id="{9D5CA5AF-0D51-9335-0EFC-1F33219FAF25}"/>
              </a:ext>
            </a:extLst>
          </p:cNvPr>
          <p:cNvGrpSpPr/>
          <p:nvPr/>
        </p:nvGrpSpPr>
        <p:grpSpPr>
          <a:xfrm>
            <a:off x="5837758" y="4876786"/>
            <a:ext cx="329639" cy="705411"/>
            <a:chOff x="4666551" y="4198408"/>
            <a:chExt cx="461608" cy="804516"/>
          </a:xfrm>
        </p:grpSpPr>
        <p:pic>
          <p:nvPicPr>
            <p:cNvPr id="1170" name="図 1169" descr="アイコン&#10;&#10;自動的に生成された説明">
              <a:extLst>
                <a:ext uri="{FF2B5EF4-FFF2-40B4-BE49-F238E27FC236}">
                  <a16:creationId xmlns:a16="http://schemas.microsoft.com/office/drawing/2014/main" id="{D28F3ED1-D000-51BE-EBB4-760C5B615FB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666551" y="4198408"/>
              <a:ext cx="308955" cy="804516"/>
            </a:xfrm>
            <a:prstGeom prst="rect">
              <a:avLst/>
            </a:prstGeom>
          </p:spPr>
        </p:pic>
        <p:pic>
          <p:nvPicPr>
            <p:cNvPr id="1171" name="図 1170" descr="アイコン&#10;&#10;自動的に生成された説明">
              <a:extLst>
                <a:ext uri="{FF2B5EF4-FFF2-40B4-BE49-F238E27FC236}">
                  <a16:creationId xmlns:a16="http://schemas.microsoft.com/office/drawing/2014/main" id="{8828C8D9-743B-0EF1-3C8A-4954938D9BE7}"/>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3152"/>
            <a:stretch/>
          </p:blipFill>
          <p:spPr>
            <a:xfrm>
              <a:off x="5014315" y="4198408"/>
              <a:ext cx="113844" cy="804516"/>
            </a:xfrm>
            <a:prstGeom prst="rect">
              <a:avLst/>
            </a:prstGeom>
          </p:spPr>
        </p:pic>
      </p:grpSp>
      <p:sp>
        <p:nvSpPr>
          <p:cNvPr id="1212" name="テキスト ボックス 1211">
            <a:extLst>
              <a:ext uri="{FF2B5EF4-FFF2-40B4-BE49-F238E27FC236}">
                <a16:creationId xmlns:a16="http://schemas.microsoft.com/office/drawing/2014/main" id="{887CDDF5-B317-4066-B42B-49B13C61FC54}"/>
              </a:ext>
            </a:extLst>
          </p:cNvPr>
          <p:cNvSpPr txBox="1"/>
          <p:nvPr/>
        </p:nvSpPr>
        <p:spPr>
          <a:xfrm>
            <a:off x="5522903" y="5019715"/>
            <a:ext cx="1082435" cy="369332"/>
          </a:xfrm>
          <a:prstGeom prst="rect">
            <a:avLst/>
          </a:prstGeom>
          <a:noFill/>
        </p:spPr>
        <p:txBody>
          <a:bodyPr wrap="square" rtlCol="0">
            <a:spAutoFit/>
          </a:bodyPr>
          <a:lstStyle/>
          <a:p>
            <a:pPr algn="ctr"/>
            <a:r>
              <a:rPr kumimoji="1" lang="en-US" altLang="ja-JP" b="1">
                <a:latin typeface="Meiryo UI" panose="020B0604030504040204" pitchFamily="50" charset="-128"/>
                <a:ea typeface="Meiryo UI" panose="020B0604030504040204" pitchFamily="50" charset="-128"/>
              </a:rPr>
              <a:t>1</a:t>
            </a:r>
            <a:r>
              <a:rPr kumimoji="1" lang="en-US" altLang="ja-JP" b="1">
                <a:effectLst/>
                <a:latin typeface="Meiryo UI" panose="020B0604030504040204" pitchFamily="50" charset="-128"/>
                <a:ea typeface="Meiryo UI" panose="020B0604030504040204" pitchFamily="50" charset="-128"/>
              </a:rPr>
              <a:t>.20</a:t>
            </a:r>
            <a:r>
              <a:rPr kumimoji="1" lang="ja-JP" altLang="en-US" b="1">
                <a:effectLst/>
                <a:latin typeface="Meiryo UI" panose="020B0604030504040204" pitchFamily="50" charset="-128"/>
                <a:ea typeface="Meiryo UI" panose="020B0604030504040204" pitchFamily="50" charset="-128"/>
              </a:rPr>
              <a:t>人</a:t>
            </a:r>
          </a:p>
        </p:txBody>
      </p:sp>
    </p:spTree>
    <p:extLst>
      <p:ext uri="{BB962C8B-B14F-4D97-AF65-F5344CB8AC3E}">
        <p14:creationId xmlns:p14="http://schemas.microsoft.com/office/powerpoint/2010/main" val="3059872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500"/>
                                  </p:stCondLst>
                                  <p:childTnLst>
                                    <p:animRot by="120000">
                                      <p:cBhvr>
                                        <p:cTn id="6" dur="100" fill="hold">
                                          <p:stCondLst>
                                            <p:cond delay="0"/>
                                          </p:stCondLst>
                                        </p:cTn>
                                        <p:tgtEl>
                                          <p:spTgt spid="1228"/>
                                        </p:tgtEl>
                                        <p:attrNameLst>
                                          <p:attrName>r</p:attrName>
                                        </p:attrNameLst>
                                      </p:cBhvr>
                                    </p:animRot>
                                    <p:animRot by="-240000">
                                      <p:cBhvr>
                                        <p:cTn id="7" dur="200" fill="hold">
                                          <p:stCondLst>
                                            <p:cond delay="200"/>
                                          </p:stCondLst>
                                        </p:cTn>
                                        <p:tgtEl>
                                          <p:spTgt spid="1228"/>
                                        </p:tgtEl>
                                        <p:attrNameLst>
                                          <p:attrName>r</p:attrName>
                                        </p:attrNameLst>
                                      </p:cBhvr>
                                    </p:animRot>
                                    <p:animRot by="240000">
                                      <p:cBhvr>
                                        <p:cTn id="8" dur="200" fill="hold">
                                          <p:stCondLst>
                                            <p:cond delay="400"/>
                                          </p:stCondLst>
                                        </p:cTn>
                                        <p:tgtEl>
                                          <p:spTgt spid="1228"/>
                                        </p:tgtEl>
                                        <p:attrNameLst>
                                          <p:attrName>r</p:attrName>
                                        </p:attrNameLst>
                                      </p:cBhvr>
                                    </p:animRot>
                                    <p:animRot by="-240000">
                                      <p:cBhvr>
                                        <p:cTn id="9" dur="200" fill="hold">
                                          <p:stCondLst>
                                            <p:cond delay="600"/>
                                          </p:stCondLst>
                                        </p:cTn>
                                        <p:tgtEl>
                                          <p:spTgt spid="1228"/>
                                        </p:tgtEl>
                                        <p:attrNameLst>
                                          <p:attrName>r</p:attrName>
                                        </p:attrNameLst>
                                      </p:cBhvr>
                                    </p:animRot>
                                    <p:animRot by="120000">
                                      <p:cBhvr>
                                        <p:cTn id="10" dur="200" fill="hold">
                                          <p:stCondLst>
                                            <p:cond delay="800"/>
                                          </p:stCondLst>
                                        </p:cTn>
                                        <p:tgtEl>
                                          <p:spTgt spid="12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233"/>
                                        </p:tgtEl>
                                        <p:attrNameLst>
                                          <p:attrName>style.visibility</p:attrName>
                                        </p:attrNameLst>
                                      </p:cBhvr>
                                      <p:to>
                                        <p:strVal val="visible"/>
                                      </p:to>
                                    </p:set>
                                    <p:anim calcmode="lin" valueType="num">
                                      <p:cBhvr>
                                        <p:cTn id="15" dur="500" fill="hold"/>
                                        <p:tgtEl>
                                          <p:spTgt spid="1233"/>
                                        </p:tgtEl>
                                        <p:attrNameLst>
                                          <p:attrName>ppt_w</p:attrName>
                                        </p:attrNameLst>
                                      </p:cBhvr>
                                      <p:tavLst>
                                        <p:tav tm="0">
                                          <p:val>
                                            <p:fltVal val="0"/>
                                          </p:val>
                                        </p:tav>
                                        <p:tav tm="100000">
                                          <p:val>
                                            <p:strVal val="#ppt_w"/>
                                          </p:val>
                                        </p:tav>
                                      </p:tavLst>
                                    </p:anim>
                                    <p:anim calcmode="lin" valueType="num">
                                      <p:cBhvr>
                                        <p:cTn id="16" dur="500" fill="hold"/>
                                        <p:tgtEl>
                                          <p:spTgt spid="1233"/>
                                        </p:tgtEl>
                                        <p:attrNameLst>
                                          <p:attrName>ppt_h</p:attrName>
                                        </p:attrNameLst>
                                      </p:cBhvr>
                                      <p:tavLst>
                                        <p:tav tm="0">
                                          <p:val>
                                            <p:fltVal val="0"/>
                                          </p:val>
                                        </p:tav>
                                        <p:tav tm="100000">
                                          <p:val>
                                            <p:strVal val="#ppt_h"/>
                                          </p:val>
                                        </p:tav>
                                      </p:tavLst>
                                    </p:anim>
                                  </p:childTnLst>
                                </p:cTn>
                              </p:par>
                              <p:par>
                                <p:cTn id="17" presetID="1" presetClass="mediacall" presetSubtype="0" fill="hold" nodeType="withEffect">
                                  <p:stCondLst>
                                    <p:cond delay="0"/>
                                  </p:stCondLst>
                                  <p:childTnLst>
                                    <p:cmd type="call" cmd="playFrom(0.0)">
                                      <p:cBhvr>
                                        <p:cTn id="18" dur="3536" fill="hold"/>
                                        <p:tgtEl>
                                          <p:spTgt spid="3"/>
                                        </p:tgtEl>
                                      </p:cBhvr>
                                    </p:cmd>
                                  </p:childTnLst>
                                </p:cTn>
                              </p:par>
                              <p:par>
                                <p:cTn id="19" presetID="26" presetClass="emph" presetSubtype="0" fill="hold" grpId="1" nodeType="withEffect">
                                  <p:stCondLst>
                                    <p:cond delay="500"/>
                                  </p:stCondLst>
                                  <p:childTnLst>
                                    <p:animEffect transition="out" filter="fade">
                                      <p:cBhvr>
                                        <p:cTn id="20" dur="500" tmFilter="0, 0; .2, .5; .8, .5; 1, 0"/>
                                        <p:tgtEl>
                                          <p:spTgt spid="1233"/>
                                        </p:tgtEl>
                                      </p:cBhvr>
                                    </p:animEffect>
                                    <p:animScale>
                                      <p:cBhvr>
                                        <p:cTn id="21" dur="250" autoRev="1" fill="hold"/>
                                        <p:tgtEl>
                                          <p:spTgt spid="123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50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667">
                <p:cTn id="33" fill="hold" display="0">
                  <p:stCondLst>
                    <p:cond delay="indefinite"/>
                  </p:stCondLst>
                  <p:endCondLst>
                    <p:cond evt="onStopAudio" delay="0">
                      <p:tgtEl>
                        <p:sldTgt/>
                      </p:tgtEl>
                    </p:cond>
                  </p:endCondLst>
                </p:cTn>
                <p:tgtEl>
                  <p:spTgt spid="3"/>
                </p:tgtEl>
              </p:cMediaNode>
            </p:audio>
          </p:childTnLst>
        </p:cTn>
      </p:par>
    </p:tnLst>
    <p:bldLst>
      <p:bldP spid="1233" grpId="0"/>
      <p:bldP spid="1233"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3F8211E6-BDCA-47E2-B085-7957FB9E61C1}"/>
              </a:ext>
            </a:extLst>
          </p:cNvPr>
          <p:cNvSpPr/>
          <p:nvPr/>
        </p:nvSpPr>
        <p:spPr>
          <a:xfrm>
            <a:off x="5202653" y="1980712"/>
            <a:ext cx="6087522" cy="6087522"/>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sp>
        <p:nvSpPr>
          <p:cNvPr id="28" name="四角形: 角を丸くする 27">
            <a:extLst>
              <a:ext uri="{FF2B5EF4-FFF2-40B4-BE49-F238E27FC236}">
                <a16:creationId xmlns:a16="http://schemas.microsoft.com/office/drawing/2014/main" id="{A5C5D629-088D-4D7B-B655-7F640FF78E33}"/>
              </a:ext>
            </a:extLst>
          </p:cNvPr>
          <p:cNvSpPr/>
          <p:nvPr/>
        </p:nvSpPr>
        <p:spPr>
          <a:xfrm>
            <a:off x="0" y="28599"/>
            <a:ext cx="4762500" cy="832923"/>
          </a:xfrm>
          <a:prstGeom prst="roundRect">
            <a:avLst>
              <a:gd name="adj" fmla="val 29030"/>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DC3408-78C3-4BEF-A2F3-1198F014738B}"/>
              </a:ext>
            </a:extLst>
          </p:cNvPr>
          <p:cNvSpPr txBox="1"/>
          <p:nvPr/>
        </p:nvSpPr>
        <p:spPr>
          <a:xfrm>
            <a:off x="324357" y="151682"/>
            <a:ext cx="4224233" cy="584775"/>
          </a:xfrm>
          <a:prstGeom prst="rect">
            <a:avLst/>
          </a:prstGeom>
          <a:noFill/>
        </p:spPr>
        <p:txBody>
          <a:bodyPr wrap="none" rtlCol="0">
            <a:spAutoFit/>
          </a:bodyPr>
          <a:lstStyle/>
          <a:p>
            <a:r>
              <a:rPr lang="ja-JP" altLang="en-US" sz="3200" b="1" spc="300">
                <a:solidFill>
                  <a:schemeClr val="bg1"/>
                </a:solidFill>
                <a:latin typeface="BIZ UDPゴシック" panose="020B0400000000000000" pitchFamily="50" charset="-128"/>
                <a:ea typeface="BIZ UDPゴシック" panose="020B0400000000000000" pitchFamily="50" charset="-128"/>
              </a:rPr>
              <a:t>公的年金制度の未来</a:t>
            </a: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47</a:t>
            </a:fld>
            <a:endParaRPr kumimoji="1" lang="ja-JP" altLang="en-US"/>
          </a:p>
        </p:txBody>
      </p:sp>
      <p:pic>
        <p:nvPicPr>
          <p:cNvPr id="3" name="図 2" descr="おもちゃ, 人形, レゴ が含まれている画像&#10;&#10;自動的に生成された説明">
            <a:extLst>
              <a:ext uri="{FF2B5EF4-FFF2-40B4-BE49-F238E27FC236}">
                <a16:creationId xmlns:a16="http://schemas.microsoft.com/office/drawing/2014/main" id="{0E4A23F6-9C23-4ED9-B3AA-570EF01A9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626" y="2238035"/>
            <a:ext cx="2599392" cy="4688282"/>
          </a:xfrm>
          <a:prstGeom prst="rect">
            <a:avLst/>
          </a:prstGeom>
        </p:spPr>
      </p:pic>
      <p:sp>
        <p:nvSpPr>
          <p:cNvPr id="8" name="正方形/長方形 7">
            <a:extLst>
              <a:ext uri="{FF2B5EF4-FFF2-40B4-BE49-F238E27FC236}">
                <a16:creationId xmlns:a16="http://schemas.microsoft.com/office/drawing/2014/main" id="{02C23CC1-AC96-4F67-A464-BB58646D7D63}"/>
              </a:ext>
            </a:extLst>
          </p:cNvPr>
          <p:cNvSpPr/>
          <p:nvPr/>
        </p:nvSpPr>
        <p:spPr>
          <a:xfrm>
            <a:off x="9906000" y="1980713"/>
            <a:ext cx="2783542" cy="60875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6D29791-7ABA-4356-826C-585BCC989AD4}"/>
              </a:ext>
            </a:extLst>
          </p:cNvPr>
          <p:cNvSpPr/>
          <p:nvPr/>
        </p:nvSpPr>
        <p:spPr>
          <a:xfrm>
            <a:off x="5374340" y="6857999"/>
            <a:ext cx="5744149" cy="178845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6F78D90-BA28-4ED1-AFBF-6526A0CF2A08}"/>
              </a:ext>
            </a:extLst>
          </p:cNvPr>
          <p:cNvSpPr txBox="1"/>
          <p:nvPr/>
        </p:nvSpPr>
        <p:spPr>
          <a:xfrm>
            <a:off x="474973" y="1294625"/>
            <a:ext cx="5383212" cy="1585499"/>
          </a:xfrm>
          <a:prstGeom prst="rect">
            <a:avLst/>
          </a:prstGeom>
          <a:noFill/>
        </p:spPr>
        <p:txBody>
          <a:bodyPr wrap="square" rtlCol="0">
            <a:spAutoFit/>
          </a:bodyPr>
          <a:lstStyle>
            <a:defPPr>
              <a:defRPr lang="en-US"/>
            </a:defPPr>
            <a:lvl1pPr>
              <a:lnSpc>
                <a:spcPct val="120000"/>
              </a:lnSpc>
              <a:defRPr sz="1400">
                <a:latin typeface="Meiryo UI" panose="020B0604030504040204" pitchFamily="50" charset="-128"/>
                <a:ea typeface="Meiryo UI" panose="020B0604030504040204" pitchFamily="50" charset="-128"/>
              </a:defRPr>
            </a:lvl1pPr>
          </a:lstStyle>
          <a:p>
            <a:pPr defTabSz="466725">
              <a:tabLst>
                <a:tab pos="2238375" algn="l"/>
              </a:tabLst>
            </a:pPr>
            <a:r>
              <a:rPr lang="ja-JP" altLang="en-US" sz="2800" b="1"/>
              <a:t>将来の人口動態</a:t>
            </a:r>
            <a:r>
              <a:rPr lang="en-US" altLang="ja-JP" sz="2800" b="1"/>
              <a:t>	</a:t>
            </a:r>
            <a:r>
              <a:rPr lang="ja-JP" altLang="en-US" sz="2800" b="1"/>
              <a:t>→　</a:t>
            </a:r>
            <a:r>
              <a:rPr lang="ja-JP" altLang="en-US" sz="2800" b="1">
                <a:solidFill>
                  <a:srgbClr val="ED7D31"/>
                </a:solidFill>
              </a:rPr>
              <a:t>予測できる</a:t>
            </a:r>
          </a:p>
          <a:p>
            <a:pPr defTabSz="2238375">
              <a:tabLst>
                <a:tab pos="2774950" algn="l"/>
              </a:tabLst>
            </a:pPr>
            <a:r>
              <a:rPr lang="ja-JP" altLang="en-US" sz="2800" b="1"/>
              <a:t>将来の経済</a:t>
            </a:r>
            <a:r>
              <a:rPr lang="en-US" altLang="ja-JP" sz="2800" b="1"/>
              <a:t>	</a:t>
            </a:r>
            <a:r>
              <a:rPr lang="ja-JP" altLang="en-US" sz="2800" b="1"/>
              <a:t>→　</a:t>
            </a:r>
            <a:r>
              <a:rPr lang="ja-JP" altLang="en-US" sz="2800" b="1">
                <a:solidFill>
                  <a:srgbClr val="ED7D31"/>
                </a:solidFill>
              </a:rPr>
              <a:t>創れる</a:t>
            </a:r>
          </a:p>
          <a:p>
            <a:pPr defTabSz="461963"/>
            <a:r>
              <a:rPr lang="ja-JP" altLang="en-US" sz="2800" b="1"/>
              <a:t>将来の労働市場</a:t>
            </a:r>
            <a:r>
              <a:rPr lang="en-US" altLang="ja-JP" sz="2800" b="1"/>
              <a:t>	</a:t>
            </a:r>
            <a:r>
              <a:rPr lang="ja-JP" altLang="en-US" sz="2800" b="1"/>
              <a:t>→　</a:t>
            </a:r>
            <a:r>
              <a:rPr lang="ja-JP" altLang="en-US" sz="2800" b="1">
                <a:solidFill>
                  <a:srgbClr val="ED7D31"/>
                </a:solidFill>
              </a:rPr>
              <a:t>創れる</a:t>
            </a:r>
          </a:p>
        </p:txBody>
      </p:sp>
      <p:pic>
        <p:nvPicPr>
          <p:cNvPr id="18" name="ジャン！">
            <a:hlinkClick r:id="" action="ppaction://media"/>
            <a:extLst>
              <a:ext uri="{FF2B5EF4-FFF2-40B4-BE49-F238E27FC236}">
                <a16:creationId xmlns:a16="http://schemas.microsoft.com/office/drawing/2014/main" id="{B5C58C2C-AA9C-41E3-8F9D-77B2C28D70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81842" y="151682"/>
            <a:ext cx="609600" cy="609600"/>
          </a:xfrm>
          <a:prstGeom prst="rect">
            <a:avLst/>
          </a:prstGeom>
        </p:spPr>
      </p:pic>
      <p:grpSp>
        <p:nvGrpSpPr>
          <p:cNvPr id="5" name="グループ化 4">
            <a:extLst>
              <a:ext uri="{FF2B5EF4-FFF2-40B4-BE49-F238E27FC236}">
                <a16:creationId xmlns:a16="http://schemas.microsoft.com/office/drawing/2014/main" id="{CA5E205E-74F4-436B-A009-8745ACD966C2}"/>
              </a:ext>
            </a:extLst>
          </p:cNvPr>
          <p:cNvGrpSpPr/>
          <p:nvPr/>
        </p:nvGrpSpPr>
        <p:grpSpPr>
          <a:xfrm>
            <a:off x="477777" y="3147012"/>
            <a:ext cx="4854216" cy="2432235"/>
            <a:chOff x="477777" y="3147012"/>
            <a:chExt cx="4854216" cy="2432235"/>
          </a:xfrm>
        </p:grpSpPr>
        <p:sp>
          <p:nvSpPr>
            <p:cNvPr id="19" name="フリーフォーム: 図形 18">
              <a:extLst>
                <a:ext uri="{FF2B5EF4-FFF2-40B4-BE49-F238E27FC236}">
                  <a16:creationId xmlns:a16="http://schemas.microsoft.com/office/drawing/2014/main" id="{FA833033-78C4-4EB4-BAC8-16E3433D858B}"/>
                </a:ext>
              </a:extLst>
            </p:cNvPr>
            <p:cNvSpPr/>
            <p:nvPr/>
          </p:nvSpPr>
          <p:spPr>
            <a:xfrm rot="21081958">
              <a:off x="477777" y="3147012"/>
              <a:ext cx="4854216" cy="2432235"/>
            </a:xfrm>
            <a:custGeom>
              <a:avLst/>
              <a:gdLst>
                <a:gd name="connsiteX0" fmla="*/ 2310900 w 4854216"/>
                <a:gd name="connsiteY0" fmla="*/ 154474 h 2432235"/>
                <a:gd name="connsiteX1" fmla="*/ 3626097 w 4854216"/>
                <a:gd name="connsiteY1" fmla="*/ 377915 h 2432235"/>
                <a:gd name="connsiteX2" fmla="*/ 4514031 w 4854216"/>
                <a:gd name="connsiteY2" fmla="*/ 1732386 h 2432235"/>
                <a:gd name="connsiteX3" fmla="*/ 4464169 w 4854216"/>
                <a:gd name="connsiteY3" fmla="*/ 1849415 h 2432235"/>
                <a:gd name="connsiteX4" fmla="*/ 4508795 w 4854216"/>
                <a:gd name="connsiteY4" fmla="*/ 1902891 h 2432235"/>
                <a:gd name="connsiteX5" fmla="*/ 4854216 w 4854216"/>
                <a:gd name="connsiteY5" fmla="*/ 2080104 h 2432235"/>
                <a:gd name="connsiteX6" fmla="*/ 4325684 w 4854216"/>
                <a:gd name="connsiteY6" fmla="*/ 2098699 h 2432235"/>
                <a:gd name="connsiteX7" fmla="*/ 4316626 w 4854216"/>
                <a:gd name="connsiteY7" fmla="*/ 2093372 h 2432235"/>
                <a:gd name="connsiteX8" fmla="*/ 4219697 w 4854216"/>
                <a:gd name="connsiteY8" fmla="*/ 2203582 h 2432235"/>
                <a:gd name="connsiteX9" fmla="*/ 3574311 w 4854216"/>
                <a:gd name="connsiteY9" fmla="*/ 2422983 h 2432235"/>
                <a:gd name="connsiteX10" fmla="*/ 3237484 w 4854216"/>
                <a:gd name="connsiteY10" fmla="*/ 2372007 h 2432235"/>
                <a:gd name="connsiteX11" fmla="*/ 405934 w 4854216"/>
                <a:gd name="connsiteY11" fmla="*/ 1850256 h 2432235"/>
                <a:gd name="connsiteX12" fmla="*/ 570750 w 4854216"/>
                <a:gd name="connsiteY12" fmla="*/ 0 h 2432235"/>
                <a:gd name="connsiteX13" fmla="*/ 1649928 w 4854216"/>
                <a:gd name="connsiteY13" fmla="*/ 72236 h 2432235"/>
                <a:gd name="connsiteX14" fmla="*/ 1770470 w 4854216"/>
                <a:gd name="connsiteY14" fmla="*/ 80680 h 2432235"/>
                <a:gd name="connsiteX15" fmla="*/ 2310900 w 4854216"/>
                <a:gd name="connsiteY15" fmla="*/ 154474 h 243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4216" h="2432235">
                  <a:moveTo>
                    <a:pt x="2310900" y="154474"/>
                  </a:moveTo>
                  <a:cubicBezTo>
                    <a:pt x="2644089" y="203983"/>
                    <a:pt x="3106407" y="278433"/>
                    <a:pt x="3626097" y="377915"/>
                  </a:cubicBezTo>
                  <a:cubicBezTo>
                    <a:pt x="4513929" y="507850"/>
                    <a:pt x="4698066" y="1189423"/>
                    <a:pt x="4514031" y="1732386"/>
                  </a:cubicBezTo>
                  <a:lnTo>
                    <a:pt x="4464169" y="1849415"/>
                  </a:lnTo>
                  <a:lnTo>
                    <a:pt x="4508795" y="1902891"/>
                  </a:lnTo>
                  <a:cubicBezTo>
                    <a:pt x="4617452" y="2018152"/>
                    <a:pt x="4729351" y="2051288"/>
                    <a:pt x="4854216" y="2080104"/>
                  </a:cubicBezTo>
                  <a:cubicBezTo>
                    <a:pt x="4686128" y="2131652"/>
                    <a:pt x="4494508" y="2177315"/>
                    <a:pt x="4325684" y="2098699"/>
                  </a:cubicBezTo>
                  <a:lnTo>
                    <a:pt x="4316626" y="2093372"/>
                  </a:lnTo>
                  <a:lnTo>
                    <a:pt x="4219697" y="2203582"/>
                  </a:lnTo>
                  <a:cubicBezTo>
                    <a:pt x="4045384" y="2369743"/>
                    <a:pt x="3820436" y="2463076"/>
                    <a:pt x="3574311" y="2422983"/>
                  </a:cubicBezTo>
                  <a:cubicBezTo>
                    <a:pt x="3502080" y="2413807"/>
                    <a:pt x="3301820" y="2377384"/>
                    <a:pt x="3237484" y="2372007"/>
                  </a:cubicBezTo>
                  <a:cubicBezTo>
                    <a:pt x="1355670" y="2163107"/>
                    <a:pt x="1147710" y="2048912"/>
                    <a:pt x="405934" y="1850256"/>
                  </a:cubicBezTo>
                  <a:cubicBezTo>
                    <a:pt x="-324211" y="1654558"/>
                    <a:pt x="55041" y="62454"/>
                    <a:pt x="570750" y="0"/>
                  </a:cubicBezTo>
                  <a:cubicBezTo>
                    <a:pt x="570750" y="0"/>
                    <a:pt x="1345577" y="51352"/>
                    <a:pt x="1649928" y="72236"/>
                  </a:cubicBezTo>
                  <a:cubicBezTo>
                    <a:pt x="1720624" y="77020"/>
                    <a:pt x="1764113" y="81244"/>
                    <a:pt x="1770470" y="80680"/>
                  </a:cubicBezTo>
                  <a:cubicBezTo>
                    <a:pt x="1773648" y="80398"/>
                    <a:pt x="1977710" y="104966"/>
                    <a:pt x="2310900" y="154474"/>
                  </a:cubicBezTo>
                  <a:close/>
                </a:path>
              </a:pathLst>
            </a:custGeom>
            <a:solidFill>
              <a:schemeClr val="bg1"/>
            </a:solidFill>
            <a:ln w="76200" cap="rnd">
              <a:solidFill>
                <a:srgbClr val="ED7D31"/>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16" name="テキスト ボックス 15">
              <a:extLst>
                <a:ext uri="{FF2B5EF4-FFF2-40B4-BE49-F238E27FC236}">
                  <a16:creationId xmlns:a16="http://schemas.microsoft.com/office/drawing/2014/main" id="{3ADD2C52-4E7F-4162-9FF2-C9B770BA5DFD}"/>
                </a:ext>
              </a:extLst>
            </p:cNvPr>
            <p:cNvSpPr txBox="1"/>
            <p:nvPr/>
          </p:nvSpPr>
          <p:spPr>
            <a:xfrm>
              <a:off x="907485" y="3735446"/>
              <a:ext cx="3855015" cy="1199624"/>
            </a:xfrm>
            <a:prstGeom prst="rect">
              <a:avLst/>
            </a:prstGeom>
            <a:noFill/>
          </p:spPr>
          <p:txBody>
            <a:bodyPr wrap="square" rtlCol="0">
              <a:spAutoFit/>
            </a:bodyPr>
            <a:lstStyle>
              <a:defPPr>
                <a:defRPr lang="en-US"/>
              </a:defPPr>
              <a:lvl1pPr defTabSz="466725">
                <a:lnSpc>
                  <a:spcPct val="120000"/>
                </a:lnSpc>
                <a:tabLst>
                  <a:tab pos="2238375" algn="l"/>
                </a:tabLst>
                <a:defRPr sz="2800" b="1">
                  <a:latin typeface="Meiryo UI" panose="020B0604030504040204" pitchFamily="50" charset="-128"/>
                  <a:ea typeface="Meiryo UI" panose="020B0604030504040204" pitchFamily="50" charset="-128"/>
                </a:defRPr>
              </a:lvl1pPr>
            </a:lstStyle>
            <a:p>
              <a:r>
                <a:rPr lang="ja-JP" altLang="en-US">
                  <a:solidFill>
                    <a:srgbClr val="ED7D31"/>
                  </a:solidFill>
                </a:rPr>
                <a:t>公的年金制度の未来を</a:t>
              </a:r>
              <a:endParaRPr lang="en-US" altLang="ja-JP">
                <a:solidFill>
                  <a:srgbClr val="ED7D31"/>
                </a:solidFill>
              </a:endParaRPr>
            </a:p>
            <a:p>
              <a:r>
                <a:rPr lang="ja-JP" altLang="en-US" sz="3600">
                  <a:solidFill>
                    <a:srgbClr val="ED7D31"/>
                  </a:solidFill>
                </a:rPr>
                <a:t>「みんなで」創ろう！</a:t>
              </a:r>
            </a:p>
          </p:txBody>
        </p:sp>
      </p:grpSp>
    </p:spTree>
    <p:extLst>
      <p:ext uri="{BB962C8B-B14F-4D97-AF65-F5344CB8AC3E}">
        <p14:creationId xmlns:p14="http://schemas.microsoft.com/office/powerpoint/2010/main" val="4118324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1" presetClass="mediacall" presetSubtype="0" fill="hold" nodeType="withEffect">
                                  <p:stCondLst>
                                    <p:cond delay="0"/>
                                  </p:stCondLst>
                                  <p:childTnLst>
                                    <p:cmd type="call" cmd="playFrom(0.0)">
                                      <p:cBhvr>
                                        <p:cTn id="10" dur="1828" fill="hold"/>
                                        <p:tgtEl>
                                          <p:spTgt spid="18"/>
                                        </p:tgtEl>
                                      </p:cBhvr>
                                    </p:cmd>
                                  </p:childTnLst>
                                </p:cTn>
                              </p:par>
                              <p:par>
                                <p:cTn id="11" presetID="35" presetClass="path" presetSubtype="0" fill="hold" nodeType="withEffect">
                                  <p:stCondLst>
                                    <p:cond delay="0"/>
                                  </p:stCondLst>
                                  <p:childTnLst>
                                    <p:animMotion origin="layout" path="M 0.25737 0.06945 L 7.69231E-7 -1.11111E-6 " pathEditMode="relative" rAng="0" ptsTypes="AA">
                                      <p:cBhvr>
                                        <p:cTn id="12" dur="500" fill="hold"/>
                                        <p:tgtEl>
                                          <p:spTgt spid="5"/>
                                        </p:tgtEl>
                                        <p:attrNameLst>
                                          <p:attrName>ppt_x</p:attrName>
                                          <p:attrName>ppt_y</p:attrName>
                                        </p:attrNameLst>
                                      </p:cBhvr>
                                      <p:rCtr x="-12869" y="-3472"/>
                                    </p:animMotion>
                                  </p:childTnLst>
                                </p:cTn>
                              </p:par>
                            </p:childTnLst>
                          </p:cTn>
                        </p:par>
                      </p:childTnLst>
                    </p:cTn>
                  </p:par>
                </p:childTnLst>
              </p:cTn>
              <p:prevCondLst>
                <p:cond evt="onPrev" delay="0">
                  <p:tgtEl>
                    <p:sldTgt/>
                  </p:tgtEl>
                </p:cond>
              </p:prevCondLst>
              <p:nextCondLst>
                <p:cond evt="onNext" delay="0">
                  <p:tgtEl>
                    <p:sldTgt/>
                  </p:tgtEl>
                </p:cond>
              </p:nextCondLst>
            </p:seq>
            <p:audio>
              <p:cMediaNode vol="16667">
                <p:cTn id="13" fill="hold" display="0">
                  <p:stCondLst>
                    <p:cond delay="indefinite"/>
                  </p:stCondLst>
                  <p:endCondLst>
                    <p:cond evt="onStopAudio" delay="0">
                      <p:tgtEl>
                        <p:sldTgt/>
                      </p:tgtEl>
                    </p:cond>
                  </p:endCondLst>
                </p:cTn>
                <p:tgtEl>
                  <p:spTgt spid="1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fld id="{C7378CBE-A140-4EEA-9819-9CD0025EC3DF}" type="slidenum">
              <a:rPr kumimoji="1" lang="ja-JP" altLang="en-US" smtClean="0"/>
              <a:t>48</a:t>
            </a:fld>
            <a:endParaRPr kumimoji="1" lang="ja-JP" altLang="en-US"/>
          </a:p>
        </p:txBody>
      </p:sp>
      <p:sp>
        <p:nvSpPr>
          <p:cNvPr id="7" name="タイトル 1">
            <a:extLst>
              <a:ext uri="{FF2B5EF4-FFF2-40B4-BE49-F238E27FC236}">
                <a16:creationId xmlns:a16="http://schemas.microsoft.com/office/drawing/2014/main" id="{B420257E-265F-4747-B3FB-01713ED2729C}"/>
              </a:ext>
            </a:extLst>
          </p:cNvPr>
          <p:cNvSpPr txBox="1">
            <a:spLocks/>
          </p:cNvSpPr>
          <p:nvPr/>
        </p:nvSpPr>
        <p:spPr>
          <a:xfrm>
            <a:off x="505171" y="482919"/>
            <a:ext cx="6028837" cy="1077218"/>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sz="3200"/>
              <a:t>ちなみに、</a:t>
            </a:r>
            <a:endParaRPr lang="en-US" altLang="ja-JP" sz="3200"/>
          </a:p>
          <a:p>
            <a:pPr algn="l"/>
            <a:r>
              <a:rPr lang="ja-JP" altLang="en-US" sz="3200"/>
              <a:t>私たちはこんなことを考えています。</a:t>
            </a:r>
          </a:p>
        </p:txBody>
      </p:sp>
      <p:sp>
        <p:nvSpPr>
          <p:cNvPr id="6" name="楕円 5">
            <a:extLst>
              <a:ext uri="{FF2B5EF4-FFF2-40B4-BE49-F238E27FC236}">
                <a16:creationId xmlns:a16="http://schemas.microsoft.com/office/drawing/2014/main" id="{4D2C5B9D-A6F5-4BB5-B144-FADFDFF95006}"/>
              </a:ext>
            </a:extLst>
          </p:cNvPr>
          <p:cNvSpPr/>
          <p:nvPr/>
        </p:nvSpPr>
        <p:spPr>
          <a:xfrm>
            <a:off x="6689283" y="-1095437"/>
            <a:ext cx="3569839" cy="3569839"/>
          </a:xfrm>
          <a:prstGeom prst="ellipse">
            <a:avLst/>
          </a:prstGeom>
          <a:solidFill>
            <a:srgbClr val="C3D5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3D507"/>
              </a:solidFill>
            </a:endParaRPr>
          </a:p>
        </p:txBody>
      </p:sp>
      <p:grpSp>
        <p:nvGrpSpPr>
          <p:cNvPr id="37" name="グループ化 36">
            <a:extLst>
              <a:ext uri="{FF2B5EF4-FFF2-40B4-BE49-F238E27FC236}">
                <a16:creationId xmlns:a16="http://schemas.microsoft.com/office/drawing/2014/main" id="{A6632265-6C31-408A-8677-C3AAEE03E0CA}"/>
              </a:ext>
            </a:extLst>
          </p:cNvPr>
          <p:cNvGrpSpPr/>
          <p:nvPr/>
        </p:nvGrpSpPr>
        <p:grpSpPr>
          <a:xfrm>
            <a:off x="7659533" y="147740"/>
            <a:ext cx="1629337" cy="2241914"/>
            <a:chOff x="186392" y="114566"/>
            <a:chExt cx="1873639" cy="2578066"/>
          </a:xfrm>
        </p:grpSpPr>
        <p:sp>
          <p:nvSpPr>
            <p:cNvPr id="4" name="グラフィックス 2">
              <a:extLst>
                <a:ext uri="{FF2B5EF4-FFF2-40B4-BE49-F238E27FC236}">
                  <a16:creationId xmlns:a16="http://schemas.microsoft.com/office/drawing/2014/main" id="{D73C6C51-42D8-4F08-B5B7-AA9C9C8F8B8F}"/>
                </a:ext>
              </a:extLst>
            </p:cNvPr>
            <p:cNvSpPr/>
            <p:nvPr/>
          </p:nvSpPr>
          <p:spPr>
            <a:xfrm>
              <a:off x="641519" y="1200162"/>
              <a:ext cx="1044376" cy="173227"/>
            </a:xfrm>
            <a:custGeom>
              <a:avLst/>
              <a:gdLst>
                <a:gd name="connsiteX0" fmla="*/ -1891 w 1044376"/>
                <a:gd name="connsiteY0" fmla="*/ 72647 h 173227"/>
                <a:gd name="connsiteX1" fmla="*/ 519592 w 1044376"/>
                <a:gd name="connsiteY1" fmla="*/ 172284 h 173227"/>
                <a:gd name="connsiteX2" fmla="*/ 1042299 w 1044376"/>
                <a:gd name="connsiteY2" fmla="*/ 82535 h 173227"/>
                <a:gd name="connsiteX3" fmla="*/ 529442 w 1044376"/>
                <a:gd name="connsiteY3" fmla="*/ -944 h 173227"/>
                <a:gd name="connsiteX4" fmla="*/ -1891 w 1044376"/>
                <a:gd name="connsiteY4" fmla="*/ 72647 h 17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376" h="173227">
                  <a:moveTo>
                    <a:pt x="-1891" y="72647"/>
                  </a:moveTo>
                  <a:cubicBezTo>
                    <a:pt x="-1891" y="137575"/>
                    <a:pt x="390979" y="172284"/>
                    <a:pt x="519592" y="172284"/>
                  </a:cubicBezTo>
                  <a:cubicBezTo>
                    <a:pt x="749270" y="172284"/>
                    <a:pt x="1051073" y="118023"/>
                    <a:pt x="1042299" y="82535"/>
                  </a:cubicBezTo>
                  <a:cubicBezTo>
                    <a:pt x="1030630" y="35323"/>
                    <a:pt x="780157" y="-944"/>
                    <a:pt x="529442" y="-944"/>
                  </a:cubicBezTo>
                  <a:cubicBezTo>
                    <a:pt x="176976" y="-907"/>
                    <a:pt x="-1891" y="43226"/>
                    <a:pt x="-1891" y="72647"/>
                  </a:cubicBezTo>
                  <a:close/>
                </a:path>
              </a:pathLst>
            </a:custGeom>
            <a:solidFill>
              <a:srgbClr val="FFFFFF"/>
            </a:solidFill>
            <a:ln w="1848" cap="flat">
              <a:noFill/>
              <a:prstDash val="solid"/>
              <a:miter/>
            </a:ln>
          </p:spPr>
          <p:txBody>
            <a:bodyPr rtlCol="0" anchor="ctr"/>
            <a:lstStyle/>
            <a:p>
              <a:endParaRPr lang="ja-JP" altLang="en-US"/>
            </a:p>
          </p:txBody>
        </p:sp>
        <p:sp>
          <p:nvSpPr>
            <p:cNvPr id="5" name="グラフィックス 2">
              <a:extLst>
                <a:ext uri="{FF2B5EF4-FFF2-40B4-BE49-F238E27FC236}">
                  <a16:creationId xmlns:a16="http://schemas.microsoft.com/office/drawing/2014/main" id="{D73C6C51-42D8-4F08-B5B7-AA9C9C8F8B8F}"/>
                </a:ext>
              </a:extLst>
            </p:cNvPr>
            <p:cNvSpPr/>
            <p:nvPr/>
          </p:nvSpPr>
          <p:spPr>
            <a:xfrm>
              <a:off x="632244" y="1190923"/>
              <a:ext cx="1062900" cy="191741"/>
            </a:xfrm>
            <a:custGeom>
              <a:avLst/>
              <a:gdLst>
                <a:gd name="connsiteX0" fmla="*/ 528867 w 1062900"/>
                <a:gd name="connsiteY0" fmla="*/ 190798 h 191741"/>
                <a:gd name="connsiteX1" fmla="*/ 218549 w 1062900"/>
                <a:gd name="connsiteY1" fmla="*/ 165216 h 191741"/>
                <a:gd name="connsiteX2" fmla="*/ 67953 w 1062900"/>
                <a:gd name="connsiteY2" fmla="*/ 133680 h 191741"/>
                <a:gd name="connsiteX3" fmla="*/ -1891 w 1062900"/>
                <a:gd name="connsiteY3" fmla="*/ 81886 h 191741"/>
                <a:gd name="connsiteX4" fmla="*/ 37604 w 1062900"/>
                <a:gd name="connsiteY4" fmla="*/ 49273 h 191741"/>
                <a:gd name="connsiteX5" fmla="*/ 139355 w 1062900"/>
                <a:gd name="connsiteY5" fmla="*/ 24916 h 191741"/>
                <a:gd name="connsiteX6" fmla="*/ 538718 w 1062900"/>
                <a:gd name="connsiteY6" fmla="*/ -944 h 191741"/>
                <a:gd name="connsiteX7" fmla="*/ 886212 w 1062900"/>
                <a:gd name="connsiteY7" fmla="*/ 23172 h 191741"/>
                <a:gd name="connsiteX8" fmla="*/ 1004808 w 1062900"/>
                <a:gd name="connsiteY8" fmla="*/ 50034 h 191741"/>
                <a:gd name="connsiteX9" fmla="*/ 1060572 w 1062900"/>
                <a:gd name="connsiteY9" fmla="*/ 89529 h 191741"/>
                <a:gd name="connsiteX10" fmla="*/ 1056861 w 1062900"/>
                <a:gd name="connsiteY10" fmla="*/ 104499 h 191741"/>
                <a:gd name="connsiteX11" fmla="*/ 989336 w 1062900"/>
                <a:gd name="connsiteY11" fmla="*/ 135479 h 191741"/>
                <a:gd name="connsiteX12" fmla="*/ 861002 w 1062900"/>
                <a:gd name="connsiteY12" fmla="*/ 162508 h 191741"/>
                <a:gd name="connsiteX13" fmla="*/ 528867 w 1062900"/>
                <a:gd name="connsiteY13" fmla="*/ 190798 h 191741"/>
                <a:gd name="connsiteX14" fmla="*/ 16660 w 1062900"/>
                <a:gd name="connsiteY14" fmla="*/ 82182 h 191741"/>
                <a:gd name="connsiteX15" fmla="*/ 73593 w 1062900"/>
                <a:gd name="connsiteY15" fmla="*/ 116001 h 191741"/>
                <a:gd name="connsiteX16" fmla="*/ 221239 w 1062900"/>
                <a:gd name="connsiteY16" fmla="*/ 146869 h 191741"/>
                <a:gd name="connsiteX17" fmla="*/ 528867 w 1062900"/>
                <a:gd name="connsiteY17" fmla="*/ 172247 h 191741"/>
                <a:gd name="connsiteX18" fmla="*/ 865175 w 1062900"/>
                <a:gd name="connsiteY18" fmla="*/ 143029 h 191741"/>
                <a:gd name="connsiteX19" fmla="*/ 1042280 w 1062900"/>
                <a:gd name="connsiteY19" fmla="*/ 93090 h 191741"/>
                <a:gd name="connsiteX20" fmla="*/ 883355 w 1062900"/>
                <a:gd name="connsiteY20" fmla="*/ 41519 h 191741"/>
                <a:gd name="connsiteX21" fmla="*/ 538718 w 1062900"/>
                <a:gd name="connsiteY21" fmla="*/ 17607 h 191741"/>
                <a:gd name="connsiteX22" fmla="*/ 150133 w 1062900"/>
                <a:gd name="connsiteY22" fmla="*/ 41964 h 191741"/>
                <a:gd name="connsiteX23" fmla="*/ 16660 w 1062900"/>
                <a:gd name="connsiteY23" fmla="*/ 82182 h 19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2900" h="191741">
                  <a:moveTo>
                    <a:pt x="528867" y="190798"/>
                  </a:moveTo>
                  <a:cubicBezTo>
                    <a:pt x="462808" y="190798"/>
                    <a:pt x="331598" y="181838"/>
                    <a:pt x="218549" y="165216"/>
                  </a:cubicBezTo>
                  <a:cubicBezTo>
                    <a:pt x="154993" y="155941"/>
                    <a:pt x="104313" y="145274"/>
                    <a:pt x="67953" y="133680"/>
                  </a:cubicBezTo>
                  <a:cubicBezTo>
                    <a:pt x="20296" y="118468"/>
                    <a:pt x="-1891" y="102013"/>
                    <a:pt x="-1891" y="81886"/>
                  </a:cubicBezTo>
                  <a:cubicBezTo>
                    <a:pt x="-1891" y="69642"/>
                    <a:pt x="10650" y="59291"/>
                    <a:pt x="37604" y="49273"/>
                  </a:cubicBezTo>
                  <a:cubicBezTo>
                    <a:pt x="61460" y="40424"/>
                    <a:pt x="96633" y="32003"/>
                    <a:pt x="139355" y="24916"/>
                  </a:cubicBezTo>
                  <a:cubicBezTo>
                    <a:pt x="210572" y="13118"/>
                    <a:pt x="337664" y="-944"/>
                    <a:pt x="538718" y="-944"/>
                  </a:cubicBezTo>
                  <a:cubicBezTo>
                    <a:pt x="661747" y="-944"/>
                    <a:pt x="788412" y="7849"/>
                    <a:pt x="886212" y="23172"/>
                  </a:cubicBezTo>
                  <a:cubicBezTo>
                    <a:pt x="935817" y="30945"/>
                    <a:pt x="975720" y="39979"/>
                    <a:pt x="1004808" y="50034"/>
                  </a:cubicBezTo>
                  <a:cubicBezTo>
                    <a:pt x="1039127" y="61888"/>
                    <a:pt x="1056843" y="74447"/>
                    <a:pt x="1060572" y="89529"/>
                  </a:cubicBezTo>
                  <a:cubicBezTo>
                    <a:pt x="1061796" y="94834"/>
                    <a:pt x="1060423" y="100399"/>
                    <a:pt x="1056861" y="104499"/>
                  </a:cubicBezTo>
                  <a:cubicBezTo>
                    <a:pt x="1053893" y="108209"/>
                    <a:pt x="1044878" y="119804"/>
                    <a:pt x="989336" y="135479"/>
                  </a:cubicBezTo>
                  <a:cubicBezTo>
                    <a:pt x="955945" y="144922"/>
                    <a:pt x="911553" y="154253"/>
                    <a:pt x="861002" y="162508"/>
                  </a:cubicBezTo>
                  <a:cubicBezTo>
                    <a:pt x="752368" y="180224"/>
                    <a:pt x="628207" y="190798"/>
                    <a:pt x="528867" y="190798"/>
                  </a:cubicBezTo>
                  <a:close/>
                  <a:moveTo>
                    <a:pt x="16660" y="82182"/>
                  </a:moveTo>
                  <a:cubicBezTo>
                    <a:pt x="16901" y="86319"/>
                    <a:pt x="22095" y="99583"/>
                    <a:pt x="73593" y="116001"/>
                  </a:cubicBezTo>
                  <a:cubicBezTo>
                    <a:pt x="109006" y="127280"/>
                    <a:pt x="158666" y="137668"/>
                    <a:pt x="221239" y="146869"/>
                  </a:cubicBezTo>
                  <a:cubicBezTo>
                    <a:pt x="333416" y="163361"/>
                    <a:pt x="463475" y="172247"/>
                    <a:pt x="528867" y="172247"/>
                  </a:cubicBezTo>
                  <a:cubicBezTo>
                    <a:pt x="629914" y="172247"/>
                    <a:pt x="755633" y="161320"/>
                    <a:pt x="865175" y="143029"/>
                  </a:cubicBezTo>
                  <a:cubicBezTo>
                    <a:pt x="998742" y="120768"/>
                    <a:pt x="1037698" y="99991"/>
                    <a:pt x="1042280" y="93090"/>
                  </a:cubicBezTo>
                  <a:cubicBezTo>
                    <a:pt x="1037309" y="79827"/>
                    <a:pt x="993121" y="58716"/>
                    <a:pt x="883355" y="41519"/>
                  </a:cubicBezTo>
                  <a:cubicBezTo>
                    <a:pt x="786446" y="26326"/>
                    <a:pt x="660745" y="17607"/>
                    <a:pt x="538718" y="17607"/>
                  </a:cubicBezTo>
                  <a:cubicBezTo>
                    <a:pt x="344435" y="17607"/>
                    <a:pt x="220163" y="30852"/>
                    <a:pt x="150133" y="41964"/>
                  </a:cubicBezTo>
                  <a:cubicBezTo>
                    <a:pt x="31705" y="60756"/>
                    <a:pt x="17643" y="80513"/>
                    <a:pt x="16660" y="82182"/>
                  </a:cubicBezTo>
                  <a:close/>
                </a:path>
              </a:pathLst>
            </a:custGeom>
            <a:solidFill>
              <a:srgbClr val="1A1E22"/>
            </a:solidFill>
            <a:ln w="1848" cap="flat">
              <a:noFill/>
              <a:prstDash val="solid"/>
              <a:miter/>
            </a:ln>
          </p:spPr>
          <p:txBody>
            <a:bodyPr rtlCol="0" anchor="ctr"/>
            <a:lstStyle/>
            <a:p>
              <a:endParaRPr lang="ja-JP" altLang="en-US"/>
            </a:p>
          </p:txBody>
        </p:sp>
        <p:sp>
          <p:nvSpPr>
            <p:cNvPr id="8" name="グラフィックス 2">
              <a:extLst>
                <a:ext uri="{FF2B5EF4-FFF2-40B4-BE49-F238E27FC236}">
                  <a16:creationId xmlns:a16="http://schemas.microsoft.com/office/drawing/2014/main" id="{D73C6C51-42D8-4F08-B5B7-AA9C9C8F8B8F}"/>
                </a:ext>
              </a:extLst>
            </p:cNvPr>
            <p:cNvSpPr/>
            <p:nvPr/>
          </p:nvSpPr>
          <p:spPr>
            <a:xfrm>
              <a:off x="908814" y="801165"/>
              <a:ext cx="498693" cy="472186"/>
            </a:xfrm>
            <a:custGeom>
              <a:avLst/>
              <a:gdLst>
                <a:gd name="connsiteX0" fmla="*/ 310249 w 498693"/>
                <a:gd name="connsiteY0" fmla="*/ 460458 h 472186"/>
                <a:gd name="connsiteX1" fmla="*/ 370985 w 498693"/>
                <a:gd name="connsiteY1" fmla="*/ 440052 h 472186"/>
                <a:gd name="connsiteX2" fmla="*/ 487280 w 498693"/>
                <a:gd name="connsiteY2" fmla="*/ 293092 h 472186"/>
                <a:gd name="connsiteX3" fmla="*/ 389554 w 498693"/>
                <a:gd name="connsiteY3" fmla="*/ 39187 h 472186"/>
                <a:gd name="connsiteX4" fmla="*/ 92740 w 498693"/>
                <a:gd name="connsiteY4" fmla="*/ 43862 h 472186"/>
                <a:gd name="connsiteX5" fmla="*/ 2676 w 498693"/>
                <a:gd name="connsiteY5" fmla="*/ 276211 h 472186"/>
                <a:gd name="connsiteX6" fmla="*/ 182044 w 498693"/>
                <a:gd name="connsiteY6" fmla="*/ 466524 h 472186"/>
                <a:gd name="connsiteX7" fmla="*/ 310249 w 498693"/>
                <a:gd name="connsiteY7" fmla="*/ 460458 h 47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693" h="472186">
                  <a:moveTo>
                    <a:pt x="310249" y="460458"/>
                  </a:moveTo>
                  <a:cubicBezTo>
                    <a:pt x="331212" y="456024"/>
                    <a:pt x="351599" y="449179"/>
                    <a:pt x="370985" y="440052"/>
                  </a:cubicBezTo>
                  <a:cubicBezTo>
                    <a:pt x="431961" y="411261"/>
                    <a:pt x="466837" y="356796"/>
                    <a:pt x="487280" y="293092"/>
                  </a:cubicBezTo>
                  <a:cubicBezTo>
                    <a:pt x="516757" y="201210"/>
                    <a:pt x="476038" y="94246"/>
                    <a:pt x="389554" y="39187"/>
                  </a:cubicBezTo>
                  <a:cubicBezTo>
                    <a:pt x="303070" y="-15872"/>
                    <a:pt x="176980" y="-14240"/>
                    <a:pt x="92740" y="43862"/>
                  </a:cubicBezTo>
                  <a:cubicBezTo>
                    <a:pt x="16200" y="96713"/>
                    <a:pt x="-14316" y="186870"/>
                    <a:pt x="2676" y="276211"/>
                  </a:cubicBezTo>
                  <a:cubicBezTo>
                    <a:pt x="19520" y="364828"/>
                    <a:pt x="96432" y="444819"/>
                    <a:pt x="182044" y="466524"/>
                  </a:cubicBezTo>
                  <a:cubicBezTo>
                    <a:pt x="221484" y="476467"/>
                    <a:pt x="270495" y="468880"/>
                    <a:pt x="310249" y="460458"/>
                  </a:cubicBezTo>
                  <a:close/>
                </a:path>
              </a:pathLst>
            </a:custGeom>
            <a:solidFill>
              <a:schemeClr val="bg1"/>
            </a:solidFill>
            <a:ln w="1848" cap="flat">
              <a:noFill/>
              <a:prstDash val="solid"/>
              <a:miter/>
            </a:ln>
          </p:spPr>
          <p:txBody>
            <a:bodyPr rtlCol="0" anchor="ctr"/>
            <a:lstStyle/>
            <a:p>
              <a:endParaRPr lang="ja-JP" altLang="en-US"/>
            </a:p>
          </p:txBody>
        </p:sp>
        <p:sp>
          <p:nvSpPr>
            <p:cNvPr id="9" name="グラフィックス 2">
              <a:extLst>
                <a:ext uri="{FF2B5EF4-FFF2-40B4-BE49-F238E27FC236}">
                  <a16:creationId xmlns:a16="http://schemas.microsoft.com/office/drawing/2014/main" id="{D73C6C51-42D8-4F08-B5B7-AA9C9C8F8B8F}"/>
                </a:ext>
              </a:extLst>
            </p:cNvPr>
            <p:cNvSpPr/>
            <p:nvPr/>
          </p:nvSpPr>
          <p:spPr>
            <a:xfrm>
              <a:off x="1067128" y="927131"/>
              <a:ext cx="183419" cy="326680"/>
            </a:xfrm>
            <a:custGeom>
              <a:avLst/>
              <a:gdLst>
                <a:gd name="connsiteX0" fmla="*/ 59349 w 183419"/>
                <a:gd name="connsiteY0" fmla="*/ 325736 h 326680"/>
                <a:gd name="connsiteX1" fmla="*/ 50351 w 183419"/>
                <a:gd name="connsiteY1" fmla="*/ 318668 h 326680"/>
                <a:gd name="connsiteX2" fmla="*/ -1313 w 183419"/>
                <a:gd name="connsiteY2" fmla="*/ 82386 h 326680"/>
                <a:gd name="connsiteX3" fmla="*/ 16663 w 183419"/>
                <a:gd name="connsiteY3" fmla="*/ 13896 h 326680"/>
                <a:gd name="connsiteX4" fmla="*/ 76935 w 183419"/>
                <a:gd name="connsiteY4" fmla="*/ 2098 h 326680"/>
                <a:gd name="connsiteX5" fmla="*/ 104650 w 183419"/>
                <a:gd name="connsiteY5" fmla="*/ 19165 h 326680"/>
                <a:gd name="connsiteX6" fmla="*/ 138041 w 183419"/>
                <a:gd name="connsiteY6" fmla="*/ 19369 h 326680"/>
                <a:gd name="connsiteX7" fmla="*/ 173993 w 183419"/>
                <a:gd name="connsiteY7" fmla="*/ 45340 h 326680"/>
                <a:gd name="connsiteX8" fmla="*/ 173325 w 183419"/>
                <a:gd name="connsiteY8" fmla="*/ 135368 h 326680"/>
                <a:gd name="connsiteX9" fmla="*/ 169615 w 183419"/>
                <a:gd name="connsiteY9" fmla="*/ 153659 h 326680"/>
                <a:gd name="connsiteX10" fmla="*/ 129434 w 183419"/>
                <a:gd name="connsiteY10" fmla="*/ 318761 h 326680"/>
                <a:gd name="connsiteX11" fmla="*/ 117858 w 183419"/>
                <a:gd name="connsiteY11" fmla="*/ 324938 h 326680"/>
                <a:gd name="connsiteX12" fmla="*/ 111680 w 183419"/>
                <a:gd name="connsiteY12" fmla="*/ 313363 h 326680"/>
                <a:gd name="connsiteX13" fmla="*/ 151324 w 183419"/>
                <a:gd name="connsiteY13" fmla="*/ 150635 h 326680"/>
                <a:gd name="connsiteX14" fmla="*/ 155182 w 183419"/>
                <a:gd name="connsiteY14" fmla="*/ 131527 h 326680"/>
                <a:gd name="connsiteX15" fmla="*/ 158002 w 183419"/>
                <a:gd name="connsiteY15" fmla="*/ 54820 h 326680"/>
                <a:gd name="connsiteX16" fmla="*/ 133719 w 183419"/>
                <a:gd name="connsiteY16" fmla="*/ 37438 h 326680"/>
                <a:gd name="connsiteX17" fmla="*/ 117023 w 183419"/>
                <a:gd name="connsiteY17" fmla="*/ 36195 h 326680"/>
                <a:gd name="connsiteX18" fmla="*/ 119769 w 183419"/>
                <a:gd name="connsiteY18" fmla="*/ 42075 h 326680"/>
                <a:gd name="connsiteX19" fmla="*/ 114463 w 183419"/>
                <a:gd name="connsiteY19" fmla="*/ 93535 h 326680"/>
                <a:gd name="connsiteX20" fmla="*/ 58811 w 183419"/>
                <a:gd name="connsiteY20" fmla="*/ 101642 h 326680"/>
                <a:gd name="connsiteX21" fmla="*/ 48904 w 183419"/>
                <a:gd name="connsiteY21" fmla="*/ 60107 h 326680"/>
                <a:gd name="connsiteX22" fmla="*/ 76044 w 183419"/>
                <a:gd name="connsiteY22" fmla="*/ 30611 h 326680"/>
                <a:gd name="connsiteX23" fmla="*/ 84040 w 183419"/>
                <a:gd name="connsiteY23" fmla="*/ 26122 h 326680"/>
                <a:gd name="connsiteX24" fmla="*/ 71184 w 183419"/>
                <a:gd name="connsiteY24" fmla="*/ 19796 h 326680"/>
                <a:gd name="connsiteX25" fmla="*/ 29185 w 183419"/>
                <a:gd name="connsiteY25" fmla="*/ 27494 h 326680"/>
                <a:gd name="connsiteX26" fmla="*/ 17090 w 183419"/>
                <a:gd name="connsiteY26" fmla="*/ 81292 h 326680"/>
                <a:gd name="connsiteX27" fmla="*/ 68253 w 183419"/>
                <a:gd name="connsiteY27" fmla="*/ 314327 h 326680"/>
                <a:gd name="connsiteX28" fmla="*/ 61445 w 183419"/>
                <a:gd name="connsiteY28" fmla="*/ 325458 h 326680"/>
                <a:gd name="connsiteX29" fmla="*/ 59349 w 183419"/>
                <a:gd name="connsiteY29" fmla="*/ 325736 h 326680"/>
                <a:gd name="connsiteX30" fmla="*/ 98083 w 183419"/>
                <a:gd name="connsiteY30" fmla="*/ 40313 h 326680"/>
                <a:gd name="connsiteX31" fmla="*/ 86155 w 183419"/>
                <a:gd name="connsiteY31" fmla="*/ 46212 h 326680"/>
                <a:gd name="connsiteX32" fmla="*/ 66231 w 183419"/>
                <a:gd name="connsiteY32" fmla="*/ 67007 h 326680"/>
                <a:gd name="connsiteX33" fmla="*/ 70349 w 183419"/>
                <a:gd name="connsiteY33" fmla="*/ 87005 h 326680"/>
                <a:gd name="connsiteX34" fmla="*/ 100179 w 183419"/>
                <a:gd name="connsiteY34" fmla="*/ 81811 h 326680"/>
                <a:gd name="connsiteX35" fmla="*/ 102720 w 183419"/>
                <a:gd name="connsiteY35" fmla="*/ 49088 h 326680"/>
                <a:gd name="connsiteX36" fmla="*/ 98083 w 183419"/>
                <a:gd name="connsiteY36" fmla="*/ 40313 h 3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19" h="326680">
                  <a:moveTo>
                    <a:pt x="59349" y="325736"/>
                  </a:moveTo>
                  <a:cubicBezTo>
                    <a:pt x="55082" y="325736"/>
                    <a:pt x="51372" y="322805"/>
                    <a:pt x="50351" y="318668"/>
                  </a:cubicBezTo>
                  <a:cubicBezTo>
                    <a:pt x="48330" y="310413"/>
                    <a:pt x="821" y="116167"/>
                    <a:pt x="-1313" y="82386"/>
                  </a:cubicBezTo>
                  <a:cubicBezTo>
                    <a:pt x="-2815" y="58752"/>
                    <a:pt x="-2778" y="32002"/>
                    <a:pt x="16663" y="13896"/>
                  </a:cubicBezTo>
                  <a:cubicBezTo>
                    <a:pt x="31504" y="76"/>
                    <a:pt x="55731" y="-4654"/>
                    <a:pt x="76935" y="2098"/>
                  </a:cubicBezTo>
                  <a:cubicBezTo>
                    <a:pt x="87397" y="5493"/>
                    <a:pt x="96896" y="11355"/>
                    <a:pt x="104650" y="19165"/>
                  </a:cubicBezTo>
                  <a:cubicBezTo>
                    <a:pt x="115669" y="16828"/>
                    <a:pt x="127059" y="16883"/>
                    <a:pt x="138041" y="19369"/>
                  </a:cubicBezTo>
                  <a:cubicBezTo>
                    <a:pt x="153105" y="22653"/>
                    <a:pt x="166127" y="32058"/>
                    <a:pt x="173993" y="45340"/>
                  </a:cubicBezTo>
                  <a:cubicBezTo>
                    <a:pt x="187702" y="68603"/>
                    <a:pt x="179743" y="105630"/>
                    <a:pt x="173325" y="135368"/>
                  </a:cubicBezTo>
                  <a:cubicBezTo>
                    <a:pt x="171896" y="142083"/>
                    <a:pt x="170524" y="148353"/>
                    <a:pt x="169615" y="153659"/>
                  </a:cubicBezTo>
                  <a:cubicBezTo>
                    <a:pt x="161304" y="203171"/>
                    <a:pt x="148151" y="257154"/>
                    <a:pt x="129434" y="318761"/>
                  </a:cubicBezTo>
                  <a:cubicBezTo>
                    <a:pt x="127950" y="323659"/>
                    <a:pt x="122755" y="326423"/>
                    <a:pt x="117858" y="324938"/>
                  </a:cubicBezTo>
                  <a:cubicBezTo>
                    <a:pt x="112960" y="323454"/>
                    <a:pt x="110196" y="318260"/>
                    <a:pt x="111680" y="313363"/>
                  </a:cubicBezTo>
                  <a:cubicBezTo>
                    <a:pt x="130231" y="252590"/>
                    <a:pt x="143217" y="199368"/>
                    <a:pt x="151324" y="150635"/>
                  </a:cubicBezTo>
                  <a:cubicBezTo>
                    <a:pt x="152289" y="145070"/>
                    <a:pt x="153680" y="138447"/>
                    <a:pt x="155182" y="131527"/>
                  </a:cubicBezTo>
                  <a:cubicBezTo>
                    <a:pt x="160599" y="106335"/>
                    <a:pt x="168038" y="71849"/>
                    <a:pt x="158002" y="54820"/>
                  </a:cubicBezTo>
                  <a:cubicBezTo>
                    <a:pt x="152715" y="45860"/>
                    <a:pt x="143904" y="39552"/>
                    <a:pt x="133719" y="37438"/>
                  </a:cubicBezTo>
                  <a:cubicBezTo>
                    <a:pt x="128246" y="36176"/>
                    <a:pt x="122625" y="35749"/>
                    <a:pt x="117023" y="36195"/>
                  </a:cubicBezTo>
                  <a:cubicBezTo>
                    <a:pt x="118043" y="38105"/>
                    <a:pt x="118952" y="40072"/>
                    <a:pt x="119769" y="42075"/>
                  </a:cubicBezTo>
                  <a:cubicBezTo>
                    <a:pt x="127319" y="60515"/>
                    <a:pt x="125334" y="80234"/>
                    <a:pt x="114463" y="93535"/>
                  </a:cubicBezTo>
                  <a:cubicBezTo>
                    <a:pt x="99790" y="111585"/>
                    <a:pt x="72984" y="112717"/>
                    <a:pt x="58811" y="101642"/>
                  </a:cubicBezTo>
                  <a:cubicBezTo>
                    <a:pt x="46901" y="92367"/>
                    <a:pt x="42820" y="75244"/>
                    <a:pt x="48904" y="60107"/>
                  </a:cubicBezTo>
                  <a:cubicBezTo>
                    <a:pt x="53338" y="49106"/>
                    <a:pt x="62206" y="39460"/>
                    <a:pt x="76044" y="30611"/>
                  </a:cubicBezTo>
                  <a:cubicBezTo>
                    <a:pt x="78623" y="28960"/>
                    <a:pt x="81294" y="27457"/>
                    <a:pt x="84040" y="26122"/>
                  </a:cubicBezTo>
                  <a:cubicBezTo>
                    <a:pt x="80088" y="23394"/>
                    <a:pt x="75766" y="21261"/>
                    <a:pt x="71184" y="19796"/>
                  </a:cubicBezTo>
                  <a:cubicBezTo>
                    <a:pt x="56343" y="15065"/>
                    <a:pt x="39128" y="18237"/>
                    <a:pt x="29185" y="27494"/>
                  </a:cubicBezTo>
                  <a:cubicBezTo>
                    <a:pt x="15680" y="40072"/>
                    <a:pt x="15810" y="60886"/>
                    <a:pt x="17090" y="81292"/>
                  </a:cubicBezTo>
                  <a:cubicBezTo>
                    <a:pt x="18722" y="107022"/>
                    <a:pt x="51260" y="244984"/>
                    <a:pt x="68253" y="314327"/>
                  </a:cubicBezTo>
                  <a:cubicBezTo>
                    <a:pt x="69422" y="319280"/>
                    <a:pt x="66379" y="324234"/>
                    <a:pt x="61445" y="325458"/>
                  </a:cubicBezTo>
                  <a:cubicBezTo>
                    <a:pt x="60759" y="325625"/>
                    <a:pt x="60053" y="325718"/>
                    <a:pt x="59349" y="325736"/>
                  </a:cubicBezTo>
                  <a:close/>
                  <a:moveTo>
                    <a:pt x="98083" y="40313"/>
                  </a:moveTo>
                  <a:cubicBezTo>
                    <a:pt x="93909" y="41853"/>
                    <a:pt x="89902" y="43819"/>
                    <a:pt x="86155" y="46212"/>
                  </a:cubicBezTo>
                  <a:cubicBezTo>
                    <a:pt x="75822" y="52816"/>
                    <a:pt x="69125" y="59810"/>
                    <a:pt x="66231" y="67007"/>
                  </a:cubicBezTo>
                  <a:cubicBezTo>
                    <a:pt x="63764" y="73166"/>
                    <a:pt x="63986" y="82052"/>
                    <a:pt x="70349" y="87005"/>
                  </a:cubicBezTo>
                  <a:cubicBezTo>
                    <a:pt x="77955" y="92960"/>
                    <a:pt x="93297" y="90289"/>
                    <a:pt x="100179" y="81811"/>
                  </a:cubicBezTo>
                  <a:cubicBezTo>
                    <a:pt x="107989" y="72202"/>
                    <a:pt x="106616" y="58604"/>
                    <a:pt x="102720" y="49088"/>
                  </a:cubicBezTo>
                  <a:cubicBezTo>
                    <a:pt x="101459" y="46027"/>
                    <a:pt x="99919" y="43077"/>
                    <a:pt x="98083" y="40313"/>
                  </a:cubicBezTo>
                  <a:close/>
                </a:path>
              </a:pathLst>
            </a:custGeom>
            <a:solidFill>
              <a:srgbClr val="1A1E22"/>
            </a:solidFill>
            <a:ln w="1848" cap="flat">
              <a:noFill/>
              <a:prstDash val="solid"/>
              <a:miter/>
            </a:ln>
          </p:spPr>
          <p:txBody>
            <a:bodyPr rtlCol="0" anchor="ctr"/>
            <a:lstStyle/>
            <a:p>
              <a:endParaRPr lang="ja-JP" altLang="en-US"/>
            </a:p>
          </p:txBody>
        </p:sp>
        <p:sp>
          <p:nvSpPr>
            <p:cNvPr id="10" name="グラフィックス 2">
              <a:extLst>
                <a:ext uri="{FF2B5EF4-FFF2-40B4-BE49-F238E27FC236}">
                  <a16:creationId xmlns:a16="http://schemas.microsoft.com/office/drawing/2014/main" id="{D73C6C51-42D8-4F08-B5B7-AA9C9C8F8B8F}"/>
                </a:ext>
              </a:extLst>
            </p:cNvPr>
            <p:cNvSpPr/>
            <p:nvPr/>
          </p:nvSpPr>
          <p:spPr>
            <a:xfrm>
              <a:off x="1033926" y="1241820"/>
              <a:ext cx="246983" cy="179522"/>
            </a:xfrm>
            <a:custGeom>
              <a:avLst/>
              <a:gdLst>
                <a:gd name="connsiteX0" fmla="*/ 243703 w 246983"/>
                <a:gd name="connsiteY0" fmla="*/ 46 h 179522"/>
                <a:gd name="connsiteX1" fmla="*/ -667 w 246983"/>
                <a:gd name="connsiteY1" fmla="*/ -715 h 179522"/>
                <a:gd name="connsiteX2" fmla="*/ 62646 w 246983"/>
                <a:gd name="connsiteY2" fmla="*/ 163423 h 179522"/>
                <a:gd name="connsiteX3" fmla="*/ 184025 w 246983"/>
                <a:gd name="connsiteY3" fmla="*/ 178579 h 179522"/>
                <a:gd name="connsiteX4" fmla="*/ 243703 w 246983"/>
                <a:gd name="connsiteY4" fmla="*/ 46 h 17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83" h="179522">
                  <a:moveTo>
                    <a:pt x="243703" y="46"/>
                  </a:moveTo>
                  <a:cubicBezTo>
                    <a:pt x="178163" y="-3052"/>
                    <a:pt x="65615" y="2402"/>
                    <a:pt x="-667" y="-715"/>
                  </a:cubicBezTo>
                  <a:cubicBezTo>
                    <a:pt x="-11594" y="-1234"/>
                    <a:pt x="54039" y="155873"/>
                    <a:pt x="62646" y="163423"/>
                  </a:cubicBezTo>
                  <a:cubicBezTo>
                    <a:pt x="87635" y="185350"/>
                    <a:pt x="152971" y="164128"/>
                    <a:pt x="184025" y="178579"/>
                  </a:cubicBezTo>
                  <a:cubicBezTo>
                    <a:pt x="182596" y="177967"/>
                    <a:pt x="256002" y="-937"/>
                    <a:pt x="243703" y="46"/>
                  </a:cubicBezTo>
                  <a:close/>
                </a:path>
              </a:pathLst>
            </a:custGeom>
            <a:solidFill>
              <a:srgbClr val="1A1E22"/>
            </a:solidFill>
            <a:ln w="1848" cap="flat">
              <a:noFill/>
              <a:prstDash val="solid"/>
              <a:miter/>
            </a:ln>
          </p:spPr>
          <p:txBody>
            <a:bodyPr rtlCol="0" anchor="ctr"/>
            <a:lstStyle/>
            <a:p>
              <a:endParaRPr lang="ja-JP" altLang="en-US"/>
            </a:p>
          </p:txBody>
        </p:sp>
        <p:sp>
          <p:nvSpPr>
            <p:cNvPr id="11" name="グラフィックス 2">
              <a:extLst>
                <a:ext uri="{FF2B5EF4-FFF2-40B4-BE49-F238E27FC236}">
                  <a16:creationId xmlns:a16="http://schemas.microsoft.com/office/drawing/2014/main" id="{D73C6C51-42D8-4F08-B5B7-AA9C9C8F8B8F}"/>
                </a:ext>
              </a:extLst>
            </p:cNvPr>
            <p:cNvSpPr/>
            <p:nvPr/>
          </p:nvSpPr>
          <p:spPr>
            <a:xfrm>
              <a:off x="241433" y="1044986"/>
              <a:ext cx="452074" cy="118203"/>
            </a:xfrm>
            <a:custGeom>
              <a:avLst/>
              <a:gdLst>
                <a:gd name="connsiteX0" fmla="*/ 7366 w 452074"/>
                <a:gd name="connsiteY0" fmla="*/ 117260 h 118203"/>
                <a:gd name="connsiteX1" fmla="*/ -1891 w 452074"/>
                <a:gd name="connsiteY1" fmla="*/ 107966 h 118203"/>
                <a:gd name="connsiteX2" fmla="*/ 5288 w 452074"/>
                <a:gd name="connsiteY2" fmla="*/ 98950 h 118203"/>
                <a:gd name="connsiteX3" fmla="*/ 438822 w 452074"/>
                <a:gd name="connsiteY3" fmla="*/ -705 h 118203"/>
                <a:gd name="connsiteX4" fmla="*/ 449952 w 452074"/>
                <a:gd name="connsiteY4" fmla="*/ 6252 h 118203"/>
                <a:gd name="connsiteX5" fmla="*/ 442977 w 452074"/>
                <a:gd name="connsiteY5" fmla="*/ 17382 h 118203"/>
                <a:gd name="connsiteX6" fmla="*/ 9444 w 452074"/>
                <a:gd name="connsiteY6" fmla="*/ 117037 h 118203"/>
                <a:gd name="connsiteX7" fmla="*/ 7366 w 452074"/>
                <a:gd name="connsiteY7" fmla="*/ 117260 h 11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074" h="118203">
                  <a:moveTo>
                    <a:pt x="7366" y="117260"/>
                  </a:moveTo>
                  <a:cubicBezTo>
                    <a:pt x="2246" y="117241"/>
                    <a:pt x="-1891" y="113086"/>
                    <a:pt x="-1891" y="107966"/>
                  </a:cubicBezTo>
                  <a:cubicBezTo>
                    <a:pt x="-1872" y="103662"/>
                    <a:pt x="1096" y="99933"/>
                    <a:pt x="5288" y="98950"/>
                  </a:cubicBezTo>
                  <a:lnTo>
                    <a:pt x="438822" y="-705"/>
                  </a:lnTo>
                  <a:cubicBezTo>
                    <a:pt x="443812" y="-1855"/>
                    <a:pt x="448802" y="1261"/>
                    <a:pt x="449952" y="6252"/>
                  </a:cubicBezTo>
                  <a:cubicBezTo>
                    <a:pt x="451084" y="11260"/>
                    <a:pt x="447967" y="16232"/>
                    <a:pt x="442977" y="17382"/>
                  </a:cubicBezTo>
                  <a:lnTo>
                    <a:pt x="9444" y="117037"/>
                  </a:lnTo>
                  <a:cubicBezTo>
                    <a:pt x="8757" y="117186"/>
                    <a:pt x="8071" y="117260"/>
                    <a:pt x="7366" y="117260"/>
                  </a:cubicBezTo>
                  <a:close/>
                </a:path>
              </a:pathLst>
            </a:custGeom>
            <a:solidFill>
              <a:srgbClr val="1A1E22"/>
            </a:solidFill>
            <a:ln w="1848" cap="flat">
              <a:noFill/>
              <a:prstDash val="solid"/>
              <a:miter/>
            </a:ln>
          </p:spPr>
          <p:txBody>
            <a:bodyPr rtlCol="0" anchor="ctr"/>
            <a:lstStyle/>
            <a:p>
              <a:endParaRPr lang="ja-JP" altLang="en-US"/>
            </a:p>
          </p:txBody>
        </p:sp>
        <p:sp>
          <p:nvSpPr>
            <p:cNvPr id="12" name="グラフィックス 2">
              <a:extLst>
                <a:ext uri="{FF2B5EF4-FFF2-40B4-BE49-F238E27FC236}">
                  <a16:creationId xmlns:a16="http://schemas.microsoft.com/office/drawing/2014/main" id="{D73C6C51-42D8-4F08-B5B7-AA9C9C8F8B8F}"/>
                </a:ext>
              </a:extLst>
            </p:cNvPr>
            <p:cNvSpPr/>
            <p:nvPr/>
          </p:nvSpPr>
          <p:spPr>
            <a:xfrm>
              <a:off x="241232" y="890481"/>
              <a:ext cx="444084" cy="44092"/>
            </a:xfrm>
            <a:custGeom>
              <a:avLst/>
              <a:gdLst>
                <a:gd name="connsiteX0" fmla="*/ 407523 w 444084"/>
                <a:gd name="connsiteY0" fmla="*/ 43145 h 44092"/>
                <a:gd name="connsiteX1" fmla="*/ 6417 w 444084"/>
                <a:gd name="connsiteY1" fmla="*/ 17563 h 44092"/>
                <a:gd name="connsiteX2" fmla="*/ -1839 w 444084"/>
                <a:gd name="connsiteY2" fmla="*/ 7379 h 44092"/>
                <a:gd name="connsiteX3" fmla="*/ 8346 w 444084"/>
                <a:gd name="connsiteY3" fmla="*/ -895 h 44092"/>
                <a:gd name="connsiteX4" fmla="*/ 8847 w 444084"/>
                <a:gd name="connsiteY4" fmla="*/ -821 h 44092"/>
                <a:gd name="connsiteX5" fmla="*/ 432919 w 444084"/>
                <a:gd name="connsiteY5" fmla="*/ 24483 h 44092"/>
                <a:gd name="connsiteX6" fmla="*/ 432919 w 444084"/>
                <a:gd name="connsiteY6" fmla="*/ 24483 h 44092"/>
                <a:gd name="connsiteX7" fmla="*/ 442194 w 444084"/>
                <a:gd name="connsiteY7" fmla="*/ 33758 h 44092"/>
                <a:gd name="connsiteX8" fmla="*/ 432919 w 444084"/>
                <a:gd name="connsiteY8" fmla="*/ 43033 h 44092"/>
                <a:gd name="connsiteX9" fmla="*/ 407523 w 444084"/>
                <a:gd name="connsiteY9" fmla="*/ 43145 h 44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084" h="44092">
                  <a:moveTo>
                    <a:pt x="407523" y="43145"/>
                  </a:moveTo>
                  <a:cubicBezTo>
                    <a:pt x="273400" y="43367"/>
                    <a:pt x="139426" y="34815"/>
                    <a:pt x="6417" y="17563"/>
                  </a:cubicBezTo>
                  <a:cubicBezTo>
                    <a:pt x="1315" y="17025"/>
                    <a:pt x="-2377" y="12462"/>
                    <a:pt x="-1839" y="7379"/>
                  </a:cubicBezTo>
                  <a:cubicBezTo>
                    <a:pt x="-1319" y="2277"/>
                    <a:pt x="3244" y="-1414"/>
                    <a:pt x="8346" y="-895"/>
                  </a:cubicBezTo>
                  <a:cubicBezTo>
                    <a:pt x="8513" y="-877"/>
                    <a:pt x="8680" y="-839"/>
                    <a:pt x="8847" y="-821"/>
                  </a:cubicBezTo>
                  <a:cubicBezTo>
                    <a:pt x="149444" y="17377"/>
                    <a:pt x="291153" y="25837"/>
                    <a:pt x="432919" y="24483"/>
                  </a:cubicBezTo>
                  <a:lnTo>
                    <a:pt x="432919" y="24483"/>
                  </a:lnTo>
                  <a:cubicBezTo>
                    <a:pt x="438039" y="24483"/>
                    <a:pt x="442194" y="28638"/>
                    <a:pt x="442194" y="33758"/>
                  </a:cubicBezTo>
                  <a:cubicBezTo>
                    <a:pt x="442194" y="38878"/>
                    <a:pt x="438039" y="43033"/>
                    <a:pt x="432919" y="43033"/>
                  </a:cubicBezTo>
                  <a:cubicBezTo>
                    <a:pt x="424441" y="43108"/>
                    <a:pt x="415982" y="43145"/>
                    <a:pt x="407523" y="43145"/>
                  </a:cubicBezTo>
                  <a:close/>
                </a:path>
              </a:pathLst>
            </a:custGeom>
            <a:solidFill>
              <a:srgbClr val="1A1E22"/>
            </a:solidFill>
            <a:ln w="1848" cap="flat">
              <a:noFill/>
              <a:prstDash val="solid"/>
              <a:miter/>
            </a:ln>
          </p:spPr>
          <p:txBody>
            <a:bodyPr rtlCol="0" anchor="ctr"/>
            <a:lstStyle/>
            <a:p>
              <a:endParaRPr lang="ja-JP" altLang="en-US"/>
            </a:p>
          </p:txBody>
        </p:sp>
        <p:sp>
          <p:nvSpPr>
            <p:cNvPr id="13" name="グラフィックス 2">
              <a:extLst>
                <a:ext uri="{FF2B5EF4-FFF2-40B4-BE49-F238E27FC236}">
                  <a16:creationId xmlns:a16="http://schemas.microsoft.com/office/drawing/2014/main" id="{D73C6C51-42D8-4F08-B5B7-AA9C9C8F8B8F}"/>
                </a:ext>
              </a:extLst>
            </p:cNvPr>
            <p:cNvSpPr/>
            <p:nvPr/>
          </p:nvSpPr>
          <p:spPr>
            <a:xfrm>
              <a:off x="572897" y="747575"/>
              <a:ext cx="193027" cy="77099"/>
            </a:xfrm>
            <a:custGeom>
              <a:avLst/>
              <a:gdLst>
                <a:gd name="connsiteX0" fmla="*/ 181857 w 193027"/>
                <a:gd name="connsiteY0" fmla="*/ 76081 h 77099"/>
                <a:gd name="connsiteX1" fmla="*/ 178908 w 193027"/>
                <a:gd name="connsiteY1" fmla="*/ 75599 h 77099"/>
                <a:gd name="connsiteX2" fmla="*/ 4326 w 193027"/>
                <a:gd name="connsiteY2" fmla="*/ 17090 h 77099"/>
                <a:gd name="connsiteX3" fmla="*/ -1369 w 193027"/>
                <a:gd name="connsiteY3" fmla="*/ 5273 h 77099"/>
                <a:gd name="connsiteX4" fmla="*/ 10225 w 193027"/>
                <a:gd name="connsiteY4" fmla="*/ -496 h 77099"/>
                <a:gd name="connsiteX5" fmla="*/ 184807 w 193027"/>
                <a:gd name="connsiteY5" fmla="*/ 58087 h 77099"/>
                <a:gd name="connsiteX6" fmla="*/ 190651 w 193027"/>
                <a:gd name="connsiteY6" fmla="*/ 69830 h 77099"/>
                <a:gd name="connsiteX7" fmla="*/ 181857 w 193027"/>
                <a:gd name="connsiteY7" fmla="*/ 76156 h 7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27" h="77099">
                  <a:moveTo>
                    <a:pt x="181857" y="76081"/>
                  </a:moveTo>
                  <a:cubicBezTo>
                    <a:pt x="180856" y="76081"/>
                    <a:pt x="179854" y="75914"/>
                    <a:pt x="178908" y="75599"/>
                  </a:cubicBezTo>
                  <a:lnTo>
                    <a:pt x="4326" y="17090"/>
                  </a:lnTo>
                  <a:cubicBezTo>
                    <a:pt x="-516" y="15402"/>
                    <a:pt x="-3057" y="10096"/>
                    <a:pt x="-1369" y="5273"/>
                  </a:cubicBezTo>
                  <a:cubicBezTo>
                    <a:pt x="301" y="524"/>
                    <a:pt x="5439" y="-2036"/>
                    <a:pt x="10225" y="-496"/>
                  </a:cubicBezTo>
                  <a:lnTo>
                    <a:pt x="184807" y="58087"/>
                  </a:lnTo>
                  <a:cubicBezTo>
                    <a:pt x="189668" y="59720"/>
                    <a:pt x="192283" y="64970"/>
                    <a:pt x="190651" y="69830"/>
                  </a:cubicBezTo>
                  <a:cubicBezTo>
                    <a:pt x="189389" y="73614"/>
                    <a:pt x="185846" y="76156"/>
                    <a:pt x="181857" y="76156"/>
                  </a:cubicBezTo>
                  <a:close/>
                </a:path>
              </a:pathLst>
            </a:custGeom>
            <a:solidFill>
              <a:srgbClr val="1A1E22"/>
            </a:solidFill>
            <a:ln w="1848" cap="flat">
              <a:noFill/>
              <a:prstDash val="solid"/>
              <a:miter/>
            </a:ln>
          </p:spPr>
          <p:txBody>
            <a:bodyPr rtlCol="0" anchor="ctr"/>
            <a:lstStyle/>
            <a:p>
              <a:endParaRPr lang="ja-JP" altLang="en-US"/>
            </a:p>
          </p:txBody>
        </p:sp>
        <p:sp>
          <p:nvSpPr>
            <p:cNvPr id="14" name="グラフィックス 2">
              <a:extLst>
                <a:ext uri="{FF2B5EF4-FFF2-40B4-BE49-F238E27FC236}">
                  <a16:creationId xmlns:a16="http://schemas.microsoft.com/office/drawing/2014/main" id="{D73C6C51-42D8-4F08-B5B7-AA9C9C8F8B8F}"/>
                </a:ext>
              </a:extLst>
            </p:cNvPr>
            <p:cNvSpPr/>
            <p:nvPr/>
          </p:nvSpPr>
          <p:spPr>
            <a:xfrm>
              <a:off x="1545780" y="747456"/>
              <a:ext cx="432874" cy="122945"/>
            </a:xfrm>
            <a:custGeom>
              <a:avLst/>
              <a:gdLst>
                <a:gd name="connsiteX0" fmla="*/ 7422 w 432874"/>
                <a:gd name="connsiteY0" fmla="*/ 122002 h 122945"/>
                <a:gd name="connsiteX1" fmla="*/ -1891 w 432874"/>
                <a:gd name="connsiteY1" fmla="*/ 112763 h 122945"/>
                <a:gd name="connsiteX2" fmla="*/ 5455 w 432874"/>
                <a:gd name="connsiteY2" fmla="*/ 103655 h 122945"/>
                <a:gd name="connsiteX3" fmla="*/ 419139 w 432874"/>
                <a:gd name="connsiteY3" fmla="*/ -582 h 122945"/>
                <a:gd name="connsiteX4" fmla="*/ 430622 w 432874"/>
                <a:gd name="connsiteY4" fmla="*/ 5762 h 122945"/>
                <a:gd name="connsiteX5" fmla="*/ 424278 w 432874"/>
                <a:gd name="connsiteY5" fmla="*/ 17245 h 122945"/>
                <a:gd name="connsiteX6" fmla="*/ 9444 w 432874"/>
                <a:gd name="connsiteY6" fmla="*/ 121798 h 122945"/>
                <a:gd name="connsiteX7" fmla="*/ 7422 w 432874"/>
                <a:gd name="connsiteY7" fmla="*/ 122002 h 12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874" h="122945">
                  <a:moveTo>
                    <a:pt x="7422" y="122002"/>
                  </a:moveTo>
                  <a:cubicBezTo>
                    <a:pt x="2302" y="122020"/>
                    <a:pt x="-1872" y="117883"/>
                    <a:pt x="-1891" y="112763"/>
                  </a:cubicBezTo>
                  <a:cubicBezTo>
                    <a:pt x="-1909" y="108367"/>
                    <a:pt x="1170" y="104564"/>
                    <a:pt x="5455" y="103655"/>
                  </a:cubicBezTo>
                  <a:cubicBezTo>
                    <a:pt x="146312" y="73083"/>
                    <a:pt x="285573" y="38003"/>
                    <a:pt x="419139" y="-582"/>
                  </a:cubicBezTo>
                  <a:cubicBezTo>
                    <a:pt x="424055" y="-1992"/>
                    <a:pt x="429212" y="846"/>
                    <a:pt x="430622" y="5762"/>
                  </a:cubicBezTo>
                  <a:cubicBezTo>
                    <a:pt x="432032" y="10678"/>
                    <a:pt x="429194" y="15835"/>
                    <a:pt x="424278" y="17245"/>
                  </a:cubicBezTo>
                  <a:cubicBezTo>
                    <a:pt x="290285" y="55942"/>
                    <a:pt x="150709" y="91114"/>
                    <a:pt x="9444" y="121798"/>
                  </a:cubicBezTo>
                  <a:cubicBezTo>
                    <a:pt x="8776" y="121927"/>
                    <a:pt x="8108" y="122002"/>
                    <a:pt x="7422" y="122002"/>
                  </a:cubicBezTo>
                  <a:close/>
                </a:path>
              </a:pathLst>
            </a:custGeom>
            <a:solidFill>
              <a:srgbClr val="1A1E22"/>
            </a:solidFill>
            <a:ln w="1848" cap="flat">
              <a:noFill/>
              <a:prstDash val="solid"/>
              <a:miter/>
            </a:ln>
          </p:spPr>
          <p:txBody>
            <a:bodyPr rtlCol="0" anchor="ctr"/>
            <a:lstStyle/>
            <a:p>
              <a:endParaRPr lang="ja-JP" altLang="en-US"/>
            </a:p>
          </p:txBody>
        </p:sp>
        <p:sp>
          <p:nvSpPr>
            <p:cNvPr id="15" name="グラフィックス 2">
              <a:extLst>
                <a:ext uri="{FF2B5EF4-FFF2-40B4-BE49-F238E27FC236}">
                  <a16:creationId xmlns:a16="http://schemas.microsoft.com/office/drawing/2014/main" id="{D73C6C51-42D8-4F08-B5B7-AA9C9C8F8B8F}"/>
                </a:ext>
              </a:extLst>
            </p:cNvPr>
            <p:cNvSpPr/>
            <p:nvPr/>
          </p:nvSpPr>
          <p:spPr>
            <a:xfrm>
              <a:off x="1614666" y="1054143"/>
              <a:ext cx="445359" cy="117728"/>
            </a:xfrm>
            <a:custGeom>
              <a:avLst/>
              <a:gdLst>
                <a:gd name="connsiteX0" fmla="*/ 434214 w 445359"/>
                <a:gd name="connsiteY0" fmla="*/ 116784 h 117728"/>
                <a:gd name="connsiteX1" fmla="*/ 432099 w 445359"/>
                <a:gd name="connsiteY1" fmla="*/ 116543 h 117728"/>
                <a:gd name="connsiteX2" fmla="*/ 5430 w 445359"/>
                <a:gd name="connsiteY2" fmla="*/ 17408 h 117728"/>
                <a:gd name="connsiteX3" fmla="*/ -1676 w 445359"/>
                <a:gd name="connsiteY3" fmla="*/ 6388 h 117728"/>
                <a:gd name="connsiteX4" fmla="*/ 9344 w 445359"/>
                <a:gd name="connsiteY4" fmla="*/ -735 h 117728"/>
                <a:gd name="connsiteX5" fmla="*/ 9622 w 445359"/>
                <a:gd name="connsiteY5" fmla="*/ -661 h 117728"/>
                <a:gd name="connsiteX6" fmla="*/ 436291 w 445359"/>
                <a:gd name="connsiteY6" fmla="*/ 98475 h 117728"/>
                <a:gd name="connsiteX7" fmla="*/ 443229 w 445359"/>
                <a:gd name="connsiteY7" fmla="*/ 109605 h 117728"/>
                <a:gd name="connsiteX8" fmla="*/ 434195 w 445359"/>
                <a:gd name="connsiteY8" fmla="*/ 116784 h 11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359" h="117728">
                  <a:moveTo>
                    <a:pt x="434214" y="116784"/>
                  </a:moveTo>
                  <a:cubicBezTo>
                    <a:pt x="433509" y="116784"/>
                    <a:pt x="432785" y="116710"/>
                    <a:pt x="432099" y="116543"/>
                  </a:cubicBezTo>
                  <a:lnTo>
                    <a:pt x="5430" y="17408"/>
                  </a:lnTo>
                  <a:cubicBezTo>
                    <a:pt x="420" y="16332"/>
                    <a:pt x="-2770" y="11397"/>
                    <a:pt x="-1676" y="6388"/>
                  </a:cubicBezTo>
                  <a:cubicBezTo>
                    <a:pt x="-599" y="1380"/>
                    <a:pt x="4335" y="-1811"/>
                    <a:pt x="9344" y="-735"/>
                  </a:cubicBezTo>
                  <a:cubicBezTo>
                    <a:pt x="9436" y="-698"/>
                    <a:pt x="9529" y="-679"/>
                    <a:pt x="9622" y="-661"/>
                  </a:cubicBezTo>
                  <a:lnTo>
                    <a:pt x="436291" y="98475"/>
                  </a:lnTo>
                  <a:cubicBezTo>
                    <a:pt x="441281" y="99644"/>
                    <a:pt x="444379" y="104615"/>
                    <a:pt x="443229" y="109605"/>
                  </a:cubicBezTo>
                  <a:cubicBezTo>
                    <a:pt x="442246" y="113816"/>
                    <a:pt x="438499" y="116784"/>
                    <a:pt x="434195" y="116784"/>
                  </a:cubicBezTo>
                  <a:close/>
                </a:path>
              </a:pathLst>
            </a:custGeom>
            <a:solidFill>
              <a:srgbClr val="1A1E22"/>
            </a:solidFill>
            <a:ln w="1848" cap="flat">
              <a:noFill/>
              <a:prstDash val="solid"/>
              <a:miter/>
            </a:ln>
          </p:spPr>
          <p:txBody>
            <a:bodyPr rtlCol="0" anchor="ctr"/>
            <a:lstStyle/>
            <a:p>
              <a:endParaRPr lang="ja-JP" altLang="en-US"/>
            </a:p>
          </p:txBody>
        </p:sp>
        <p:sp>
          <p:nvSpPr>
            <p:cNvPr id="16" name="グラフィックス 2">
              <a:extLst>
                <a:ext uri="{FF2B5EF4-FFF2-40B4-BE49-F238E27FC236}">
                  <a16:creationId xmlns:a16="http://schemas.microsoft.com/office/drawing/2014/main" id="{D73C6C51-42D8-4F08-B5B7-AA9C9C8F8B8F}"/>
                </a:ext>
              </a:extLst>
            </p:cNvPr>
            <p:cNvSpPr/>
            <p:nvPr/>
          </p:nvSpPr>
          <p:spPr>
            <a:xfrm>
              <a:off x="1786328" y="926388"/>
              <a:ext cx="183653" cy="20053"/>
            </a:xfrm>
            <a:custGeom>
              <a:avLst/>
              <a:gdLst>
                <a:gd name="connsiteX0" fmla="*/ 7385 w 183653"/>
                <a:gd name="connsiteY0" fmla="*/ 19110 h 20053"/>
                <a:gd name="connsiteX1" fmla="*/ -1891 w 183653"/>
                <a:gd name="connsiteY1" fmla="*/ 9834 h 20053"/>
                <a:gd name="connsiteX2" fmla="*/ 7385 w 183653"/>
                <a:gd name="connsiteY2" fmla="*/ 559 h 20053"/>
                <a:gd name="connsiteX3" fmla="*/ 172487 w 183653"/>
                <a:gd name="connsiteY3" fmla="*/ -944 h 20053"/>
                <a:gd name="connsiteX4" fmla="*/ 172487 w 183653"/>
                <a:gd name="connsiteY4" fmla="*/ -944 h 20053"/>
                <a:gd name="connsiteX5" fmla="*/ 181763 w 183653"/>
                <a:gd name="connsiteY5" fmla="*/ 8332 h 20053"/>
                <a:gd name="connsiteX6" fmla="*/ 172487 w 183653"/>
                <a:gd name="connsiteY6" fmla="*/ 17607 h 20053"/>
                <a:gd name="connsiteX7" fmla="*/ 7478 w 183653"/>
                <a:gd name="connsiteY7" fmla="*/ 19110 h 2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653" h="20053">
                  <a:moveTo>
                    <a:pt x="7385" y="19110"/>
                  </a:moveTo>
                  <a:cubicBezTo>
                    <a:pt x="2265" y="19110"/>
                    <a:pt x="-1891" y="14954"/>
                    <a:pt x="-1891" y="9834"/>
                  </a:cubicBezTo>
                  <a:cubicBezTo>
                    <a:pt x="-1891" y="4714"/>
                    <a:pt x="2265" y="559"/>
                    <a:pt x="7385" y="559"/>
                  </a:cubicBezTo>
                  <a:lnTo>
                    <a:pt x="172487" y="-944"/>
                  </a:lnTo>
                  <a:lnTo>
                    <a:pt x="172487" y="-944"/>
                  </a:lnTo>
                  <a:cubicBezTo>
                    <a:pt x="177607" y="-944"/>
                    <a:pt x="181763" y="3212"/>
                    <a:pt x="181763" y="8332"/>
                  </a:cubicBezTo>
                  <a:cubicBezTo>
                    <a:pt x="181763" y="13452"/>
                    <a:pt x="177607" y="17607"/>
                    <a:pt x="172487" y="17607"/>
                  </a:cubicBezTo>
                  <a:lnTo>
                    <a:pt x="7478" y="19110"/>
                  </a:lnTo>
                  <a:close/>
                </a:path>
              </a:pathLst>
            </a:custGeom>
            <a:solidFill>
              <a:srgbClr val="1A1E22"/>
            </a:solidFill>
            <a:ln w="1848" cap="flat">
              <a:noFill/>
              <a:prstDash val="solid"/>
              <a:miter/>
            </a:ln>
          </p:spPr>
          <p:txBody>
            <a:bodyPr rtlCol="0" anchor="ctr"/>
            <a:lstStyle/>
            <a:p>
              <a:endParaRPr lang="ja-JP" altLang="en-US"/>
            </a:p>
          </p:txBody>
        </p:sp>
        <p:sp>
          <p:nvSpPr>
            <p:cNvPr id="17" name="グラフィックス 2">
              <a:extLst>
                <a:ext uri="{FF2B5EF4-FFF2-40B4-BE49-F238E27FC236}">
                  <a16:creationId xmlns:a16="http://schemas.microsoft.com/office/drawing/2014/main" id="{D73C6C51-42D8-4F08-B5B7-AA9C9C8F8B8F}"/>
                </a:ext>
              </a:extLst>
            </p:cNvPr>
            <p:cNvSpPr/>
            <p:nvPr/>
          </p:nvSpPr>
          <p:spPr>
            <a:xfrm>
              <a:off x="554089" y="1273753"/>
              <a:ext cx="1238435" cy="1129690"/>
            </a:xfrm>
            <a:custGeom>
              <a:avLst/>
              <a:gdLst>
                <a:gd name="connsiteX0" fmla="*/ 1236527 w 1238435"/>
                <a:gd name="connsiteY0" fmla="*/ 925003 h 1129690"/>
                <a:gd name="connsiteX1" fmla="*/ 1147594 w 1238435"/>
                <a:gd name="connsiteY1" fmla="*/ 472826 h 1129690"/>
                <a:gd name="connsiteX2" fmla="*/ 1129729 w 1238435"/>
                <a:gd name="connsiteY2" fmla="*/ 8944 h 1129690"/>
                <a:gd name="connsiteX3" fmla="*/ 607022 w 1238435"/>
                <a:gd name="connsiteY3" fmla="*/ 98693 h 1129690"/>
                <a:gd name="connsiteX4" fmla="*/ 85540 w 1238435"/>
                <a:gd name="connsiteY4" fmla="*/ -944 h 1129690"/>
                <a:gd name="connsiteX5" fmla="*/ 75819 w 1238435"/>
                <a:gd name="connsiteY5" fmla="*/ 68232 h 1129690"/>
                <a:gd name="connsiteX6" fmla="*/ -1891 w 1238435"/>
                <a:gd name="connsiteY6" fmla="*/ 928101 h 1129690"/>
                <a:gd name="connsiteX7" fmla="*/ 599490 w 1238435"/>
                <a:gd name="connsiteY7" fmla="*/ 1128747 h 1129690"/>
                <a:gd name="connsiteX8" fmla="*/ 1236545 w 1238435"/>
                <a:gd name="connsiteY8" fmla="*/ 925003 h 11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435" h="1129690">
                  <a:moveTo>
                    <a:pt x="1236527" y="925003"/>
                  </a:moveTo>
                  <a:cubicBezTo>
                    <a:pt x="1183805" y="782625"/>
                    <a:pt x="1154031" y="630249"/>
                    <a:pt x="1147594" y="472826"/>
                  </a:cubicBezTo>
                  <a:cubicBezTo>
                    <a:pt x="1141509" y="323900"/>
                    <a:pt x="1147241" y="157462"/>
                    <a:pt x="1129729" y="8944"/>
                  </a:cubicBezTo>
                  <a:cubicBezTo>
                    <a:pt x="1138504" y="44432"/>
                    <a:pt x="836626" y="98693"/>
                    <a:pt x="607022" y="98693"/>
                  </a:cubicBezTo>
                  <a:cubicBezTo>
                    <a:pt x="478409" y="98693"/>
                    <a:pt x="85540" y="63966"/>
                    <a:pt x="85540" y="-944"/>
                  </a:cubicBezTo>
                  <a:cubicBezTo>
                    <a:pt x="82163" y="22356"/>
                    <a:pt x="79121" y="45990"/>
                    <a:pt x="75819" y="68232"/>
                  </a:cubicBezTo>
                  <a:cubicBezTo>
                    <a:pt x="41389" y="300507"/>
                    <a:pt x="19777" y="691949"/>
                    <a:pt x="-1891" y="928101"/>
                  </a:cubicBezTo>
                  <a:cubicBezTo>
                    <a:pt x="162488" y="1048459"/>
                    <a:pt x="395747" y="1128747"/>
                    <a:pt x="599490" y="1128747"/>
                  </a:cubicBezTo>
                  <a:cubicBezTo>
                    <a:pt x="834103" y="1128747"/>
                    <a:pt x="1022654" y="1053820"/>
                    <a:pt x="1236545" y="925003"/>
                  </a:cubicBezTo>
                  <a:close/>
                </a:path>
              </a:pathLst>
            </a:custGeom>
            <a:solidFill>
              <a:srgbClr val="FFFFFF"/>
            </a:solidFill>
            <a:ln w="1848" cap="flat">
              <a:noFill/>
              <a:prstDash val="solid"/>
              <a:miter/>
            </a:ln>
          </p:spPr>
          <p:txBody>
            <a:bodyPr rtlCol="0" anchor="ctr"/>
            <a:lstStyle/>
            <a:p>
              <a:endParaRPr lang="ja-JP" altLang="en-US"/>
            </a:p>
          </p:txBody>
        </p:sp>
        <p:sp>
          <p:nvSpPr>
            <p:cNvPr id="18" name="グラフィックス 2">
              <a:extLst>
                <a:ext uri="{FF2B5EF4-FFF2-40B4-BE49-F238E27FC236}">
                  <a16:creationId xmlns:a16="http://schemas.microsoft.com/office/drawing/2014/main" id="{D73C6C51-42D8-4F08-B5B7-AA9C9C8F8B8F}"/>
                </a:ext>
              </a:extLst>
            </p:cNvPr>
            <p:cNvSpPr/>
            <p:nvPr/>
          </p:nvSpPr>
          <p:spPr>
            <a:xfrm>
              <a:off x="544844" y="1264569"/>
              <a:ext cx="1257030" cy="1148149"/>
            </a:xfrm>
            <a:custGeom>
              <a:avLst/>
              <a:gdLst>
                <a:gd name="connsiteX0" fmla="*/ 608735 w 1257030"/>
                <a:gd name="connsiteY0" fmla="*/ 1147206 h 1148149"/>
                <a:gd name="connsiteX1" fmla="*/ 290329 w 1257030"/>
                <a:gd name="connsiteY1" fmla="*/ 1091554 h 1148149"/>
                <a:gd name="connsiteX2" fmla="*/ 1863 w 1257030"/>
                <a:gd name="connsiteY2" fmla="*/ 944780 h 1148149"/>
                <a:gd name="connsiteX3" fmla="*/ -1847 w 1257030"/>
                <a:gd name="connsiteY3" fmla="*/ 936450 h 1148149"/>
                <a:gd name="connsiteX4" fmla="*/ 19505 w 1257030"/>
                <a:gd name="connsiteY4" fmla="*/ 670357 h 1148149"/>
                <a:gd name="connsiteX5" fmla="*/ 75936 w 1257030"/>
                <a:gd name="connsiteY5" fmla="*/ 76062 h 1148149"/>
                <a:gd name="connsiteX6" fmla="*/ 81168 w 1257030"/>
                <a:gd name="connsiteY6" fmla="*/ 38960 h 1148149"/>
                <a:gd name="connsiteX7" fmla="*/ 85638 w 1257030"/>
                <a:gd name="connsiteY7" fmla="*/ 7016 h 1148149"/>
                <a:gd name="connsiteX8" fmla="*/ 96139 w 1257030"/>
                <a:gd name="connsiteY8" fmla="*/ -850 h 1148149"/>
                <a:gd name="connsiteX9" fmla="*/ 104097 w 1257030"/>
                <a:gd name="connsiteY9" fmla="*/ 8352 h 1148149"/>
                <a:gd name="connsiteX10" fmla="*/ 308675 w 1257030"/>
                <a:gd name="connsiteY10" fmla="*/ 73279 h 1148149"/>
                <a:gd name="connsiteX11" fmla="*/ 616304 w 1257030"/>
                <a:gd name="connsiteY11" fmla="*/ 98657 h 1148149"/>
                <a:gd name="connsiteX12" fmla="*/ 952612 w 1257030"/>
                <a:gd name="connsiteY12" fmla="*/ 69440 h 1148149"/>
                <a:gd name="connsiteX13" fmla="*/ 1129810 w 1257030"/>
                <a:gd name="connsiteY13" fmla="*/ 19352 h 1148149"/>
                <a:gd name="connsiteX14" fmla="*/ 1129810 w 1257030"/>
                <a:gd name="connsiteY14" fmla="*/ 19259 h 1148149"/>
                <a:gd name="connsiteX15" fmla="*/ 1137916 w 1257030"/>
                <a:gd name="connsiteY15" fmla="*/ 8945 h 1148149"/>
                <a:gd name="connsiteX16" fmla="*/ 1148027 w 1257030"/>
                <a:gd name="connsiteY16" fmla="*/ 15939 h 1148149"/>
                <a:gd name="connsiteX17" fmla="*/ 1148491 w 1257030"/>
                <a:gd name="connsiteY17" fmla="*/ 19167 h 1148149"/>
                <a:gd name="connsiteX18" fmla="*/ 1162682 w 1257030"/>
                <a:gd name="connsiteY18" fmla="*/ 325756 h 1148149"/>
                <a:gd name="connsiteX19" fmla="*/ 1166170 w 1257030"/>
                <a:gd name="connsiteY19" fmla="*/ 481583 h 1148149"/>
                <a:gd name="connsiteX20" fmla="*/ 1254342 w 1257030"/>
                <a:gd name="connsiteY20" fmla="*/ 930514 h 1148149"/>
                <a:gd name="connsiteX21" fmla="*/ 1252486 w 1257030"/>
                <a:gd name="connsiteY21" fmla="*/ 940773 h 1148149"/>
                <a:gd name="connsiteX22" fmla="*/ 1250631 w 1257030"/>
                <a:gd name="connsiteY22" fmla="*/ 942219 h 1148149"/>
                <a:gd name="connsiteX23" fmla="*/ 608735 w 1257030"/>
                <a:gd name="connsiteY23" fmla="*/ 1147206 h 1148149"/>
                <a:gd name="connsiteX24" fmla="*/ 16963 w 1257030"/>
                <a:gd name="connsiteY24" fmla="*/ 932889 h 1148149"/>
                <a:gd name="connsiteX25" fmla="*/ 296153 w 1257030"/>
                <a:gd name="connsiteY25" fmla="*/ 1073875 h 1148149"/>
                <a:gd name="connsiteX26" fmla="*/ 608643 w 1257030"/>
                <a:gd name="connsiteY26" fmla="*/ 1128581 h 1148149"/>
                <a:gd name="connsiteX27" fmla="*/ 1234326 w 1257030"/>
                <a:gd name="connsiteY27" fmla="*/ 930087 h 1148149"/>
                <a:gd name="connsiteX28" fmla="*/ 1147470 w 1257030"/>
                <a:gd name="connsiteY28" fmla="*/ 482288 h 1148149"/>
                <a:gd name="connsiteX29" fmla="*/ 1144001 w 1257030"/>
                <a:gd name="connsiteY29" fmla="*/ 325868 h 1148149"/>
                <a:gd name="connsiteX30" fmla="*/ 1132036 w 1257030"/>
                <a:gd name="connsiteY30" fmla="*/ 40704 h 1148149"/>
                <a:gd name="connsiteX31" fmla="*/ 1076625 w 1257030"/>
                <a:gd name="connsiteY31" fmla="*/ 61759 h 1148149"/>
                <a:gd name="connsiteX32" fmla="*/ 948290 w 1257030"/>
                <a:gd name="connsiteY32" fmla="*/ 88788 h 1148149"/>
                <a:gd name="connsiteX33" fmla="*/ 616230 w 1257030"/>
                <a:gd name="connsiteY33" fmla="*/ 117059 h 1148149"/>
                <a:gd name="connsiteX34" fmla="*/ 305911 w 1257030"/>
                <a:gd name="connsiteY34" fmla="*/ 91478 h 1148149"/>
                <a:gd name="connsiteX35" fmla="*/ 155316 w 1257030"/>
                <a:gd name="connsiteY35" fmla="*/ 59942 h 1148149"/>
                <a:gd name="connsiteX36" fmla="*/ 100442 w 1257030"/>
                <a:gd name="connsiteY36" fmla="*/ 34286 h 1148149"/>
                <a:gd name="connsiteX37" fmla="*/ 99478 w 1257030"/>
                <a:gd name="connsiteY37" fmla="*/ 41298 h 1148149"/>
                <a:gd name="connsiteX38" fmla="*/ 94209 w 1257030"/>
                <a:gd name="connsiteY38" fmla="*/ 78678 h 1148149"/>
                <a:gd name="connsiteX39" fmla="*/ 37926 w 1257030"/>
                <a:gd name="connsiteY39" fmla="*/ 671637 h 1148149"/>
                <a:gd name="connsiteX40" fmla="*/ 17056 w 1257030"/>
                <a:gd name="connsiteY40" fmla="*/ 932889 h 114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57030" h="1148149">
                  <a:moveTo>
                    <a:pt x="608735" y="1147206"/>
                  </a:moveTo>
                  <a:cubicBezTo>
                    <a:pt x="508561" y="1147206"/>
                    <a:pt x="398536" y="1127951"/>
                    <a:pt x="290329" y="1091554"/>
                  </a:cubicBezTo>
                  <a:cubicBezTo>
                    <a:pt x="183773" y="1055695"/>
                    <a:pt x="84025" y="1004940"/>
                    <a:pt x="1863" y="944780"/>
                  </a:cubicBezTo>
                  <a:cubicBezTo>
                    <a:pt x="-752" y="942850"/>
                    <a:pt x="-2162" y="939678"/>
                    <a:pt x="-1847" y="936450"/>
                  </a:cubicBezTo>
                  <a:cubicBezTo>
                    <a:pt x="5128" y="860392"/>
                    <a:pt x="12122" y="768083"/>
                    <a:pt x="19505" y="670357"/>
                  </a:cubicBezTo>
                  <a:cubicBezTo>
                    <a:pt x="34995" y="465723"/>
                    <a:pt x="52544" y="233800"/>
                    <a:pt x="75936" y="76062"/>
                  </a:cubicBezTo>
                  <a:cubicBezTo>
                    <a:pt x="77792" y="64004"/>
                    <a:pt x="79387" y="51798"/>
                    <a:pt x="81168" y="38960"/>
                  </a:cubicBezTo>
                  <a:cubicBezTo>
                    <a:pt x="82633" y="28368"/>
                    <a:pt x="84099" y="17646"/>
                    <a:pt x="85638" y="7016"/>
                  </a:cubicBezTo>
                  <a:cubicBezTo>
                    <a:pt x="86362" y="1952"/>
                    <a:pt x="91056" y="-1573"/>
                    <a:pt x="96139" y="-850"/>
                  </a:cubicBezTo>
                  <a:cubicBezTo>
                    <a:pt x="100702" y="-200"/>
                    <a:pt x="104115" y="3732"/>
                    <a:pt x="104097" y="8352"/>
                  </a:cubicBezTo>
                  <a:cubicBezTo>
                    <a:pt x="104097" y="24454"/>
                    <a:pt x="157672" y="51148"/>
                    <a:pt x="308675" y="73279"/>
                  </a:cubicBezTo>
                  <a:cubicBezTo>
                    <a:pt x="420853" y="89771"/>
                    <a:pt x="550912" y="98657"/>
                    <a:pt x="616304" y="98657"/>
                  </a:cubicBezTo>
                  <a:cubicBezTo>
                    <a:pt x="717350" y="98657"/>
                    <a:pt x="843069" y="87731"/>
                    <a:pt x="952612" y="69440"/>
                  </a:cubicBezTo>
                  <a:cubicBezTo>
                    <a:pt x="1087013" y="46975"/>
                    <a:pt x="1125599" y="26142"/>
                    <a:pt x="1129810" y="19352"/>
                  </a:cubicBezTo>
                  <a:cubicBezTo>
                    <a:pt x="1129829" y="19315"/>
                    <a:pt x="1129829" y="19297"/>
                    <a:pt x="1129810" y="19259"/>
                  </a:cubicBezTo>
                  <a:cubicBezTo>
                    <a:pt x="1129198" y="14177"/>
                    <a:pt x="1132815" y="9557"/>
                    <a:pt x="1137916" y="8945"/>
                  </a:cubicBezTo>
                  <a:cubicBezTo>
                    <a:pt x="1142573" y="8370"/>
                    <a:pt x="1146914" y="11375"/>
                    <a:pt x="1148027" y="15939"/>
                  </a:cubicBezTo>
                  <a:cubicBezTo>
                    <a:pt x="1148287" y="16996"/>
                    <a:pt x="1148454" y="18072"/>
                    <a:pt x="1148491" y="19167"/>
                  </a:cubicBezTo>
                  <a:cubicBezTo>
                    <a:pt x="1159899" y="117227"/>
                    <a:pt x="1161309" y="223226"/>
                    <a:pt x="1162682" y="325756"/>
                  </a:cubicBezTo>
                  <a:cubicBezTo>
                    <a:pt x="1163424" y="380018"/>
                    <a:pt x="1164110" y="431292"/>
                    <a:pt x="1166170" y="481583"/>
                  </a:cubicBezTo>
                  <a:cubicBezTo>
                    <a:pt x="1172570" y="638561"/>
                    <a:pt x="1202251" y="789527"/>
                    <a:pt x="1254342" y="930514"/>
                  </a:cubicBezTo>
                  <a:cubicBezTo>
                    <a:pt x="1255881" y="933983"/>
                    <a:pt x="1255158" y="938064"/>
                    <a:pt x="1252486" y="940773"/>
                  </a:cubicBezTo>
                  <a:cubicBezTo>
                    <a:pt x="1251930" y="941329"/>
                    <a:pt x="1251318" y="941830"/>
                    <a:pt x="1250631" y="942219"/>
                  </a:cubicBezTo>
                  <a:cubicBezTo>
                    <a:pt x="1008691" y="1087807"/>
                    <a:pt x="822756" y="1147206"/>
                    <a:pt x="608735" y="1147206"/>
                  </a:cubicBezTo>
                  <a:close/>
                  <a:moveTo>
                    <a:pt x="16963" y="932889"/>
                  </a:moveTo>
                  <a:cubicBezTo>
                    <a:pt x="96732" y="990581"/>
                    <a:pt x="193196" y="1039296"/>
                    <a:pt x="296153" y="1073875"/>
                  </a:cubicBezTo>
                  <a:cubicBezTo>
                    <a:pt x="402468" y="1109659"/>
                    <a:pt x="510527" y="1128581"/>
                    <a:pt x="608643" y="1128581"/>
                  </a:cubicBezTo>
                  <a:cubicBezTo>
                    <a:pt x="817098" y="1128581"/>
                    <a:pt x="998841" y="1071074"/>
                    <a:pt x="1234326" y="930087"/>
                  </a:cubicBezTo>
                  <a:cubicBezTo>
                    <a:pt x="1183088" y="789342"/>
                    <a:pt x="1153870" y="638728"/>
                    <a:pt x="1147470" y="482288"/>
                  </a:cubicBezTo>
                  <a:cubicBezTo>
                    <a:pt x="1145411" y="431663"/>
                    <a:pt x="1144688" y="377884"/>
                    <a:pt x="1144001" y="325868"/>
                  </a:cubicBezTo>
                  <a:cubicBezTo>
                    <a:pt x="1142721" y="230609"/>
                    <a:pt x="1141404" y="132345"/>
                    <a:pt x="1132036" y="40704"/>
                  </a:cubicBezTo>
                  <a:cubicBezTo>
                    <a:pt x="1122761" y="46158"/>
                    <a:pt x="1106361" y="53374"/>
                    <a:pt x="1076625" y="61759"/>
                  </a:cubicBezTo>
                  <a:cubicBezTo>
                    <a:pt x="1043233" y="71202"/>
                    <a:pt x="998841" y="80533"/>
                    <a:pt x="948290" y="88788"/>
                  </a:cubicBezTo>
                  <a:cubicBezTo>
                    <a:pt x="839675" y="106486"/>
                    <a:pt x="715514" y="117059"/>
                    <a:pt x="616230" y="117059"/>
                  </a:cubicBezTo>
                  <a:cubicBezTo>
                    <a:pt x="550170" y="117059"/>
                    <a:pt x="418960" y="108099"/>
                    <a:pt x="305911" y="91478"/>
                  </a:cubicBezTo>
                  <a:cubicBezTo>
                    <a:pt x="242356" y="82203"/>
                    <a:pt x="191675" y="71536"/>
                    <a:pt x="155316" y="59942"/>
                  </a:cubicBezTo>
                  <a:cubicBezTo>
                    <a:pt x="130012" y="51872"/>
                    <a:pt x="111870" y="43431"/>
                    <a:pt x="100442" y="34286"/>
                  </a:cubicBezTo>
                  <a:cubicBezTo>
                    <a:pt x="100108" y="36623"/>
                    <a:pt x="99793" y="38960"/>
                    <a:pt x="99478" y="41298"/>
                  </a:cubicBezTo>
                  <a:cubicBezTo>
                    <a:pt x="97771" y="53690"/>
                    <a:pt x="96009" y="66527"/>
                    <a:pt x="94209" y="78678"/>
                  </a:cubicBezTo>
                  <a:cubicBezTo>
                    <a:pt x="70909" y="235748"/>
                    <a:pt x="53397" y="467318"/>
                    <a:pt x="37926" y="671637"/>
                  </a:cubicBezTo>
                  <a:cubicBezTo>
                    <a:pt x="30747" y="767322"/>
                    <a:pt x="23902" y="857702"/>
                    <a:pt x="17056" y="932889"/>
                  </a:cubicBezTo>
                  <a:close/>
                </a:path>
              </a:pathLst>
            </a:custGeom>
            <a:solidFill>
              <a:srgbClr val="1A1E22"/>
            </a:solidFill>
            <a:ln w="1848" cap="flat">
              <a:noFill/>
              <a:prstDash val="solid"/>
              <a:miter/>
            </a:ln>
          </p:spPr>
          <p:txBody>
            <a:bodyPr rtlCol="0" anchor="ctr"/>
            <a:lstStyle/>
            <a:p>
              <a:endParaRPr lang="ja-JP" altLang="en-US"/>
            </a:p>
          </p:txBody>
        </p:sp>
        <p:sp>
          <p:nvSpPr>
            <p:cNvPr id="19" name="グラフィックス 2">
              <a:extLst>
                <a:ext uri="{FF2B5EF4-FFF2-40B4-BE49-F238E27FC236}">
                  <a16:creationId xmlns:a16="http://schemas.microsoft.com/office/drawing/2014/main" id="{D73C6C51-42D8-4F08-B5B7-AA9C9C8F8B8F}"/>
                </a:ext>
              </a:extLst>
            </p:cNvPr>
            <p:cNvSpPr/>
            <p:nvPr/>
          </p:nvSpPr>
          <p:spPr>
            <a:xfrm>
              <a:off x="1030057" y="1751836"/>
              <a:ext cx="269520" cy="123113"/>
            </a:xfrm>
            <a:custGeom>
              <a:avLst/>
              <a:gdLst>
                <a:gd name="connsiteX0" fmla="*/ 130331 w 269520"/>
                <a:gd name="connsiteY0" fmla="*/ 122169 h 123113"/>
                <a:gd name="connsiteX1" fmla="*/ 61581 w 269520"/>
                <a:gd name="connsiteY1" fmla="*/ 101411 h 123113"/>
                <a:gd name="connsiteX2" fmla="*/ -1492 w 269520"/>
                <a:gd name="connsiteY2" fmla="*/ 11012 h 123113"/>
                <a:gd name="connsiteX3" fmla="*/ 4723 w 269520"/>
                <a:gd name="connsiteY3" fmla="*/ -545 h 123113"/>
                <a:gd name="connsiteX4" fmla="*/ 16280 w 269520"/>
                <a:gd name="connsiteY4" fmla="*/ 5670 h 123113"/>
                <a:gd name="connsiteX5" fmla="*/ 71933 w 269520"/>
                <a:gd name="connsiteY5" fmla="*/ 85995 h 123113"/>
                <a:gd name="connsiteX6" fmla="*/ 175317 w 269520"/>
                <a:gd name="connsiteY6" fmla="*/ 94584 h 123113"/>
                <a:gd name="connsiteX7" fmla="*/ 249279 w 269520"/>
                <a:gd name="connsiteY7" fmla="*/ 9065 h 123113"/>
                <a:gd name="connsiteX8" fmla="*/ 260280 w 269520"/>
                <a:gd name="connsiteY8" fmla="*/ 1941 h 123113"/>
                <a:gd name="connsiteX9" fmla="*/ 267421 w 269520"/>
                <a:gd name="connsiteY9" fmla="*/ 12942 h 123113"/>
                <a:gd name="connsiteX10" fmla="*/ 182273 w 269520"/>
                <a:gd name="connsiteY10" fmla="*/ 111762 h 123113"/>
                <a:gd name="connsiteX11" fmla="*/ 130331 w 269520"/>
                <a:gd name="connsiteY11" fmla="*/ 122169 h 1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20" h="123113">
                  <a:moveTo>
                    <a:pt x="130331" y="122169"/>
                  </a:moveTo>
                  <a:cubicBezTo>
                    <a:pt x="105862" y="122262"/>
                    <a:pt x="81913" y="115027"/>
                    <a:pt x="61581" y="101411"/>
                  </a:cubicBezTo>
                  <a:cubicBezTo>
                    <a:pt x="32549" y="81969"/>
                    <a:pt x="10121" y="49877"/>
                    <a:pt x="-1492" y="11012"/>
                  </a:cubicBezTo>
                  <a:cubicBezTo>
                    <a:pt x="-2976" y="6097"/>
                    <a:pt x="-193" y="939"/>
                    <a:pt x="4723" y="-545"/>
                  </a:cubicBezTo>
                  <a:cubicBezTo>
                    <a:pt x="9639" y="-2029"/>
                    <a:pt x="14796" y="754"/>
                    <a:pt x="16280" y="5670"/>
                  </a:cubicBezTo>
                  <a:cubicBezTo>
                    <a:pt x="26724" y="40416"/>
                    <a:pt x="46500" y="68947"/>
                    <a:pt x="71933" y="85995"/>
                  </a:cubicBezTo>
                  <a:cubicBezTo>
                    <a:pt x="101818" y="105974"/>
                    <a:pt x="139495" y="109109"/>
                    <a:pt x="175317" y="94584"/>
                  </a:cubicBezTo>
                  <a:cubicBezTo>
                    <a:pt x="213494" y="79094"/>
                    <a:pt x="241135" y="47131"/>
                    <a:pt x="249279" y="9065"/>
                  </a:cubicBezTo>
                  <a:cubicBezTo>
                    <a:pt x="250355" y="4056"/>
                    <a:pt x="255271" y="865"/>
                    <a:pt x="260280" y="1941"/>
                  </a:cubicBezTo>
                  <a:cubicBezTo>
                    <a:pt x="265307" y="2999"/>
                    <a:pt x="268498" y="7933"/>
                    <a:pt x="267421" y="12942"/>
                  </a:cubicBezTo>
                  <a:cubicBezTo>
                    <a:pt x="257998" y="57019"/>
                    <a:pt x="226164" y="93972"/>
                    <a:pt x="182273" y="111762"/>
                  </a:cubicBezTo>
                  <a:cubicBezTo>
                    <a:pt x="165800" y="118552"/>
                    <a:pt x="148158" y="122095"/>
                    <a:pt x="130331" y="122169"/>
                  </a:cubicBezTo>
                  <a:close/>
                </a:path>
              </a:pathLst>
            </a:custGeom>
            <a:solidFill>
              <a:srgbClr val="1A1E22"/>
            </a:solidFill>
            <a:ln w="1848" cap="flat">
              <a:noFill/>
              <a:prstDash val="solid"/>
              <a:miter/>
            </a:ln>
          </p:spPr>
          <p:txBody>
            <a:bodyPr rtlCol="0" anchor="ctr"/>
            <a:lstStyle/>
            <a:p>
              <a:endParaRPr lang="ja-JP" altLang="en-US"/>
            </a:p>
          </p:txBody>
        </p:sp>
        <p:sp>
          <p:nvSpPr>
            <p:cNvPr id="20" name="グラフィックス 2">
              <a:extLst>
                <a:ext uri="{FF2B5EF4-FFF2-40B4-BE49-F238E27FC236}">
                  <a16:creationId xmlns:a16="http://schemas.microsoft.com/office/drawing/2014/main" id="{D73C6C51-42D8-4F08-B5B7-AA9C9C8F8B8F}"/>
                </a:ext>
              </a:extLst>
            </p:cNvPr>
            <p:cNvSpPr/>
            <p:nvPr/>
          </p:nvSpPr>
          <p:spPr>
            <a:xfrm>
              <a:off x="1350074" y="1507380"/>
              <a:ext cx="73488" cy="66902"/>
            </a:xfrm>
            <a:custGeom>
              <a:avLst/>
              <a:gdLst>
                <a:gd name="connsiteX0" fmla="*/ 35762 w 73488"/>
                <a:gd name="connsiteY0" fmla="*/ 65953 h 66902"/>
                <a:gd name="connsiteX1" fmla="*/ 23611 w 73488"/>
                <a:gd name="connsiteY1" fmla="*/ 64005 h 66902"/>
                <a:gd name="connsiteX2" fmla="*/ -1637 w 73488"/>
                <a:gd name="connsiteY2" fmla="*/ 27274 h 66902"/>
                <a:gd name="connsiteX3" fmla="*/ 34204 w 73488"/>
                <a:gd name="connsiteY3" fmla="*/ -848 h 66902"/>
                <a:gd name="connsiteX4" fmla="*/ 34204 w 73488"/>
                <a:gd name="connsiteY4" fmla="*/ -848 h 66902"/>
                <a:gd name="connsiteX5" fmla="*/ 69079 w 73488"/>
                <a:gd name="connsiteY5" fmla="*/ 20745 h 66902"/>
                <a:gd name="connsiteX6" fmla="*/ 64182 w 73488"/>
                <a:gd name="connsiteY6" fmla="*/ 52411 h 66902"/>
                <a:gd name="connsiteX7" fmla="*/ 35762 w 73488"/>
                <a:gd name="connsiteY7" fmla="*/ 65953 h 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88" h="66902">
                  <a:moveTo>
                    <a:pt x="35762" y="65953"/>
                  </a:moveTo>
                  <a:cubicBezTo>
                    <a:pt x="31625" y="65953"/>
                    <a:pt x="27525" y="65304"/>
                    <a:pt x="23611" y="64005"/>
                  </a:cubicBezTo>
                  <a:cubicBezTo>
                    <a:pt x="7361" y="58644"/>
                    <a:pt x="-3733" y="42505"/>
                    <a:pt x="-1637" y="27274"/>
                  </a:cubicBezTo>
                  <a:cubicBezTo>
                    <a:pt x="886" y="8909"/>
                    <a:pt x="14911" y="-2091"/>
                    <a:pt x="34204" y="-848"/>
                  </a:cubicBezTo>
                  <a:lnTo>
                    <a:pt x="34204" y="-848"/>
                  </a:lnTo>
                  <a:cubicBezTo>
                    <a:pt x="49601" y="190"/>
                    <a:pt x="63625" y="8854"/>
                    <a:pt x="69079" y="20745"/>
                  </a:cubicBezTo>
                  <a:cubicBezTo>
                    <a:pt x="73680" y="30762"/>
                    <a:pt x="71936" y="42004"/>
                    <a:pt x="64182" y="52411"/>
                  </a:cubicBezTo>
                  <a:cubicBezTo>
                    <a:pt x="57355" y="61148"/>
                    <a:pt x="46837" y="66157"/>
                    <a:pt x="35762" y="65953"/>
                  </a:cubicBezTo>
                  <a:close/>
                </a:path>
              </a:pathLst>
            </a:custGeom>
            <a:solidFill>
              <a:srgbClr val="1A1E22"/>
            </a:solidFill>
            <a:ln w="1848" cap="flat">
              <a:noFill/>
              <a:prstDash val="solid"/>
              <a:miter/>
            </a:ln>
          </p:spPr>
          <p:txBody>
            <a:bodyPr rtlCol="0" anchor="ctr"/>
            <a:lstStyle/>
            <a:p>
              <a:endParaRPr lang="ja-JP" altLang="en-US"/>
            </a:p>
          </p:txBody>
        </p:sp>
        <p:sp>
          <p:nvSpPr>
            <p:cNvPr id="21" name="グラフィックス 2">
              <a:extLst>
                <a:ext uri="{FF2B5EF4-FFF2-40B4-BE49-F238E27FC236}">
                  <a16:creationId xmlns:a16="http://schemas.microsoft.com/office/drawing/2014/main" id="{D73C6C51-42D8-4F08-B5B7-AA9C9C8F8B8F}"/>
                </a:ext>
              </a:extLst>
            </p:cNvPr>
            <p:cNvSpPr/>
            <p:nvPr/>
          </p:nvSpPr>
          <p:spPr>
            <a:xfrm>
              <a:off x="967518" y="2554887"/>
              <a:ext cx="73488" cy="66905"/>
            </a:xfrm>
            <a:custGeom>
              <a:avLst/>
              <a:gdLst>
                <a:gd name="connsiteX0" fmla="*/ 35762 w 73488"/>
                <a:gd name="connsiteY0" fmla="*/ 65956 h 66905"/>
                <a:gd name="connsiteX1" fmla="*/ 23593 w 73488"/>
                <a:gd name="connsiteY1" fmla="*/ 64008 h 66905"/>
                <a:gd name="connsiteX2" fmla="*/ -1637 w 73488"/>
                <a:gd name="connsiteY2" fmla="*/ 27277 h 66905"/>
                <a:gd name="connsiteX3" fmla="*/ 34204 w 73488"/>
                <a:gd name="connsiteY3" fmla="*/ -846 h 66905"/>
                <a:gd name="connsiteX4" fmla="*/ 34204 w 73488"/>
                <a:gd name="connsiteY4" fmla="*/ -846 h 66905"/>
                <a:gd name="connsiteX5" fmla="*/ 69079 w 73488"/>
                <a:gd name="connsiteY5" fmla="*/ 20747 h 66905"/>
                <a:gd name="connsiteX6" fmla="*/ 64182 w 73488"/>
                <a:gd name="connsiteY6" fmla="*/ 52414 h 66905"/>
                <a:gd name="connsiteX7" fmla="*/ 35762 w 73488"/>
                <a:gd name="connsiteY7" fmla="*/ 65956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88" h="66905">
                  <a:moveTo>
                    <a:pt x="35762" y="65956"/>
                  </a:moveTo>
                  <a:cubicBezTo>
                    <a:pt x="31625" y="65956"/>
                    <a:pt x="27525" y="65306"/>
                    <a:pt x="23593" y="64008"/>
                  </a:cubicBezTo>
                  <a:cubicBezTo>
                    <a:pt x="7361" y="58646"/>
                    <a:pt x="-3733" y="42507"/>
                    <a:pt x="-1637" y="27277"/>
                  </a:cubicBezTo>
                  <a:cubicBezTo>
                    <a:pt x="886" y="8912"/>
                    <a:pt x="14911" y="-2108"/>
                    <a:pt x="34204" y="-846"/>
                  </a:cubicBezTo>
                  <a:lnTo>
                    <a:pt x="34204" y="-846"/>
                  </a:lnTo>
                  <a:cubicBezTo>
                    <a:pt x="49601" y="174"/>
                    <a:pt x="63625" y="8856"/>
                    <a:pt x="69079" y="20747"/>
                  </a:cubicBezTo>
                  <a:cubicBezTo>
                    <a:pt x="73680" y="30746"/>
                    <a:pt x="71936" y="41988"/>
                    <a:pt x="64182" y="52414"/>
                  </a:cubicBezTo>
                  <a:cubicBezTo>
                    <a:pt x="57355" y="61151"/>
                    <a:pt x="46837" y="66160"/>
                    <a:pt x="35762" y="65956"/>
                  </a:cubicBezTo>
                  <a:close/>
                </a:path>
              </a:pathLst>
            </a:custGeom>
            <a:solidFill>
              <a:srgbClr val="1A1E22"/>
            </a:solidFill>
            <a:ln w="1848" cap="flat">
              <a:noFill/>
              <a:prstDash val="solid"/>
              <a:miter/>
            </a:ln>
          </p:spPr>
          <p:txBody>
            <a:bodyPr rtlCol="0" anchor="ctr"/>
            <a:lstStyle/>
            <a:p>
              <a:endParaRPr lang="ja-JP" altLang="en-US"/>
            </a:p>
          </p:txBody>
        </p:sp>
        <p:sp>
          <p:nvSpPr>
            <p:cNvPr id="22" name="グラフィックス 2">
              <a:extLst>
                <a:ext uri="{FF2B5EF4-FFF2-40B4-BE49-F238E27FC236}">
                  <a16:creationId xmlns:a16="http://schemas.microsoft.com/office/drawing/2014/main" id="{D73C6C51-42D8-4F08-B5B7-AA9C9C8F8B8F}"/>
                </a:ext>
              </a:extLst>
            </p:cNvPr>
            <p:cNvSpPr/>
            <p:nvPr/>
          </p:nvSpPr>
          <p:spPr>
            <a:xfrm>
              <a:off x="894020" y="1507380"/>
              <a:ext cx="73492" cy="66902"/>
            </a:xfrm>
            <a:custGeom>
              <a:avLst/>
              <a:gdLst>
                <a:gd name="connsiteX0" fmla="*/ 35780 w 73492"/>
                <a:gd name="connsiteY0" fmla="*/ 65953 h 66902"/>
                <a:gd name="connsiteX1" fmla="*/ 23611 w 73492"/>
                <a:gd name="connsiteY1" fmla="*/ 64005 h 66902"/>
                <a:gd name="connsiteX2" fmla="*/ -1637 w 73492"/>
                <a:gd name="connsiteY2" fmla="*/ 27274 h 66902"/>
                <a:gd name="connsiteX3" fmla="*/ 34222 w 73492"/>
                <a:gd name="connsiteY3" fmla="*/ -848 h 66902"/>
                <a:gd name="connsiteX4" fmla="*/ 34222 w 73492"/>
                <a:gd name="connsiteY4" fmla="*/ -848 h 66902"/>
                <a:gd name="connsiteX5" fmla="*/ 69098 w 73492"/>
                <a:gd name="connsiteY5" fmla="*/ 20745 h 66902"/>
                <a:gd name="connsiteX6" fmla="*/ 64182 w 73492"/>
                <a:gd name="connsiteY6" fmla="*/ 52411 h 66902"/>
                <a:gd name="connsiteX7" fmla="*/ 35780 w 73492"/>
                <a:gd name="connsiteY7" fmla="*/ 65953 h 6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92" h="66902">
                  <a:moveTo>
                    <a:pt x="35780" y="65953"/>
                  </a:moveTo>
                  <a:cubicBezTo>
                    <a:pt x="31643" y="65953"/>
                    <a:pt x="27544" y="65304"/>
                    <a:pt x="23611" y="64005"/>
                  </a:cubicBezTo>
                  <a:cubicBezTo>
                    <a:pt x="7360" y="58644"/>
                    <a:pt x="-3733" y="42505"/>
                    <a:pt x="-1637" y="27274"/>
                  </a:cubicBezTo>
                  <a:cubicBezTo>
                    <a:pt x="886" y="8909"/>
                    <a:pt x="14929" y="-2091"/>
                    <a:pt x="34222" y="-848"/>
                  </a:cubicBezTo>
                  <a:lnTo>
                    <a:pt x="34222" y="-848"/>
                  </a:lnTo>
                  <a:cubicBezTo>
                    <a:pt x="49619" y="190"/>
                    <a:pt x="63625" y="8854"/>
                    <a:pt x="69098" y="20745"/>
                  </a:cubicBezTo>
                  <a:cubicBezTo>
                    <a:pt x="73680" y="30762"/>
                    <a:pt x="71936" y="42004"/>
                    <a:pt x="64182" y="52411"/>
                  </a:cubicBezTo>
                  <a:cubicBezTo>
                    <a:pt x="57373" y="61130"/>
                    <a:pt x="46855" y="66157"/>
                    <a:pt x="35780" y="65953"/>
                  </a:cubicBezTo>
                  <a:close/>
                </a:path>
              </a:pathLst>
            </a:custGeom>
            <a:solidFill>
              <a:srgbClr val="1A1E22"/>
            </a:solidFill>
            <a:ln w="1848" cap="flat">
              <a:noFill/>
              <a:prstDash val="solid"/>
              <a:miter/>
            </a:ln>
          </p:spPr>
          <p:txBody>
            <a:bodyPr rtlCol="0" anchor="ctr"/>
            <a:lstStyle/>
            <a:p>
              <a:endParaRPr lang="ja-JP" altLang="en-US"/>
            </a:p>
          </p:txBody>
        </p:sp>
        <p:sp>
          <p:nvSpPr>
            <p:cNvPr id="23" name="グラフィックス 2">
              <a:extLst>
                <a:ext uri="{FF2B5EF4-FFF2-40B4-BE49-F238E27FC236}">
                  <a16:creationId xmlns:a16="http://schemas.microsoft.com/office/drawing/2014/main" id="{D73C6C51-42D8-4F08-B5B7-AA9C9C8F8B8F}"/>
                </a:ext>
              </a:extLst>
            </p:cNvPr>
            <p:cNvSpPr/>
            <p:nvPr/>
          </p:nvSpPr>
          <p:spPr>
            <a:xfrm>
              <a:off x="1612878" y="1332811"/>
              <a:ext cx="196768" cy="267364"/>
            </a:xfrm>
            <a:custGeom>
              <a:avLst/>
              <a:gdLst>
                <a:gd name="connsiteX0" fmla="*/ 56488 w 196768"/>
                <a:gd name="connsiteY0" fmla="*/ 44940 h 267364"/>
                <a:gd name="connsiteX1" fmla="*/ 69771 w 196768"/>
                <a:gd name="connsiteY1" fmla="*/ 18134 h 267364"/>
                <a:gd name="connsiteX2" fmla="*/ 134291 w 196768"/>
                <a:gd name="connsiteY2" fmla="*/ 3461 h 267364"/>
                <a:gd name="connsiteX3" fmla="*/ 189943 w 196768"/>
                <a:gd name="connsiteY3" fmla="*/ 88145 h 267364"/>
                <a:gd name="connsiteX4" fmla="*/ 181243 w 196768"/>
                <a:gd name="connsiteY4" fmla="*/ 202066 h 267364"/>
                <a:gd name="connsiteX5" fmla="*/ 99619 w 196768"/>
                <a:gd name="connsiteY5" fmla="*/ 266196 h 267364"/>
                <a:gd name="connsiteX6" fmla="*/ 37399 w 196768"/>
                <a:gd name="connsiteY6" fmla="*/ 242228 h 267364"/>
                <a:gd name="connsiteX7" fmla="*/ -1149 w 196768"/>
                <a:gd name="connsiteY7" fmla="*/ 199376 h 267364"/>
                <a:gd name="connsiteX8" fmla="*/ 10798 w 196768"/>
                <a:gd name="connsiteY8" fmla="*/ 143872 h 267364"/>
                <a:gd name="connsiteX9" fmla="*/ 40813 w 196768"/>
                <a:gd name="connsiteY9" fmla="*/ 94601 h 267364"/>
                <a:gd name="connsiteX10" fmla="*/ 56488 w 196768"/>
                <a:gd name="connsiteY10" fmla="*/ 44940 h 26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768" h="267364">
                  <a:moveTo>
                    <a:pt x="56488" y="44940"/>
                  </a:moveTo>
                  <a:cubicBezTo>
                    <a:pt x="59382" y="35090"/>
                    <a:pt x="63185" y="25796"/>
                    <a:pt x="69771" y="18134"/>
                  </a:cubicBezTo>
                  <a:cubicBezTo>
                    <a:pt x="84871" y="511"/>
                    <a:pt x="113087" y="-6149"/>
                    <a:pt x="134291" y="3461"/>
                  </a:cubicBezTo>
                  <a:cubicBezTo>
                    <a:pt x="164584" y="17170"/>
                    <a:pt x="182393" y="52973"/>
                    <a:pt x="189943" y="88145"/>
                  </a:cubicBezTo>
                  <a:cubicBezTo>
                    <a:pt x="198087" y="126212"/>
                    <a:pt x="196789" y="167469"/>
                    <a:pt x="181243" y="202066"/>
                  </a:cubicBezTo>
                  <a:cubicBezTo>
                    <a:pt x="165697" y="236663"/>
                    <a:pt x="134699" y="263284"/>
                    <a:pt x="99619" y="266196"/>
                  </a:cubicBezTo>
                  <a:cubicBezTo>
                    <a:pt x="72943" y="268330"/>
                    <a:pt x="58325" y="254880"/>
                    <a:pt x="37399" y="242228"/>
                  </a:cubicBezTo>
                  <a:cubicBezTo>
                    <a:pt x="18533" y="230820"/>
                    <a:pt x="2728" y="224661"/>
                    <a:pt x="-1149" y="199376"/>
                  </a:cubicBezTo>
                  <a:cubicBezTo>
                    <a:pt x="-4061" y="180361"/>
                    <a:pt x="1949" y="160976"/>
                    <a:pt x="10798" y="143872"/>
                  </a:cubicBezTo>
                  <a:cubicBezTo>
                    <a:pt x="19647" y="126768"/>
                    <a:pt x="31204" y="111297"/>
                    <a:pt x="40813" y="94601"/>
                  </a:cubicBezTo>
                  <a:cubicBezTo>
                    <a:pt x="49365" y="79723"/>
                    <a:pt x="51628" y="61525"/>
                    <a:pt x="56488" y="44940"/>
                  </a:cubicBezTo>
                  <a:close/>
                </a:path>
              </a:pathLst>
            </a:custGeom>
            <a:solidFill>
              <a:srgbClr val="FFFFFF"/>
            </a:solidFill>
            <a:ln w="1848" cap="flat">
              <a:noFill/>
              <a:prstDash val="solid"/>
              <a:miter/>
            </a:ln>
          </p:spPr>
          <p:txBody>
            <a:bodyPr rtlCol="0" anchor="ctr"/>
            <a:lstStyle/>
            <a:p>
              <a:endParaRPr lang="ja-JP" altLang="en-US"/>
            </a:p>
          </p:txBody>
        </p:sp>
        <p:sp>
          <p:nvSpPr>
            <p:cNvPr id="24" name="グラフィックス 2">
              <a:extLst>
                <a:ext uri="{FF2B5EF4-FFF2-40B4-BE49-F238E27FC236}">
                  <a16:creationId xmlns:a16="http://schemas.microsoft.com/office/drawing/2014/main" id="{D73C6C51-42D8-4F08-B5B7-AA9C9C8F8B8F}"/>
                </a:ext>
              </a:extLst>
            </p:cNvPr>
            <p:cNvSpPr/>
            <p:nvPr/>
          </p:nvSpPr>
          <p:spPr>
            <a:xfrm>
              <a:off x="1640250" y="1323629"/>
              <a:ext cx="178667" cy="285819"/>
            </a:xfrm>
            <a:custGeom>
              <a:avLst/>
              <a:gdLst>
                <a:gd name="connsiteX0" fmla="*/ 66645 w 178667"/>
                <a:gd name="connsiteY0" fmla="*/ 284876 h 285819"/>
                <a:gd name="connsiteX1" fmla="*/ 623 w 178667"/>
                <a:gd name="connsiteY1" fmla="*/ 254972 h 285819"/>
                <a:gd name="connsiteX2" fmla="*/ 1031 w 178667"/>
                <a:gd name="connsiteY2" fmla="*/ 241856 h 285819"/>
                <a:gd name="connsiteX3" fmla="*/ 14147 w 178667"/>
                <a:gd name="connsiteY3" fmla="*/ 242265 h 285819"/>
                <a:gd name="connsiteX4" fmla="*/ 14258 w 178667"/>
                <a:gd name="connsiteY4" fmla="*/ 242395 h 285819"/>
                <a:gd name="connsiteX5" fmla="*/ 71543 w 178667"/>
                <a:gd name="connsiteY5" fmla="*/ 266121 h 285819"/>
                <a:gd name="connsiteX6" fmla="*/ 145394 w 178667"/>
                <a:gd name="connsiteY6" fmla="*/ 207445 h 285819"/>
                <a:gd name="connsiteX7" fmla="*/ 153482 w 178667"/>
                <a:gd name="connsiteY7" fmla="*/ 99256 h 285819"/>
                <a:gd name="connsiteX8" fmla="*/ 103098 w 178667"/>
                <a:gd name="connsiteY8" fmla="*/ 21083 h 285819"/>
                <a:gd name="connsiteX9" fmla="*/ 58724 w 178667"/>
                <a:gd name="connsiteY9" fmla="*/ 25480 h 285819"/>
                <a:gd name="connsiteX10" fmla="*/ 40934 w 178667"/>
                <a:gd name="connsiteY10" fmla="*/ 54994 h 285819"/>
                <a:gd name="connsiteX11" fmla="*/ 31658 w 178667"/>
                <a:gd name="connsiteY11" fmla="*/ 64158 h 285819"/>
                <a:gd name="connsiteX12" fmla="*/ 31528 w 178667"/>
                <a:gd name="connsiteY12" fmla="*/ 64158 h 285819"/>
                <a:gd name="connsiteX13" fmla="*/ 22383 w 178667"/>
                <a:gd name="connsiteY13" fmla="*/ 54753 h 285819"/>
                <a:gd name="connsiteX14" fmla="*/ 22383 w 178667"/>
                <a:gd name="connsiteY14" fmla="*/ 54753 h 285819"/>
                <a:gd name="connsiteX15" fmla="*/ 48762 w 178667"/>
                <a:gd name="connsiteY15" fmla="*/ 9823 h 285819"/>
                <a:gd name="connsiteX16" fmla="*/ 110759 w 178667"/>
                <a:gd name="connsiteY16" fmla="*/ 4257 h 285819"/>
                <a:gd name="connsiteX17" fmla="*/ 171624 w 178667"/>
                <a:gd name="connsiteY17" fmla="*/ 95453 h 285819"/>
                <a:gd name="connsiteX18" fmla="*/ 162349 w 178667"/>
                <a:gd name="connsiteY18" fmla="*/ 215106 h 285819"/>
                <a:gd name="connsiteX19" fmla="*/ 73064 w 178667"/>
                <a:gd name="connsiteY19" fmla="*/ 284691 h 285819"/>
                <a:gd name="connsiteX20" fmla="*/ 66645 w 178667"/>
                <a:gd name="connsiteY20" fmla="*/ 284876 h 28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667" h="285819">
                  <a:moveTo>
                    <a:pt x="66645" y="284876"/>
                  </a:moveTo>
                  <a:cubicBezTo>
                    <a:pt x="42437" y="284876"/>
                    <a:pt x="18153" y="273968"/>
                    <a:pt x="623" y="254972"/>
                  </a:cubicBezTo>
                  <a:cubicBezTo>
                    <a:pt x="-2883" y="251243"/>
                    <a:pt x="-2698" y="245363"/>
                    <a:pt x="1031" y="241856"/>
                  </a:cubicBezTo>
                  <a:cubicBezTo>
                    <a:pt x="4760" y="238351"/>
                    <a:pt x="10622" y="238536"/>
                    <a:pt x="14147" y="242265"/>
                  </a:cubicBezTo>
                  <a:cubicBezTo>
                    <a:pt x="14184" y="242302"/>
                    <a:pt x="14220" y="242357"/>
                    <a:pt x="14258" y="242395"/>
                  </a:cubicBezTo>
                  <a:cubicBezTo>
                    <a:pt x="29284" y="258664"/>
                    <a:pt x="51211" y="267772"/>
                    <a:pt x="71543" y="266121"/>
                  </a:cubicBezTo>
                  <a:cubicBezTo>
                    <a:pt x="101465" y="263728"/>
                    <a:pt x="130460" y="240688"/>
                    <a:pt x="145394" y="207445"/>
                  </a:cubicBezTo>
                  <a:cubicBezTo>
                    <a:pt x="159047" y="177059"/>
                    <a:pt x="161904" y="138640"/>
                    <a:pt x="153482" y="99256"/>
                  </a:cubicBezTo>
                  <a:cubicBezTo>
                    <a:pt x="141628" y="43919"/>
                    <a:pt x="114303" y="26147"/>
                    <a:pt x="103098" y="21083"/>
                  </a:cubicBezTo>
                  <a:cubicBezTo>
                    <a:pt x="90001" y="15165"/>
                    <a:pt x="72173" y="16928"/>
                    <a:pt x="58724" y="25480"/>
                  </a:cubicBezTo>
                  <a:cubicBezTo>
                    <a:pt x="52176" y="29635"/>
                    <a:pt x="41138" y="39022"/>
                    <a:pt x="40934" y="54994"/>
                  </a:cubicBezTo>
                  <a:cubicBezTo>
                    <a:pt x="40878" y="60077"/>
                    <a:pt x="36741" y="64158"/>
                    <a:pt x="31658" y="64158"/>
                  </a:cubicBezTo>
                  <a:lnTo>
                    <a:pt x="31528" y="64158"/>
                  </a:lnTo>
                  <a:cubicBezTo>
                    <a:pt x="26408" y="64084"/>
                    <a:pt x="22309" y="59873"/>
                    <a:pt x="22383" y="54753"/>
                  </a:cubicBezTo>
                  <a:cubicBezTo>
                    <a:pt x="22383" y="54753"/>
                    <a:pt x="22383" y="54753"/>
                    <a:pt x="22383" y="54753"/>
                  </a:cubicBezTo>
                  <a:cubicBezTo>
                    <a:pt x="22624" y="36703"/>
                    <a:pt x="32234" y="20322"/>
                    <a:pt x="48762" y="9823"/>
                  </a:cubicBezTo>
                  <a:cubicBezTo>
                    <a:pt x="67573" y="-2124"/>
                    <a:pt x="91912" y="-4350"/>
                    <a:pt x="110759" y="4257"/>
                  </a:cubicBezTo>
                  <a:cubicBezTo>
                    <a:pt x="139847" y="17428"/>
                    <a:pt x="162015" y="50634"/>
                    <a:pt x="171624" y="95453"/>
                  </a:cubicBezTo>
                  <a:cubicBezTo>
                    <a:pt x="180900" y="138658"/>
                    <a:pt x="177561" y="181158"/>
                    <a:pt x="162349" y="215106"/>
                  </a:cubicBezTo>
                  <a:cubicBezTo>
                    <a:pt x="144689" y="254434"/>
                    <a:pt x="109646" y="281759"/>
                    <a:pt x="73064" y="284691"/>
                  </a:cubicBezTo>
                  <a:cubicBezTo>
                    <a:pt x="70912" y="284783"/>
                    <a:pt x="68779" y="284876"/>
                    <a:pt x="66645" y="284876"/>
                  </a:cubicBezTo>
                  <a:close/>
                </a:path>
              </a:pathLst>
            </a:custGeom>
            <a:solidFill>
              <a:srgbClr val="1A1E22"/>
            </a:solidFill>
            <a:ln w="1848" cap="flat">
              <a:noFill/>
              <a:prstDash val="solid"/>
              <a:miter/>
            </a:ln>
          </p:spPr>
          <p:txBody>
            <a:bodyPr rtlCol="0" anchor="ctr"/>
            <a:lstStyle/>
            <a:p>
              <a:endParaRPr lang="ja-JP" altLang="en-US"/>
            </a:p>
          </p:txBody>
        </p:sp>
        <p:sp>
          <p:nvSpPr>
            <p:cNvPr id="25" name="グラフィックス 2">
              <a:extLst>
                <a:ext uri="{FF2B5EF4-FFF2-40B4-BE49-F238E27FC236}">
                  <a16:creationId xmlns:a16="http://schemas.microsoft.com/office/drawing/2014/main" id="{D73C6C51-42D8-4F08-B5B7-AA9C9C8F8B8F}"/>
                </a:ext>
              </a:extLst>
            </p:cNvPr>
            <p:cNvSpPr/>
            <p:nvPr/>
          </p:nvSpPr>
          <p:spPr>
            <a:xfrm>
              <a:off x="478357" y="1331376"/>
              <a:ext cx="167294" cy="270585"/>
            </a:xfrm>
            <a:custGeom>
              <a:avLst/>
              <a:gdLst>
                <a:gd name="connsiteX0" fmla="*/ 164833 w 167294"/>
                <a:gd name="connsiteY0" fmla="*/ 58637 h 270585"/>
                <a:gd name="connsiteX1" fmla="*/ 91000 w 167294"/>
                <a:gd name="connsiteY1" fmla="*/ -21 h 270585"/>
                <a:gd name="connsiteX2" fmla="*/ 14942 w 167294"/>
                <a:gd name="connsiteY2" fmla="*/ 70639 h 270585"/>
                <a:gd name="connsiteX3" fmla="*/ 3255 w 167294"/>
                <a:gd name="connsiteY3" fmla="*/ 184690 h 270585"/>
                <a:gd name="connsiteX4" fmla="*/ 79870 w 167294"/>
                <a:gd name="connsiteY4" fmla="*/ 266314 h 270585"/>
                <a:gd name="connsiteX5" fmla="*/ 155168 w 167294"/>
                <a:gd name="connsiteY5" fmla="*/ 254794 h 27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294" h="270585">
                  <a:moveTo>
                    <a:pt x="164833" y="58637"/>
                  </a:moveTo>
                  <a:cubicBezTo>
                    <a:pt x="170973" y="23168"/>
                    <a:pt x="126395" y="-6625"/>
                    <a:pt x="91000" y="-21"/>
                  </a:cubicBezTo>
                  <a:cubicBezTo>
                    <a:pt x="55605" y="6583"/>
                    <a:pt x="29652" y="37767"/>
                    <a:pt x="14942" y="70639"/>
                  </a:cubicBezTo>
                  <a:cubicBezTo>
                    <a:pt x="-957" y="106257"/>
                    <a:pt x="-7189" y="147143"/>
                    <a:pt x="3255" y="184690"/>
                  </a:cubicBezTo>
                  <a:cubicBezTo>
                    <a:pt x="13699" y="222237"/>
                    <a:pt x="42378" y="255591"/>
                    <a:pt x="79870" y="266314"/>
                  </a:cubicBezTo>
                  <a:cubicBezTo>
                    <a:pt x="105470" y="273326"/>
                    <a:pt x="132832" y="269152"/>
                    <a:pt x="155168" y="254794"/>
                  </a:cubicBezTo>
                  <a:close/>
                </a:path>
              </a:pathLst>
            </a:custGeom>
            <a:solidFill>
              <a:srgbClr val="FFFFFF"/>
            </a:solidFill>
            <a:ln w="1848" cap="flat">
              <a:noFill/>
              <a:prstDash val="solid"/>
              <a:miter/>
            </a:ln>
          </p:spPr>
          <p:txBody>
            <a:bodyPr rtlCol="0" anchor="ctr"/>
            <a:lstStyle/>
            <a:p>
              <a:endParaRPr lang="ja-JP" altLang="en-US"/>
            </a:p>
          </p:txBody>
        </p:sp>
        <p:sp>
          <p:nvSpPr>
            <p:cNvPr id="26" name="グラフィックス 2">
              <a:extLst>
                <a:ext uri="{FF2B5EF4-FFF2-40B4-BE49-F238E27FC236}">
                  <a16:creationId xmlns:a16="http://schemas.microsoft.com/office/drawing/2014/main" id="{D73C6C51-42D8-4F08-B5B7-AA9C9C8F8B8F}"/>
                </a:ext>
              </a:extLst>
            </p:cNvPr>
            <p:cNvSpPr/>
            <p:nvPr/>
          </p:nvSpPr>
          <p:spPr>
            <a:xfrm>
              <a:off x="469031" y="1322137"/>
              <a:ext cx="185809" cy="289204"/>
            </a:xfrm>
            <a:custGeom>
              <a:avLst/>
              <a:gdLst>
                <a:gd name="connsiteX0" fmla="*/ 113720 w 185809"/>
                <a:gd name="connsiteY0" fmla="*/ 288260 h 289204"/>
                <a:gd name="connsiteX1" fmla="*/ 86562 w 185809"/>
                <a:gd name="connsiteY1" fmla="*/ 284550 h 289204"/>
                <a:gd name="connsiteX2" fmla="*/ 3584 w 185809"/>
                <a:gd name="connsiteY2" fmla="*/ 196471 h 289204"/>
                <a:gd name="connsiteX3" fmla="*/ 15735 w 185809"/>
                <a:gd name="connsiteY3" fmla="*/ 76168 h 289204"/>
                <a:gd name="connsiteX4" fmla="*/ 98527 w 185809"/>
                <a:gd name="connsiteY4" fmla="*/ 110 h 289204"/>
                <a:gd name="connsiteX5" fmla="*/ 166163 w 185809"/>
                <a:gd name="connsiteY5" fmla="*/ 22130 h 289204"/>
                <a:gd name="connsiteX6" fmla="*/ 183212 w 185809"/>
                <a:gd name="connsiteY6" fmla="*/ 69471 h 289204"/>
                <a:gd name="connsiteX7" fmla="*/ 172490 w 185809"/>
                <a:gd name="connsiteY7" fmla="*/ 77040 h 289204"/>
                <a:gd name="connsiteX8" fmla="*/ 164921 w 185809"/>
                <a:gd name="connsiteY8" fmla="*/ 66318 h 289204"/>
                <a:gd name="connsiteX9" fmla="*/ 153122 w 185809"/>
                <a:gd name="connsiteY9" fmla="*/ 35319 h 289204"/>
                <a:gd name="connsiteX10" fmla="*/ 101922 w 185809"/>
                <a:gd name="connsiteY10" fmla="*/ 18345 h 289204"/>
                <a:gd name="connsiteX11" fmla="*/ 32672 w 185809"/>
                <a:gd name="connsiteY11" fmla="*/ 83681 h 289204"/>
                <a:gd name="connsiteX12" fmla="*/ 21448 w 185809"/>
                <a:gd name="connsiteY12" fmla="*/ 191480 h 289204"/>
                <a:gd name="connsiteX13" fmla="*/ 91682 w 185809"/>
                <a:gd name="connsiteY13" fmla="*/ 266667 h 289204"/>
                <a:gd name="connsiteX14" fmla="*/ 159337 w 185809"/>
                <a:gd name="connsiteY14" fmla="*/ 256297 h 289204"/>
                <a:gd name="connsiteX15" fmla="*/ 172192 w 185809"/>
                <a:gd name="connsiteY15" fmla="*/ 258987 h 289204"/>
                <a:gd name="connsiteX16" fmla="*/ 169484 w 185809"/>
                <a:gd name="connsiteY16" fmla="*/ 271843 h 289204"/>
                <a:gd name="connsiteX17" fmla="*/ 113720 w 185809"/>
                <a:gd name="connsiteY17" fmla="*/ 288260 h 2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9" h="289204">
                  <a:moveTo>
                    <a:pt x="113720" y="288260"/>
                  </a:moveTo>
                  <a:cubicBezTo>
                    <a:pt x="104538" y="288297"/>
                    <a:pt x="95392" y="287036"/>
                    <a:pt x="86562" y="284550"/>
                  </a:cubicBezTo>
                  <a:cubicBezTo>
                    <a:pt x="47958" y="273419"/>
                    <a:pt x="15382" y="238915"/>
                    <a:pt x="3584" y="196471"/>
                  </a:cubicBezTo>
                  <a:cubicBezTo>
                    <a:pt x="-6712" y="159480"/>
                    <a:pt x="-2389" y="116702"/>
                    <a:pt x="15735" y="76168"/>
                  </a:cubicBezTo>
                  <a:cubicBezTo>
                    <a:pt x="34471" y="34169"/>
                    <a:pt x="64653" y="6473"/>
                    <a:pt x="98527" y="110"/>
                  </a:cubicBezTo>
                  <a:cubicBezTo>
                    <a:pt x="121345" y="-4138"/>
                    <a:pt x="148522" y="4711"/>
                    <a:pt x="166163" y="22130"/>
                  </a:cubicBezTo>
                  <a:cubicBezTo>
                    <a:pt x="180058" y="35839"/>
                    <a:pt x="186106" y="52664"/>
                    <a:pt x="183212" y="69471"/>
                  </a:cubicBezTo>
                  <a:cubicBezTo>
                    <a:pt x="182340" y="74517"/>
                    <a:pt x="177535" y="77912"/>
                    <a:pt x="172490" y="77040"/>
                  </a:cubicBezTo>
                  <a:cubicBezTo>
                    <a:pt x="167443" y="76168"/>
                    <a:pt x="164049" y="71364"/>
                    <a:pt x="164921" y="66318"/>
                  </a:cubicBezTo>
                  <a:cubicBezTo>
                    <a:pt x="167407" y="51941"/>
                    <a:pt x="158595" y="40736"/>
                    <a:pt x="153122" y="35319"/>
                  </a:cubicBezTo>
                  <a:cubicBezTo>
                    <a:pt x="139821" y="22185"/>
                    <a:pt x="118766" y="15210"/>
                    <a:pt x="101922" y="18345"/>
                  </a:cubicBezTo>
                  <a:cubicBezTo>
                    <a:pt x="62464" y="25766"/>
                    <a:pt x="40352" y="66578"/>
                    <a:pt x="32672" y="83681"/>
                  </a:cubicBezTo>
                  <a:cubicBezTo>
                    <a:pt x="16291" y="120338"/>
                    <a:pt x="12266" y="158608"/>
                    <a:pt x="21448" y="191480"/>
                  </a:cubicBezTo>
                  <a:cubicBezTo>
                    <a:pt x="31558" y="227840"/>
                    <a:pt x="59125" y="257354"/>
                    <a:pt x="91682" y="266667"/>
                  </a:cubicBezTo>
                  <a:cubicBezTo>
                    <a:pt x="114685" y="272900"/>
                    <a:pt x="139265" y="269134"/>
                    <a:pt x="159337" y="256297"/>
                  </a:cubicBezTo>
                  <a:cubicBezTo>
                    <a:pt x="163622" y="253496"/>
                    <a:pt x="169373" y="254702"/>
                    <a:pt x="172192" y="258987"/>
                  </a:cubicBezTo>
                  <a:cubicBezTo>
                    <a:pt x="174994" y="263291"/>
                    <a:pt x="173770" y="269042"/>
                    <a:pt x="169484" y="271843"/>
                  </a:cubicBezTo>
                  <a:cubicBezTo>
                    <a:pt x="152863" y="282583"/>
                    <a:pt x="133496" y="288279"/>
                    <a:pt x="113720" y="288260"/>
                  </a:cubicBezTo>
                  <a:close/>
                </a:path>
              </a:pathLst>
            </a:custGeom>
            <a:solidFill>
              <a:srgbClr val="1A1E22"/>
            </a:solidFill>
            <a:ln w="1848" cap="flat">
              <a:noFill/>
              <a:prstDash val="solid"/>
              <a:miter/>
            </a:ln>
          </p:spPr>
          <p:txBody>
            <a:bodyPr rtlCol="0" anchor="ctr"/>
            <a:lstStyle/>
            <a:p>
              <a:endParaRPr lang="ja-JP" altLang="en-US"/>
            </a:p>
          </p:txBody>
        </p:sp>
        <p:sp>
          <p:nvSpPr>
            <p:cNvPr id="27" name="グラフィックス 2">
              <a:extLst>
                <a:ext uri="{FF2B5EF4-FFF2-40B4-BE49-F238E27FC236}">
                  <a16:creationId xmlns:a16="http://schemas.microsoft.com/office/drawing/2014/main" id="{D73C6C51-42D8-4F08-B5B7-AA9C9C8F8B8F}"/>
                </a:ext>
              </a:extLst>
            </p:cNvPr>
            <p:cNvSpPr/>
            <p:nvPr/>
          </p:nvSpPr>
          <p:spPr>
            <a:xfrm>
              <a:off x="186392" y="2193730"/>
              <a:ext cx="376791" cy="262175"/>
            </a:xfrm>
            <a:custGeom>
              <a:avLst/>
              <a:gdLst>
                <a:gd name="connsiteX0" fmla="*/ 7403 w 376791"/>
                <a:gd name="connsiteY0" fmla="*/ 261232 h 262175"/>
                <a:gd name="connsiteX1" fmla="*/ -1891 w 376791"/>
                <a:gd name="connsiteY1" fmla="*/ 251975 h 262175"/>
                <a:gd name="connsiteX2" fmla="*/ 2599 w 376791"/>
                <a:gd name="connsiteY2" fmla="*/ 244016 h 262175"/>
                <a:gd name="connsiteX3" fmla="*/ 292919 w 376791"/>
                <a:gd name="connsiteY3" fmla="*/ 55336 h 262175"/>
                <a:gd name="connsiteX4" fmla="*/ 358960 w 376791"/>
                <a:gd name="connsiteY4" fmla="*/ 1873 h 262175"/>
                <a:gd name="connsiteX5" fmla="*/ 372076 w 376791"/>
                <a:gd name="connsiteY5" fmla="*/ 1668 h 262175"/>
                <a:gd name="connsiteX6" fmla="*/ 372669 w 376791"/>
                <a:gd name="connsiteY6" fmla="*/ 14357 h 262175"/>
                <a:gd name="connsiteX7" fmla="*/ 12189 w 376791"/>
                <a:gd name="connsiteY7" fmla="*/ 259915 h 262175"/>
                <a:gd name="connsiteX8" fmla="*/ 7403 w 376791"/>
                <a:gd name="connsiteY8" fmla="*/ 261232 h 2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1" h="262175">
                  <a:moveTo>
                    <a:pt x="7403" y="261232"/>
                  </a:moveTo>
                  <a:cubicBezTo>
                    <a:pt x="2283" y="261232"/>
                    <a:pt x="-1872" y="257095"/>
                    <a:pt x="-1891" y="251975"/>
                  </a:cubicBezTo>
                  <a:cubicBezTo>
                    <a:pt x="-1891" y="248710"/>
                    <a:pt x="-184" y="245705"/>
                    <a:pt x="2599" y="244016"/>
                  </a:cubicBezTo>
                  <a:cubicBezTo>
                    <a:pt x="157331" y="150687"/>
                    <a:pt x="245893" y="89896"/>
                    <a:pt x="292919" y="55336"/>
                  </a:cubicBezTo>
                  <a:cubicBezTo>
                    <a:pt x="344194" y="17678"/>
                    <a:pt x="358812" y="2021"/>
                    <a:pt x="358960" y="1873"/>
                  </a:cubicBezTo>
                  <a:cubicBezTo>
                    <a:pt x="362522" y="-1801"/>
                    <a:pt x="368403" y="-1893"/>
                    <a:pt x="372076" y="1668"/>
                  </a:cubicBezTo>
                  <a:cubicBezTo>
                    <a:pt x="375600" y="5082"/>
                    <a:pt x="375860" y="10629"/>
                    <a:pt x="372669" y="14357"/>
                  </a:cubicBezTo>
                  <a:cubicBezTo>
                    <a:pt x="370350" y="16899"/>
                    <a:pt x="312695" y="78617"/>
                    <a:pt x="12189" y="259915"/>
                  </a:cubicBezTo>
                  <a:cubicBezTo>
                    <a:pt x="10742" y="260786"/>
                    <a:pt x="9091" y="261232"/>
                    <a:pt x="7403" y="261232"/>
                  </a:cubicBezTo>
                  <a:close/>
                </a:path>
              </a:pathLst>
            </a:custGeom>
            <a:solidFill>
              <a:srgbClr val="1A1E22"/>
            </a:solidFill>
            <a:ln w="1848" cap="flat">
              <a:noFill/>
              <a:prstDash val="solid"/>
              <a:miter/>
            </a:ln>
          </p:spPr>
          <p:txBody>
            <a:bodyPr rtlCol="0" anchor="ctr"/>
            <a:lstStyle/>
            <a:p>
              <a:endParaRPr lang="ja-JP" altLang="en-US"/>
            </a:p>
          </p:txBody>
        </p:sp>
        <p:sp>
          <p:nvSpPr>
            <p:cNvPr id="28" name="グラフィックス 2">
              <a:extLst>
                <a:ext uri="{FF2B5EF4-FFF2-40B4-BE49-F238E27FC236}">
                  <a16:creationId xmlns:a16="http://schemas.microsoft.com/office/drawing/2014/main" id="{D73C6C51-42D8-4F08-B5B7-AA9C9C8F8B8F}"/>
                </a:ext>
              </a:extLst>
            </p:cNvPr>
            <p:cNvSpPr/>
            <p:nvPr/>
          </p:nvSpPr>
          <p:spPr>
            <a:xfrm>
              <a:off x="1783224" y="2190455"/>
              <a:ext cx="276807" cy="265468"/>
            </a:xfrm>
            <a:custGeom>
              <a:avLst/>
              <a:gdLst>
                <a:gd name="connsiteX0" fmla="*/ 265637 w 276807"/>
                <a:gd name="connsiteY0" fmla="*/ 264506 h 265468"/>
                <a:gd name="connsiteX1" fmla="*/ 260795 w 276807"/>
                <a:gd name="connsiteY1" fmla="*/ 263152 h 265468"/>
                <a:gd name="connsiteX2" fmla="*/ 107083 w 276807"/>
                <a:gd name="connsiteY2" fmla="*/ 143258 h 265468"/>
                <a:gd name="connsiteX3" fmla="*/ -1310 w 276807"/>
                <a:gd name="connsiteY3" fmla="*/ 11547 h 265468"/>
                <a:gd name="connsiteX4" fmla="*/ 4181 w 276807"/>
                <a:gd name="connsiteY4" fmla="*/ -363 h 265468"/>
                <a:gd name="connsiteX5" fmla="*/ 16091 w 276807"/>
                <a:gd name="connsiteY5" fmla="*/ 5110 h 265468"/>
                <a:gd name="connsiteX6" fmla="*/ 270497 w 276807"/>
                <a:gd name="connsiteY6" fmla="*/ 247347 h 265468"/>
                <a:gd name="connsiteX7" fmla="*/ 273540 w 276807"/>
                <a:gd name="connsiteY7" fmla="*/ 260110 h 265468"/>
                <a:gd name="connsiteX8" fmla="*/ 265637 w 276807"/>
                <a:gd name="connsiteY8" fmla="*/ 264525 h 265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807" h="265468">
                  <a:moveTo>
                    <a:pt x="265637" y="264506"/>
                  </a:moveTo>
                  <a:cubicBezTo>
                    <a:pt x="263930" y="264506"/>
                    <a:pt x="262261" y="264043"/>
                    <a:pt x="260795" y="263152"/>
                  </a:cubicBezTo>
                  <a:cubicBezTo>
                    <a:pt x="216681" y="236105"/>
                    <a:pt x="157783" y="190173"/>
                    <a:pt x="107083" y="143258"/>
                  </a:cubicBezTo>
                  <a:cubicBezTo>
                    <a:pt x="73228" y="111926"/>
                    <a:pt x="14106" y="53138"/>
                    <a:pt x="-1310" y="11547"/>
                  </a:cubicBezTo>
                  <a:cubicBezTo>
                    <a:pt x="-3091" y="6742"/>
                    <a:pt x="-642" y="1400"/>
                    <a:pt x="4181" y="-363"/>
                  </a:cubicBezTo>
                  <a:cubicBezTo>
                    <a:pt x="8986" y="-2143"/>
                    <a:pt x="14310" y="305"/>
                    <a:pt x="16091" y="5110"/>
                  </a:cubicBezTo>
                  <a:cubicBezTo>
                    <a:pt x="38909" y="66718"/>
                    <a:pt x="186351" y="195757"/>
                    <a:pt x="270497" y="247347"/>
                  </a:cubicBezTo>
                  <a:cubicBezTo>
                    <a:pt x="274857" y="250037"/>
                    <a:pt x="276229" y="255732"/>
                    <a:pt x="273540" y="260110"/>
                  </a:cubicBezTo>
                  <a:cubicBezTo>
                    <a:pt x="271852" y="262856"/>
                    <a:pt x="268865" y="264525"/>
                    <a:pt x="265637" y="264525"/>
                  </a:cubicBezTo>
                  <a:close/>
                </a:path>
              </a:pathLst>
            </a:custGeom>
            <a:solidFill>
              <a:srgbClr val="1A1E22"/>
            </a:solidFill>
            <a:ln w="1848" cap="flat">
              <a:noFill/>
              <a:prstDash val="solid"/>
              <a:miter/>
            </a:ln>
          </p:spPr>
          <p:txBody>
            <a:bodyPr rtlCol="0" anchor="ctr"/>
            <a:lstStyle/>
            <a:p>
              <a:endParaRPr lang="ja-JP" altLang="en-US"/>
            </a:p>
          </p:txBody>
        </p:sp>
        <p:sp>
          <p:nvSpPr>
            <p:cNvPr id="30" name="グラフィックス 2">
              <a:extLst>
                <a:ext uri="{FF2B5EF4-FFF2-40B4-BE49-F238E27FC236}">
                  <a16:creationId xmlns:a16="http://schemas.microsoft.com/office/drawing/2014/main" id="{D73C6C51-42D8-4F08-B5B7-AA9C9C8F8B8F}"/>
                </a:ext>
              </a:extLst>
            </p:cNvPr>
            <p:cNvSpPr/>
            <p:nvPr/>
          </p:nvSpPr>
          <p:spPr>
            <a:xfrm>
              <a:off x="1159459" y="2397126"/>
              <a:ext cx="21747" cy="295506"/>
            </a:xfrm>
            <a:custGeom>
              <a:avLst/>
              <a:gdLst>
                <a:gd name="connsiteX0" fmla="*/ 10575 w 21747"/>
                <a:gd name="connsiteY0" fmla="*/ 294563 h 295506"/>
                <a:gd name="connsiteX1" fmla="*/ 1299 w 21747"/>
                <a:gd name="connsiteY1" fmla="*/ 285603 h 295506"/>
                <a:gd name="connsiteX2" fmla="*/ -148 w 21747"/>
                <a:gd name="connsiteY2" fmla="*/ 7897 h 295506"/>
                <a:gd name="connsiteX3" fmla="*/ 9573 w 21747"/>
                <a:gd name="connsiteY3" fmla="*/ -933 h 295506"/>
                <a:gd name="connsiteX4" fmla="*/ 18403 w 21747"/>
                <a:gd name="connsiteY4" fmla="*/ 8787 h 295506"/>
                <a:gd name="connsiteX5" fmla="*/ 19850 w 21747"/>
                <a:gd name="connsiteY5" fmla="*/ 284972 h 295506"/>
                <a:gd name="connsiteX6" fmla="*/ 10908 w 21747"/>
                <a:gd name="connsiteY6" fmla="*/ 294563 h 2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47" h="295506">
                  <a:moveTo>
                    <a:pt x="10575" y="294563"/>
                  </a:moveTo>
                  <a:cubicBezTo>
                    <a:pt x="5566" y="294563"/>
                    <a:pt x="1466" y="290593"/>
                    <a:pt x="1299" y="285603"/>
                  </a:cubicBezTo>
                  <a:cubicBezTo>
                    <a:pt x="1299" y="283748"/>
                    <a:pt x="-4785" y="104380"/>
                    <a:pt x="-148" y="7897"/>
                  </a:cubicBezTo>
                  <a:cubicBezTo>
                    <a:pt x="94" y="2777"/>
                    <a:pt x="4453" y="-1174"/>
                    <a:pt x="9573" y="-933"/>
                  </a:cubicBezTo>
                  <a:cubicBezTo>
                    <a:pt x="14693" y="-692"/>
                    <a:pt x="18645" y="3667"/>
                    <a:pt x="18403" y="8787"/>
                  </a:cubicBezTo>
                  <a:cubicBezTo>
                    <a:pt x="13803" y="104510"/>
                    <a:pt x="19794" y="283173"/>
                    <a:pt x="19850" y="284972"/>
                  </a:cubicBezTo>
                  <a:cubicBezTo>
                    <a:pt x="20036" y="290093"/>
                    <a:pt x="16029" y="294377"/>
                    <a:pt x="10908" y="294563"/>
                  </a:cubicBezTo>
                  <a:close/>
                </a:path>
              </a:pathLst>
            </a:custGeom>
            <a:solidFill>
              <a:srgbClr val="1A1E22"/>
            </a:solidFill>
            <a:ln w="1848" cap="flat">
              <a:noFill/>
              <a:prstDash val="solid"/>
              <a:miter/>
            </a:ln>
          </p:spPr>
          <p:txBody>
            <a:bodyPr rtlCol="0" anchor="ctr"/>
            <a:lstStyle/>
            <a:p>
              <a:endParaRPr lang="ja-JP" altLang="en-US"/>
            </a:p>
          </p:txBody>
        </p:sp>
        <p:sp>
          <p:nvSpPr>
            <p:cNvPr id="31" name="グラフィックス 2">
              <a:extLst>
                <a:ext uri="{FF2B5EF4-FFF2-40B4-BE49-F238E27FC236}">
                  <a16:creationId xmlns:a16="http://schemas.microsoft.com/office/drawing/2014/main" id="{D73C6C51-42D8-4F08-B5B7-AA9C9C8F8B8F}"/>
                </a:ext>
              </a:extLst>
            </p:cNvPr>
            <p:cNvSpPr/>
            <p:nvPr/>
          </p:nvSpPr>
          <p:spPr>
            <a:xfrm>
              <a:off x="664448" y="235054"/>
              <a:ext cx="998515" cy="469169"/>
            </a:xfrm>
            <a:custGeom>
              <a:avLst/>
              <a:gdLst>
                <a:gd name="connsiteX0" fmla="*/ -1891 w 998515"/>
                <a:gd name="connsiteY0" fmla="*/ 372151 h 469169"/>
                <a:gd name="connsiteX1" fmla="*/ 496700 w 998515"/>
                <a:gd name="connsiteY1" fmla="*/ 468226 h 469169"/>
                <a:gd name="connsiteX2" fmla="*/ 996442 w 998515"/>
                <a:gd name="connsiteY2" fmla="*/ 381686 h 469169"/>
                <a:gd name="connsiteX3" fmla="*/ 492433 w 998515"/>
                <a:gd name="connsiteY3" fmla="*/ -944 h 469169"/>
                <a:gd name="connsiteX4" fmla="*/ -1891 w 998515"/>
                <a:gd name="connsiteY4" fmla="*/ 372151 h 469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15" h="469169">
                  <a:moveTo>
                    <a:pt x="-1891" y="372151"/>
                  </a:moveTo>
                  <a:cubicBezTo>
                    <a:pt x="-1891" y="434741"/>
                    <a:pt x="372688" y="468226"/>
                    <a:pt x="496700" y="468226"/>
                  </a:cubicBezTo>
                  <a:cubicBezTo>
                    <a:pt x="718123" y="468226"/>
                    <a:pt x="1004901" y="415912"/>
                    <a:pt x="996442" y="381686"/>
                  </a:cubicBezTo>
                  <a:cubicBezTo>
                    <a:pt x="985200" y="336181"/>
                    <a:pt x="734133" y="-944"/>
                    <a:pt x="492433" y="-944"/>
                  </a:cubicBezTo>
                  <a:cubicBezTo>
                    <a:pt x="152638" y="-944"/>
                    <a:pt x="-1891" y="343786"/>
                    <a:pt x="-1891" y="372151"/>
                  </a:cubicBezTo>
                  <a:close/>
                </a:path>
              </a:pathLst>
            </a:custGeom>
            <a:solidFill>
              <a:srgbClr val="FFFFFF"/>
            </a:solidFill>
            <a:ln w="1848" cap="flat">
              <a:noFill/>
              <a:prstDash val="solid"/>
              <a:miter/>
            </a:ln>
          </p:spPr>
          <p:txBody>
            <a:bodyPr rtlCol="0" anchor="ctr"/>
            <a:lstStyle/>
            <a:p>
              <a:endParaRPr lang="ja-JP" altLang="en-US"/>
            </a:p>
          </p:txBody>
        </p:sp>
        <p:sp>
          <p:nvSpPr>
            <p:cNvPr id="32" name="グラフィックス 2">
              <a:extLst>
                <a:ext uri="{FF2B5EF4-FFF2-40B4-BE49-F238E27FC236}">
                  <a16:creationId xmlns:a16="http://schemas.microsoft.com/office/drawing/2014/main" id="{D73C6C51-42D8-4F08-B5B7-AA9C9C8F8B8F}"/>
                </a:ext>
              </a:extLst>
            </p:cNvPr>
            <p:cNvSpPr/>
            <p:nvPr/>
          </p:nvSpPr>
          <p:spPr>
            <a:xfrm>
              <a:off x="655172" y="225779"/>
              <a:ext cx="1017049" cy="487720"/>
            </a:xfrm>
            <a:custGeom>
              <a:avLst/>
              <a:gdLst>
                <a:gd name="connsiteX0" fmla="*/ 505976 w 1017049"/>
                <a:gd name="connsiteY0" fmla="*/ 486776 h 487720"/>
                <a:gd name="connsiteX1" fmla="*/ 208810 w 1017049"/>
                <a:gd name="connsiteY1" fmla="*/ 462104 h 487720"/>
                <a:gd name="connsiteX2" fmla="*/ 65004 w 1017049"/>
                <a:gd name="connsiteY2" fmla="*/ 431680 h 487720"/>
                <a:gd name="connsiteX3" fmla="*/ -1891 w 1017049"/>
                <a:gd name="connsiteY3" fmla="*/ 381426 h 487720"/>
                <a:gd name="connsiteX4" fmla="*/ 120248 w 1017049"/>
                <a:gd name="connsiteY4" fmla="*/ 178016 h 487720"/>
                <a:gd name="connsiteX5" fmla="*/ 501709 w 1017049"/>
                <a:gd name="connsiteY5" fmla="*/ -944 h 487720"/>
                <a:gd name="connsiteX6" fmla="*/ 846532 w 1017049"/>
                <a:gd name="connsiteY6" fmla="*/ 175864 h 487720"/>
                <a:gd name="connsiteX7" fmla="*/ 1014733 w 1017049"/>
                <a:gd name="connsiteY7" fmla="*/ 388735 h 487720"/>
                <a:gd name="connsiteX8" fmla="*/ 1011022 w 1017049"/>
                <a:gd name="connsiteY8" fmla="*/ 403576 h 487720"/>
                <a:gd name="connsiteX9" fmla="*/ 824011 w 1017049"/>
                <a:gd name="connsiteY9" fmla="*/ 459544 h 487720"/>
                <a:gd name="connsiteX10" fmla="*/ 505976 w 1017049"/>
                <a:gd name="connsiteY10" fmla="*/ 486776 h 487720"/>
                <a:gd name="connsiteX11" fmla="*/ 16660 w 1017049"/>
                <a:gd name="connsiteY11" fmla="*/ 381445 h 487720"/>
                <a:gd name="connsiteX12" fmla="*/ 70699 w 1017049"/>
                <a:gd name="connsiteY12" fmla="*/ 414020 h 487720"/>
                <a:gd name="connsiteX13" fmla="*/ 211537 w 1017049"/>
                <a:gd name="connsiteY13" fmla="*/ 443701 h 487720"/>
                <a:gd name="connsiteX14" fmla="*/ 505976 w 1017049"/>
                <a:gd name="connsiteY14" fmla="*/ 468170 h 487720"/>
                <a:gd name="connsiteX15" fmla="*/ 827666 w 1017049"/>
                <a:gd name="connsiteY15" fmla="*/ 440084 h 487720"/>
                <a:gd name="connsiteX16" fmla="*/ 996479 w 1017049"/>
                <a:gd name="connsiteY16" fmla="*/ 392130 h 487720"/>
                <a:gd name="connsiteX17" fmla="*/ 833769 w 1017049"/>
                <a:gd name="connsiteY17" fmla="*/ 189239 h 487720"/>
                <a:gd name="connsiteX18" fmla="*/ 501709 w 1017049"/>
                <a:gd name="connsiteY18" fmla="*/ 17551 h 487720"/>
                <a:gd name="connsiteX19" fmla="*/ 134644 w 1017049"/>
                <a:gd name="connsiteY19" fmla="*/ 189703 h 487720"/>
                <a:gd name="connsiteX20" fmla="*/ 16660 w 1017049"/>
                <a:gd name="connsiteY20" fmla="*/ 381445 h 48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7049" h="487720">
                  <a:moveTo>
                    <a:pt x="505976" y="486776"/>
                  </a:moveTo>
                  <a:cubicBezTo>
                    <a:pt x="442513" y="486776"/>
                    <a:pt x="316757" y="478132"/>
                    <a:pt x="208810" y="462104"/>
                  </a:cubicBezTo>
                  <a:cubicBezTo>
                    <a:pt x="148112" y="453107"/>
                    <a:pt x="99731" y="442867"/>
                    <a:pt x="65004" y="431680"/>
                  </a:cubicBezTo>
                  <a:cubicBezTo>
                    <a:pt x="19368" y="416970"/>
                    <a:pt x="-1891" y="400997"/>
                    <a:pt x="-1891" y="381426"/>
                  </a:cubicBezTo>
                  <a:cubicBezTo>
                    <a:pt x="-1891" y="361855"/>
                    <a:pt x="40906" y="265799"/>
                    <a:pt x="120248" y="178016"/>
                  </a:cubicBezTo>
                  <a:cubicBezTo>
                    <a:pt x="194043" y="96392"/>
                    <a:pt x="320133" y="-944"/>
                    <a:pt x="501709" y="-944"/>
                  </a:cubicBezTo>
                  <a:cubicBezTo>
                    <a:pt x="633420" y="-944"/>
                    <a:pt x="761922" y="95205"/>
                    <a:pt x="846532" y="175864"/>
                  </a:cubicBezTo>
                  <a:cubicBezTo>
                    <a:pt x="937431" y="262515"/>
                    <a:pt x="1007925" y="361373"/>
                    <a:pt x="1014733" y="388735"/>
                  </a:cubicBezTo>
                  <a:cubicBezTo>
                    <a:pt x="1015939" y="393985"/>
                    <a:pt x="1014547" y="399495"/>
                    <a:pt x="1011022" y="403576"/>
                  </a:cubicBezTo>
                  <a:cubicBezTo>
                    <a:pt x="1002563" y="414372"/>
                    <a:pt x="967020" y="436021"/>
                    <a:pt x="824011" y="459544"/>
                  </a:cubicBezTo>
                  <a:cubicBezTo>
                    <a:pt x="718921" y="476852"/>
                    <a:pt x="602941" y="486776"/>
                    <a:pt x="505976" y="486776"/>
                  </a:cubicBezTo>
                  <a:close/>
                  <a:moveTo>
                    <a:pt x="16660" y="381445"/>
                  </a:moveTo>
                  <a:cubicBezTo>
                    <a:pt x="16660" y="385007"/>
                    <a:pt x="20593" y="397881"/>
                    <a:pt x="70699" y="414020"/>
                  </a:cubicBezTo>
                  <a:cubicBezTo>
                    <a:pt x="104461" y="424891"/>
                    <a:pt x="151840" y="434908"/>
                    <a:pt x="211537" y="443701"/>
                  </a:cubicBezTo>
                  <a:cubicBezTo>
                    <a:pt x="318631" y="459599"/>
                    <a:pt x="443181" y="468170"/>
                    <a:pt x="505976" y="468170"/>
                  </a:cubicBezTo>
                  <a:cubicBezTo>
                    <a:pt x="603034" y="468170"/>
                    <a:pt x="723299" y="457670"/>
                    <a:pt x="827666" y="440084"/>
                  </a:cubicBezTo>
                  <a:cubicBezTo>
                    <a:pt x="954442" y="418713"/>
                    <a:pt x="991841" y="398808"/>
                    <a:pt x="996479" y="392130"/>
                  </a:cubicBezTo>
                  <a:cubicBezTo>
                    <a:pt x="990060" y="371520"/>
                    <a:pt x="927841" y="278970"/>
                    <a:pt x="833769" y="189239"/>
                  </a:cubicBezTo>
                  <a:cubicBezTo>
                    <a:pt x="751608" y="110918"/>
                    <a:pt x="627298" y="17551"/>
                    <a:pt x="501709" y="17551"/>
                  </a:cubicBezTo>
                  <a:cubicBezTo>
                    <a:pt x="327331" y="17551"/>
                    <a:pt x="205842" y="111159"/>
                    <a:pt x="134644" y="189703"/>
                  </a:cubicBezTo>
                  <a:cubicBezTo>
                    <a:pt x="55803" y="276725"/>
                    <a:pt x="17012" y="368830"/>
                    <a:pt x="16660" y="381445"/>
                  </a:cubicBezTo>
                  <a:close/>
                </a:path>
              </a:pathLst>
            </a:custGeom>
            <a:solidFill>
              <a:srgbClr val="1A1E22"/>
            </a:solidFill>
            <a:ln w="1848" cap="flat">
              <a:noFill/>
              <a:prstDash val="solid"/>
              <a:miter/>
            </a:ln>
          </p:spPr>
          <p:txBody>
            <a:bodyPr rtlCol="0" anchor="ctr"/>
            <a:lstStyle/>
            <a:p>
              <a:endParaRPr lang="ja-JP" altLang="en-US"/>
            </a:p>
          </p:txBody>
        </p:sp>
        <p:sp>
          <p:nvSpPr>
            <p:cNvPr id="33" name="グラフィックス 2">
              <a:extLst>
                <a:ext uri="{FF2B5EF4-FFF2-40B4-BE49-F238E27FC236}">
                  <a16:creationId xmlns:a16="http://schemas.microsoft.com/office/drawing/2014/main" id="{D73C6C51-42D8-4F08-B5B7-AA9C9C8F8B8F}"/>
                </a:ext>
              </a:extLst>
            </p:cNvPr>
            <p:cNvSpPr/>
            <p:nvPr/>
          </p:nvSpPr>
          <p:spPr>
            <a:xfrm>
              <a:off x="642317" y="201500"/>
              <a:ext cx="1044913" cy="520729"/>
            </a:xfrm>
            <a:custGeom>
              <a:avLst/>
              <a:gdLst>
                <a:gd name="connsiteX0" fmla="*/ 1043023 w 1044913"/>
                <a:gd name="connsiteY0" fmla="*/ 480948 h 520729"/>
                <a:gd name="connsiteX1" fmla="*/ 981304 w 1044913"/>
                <a:gd name="connsiteY1" fmla="*/ 275441 h 520729"/>
                <a:gd name="connsiteX2" fmla="*/ 589881 w 1044913"/>
                <a:gd name="connsiteY2" fmla="*/ 9385 h 520729"/>
                <a:gd name="connsiteX3" fmla="*/ 33356 w 1044913"/>
                <a:gd name="connsiteY3" fmla="*/ 304548 h 520729"/>
                <a:gd name="connsiteX4" fmla="*/ -1891 w 1044913"/>
                <a:gd name="connsiteY4" fmla="*/ 456794 h 520729"/>
                <a:gd name="connsiteX5" fmla="*/ 453458 w 1044913"/>
                <a:gd name="connsiteY5" fmla="*/ 205171 h 520729"/>
                <a:gd name="connsiteX6" fmla="*/ 683489 w 1044913"/>
                <a:gd name="connsiteY6" fmla="*/ 478554 h 520729"/>
                <a:gd name="connsiteX7" fmla="*/ 1043023 w 1044913"/>
                <a:gd name="connsiteY7" fmla="*/ 480948 h 52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913" h="520729">
                  <a:moveTo>
                    <a:pt x="1043023" y="480948"/>
                  </a:moveTo>
                  <a:cubicBezTo>
                    <a:pt x="1034693" y="410454"/>
                    <a:pt x="1017627" y="341389"/>
                    <a:pt x="981304" y="275441"/>
                  </a:cubicBezTo>
                  <a:cubicBezTo>
                    <a:pt x="900738" y="129205"/>
                    <a:pt x="752869" y="40532"/>
                    <a:pt x="589881" y="9385"/>
                  </a:cubicBezTo>
                  <a:cubicBezTo>
                    <a:pt x="346606" y="-37085"/>
                    <a:pt x="123216" y="75333"/>
                    <a:pt x="33356" y="304548"/>
                  </a:cubicBezTo>
                  <a:cubicBezTo>
                    <a:pt x="14916" y="351574"/>
                    <a:pt x="5530" y="404722"/>
                    <a:pt x="-1891" y="456794"/>
                  </a:cubicBezTo>
                  <a:cubicBezTo>
                    <a:pt x="174342" y="423254"/>
                    <a:pt x="333601" y="338681"/>
                    <a:pt x="453458" y="205171"/>
                  </a:cubicBezTo>
                  <a:cubicBezTo>
                    <a:pt x="480227" y="324768"/>
                    <a:pt x="573055" y="425239"/>
                    <a:pt x="683489" y="478554"/>
                  </a:cubicBezTo>
                  <a:cubicBezTo>
                    <a:pt x="793922" y="531870"/>
                    <a:pt x="932682" y="534337"/>
                    <a:pt x="1043023" y="480948"/>
                  </a:cubicBezTo>
                  <a:close/>
                </a:path>
              </a:pathLst>
            </a:custGeom>
            <a:solidFill>
              <a:srgbClr val="1A1E22"/>
            </a:solidFill>
            <a:ln w="1848" cap="flat">
              <a:noFill/>
              <a:prstDash val="solid"/>
              <a:miter/>
            </a:ln>
          </p:spPr>
          <p:txBody>
            <a:bodyPr rtlCol="0" anchor="ctr"/>
            <a:lstStyle/>
            <a:p>
              <a:endParaRPr lang="ja-JP" altLang="en-US"/>
            </a:p>
          </p:txBody>
        </p:sp>
        <p:sp>
          <p:nvSpPr>
            <p:cNvPr id="34" name="グラフィックス 2">
              <a:extLst>
                <a:ext uri="{FF2B5EF4-FFF2-40B4-BE49-F238E27FC236}">
                  <a16:creationId xmlns:a16="http://schemas.microsoft.com/office/drawing/2014/main" id="{D73C6C51-42D8-4F08-B5B7-AA9C9C8F8B8F}"/>
                </a:ext>
              </a:extLst>
            </p:cNvPr>
            <p:cNvSpPr/>
            <p:nvPr/>
          </p:nvSpPr>
          <p:spPr>
            <a:xfrm>
              <a:off x="1056906" y="136604"/>
              <a:ext cx="65372" cy="100082"/>
            </a:xfrm>
            <a:custGeom>
              <a:avLst/>
              <a:gdLst>
                <a:gd name="connsiteX0" fmla="*/ 54322 w 65372"/>
                <a:gd name="connsiteY0" fmla="*/ 99139 h 100082"/>
                <a:gd name="connsiteX1" fmla="*/ 45788 w 65372"/>
                <a:gd name="connsiteY1" fmla="*/ 93573 h 100082"/>
                <a:gd name="connsiteX2" fmla="*/ -32 w 65372"/>
                <a:gd name="connsiteY2" fmla="*/ 13897 h 100082"/>
                <a:gd name="connsiteX3" fmla="*/ 1823 w 65372"/>
                <a:gd name="connsiteY3" fmla="*/ 912 h 100082"/>
                <a:gd name="connsiteX4" fmla="*/ 14808 w 65372"/>
                <a:gd name="connsiteY4" fmla="*/ 2767 h 100082"/>
                <a:gd name="connsiteX5" fmla="*/ 62725 w 65372"/>
                <a:gd name="connsiteY5" fmla="*/ 86116 h 100082"/>
                <a:gd name="connsiteX6" fmla="*/ 57865 w 65372"/>
                <a:gd name="connsiteY6" fmla="*/ 98304 h 100082"/>
                <a:gd name="connsiteX7" fmla="*/ 57865 w 65372"/>
                <a:gd name="connsiteY7" fmla="*/ 98304 h 100082"/>
                <a:gd name="connsiteX8" fmla="*/ 54322 w 65372"/>
                <a:gd name="connsiteY8" fmla="*/ 99139 h 10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72" h="100082">
                  <a:moveTo>
                    <a:pt x="54322" y="99139"/>
                  </a:moveTo>
                  <a:cubicBezTo>
                    <a:pt x="50630" y="99157"/>
                    <a:pt x="47272" y="96968"/>
                    <a:pt x="45788" y="93573"/>
                  </a:cubicBezTo>
                  <a:cubicBezTo>
                    <a:pt x="33656" y="65326"/>
                    <a:pt x="18278" y="38589"/>
                    <a:pt x="-32" y="13897"/>
                  </a:cubicBezTo>
                  <a:cubicBezTo>
                    <a:pt x="-3112" y="9800"/>
                    <a:pt x="-2277" y="3986"/>
                    <a:pt x="1823" y="912"/>
                  </a:cubicBezTo>
                  <a:cubicBezTo>
                    <a:pt x="5923" y="-2162"/>
                    <a:pt x="11729" y="-1331"/>
                    <a:pt x="14808" y="2767"/>
                  </a:cubicBezTo>
                  <a:cubicBezTo>
                    <a:pt x="33953" y="28601"/>
                    <a:pt x="50036" y="56570"/>
                    <a:pt x="62725" y="86116"/>
                  </a:cubicBezTo>
                  <a:cubicBezTo>
                    <a:pt x="64747" y="90828"/>
                    <a:pt x="62577" y="96282"/>
                    <a:pt x="57865" y="98304"/>
                  </a:cubicBezTo>
                  <a:cubicBezTo>
                    <a:pt x="57865" y="98304"/>
                    <a:pt x="57865" y="98304"/>
                    <a:pt x="57865" y="98304"/>
                  </a:cubicBezTo>
                  <a:cubicBezTo>
                    <a:pt x="56752" y="98823"/>
                    <a:pt x="55546" y="99101"/>
                    <a:pt x="54322" y="99139"/>
                  </a:cubicBezTo>
                  <a:close/>
                </a:path>
              </a:pathLst>
            </a:custGeom>
            <a:solidFill>
              <a:srgbClr val="1A1E22"/>
            </a:solidFill>
            <a:ln w="1848" cap="flat">
              <a:noFill/>
              <a:prstDash val="solid"/>
              <a:miter/>
            </a:ln>
          </p:spPr>
          <p:txBody>
            <a:bodyPr rtlCol="0" anchor="ctr"/>
            <a:lstStyle/>
            <a:p>
              <a:endParaRPr lang="ja-JP" altLang="en-US"/>
            </a:p>
          </p:txBody>
        </p:sp>
        <p:sp>
          <p:nvSpPr>
            <p:cNvPr id="35" name="グラフィックス 2">
              <a:extLst>
                <a:ext uri="{FF2B5EF4-FFF2-40B4-BE49-F238E27FC236}">
                  <a16:creationId xmlns:a16="http://schemas.microsoft.com/office/drawing/2014/main" id="{D73C6C51-42D8-4F08-B5B7-AA9C9C8F8B8F}"/>
                </a:ext>
              </a:extLst>
            </p:cNvPr>
            <p:cNvSpPr/>
            <p:nvPr/>
          </p:nvSpPr>
          <p:spPr>
            <a:xfrm>
              <a:off x="1108359" y="118077"/>
              <a:ext cx="23556" cy="114620"/>
            </a:xfrm>
            <a:custGeom>
              <a:avLst/>
              <a:gdLst>
                <a:gd name="connsiteX0" fmla="*/ 9454 w 23556"/>
                <a:gd name="connsiteY0" fmla="*/ 113677 h 114620"/>
                <a:gd name="connsiteX1" fmla="*/ 698 w 23556"/>
                <a:gd name="connsiteY1" fmla="*/ 107388 h 114620"/>
                <a:gd name="connsiteX2" fmla="*/ -1398 w 23556"/>
                <a:gd name="connsiteY2" fmla="*/ 101322 h 114620"/>
                <a:gd name="connsiteX3" fmla="*/ 569 w 23556"/>
                <a:gd name="connsiteY3" fmla="*/ 92047 h 114620"/>
                <a:gd name="connsiteX4" fmla="*/ 3110 w 23556"/>
                <a:gd name="connsiteY4" fmla="*/ 8049 h 114620"/>
                <a:gd name="connsiteX5" fmla="*/ 12664 w 23556"/>
                <a:gd name="connsiteY5" fmla="*/ -939 h 114620"/>
                <a:gd name="connsiteX6" fmla="*/ 21661 w 23556"/>
                <a:gd name="connsiteY6" fmla="*/ 8624 h 114620"/>
                <a:gd name="connsiteX7" fmla="*/ 18730 w 23556"/>
                <a:gd name="connsiteY7" fmla="*/ 104699 h 114620"/>
                <a:gd name="connsiteX8" fmla="*/ 10846 w 23556"/>
                <a:gd name="connsiteY8" fmla="*/ 113584 h 114620"/>
                <a:gd name="connsiteX9" fmla="*/ 9454 w 23556"/>
                <a:gd name="connsiteY9" fmla="*/ 113677 h 114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556" h="114620">
                  <a:moveTo>
                    <a:pt x="9454" y="113677"/>
                  </a:moveTo>
                  <a:cubicBezTo>
                    <a:pt x="5484" y="113659"/>
                    <a:pt x="1978" y="111136"/>
                    <a:pt x="698" y="107388"/>
                  </a:cubicBezTo>
                  <a:lnTo>
                    <a:pt x="-1398" y="101322"/>
                  </a:lnTo>
                  <a:cubicBezTo>
                    <a:pt x="-2493" y="98104"/>
                    <a:pt x="-1732" y="94546"/>
                    <a:pt x="569" y="92047"/>
                  </a:cubicBezTo>
                  <a:lnTo>
                    <a:pt x="3110" y="8049"/>
                  </a:lnTo>
                  <a:cubicBezTo>
                    <a:pt x="3277" y="2927"/>
                    <a:pt x="7544" y="-1099"/>
                    <a:pt x="12664" y="-939"/>
                  </a:cubicBezTo>
                  <a:cubicBezTo>
                    <a:pt x="17802" y="-780"/>
                    <a:pt x="21828" y="3502"/>
                    <a:pt x="21661" y="8624"/>
                  </a:cubicBezTo>
                  <a:lnTo>
                    <a:pt x="18730" y="104699"/>
                  </a:lnTo>
                  <a:cubicBezTo>
                    <a:pt x="18600" y="109169"/>
                    <a:pt x="15279" y="112917"/>
                    <a:pt x="10846" y="113584"/>
                  </a:cubicBezTo>
                  <a:cubicBezTo>
                    <a:pt x="10382" y="113659"/>
                    <a:pt x="9918" y="113677"/>
                    <a:pt x="9454" y="113677"/>
                  </a:cubicBezTo>
                  <a:close/>
                </a:path>
              </a:pathLst>
            </a:custGeom>
            <a:solidFill>
              <a:srgbClr val="1A1E22"/>
            </a:solidFill>
            <a:ln w="1848" cap="flat">
              <a:noFill/>
              <a:prstDash val="solid"/>
              <a:miter/>
            </a:ln>
          </p:spPr>
          <p:txBody>
            <a:bodyPr rtlCol="0" anchor="ctr"/>
            <a:lstStyle/>
            <a:p>
              <a:endParaRPr lang="ja-JP" altLang="en-US"/>
            </a:p>
          </p:txBody>
        </p:sp>
        <p:sp>
          <p:nvSpPr>
            <p:cNvPr id="36" name="グラフィックス 2">
              <a:extLst>
                <a:ext uri="{FF2B5EF4-FFF2-40B4-BE49-F238E27FC236}">
                  <a16:creationId xmlns:a16="http://schemas.microsoft.com/office/drawing/2014/main" id="{D73C6C51-42D8-4F08-B5B7-AA9C9C8F8B8F}"/>
                </a:ext>
              </a:extLst>
            </p:cNvPr>
            <p:cNvSpPr/>
            <p:nvPr/>
          </p:nvSpPr>
          <p:spPr>
            <a:xfrm>
              <a:off x="1119147" y="114566"/>
              <a:ext cx="63560" cy="120487"/>
            </a:xfrm>
            <a:custGeom>
              <a:avLst/>
              <a:gdLst>
                <a:gd name="connsiteX0" fmla="*/ 7366 w 63560"/>
                <a:gd name="connsiteY0" fmla="*/ 119544 h 120487"/>
                <a:gd name="connsiteX1" fmla="*/ -1891 w 63560"/>
                <a:gd name="connsiteY1" fmla="*/ 110250 h 120487"/>
                <a:gd name="connsiteX2" fmla="*/ -1112 w 63560"/>
                <a:gd name="connsiteY2" fmla="*/ 106558 h 120487"/>
                <a:gd name="connsiteX3" fmla="*/ 44171 w 63560"/>
                <a:gd name="connsiteY3" fmla="*/ 4046 h 120487"/>
                <a:gd name="connsiteX4" fmla="*/ 56674 w 63560"/>
                <a:gd name="connsiteY4" fmla="*/ 108 h 120487"/>
                <a:gd name="connsiteX5" fmla="*/ 61126 w 63560"/>
                <a:gd name="connsiteY5" fmla="*/ 11467 h 120487"/>
                <a:gd name="connsiteX6" fmla="*/ 15844 w 63560"/>
                <a:gd name="connsiteY6" fmla="*/ 113979 h 120487"/>
                <a:gd name="connsiteX7" fmla="*/ 7366 w 63560"/>
                <a:gd name="connsiteY7" fmla="*/ 119544 h 12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60" h="120487">
                  <a:moveTo>
                    <a:pt x="7366" y="119544"/>
                  </a:moveTo>
                  <a:cubicBezTo>
                    <a:pt x="2246" y="119525"/>
                    <a:pt x="-1891" y="115370"/>
                    <a:pt x="-1891" y="110250"/>
                  </a:cubicBezTo>
                  <a:cubicBezTo>
                    <a:pt x="-1891" y="108970"/>
                    <a:pt x="-1613" y="107727"/>
                    <a:pt x="-1112" y="106558"/>
                  </a:cubicBezTo>
                  <a:lnTo>
                    <a:pt x="44171" y="4046"/>
                  </a:lnTo>
                  <a:cubicBezTo>
                    <a:pt x="46545" y="-497"/>
                    <a:pt x="52148" y="-2259"/>
                    <a:pt x="56674" y="108"/>
                  </a:cubicBezTo>
                  <a:cubicBezTo>
                    <a:pt x="60793" y="2251"/>
                    <a:pt x="62685" y="7102"/>
                    <a:pt x="61126" y="11467"/>
                  </a:cubicBezTo>
                  <a:lnTo>
                    <a:pt x="15844" y="113979"/>
                  </a:lnTo>
                  <a:cubicBezTo>
                    <a:pt x="14378" y="117355"/>
                    <a:pt x="11039" y="119525"/>
                    <a:pt x="7366" y="119544"/>
                  </a:cubicBezTo>
                  <a:close/>
                </a:path>
              </a:pathLst>
            </a:custGeom>
            <a:solidFill>
              <a:srgbClr val="1A1E22"/>
            </a:solidFill>
            <a:ln w="1848" cap="flat">
              <a:noFill/>
              <a:prstDash val="solid"/>
              <a:miter/>
            </a:ln>
          </p:spPr>
          <p:txBody>
            <a:bodyPr rtlCol="0" anchor="ctr"/>
            <a:lstStyle/>
            <a:p>
              <a:endParaRPr lang="ja-JP" altLang="en-US"/>
            </a:p>
          </p:txBody>
        </p:sp>
      </p:grpSp>
      <p:grpSp>
        <p:nvGrpSpPr>
          <p:cNvPr id="51" name="グループ化 50">
            <a:extLst>
              <a:ext uri="{FF2B5EF4-FFF2-40B4-BE49-F238E27FC236}">
                <a16:creationId xmlns:a16="http://schemas.microsoft.com/office/drawing/2014/main" id="{488A472D-7980-4A4E-AEA2-B4519106DCBE}"/>
              </a:ext>
            </a:extLst>
          </p:cNvPr>
          <p:cNvGrpSpPr/>
          <p:nvPr/>
        </p:nvGrpSpPr>
        <p:grpSpPr>
          <a:xfrm>
            <a:off x="454555" y="1727044"/>
            <a:ext cx="8834310" cy="1985981"/>
            <a:chOff x="454555" y="1855518"/>
            <a:chExt cx="8834310" cy="1985981"/>
          </a:xfrm>
        </p:grpSpPr>
        <p:sp>
          <p:nvSpPr>
            <p:cNvPr id="38" name="タイトル 1">
              <a:extLst>
                <a:ext uri="{FF2B5EF4-FFF2-40B4-BE49-F238E27FC236}">
                  <a16:creationId xmlns:a16="http://schemas.microsoft.com/office/drawing/2014/main" id="{8BC1E770-8394-4A35-B3F6-44E9E84ADD5F}"/>
                </a:ext>
              </a:extLst>
            </p:cNvPr>
            <p:cNvSpPr txBox="1">
              <a:spLocks/>
            </p:cNvSpPr>
            <p:nvPr/>
          </p:nvSpPr>
          <p:spPr>
            <a:xfrm>
              <a:off x="454555" y="1855518"/>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❶</a:t>
              </a:r>
              <a:r>
                <a:rPr lang="ja-JP" altLang="en-US" sz="2000">
                  <a:solidFill>
                    <a:schemeClr val="tx1"/>
                  </a:solidFill>
                </a:rPr>
                <a:t> 「みんなの年金」の収入を増やす方策として、、、</a:t>
              </a:r>
            </a:p>
          </p:txBody>
        </p:sp>
        <p:sp>
          <p:nvSpPr>
            <p:cNvPr id="40" name="タイトル 1">
              <a:extLst>
                <a:ext uri="{FF2B5EF4-FFF2-40B4-BE49-F238E27FC236}">
                  <a16:creationId xmlns:a16="http://schemas.microsoft.com/office/drawing/2014/main" id="{E30CC035-7004-466B-BEF3-917ADC6EDA9F}"/>
                </a:ext>
              </a:extLst>
            </p:cNvPr>
            <p:cNvSpPr txBox="1">
              <a:spLocks/>
            </p:cNvSpPr>
            <p:nvPr/>
          </p:nvSpPr>
          <p:spPr>
            <a:xfrm>
              <a:off x="1696169" y="2313260"/>
              <a:ext cx="7592696" cy="1528239"/>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経済対策により、景気を拡大することができないか</a:t>
              </a:r>
            </a:p>
            <a:p>
              <a:pPr algn="l">
                <a:lnSpc>
                  <a:spcPct val="120000"/>
                </a:lnSpc>
              </a:pPr>
              <a:r>
                <a:rPr lang="ja-JP" altLang="en-US" sz="2000">
                  <a:solidFill>
                    <a:srgbClr val="ED7D31"/>
                  </a:solidFill>
                </a:rPr>
                <a:t>働きやすい環境を創り、労働人口を増やすことができないか</a:t>
              </a:r>
            </a:p>
            <a:p>
              <a:pPr algn="l">
                <a:lnSpc>
                  <a:spcPct val="120000"/>
                </a:lnSpc>
              </a:pPr>
              <a:r>
                <a:rPr lang="ja-JP" altLang="en-US" sz="2000">
                  <a:solidFill>
                    <a:srgbClr val="ED7D31"/>
                  </a:solidFill>
                </a:rPr>
                <a:t>子どもをより健やかで育てやすい環境を作ることができないか</a:t>
              </a:r>
              <a:endParaRPr lang="en-US" altLang="ja-JP" sz="2000">
                <a:solidFill>
                  <a:srgbClr val="ED7D31"/>
                </a:solidFill>
              </a:endParaRPr>
            </a:p>
            <a:p>
              <a:pPr algn="l">
                <a:lnSpc>
                  <a:spcPct val="120000"/>
                </a:lnSpc>
              </a:pPr>
              <a:r>
                <a:rPr lang="ja-JP" altLang="en-US" sz="2000">
                  <a:solidFill>
                    <a:srgbClr val="ED7D31"/>
                  </a:solidFill>
                </a:rPr>
                <a:t>国民年金の加入期間を</a:t>
              </a:r>
              <a:r>
                <a:rPr lang="en-US" altLang="ja-JP" sz="2000">
                  <a:solidFill>
                    <a:srgbClr val="ED7D31"/>
                  </a:solidFill>
                </a:rPr>
                <a:t>45</a:t>
              </a:r>
              <a:r>
                <a:rPr lang="ja-JP" altLang="en-US" sz="2000">
                  <a:solidFill>
                    <a:srgbClr val="ED7D31"/>
                  </a:solidFill>
                </a:rPr>
                <a:t>年にする必要があるか</a:t>
              </a:r>
              <a:endParaRPr lang="ja-JP" altLang="en-US" sz="1800">
                <a:solidFill>
                  <a:srgbClr val="ED7D31"/>
                </a:solidFill>
              </a:endParaRPr>
            </a:p>
          </p:txBody>
        </p:sp>
        <p:sp>
          <p:nvSpPr>
            <p:cNvPr id="41" name="正方形/長方形 40">
              <a:extLst>
                <a:ext uri="{FF2B5EF4-FFF2-40B4-BE49-F238E27FC236}">
                  <a16:creationId xmlns:a16="http://schemas.microsoft.com/office/drawing/2014/main" id="{8CEF44BE-B27B-45C8-8A6E-6E48A2E5192D}"/>
                </a:ext>
              </a:extLst>
            </p:cNvPr>
            <p:cNvSpPr/>
            <p:nvPr/>
          </p:nvSpPr>
          <p:spPr>
            <a:xfrm>
              <a:off x="1022684" y="2361687"/>
              <a:ext cx="541421" cy="1479811"/>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grpSp>
        <p:nvGrpSpPr>
          <p:cNvPr id="52" name="グループ化 51">
            <a:extLst>
              <a:ext uri="{FF2B5EF4-FFF2-40B4-BE49-F238E27FC236}">
                <a16:creationId xmlns:a16="http://schemas.microsoft.com/office/drawing/2014/main" id="{D6421198-2EF6-42C0-9898-200D76AAF9DA}"/>
              </a:ext>
            </a:extLst>
          </p:cNvPr>
          <p:cNvGrpSpPr/>
          <p:nvPr/>
        </p:nvGrpSpPr>
        <p:grpSpPr>
          <a:xfrm>
            <a:off x="454555" y="3980722"/>
            <a:ext cx="8834310" cy="877985"/>
            <a:chOff x="454555" y="4068405"/>
            <a:chExt cx="8834310" cy="877985"/>
          </a:xfrm>
        </p:grpSpPr>
        <p:sp>
          <p:nvSpPr>
            <p:cNvPr id="42" name="タイトル 1">
              <a:extLst>
                <a:ext uri="{FF2B5EF4-FFF2-40B4-BE49-F238E27FC236}">
                  <a16:creationId xmlns:a16="http://schemas.microsoft.com/office/drawing/2014/main" id="{460604B3-1168-42B0-89DD-F3E8A6F803F5}"/>
                </a:ext>
              </a:extLst>
            </p:cNvPr>
            <p:cNvSpPr txBox="1">
              <a:spLocks/>
            </p:cNvSpPr>
            <p:nvPr/>
          </p:nvSpPr>
          <p:spPr>
            <a:xfrm>
              <a:off x="454555" y="4068405"/>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❷</a:t>
              </a:r>
              <a:r>
                <a:rPr lang="ja-JP" altLang="en-US" sz="2000">
                  <a:solidFill>
                    <a:schemeClr val="tx1"/>
                  </a:solidFill>
                </a:rPr>
                <a:t> 「みんなの年金」の支出を減らす方策として、、、</a:t>
              </a:r>
            </a:p>
          </p:txBody>
        </p:sp>
        <p:sp>
          <p:nvSpPr>
            <p:cNvPr id="43" name="タイトル 1">
              <a:extLst>
                <a:ext uri="{FF2B5EF4-FFF2-40B4-BE49-F238E27FC236}">
                  <a16:creationId xmlns:a16="http://schemas.microsoft.com/office/drawing/2014/main" id="{B3F24B33-06E3-42D6-BDB5-6B8D145193ED}"/>
                </a:ext>
              </a:extLst>
            </p:cNvPr>
            <p:cNvSpPr txBox="1">
              <a:spLocks/>
            </p:cNvSpPr>
            <p:nvPr/>
          </p:nvSpPr>
          <p:spPr>
            <a:xfrm>
              <a:off x="1696169" y="4526147"/>
              <a:ext cx="7592696" cy="420243"/>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年金財政の構造を見直す必要があるか　</a:t>
              </a:r>
              <a:endParaRPr lang="ja-JP" altLang="en-US" sz="1800">
                <a:solidFill>
                  <a:srgbClr val="ED7D31"/>
                </a:solidFill>
              </a:endParaRPr>
            </a:p>
          </p:txBody>
        </p:sp>
        <p:sp>
          <p:nvSpPr>
            <p:cNvPr id="44" name="正方形/長方形 43">
              <a:extLst>
                <a:ext uri="{FF2B5EF4-FFF2-40B4-BE49-F238E27FC236}">
                  <a16:creationId xmlns:a16="http://schemas.microsoft.com/office/drawing/2014/main" id="{B08494B7-FC0A-4C67-9CC3-4EBBA784A63B}"/>
                </a:ext>
              </a:extLst>
            </p:cNvPr>
            <p:cNvSpPr/>
            <p:nvPr/>
          </p:nvSpPr>
          <p:spPr>
            <a:xfrm>
              <a:off x="1022684" y="4574574"/>
              <a:ext cx="541421" cy="335507"/>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grpSp>
        <p:nvGrpSpPr>
          <p:cNvPr id="54" name="グループ化 53">
            <a:extLst>
              <a:ext uri="{FF2B5EF4-FFF2-40B4-BE49-F238E27FC236}">
                <a16:creationId xmlns:a16="http://schemas.microsoft.com/office/drawing/2014/main" id="{01625834-96F5-464D-BE00-ABC09143A3C7}"/>
              </a:ext>
            </a:extLst>
          </p:cNvPr>
          <p:cNvGrpSpPr/>
          <p:nvPr/>
        </p:nvGrpSpPr>
        <p:grpSpPr>
          <a:xfrm>
            <a:off x="454555" y="5126404"/>
            <a:ext cx="8834310" cy="1247317"/>
            <a:chOff x="454555" y="5173296"/>
            <a:chExt cx="8834310" cy="1247317"/>
          </a:xfrm>
        </p:grpSpPr>
        <p:sp>
          <p:nvSpPr>
            <p:cNvPr id="45" name="タイトル 1">
              <a:extLst>
                <a:ext uri="{FF2B5EF4-FFF2-40B4-BE49-F238E27FC236}">
                  <a16:creationId xmlns:a16="http://schemas.microsoft.com/office/drawing/2014/main" id="{8FDE4886-EA90-4414-B473-471F45584FF9}"/>
                </a:ext>
              </a:extLst>
            </p:cNvPr>
            <p:cNvSpPr txBox="1">
              <a:spLocks/>
            </p:cNvSpPr>
            <p:nvPr/>
          </p:nvSpPr>
          <p:spPr>
            <a:xfrm>
              <a:off x="454555" y="5173296"/>
              <a:ext cx="6681456" cy="46166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r>
                <a:rPr lang="ja-JP" altLang="en-US">
                  <a:solidFill>
                    <a:srgbClr val="00AEEF"/>
                  </a:solidFill>
                </a:rPr>
                <a:t>❸</a:t>
              </a:r>
              <a:r>
                <a:rPr lang="ja-JP" altLang="en-US" sz="2000">
                  <a:solidFill>
                    <a:schemeClr val="tx1"/>
                  </a:solidFill>
                </a:rPr>
                <a:t> 「みんなの年金」を充実させる手段として、、、</a:t>
              </a:r>
            </a:p>
          </p:txBody>
        </p:sp>
        <p:sp>
          <p:nvSpPr>
            <p:cNvPr id="46" name="タイトル 1">
              <a:extLst>
                <a:ext uri="{FF2B5EF4-FFF2-40B4-BE49-F238E27FC236}">
                  <a16:creationId xmlns:a16="http://schemas.microsoft.com/office/drawing/2014/main" id="{CE4B5E4A-CAEB-4995-AD87-E4B4F541DE15}"/>
                </a:ext>
              </a:extLst>
            </p:cNvPr>
            <p:cNvSpPr txBox="1">
              <a:spLocks/>
            </p:cNvSpPr>
            <p:nvPr/>
          </p:nvSpPr>
          <p:spPr>
            <a:xfrm>
              <a:off x="1696169" y="5631038"/>
              <a:ext cx="7592696" cy="789575"/>
            </a:xfrm>
            <a:prstGeom prst="rect">
              <a:avLst/>
            </a:prstGeom>
            <a:noFill/>
          </p:spPr>
          <p:txBody>
            <a:bodyPr wrap="square" rtlCol="0">
              <a:spAutoFit/>
            </a:bodyPr>
            <a:lstStyle>
              <a:defPPr>
                <a:defRPr lang="en-US"/>
              </a:defPPr>
              <a:lvl1pPr algn="ctr">
                <a:defRPr sz="2400" b="1">
                  <a:solidFill>
                    <a:srgbClr val="002060"/>
                  </a:solidFill>
                  <a:latin typeface="Meiryo UI" panose="020B0604030504040204" pitchFamily="50" charset="-128"/>
                  <a:ea typeface="Meiryo UI" panose="020B0604030504040204" pitchFamily="50" charset="-128"/>
                </a:defRPr>
              </a:lvl1pPr>
            </a:lstStyle>
            <a:p>
              <a:pPr algn="l">
                <a:lnSpc>
                  <a:spcPct val="120000"/>
                </a:lnSpc>
              </a:pPr>
              <a:r>
                <a:rPr lang="ja-JP" altLang="en-US" sz="2000">
                  <a:solidFill>
                    <a:srgbClr val="ED7D31"/>
                  </a:solidFill>
                </a:rPr>
                <a:t>短時間労働者の社会保険適用を拡大する</a:t>
              </a:r>
            </a:p>
            <a:p>
              <a:pPr algn="l">
                <a:lnSpc>
                  <a:spcPct val="120000"/>
                </a:lnSpc>
              </a:pPr>
              <a:r>
                <a:rPr lang="ja-JP" altLang="en-US" sz="2000">
                  <a:solidFill>
                    <a:srgbClr val="ED7D31"/>
                  </a:solidFill>
                </a:rPr>
                <a:t>私的年金の役割を普及啓発する　　　</a:t>
              </a:r>
            </a:p>
          </p:txBody>
        </p:sp>
        <p:sp>
          <p:nvSpPr>
            <p:cNvPr id="47" name="正方形/長方形 46">
              <a:extLst>
                <a:ext uri="{FF2B5EF4-FFF2-40B4-BE49-F238E27FC236}">
                  <a16:creationId xmlns:a16="http://schemas.microsoft.com/office/drawing/2014/main" id="{0AEFBFEB-1F4A-441C-8066-031BA13792F3}"/>
                </a:ext>
              </a:extLst>
            </p:cNvPr>
            <p:cNvSpPr/>
            <p:nvPr/>
          </p:nvSpPr>
          <p:spPr>
            <a:xfrm>
              <a:off x="1022684" y="5679465"/>
              <a:ext cx="541421" cy="690803"/>
            </a:xfrm>
            <a:prstGeom prst="rect">
              <a:avLst/>
            </a:prstGeom>
            <a:solidFill>
              <a:schemeClr val="bg1"/>
            </a:solidFill>
            <a:ln w="190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ED7D31"/>
                  </a:solidFill>
                  <a:latin typeface="Meiryo UI" panose="020B0604030504040204" pitchFamily="50" charset="-128"/>
                  <a:ea typeface="Meiryo UI" panose="020B0604030504040204" pitchFamily="50" charset="-128"/>
                </a:rPr>
                <a:t>例</a:t>
              </a:r>
            </a:p>
          </p:txBody>
        </p:sp>
      </p:grpSp>
      <p:sp>
        <p:nvSpPr>
          <p:cNvPr id="59" name="フリーフォーム: 図形 58">
            <a:extLst>
              <a:ext uri="{FF2B5EF4-FFF2-40B4-BE49-F238E27FC236}">
                <a16:creationId xmlns:a16="http://schemas.microsoft.com/office/drawing/2014/main" id="{B8E1DE66-7FF0-4885-800D-6CB15D576CED}"/>
              </a:ext>
            </a:extLst>
          </p:cNvPr>
          <p:cNvSpPr/>
          <p:nvPr/>
        </p:nvSpPr>
        <p:spPr>
          <a:xfrm>
            <a:off x="8280635" y="743831"/>
            <a:ext cx="439411" cy="384759"/>
          </a:xfrm>
          <a:custGeom>
            <a:avLst/>
            <a:gdLst>
              <a:gd name="connsiteX0" fmla="*/ 210616 w 433669"/>
              <a:gd name="connsiteY0" fmla="*/ 28 h 384759"/>
              <a:gd name="connsiteX1" fmla="*/ 340404 w 433669"/>
              <a:gd name="connsiteY1" fmla="*/ 34897 h 384759"/>
              <a:gd name="connsiteX2" fmla="*/ 425388 w 433669"/>
              <a:gd name="connsiteY2" fmla="*/ 255696 h 384759"/>
              <a:gd name="connsiteX3" fmla="*/ 324257 w 433669"/>
              <a:gd name="connsiteY3" fmla="*/ 383494 h 384759"/>
              <a:gd name="connsiteX4" fmla="*/ 320492 w 433669"/>
              <a:gd name="connsiteY4" fmla="*/ 384759 h 384759"/>
              <a:gd name="connsiteX5" fmla="*/ 109106 w 433669"/>
              <a:gd name="connsiteY5" fmla="*/ 384759 h 384759"/>
              <a:gd name="connsiteX6" fmla="*/ 106231 w 433669"/>
              <a:gd name="connsiteY6" fmla="*/ 383529 h 384759"/>
              <a:gd name="connsiteX7" fmla="*/ 3971 w 433669"/>
              <a:gd name="connsiteY7" fmla="*/ 241016 h 384759"/>
              <a:gd name="connsiteX8" fmla="*/ 82292 w 433669"/>
              <a:gd name="connsiteY8" fmla="*/ 38963 h 384759"/>
              <a:gd name="connsiteX9" fmla="*/ 210616 w 433669"/>
              <a:gd name="connsiteY9" fmla="*/ 28 h 38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669" h="384759">
                <a:moveTo>
                  <a:pt x="210616" y="28"/>
                </a:moveTo>
                <a:cubicBezTo>
                  <a:pt x="256587" y="-658"/>
                  <a:pt x="302800" y="10958"/>
                  <a:pt x="340404" y="34897"/>
                </a:cubicBezTo>
                <a:cubicBezTo>
                  <a:pt x="415612" y="82777"/>
                  <a:pt x="451022" y="175794"/>
                  <a:pt x="425388" y="255696"/>
                </a:cubicBezTo>
                <a:cubicBezTo>
                  <a:pt x="407611" y="311094"/>
                  <a:pt x="377282" y="358457"/>
                  <a:pt x="324257" y="383494"/>
                </a:cubicBezTo>
                <a:lnTo>
                  <a:pt x="320492" y="384759"/>
                </a:lnTo>
                <a:lnTo>
                  <a:pt x="109106" y="384759"/>
                </a:lnTo>
                <a:lnTo>
                  <a:pt x="106231" y="383529"/>
                </a:lnTo>
                <a:cubicBezTo>
                  <a:pt x="55326" y="352390"/>
                  <a:pt x="14957" y="298813"/>
                  <a:pt x="3971" y="241016"/>
                </a:cubicBezTo>
                <a:cubicBezTo>
                  <a:pt x="-10806" y="163324"/>
                  <a:pt x="15732" y="84923"/>
                  <a:pt x="82292" y="38963"/>
                </a:cubicBezTo>
                <a:cubicBezTo>
                  <a:pt x="118920" y="13700"/>
                  <a:pt x="164646" y="713"/>
                  <a:pt x="210616" y="28"/>
                </a:cubicBezTo>
                <a:close/>
              </a:path>
            </a:pathLst>
          </a:custGeom>
          <a:solidFill>
            <a:srgbClr val="FEC729"/>
          </a:solidFill>
          <a:ln w="1848" cap="flat">
            <a:noFill/>
            <a:prstDash val="solid"/>
            <a:miter/>
          </a:ln>
        </p:spPr>
        <p:txBody>
          <a:bodyPr rtlCol="0" anchor="ctr"/>
          <a:lstStyle/>
          <a:p>
            <a:endParaRPr lang="ja-JP" altLang="en-US"/>
          </a:p>
        </p:txBody>
      </p:sp>
      <p:sp>
        <p:nvSpPr>
          <p:cNvPr id="56" name="グラフィックス 2">
            <a:extLst>
              <a:ext uri="{FF2B5EF4-FFF2-40B4-BE49-F238E27FC236}">
                <a16:creationId xmlns:a16="http://schemas.microsoft.com/office/drawing/2014/main" id="{971A415F-A9B7-4505-8956-CB8C976952A7}"/>
              </a:ext>
            </a:extLst>
          </p:cNvPr>
          <p:cNvSpPr/>
          <p:nvPr/>
        </p:nvSpPr>
        <p:spPr>
          <a:xfrm>
            <a:off x="8424805" y="854191"/>
            <a:ext cx="159503" cy="284084"/>
          </a:xfrm>
          <a:custGeom>
            <a:avLst/>
            <a:gdLst>
              <a:gd name="connsiteX0" fmla="*/ 59349 w 183419"/>
              <a:gd name="connsiteY0" fmla="*/ 325736 h 326680"/>
              <a:gd name="connsiteX1" fmla="*/ 50351 w 183419"/>
              <a:gd name="connsiteY1" fmla="*/ 318668 h 326680"/>
              <a:gd name="connsiteX2" fmla="*/ -1313 w 183419"/>
              <a:gd name="connsiteY2" fmla="*/ 82386 h 326680"/>
              <a:gd name="connsiteX3" fmla="*/ 16663 w 183419"/>
              <a:gd name="connsiteY3" fmla="*/ 13896 h 326680"/>
              <a:gd name="connsiteX4" fmla="*/ 76935 w 183419"/>
              <a:gd name="connsiteY4" fmla="*/ 2098 h 326680"/>
              <a:gd name="connsiteX5" fmla="*/ 104650 w 183419"/>
              <a:gd name="connsiteY5" fmla="*/ 19165 h 326680"/>
              <a:gd name="connsiteX6" fmla="*/ 138041 w 183419"/>
              <a:gd name="connsiteY6" fmla="*/ 19369 h 326680"/>
              <a:gd name="connsiteX7" fmla="*/ 173993 w 183419"/>
              <a:gd name="connsiteY7" fmla="*/ 45340 h 326680"/>
              <a:gd name="connsiteX8" fmla="*/ 173325 w 183419"/>
              <a:gd name="connsiteY8" fmla="*/ 135368 h 326680"/>
              <a:gd name="connsiteX9" fmla="*/ 169615 w 183419"/>
              <a:gd name="connsiteY9" fmla="*/ 153659 h 326680"/>
              <a:gd name="connsiteX10" fmla="*/ 129434 w 183419"/>
              <a:gd name="connsiteY10" fmla="*/ 318761 h 326680"/>
              <a:gd name="connsiteX11" fmla="*/ 117858 w 183419"/>
              <a:gd name="connsiteY11" fmla="*/ 324938 h 326680"/>
              <a:gd name="connsiteX12" fmla="*/ 111680 w 183419"/>
              <a:gd name="connsiteY12" fmla="*/ 313363 h 326680"/>
              <a:gd name="connsiteX13" fmla="*/ 151324 w 183419"/>
              <a:gd name="connsiteY13" fmla="*/ 150635 h 326680"/>
              <a:gd name="connsiteX14" fmla="*/ 155182 w 183419"/>
              <a:gd name="connsiteY14" fmla="*/ 131527 h 326680"/>
              <a:gd name="connsiteX15" fmla="*/ 158002 w 183419"/>
              <a:gd name="connsiteY15" fmla="*/ 54820 h 326680"/>
              <a:gd name="connsiteX16" fmla="*/ 133719 w 183419"/>
              <a:gd name="connsiteY16" fmla="*/ 37438 h 326680"/>
              <a:gd name="connsiteX17" fmla="*/ 117023 w 183419"/>
              <a:gd name="connsiteY17" fmla="*/ 36195 h 326680"/>
              <a:gd name="connsiteX18" fmla="*/ 119769 w 183419"/>
              <a:gd name="connsiteY18" fmla="*/ 42075 h 326680"/>
              <a:gd name="connsiteX19" fmla="*/ 114463 w 183419"/>
              <a:gd name="connsiteY19" fmla="*/ 93535 h 326680"/>
              <a:gd name="connsiteX20" fmla="*/ 58811 w 183419"/>
              <a:gd name="connsiteY20" fmla="*/ 101642 h 326680"/>
              <a:gd name="connsiteX21" fmla="*/ 48904 w 183419"/>
              <a:gd name="connsiteY21" fmla="*/ 60107 h 326680"/>
              <a:gd name="connsiteX22" fmla="*/ 76044 w 183419"/>
              <a:gd name="connsiteY22" fmla="*/ 30611 h 326680"/>
              <a:gd name="connsiteX23" fmla="*/ 84040 w 183419"/>
              <a:gd name="connsiteY23" fmla="*/ 26122 h 326680"/>
              <a:gd name="connsiteX24" fmla="*/ 71184 w 183419"/>
              <a:gd name="connsiteY24" fmla="*/ 19796 h 326680"/>
              <a:gd name="connsiteX25" fmla="*/ 29185 w 183419"/>
              <a:gd name="connsiteY25" fmla="*/ 27494 h 326680"/>
              <a:gd name="connsiteX26" fmla="*/ 17090 w 183419"/>
              <a:gd name="connsiteY26" fmla="*/ 81292 h 326680"/>
              <a:gd name="connsiteX27" fmla="*/ 68253 w 183419"/>
              <a:gd name="connsiteY27" fmla="*/ 314327 h 326680"/>
              <a:gd name="connsiteX28" fmla="*/ 61445 w 183419"/>
              <a:gd name="connsiteY28" fmla="*/ 325458 h 326680"/>
              <a:gd name="connsiteX29" fmla="*/ 59349 w 183419"/>
              <a:gd name="connsiteY29" fmla="*/ 325736 h 326680"/>
              <a:gd name="connsiteX30" fmla="*/ 98083 w 183419"/>
              <a:gd name="connsiteY30" fmla="*/ 40313 h 326680"/>
              <a:gd name="connsiteX31" fmla="*/ 86155 w 183419"/>
              <a:gd name="connsiteY31" fmla="*/ 46212 h 326680"/>
              <a:gd name="connsiteX32" fmla="*/ 66231 w 183419"/>
              <a:gd name="connsiteY32" fmla="*/ 67007 h 326680"/>
              <a:gd name="connsiteX33" fmla="*/ 70349 w 183419"/>
              <a:gd name="connsiteY33" fmla="*/ 87005 h 326680"/>
              <a:gd name="connsiteX34" fmla="*/ 100179 w 183419"/>
              <a:gd name="connsiteY34" fmla="*/ 81811 h 326680"/>
              <a:gd name="connsiteX35" fmla="*/ 102720 w 183419"/>
              <a:gd name="connsiteY35" fmla="*/ 49088 h 326680"/>
              <a:gd name="connsiteX36" fmla="*/ 98083 w 183419"/>
              <a:gd name="connsiteY36" fmla="*/ 40313 h 32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3419" h="326680">
                <a:moveTo>
                  <a:pt x="59349" y="325736"/>
                </a:moveTo>
                <a:cubicBezTo>
                  <a:pt x="55082" y="325736"/>
                  <a:pt x="51372" y="322805"/>
                  <a:pt x="50351" y="318668"/>
                </a:cubicBezTo>
                <a:cubicBezTo>
                  <a:pt x="48330" y="310413"/>
                  <a:pt x="821" y="116167"/>
                  <a:pt x="-1313" y="82386"/>
                </a:cubicBezTo>
                <a:cubicBezTo>
                  <a:pt x="-2815" y="58752"/>
                  <a:pt x="-2778" y="32002"/>
                  <a:pt x="16663" y="13896"/>
                </a:cubicBezTo>
                <a:cubicBezTo>
                  <a:pt x="31504" y="76"/>
                  <a:pt x="55731" y="-4654"/>
                  <a:pt x="76935" y="2098"/>
                </a:cubicBezTo>
                <a:cubicBezTo>
                  <a:pt x="87397" y="5493"/>
                  <a:pt x="96896" y="11355"/>
                  <a:pt x="104650" y="19165"/>
                </a:cubicBezTo>
                <a:cubicBezTo>
                  <a:pt x="115669" y="16828"/>
                  <a:pt x="127059" y="16883"/>
                  <a:pt x="138041" y="19369"/>
                </a:cubicBezTo>
                <a:cubicBezTo>
                  <a:pt x="153105" y="22653"/>
                  <a:pt x="166127" y="32058"/>
                  <a:pt x="173993" y="45340"/>
                </a:cubicBezTo>
                <a:cubicBezTo>
                  <a:pt x="187702" y="68603"/>
                  <a:pt x="179743" y="105630"/>
                  <a:pt x="173325" y="135368"/>
                </a:cubicBezTo>
                <a:cubicBezTo>
                  <a:pt x="171896" y="142083"/>
                  <a:pt x="170524" y="148353"/>
                  <a:pt x="169615" y="153659"/>
                </a:cubicBezTo>
                <a:cubicBezTo>
                  <a:pt x="161304" y="203171"/>
                  <a:pt x="148151" y="257154"/>
                  <a:pt x="129434" y="318761"/>
                </a:cubicBezTo>
                <a:cubicBezTo>
                  <a:pt x="127950" y="323659"/>
                  <a:pt x="122755" y="326423"/>
                  <a:pt x="117858" y="324938"/>
                </a:cubicBezTo>
                <a:cubicBezTo>
                  <a:pt x="112960" y="323454"/>
                  <a:pt x="110196" y="318260"/>
                  <a:pt x="111680" y="313363"/>
                </a:cubicBezTo>
                <a:cubicBezTo>
                  <a:pt x="130231" y="252590"/>
                  <a:pt x="143217" y="199368"/>
                  <a:pt x="151324" y="150635"/>
                </a:cubicBezTo>
                <a:cubicBezTo>
                  <a:pt x="152289" y="145070"/>
                  <a:pt x="153680" y="138447"/>
                  <a:pt x="155182" y="131527"/>
                </a:cubicBezTo>
                <a:cubicBezTo>
                  <a:pt x="160599" y="106335"/>
                  <a:pt x="168038" y="71849"/>
                  <a:pt x="158002" y="54820"/>
                </a:cubicBezTo>
                <a:cubicBezTo>
                  <a:pt x="152715" y="45860"/>
                  <a:pt x="143904" y="39552"/>
                  <a:pt x="133719" y="37438"/>
                </a:cubicBezTo>
                <a:cubicBezTo>
                  <a:pt x="128246" y="36176"/>
                  <a:pt x="122625" y="35749"/>
                  <a:pt x="117023" y="36195"/>
                </a:cubicBezTo>
                <a:cubicBezTo>
                  <a:pt x="118043" y="38105"/>
                  <a:pt x="118952" y="40072"/>
                  <a:pt x="119769" y="42075"/>
                </a:cubicBezTo>
                <a:cubicBezTo>
                  <a:pt x="127319" y="60515"/>
                  <a:pt x="125334" y="80234"/>
                  <a:pt x="114463" y="93535"/>
                </a:cubicBezTo>
                <a:cubicBezTo>
                  <a:pt x="99790" y="111585"/>
                  <a:pt x="72984" y="112717"/>
                  <a:pt x="58811" y="101642"/>
                </a:cubicBezTo>
                <a:cubicBezTo>
                  <a:pt x="46901" y="92367"/>
                  <a:pt x="42820" y="75244"/>
                  <a:pt x="48904" y="60107"/>
                </a:cubicBezTo>
                <a:cubicBezTo>
                  <a:pt x="53338" y="49106"/>
                  <a:pt x="62206" y="39460"/>
                  <a:pt x="76044" y="30611"/>
                </a:cubicBezTo>
                <a:cubicBezTo>
                  <a:pt x="78623" y="28960"/>
                  <a:pt x="81294" y="27457"/>
                  <a:pt x="84040" y="26122"/>
                </a:cubicBezTo>
                <a:cubicBezTo>
                  <a:pt x="80088" y="23394"/>
                  <a:pt x="75766" y="21261"/>
                  <a:pt x="71184" y="19796"/>
                </a:cubicBezTo>
                <a:cubicBezTo>
                  <a:pt x="56343" y="15065"/>
                  <a:pt x="39128" y="18237"/>
                  <a:pt x="29185" y="27494"/>
                </a:cubicBezTo>
                <a:cubicBezTo>
                  <a:pt x="15680" y="40072"/>
                  <a:pt x="15810" y="60886"/>
                  <a:pt x="17090" y="81292"/>
                </a:cubicBezTo>
                <a:cubicBezTo>
                  <a:pt x="18722" y="107022"/>
                  <a:pt x="51260" y="244984"/>
                  <a:pt x="68253" y="314327"/>
                </a:cubicBezTo>
                <a:cubicBezTo>
                  <a:pt x="69422" y="319280"/>
                  <a:pt x="66379" y="324234"/>
                  <a:pt x="61445" y="325458"/>
                </a:cubicBezTo>
                <a:cubicBezTo>
                  <a:pt x="60759" y="325625"/>
                  <a:pt x="60053" y="325718"/>
                  <a:pt x="59349" y="325736"/>
                </a:cubicBezTo>
                <a:close/>
                <a:moveTo>
                  <a:pt x="98083" y="40313"/>
                </a:moveTo>
                <a:cubicBezTo>
                  <a:pt x="93909" y="41853"/>
                  <a:pt x="89902" y="43819"/>
                  <a:pt x="86155" y="46212"/>
                </a:cubicBezTo>
                <a:cubicBezTo>
                  <a:pt x="75822" y="52816"/>
                  <a:pt x="69125" y="59810"/>
                  <a:pt x="66231" y="67007"/>
                </a:cubicBezTo>
                <a:cubicBezTo>
                  <a:pt x="63764" y="73166"/>
                  <a:pt x="63986" y="82052"/>
                  <a:pt x="70349" y="87005"/>
                </a:cubicBezTo>
                <a:cubicBezTo>
                  <a:pt x="77955" y="92960"/>
                  <a:pt x="93297" y="90289"/>
                  <a:pt x="100179" y="81811"/>
                </a:cubicBezTo>
                <a:cubicBezTo>
                  <a:pt x="107989" y="72202"/>
                  <a:pt x="106616" y="58604"/>
                  <a:pt x="102720" y="49088"/>
                </a:cubicBezTo>
                <a:cubicBezTo>
                  <a:pt x="101459" y="46027"/>
                  <a:pt x="99919" y="43077"/>
                  <a:pt x="98083" y="40313"/>
                </a:cubicBezTo>
                <a:close/>
              </a:path>
            </a:pathLst>
          </a:custGeom>
          <a:solidFill>
            <a:srgbClr val="1A1E22"/>
          </a:solidFill>
          <a:ln w="1848" cap="flat">
            <a:noFill/>
            <a:prstDash val="solid"/>
            <a:miter/>
          </a:ln>
        </p:spPr>
        <p:txBody>
          <a:bodyPr rtlCol="0" anchor="ctr"/>
          <a:lstStyle/>
          <a:p>
            <a:endParaRPr lang="ja-JP" altLang="en-US"/>
          </a:p>
        </p:txBody>
      </p:sp>
      <p:grpSp>
        <p:nvGrpSpPr>
          <p:cNvPr id="2" name="グループ化 1">
            <a:extLst>
              <a:ext uri="{FF2B5EF4-FFF2-40B4-BE49-F238E27FC236}">
                <a16:creationId xmlns:a16="http://schemas.microsoft.com/office/drawing/2014/main" id="{DF97C18D-FD92-4D95-AF4D-963097F343DA}"/>
              </a:ext>
            </a:extLst>
          </p:cNvPr>
          <p:cNvGrpSpPr/>
          <p:nvPr/>
        </p:nvGrpSpPr>
        <p:grpSpPr>
          <a:xfrm>
            <a:off x="7358706" y="3215675"/>
            <a:ext cx="1765524" cy="3168255"/>
            <a:chOff x="6919651" y="2114368"/>
            <a:chExt cx="2330055" cy="4181314"/>
          </a:xfrm>
        </p:grpSpPr>
        <p:pic>
          <p:nvPicPr>
            <p:cNvPr id="50" name="図 49">
              <a:extLst>
                <a:ext uri="{FF2B5EF4-FFF2-40B4-BE49-F238E27FC236}">
                  <a16:creationId xmlns:a16="http://schemas.microsoft.com/office/drawing/2014/main" id="{51566A47-A273-40A5-8263-58494B196BA6}"/>
                </a:ext>
              </a:extLst>
            </p:cNvPr>
            <p:cNvPicPr>
              <a:picLocks noChangeAspect="1"/>
            </p:cNvPicPr>
            <p:nvPr/>
          </p:nvPicPr>
          <p:blipFill rotWithShape="1">
            <a:blip r:embed="rId2"/>
            <a:srcRect l="74224" r="12029"/>
            <a:stretch/>
          </p:blipFill>
          <p:spPr>
            <a:xfrm>
              <a:off x="6919651" y="2114368"/>
              <a:ext cx="1390958" cy="4181314"/>
            </a:xfrm>
            <a:prstGeom prst="rect">
              <a:avLst/>
            </a:prstGeom>
          </p:spPr>
        </p:pic>
        <p:pic>
          <p:nvPicPr>
            <p:cNvPr id="53" name="図 52">
              <a:extLst>
                <a:ext uri="{FF2B5EF4-FFF2-40B4-BE49-F238E27FC236}">
                  <a16:creationId xmlns:a16="http://schemas.microsoft.com/office/drawing/2014/main" id="{F38F881E-DFAB-455C-9FED-9D8606AC30C6}"/>
                </a:ext>
              </a:extLst>
            </p:cNvPr>
            <p:cNvPicPr>
              <a:picLocks noChangeAspect="1"/>
            </p:cNvPicPr>
            <p:nvPr/>
          </p:nvPicPr>
          <p:blipFill rotWithShape="1">
            <a:blip r:embed="rId2"/>
            <a:srcRect l="64951" r="25828"/>
            <a:stretch/>
          </p:blipFill>
          <p:spPr>
            <a:xfrm>
              <a:off x="8316719" y="2114368"/>
              <a:ext cx="932987" cy="4181314"/>
            </a:xfrm>
            <a:prstGeom prst="rect">
              <a:avLst/>
            </a:prstGeom>
          </p:spPr>
        </p:pic>
      </p:grpSp>
    </p:spTree>
    <p:extLst>
      <p:ext uri="{BB962C8B-B14F-4D97-AF65-F5344CB8AC3E}">
        <p14:creationId xmlns:p14="http://schemas.microsoft.com/office/powerpoint/2010/main" val="3378198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3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set>
                                      <p:cBhvr override="childStyle">
                                        <p:cTn dur="1" fill="hold" display="0" masterRel="sameClick" afterEffect="1">
                                          <p:stCondLst>
                                            <p:cond evt="end" delay="0">
                                              <p:tn val="5"/>
                                            </p:cond>
                                          </p:stCondLst>
                                        </p:cTn>
                                        <p:tgtEl>
                                          <p:spTgt spid="5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C3D507"/>
        </a:solidFill>
        <a:effectLst/>
      </p:bgPr>
    </p:bg>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8315226D-DA10-4EEF-949A-9487AF3BCC99}"/>
              </a:ext>
            </a:extLst>
          </p:cNvPr>
          <p:cNvSpPr/>
          <p:nvPr/>
        </p:nvSpPr>
        <p:spPr>
          <a:xfrm>
            <a:off x="5983105" y="1813370"/>
            <a:ext cx="4868841" cy="462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スライド番号プレースホルダー 28">
            <a:extLst>
              <a:ext uri="{FF2B5EF4-FFF2-40B4-BE49-F238E27FC236}">
                <a16:creationId xmlns:a16="http://schemas.microsoft.com/office/drawing/2014/main" id="{61A41E6D-BE1D-4C44-96D7-9677DE74A85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C7378CBE-A140-4EEA-9819-9CD0025EC3DF}"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6DD4FCF2-6C85-459A-AF1D-3F85C7CE08E5}"/>
              </a:ext>
            </a:extLst>
          </p:cNvPr>
          <p:cNvSpPr txBox="1"/>
          <p:nvPr/>
        </p:nvSpPr>
        <p:spPr>
          <a:xfrm>
            <a:off x="1114449" y="659907"/>
            <a:ext cx="7677102"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ご静聴ありがとうございました</a:t>
            </a:r>
          </a:p>
        </p:txBody>
      </p:sp>
      <p:pic>
        <p:nvPicPr>
          <p:cNvPr id="9" name="図 8">
            <a:extLst>
              <a:ext uri="{FF2B5EF4-FFF2-40B4-BE49-F238E27FC236}">
                <a16:creationId xmlns:a16="http://schemas.microsoft.com/office/drawing/2014/main" id="{E7810578-4D60-4961-9696-B7BA477ECE07}"/>
              </a:ext>
            </a:extLst>
          </p:cNvPr>
          <p:cNvPicPr>
            <a:picLocks noChangeAspect="1"/>
          </p:cNvPicPr>
          <p:nvPr/>
        </p:nvPicPr>
        <p:blipFill>
          <a:blip r:embed="rId2"/>
          <a:stretch>
            <a:fillRect/>
          </a:stretch>
        </p:blipFill>
        <p:spPr>
          <a:xfrm>
            <a:off x="7370388" y="3200573"/>
            <a:ext cx="1886653" cy="2710944"/>
          </a:xfrm>
          <a:prstGeom prst="rect">
            <a:avLst/>
          </a:prstGeom>
        </p:spPr>
      </p:pic>
      <p:sp>
        <p:nvSpPr>
          <p:cNvPr id="11" name="楕円 10">
            <a:extLst>
              <a:ext uri="{FF2B5EF4-FFF2-40B4-BE49-F238E27FC236}">
                <a16:creationId xmlns:a16="http://schemas.microsoft.com/office/drawing/2014/main" id="{20C0AE0D-2CFB-4F93-85E3-67CA4F7BA5F5}"/>
              </a:ext>
            </a:extLst>
          </p:cNvPr>
          <p:cNvSpPr/>
          <p:nvPr/>
        </p:nvSpPr>
        <p:spPr>
          <a:xfrm>
            <a:off x="-564558" y="1341542"/>
            <a:ext cx="5436972" cy="5387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8031C162-8CB3-45C5-A0C3-EA3084010A0A}"/>
              </a:ext>
            </a:extLst>
          </p:cNvPr>
          <p:cNvSpPr/>
          <p:nvPr/>
        </p:nvSpPr>
        <p:spPr>
          <a:xfrm>
            <a:off x="9894779" y="1541212"/>
            <a:ext cx="1332644" cy="5562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920FA4A-3E44-44CF-AE04-1CB894D2165B}"/>
              </a:ext>
            </a:extLst>
          </p:cNvPr>
          <p:cNvSpPr/>
          <p:nvPr/>
        </p:nvSpPr>
        <p:spPr>
          <a:xfrm>
            <a:off x="-1352550" y="1600201"/>
            <a:ext cx="1332644" cy="55626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DA571A27-6712-41F1-BA8E-DE0D1E78759F}"/>
              </a:ext>
            </a:extLst>
          </p:cNvPr>
          <p:cNvSpPr txBox="1"/>
          <p:nvPr/>
        </p:nvSpPr>
        <p:spPr>
          <a:xfrm>
            <a:off x="338253" y="1699588"/>
            <a:ext cx="3532663"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err="1">
                <a:ln>
                  <a:noFill/>
                </a:ln>
                <a:solidFill>
                  <a:prstClr val="black"/>
                </a:solidFill>
                <a:effectLst/>
                <a:uLnTx/>
                <a:uFillTx/>
                <a:latin typeface="Meiryo UI" panose="020B0604030504040204" pitchFamily="50" charset="-128"/>
                <a:ea typeface="Meiryo UI" panose="020B0604030504040204" pitchFamily="50" charset="-128"/>
                <a:cs typeface="+mn-cs"/>
              </a:rPr>
              <a:t>QuizKnock</a:t>
            </a: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の動画で　</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年金クイズに挑戦してみてね！</a:t>
            </a:r>
          </a:p>
        </p:txBody>
      </p:sp>
      <p:sp>
        <p:nvSpPr>
          <p:cNvPr id="16" name="テキスト ボックス 15">
            <a:extLst>
              <a:ext uri="{FF2B5EF4-FFF2-40B4-BE49-F238E27FC236}">
                <a16:creationId xmlns:a16="http://schemas.microsoft.com/office/drawing/2014/main" id="{5A427295-75D7-4C02-BEE5-A9D3EECB121E}"/>
              </a:ext>
            </a:extLst>
          </p:cNvPr>
          <p:cNvSpPr txBox="1"/>
          <p:nvPr/>
        </p:nvSpPr>
        <p:spPr>
          <a:xfrm>
            <a:off x="6992330" y="2304491"/>
            <a:ext cx="2527720" cy="646331"/>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年金のひみつも</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読んでみてね！</a:t>
            </a:r>
          </a:p>
        </p:txBody>
      </p:sp>
      <p:pic>
        <p:nvPicPr>
          <p:cNvPr id="2050" name="Picture 2" descr="年金について日本一わかりやすく説明しようとしたらこうなった - YouTube">
            <a:extLst>
              <a:ext uri="{FF2B5EF4-FFF2-40B4-BE49-F238E27FC236}">
                <a16:creationId xmlns:a16="http://schemas.microsoft.com/office/drawing/2014/main" id="{A8E3D550-729B-4051-A242-CF7FCCF42B8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00051" y="2476484"/>
            <a:ext cx="2240879" cy="1260494"/>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おもちゃ, 人形 が含まれている画像&#10;&#10;自動的に生成された説明">
            <a:extLst>
              <a:ext uri="{FF2B5EF4-FFF2-40B4-BE49-F238E27FC236}">
                <a16:creationId xmlns:a16="http://schemas.microsoft.com/office/drawing/2014/main" id="{0239F416-BB34-4F4F-8C9A-5F3D2ACE4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942" y="1184501"/>
            <a:ext cx="3722447" cy="4534618"/>
          </a:xfrm>
          <a:prstGeom prst="rect">
            <a:avLst/>
          </a:prstGeom>
        </p:spPr>
      </p:pic>
      <p:pic>
        <p:nvPicPr>
          <p:cNvPr id="17" name="図 16"/>
          <p:cNvPicPr>
            <a:picLocks noChangeAspect="1"/>
          </p:cNvPicPr>
          <p:nvPr/>
        </p:nvPicPr>
        <p:blipFill>
          <a:blip r:embed="rId5"/>
          <a:stretch>
            <a:fillRect/>
          </a:stretch>
        </p:blipFill>
        <p:spPr>
          <a:xfrm>
            <a:off x="1671824" y="3792151"/>
            <a:ext cx="2338211" cy="1400425"/>
          </a:xfrm>
          <a:prstGeom prst="rect">
            <a:avLst/>
          </a:prstGeom>
        </p:spPr>
      </p:pic>
      <p:pic>
        <p:nvPicPr>
          <p:cNvPr id="5" name="図 4" descr="人, テキスト, 少年, 若い が含まれている画像&#10;&#10;自動的に生成された説明">
            <a:extLst>
              <a:ext uri="{FF2B5EF4-FFF2-40B4-BE49-F238E27FC236}">
                <a16:creationId xmlns:a16="http://schemas.microsoft.com/office/drawing/2014/main" id="{053AAA15-CB45-4695-8C8A-77D865C99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50" y="5247749"/>
            <a:ext cx="2240879" cy="1260494"/>
          </a:xfrm>
          <a:prstGeom prst="rect">
            <a:avLst/>
          </a:prstGeom>
        </p:spPr>
      </p:pic>
    </p:spTree>
    <p:extLst>
      <p:ext uri="{BB962C8B-B14F-4D97-AF65-F5344CB8AC3E}">
        <p14:creationId xmlns:p14="http://schemas.microsoft.com/office/powerpoint/2010/main" val="5052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挿絵, 抽象 が含まれている画像&#10;&#10;自動的に生成された説明">
            <a:extLst>
              <a:ext uri="{FF2B5EF4-FFF2-40B4-BE49-F238E27FC236}">
                <a16:creationId xmlns:a16="http://schemas.microsoft.com/office/drawing/2014/main" id="{3EBBD53E-DCEF-4EB4-812A-E5E6CB2633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2854"/>
          <a:stretch/>
        </p:blipFill>
        <p:spPr>
          <a:xfrm>
            <a:off x="8278876" y="4955685"/>
            <a:ext cx="307707" cy="626400"/>
          </a:xfrm>
          <a:prstGeom prst="rect">
            <a:avLst/>
          </a:prstGeom>
        </p:spPr>
      </p:pic>
      <p:grpSp>
        <p:nvGrpSpPr>
          <p:cNvPr id="53" name="グループ化 52">
            <a:extLst>
              <a:ext uri="{FF2B5EF4-FFF2-40B4-BE49-F238E27FC236}">
                <a16:creationId xmlns:a16="http://schemas.microsoft.com/office/drawing/2014/main" id="{BA7430D4-3E97-4D32-96FA-AB132E4AD623}"/>
              </a:ext>
            </a:extLst>
          </p:cNvPr>
          <p:cNvGrpSpPr/>
          <p:nvPr/>
        </p:nvGrpSpPr>
        <p:grpSpPr>
          <a:xfrm>
            <a:off x="1622459" y="6101659"/>
            <a:ext cx="7749146" cy="276999"/>
            <a:chOff x="1622459" y="6130843"/>
            <a:chExt cx="7749146" cy="276999"/>
          </a:xfrm>
        </p:grpSpPr>
        <p:cxnSp>
          <p:nvCxnSpPr>
            <p:cNvPr id="169" name="直線コネクタ 168">
              <a:extLst>
                <a:ext uri="{FF2B5EF4-FFF2-40B4-BE49-F238E27FC236}">
                  <a16:creationId xmlns:a16="http://schemas.microsoft.com/office/drawing/2014/main" id="{CCF34A5E-EDD4-4CAC-8DDE-92DB18830645}"/>
                </a:ext>
              </a:extLst>
            </p:cNvPr>
            <p:cNvCxnSpPr>
              <a:cxnSpLocks/>
            </p:cNvCxnSpPr>
            <p:nvPr/>
          </p:nvCxnSpPr>
          <p:spPr>
            <a:xfrm flipH="1">
              <a:off x="1762024" y="6298807"/>
              <a:ext cx="7609581"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189E470F-691C-48F8-BFA0-E1F83AE3D7CE}"/>
                </a:ext>
              </a:extLst>
            </p:cNvPr>
            <p:cNvSpPr txBox="1"/>
            <p:nvPr/>
          </p:nvSpPr>
          <p:spPr>
            <a:xfrm>
              <a:off x="1622459" y="6130843"/>
              <a:ext cx="1039067"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亡くなるまで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117" name="正方形/長方形 116">
            <a:extLst>
              <a:ext uri="{FF2B5EF4-FFF2-40B4-BE49-F238E27FC236}">
                <a16:creationId xmlns:a16="http://schemas.microsoft.com/office/drawing/2014/main" id="{B5A98B24-6CBC-4D49-9FFE-877BF7B1F891}"/>
              </a:ext>
            </a:extLst>
          </p:cNvPr>
          <p:cNvSpPr/>
          <p:nvPr/>
        </p:nvSpPr>
        <p:spPr>
          <a:xfrm>
            <a:off x="428336" y="4977160"/>
            <a:ext cx="1249286" cy="1427417"/>
          </a:xfrm>
          <a:prstGeom prst="rect">
            <a:avLst/>
          </a:prstGeom>
          <a:solidFill>
            <a:srgbClr val="002060">
              <a:alpha val="15000"/>
            </a:srgbClr>
          </a:solidFill>
          <a:ln w="15875" cap="rnd">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Calibri" panose="020F0502020204030204"/>
              <a:ea typeface="游ゴシック" panose="020B0400000000000000" pitchFamily="50" charset="-128"/>
              <a:cs typeface="+mn-cs"/>
            </a:endParaRPr>
          </a:p>
        </p:txBody>
      </p:sp>
      <p:grpSp>
        <p:nvGrpSpPr>
          <p:cNvPr id="52" name="グループ化 51">
            <a:extLst>
              <a:ext uri="{FF2B5EF4-FFF2-40B4-BE49-F238E27FC236}">
                <a16:creationId xmlns:a16="http://schemas.microsoft.com/office/drawing/2014/main" id="{DE930677-7BCA-4A11-886A-61C41A16ECB5}"/>
              </a:ext>
            </a:extLst>
          </p:cNvPr>
          <p:cNvGrpSpPr/>
          <p:nvPr/>
        </p:nvGrpSpPr>
        <p:grpSpPr>
          <a:xfrm>
            <a:off x="445251" y="4700161"/>
            <a:ext cx="8926354" cy="276999"/>
            <a:chOff x="445251" y="4700161"/>
            <a:chExt cx="8926354" cy="276999"/>
          </a:xfrm>
        </p:grpSpPr>
        <p:cxnSp>
          <p:nvCxnSpPr>
            <p:cNvPr id="164" name="直線コネクタ 163">
              <a:extLst>
                <a:ext uri="{FF2B5EF4-FFF2-40B4-BE49-F238E27FC236}">
                  <a16:creationId xmlns:a16="http://schemas.microsoft.com/office/drawing/2014/main" id="{BE42C1A7-DD91-42BB-8615-13E17D3CC3F8}"/>
                </a:ext>
              </a:extLst>
            </p:cNvPr>
            <p:cNvCxnSpPr>
              <a:cxnSpLocks/>
            </p:cNvCxnSpPr>
            <p:nvPr/>
          </p:nvCxnSpPr>
          <p:spPr>
            <a:xfrm flipH="1">
              <a:off x="445251" y="4850729"/>
              <a:ext cx="8926354" cy="0"/>
            </a:xfrm>
            <a:prstGeom prst="line">
              <a:avLst/>
            </a:prstGeom>
            <a:ln w="19050" cap="rnd">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5" name="テキスト ボックス 164">
              <a:extLst>
                <a:ext uri="{FF2B5EF4-FFF2-40B4-BE49-F238E27FC236}">
                  <a16:creationId xmlns:a16="http://schemas.microsoft.com/office/drawing/2014/main" id="{7BBEE35B-4D17-494E-B3F8-F08DE81B5E33}"/>
                </a:ext>
              </a:extLst>
            </p:cNvPr>
            <p:cNvSpPr txBox="1"/>
            <p:nvPr/>
          </p:nvSpPr>
          <p:spPr>
            <a:xfrm>
              <a:off x="1622459" y="4700161"/>
              <a:ext cx="896399" cy="276999"/>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(65</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8" name="正方形/長方形 27">
            <a:extLst>
              <a:ext uri="{FF2B5EF4-FFF2-40B4-BE49-F238E27FC236}">
                <a16:creationId xmlns:a16="http://schemas.microsoft.com/office/drawing/2014/main" id="{FDA0B4FB-6BCB-4C7E-830E-2EED5BE18CC1}"/>
              </a:ext>
            </a:extLst>
          </p:cNvPr>
          <p:cNvSpPr/>
          <p:nvPr/>
        </p:nvSpPr>
        <p:spPr>
          <a:xfrm>
            <a:off x="430498" y="2279027"/>
            <a:ext cx="1249286" cy="2445272"/>
          </a:xfrm>
          <a:prstGeom prst="rect">
            <a:avLst/>
          </a:prstGeom>
          <a:solidFill>
            <a:srgbClr val="D6848B">
              <a:alpha val="15000"/>
            </a:srgbClr>
          </a:solidFill>
          <a:ln w="15875" cap="rnd">
            <a:solidFill>
              <a:srgbClr val="CE618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グラフィックス 41">
            <a:extLst>
              <a:ext uri="{FF2B5EF4-FFF2-40B4-BE49-F238E27FC236}">
                <a16:creationId xmlns:a16="http://schemas.microsoft.com/office/drawing/2014/main" id="{531C9FBD-66F5-4B33-9CFB-3C7C19AEA9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5757" y="3790853"/>
            <a:ext cx="3168000" cy="168377"/>
          </a:xfrm>
          <a:prstGeom prst="rect">
            <a:avLst/>
          </a:prstGeom>
        </p:spPr>
      </p:pic>
      <p:sp>
        <p:nvSpPr>
          <p:cNvPr id="74" name="スライド番号プレースホルダー 1">
            <a:extLst>
              <a:ext uri="{FF2B5EF4-FFF2-40B4-BE49-F238E27FC236}">
                <a16:creationId xmlns:a16="http://schemas.microsoft.com/office/drawing/2014/main" id="{A6839D0A-091A-40A5-8617-38BEB7B64CEB}"/>
              </a:ext>
            </a:extLst>
          </p:cNvPr>
          <p:cNvSpPr txBox="1">
            <a:spLocks/>
          </p:cNvSpPr>
          <p:nvPr/>
        </p:nvSpPr>
        <p:spPr>
          <a:xfrm>
            <a:off x="9589688" y="6641359"/>
            <a:ext cx="217542" cy="211203"/>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5</a:t>
            </a:r>
            <a:endParaRPr kumimoji="0"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6" name="グラフィックス 75">
            <a:extLst>
              <a:ext uri="{FF2B5EF4-FFF2-40B4-BE49-F238E27FC236}">
                <a16:creationId xmlns:a16="http://schemas.microsoft.com/office/drawing/2014/main" id="{62A4F671-4F4E-4F5C-B7F7-9E6254BBE2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963" y="453424"/>
            <a:ext cx="5069287" cy="820964"/>
          </a:xfrm>
          <a:prstGeom prst="rect">
            <a:avLst/>
          </a:prstGeom>
        </p:spPr>
      </p:pic>
      <p:sp>
        <p:nvSpPr>
          <p:cNvPr id="79" name="テキスト ボックス 78">
            <a:extLst>
              <a:ext uri="{FF2B5EF4-FFF2-40B4-BE49-F238E27FC236}">
                <a16:creationId xmlns:a16="http://schemas.microsoft.com/office/drawing/2014/main" id="{7EF1169B-6FEB-4CBF-AAB4-12E8C078AF82}"/>
              </a:ext>
            </a:extLst>
          </p:cNvPr>
          <p:cNvSpPr txBox="1"/>
          <p:nvPr/>
        </p:nvSpPr>
        <p:spPr>
          <a:xfrm>
            <a:off x="635012" y="590790"/>
            <a:ext cx="4519187"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公的年金制度とライフコース</a:t>
            </a:r>
            <a:endParaRPr kumimoji="1" lang="en-US" altLang="ja-JP" sz="24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C1DD74CB-693D-41E3-A2D5-A7CBE87AAA04}"/>
              </a:ext>
            </a:extLst>
          </p:cNvPr>
          <p:cNvGrpSpPr/>
          <p:nvPr/>
        </p:nvGrpSpPr>
        <p:grpSpPr>
          <a:xfrm>
            <a:off x="2924985" y="1010612"/>
            <a:ext cx="5418940" cy="892644"/>
            <a:chOff x="94442" y="1338106"/>
            <a:chExt cx="5418940" cy="892644"/>
          </a:xfrm>
        </p:grpSpPr>
        <p:sp>
          <p:nvSpPr>
            <p:cNvPr id="80" name="四角形: 角を丸くする 79">
              <a:extLst>
                <a:ext uri="{FF2B5EF4-FFF2-40B4-BE49-F238E27FC236}">
                  <a16:creationId xmlns:a16="http://schemas.microsoft.com/office/drawing/2014/main" id="{3C4A9798-BB85-46D1-B860-78B24C434015}"/>
                </a:ext>
              </a:extLst>
            </p:cNvPr>
            <p:cNvSpPr/>
            <p:nvPr/>
          </p:nvSpPr>
          <p:spPr>
            <a:xfrm>
              <a:off x="94442" y="1813648"/>
              <a:ext cx="5418940" cy="408495"/>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テキスト ボックス 84">
              <a:extLst>
                <a:ext uri="{FF2B5EF4-FFF2-40B4-BE49-F238E27FC236}">
                  <a16:creationId xmlns:a16="http://schemas.microsoft.com/office/drawing/2014/main" id="{E263B4A1-D47A-4BE9-A913-2D96B84C72FB}"/>
                </a:ext>
              </a:extLst>
            </p:cNvPr>
            <p:cNvSpPr txBox="1"/>
            <p:nvPr/>
          </p:nvSpPr>
          <p:spPr>
            <a:xfrm>
              <a:off x="1551935" y="1872089"/>
              <a:ext cx="2448106" cy="29238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働き方・暮らし方に応じて加入</a:t>
              </a:r>
            </a:p>
          </p:txBody>
        </p:sp>
        <p:pic>
          <p:nvPicPr>
            <p:cNvPr id="7" name="グラフィックス 6">
              <a:extLst>
                <a:ext uri="{FF2B5EF4-FFF2-40B4-BE49-F238E27FC236}">
                  <a16:creationId xmlns:a16="http://schemas.microsoft.com/office/drawing/2014/main" id="{73182F3F-A2E5-4DDB-B328-5BDB7EAC45F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5147"/>
            <a:stretch/>
          </p:blipFill>
          <p:spPr>
            <a:xfrm>
              <a:off x="4299549" y="1338106"/>
              <a:ext cx="849630" cy="892644"/>
            </a:xfrm>
            <a:prstGeom prst="rect">
              <a:avLst/>
            </a:prstGeom>
          </p:spPr>
        </p:pic>
      </p:grpSp>
      <p:pic>
        <p:nvPicPr>
          <p:cNvPr id="18" name="グラフィックス 17">
            <a:extLst>
              <a:ext uri="{FF2B5EF4-FFF2-40B4-BE49-F238E27FC236}">
                <a16:creationId xmlns:a16="http://schemas.microsoft.com/office/drawing/2014/main" id="{65140EB5-BA2E-4AD5-9404-BBA08C50A3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09326" y="1908600"/>
            <a:ext cx="88011" cy="324041"/>
          </a:xfrm>
          <a:prstGeom prst="rect">
            <a:avLst/>
          </a:prstGeom>
        </p:spPr>
      </p:pic>
      <p:pic>
        <p:nvPicPr>
          <p:cNvPr id="20" name="グラフィックス 19">
            <a:extLst>
              <a:ext uri="{FF2B5EF4-FFF2-40B4-BE49-F238E27FC236}">
                <a16:creationId xmlns:a16="http://schemas.microsoft.com/office/drawing/2014/main" id="{1CC8A85C-5EE5-41CA-B95E-150C029F942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8714" y="1980039"/>
            <a:ext cx="224028" cy="240030"/>
          </a:xfrm>
          <a:prstGeom prst="rect">
            <a:avLst/>
          </a:prstGeom>
        </p:spPr>
      </p:pic>
      <p:pic>
        <p:nvPicPr>
          <p:cNvPr id="23" name="グラフィックス 22">
            <a:extLst>
              <a:ext uri="{FF2B5EF4-FFF2-40B4-BE49-F238E27FC236}">
                <a16:creationId xmlns:a16="http://schemas.microsoft.com/office/drawing/2014/main" id="{DA4769C5-7668-4879-AE2C-6D662B9462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69862" y="2003850"/>
            <a:ext cx="296037" cy="220028"/>
          </a:xfrm>
          <a:prstGeom prst="rect">
            <a:avLst/>
          </a:prstGeom>
        </p:spPr>
      </p:pic>
      <p:sp>
        <p:nvSpPr>
          <p:cNvPr id="95" name="テキスト ボックス 94">
            <a:extLst>
              <a:ext uri="{FF2B5EF4-FFF2-40B4-BE49-F238E27FC236}">
                <a16:creationId xmlns:a16="http://schemas.microsoft.com/office/drawing/2014/main" id="{1CD42C93-7DEF-4BD0-91AB-945F9F7D232A}"/>
              </a:ext>
            </a:extLst>
          </p:cNvPr>
          <p:cNvSpPr txBox="1"/>
          <p:nvPr/>
        </p:nvSpPr>
        <p:spPr>
          <a:xfrm>
            <a:off x="1867881" y="2279026"/>
            <a:ext cx="2160000" cy="309109"/>
          </a:xfrm>
          <a:prstGeom prst="rect">
            <a:avLst/>
          </a:prstGeom>
          <a:solidFill>
            <a:srgbClr val="ED8137"/>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国民年金</a:t>
            </a:r>
          </a:p>
        </p:txBody>
      </p:sp>
      <p:sp>
        <p:nvSpPr>
          <p:cNvPr id="97" name="テキスト ボックス 96">
            <a:extLst>
              <a:ext uri="{FF2B5EF4-FFF2-40B4-BE49-F238E27FC236}">
                <a16:creationId xmlns:a16="http://schemas.microsoft.com/office/drawing/2014/main" id="{18511A2D-D412-4010-AE5F-D74CB258F0CC}"/>
              </a:ext>
            </a:extLst>
          </p:cNvPr>
          <p:cNvSpPr txBox="1"/>
          <p:nvPr/>
        </p:nvSpPr>
        <p:spPr>
          <a:xfrm>
            <a:off x="4208778" y="2279026"/>
            <a:ext cx="2874250" cy="309109"/>
          </a:xfrm>
          <a:prstGeom prst="rect">
            <a:avLst/>
          </a:prstGeom>
          <a:solidFill>
            <a:srgbClr val="EABF4B"/>
          </a:solidFill>
        </p:spPr>
        <p:txBody>
          <a:bodyPr wrap="square" lIns="91440" tIns="54000" rIns="91440" bIns="5400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300" b="1">
                <a:solidFill>
                  <a:prstClr val="white"/>
                </a:solidFill>
                <a:latin typeface="Meiryo UI"/>
                <a:ea typeface="Meiryo UI"/>
              </a:rPr>
              <a:t>国民</a:t>
            </a:r>
            <a:r>
              <a:rPr kumimoji="1" lang="zh-TW" altLang="en-US" sz="1300" b="1" i="0" u="none" strike="noStrike" kern="1200" cap="none" spc="0" normalizeH="0" baseline="0" noProof="0">
                <a:ln>
                  <a:noFill/>
                </a:ln>
                <a:solidFill>
                  <a:prstClr val="white"/>
                </a:solidFill>
                <a:effectLst/>
                <a:uLnTx/>
                <a:uFillTx/>
                <a:latin typeface="Meiryo UI"/>
                <a:ea typeface="Meiryo UI"/>
              </a:rPr>
              <a:t>年金＋厚生年金</a:t>
            </a:r>
            <a:endParaRPr kumimoji="1" lang="ja-JP" altLang="en-US" sz="1300" b="1" i="0" u="none" strike="noStrike" kern="1200" cap="none" spc="0" normalizeH="0" baseline="0" noProof="0">
              <a:ln>
                <a:noFill/>
              </a:ln>
              <a:solidFill>
                <a:prstClr val="white"/>
              </a:solidFill>
              <a:effectLst/>
              <a:uLnTx/>
              <a:uFillTx/>
              <a:latin typeface="Meiryo UI"/>
              <a:ea typeface="Meiryo UI"/>
            </a:endParaRPr>
          </a:p>
        </p:txBody>
      </p:sp>
      <p:sp>
        <p:nvSpPr>
          <p:cNvPr id="98" name="テキスト ボックス 97">
            <a:extLst>
              <a:ext uri="{FF2B5EF4-FFF2-40B4-BE49-F238E27FC236}">
                <a16:creationId xmlns:a16="http://schemas.microsoft.com/office/drawing/2014/main" id="{B0C16484-52E9-4711-AA07-F93474AC4637}"/>
              </a:ext>
            </a:extLst>
          </p:cNvPr>
          <p:cNvSpPr txBox="1"/>
          <p:nvPr/>
        </p:nvSpPr>
        <p:spPr>
          <a:xfrm>
            <a:off x="7263926" y="2279026"/>
            <a:ext cx="2160000" cy="309109"/>
          </a:xfrm>
          <a:prstGeom prst="rect">
            <a:avLst/>
          </a:prstGeom>
          <a:solidFill>
            <a:srgbClr val="ED8137"/>
          </a:solidFill>
        </p:spPr>
        <p:txBody>
          <a:bodyPr wrap="square" tIns="54000" bIns="54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国民年金</a:t>
            </a:r>
          </a:p>
        </p:txBody>
      </p:sp>
      <p:grpSp>
        <p:nvGrpSpPr>
          <p:cNvPr id="24" name="グループ化 23">
            <a:extLst>
              <a:ext uri="{FF2B5EF4-FFF2-40B4-BE49-F238E27FC236}">
                <a16:creationId xmlns:a16="http://schemas.microsoft.com/office/drawing/2014/main" id="{C66B8680-7613-4597-ACAD-B3847FF7C694}"/>
              </a:ext>
            </a:extLst>
          </p:cNvPr>
          <p:cNvGrpSpPr/>
          <p:nvPr/>
        </p:nvGrpSpPr>
        <p:grpSpPr>
          <a:xfrm>
            <a:off x="4291331" y="2603100"/>
            <a:ext cx="2766950" cy="680563"/>
            <a:chOff x="3895742" y="2914275"/>
            <a:chExt cx="2766950" cy="680563"/>
          </a:xfrm>
        </p:grpSpPr>
        <p:sp>
          <p:nvSpPr>
            <p:cNvPr id="105" name="四角形: 角を丸くする 104">
              <a:extLst>
                <a:ext uri="{FF2B5EF4-FFF2-40B4-BE49-F238E27FC236}">
                  <a16:creationId xmlns:a16="http://schemas.microsoft.com/office/drawing/2014/main" id="{A785496C-6B26-47B8-B306-4DA3B0B0E7EC}"/>
                </a:ext>
              </a:extLst>
            </p:cNvPr>
            <p:cNvSpPr/>
            <p:nvPr/>
          </p:nvSpPr>
          <p:spPr>
            <a:xfrm>
              <a:off x="3895742" y="3294937"/>
              <a:ext cx="2038775"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第２号被保険者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99" name="グラフィックス 98">
              <a:extLst>
                <a:ext uri="{FF2B5EF4-FFF2-40B4-BE49-F238E27FC236}">
                  <a16:creationId xmlns:a16="http://schemas.microsoft.com/office/drawing/2014/main" id="{95C367A4-C7B3-49B7-95AC-FA4A72B46AF5}"/>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6777"/>
            <a:stretch/>
          </p:blipFill>
          <p:spPr>
            <a:xfrm>
              <a:off x="5159624" y="2948500"/>
              <a:ext cx="812102" cy="646338"/>
            </a:xfrm>
            <a:prstGeom prst="rect">
              <a:avLst/>
            </a:prstGeom>
          </p:spPr>
        </p:pic>
        <p:pic>
          <p:nvPicPr>
            <p:cNvPr id="100" name="グラフィックス 99">
              <a:extLst>
                <a:ext uri="{FF2B5EF4-FFF2-40B4-BE49-F238E27FC236}">
                  <a16:creationId xmlns:a16="http://schemas.microsoft.com/office/drawing/2014/main" id="{94BA1EEB-4BAD-4B19-9E5D-B311619F31A6}"/>
                </a:ext>
              </a:extLst>
            </p:cNvPr>
            <p:cNvPicPr>
              <a:picLocks noChangeAspect="1"/>
            </p:cNvPicPr>
            <p:nvPr/>
          </p:nvPicPr>
          <p:blipFill rotWithShape="1">
            <a:blip r:embed="rId18">
              <a:extLst>
                <a:ext uri="{96DAC541-7B7A-43D3-8B79-37D633B846F1}">
                  <asvg:svgBlip xmlns:asvg="http://schemas.microsoft.com/office/drawing/2016/SVG/main" r:embed="rId19"/>
                </a:ext>
              </a:extLst>
            </a:blip>
            <a:srcRect b="20915"/>
            <a:stretch/>
          </p:blipFill>
          <p:spPr>
            <a:xfrm>
              <a:off x="6016897" y="2914275"/>
              <a:ext cx="645795" cy="666657"/>
            </a:xfrm>
            <a:prstGeom prst="rect">
              <a:avLst/>
            </a:prstGeom>
          </p:spPr>
        </p:pic>
      </p:grpSp>
      <p:grpSp>
        <p:nvGrpSpPr>
          <p:cNvPr id="26" name="グループ化 25">
            <a:extLst>
              <a:ext uri="{FF2B5EF4-FFF2-40B4-BE49-F238E27FC236}">
                <a16:creationId xmlns:a16="http://schemas.microsoft.com/office/drawing/2014/main" id="{46CB467A-0052-4D99-B738-AAB922F50450}"/>
              </a:ext>
            </a:extLst>
          </p:cNvPr>
          <p:cNvGrpSpPr/>
          <p:nvPr/>
        </p:nvGrpSpPr>
        <p:grpSpPr>
          <a:xfrm>
            <a:off x="7348027" y="2602665"/>
            <a:ext cx="1939325" cy="667786"/>
            <a:chOff x="6945156" y="2913840"/>
            <a:chExt cx="1939325" cy="667786"/>
          </a:xfrm>
        </p:grpSpPr>
        <p:sp>
          <p:nvSpPr>
            <p:cNvPr id="111" name="四角形: 角を丸くする 110">
              <a:extLst>
                <a:ext uri="{FF2B5EF4-FFF2-40B4-BE49-F238E27FC236}">
                  <a16:creationId xmlns:a16="http://schemas.microsoft.com/office/drawing/2014/main" id="{8D8A9CBD-6010-4DE7-8342-893AF18F1D55}"/>
                </a:ext>
              </a:extLst>
            </p:cNvPr>
            <p:cNvSpPr/>
            <p:nvPr/>
          </p:nvSpPr>
          <p:spPr>
            <a:xfrm>
              <a:off x="6945156" y="3290061"/>
              <a:ext cx="1477397"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第３号被保険者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1" name="グラフィックス 100">
              <a:extLst>
                <a:ext uri="{FF2B5EF4-FFF2-40B4-BE49-F238E27FC236}">
                  <a16:creationId xmlns:a16="http://schemas.microsoft.com/office/drawing/2014/main" id="{372CA074-998F-4698-9C69-26764E208FD7}"/>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b="41576"/>
            <a:stretch/>
          </p:blipFill>
          <p:spPr>
            <a:xfrm>
              <a:off x="8158676" y="2913840"/>
              <a:ext cx="725805" cy="667786"/>
            </a:xfrm>
            <a:prstGeom prst="rect">
              <a:avLst/>
            </a:prstGeom>
          </p:spPr>
        </p:pic>
      </p:grpSp>
      <p:grpSp>
        <p:nvGrpSpPr>
          <p:cNvPr id="25" name="グループ化 24">
            <a:extLst>
              <a:ext uri="{FF2B5EF4-FFF2-40B4-BE49-F238E27FC236}">
                <a16:creationId xmlns:a16="http://schemas.microsoft.com/office/drawing/2014/main" id="{BEE21BD2-D738-48D0-BCCF-5626B6DF7C4C}"/>
              </a:ext>
            </a:extLst>
          </p:cNvPr>
          <p:cNvGrpSpPr/>
          <p:nvPr/>
        </p:nvGrpSpPr>
        <p:grpSpPr>
          <a:xfrm>
            <a:off x="2013037" y="2645182"/>
            <a:ext cx="1930741" cy="662822"/>
            <a:chOff x="1664125" y="2956357"/>
            <a:chExt cx="1930741" cy="662822"/>
          </a:xfrm>
        </p:grpSpPr>
        <p:sp>
          <p:nvSpPr>
            <p:cNvPr id="104" name="四角形: 角を丸くする 103">
              <a:extLst>
                <a:ext uri="{FF2B5EF4-FFF2-40B4-BE49-F238E27FC236}">
                  <a16:creationId xmlns:a16="http://schemas.microsoft.com/office/drawing/2014/main" id="{8EF0EBCB-AA17-4AE6-B293-1F5F6342BD34}"/>
                </a:ext>
              </a:extLst>
            </p:cNvPr>
            <p:cNvSpPr/>
            <p:nvPr/>
          </p:nvSpPr>
          <p:spPr>
            <a:xfrm>
              <a:off x="1664125" y="3333315"/>
              <a:ext cx="1459408" cy="277877"/>
            </a:xfrm>
            <a:prstGeom prst="roundRect">
              <a:avLst>
                <a:gd name="adj" fmla="val 5000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zh-CN"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rPr>
                <a:t>第１号被保険者</a:t>
              </a:r>
              <a:endParaRPr kumimoji="1" lang="ja-JP" altLang="en-US" sz="1200" b="1" i="0" u="none" strike="noStrike" kern="1200" cap="none" spc="0" normalizeH="0" baseline="0" noProof="0">
                <a:ln>
                  <a:noFill/>
                </a:ln>
                <a:solidFill>
                  <a:prstClr val="black">
                    <a:lumMod val="75000"/>
                    <a:lumOff val="25000"/>
                  </a:prstClr>
                </a:solidFill>
                <a:effectLst/>
                <a:uLnTx/>
                <a:uFillTx/>
                <a:latin typeface="Meiryo UI" panose="020B0604030504040204" pitchFamily="50" charset="-128"/>
                <a:ea typeface="Meiryo UI" panose="020B0604030504040204" pitchFamily="50" charset="-128"/>
                <a:cs typeface="+mn-cs"/>
              </a:endParaRPr>
            </a:p>
          </p:txBody>
        </p:sp>
        <p:pic>
          <p:nvPicPr>
            <p:cNvPr id="103" name="グラフィックス 102">
              <a:extLst>
                <a:ext uri="{FF2B5EF4-FFF2-40B4-BE49-F238E27FC236}">
                  <a16:creationId xmlns:a16="http://schemas.microsoft.com/office/drawing/2014/main" id="{279F7059-BC09-4F40-B019-59AA12473C33}"/>
                </a:ext>
              </a:extLst>
            </p:cNvPr>
            <p:cNvPicPr>
              <a:picLocks noChangeAspect="1"/>
            </p:cNvPicPr>
            <p:nvPr/>
          </p:nvPicPr>
          <p:blipFill rotWithShape="1">
            <a:blip r:embed="rId22">
              <a:extLst>
                <a:ext uri="{96DAC541-7B7A-43D3-8B79-37D633B846F1}">
                  <asvg:svgBlip xmlns:asvg="http://schemas.microsoft.com/office/drawing/2016/SVG/main" r:embed="rId23"/>
                </a:ext>
              </a:extLst>
            </a:blip>
            <a:srcRect b="41865"/>
            <a:stretch/>
          </p:blipFill>
          <p:spPr>
            <a:xfrm>
              <a:off x="2857631" y="2956357"/>
              <a:ext cx="737235" cy="662822"/>
            </a:xfrm>
            <a:prstGeom prst="rect">
              <a:avLst/>
            </a:prstGeom>
          </p:spPr>
        </p:pic>
      </p:grpSp>
      <p:sp>
        <p:nvSpPr>
          <p:cNvPr id="112" name="テキスト ボックス 139">
            <a:extLst>
              <a:ext uri="{FF2B5EF4-FFF2-40B4-BE49-F238E27FC236}">
                <a16:creationId xmlns:a16="http://schemas.microsoft.com/office/drawing/2014/main" id="{F5F8C674-3FB8-48CD-BC04-0B2B5DC615B7}"/>
              </a:ext>
            </a:extLst>
          </p:cNvPr>
          <p:cNvSpPr txBox="1">
            <a:spLocks noChangeArrowheads="1"/>
          </p:cNvSpPr>
          <p:nvPr/>
        </p:nvSpPr>
        <p:spPr bwMode="auto">
          <a:xfrm>
            <a:off x="456268" y="3315049"/>
            <a:ext cx="1207857"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現役時代</a:t>
            </a:r>
            <a:endParaRPr kumimoji="0" lang="en-US" altLang="ja-JP" sz="1200" b="1"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rPr>
              <a:t>保険料を負担</a:t>
            </a:r>
            <a:endParaRPr kumimoji="0" lang="en-US" altLang="ja-JP" sz="1200" b="0" i="0" u="none" strike="noStrike" kern="1200" cap="none" spc="0" normalizeH="0" baseline="0" noProof="0">
              <a:ln>
                <a:noFill/>
              </a:ln>
              <a:solidFill>
                <a:srgbClr val="CE6180"/>
              </a:solidFill>
              <a:effectLst/>
              <a:uLnTx/>
              <a:uFillTx/>
              <a:latin typeface="Meiryo UI" panose="020B0604030504040204" pitchFamily="50" charset="-128"/>
              <a:ea typeface="Meiryo UI" panose="020B0604030504040204" pitchFamily="50" charset="-128"/>
              <a:cs typeface="+mn-cs"/>
            </a:endParaRPr>
          </a:p>
        </p:txBody>
      </p:sp>
      <p:sp>
        <p:nvSpPr>
          <p:cNvPr id="116" name="テキスト ボックス 140">
            <a:extLst>
              <a:ext uri="{FF2B5EF4-FFF2-40B4-BE49-F238E27FC236}">
                <a16:creationId xmlns:a16="http://schemas.microsoft.com/office/drawing/2014/main" id="{40331BEB-5409-4234-86EC-B97CD4BDF737}"/>
              </a:ext>
            </a:extLst>
          </p:cNvPr>
          <p:cNvSpPr txBox="1">
            <a:spLocks noChangeArrowheads="1"/>
          </p:cNvSpPr>
          <p:nvPr/>
        </p:nvSpPr>
        <p:spPr bwMode="auto">
          <a:xfrm>
            <a:off x="428336" y="5464576"/>
            <a:ext cx="1249286" cy="510653"/>
          </a:xfrm>
          <a:prstGeom prst="rect">
            <a:avLst/>
          </a:prstGeom>
          <a:noFill/>
          <a:ln w="9525">
            <a:noFill/>
            <a:miter lim="800000"/>
            <a:headEnd/>
            <a:tailEnd/>
          </a:ln>
        </p:spPr>
        <p:txBody>
          <a:bodyPr wrap="square">
            <a:spAutoFit/>
          </a:bodyPr>
          <a:lstStyle/>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引退後</a:t>
            </a:r>
            <a:endParaRPr kumimoji="0" lang="en-US" altLang="ja-JP" sz="1200" b="1"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a:p>
            <a:pPr marL="0" marR="0" lvl="0" indent="0" algn="ctr" defTabSz="846704" rtl="0" eaLnBrk="1" fontAlgn="auto" latinLnBrk="0" hangingPunct="1">
              <a:lnSpc>
                <a:spcPct val="12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rPr>
              <a:t>年金を受給</a:t>
            </a:r>
            <a:endParaRPr kumimoji="0" lang="en-US" altLang="ja-JP" sz="1200" b="0" i="0" u="none" strike="noStrike" kern="1200" cap="none" spc="0" normalizeH="0" baseline="0" noProof="0">
              <a:ln>
                <a:noFill/>
              </a:ln>
              <a:solidFill>
                <a:srgbClr val="002060"/>
              </a:solidFill>
              <a:effectLst/>
              <a:uLnTx/>
              <a:uFillTx/>
              <a:latin typeface="Meiryo UI" panose="020B0604030504040204" pitchFamily="50" charset="-128"/>
              <a:ea typeface="Meiryo UI" panose="020B0604030504040204" pitchFamily="50" charset="-128"/>
              <a:cs typeface="+mn-cs"/>
            </a:endParaRPr>
          </a:p>
        </p:txBody>
      </p:sp>
      <p:sp>
        <p:nvSpPr>
          <p:cNvPr id="119" name="テキスト ボックス 118">
            <a:extLst>
              <a:ext uri="{FF2B5EF4-FFF2-40B4-BE49-F238E27FC236}">
                <a16:creationId xmlns:a16="http://schemas.microsoft.com/office/drawing/2014/main" id="{5084BFD4-E4B8-4126-A7EA-3DB05227C42F}"/>
              </a:ext>
            </a:extLst>
          </p:cNvPr>
          <p:cNvSpPr txBox="1"/>
          <p:nvPr/>
        </p:nvSpPr>
        <p:spPr>
          <a:xfrm>
            <a:off x="2529174" y="3303059"/>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0" name="グループ化 29">
            <a:extLst>
              <a:ext uri="{FF2B5EF4-FFF2-40B4-BE49-F238E27FC236}">
                <a16:creationId xmlns:a16="http://schemas.microsoft.com/office/drawing/2014/main" id="{C2194B26-A976-4665-BF32-AA588B2A5E8D}"/>
              </a:ext>
            </a:extLst>
          </p:cNvPr>
          <p:cNvGrpSpPr/>
          <p:nvPr/>
        </p:nvGrpSpPr>
        <p:grpSpPr>
          <a:xfrm>
            <a:off x="1935071" y="3607146"/>
            <a:ext cx="2041585" cy="572579"/>
            <a:chOff x="1836281" y="4044969"/>
            <a:chExt cx="2041585" cy="572579"/>
          </a:xfrm>
        </p:grpSpPr>
        <p:sp>
          <p:nvSpPr>
            <p:cNvPr id="130" name="四角形: 角を丸くする 129">
              <a:extLst>
                <a:ext uri="{FF2B5EF4-FFF2-40B4-BE49-F238E27FC236}">
                  <a16:creationId xmlns:a16="http://schemas.microsoft.com/office/drawing/2014/main" id="{216AB770-01A3-44E2-B023-510AB275CDD8}"/>
                </a:ext>
              </a:extLst>
            </p:cNvPr>
            <p:cNvSpPr/>
            <p:nvPr/>
          </p:nvSpPr>
          <p:spPr>
            <a:xfrm>
              <a:off x="1897866"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テキスト ボックス 121">
              <a:extLst>
                <a:ext uri="{FF2B5EF4-FFF2-40B4-BE49-F238E27FC236}">
                  <a16:creationId xmlns:a16="http://schemas.microsoft.com/office/drawing/2014/main" id="{B985DDCA-AAC6-44AF-9707-8C460333BFA4}"/>
                </a:ext>
              </a:extLst>
            </p:cNvPr>
            <p:cNvSpPr txBox="1"/>
            <p:nvPr/>
          </p:nvSpPr>
          <p:spPr>
            <a:xfrm>
              <a:off x="1836281" y="4112173"/>
              <a:ext cx="1955984" cy="458395"/>
            </a:xfrm>
            <a:prstGeom prst="rect">
              <a:avLst/>
            </a:prstGeom>
            <a:noFill/>
          </p:spPr>
          <p:txBody>
            <a:bodyPr wrap="square" lIns="91440" tIns="45720" rIns="91440" bIns="45720" rtlCol="0" anchor="t">
              <a:spAutoFit/>
            </a:bodyPr>
            <a:lstStyle/>
            <a:p>
              <a:pPr marL="0" marR="0" lvl="0" indent="0" algn="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a:ea typeface="Meiryo UI"/>
                </a:rPr>
                <a:t>毎月</a:t>
              </a:r>
              <a:r>
                <a:rPr lang="en-US" altLang="ja-JP" sz="1050" b="1">
                  <a:solidFill>
                    <a:prstClr val="white"/>
                  </a:solidFill>
                  <a:latin typeface="Meiryo UI"/>
                  <a:ea typeface="Meiryo UI"/>
                </a:rPr>
                <a:t>17,510</a:t>
              </a:r>
              <a:r>
                <a:rPr kumimoji="0" lang="ja-JP" altLang="en-US" sz="1050" b="1" i="0" u="none" strike="noStrike" kern="1200" cap="none" spc="0" normalizeH="0" baseline="0" noProof="0">
                  <a:ln>
                    <a:noFill/>
                  </a:ln>
                  <a:solidFill>
                    <a:prstClr val="white"/>
                  </a:solidFill>
                  <a:effectLst/>
                  <a:uLnTx/>
                  <a:uFillTx/>
                  <a:latin typeface="Meiryo UI"/>
                  <a:ea typeface="Meiryo UI"/>
                </a:rPr>
                <a:t>円</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定額</a:t>
              </a:r>
              <a:r>
                <a:rPr kumimoji="0" lang="en-US" altLang="ja-JP" sz="1050" b="1" i="0" u="none" strike="noStrike" kern="1200" cap="none" spc="0" normalizeH="0" baseline="0" noProof="0">
                  <a:ln>
                    <a:noFill/>
                  </a:ln>
                  <a:solidFill>
                    <a:prstClr val="white"/>
                  </a:solidFill>
                  <a:effectLst/>
                  <a:uLnTx/>
                  <a:uFillTx/>
                  <a:latin typeface="Meiryo UI"/>
                  <a:ea typeface="Meiryo UI"/>
                </a:rPr>
                <a:t>)</a:t>
              </a:r>
              <a:r>
                <a:rPr kumimoji="0" lang="ja-JP" altLang="en-US" sz="1050" b="1" i="0" u="none" strike="noStrike" kern="1200" cap="none" spc="0" normalizeH="0" baseline="0" noProof="0">
                  <a:ln>
                    <a:noFill/>
                  </a:ln>
                  <a:solidFill>
                    <a:prstClr val="white"/>
                  </a:solidFill>
                  <a:effectLst/>
                  <a:uLnTx/>
                  <a:uFillTx/>
                  <a:latin typeface="Meiryo UI"/>
                  <a:ea typeface="Meiryo UI"/>
                </a:rPr>
                <a:t>を負担</a:t>
              </a: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a:ea typeface="Meiryo UI"/>
                </a:rPr>
                <a:t>※ </a:t>
              </a:r>
              <a:r>
                <a:rPr kumimoji="0" lang="ja-JP" altLang="en-US" sz="1050" b="0" i="0" u="none" strike="noStrike" kern="1200" cap="none" spc="0" normalizeH="0" baseline="0" noProof="0">
                  <a:ln>
                    <a:noFill/>
                  </a:ln>
                  <a:solidFill>
                    <a:prstClr val="white"/>
                  </a:solidFill>
                  <a:effectLst/>
                  <a:uLnTx/>
                  <a:uFillTx/>
                  <a:latin typeface="Meiryo UI"/>
                  <a:ea typeface="Meiryo UI"/>
                </a:rPr>
                <a:t>令和</a:t>
              </a:r>
              <a:r>
                <a:rPr lang="ja-JP" altLang="en-US" sz="1050">
                  <a:solidFill>
                    <a:prstClr val="white"/>
                  </a:solidFill>
                  <a:latin typeface="Meiryo UI"/>
                  <a:ea typeface="Meiryo UI"/>
                </a:rPr>
                <a:t>７</a:t>
              </a:r>
              <a:r>
                <a:rPr kumimoji="0" lang="ja-JP" altLang="en-US" sz="1050" b="0" i="0" u="none" strike="noStrike" kern="1200" cap="none" spc="0" normalizeH="0" baseline="0" noProof="0">
                  <a:ln>
                    <a:noFill/>
                  </a:ln>
                  <a:solidFill>
                    <a:prstClr val="white"/>
                  </a:solidFill>
                  <a:effectLst/>
                  <a:uLnTx/>
                  <a:uFillTx/>
                  <a:latin typeface="Meiryo UI"/>
                  <a:ea typeface="Meiryo UI"/>
                </a:rPr>
                <a:t>年度</a:t>
              </a:r>
              <a:endParaRPr lang="ja-JP" altLang="en-US" sz="1050" b="0" i="0" u="none" strike="noStrike" kern="1200" cap="none" spc="0" normalizeH="0" baseline="0" noProof="0">
                <a:ln>
                  <a:noFill/>
                </a:ln>
                <a:solidFill>
                  <a:prstClr val="white"/>
                </a:solidFill>
                <a:effectLst/>
                <a:uLnTx/>
                <a:uFillTx/>
                <a:latin typeface="Meiryo UI"/>
                <a:ea typeface="Meiryo UI"/>
              </a:endParaRPr>
            </a:p>
          </p:txBody>
        </p:sp>
        <p:sp>
          <p:nvSpPr>
            <p:cNvPr id="132" name="四角形: 角を丸くする 131">
              <a:extLst>
                <a:ext uri="{FF2B5EF4-FFF2-40B4-BE49-F238E27FC236}">
                  <a16:creationId xmlns:a16="http://schemas.microsoft.com/office/drawing/2014/main" id="{0A0ABB2E-0A80-4767-BFA0-899F78E764D9}"/>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33" name="グラフィックス 132">
            <a:extLst>
              <a:ext uri="{FF2B5EF4-FFF2-40B4-BE49-F238E27FC236}">
                <a16:creationId xmlns:a16="http://schemas.microsoft.com/office/drawing/2014/main" id="{5B261110-0AC6-4F0E-A497-129E65590B10}"/>
              </a:ext>
            </a:extLst>
          </p:cNvPr>
          <p:cNvPicPr>
            <a:picLocks/>
          </p:cNvPicPr>
          <p:nvPr/>
        </p:nvPicPr>
        <p:blipFill>
          <a:blip r:embed="rId24">
            <a:extLst>
              <a:ext uri="{96DAC541-7B7A-43D3-8B79-37D633B846F1}">
                <asvg:svgBlip xmlns:asvg="http://schemas.microsoft.com/office/drawing/2016/SVG/main" r:embed="rId25"/>
              </a:ext>
            </a:extLst>
          </a:blip>
          <a:stretch>
            <a:fillRect/>
          </a:stretch>
        </p:blipFill>
        <p:spPr>
          <a:xfrm>
            <a:off x="2895944" y="4218426"/>
            <a:ext cx="104775" cy="288000"/>
          </a:xfrm>
          <a:prstGeom prst="rect">
            <a:avLst/>
          </a:prstGeom>
        </p:spPr>
      </p:pic>
      <p:sp>
        <p:nvSpPr>
          <p:cNvPr id="134" name="テキスト ボックス 133">
            <a:extLst>
              <a:ext uri="{FF2B5EF4-FFF2-40B4-BE49-F238E27FC236}">
                <a16:creationId xmlns:a16="http://schemas.microsoft.com/office/drawing/2014/main" id="{365F898E-A958-4BED-B598-9D5F4515134B}"/>
              </a:ext>
            </a:extLst>
          </p:cNvPr>
          <p:cNvSpPr txBox="1"/>
          <p:nvPr/>
        </p:nvSpPr>
        <p:spPr>
          <a:xfrm>
            <a:off x="2346257" y="4505177"/>
            <a:ext cx="1213794"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原則</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8" name="テキスト ボックス 147">
            <a:extLst>
              <a:ext uri="{FF2B5EF4-FFF2-40B4-BE49-F238E27FC236}">
                <a16:creationId xmlns:a16="http://schemas.microsoft.com/office/drawing/2014/main" id="{F2078B07-03D4-48C2-9C24-33D04823D814}"/>
              </a:ext>
            </a:extLst>
          </p:cNvPr>
          <p:cNvSpPr txBox="1"/>
          <p:nvPr/>
        </p:nvSpPr>
        <p:spPr>
          <a:xfrm>
            <a:off x="5224367" y="3303059"/>
            <a:ext cx="85792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就職から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49" name="グループ化 148">
            <a:extLst>
              <a:ext uri="{FF2B5EF4-FFF2-40B4-BE49-F238E27FC236}">
                <a16:creationId xmlns:a16="http://schemas.microsoft.com/office/drawing/2014/main" id="{B06BBFBB-084C-4455-BDB0-92E4F25D5CF9}"/>
              </a:ext>
            </a:extLst>
          </p:cNvPr>
          <p:cNvGrpSpPr/>
          <p:nvPr/>
        </p:nvGrpSpPr>
        <p:grpSpPr>
          <a:xfrm>
            <a:off x="4746061" y="3606615"/>
            <a:ext cx="1770933" cy="572579"/>
            <a:chOff x="2068765" y="4044969"/>
            <a:chExt cx="1770933" cy="572579"/>
          </a:xfrm>
        </p:grpSpPr>
        <p:sp>
          <p:nvSpPr>
            <p:cNvPr id="152" name="四角形: 角を丸くする 151">
              <a:extLst>
                <a:ext uri="{FF2B5EF4-FFF2-40B4-BE49-F238E27FC236}">
                  <a16:creationId xmlns:a16="http://schemas.microsoft.com/office/drawing/2014/main" id="{BD3E3F8B-E7D0-4251-80F4-B80B953DB314}"/>
                </a:ext>
              </a:extLst>
            </p:cNvPr>
            <p:cNvSpPr/>
            <p:nvPr/>
          </p:nvSpPr>
          <p:spPr>
            <a:xfrm>
              <a:off x="2116500" y="4077548"/>
              <a:ext cx="1723198"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3" name="テキスト ボックス 152">
              <a:extLst>
                <a:ext uri="{FF2B5EF4-FFF2-40B4-BE49-F238E27FC236}">
                  <a16:creationId xmlns:a16="http://schemas.microsoft.com/office/drawing/2014/main" id="{302205F2-B094-402E-A220-E8EE17835FD8}"/>
                </a:ext>
              </a:extLst>
            </p:cNvPr>
            <p:cNvSpPr txBox="1"/>
            <p:nvPr/>
          </p:nvSpPr>
          <p:spPr>
            <a:xfrm>
              <a:off x="2312842" y="4084558"/>
              <a:ext cx="1470274" cy="47583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月給の</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18.3</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 負担</a:t>
              </a:r>
            </a:p>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半分は会社が負担</a:t>
              </a:r>
              <a:r>
                <a:rPr kumimoji="0" lang="en-US" altLang="ja-JP"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四角形: 角を丸くする 153">
              <a:extLst>
                <a:ext uri="{FF2B5EF4-FFF2-40B4-BE49-F238E27FC236}">
                  <a16:creationId xmlns:a16="http://schemas.microsoft.com/office/drawing/2014/main" id="{5C94ABFF-E2C3-45F3-8F49-362CE2E870C0}"/>
                </a:ext>
              </a:extLst>
            </p:cNvPr>
            <p:cNvSpPr/>
            <p:nvPr/>
          </p:nvSpPr>
          <p:spPr>
            <a:xfrm>
              <a:off x="2068765" y="4044969"/>
              <a:ext cx="1756059" cy="540000"/>
            </a:xfrm>
            <a:custGeom>
              <a:avLst/>
              <a:gdLst>
                <a:gd name="connsiteX0" fmla="*/ 0 w 1756059"/>
                <a:gd name="connsiteY0" fmla="*/ 90002 h 540000"/>
                <a:gd name="connsiteX1" fmla="*/ 90002 w 1756059"/>
                <a:gd name="connsiteY1" fmla="*/ 0 h 540000"/>
                <a:gd name="connsiteX2" fmla="*/ 646875 w 1756059"/>
                <a:gd name="connsiteY2" fmla="*/ 0 h 540000"/>
                <a:gd name="connsiteX3" fmla="*/ 1156466 w 1756059"/>
                <a:gd name="connsiteY3" fmla="*/ 0 h 540000"/>
                <a:gd name="connsiteX4" fmla="*/ 1666057 w 1756059"/>
                <a:gd name="connsiteY4" fmla="*/ 0 h 540000"/>
                <a:gd name="connsiteX5" fmla="*/ 1756059 w 1756059"/>
                <a:gd name="connsiteY5" fmla="*/ 90002 h 540000"/>
                <a:gd name="connsiteX6" fmla="*/ 1756059 w 1756059"/>
                <a:gd name="connsiteY6" fmla="*/ 449998 h 540000"/>
                <a:gd name="connsiteX7" fmla="*/ 1666057 w 1756059"/>
                <a:gd name="connsiteY7" fmla="*/ 540000 h 540000"/>
                <a:gd name="connsiteX8" fmla="*/ 1172226 w 1756059"/>
                <a:gd name="connsiteY8" fmla="*/ 540000 h 540000"/>
                <a:gd name="connsiteX9" fmla="*/ 646875 w 1756059"/>
                <a:gd name="connsiteY9" fmla="*/ 540000 h 540000"/>
                <a:gd name="connsiteX10" fmla="*/ 90002 w 1756059"/>
                <a:gd name="connsiteY10" fmla="*/ 540000 h 540000"/>
                <a:gd name="connsiteX11" fmla="*/ 0 w 1756059"/>
                <a:gd name="connsiteY11" fmla="*/ 449998 h 540000"/>
                <a:gd name="connsiteX12" fmla="*/ 0 w 1756059"/>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6059" h="540000" extrusionOk="0">
                  <a:moveTo>
                    <a:pt x="0" y="90002"/>
                  </a:moveTo>
                  <a:cubicBezTo>
                    <a:pt x="-9037" y="34721"/>
                    <a:pt x="35995" y="1614"/>
                    <a:pt x="90002" y="0"/>
                  </a:cubicBezTo>
                  <a:cubicBezTo>
                    <a:pt x="340076" y="-14617"/>
                    <a:pt x="374342" y="-13680"/>
                    <a:pt x="646875" y="0"/>
                  </a:cubicBezTo>
                  <a:cubicBezTo>
                    <a:pt x="919408" y="13680"/>
                    <a:pt x="1046562" y="9140"/>
                    <a:pt x="1156466" y="0"/>
                  </a:cubicBezTo>
                  <a:cubicBezTo>
                    <a:pt x="1266370" y="-9140"/>
                    <a:pt x="1552472" y="17102"/>
                    <a:pt x="1666057" y="0"/>
                  </a:cubicBezTo>
                  <a:cubicBezTo>
                    <a:pt x="1713950" y="-5842"/>
                    <a:pt x="1758305" y="31985"/>
                    <a:pt x="1756059" y="90002"/>
                  </a:cubicBezTo>
                  <a:cubicBezTo>
                    <a:pt x="1770039" y="164508"/>
                    <a:pt x="1754559" y="283030"/>
                    <a:pt x="1756059" y="449998"/>
                  </a:cubicBezTo>
                  <a:cubicBezTo>
                    <a:pt x="1755372" y="493152"/>
                    <a:pt x="1708618" y="549931"/>
                    <a:pt x="1666057" y="540000"/>
                  </a:cubicBezTo>
                  <a:cubicBezTo>
                    <a:pt x="1529424" y="533164"/>
                    <a:pt x="1358827" y="535013"/>
                    <a:pt x="1172226" y="540000"/>
                  </a:cubicBezTo>
                  <a:cubicBezTo>
                    <a:pt x="985625" y="544987"/>
                    <a:pt x="890855" y="540472"/>
                    <a:pt x="646875" y="540000"/>
                  </a:cubicBezTo>
                  <a:cubicBezTo>
                    <a:pt x="402895" y="539528"/>
                    <a:pt x="357709" y="561525"/>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0" name="グラフィックス 149">
            <a:extLst>
              <a:ext uri="{FF2B5EF4-FFF2-40B4-BE49-F238E27FC236}">
                <a16:creationId xmlns:a16="http://schemas.microsoft.com/office/drawing/2014/main" id="{760C3AD3-3045-48D3-871C-413D0B9DFA6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81538" y="4218426"/>
            <a:ext cx="78222" cy="288000"/>
          </a:xfrm>
          <a:prstGeom prst="rect">
            <a:avLst/>
          </a:prstGeom>
        </p:spPr>
      </p:pic>
      <p:sp>
        <p:nvSpPr>
          <p:cNvPr id="151" name="テキスト ボックス 150">
            <a:extLst>
              <a:ext uri="{FF2B5EF4-FFF2-40B4-BE49-F238E27FC236}">
                <a16:creationId xmlns:a16="http://schemas.microsoft.com/office/drawing/2014/main" id="{1330C71F-234F-4D61-8BBA-D5EC44B304D6}"/>
              </a:ext>
            </a:extLst>
          </p:cNvPr>
          <p:cNvSpPr txBox="1"/>
          <p:nvPr/>
        </p:nvSpPr>
        <p:spPr>
          <a:xfrm>
            <a:off x="5193377" y="4505177"/>
            <a:ext cx="86754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退職まで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7" name="テキスト ボックス 156">
            <a:extLst>
              <a:ext uri="{FF2B5EF4-FFF2-40B4-BE49-F238E27FC236}">
                <a16:creationId xmlns:a16="http://schemas.microsoft.com/office/drawing/2014/main" id="{1D07C570-978B-4698-975E-7444D3143F0C}"/>
              </a:ext>
            </a:extLst>
          </p:cNvPr>
          <p:cNvSpPr txBox="1"/>
          <p:nvPr/>
        </p:nvSpPr>
        <p:spPr>
          <a:xfrm>
            <a:off x="7895726" y="3303059"/>
            <a:ext cx="89639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歳から</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58" name="グループ化 157">
            <a:extLst>
              <a:ext uri="{FF2B5EF4-FFF2-40B4-BE49-F238E27FC236}">
                <a16:creationId xmlns:a16="http://schemas.microsoft.com/office/drawing/2014/main" id="{C390192B-D949-4204-9EED-D4D542BCFF91}"/>
              </a:ext>
            </a:extLst>
          </p:cNvPr>
          <p:cNvGrpSpPr/>
          <p:nvPr/>
        </p:nvGrpSpPr>
        <p:grpSpPr>
          <a:xfrm>
            <a:off x="7327292" y="3606615"/>
            <a:ext cx="2052603" cy="572579"/>
            <a:chOff x="1834991" y="4044969"/>
            <a:chExt cx="2052603" cy="572579"/>
          </a:xfrm>
        </p:grpSpPr>
        <p:sp>
          <p:nvSpPr>
            <p:cNvPr id="161" name="四角形: 角を丸くする 160">
              <a:extLst>
                <a:ext uri="{FF2B5EF4-FFF2-40B4-BE49-F238E27FC236}">
                  <a16:creationId xmlns:a16="http://schemas.microsoft.com/office/drawing/2014/main" id="{8DC426AA-0458-43F6-A7A6-D569B0B7A03B}"/>
                </a:ext>
              </a:extLst>
            </p:cNvPr>
            <p:cNvSpPr/>
            <p:nvPr/>
          </p:nvSpPr>
          <p:spPr>
            <a:xfrm>
              <a:off x="1907594" y="4077548"/>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2D87B9B9-AFF5-4B11-95F5-F6FAE3647E5E}"/>
                </a:ext>
              </a:extLst>
            </p:cNvPr>
            <p:cNvSpPr txBox="1"/>
            <p:nvPr/>
          </p:nvSpPr>
          <p:spPr>
            <a:xfrm>
              <a:off x="1834991" y="4092717"/>
              <a:ext cx="2051593" cy="47583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ja-JP" altLang="en-US" sz="105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負担なし</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第２号被保険者全体で負担</a:t>
              </a:r>
              <a:r>
                <a:rPr kumimoji="0" lang="en-US" altLang="ja-JP"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0"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3" name="四角形: 角を丸くする 162">
              <a:extLst>
                <a:ext uri="{FF2B5EF4-FFF2-40B4-BE49-F238E27FC236}">
                  <a16:creationId xmlns:a16="http://schemas.microsoft.com/office/drawing/2014/main" id="{7CA93E07-C652-48A6-9DF1-FBAD031DC3EC}"/>
                </a:ext>
              </a:extLst>
            </p:cNvPr>
            <p:cNvSpPr/>
            <p:nvPr/>
          </p:nvSpPr>
          <p:spPr>
            <a:xfrm>
              <a:off x="1867881" y="4044969"/>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pic>
        <p:nvPicPr>
          <p:cNvPr id="159" name="グラフィックス 158">
            <a:extLst>
              <a:ext uri="{FF2B5EF4-FFF2-40B4-BE49-F238E27FC236}">
                <a16:creationId xmlns:a16="http://schemas.microsoft.com/office/drawing/2014/main" id="{F1B2D44D-B07E-4DC3-A032-2E7C212D92E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343925" y="4216650"/>
            <a:ext cx="78222" cy="288000"/>
          </a:xfrm>
          <a:prstGeom prst="rect">
            <a:avLst/>
          </a:prstGeom>
        </p:spPr>
      </p:pic>
      <p:sp>
        <p:nvSpPr>
          <p:cNvPr id="160" name="テキスト ボックス 159">
            <a:extLst>
              <a:ext uri="{FF2B5EF4-FFF2-40B4-BE49-F238E27FC236}">
                <a16:creationId xmlns:a16="http://schemas.microsoft.com/office/drawing/2014/main" id="{50EEE5C9-05C6-4551-9A13-6784724CEA18}"/>
              </a:ext>
            </a:extLst>
          </p:cNvPr>
          <p:cNvSpPr txBox="1"/>
          <p:nvPr/>
        </p:nvSpPr>
        <p:spPr>
          <a:xfrm>
            <a:off x="7979722" y="4505177"/>
            <a:ext cx="906017"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(60</a:t>
            </a:r>
            <a:r>
              <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歳まで</a:t>
            </a:r>
            <a:r>
              <a:rPr kumimoji="1" lang="en-US" altLang="ja-JP"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2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6" name="グラフィックス 35">
            <a:extLst>
              <a:ext uri="{FF2B5EF4-FFF2-40B4-BE49-F238E27FC236}">
                <a16:creationId xmlns:a16="http://schemas.microsoft.com/office/drawing/2014/main" id="{D4E0354E-26C8-4113-BED3-C06F7D219207}"/>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r="42663" b="9009"/>
          <a:stretch/>
        </p:blipFill>
        <p:spPr>
          <a:xfrm>
            <a:off x="2766966" y="4877213"/>
            <a:ext cx="409394" cy="720000"/>
          </a:xfrm>
          <a:prstGeom prst="rect">
            <a:avLst/>
          </a:prstGeom>
        </p:spPr>
      </p:pic>
      <p:sp>
        <p:nvSpPr>
          <p:cNvPr id="167" name="正方形/長方形 166">
            <a:extLst>
              <a:ext uri="{FF2B5EF4-FFF2-40B4-BE49-F238E27FC236}">
                <a16:creationId xmlns:a16="http://schemas.microsoft.com/office/drawing/2014/main" id="{B85772AD-7A9A-4BAC-94B4-6EB95FFF8C69}"/>
              </a:ext>
            </a:extLst>
          </p:cNvPr>
          <p:cNvSpPr/>
          <p:nvPr/>
        </p:nvSpPr>
        <p:spPr>
          <a:xfrm>
            <a:off x="1966671" y="5620843"/>
            <a:ext cx="2129086"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lang="en-US" altLang="zh-TW" sz="1100" b="1">
                <a:solidFill>
                  <a:srgbClr val="002060"/>
                </a:solidFill>
                <a:latin typeface="Meiryo UI"/>
                <a:ea typeface="Meiryo UI"/>
              </a:rPr>
              <a:t>6.9</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a:t>
            </a:r>
            <a:r>
              <a:rPr lang="ja-JP" altLang="en-US" sz="900">
                <a:solidFill>
                  <a:srgbClr val="002060"/>
                </a:solidFill>
                <a:latin typeface="Meiryo UI"/>
                <a:ea typeface="Meiryo UI"/>
              </a:rPr>
              <a:t>７</a:t>
            </a:r>
            <a:r>
              <a:rPr kumimoji="0" lang="ja-JP" altLang="en-US" sz="900" i="0" u="none" strike="noStrike" kern="1200" cap="none" spc="0" normalizeH="0" baseline="0" noProof="0">
                <a:ln>
                  <a:noFill/>
                </a:ln>
                <a:solidFill>
                  <a:srgbClr val="002060"/>
                </a:solidFill>
                <a:effectLst/>
                <a:uLnTx/>
                <a:uFillTx/>
                <a:latin typeface="Meiryo UI"/>
                <a:ea typeface="Meiryo UI"/>
              </a:rPr>
              <a:t>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0" name="グラフィックス 169">
            <a:extLst>
              <a:ext uri="{FF2B5EF4-FFF2-40B4-BE49-F238E27FC236}">
                <a16:creationId xmlns:a16="http://schemas.microsoft.com/office/drawing/2014/main" id="{211E5BC2-D412-4E00-99DD-FC697E68B918}"/>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2924984" y="5929334"/>
            <a:ext cx="104775" cy="288000"/>
          </a:xfrm>
          <a:prstGeom prst="rect">
            <a:avLst/>
          </a:prstGeom>
        </p:spPr>
      </p:pic>
      <p:pic>
        <p:nvPicPr>
          <p:cNvPr id="172" name="グラフィックス 171">
            <a:extLst>
              <a:ext uri="{FF2B5EF4-FFF2-40B4-BE49-F238E27FC236}">
                <a16:creationId xmlns:a16="http://schemas.microsoft.com/office/drawing/2014/main" id="{CA147BE9-C9C4-41BD-A7EE-2B6E7E1F7174}"/>
              </a:ext>
            </a:extLst>
          </p:cNvPr>
          <p:cNvPicPr>
            <a:picLocks noChangeAspect="1"/>
          </p:cNvPicPr>
          <p:nvPr/>
        </p:nvPicPr>
        <p:blipFill rotWithShape="1">
          <a:blip r:embed="rId26">
            <a:extLst>
              <a:ext uri="{96DAC541-7B7A-43D3-8B79-37D633B846F1}">
                <asvg:svgBlip xmlns:asvg="http://schemas.microsoft.com/office/drawing/2016/SVG/main" r:embed="rId27"/>
              </a:ext>
            </a:extLst>
          </a:blip>
          <a:srcRect l="57204" b="9009"/>
          <a:stretch/>
        </p:blipFill>
        <p:spPr>
          <a:xfrm>
            <a:off x="5544550" y="4877213"/>
            <a:ext cx="305573" cy="720000"/>
          </a:xfrm>
          <a:prstGeom prst="rect">
            <a:avLst/>
          </a:prstGeom>
        </p:spPr>
      </p:pic>
      <p:sp>
        <p:nvSpPr>
          <p:cNvPr id="173" name="正方形/長方形 172">
            <a:extLst>
              <a:ext uri="{FF2B5EF4-FFF2-40B4-BE49-F238E27FC236}">
                <a16:creationId xmlns:a16="http://schemas.microsoft.com/office/drawing/2014/main" id="{FC1DD715-C998-4D84-A49A-3ED06C1A15B1}"/>
              </a:ext>
            </a:extLst>
          </p:cNvPr>
          <p:cNvSpPr/>
          <p:nvPr/>
        </p:nvSpPr>
        <p:spPr>
          <a:xfrm>
            <a:off x="4265704" y="5620843"/>
            <a:ext cx="281732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lang="en-US" altLang="zh-TW" sz="1100" b="1">
                <a:solidFill>
                  <a:srgbClr val="002060"/>
                </a:solidFill>
                <a:latin typeface="Meiryo UI"/>
                <a:ea typeface="Meiryo UI"/>
              </a:rPr>
              <a:t>14.７</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平均</a:t>
            </a:r>
            <a:r>
              <a:rPr kumimoji="0" lang="en-US" altLang="zh-TW" sz="1100" b="1" i="0" u="none" strike="noStrike" kern="1200" cap="none" spc="0" normalizeH="0" baseline="0" noProof="0">
                <a:ln>
                  <a:noFill/>
                </a:ln>
                <a:solidFill>
                  <a:srgbClr val="002060"/>
                </a:solidFill>
                <a:effectLst/>
                <a:uLnTx/>
                <a:uFillTx/>
                <a:latin typeface="Meiryo UI"/>
                <a:ea typeface="Meiryo UI"/>
              </a:rPr>
              <a:t>) </a:t>
            </a:r>
            <a:r>
              <a:rPr kumimoji="0" lang="ja-JP" altLang="en-US" sz="900" b="0" i="0" u="none" strike="noStrike" kern="1200" cap="none" spc="0" normalizeH="0" baseline="0" noProof="0">
                <a:ln>
                  <a:noFill/>
                </a:ln>
                <a:solidFill>
                  <a:srgbClr val="002060"/>
                </a:solidFill>
                <a:effectLst/>
                <a:uLnTx/>
                <a:uFillTx/>
                <a:latin typeface="Meiryo UI"/>
                <a:ea typeface="Meiryo UI"/>
              </a:rPr>
              <a:t>令和</a:t>
            </a:r>
            <a:r>
              <a:rPr lang="ja-JP" altLang="en-US" sz="900">
                <a:solidFill>
                  <a:srgbClr val="002060"/>
                </a:solidFill>
                <a:latin typeface="Meiryo UI"/>
                <a:ea typeface="Meiryo UI"/>
              </a:rPr>
              <a:t>５</a:t>
            </a:r>
            <a:r>
              <a:rPr kumimoji="0" lang="ja-JP" altLang="en-US" sz="900" b="0" i="0" u="none" strike="noStrike" kern="1200" cap="none" spc="0" normalizeH="0" baseline="0" noProof="0">
                <a:ln>
                  <a:noFill/>
                </a:ln>
                <a:solidFill>
                  <a:srgbClr val="002060"/>
                </a:solidFill>
                <a:effectLst/>
                <a:uLnTx/>
                <a:uFillTx/>
                <a:latin typeface="Meiryo UI"/>
                <a:ea typeface="Meiryo UI"/>
              </a:rPr>
              <a:t>年</a:t>
            </a:r>
            <a:r>
              <a:rPr kumimoji="0" lang="zh-TW" altLang="en-US" sz="900" b="0" i="0" u="none" strike="noStrike" kern="1200" cap="none" spc="0" normalizeH="0" baseline="0" noProof="0">
                <a:ln>
                  <a:noFill/>
                </a:ln>
                <a:solidFill>
                  <a:srgbClr val="002060"/>
                </a:solidFill>
                <a:effectLst/>
                <a:uLnTx/>
                <a:uFillTx/>
                <a:latin typeface="Meiryo UI"/>
                <a:ea typeface="Meiryo UI"/>
              </a:rPr>
              <a:t>度末</a:t>
            </a:r>
            <a:endParaRPr kumimoji="0" lang="en-US" altLang="ja-JP" sz="900" b="0" i="0" u="none" strike="noStrike" kern="1200" cap="none" spc="0" normalizeH="0" baseline="0" noProof="0">
              <a:ln>
                <a:noFill/>
              </a:ln>
              <a:solidFill>
                <a:srgbClr val="002060"/>
              </a:solidFill>
              <a:effectLst/>
              <a:uLnTx/>
              <a:uFillTx/>
              <a:latin typeface="Meiryo UI"/>
              <a:ea typeface="Meiryo UI"/>
            </a:endParaRPr>
          </a:p>
        </p:txBody>
      </p:sp>
      <p:pic>
        <p:nvPicPr>
          <p:cNvPr id="174" name="グラフィックス 173">
            <a:extLst>
              <a:ext uri="{FF2B5EF4-FFF2-40B4-BE49-F238E27FC236}">
                <a16:creationId xmlns:a16="http://schemas.microsoft.com/office/drawing/2014/main" id="{9368224C-E39F-40DB-BE5B-F651571D4845}"/>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5627149" y="5936554"/>
            <a:ext cx="104775" cy="288000"/>
          </a:xfrm>
          <a:prstGeom prst="rect">
            <a:avLst/>
          </a:prstGeom>
        </p:spPr>
      </p:pic>
      <p:sp>
        <p:nvSpPr>
          <p:cNvPr id="177" name="正方形/長方形 176">
            <a:extLst>
              <a:ext uri="{FF2B5EF4-FFF2-40B4-BE49-F238E27FC236}">
                <a16:creationId xmlns:a16="http://schemas.microsoft.com/office/drawing/2014/main" id="{61F096FC-20C3-4EC0-8473-9E909ADBF757}"/>
              </a:ext>
            </a:extLst>
          </p:cNvPr>
          <p:cNvSpPr/>
          <p:nvPr/>
        </p:nvSpPr>
        <p:spPr>
          <a:xfrm>
            <a:off x="7360181" y="5620843"/>
            <a:ext cx="2051593" cy="287970"/>
          </a:xfrm>
          <a:prstGeom prst="rect">
            <a:avLst/>
          </a:prstGeom>
          <a:solidFill>
            <a:schemeClr val="bg1">
              <a:alpha val="15000"/>
            </a:schemeClr>
          </a:solidFill>
          <a:ln w="6350" cap="rnd">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846704" rtl="0" eaLnBrk="1" fontAlgn="auto" latinLnBrk="0" hangingPunct="1">
              <a:lnSpc>
                <a:spcPct val="100000"/>
              </a:lnSpc>
              <a:spcBef>
                <a:spcPts val="0"/>
              </a:spcBef>
              <a:spcAft>
                <a:spcPts val="0"/>
              </a:spcAft>
              <a:buClrTx/>
              <a:buSzTx/>
              <a:buFontTx/>
              <a:buNone/>
              <a:tabLst/>
              <a:defRPr/>
            </a:pPr>
            <a:r>
              <a:rPr kumimoji="0" lang="zh-TW" altLang="en-US" sz="1100" b="1" i="0" u="none" strike="noStrike" kern="1200" cap="none" spc="0" normalizeH="0" baseline="0" noProof="0">
                <a:ln>
                  <a:noFill/>
                </a:ln>
                <a:solidFill>
                  <a:srgbClr val="002060"/>
                </a:solidFill>
                <a:effectLst/>
                <a:uLnTx/>
                <a:uFillTx/>
                <a:latin typeface="Meiryo UI"/>
                <a:ea typeface="Meiryo UI"/>
              </a:rPr>
              <a:t>月約</a:t>
            </a:r>
            <a:r>
              <a:rPr lang="en-US" altLang="zh-TW" sz="1100" b="1">
                <a:solidFill>
                  <a:srgbClr val="002060"/>
                </a:solidFill>
                <a:latin typeface="Meiryo UI"/>
                <a:ea typeface="Meiryo UI"/>
              </a:rPr>
              <a:t>6.9</a:t>
            </a:r>
            <a:r>
              <a:rPr kumimoji="0" lang="zh-TW" altLang="en-US" sz="1100" b="1" i="0" u="none" strike="noStrike" kern="1200" cap="none" spc="0" normalizeH="0" baseline="0" noProof="0">
                <a:ln>
                  <a:noFill/>
                </a:ln>
                <a:solidFill>
                  <a:srgbClr val="002060"/>
                </a:solidFill>
                <a:effectLst/>
                <a:uLnTx/>
                <a:uFillTx/>
                <a:latin typeface="Meiryo UI"/>
                <a:ea typeface="Meiryo UI"/>
              </a:rPr>
              <a:t>万円</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zh-TW" altLang="en-US" sz="1100" b="1" i="0" u="none" strike="noStrike" kern="1200" cap="none" spc="0" normalizeH="0" baseline="0" noProof="0">
                <a:ln>
                  <a:noFill/>
                </a:ln>
                <a:solidFill>
                  <a:srgbClr val="002060"/>
                </a:solidFill>
                <a:effectLst/>
                <a:uLnTx/>
                <a:uFillTx/>
                <a:latin typeface="Meiryo UI"/>
                <a:ea typeface="Meiryo UI"/>
              </a:rPr>
              <a:t>満額</a:t>
            </a:r>
            <a:r>
              <a:rPr kumimoji="0" lang="en-US" altLang="zh-TW" sz="1100" b="1" i="0" u="none" strike="noStrike" kern="1200" cap="none" spc="0" normalizeH="0" baseline="0" noProof="0">
                <a:ln>
                  <a:noFill/>
                </a:ln>
                <a:solidFill>
                  <a:srgbClr val="002060"/>
                </a:solidFill>
                <a:effectLst/>
                <a:uLnTx/>
                <a:uFillTx/>
                <a:latin typeface="Meiryo UI"/>
                <a:ea typeface="Meiryo UI"/>
              </a:rPr>
              <a:t>)</a:t>
            </a:r>
            <a:r>
              <a:rPr kumimoji="0" lang="ja-JP" altLang="en-US" sz="900" i="0" u="none" strike="noStrike" kern="1200" cap="none" spc="0" normalizeH="0" baseline="0" noProof="0">
                <a:ln>
                  <a:noFill/>
                </a:ln>
                <a:solidFill>
                  <a:srgbClr val="002060"/>
                </a:solidFill>
                <a:effectLst/>
                <a:uLnTx/>
                <a:uFillTx/>
                <a:latin typeface="Meiryo UI"/>
                <a:ea typeface="Meiryo UI"/>
              </a:rPr>
              <a:t>令和</a:t>
            </a:r>
            <a:r>
              <a:rPr lang="ja-JP" altLang="en-US" sz="900">
                <a:solidFill>
                  <a:srgbClr val="002060"/>
                </a:solidFill>
                <a:latin typeface="Meiryo UI"/>
                <a:ea typeface="Meiryo UI"/>
              </a:rPr>
              <a:t>７</a:t>
            </a:r>
            <a:r>
              <a:rPr kumimoji="0" lang="ja-JP" altLang="en-US" sz="900" i="0" u="none" strike="noStrike" kern="1200" cap="none" spc="0" normalizeH="0" baseline="0" noProof="0">
                <a:ln>
                  <a:noFill/>
                </a:ln>
                <a:solidFill>
                  <a:srgbClr val="002060"/>
                </a:solidFill>
                <a:effectLst/>
                <a:uLnTx/>
                <a:uFillTx/>
                <a:latin typeface="Meiryo UI"/>
                <a:ea typeface="Meiryo UI"/>
              </a:rPr>
              <a:t>年度</a:t>
            </a:r>
            <a:endParaRPr kumimoji="0" lang="en-US" altLang="ja-JP" sz="1100" i="0" u="none" strike="noStrike" kern="1200" cap="none" spc="0" normalizeH="0" baseline="0" noProof="0">
              <a:ln>
                <a:noFill/>
              </a:ln>
              <a:solidFill>
                <a:srgbClr val="002060"/>
              </a:solidFill>
              <a:effectLst/>
              <a:uLnTx/>
              <a:uFillTx/>
              <a:latin typeface="Meiryo UI"/>
              <a:ea typeface="Meiryo UI"/>
            </a:endParaRPr>
          </a:p>
        </p:txBody>
      </p:sp>
      <p:pic>
        <p:nvPicPr>
          <p:cNvPr id="178" name="グラフィックス 177">
            <a:extLst>
              <a:ext uri="{FF2B5EF4-FFF2-40B4-BE49-F238E27FC236}">
                <a16:creationId xmlns:a16="http://schemas.microsoft.com/office/drawing/2014/main" id="{CE141A05-524A-45CE-A62E-6102793DE01E}"/>
              </a:ext>
            </a:extLst>
          </p:cNvPr>
          <p:cNvPicPr>
            <a:picLocks/>
          </p:cNvPicPr>
          <p:nvPr/>
        </p:nvPicPr>
        <p:blipFill>
          <a:blip r:embed="rId28">
            <a:extLst>
              <a:ext uri="{96DAC541-7B7A-43D3-8B79-37D633B846F1}">
                <asvg:svgBlip xmlns:asvg="http://schemas.microsoft.com/office/drawing/2016/SVG/main" r:embed="rId29"/>
              </a:ext>
            </a:extLst>
          </a:blip>
          <a:stretch>
            <a:fillRect/>
          </a:stretch>
        </p:blipFill>
        <p:spPr>
          <a:xfrm>
            <a:off x="8369758" y="5926437"/>
            <a:ext cx="104775" cy="288000"/>
          </a:xfrm>
          <a:prstGeom prst="rect">
            <a:avLst/>
          </a:prstGeom>
        </p:spPr>
      </p:pic>
      <p:grpSp>
        <p:nvGrpSpPr>
          <p:cNvPr id="43" name="グループ化 42">
            <a:extLst>
              <a:ext uri="{FF2B5EF4-FFF2-40B4-BE49-F238E27FC236}">
                <a16:creationId xmlns:a16="http://schemas.microsoft.com/office/drawing/2014/main" id="{6D99951F-0ACF-47F2-975B-32EA890B159B}"/>
              </a:ext>
            </a:extLst>
          </p:cNvPr>
          <p:cNvGrpSpPr/>
          <p:nvPr/>
        </p:nvGrpSpPr>
        <p:grpSpPr>
          <a:xfrm>
            <a:off x="6379936" y="3831814"/>
            <a:ext cx="1072731" cy="862054"/>
            <a:chOff x="6342114" y="3995740"/>
            <a:chExt cx="1072731" cy="862054"/>
          </a:xfrm>
        </p:grpSpPr>
        <p:sp>
          <p:nvSpPr>
            <p:cNvPr id="40" name="楕円 39">
              <a:extLst>
                <a:ext uri="{FF2B5EF4-FFF2-40B4-BE49-F238E27FC236}">
                  <a16:creationId xmlns:a16="http://schemas.microsoft.com/office/drawing/2014/main" id="{FCD87E40-54A8-442D-8ECC-5EFD26EE42E5}"/>
                </a:ext>
              </a:extLst>
            </p:cNvPr>
            <p:cNvSpPr/>
            <p:nvPr/>
          </p:nvSpPr>
          <p:spPr>
            <a:xfrm>
              <a:off x="6401872" y="3995740"/>
              <a:ext cx="862054" cy="862054"/>
            </a:xfrm>
            <a:prstGeom prst="ellipse">
              <a:avLst/>
            </a:prstGeom>
            <a:solidFill>
              <a:srgbClr val="D6848B">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3" name="テキスト ボックス 192">
              <a:extLst>
                <a:ext uri="{FF2B5EF4-FFF2-40B4-BE49-F238E27FC236}">
                  <a16:creationId xmlns:a16="http://schemas.microsoft.com/office/drawing/2014/main" id="{27586B57-F838-45AB-9C28-C74B80A989A5}"/>
                </a:ext>
              </a:extLst>
            </p:cNvPr>
            <p:cNvSpPr txBox="1"/>
            <p:nvPr/>
          </p:nvSpPr>
          <p:spPr>
            <a:xfrm>
              <a:off x="6342114" y="4200191"/>
              <a:ext cx="1072731" cy="4001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転職、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10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暮らしの変化等</a:t>
              </a:r>
            </a:p>
          </p:txBody>
        </p:sp>
      </p:grpSp>
    </p:spTree>
    <p:extLst>
      <p:ext uri="{BB962C8B-B14F-4D97-AF65-F5344CB8AC3E}">
        <p14:creationId xmlns:p14="http://schemas.microsoft.com/office/powerpoint/2010/main" val="206276821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3CDAE8BF-5DDA-458A-AAE1-FAF7A3EC42CF}"/>
              </a:ext>
            </a:extLst>
          </p:cNvPr>
          <p:cNvGrpSpPr/>
          <p:nvPr/>
        </p:nvGrpSpPr>
        <p:grpSpPr>
          <a:xfrm>
            <a:off x="637746" y="3200645"/>
            <a:ext cx="1369573" cy="3268699"/>
            <a:chOff x="1867881" y="4044969"/>
            <a:chExt cx="2101649" cy="625098"/>
          </a:xfrm>
        </p:grpSpPr>
        <p:sp>
          <p:nvSpPr>
            <p:cNvPr id="36" name="四角形: 角を丸くする 35">
              <a:extLst>
                <a:ext uri="{FF2B5EF4-FFF2-40B4-BE49-F238E27FC236}">
                  <a16:creationId xmlns:a16="http://schemas.microsoft.com/office/drawing/2014/main" id="{E7E97025-C11B-4A42-AF6B-0E3DB9262663}"/>
                </a:ext>
              </a:extLst>
            </p:cNvPr>
            <p:cNvSpPr/>
            <p:nvPr/>
          </p:nvSpPr>
          <p:spPr>
            <a:xfrm>
              <a:off x="1936778" y="4056268"/>
              <a:ext cx="2032752" cy="613799"/>
            </a:xfrm>
            <a:prstGeom prst="roundRect">
              <a:avLst/>
            </a:prstGeom>
            <a:solidFill>
              <a:srgbClr val="ED813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D04DCF35-2D03-40B2-A36B-2095A400DC16}"/>
                </a:ext>
              </a:extLst>
            </p:cNvPr>
            <p:cNvSpPr/>
            <p:nvPr/>
          </p:nvSpPr>
          <p:spPr>
            <a:xfrm>
              <a:off x="1867881" y="4044969"/>
              <a:ext cx="2032752" cy="613799"/>
            </a:xfrm>
            <a:custGeom>
              <a:avLst/>
              <a:gdLst>
                <a:gd name="connsiteX0" fmla="*/ 0 w 2032752"/>
                <a:gd name="connsiteY0" fmla="*/ 102302 h 613799"/>
                <a:gd name="connsiteX1" fmla="*/ 102302 w 2032752"/>
                <a:gd name="connsiteY1" fmla="*/ 0 h 613799"/>
                <a:gd name="connsiteX2" fmla="*/ 748248 w 2032752"/>
                <a:gd name="connsiteY2" fmla="*/ 0 h 613799"/>
                <a:gd name="connsiteX3" fmla="*/ 1339349 w 2032752"/>
                <a:gd name="connsiteY3" fmla="*/ 0 h 613799"/>
                <a:gd name="connsiteX4" fmla="*/ 1930450 w 2032752"/>
                <a:gd name="connsiteY4" fmla="*/ 0 h 613799"/>
                <a:gd name="connsiteX5" fmla="*/ 2032752 w 2032752"/>
                <a:gd name="connsiteY5" fmla="*/ 102302 h 613799"/>
                <a:gd name="connsiteX6" fmla="*/ 2032752 w 2032752"/>
                <a:gd name="connsiteY6" fmla="*/ 511497 h 613799"/>
                <a:gd name="connsiteX7" fmla="*/ 1930450 w 2032752"/>
                <a:gd name="connsiteY7" fmla="*/ 613799 h 613799"/>
                <a:gd name="connsiteX8" fmla="*/ 1357630 w 2032752"/>
                <a:gd name="connsiteY8" fmla="*/ 613799 h 613799"/>
                <a:gd name="connsiteX9" fmla="*/ 748248 w 2032752"/>
                <a:gd name="connsiteY9" fmla="*/ 613799 h 613799"/>
                <a:gd name="connsiteX10" fmla="*/ 102302 w 2032752"/>
                <a:gd name="connsiteY10" fmla="*/ 613799 h 613799"/>
                <a:gd name="connsiteX11" fmla="*/ 0 w 2032752"/>
                <a:gd name="connsiteY11" fmla="*/ 511497 h 613799"/>
                <a:gd name="connsiteX12" fmla="*/ 0 w 2032752"/>
                <a:gd name="connsiteY12" fmla="*/ 102302 h 61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613799" extrusionOk="0">
                  <a:moveTo>
                    <a:pt x="0" y="102302"/>
                  </a:moveTo>
                  <a:cubicBezTo>
                    <a:pt x="-4126" y="43257"/>
                    <a:pt x="40092" y="2143"/>
                    <a:pt x="102302" y="0"/>
                  </a:cubicBezTo>
                  <a:cubicBezTo>
                    <a:pt x="311913" y="-24968"/>
                    <a:pt x="493463" y="29193"/>
                    <a:pt x="748248" y="0"/>
                  </a:cubicBezTo>
                  <a:cubicBezTo>
                    <a:pt x="1003033" y="-29193"/>
                    <a:pt x="1173812" y="17704"/>
                    <a:pt x="1339349" y="0"/>
                  </a:cubicBezTo>
                  <a:cubicBezTo>
                    <a:pt x="1504886" y="-17704"/>
                    <a:pt x="1684835" y="902"/>
                    <a:pt x="1930450" y="0"/>
                  </a:cubicBezTo>
                  <a:cubicBezTo>
                    <a:pt x="1983457" y="-11251"/>
                    <a:pt x="2033678" y="42376"/>
                    <a:pt x="2032752" y="102302"/>
                  </a:cubicBezTo>
                  <a:cubicBezTo>
                    <a:pt x="2042392" y="188090"/>
                    <a:pt x="2045560" y="412931"/>
                    <a:pt x="2032752" y="511497"/>
                  </a:cubicBezTo>
                  <a:cubicBezTo>
                    <a:pt x="2032602" y="566567"/>
                    <a:pt x="1985543" y="615754"/>
                    <a:pt x="1930450" y="613799"/>
                  </a:cubicBezTo>
                  <a:cubicBezTo>
                    <a:pt x="1664219" y="634460"/>
                    <a:pt x="1527419" y="632931"/>
                    <a:pt x="1357630" y="613799"/>
                  </a:cubicBezTo>
                  <a:cubicBezTo>
                    <a:pt x="1187841" y="594667"/>
                    <a:pt x="896408" y="624484"/>
                    <a:pt x="748248" y="613799"/>
                  </a:cubicBezTo>
                  <a:cubicBezTo>
                    <a:pt x="600088" y="603114"/>
                    <a:pt x="270519" y="595246"/>
                    <a:pt x="102302" y="613799"/>
                  </a:cubicBezTo>
                  <a:cubicBezTo>
                    <a:pt x="52929" y="606757"/>
                    <a:pt x="9525" y="561855"/>
                    <a:pt x="0" y="511497"/>
                  </a:cubicBezTo>
                  <a:cubicBezTo>
                    <a:pt x="12995" y="369932"/>
                    <a:pt x="16185" y="274963"/>
                    <a:pt x="0" y="1023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32" name="グループ化 31">
            <a:extLst>
              <a:ext uri="{FF2B5EF4-FFF2-40B4-BE49-F238E27FC236}">
                <a16:creationId xmlns:a16="http://schemas.microsoft.com/office/drawing/2014/main" id="{3EE3A59C-4ADD-49B4-8FEA-719C8D609513}"/>
              </a:ext>
            </a:extLst>
          </p:cNvPr>
          <p:cNvGrpSpPr/>
          <p:nvPr/>
        </p:nvGrpSpPr>
        <p:grpSpPr>
          <a:xfrm>
            <a:off x="637746" y="2327495"/>
            <a:ext cx="1369573" cy="820964"/>
            <a:chOff x="1867881" y="4044969"/>
            <a:chExt cx="2101649" cy="628013"/>
          </a:xfrm>
        </p:grpSpPr>
        <p:sp>
          <p:nvSpPr>
            <p:cNvPr id="33" name="四角形: 角を丸くする 32">
              <a:extLst>
                <a:ext uri="{FF2B5EF4-FFF2-40B4-BE49-F238E27FC236}">
                  <a16:creationId xmlns:a16="http://schemas.microsoft.com/office/drawing/2014/main" id="{E82F8D6B-B8EB-40D0-B46B-886249C7A7A7}"/>
                </a:ext>
              </a:extLst>
            </p:cNvPr>
            <p:cNvSpPr/>
            <p:nvPr/>
          </p:nvSpPr>
          <p:spPr>
            <a:xfrm>
              <a:off x="1936778" y="4077548"/>
              <a:ext cx="2032752" cy="595434"/>
            </a:xfrm>
            <a:prstGeom prst="roundRect">
              <a:avLst/>
            </a:prstGeom>
            <a:solidFill>
              <a:srgbClr val="EABF4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4" name="四角形: 角を丸くする 33">
              <a:extLst>
                <a:ext uri="{FF2B5EF4-FFF2-40B4-BE49-F238E27FC236}">
                  <a16:creationId xmlns:a16="http://schemas.microsoft.com/office/drawing/2014/main" id="{50860463-3441-4516-92B8-46DBAC429968}"/>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grpSp>
        <p:nvGrpSpPr>
          <p:cNvPr id="29" name="グループ化 28">
            <a:extLst>
              <a:ext uri="{FF2B5EF4-FFF2-40B4-BE49-F238E27FC236}">
                <a16:creationId xmlns:a16="http://schemas.microsoft.com/office/drawing/2014/main" id="{002E7D36-B9B8-4316-A6A5-148BA5007286}"/>
              </a:ext>
            </a:extLst>
          </p:cNvPr>
          <p:cNvGrpSpPr/>
          <p:nvPr/>
        </p:nvGrpSpPr>
        <p:grpSpPr>
          <a:xfrm>
            <a:off x="637746" y="1411754"/>
            <a:ext cx="1369573" cy="820964"/>
            <a:chOff x="1867881" y="4044969"/>
            <a:chExt cx="2101649" cy="628013"/>
          </a:xfrm>
        </p:grpSpPr>
        <p:sp>
          <p:nvSpPr>
            <p:cNvPr id="30" name="四角形: 角を丸くする 29">
              <a:extLst>
                <a:ext uri="{FF2B5EF4-FFF2-40B4-BE49-F238E27FC236}">
                  <a16:creationId xmlns:a16="http://schemas.microsoft.com/office/drawing/2014/main" id="{38F0F414-705E-4895-840E-F26A21F39422}"/>
                </a:ext>
              </a:extLst>
            </p:cNvPr>
            <p:cNvSpPr/>
            <p:nvPr/>
          </p:nvSpPr>
          <p:spPr>
            <a:xfrm>
              <a:off x="1936778" y="4077548"/>
              <a:ext cx="2032752" cy="595434"/>
            </a:xfrm>
            <a:prstGeom prst="roundRect">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sp>
          <p:nvSpPr>
            <p:cNvPr id="31" name="四角形: 角を丸くする 30">
              <a:extLst>
                <a:ext uri="{FF2B5EF4-FFF2-40B4-BE49-F238E27FC236}">
                  <a16:creationId xmlns:a16="http://schemas.microsoft.com/office/drawing/2014/main" id="{8BDF112A-E8C3-43D6-93D8-CD2B96FDFF9D}"/>
                </a:ext>
              </a:extLst>
            </p:cNvPr>
            <p:cNvSpPr/>
            <p:nvPr/>
          </p:nvSpPr>
          <p:spPr>
            <a:xfrm>
              <a:off x="1867881" y="4044969"/>
              <a:ext cx="2032752" cy="595434"/>
            </a:xfrm>
            <a:custGeom>
              <a:avLst/>
              <a:gdLst>
                <a:gd name="connsiteX0" fmla="*/ 0 w 2032752"/>
                <a:gd name="connsiteY0" fmla="*/ 99241 h 595434"/>
                <a:gd name="connsiteX1" fmla="*/ 99241 w 2032752"/>
                <a:gd name="connsiteY1" fmla="*/ 0 h 595434"/>
                <a:gd name="connsiteX2" fmla="*/ 747350 w 2032752"/>
                <a:gd name="connsiteY2" fmla="*/ 0 h 595434"/>
                <a:gd name="connsiteX3" fmla="*/ 1340430 w 2032752"/>
                <a:gd name="connsiteY3" fmla="*/ 0 h 595434"/>
                <a:gd name="connsiteX4" fmla="*/ 1933511 w 2032752"/>
                <a:gd name="connsiteY4" fmla="*/ 0 h 595434"/>
                <a:gd name="connsiteX5" fmla="*/ 2032752 w 2032752"/>
                <a:gd name="connsiteY5" fmla="*/ 99241 h 595434"/>
                <a:gd name="connsiteX6" fmla="*/ 2032752 w 2032752"/>
                <a:gd name="connsiteY6" fmla="*/ 496193 h 595434"/>
                <a:gd name="connsiteX7" fmla="*/ 1933511 w 2032752"/>
                <a:gd name="connsiteY7" fmla="*/ 595434 h 595434"/>
                <a:gd name="connsiteX8" fmla="*/ 1358773 w 2032752"/>
                <a:gd name="connsiteY8" fmla="*/ 595434 h 595434"/>
                <a:gd name="connsiteX9" fmla="*/ 747350 w 2032752"/>
                <a:gd name="connsiteY9" fmla="*/ 595434 h 595434"/>
                <a:gd name="connsiteX10" fmla="*/ 99241 w 2032752"/>
                <a:gd name="connsiteY10" fmla="*/ 595434 h 595434"/>
                <a:gd name="connsiteX11" fmla="*/ 0 w 2032752"/>
                <a:gd name="connsiteY11" fmla="*/ 496193 h 595434"/>
                <a:gd name="connsiteX12" fmla="*/ 0 w 2032752"/>
                <a:gd name="connsiteY12" fmla="*/ 99241 h 59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2752" h="595434" extrusionOk="0">
                  <a:moveTo>
                    <a:pt x="0" y="99241"/>
                  </a:moveTo>
                  <a:cubicBezTo>
                    <a:pt x="-3966" y="41986"/>
                    <a:pt x="36679" y="2910"/>
                    <a:pt x="99241" y="0"/>
                  </a:cubicBezTo>
                  <a:cubicBezTo>
                    <a:pt x="412209" y="15219"/>
                    <a:pt x="482264" y="5971"/>
                    <a:pt x="747350" y="0"/>
                  </a:cubicBezTo>
                  <a:cubicBezTo>
                    <a:pt x="1012436" y="-5971"/>
                    <a:pt x="1195311" y="20862"/>
                    <a:pt x="1340430" y="0"/>
                  </a:cubicBezTo>
                  <a:cubicBezTo>
                    <a:pt x="1485549" y="-20862"/>
                    <a:pt x="1651266" y="-16271"/>
                    <a:pt x="1933511" y="0"/>
                  </a:cubicBezTo>
                  <a:cubicBezTo>
                    <a:pt x="1987743" y="-1857"/>
                    <a:pt x="2036310" y="31267"/>
                    <a:pt x="2032752" y="99241"/>
                  </a:cubicBezTo>
                  <a:cubicBezTo>
                    <a:pt x="2047266" y="272927"/>
                    <a:pt x="2029143" y="383583"/>
                    <a:pt x="2032752" y="496193"/>
                  </a:cubicBezTo>
                  <a:cubicBezTo>
                    <a:pt x="2032195" y="545689"/>
                    <a:pt x="1984263" y="601072"/>
                    <a:pt x="1933511" y="595434"/>
                  </a:cubicBezTo>
                  <a:cubicBezTo>
                    <a:pt x="1680450" y="618184"/>
                    <a:pt x="1519547" y="568442"/>
                    <a:pt x="1358773" y="595434"/>
                  </a:cubicBezTo>
                  <a:cubicBezTo>
                    <a:pt x="1197999" y="622426"/>
                    <a:pt x="898274" y="612060"/>
                    <a:pt x="747350" y="595434"/>
                  </a:cubicBezTo>
                  <a:cubicBezTo>
                    <a:pt x="596426" y="578808"/>
                    <a:pt x="405638" y="613837"/>
                    <a:pt x="99241" y="595434"/>
                  </a:cubicBezTo>
                  <a:cubicBezTo>
                    <a:pt x="49278" y="590645"/>
                    <a:pt x="11040" y="543883"/>
                    <a:pt x="0" y="496193"/>
                  </a:cubicBezTo>
                  <a:cubicBezTo>
                    <a:pt x="-16302" y="344043"/>
                    <a:pt x="15877" y="284870"/>
                    <a:pt x="0" y="99241"/>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endParaRPr>
            </a:p>
          </p:txBody>
        </p:sp>
      </p:grpSp>
      <p:sp>
        <p:nvSpPr>
          <p:cNvPr id="15" name="スライド番号プレースホルダー 1">
            <a:extLst>
              <a:ext uri="{FF2B5EF4-FFF2-40B4-BE49-F238E27FC236}">
                <a16:creationId xmlns:a16="http://schemas.microsoft.com/office/drawing/2014/main" id="{AD81190F-135F-4234-8671-5F0B11AFA2D3}"/>
              </a:ext>
            </a:extLst>
          </p:cNvPr>
          <p:cNvSpPr txBox="1">
            <a:spLocks/>
          </p:cNvSpPr>
          <p:nvPr/>
        </p:nvSpPr>
        <p:spPr>
          <a:xfrm>
            <a:off x="9387076" y="6573225"/>
            <a:ext cx="622764" cy="365125"/>
          </a:xfrm>
          <a:prstGeom prst="rect">
            <a:avLst/>
          </a:prstGeom>
        </p:spPr>
        <p:txBody>
          <a:bodyPr vert="horz" wrap="none" lIns="72000" tIns="36000" rIns="72000" bIns="36000" rtlCol="0" anchor="ctr">
            <a:spAutoFit/>
          </a:bodyPr>
          <a:lstStyle>
            <a:defPPr>
              <a:defRPr lang="en-US"/>
            </a:defPPr>
            <a:lvl1pPr marL="0" algn="ctr" defTabSz="457200" rtl="0" eaLnBrk="1" latinLnBrk="0" hangingPunct="1">
              <a:defRPr sz="900" kern="1200">
                <a:solidFill>
                  <a:schemeClr val="tx1"/>
                </a:solidFill>
                <a:latin typeface="Meiryo UI" panose="020B0604030504040204" pitchFamily="50" charset="-128"/>
                <a:ea typeface="Meiryo UI" panose="020B0604030504040204" pitchFamily="50"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72858C9-3358-488C-B96E-942981270480}" type="slidenum">
              <a:rPr lang="ja-JP" altLang="en-US" smtClean="0"/>
              <a:pPr>
                <a:defRPr/>
              </a:pPr>
              <a:t>6</a:t>
            </a:fld>
            <a:endParaRPr lang="ja-JP" altLang="en-US"/>
          </a:p>
        </p:txBody>
      </p:sp>
      <p:pic>
        <p:nvPicPr>
          <p:cNvPr id="18" name="グラフィックス 17">
            <a:extLst>
              <a:ext uri="{FF2B5EF4-FFF2-40B4-BE49-F238E27FC236}">
                <a16:creationId xmlns:a16="http://schemas.microsoft.com/office/drawing/2014/main" id="{70193644-37AE-49A8-9506-5D827872C0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963" y="453424"/>
            <a:ext cx="4780153" cy="820964"/>
          </a:xfrm>
          <a:prstGeom prst="rect">
            <a:avLst/>
          </a:prstGeom>
        </p:spPr>
      </p:pic>
      <p:sp>
        <p:nvSpPr>
          <p:cNvPr id="19" name="テキスト ボックス 18">
            <a:extLst>
              <a:ext uri="{FF2B5EF4-FFF2-40B4-BE49-F238E27FC236}">
                <a16:creationId xmlns:a16="http://schemas.microsoft.com/office/drawing/2014/main" id="{3097EF3B-3E6F-4703-996D-61B702D8FD10}"/>
              </a:ext>
            </a:extLst>
          </p:cNvPr>
          <p:cNvSpPr txBox="1"/>
          <p:nvPr/>
        </p:nvSpPr>
        <p:spPr>
          <a:xfrm>
            <a:off x="734102" y="590790"/>
            <a:ext cx="4031874"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主な年金制度改正（年表）</a:t>
            </a:r>
            <a:endParaRPr kumimoji="1" lang="en-US" altLang="ja-JP" sz="2400" b="1" spc="300">
              <a:latin typeface="BIZ UDPゴシック" panose="020B0400000000000000" pitchFamily="50" charset="-128"/>
              <a:ea typeface="BIZ UDPゴシック" panose="020B0400000000000000" pitchFamily="50" charset="-128"/>
            </a:endParaRPr>
          </a:p>
        </p:txBody>
      </p:sp>
      <p:graphicFrame>
        <p:nvGraphicFramePr>
          <p:cNvPr id="4" name="表 10">
            <a:extLst>
              <a:ext uri="{FF2B5EF4-FFF2-40B4-BE49-F238E27FC236}">
                <a16:creationId xmlns:a16="http://schemas.microsoft.com/office/drawing/2014/main" id="{72129301-8729-4D4F-8D63-C9BFA0B1406B}"/>
              </a:ext>
            </a:extLst>
          </p:cNvPr>
          <p:cNvGraphicFramePr>
            <a:graphicFrameLocks noGrp="1"/>
          </p:cNvGraphicFramePr>
          <p:nvPr>
            <p:extLst>
              <p:ext uri="{D42A27DB-BD31-4B8C-83A1-F6EECF244321}">
                <p14:modId xmlns:p14="http://schemas.microsoft.com/office/powerpoint/2010/main" val="3719027946"/>
              </p:ext>
            </p:extLst>
          </p:nvPr>
        </p:nvGraphicFramePr>
        <p:xfrm>
          <a:off x="541969" y="1414451"/>
          <a:ext cx="8808528" cy="5054898"/>
        </p:xfrm>
        <a:graphic>
          <a:graphicData uri="http://schemas.openxmlformats.org/drawingml/2006/table">
            <a:tbl>
              <a:tblPr firstRow="1" bandRow="1">
                <a:tableStyleId>{5C22544A-7EE6-4342-B048-85BDC9FD1C3A}</a:tableStyleId>
              </a:tblPr>
              <a:tblGrid>
                <a:gridCol w="1530022">
                  <a:extLst>
                    <a:ext uri="{9D8B030D-6E8A-4147-A177-3AD203B41FA5}">
                      <a16:colId xmlns:a16="http://schemas.microsoft.com/office/drawing/2014/main" val="1565858062"/>
                    </a:ext>
                  </a:extLst>
                </a:gridCol>
                <a:gridCol w="1070043">
                  <a:extLst>
                    <a:ext uri="{9D8B030D-6E8A-4147-A177-3AD203B41FA5}">
                      <a16:colId xmlns:a16="http://schemas.microsoft.com/office/drawing/2014/main" val="1733184579"/>
                    </a:ext>
                  </a:extLst>
                </a:gridCol>
                <a:gridCol w="6208463">
                  <a:extLst>
                    <a:ext uri="{9D8B030D-6E8A-4147-A177-3AD203B41FA5}">
                      <a16:colId xmlns:a16="http://schemas.microsoft.com/office/drawing/2014/main" val="3065472434"/>
                    </a:ext>
                  </a:extLst>
                </a:gridCol>
              </a:tblGrid>
              <a:tr h="2598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制度の創成</a:t>
                      </a:r>
                    </a:p>
                  </a:txBody>
                  <a:tcPr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a:solidFill>
                            <a:srgbClr val="000000"/>
                          </a:solidFill>
                          <a:latin typeface="Meiryo UI" panose="020B0604030504040204" pitchFamily="50" charset="-128"/>
                          <a:ea typeface="Meiryo UI" panose="020B0604030504040204" pitchFamily="50" charset="-128"/>
                          <a:cs typeface="Times New Roman"/>
                        </a:rPr>
                        <a:t>1942</a:t>
                      </a:r>
                      <a:r>
                        <a:rPr kumimoji="1" lang="ja-JP" altLang="ja-JP" sz="900" b="0" kern="100" spc="150">
                          <a:solidFill>
                            <a:srgbClr val="000000"/>
                          </a:solidFill>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b="0" kern="100" spc="50" baseline="0">
                          <a:solidFill>
                            <a:srgbClr val="000000"/>
                          </a:solidFill>
                          <a:latin typeface="Meiryo UI" panose="020B0604030504040204" pitchFamily="50" charset="-128"/>
                          <a:ea typeface="Meiryo UI" panose="020B0604030504040204" pitchFamily="50" charset="-128"/>
                          <a:cs typeface="Times New Roman"/>
                        </a:rPr>
                        <a:t>労働者年金保険法の発足</a:t>
                      </a:r>
                      <a:r>
                        <a:rPr lang="ja-JP" altLang="en-US" sz="900" b="0" kern="100" spc="50" baseline="0">
                          <a:solidFill>
                            <a:srgbClr val="000000"/>
                          </a:solidFill>
                          <a:latin typeface="Meiryo UI" panose="020B0604030504040204" pitchFamily="50" charset="-128"/>
                          <a:ea typeface="Meiryo UI" panose="020B0604030504040204" pitchFamily="50" charset="-128"/>
                          <a:cs typeface="Times New Roman"/>
                        </a:rPr>
                        <a:t>　（昭和</a:t>
                      </a:r>
                      <a:r>
                        <a:rPr lang="en-US" altLang="ja-JP" sz="900" b="0" kern="100" spc="50" baseline="0">
                          <a:solidFill>
                            <a:srgbClr val="000000"/>
                          </a:solidFill>
                          <a:latin typeface="Meiryo UI" panose="020B0604030504040204" pitchFamily="50" charset="-128"/>
                          <a:ea typeface="Meiryo UI" panose="020B0604030504040204" pitchFamily="50" charset="-128"/>
                          <a:cs typeface="Times New Roman"/>
                        </a:rPr>
                        <a:t>19(1944)</a:t>
                      </a:r>
                      <a:r>
                        <a:rPr lang="ja-JP" altLang="en-US" sz="900" b="0" kern="100" spc="50" baseline="0">
                          <a:solidFill>
                            <a:srgbClr val="000000"/>
                          </a:solidFill>
                          <a:latin typeface="Meiryo UI" panose="020B0604030504040204" pitchFamily="50" charset="-128"/>
                          <a:ea typeface="Meiryo UI" panose="020B0604030504040204" pitchFamily="50" charset="-128"/>
                          <a:cs typeface="Times New Roman"/>
                        </a:rPr>
                        <a:t>年に厚生年金保険法に改称）</a:t>
                      </a:r>
                      <a:endParaRPr lang="ja-JP" altLang="ja-JP" sz="900" b="0" kern="100" spc="50" baseline="0">
                        <a:solidFill>
                          <a:srgbClr val="000000"/>
                        </a:solidFill>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535938944"/>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1954</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厚生年金保険法の全面改正</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904690447"/>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kern="100" spc="150">
                          <a:latin typeface="Meiryo UI" panose="020B0604030504040204" pitchFamily="50" charset="-128"/>
                          <a:ea typeface="Meiryo UI" panose="020B0604030504040204" pitchFamily="50" charset="-128"/>
                          <a:cs typeface="Times New Roman"/>
                        </a:rPr>
                        <a:t>1961</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b="1" kern="100" spc="150" baseline="0">
                          <a:latin typeface="Meiryo UI" panose="020B0604030504040204" pitchFamily="50" charset="-128"/>
                          <a:ea typeface="Meiryo UI" panose="020B0604030504040204" pitchFamily="50" charset="-128"/>
                          <a:cs typeface="Times New Roman"/>
                        </a:rPr>
                        <a:t>国民年金法の全面施行（国民皆年金）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rgbClr val="E6E6E6"/>
                    </a:solidFill>
                  </a:tcPr>
                </a:tc>
                <a:extLst>
                  <a:ext uri="{0D108BD9-81ED-4DB2-BD59-A6C34878D82A}">
                    <a16:rowId xmlns:a16="http://schemas.microsoft.com/office/drawing/2014/main" val="1201330672"/>
                  </a:ext>
                </a:extLst>
              </a:tr>
              <a:tr h="0">
                <a:tc>
                  <a:txBody>
                    <a:bodyPr/>
                    <a:lstStyle/>
                    <a:p>
                      <a:pPr algn="ctr"/>
                      <a:endParaRPr kumimoji="1" lang="ja-JP" altLang="en-US" sz="300" b="1" spc="120" baseline="0">
                        <a:latin typeface="Meiryo UI" panose="020B0604030504040204" pitchFamily="50" charset="-128"/>
                        <a:ea typeface="Meiryo UI" panose="020B0604030504040204" pitchFamily="50" charset="-128"/>
                      </a:endParaRPr>
                    </a:p>
                  </a:txBody>
                  <a:tcPr>
                    <a:lnL w="12700" cmpd="sng">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300" b="0" spc="150">
                        <a:solidFill>
                          <a:srgbClr val="000000"/>
                        </a:solidFill>
                        <a:latin typeface="Meiryo UI" panose="020B0604030504040204" pitchFamily="50" charset="-128"/>
                        <a:ea typeface="Meiryo UI" panose="020B0604030504040204" pitchFamily="50" charset="-128"/>
                      </a:endParaRPr>
                    </a:p>
                  </a:txBody>
                  <a:tcPr marL="216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300" b="0" spc="50" baseline="0">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4780089"/>
                  </a:ext>
                </a:extLst>
              </a:tr>
              <a:tr h="2598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制度の充実</a:t>
                      </a:r>
                    </a:p>
                  </a:txBody>
                  <a:tcPr anchor="ctr">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1965</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１万円年金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848350437"/>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1969</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２万円年金</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70019565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1973</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５万円年金、物価スライド制の導入、標準報酬の再評価等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97278373"/>
                  </a:ext>
                </a:extLst>
              </a:tr>
              <a:tr h="0">
                <a:tc>
                  <a:txBody>
                    <a:bodyPr/>
                    <a:lstStyle/>
                    <a:p>
                      <a:pPr algn="ctr"/>
                      <a:endParaRPr kumimoji="1" lang="ja-JP" altLang="en-US" sz="300" b="1" spc="120" baseline="0">
                        <a:latin typeface="Meiryo UI" panose="020B0604030504040204" pitchFamily="50" charset="-128"/>
                        <a:ea typeface="Meiryo UI" panose="020B0604030504040204" pitchFamily="50" charset="-128"/>
                      </a:endParaRPr>
                    </a:p>
                  </a:txBody>
                  <a:tcPr>
                    <a:lnL w="12700" cmpd="sng">
                      <a:noFill/>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kumimoji="1" lang="ja-JP" altLang="en-US" sz="300" b="0" spc="150">
                        <a:solidFill>
                          <a:srgbClr val="000000"/>
                        </a:solidFill>
                        <a:latin typeface="Meiryo UI" panose="020B0604030504040204" pitchFamily="50" charset="-128"/>
                        <a:ea typeface="Meiryo UI" panose="020B0604030504040204" pitchFamily="50" charset="-128"/>
                      </a:endParaRPr>
                    </a:p>
                  </a:txBody>
                  <a:tcPr marL="21600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300" b="0" spc="50" baseline="0">
                        <a:latin typeface="Meiryo UI" panose="020B0604030504040204" pitchFamily="50" charset="-128"/>
                        <a:ea typeface="Meiryo UI" panose="020B0604030504040204" pitchFamily="50" charset="-128"/>
                      </a:endParaRPr>
                    </a:p>
                  </a:txBody>
                  <a:tcP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8210962"/>
                  </a:ext>
                </a:extLst>
              </a:tr>
              <a:tr h="259827">
                <a:tc rowSpan="11">
                  <a:txBody>
                    <a:bodyPr/>
                    <a:lstStyle/>
                    <a:p>
                      <a:pPr marL="0" marR="0" lvl="0" indent="0" algn="ctr" defTabSz="91429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120" normalizeH="0" baseline="0" noProof="0">
                          <a:ln>
                            <a:noFill/>
                          </a:ln>
                          <a:solidFill>
                            <a:prstClr val="black"/>
                          </a:solidFill>
                          <a:effectLst/>
                          <a:uLnTx/>
                          <a:uFillTx/>
                          <a:latin typeface="Meiryo UI" panose="020B0604030504040204" pitchFamily="50" charset="-128"/>
                          <a:ea typeface="Meiryo UI" panose="020B0604030504040204" pitchFamily="50" charset="-128"/>
                        </a:rPr>
                        <a:t>高齢化への対応</a:t>
                      </a:r>
                      <a:endParaRPr kumimoji="1" lang="ja-JP" altLang="en-US" sz="1100" b="1" spc="120" baseline="0">
                        <a:latin typeface="Meiryo UI" panose="020B0604030504040204" pitchFamily="50" charset="-128"/>
                        <a:ea typeface="Meiryo UI" panose="020B0604030504040204" pitchFamily="50" charset="-128"/>
                      </a:endParaRPr>
                    </a:p>
                  </a:txBody>
                  <a:tcPr anchor="ctr">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R="57785" algn="ctr">
                        <a:lnSpc>
                          <a:spcPct val="100000"/>
                        </a:lnSpc>
                        <a:spcAft>
                          <a:spcPts val="0"/>
                        </a:spcAft>
                      </a:pPr>
                      <a:r>
                        <a:rPr lang="en-US" altLang="ja-JP" sz="1050" b="1" kern="100" spc="150">
                          <a:latin typeface="Meiryo UI" panose="020B0604030504040204" pitchFamily="50" charset="-128"/>
                          <a:ea typeface="Meiryo UI" panose="020B0604030504040204" pitchFamily="50" charset="-128"/>
                          <a:cs typeface="Times New Roman"/>
                        </a:rPr>
                        <a:t>1985</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b="1" kern="100" spc="150" baseline="0">
                          <a:latin typeface="Meiryo UI" panose="020B0604030504040204" pitchFamily="50" charset="-128"/>
                          <a:ea typeface="Meiryo UI" panose="020B0604030504040204" pitchFamily="50" charset="-128"/>
                          <a:cs typeface="Times New Roman"/>
                        </a:rPr>
                        <a:t>基礎年金の導入、給付水準の適正化等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extLst>
                  <a:ext uri="{0D108BD9-81ED-4DB2-BD59-A6C34878D82A}">
                    <a16:rowId xmlns:a16="http://schemas.microsoft.com/office/drawing/2014/main" val="189631988"/>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1990</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被用者年金制度間の費用負担調整事業の開始</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54301832"/>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1994</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厚生年金（定額部分）支給開始年齢の引上げ等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24851419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1997</a:t>
                      </a:r>
                      <a:r>
                        <a:rPr lang="ja-JP" altLang="ja-JP" sz="900" b="0" kern="100" spc="150">
                          <a:latin typeface="Meiryo UI" panose="020B0604030504040204" pitchFamily="50" charset="-128"/>
                          <a:ea typeface="Meiryo UI" panose="020B0604030504040204" pitchFamily="50" charset="-128"/>
                          <a:cs typeface="Times New Roman"/>
                        </a:rPr>
                        <a:t>年　</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三共済（ＪＲ共済・ＪＴ共済・ＮＴＴ共済）を厚生年金に統合</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4579372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2000</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900" kern="100" spc="50" baseline="0">
                          <a:latin typeface="Meiryo UI" panose="020B0604030504040204" pitchFamily="50" charset="-128"/>
                          <a:ea typeface="Meiryo UI" panose="020B0604030504040204" pitchFamily="50" charset="-128"/>
                          <a:cs typeface="Times New Roman"/>
                        </a:rPr>
                        <a:t>厚生年金（報酬比例部分）の支給開始年齢引上げ</a:t>
                      </a:r>
                      <a:r>
                        <a:rPr lang="ja-JP" altLang="en-US" sz="900" kern="100" spc="50" baseline="0">
                          <a:latin typeface="Meiryo UI" panose="020B0604030504040204" pitchFamily="50" charset="-128"/>
                          <a:ea typeface="Meiryo UI" panose="020B0604030504040204" pitchFamily="50" charset="-128"/>
                          <a:cs typeface="Times New Roman"/>
                        </a:rPr>
                        <a:t>、裁定後の年金額の改定方法の見直し（物価スライドのみ）</a:t>
                      </a:r>
                      <a:r>
                        <a:rPr lang="ja-JP" altLang="ja-JP" sz="900" kern="100" spc="50" baseline="0">
                          <a:latin typeface="Meiryo UI" panose="020B0604030504040204" pitchFamily="50" charset="-128"/>
                          <a:ea typeface="Meiryo UI" panose="020B0604030504040204" pitchFamily="50" charset="-128"/>
                          <a:cs typeface="Times New Roman"/>
                        </a:rPr>
                        <a:t>等</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61442470"/>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2002</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R="57785" algn="l">
                        <a:lnSpc>
                          <a:spcPct val="100000"/>
                        </a:lnSpc>
                        <a:spcAft>
                          <a:spcPts val="0"/>
                        </a:spcAft>
                      </a:pPr>
                      <a:r>
                        <a:rPr lang="ja-JP" altLang="ja-JP" sz="900" kern="100" spc="50" baseline="0">
                          <a:latin typeface="Meiryo UI" panose="020B0604030504040204" pitchFamily="50" charset="-128"/>
                          <a:ea typeface="Meiryo UI" panose="020B0604030504040204" pitchFamily="50" charset="-128"/>
                          <a:cs typeface="Times New Roman"/>
                        </a:rPr>
                        <a:t>農林共済を厚生年金に統合</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676145729"/>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kern="100" spc="150">
                          <a:latin typeface="Meiryo UI" panose="020B0604030504040204" pitchFamily="50" charset="-128"/>
                          <a:ea typeface="Meiryo UI" panose="020B0604030504040204" pitchFamily="50" charset="-128"/>
                          <a:cs typeface="Times New Roman"/>
                        </a:rPr>
                        <a:t>2004</a:t>
                      </a:r>
                      <a:r>
                        <a:rPr lang="ja-JP" altLang="ja-JP" sz="1050" b="1"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tc>
                  <a:txBody>
                    <a:bodyPr/>
                    <a:lstStyle/>
                    <a:p>
                      <a:pPr marR="57785" algn="l">
                        <a:lnSpc>
                          <a:spcPct val="100000"/>
                        </a:lnSpc>
                        <a:spcAft>
                          <a:spcPts val="0"/>
                        </a:spcAft>
                      </a:pPr>
                      <a:r>
                        <a:rPr lang="ja-JP" altLang="ja-JP" sz="1050" b="1" kern="100" spc="150" baseline="0">
                          <a:latin typeface="Meiryo UI" panose="020B0604030504040204" pitchFamily="50" charset="-128"/>
                          <a:ea typeface="Meiryo UI" panose="020B0604030504040204" pitchFamily="50" charset="-128"/>
                          <a:cs typeface="Times New Roman"/>
                        </a:rPr>
                        <a:t>上限を固定した上での保険料率の段階的引上げ、　マクロ経済スライドの導入、</a:t>
                      </a:r>
                      <a:br>
                        <a:rPr lang="en-US" altLang="ja-JP" sz="1050" b="1" kern="100" spc="150" baseline="0">
                          <a:latin typeface="Meiryo UI" panose="020B0604030504040204" pitchFamily="50" charset="-128"/>
                          <a:ea typeface="Meiryo UI" panose="020B0604030504040204" pitchFamily="50" charset="-128"/>
                          <a:cs typeface="Times New Roman"/>
                        </a:rPr>
                      </a:br>
                      <a:r>
                        <a:rPr lang="ja-JP" altLang="ja-JP" sz="1050" b="1" kern="100" spc="150" baseline="0">
                          <a:latin typeface="Meiryo UI" panose="020B0604030504040204" pitchFamily="50" charset="-128"/>
                          <a:ea typeface="Meiryo UI" panose="020B0604030504040204" pitchFamily="50" charset="-128"/>
                          <a:cs typeface="Times New Roman"/>
                        </a:rPr>
                        <a:t>基礎年金の国庫負担割合の引上げ</a:t>
                      </a:r>
                      <a:r>
                        <a:rPr lang="ja-JP" altLang="en-US" sz="1050" b="1" kern="100" spc="150" baseline="0">
                          <a:latin typeface="Meiryo UI" panose="020B0604030504040204" pitchFamily="50" charset="-128"/>
                          <a:ea typeface="Meiryo UI" panose="020B0604030504040204" pitchFamily="50" charset="-128"/>
                          <a:cs typeface="Times New Roman"/>
                        </a:rPr>
                        <a:t>の法定化等</a:t>
                      </a:r>
                      <a:endParaRPr lang="ja-JP" altLang="ja-JP" sz="1050" b="1" kern="100" spc="1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rgbClr val="E6E6E6"/>
                    </a:solidFill>
                  </a:tcPr>
                </a:tc>
                <a:extLst>
                  <a:ext uri="{0D108BD9-81ED-4DB2-BD59-A6C34878D82A}">
                    <a16:rowId xmlns:a16="http://schemas.microsoft.com/office/drawing/2014/main" val="2686310155"/>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900" b="0" kern="100" spc="150">
                          <a:latin typeface="Meiryo UI" panose="020B0604030504040204" pitchFamily="50" charset="-128"/>
                          <a:ea typeface="Meiryo UI" panose="020B0604030504040204" pitchFamily="50" charset="-128"/>
                          <a:cs typeface="Times New Roman"/>
                        </a:rPr>
                        <a:t>2009</a:t>
                      </a:r>
                      <a:r>
                        <a:rPr lang="ja-JP" altLang="ja-JP" sz="900" b="0" kern="100" spc="150">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臨時的な財源を用いた</a:t>
                      </a:r>
                      <a:r>
                        <a:rPr lang="ja-JP" altLang="ja-JP" sz="900" kern="100" spc="50" baseline="0">
                          <a:latin typeface="Meiryo UI" panose="020B0604030504040204" pitchFamily="50" charset="-128"/>
                          <a:ea typeface="Meiryo UI" panose="020B0604030504040204" pitchFamily="50" charset="-128"/>
                          <a:cs typeface="Times New Roman"/>
                        </a:rPr>
                        <a:t>基礎年金国庫負担割合２分の１の実現</a:t>
                      </a: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18294845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noProof="0">
                          <a:solidFill>
                            <a:schemeClr val="tx1"/>
                          </a:solidFill>
                          <a:latin typeface="Meiryo UI" panose="020B0604030504040204" pitchFamily="50" charset="-128"/>
                          <a:ea typeface="Meiryo UI" panose="020B0604030504040204" pitchFamily="50" charset="-128"/>
                          <a:cs typeface="Arial" pitchFamily="34" charset="0"/>
                        </a:rPr>
                        <a:t>2012</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消費税収を財源とした基礎年金国庫負担割合２分の１の恒久化、特例水準の解消、被用者年金制度の一元化、</a:t>
                      </a:r>
                      <a:br>
                        <a:rPr lang="en-US" altLang="ja-JP" sz="900" kern="100" spc="50" baseline="0">
                          <a:latin typeface="Meiryo UI" panose="020B0604030504040204" pitchFamily="50" charset="-128"/>
                          <a:ea typeface="Meiryo UI" panose="020B0604030504040204" pitchFamily="50" charset="-128"/>
                          <a:cs typeface="Times New Roman"/>
                        </a:rPr>
                      </a:br>
                      <a:r>
                        <a:rPr lang="ja-JP" altLang="en-US" sz="900" kern="100" spc="50" baseline="0">
                          <a:latin typeface="Meiryo UI" panose="020B0604030504040204" pitchFamily="50" charset="-128"/>
                          <a:ea typeface="Meiryo UI" panose="020B0604030504040204" pitchFamily="50" charset="-128"/>
                          <a:cs typeface="Times New Roman"/>
                        </a:rPr>
                        <a:t>厚生年金の適用拡大、年金の受給資格期間短縮、低所得・低年金高齢者等に対する福祉的な給付等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2810246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kern="100" spc="150" noProof="0">
                          <a:solidFill>
                            <a:schemeClr val="tx1"/>
                          </a:solidFill>
                          <a:latin typeface="Meiryo UI" panose="020B0604030504040204" pitchFamily="50" charset="-128"/>
                          <a:ea typeface="Meiryo UI" panose="020B0604030504040204" pitchFamily="50" charset="-128"/>
                          <a:cs typeface="Arial" pitchFamily="34" charset="0"/>
                        </a:rPr>
                        <a:t>2016</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kern="1200" spc="50" baseline="0">
                          <a:solidFill>
                            <a:schemeClr val="tx1"/>
                          </a:solidFill>
                          <a:effectLst/>
                          <a:latin typeface="Meiryo UI" panose="020B0604030504040204" pitchFamily="50" charset="-128"/>
                          <a:ea typeface="Meiryo UI" panose="020B0604030504040204" pitchFamily="50" charset="-128"/>
                          <a:cs typeface="+mn-cs"/>
                        </a:rPr>
                        <a:t>マクロ経済スライドの見直し（未調整部分の繰越し）、賃金・物価スライドの見直し（賃金変動に合わせた改定の徹底）　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solidFill>
                        <a:schemeClr val="tx1">
                          <a:lumMod val="75000"/>
                          <a:lumOff val="25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777572763"/>
                  </a:ext>
                </a:extLst>
              </a:tr>
              <a:tr h="259827">
                <a:tc vMerge="1">
                  <a:txBody>
                    <a:bodyPr/>
                    <a:lstStyle/>
                    <a:p>
                      <a:endParaRPr kumimoji="1" lang="ja-JP" altLang="en-US" sz="1200">
                        <a:latin typeface="Meiryo UI" panose="020B0604030504040204" pitchFamily="50" charset="-128"/>
                        <a:ea typeface="Meiryo UI" panose="020B0604030504040204" pitchFamily="50" charset="-128"/>
                      </a:endParaRPr>
                    </a:p>
                  </a:txBody>
                  <a:tcP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2020</a:t>
                      </a:r>
                      <a:r>
                        <a:rPr kumimoji="1" lang="ja-JP" altLang="en-US" sz="900" b="0" i="0" u="none" strike="noStrike" kern="100" cap="none" spc="15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a:rPr>
                        <a:t>年</a:t>
                      </a:r>
                    </a:p>
                  </a:txBody>
                  <a:tcPr marL="216000" anchor="ctr">
                    <a:lnL w="6350" cap="flat" cmpd="sng" algn="ctr">
                      <a:solidFill>
                        <a:schemeClr val="bg1"/>
                      </a:solidFill>
                      <a:prstDash val="solid"/>
                      <a:round/>
                      <a:headEnd type="none" w="med" len="med"/>
                      <a:tailEnd type="none" w="med" len="med"/>
                    </a:lnL>
                    <a:lnR w="12700" cap="flat" cmpd="sng" algn="ctr">
                      <a:solidFill>
                        <a:schemeClr val="tx1">
                          <a:lumMod val="75000"/>
                          <a:lumOff val="25000"/>
                        </a:schemeClr>
                      </a:solidFill>
                      <a:prstDash val="sysDot"/>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kern="100" spc="50" baseline="0">
                          <a:latin typeface="Meiryo UI" panose="020B0604030504040204" pitchFamily="50" charset="-128"/>
                          <a:ea typeface="Meiryo UI" panose="020B0604030504040204" pitchFamily="50" charset="-128"/>
                          <a:cs typeface="Times New Roman"/>
                        </a:rPr>
                        <a:t>厚生年金の適用拡大、在職中の年金受給の在り方の見直し（在職老齢年金制度の見直し、在職定時改定の導入）、</a:t>
                      </a:r>
                      <a:br>
                        <a:rPr lang="en-US" altLang="ja-JP" sz="900" kern="100" spc="50" baseline="0">
                          <a:latin typeface="Meiryo UI" panose="020B0604030504040204" pitchFamily="50" charset="-128"/>
                          <a:ea typeface="Meiryo UI" panose="020B0604030504040204" pitchFamily="50" charset="-128"/>
                          <a:cs typeface="Times New Roman"/>
                        </a:rPr>
                      </a:br>
                      <a:r>
                        <a:rPr lang="ja-JP" altLang="en-US" sz="900" kern="100" spc="50" baseline="0">
                          <a:latin typeface="Meiryo UI" panose="020B0604030504040204" pitchFamily="50" charset="-128"/>
                          <a:ea typeface="Meiryo UI" panose="020B0604030504040204" pitchFamily="50" charset="-128"/>
                          <a:cs typeface="Times New Roman"/>
                        </a:rPr>
                        <a:t>受給開始時期の選択肢の拡大 等</a:t>
                      </a:r>
                      <a:endParaRPr lang="en-US" altLang="ja-JP" sz="900" kern="100" spc="50" baseline="0">
                        <a:latin typeface="Meiryo UI" panose="020B0604030504040204" pitchFamily="50" charset="-128"/>
                        <a:ea typeface="Meiryo UI" panose="020B0604030504040204" pitchFamily="50" charset="-128"/>
                        <a:cs typeface="Times New Roman"/>
                      </a:endParaRPr>
                    </a:p>
                  </a:txBody>
                  <a:tcPr>
                    <a:lnL w="12700" cap="flat" cmpd="sng" algn="ctr">
                      <a:solidFill>
                        <a:schemeClr val="tx1">
                          <a:lumMod val="75000"/>
                          <a:lumOff val="25000"/>
                        </a:schemeClr>
                      </a:solidFill>
                      <a:prstDash val="sysDot"/>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tx1">
                          <a:lumMod val="75000"/>
                          <a:lumOff val="25000"/>
                        </a:schemeClr>
                      </a:solidFill>
                      <a:prstDash val="sysDot"/>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8504108"/>
                  </a:ext>
                </a:extLst>
              </a:tr>
            </a:tbl>
          </a:graphicData>
        </a:graphic>
      </p:graphicFrame>
      <p:pic>
        <p:nvPicPr>
          <p:cNvPr id="40" name="グラフィックス 39">
            <a:extLst>
              <a:ext uri="{FF2B5EF4-FFF2-40B4-BE49-F238E27FC236}">
                <a16:creationId xmlns:a16="http://schemas.microsoft.com/office/drawing/2014/main" id="{059A92BE-4699-4232-88D1-807EAF21363B}"/>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5139" y="2185265"/>
            <a:ext cx="7344000" cy="54000"/>
          </a:xfrm>
          <a:prstGeom prst="rect">
            <a:avLst/>
          </a:prstGeom>
        </p:spPr>
      </p:pic>
      <p:pic>
        <p:nvPicPr>
          <p:cNvPr id="42" name="グラフィックス 41">
            <a:extLst>
              <a:ext uri="{FF2B5EF4-FFF2-40B4-BE49-F238E27FC236}">
                <a16:creationId xmlns:a16="http://schemas.microsoft.com/office/drawing/2014/main" id="{04EABE67-408C-41BB-83B9-F70BA6F2AF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300" y="1987644"/>
            <a:ext cx="146667" cy="180000"/>
          </a:xfrm>
          <a:prstGeom prst="rect">
            <a:avLst/>
          </a:prstGeom>
        </p:spPr>
      </p:pic>
      <p:pic>
        <p:nvPicPr>
          <p:cNvPr id="43" name="グラフィックス 42">
            <a:extLst>
              <a:ext uri="{FF2B5EF4-FFF2-40B4-BE49-F238E27FC236}">
                <a16:creationId xmlns:a16="http://schemas.microsoft.com/office/drawing/2014/main" id="{FA1DACCE-5B57-4EA5-8B57-DBD25B566D90}"/>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5139" y="3484587"/>
            <a:ext cx="7344000" cy="54000"/>
          </a:xfrm>
          <a:prstGeom prst="rect">
            <a:avLst/>
          </a:prstGeom>
        </p:spPr>
      </p:pic>
      <p:pic>
        <p:nvPicPr>
          <p:cNvPr id="44" name="グラフィックス 43">
            <a:extLst>
              <a:ext uri="{FF2B5EF4-FFF2-40B4-BE49-F238E27FC236}">
                <a16:creationId xmlns:a16="http://schemas.microsoft.com/office/drawing/2014/main" id="{6CDE6694-32AA-46C9-882A-C65A5A3DA5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3300" y="3286966"/>
            <a:ext cx="146667" cy="180000"/>
          </a:xfrm>
          <a:prstGeom prst="rect">
            <a:avLst/>
          </a:prstGeom>
        </p:spPr>
      </p:pic>
      <p:pic>
        <p:nvPicPr>
          <p:cNvPr id="45" name="グラフィックス 44">
            <a:extLst>
              <a:ext uri="{FF2B5EF4-FFF2-40B4-BE49-F238E27FC236}">
                <a16:creationId xmlns:a16="http://schemas.microsoft.com/office/drawing/2014/main" id="{F34795DF-B960-41DE-B2B3-B54E07C255A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013398" y="5202432"/>
            <a:ext cx="7344000" cy="54000"/>
          </a:xfrm>
          <a:prstGeom prst="rect">
            <a:avLst/>
          </a:prstGeom>
        </p:spPr>
      </p:pic>
      <p:pic>
        <p:nvPicPr>
          <p:cNvPr id="46" name="グラフィックス 45">
            <a:extLst>
              <a:ext uri="{FF2B5EF4-FFF2-40B4-BE49-F238E27FC236}">
                <a16:creationId xmlns:a16="http://schemas.microsoft.com/office/drawing/2014/main" id="{CDE40EDB-0DB3-4E50-9341-81D45CB5CF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1559" y="4931084"/>
            <a:ext cx="146667" cy="180000"/>
          </a:xfrm>
          <a:prstGeom prst="rect">
            <a:avLst/>
          </a:prstGeom>
        </p:spPr>
      </p:pic>
    </p:spTree>
    <p:extLst>
      <p:ext uri="{BB962C8B-B14F-4D97-AF65-F5344CB8AC3E}">
        <p14:creationId xmlns:p14="http://schemas.microsoft.com/office/powerpoint/2010/main" val="2699200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fltVal val="0"/>
                                          </p:val>
                                        </p:tav>
                                        <p:tav tm="100000">
                                          <p:val>
                                            <p:strVal val="#ppt_h"/>
                                          </p:val>
                                        </p:tav>
                                      </p:tavLst>
                                    </p:anim>
                                    <p:animEffect transition="in" filter="fade">
                                      <p:cBhvr>
                                        <p:cTn id="31" dur="500"/>
                                        <p:tgtEl>
                                          <p:spTgt spid="4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ADF7D02-75A6-8A40-C640-0D3B285D7AD1}"/>
              </a:ext>
            </a:extLst>
          </p:cNvPr>
          <p:cNvPicPr>
            <a:picLocks noChangeAspect="1"/>
          </p:cNvPicPr>
          <p:nvPr/>
        </p:nvPicPr>
        <p:blipFill>
          <a:blip r:embed="rId3"/>
          <a:stretch>
            <a:fillRect/>
          </a:stretch>
        </p:blipFill>
        <p:spPr>
          <a:xfrm>
            <a:off x="3606762" y="4852053"/>
            <a:ext cx="1317167" cy="1410583"/>
          </a:xfrm>
          <a:prstGeom prst="rect">
            <a:avLst/>
          </a:prstGeom>
        </p:spPr>
      </p:pic>
      <p:grpSp>
        <p:nvGrpSpPr>
          <p:cNvPr id="3" name="グループ化 2">
            <a:extLst>
              <a:ext uri="{FF2B5EF4-FFF2-40B4-BE49-F238E27FC236}">
                <a16:creationId xmlns:a16="http://schemas.microsoft.com/office/drawing/2014/main" id="{AAC7896E-F127-9AEC-CBD6-8162C74E604A}"/>
              </a:ext>
            </a:extLst>
          </p:cNvPr>
          <p:cNvGrpSpPr/>
          <p:nvPr/>
        </p:nvGrpSpPr>
        <p:grpSpPr>
          <a:xfrm>
            <a:off x="359961" y="484669"/>
            <a:ext cx="8990409" cy="821372"/>
            <a:chOff x="359962" y="2086823"/>
            <a:chExt cx="9260780" cy="821372"/>
          </a:xfrm>
        </p:grpSpPr>
        <p:sp>
          <p:nvSpPr>
            <p:cNvPr id="27" name="フリーフォーム: 図形 26">
              <a:extLst>
                <a:ext uri="{FF2B5EF4-FFF2-40B4-BE49-F238E27FC236}">
                  <a16:creationId xmlns:a16="http://schemas.microsoft.com/office/drawing/2014/main" id="{8868B62D-A52D-5A93-3CAB-4370AAFF9ECB}"/>
                </a:ext>
              </a:extLst>
            </p:cNvPr>
            <p:cNvSpPr/>
            <p:nvPr/>
          </p:nvSpPr>
          <p:spPr>
            <a:xfrm>
              <a:off x="501346" y="2155067"/>
              <a:ext cx="9012430" cy="664084"/>
            </a:xfrm>
            <a:custGeom>
              <a:avLst/>
              <a:gdLst>
                <a:gd name="connsiteX0" fmla="*/ 4922596 w 4964476"/>
                <a:gd name="connsiteY0" fmla="*/ 16086 h 664084"/>
                <a:gd name="connsiteX1" fmla="*/ 4962449 w 4964476"/>
                <a:gd name="connsiteY1" fmla="*/ 624450 h 664084"/>
                <a:gd name="connsiteX2" fmla="*/ 4957706 w 4964476"/>
                <a:gd name="connsiteY2" fmla="*/ 653840 h 664084"/>
                <a:gd name="connsiteX3" fmla="*/ 4803713 w 4964476"/>
                <a:gd name="connsiteY3" fmla="*/ 657289 h 664084"/>
                <a:gd name="connsiteX4" fmla="*/ 4592967 w 4964476"/>
                <a:gd name="connsiteY4" fmla="*/ 656967 h 664084"/>
                <a:gd name="connsiteX5" fmla="*/ 4447103 w 4964476"/>
                <a:gd name="connsiteY5" fmla="*/ 656668 h 664084"/>
                <a:gd name="connsiteX6" fmla="*/ 4317260 w 4964476"/>
                <a:gd name="connsiteY6" fmla="*/ 651747 h 664084"/>
                <a:gd name="connsiteX7" fmla="*/ 3788205 w 4964476"/>
                <a:gd name="connsiteY7" fmla="*/ 651609 h 664084"/>
                <a:gd name="connsiteX8" fmla="*/ 3690843 w 4964476"/>
                <a:gd name="connsiteY8" fmla="*/ 654966 h 664084"/>
                <a:gd name="connsiteX9" fmla="*/ 2966745 w 4964476"/>
                <a:gd name="connsiteY9" fmla="*/ 657795 h 664084"/>
                <a:gd name="connsiteX10" fmla="*/ 2893533 w 4964476"/>
                <a:gd name="connsiteY10" fmla="*/ 656415 h 664084"/>
                <a:gd name="connsiteX11" fmla="*/ 2487028 w 4964476"/>
                <a:gd name="connsiteY11" fmla="*/ 651264 h 664084"/>
                <a:gd name="connsiteX12" fmla="*/ 2340526 w 4964476"/>
                <a:gd name="connsiteY12" fmla="*/ 651264 h 664084"/>
                <a:gd name="connsiteX13" fmla="*/ 1934379 w 4964476"/>
                <a:gd name="connsiteY13" fmla="*/ 649700 h 664084"/>
                <a:gd name="connsiteX14" fmla="*/ 1429953 w 4964476"/>
                <a:gd name="connsiteY14" fmla="*/ 641169 h 664084"/>
                <a:gd name="connsiteX15" fmla="*/ 909148 w 4964476"/>
                <a:gd name="connsiteY15" fmla="*/ 642479 h 664084"/>
                <a:gd name="connsiteX16" fmla="*/ 429391 w 4964476"/>
                <a:gd name="connsiteY16" fmla="*/ 634799 h 664084"/>
                <a:gd name="connsiteX17" fmla="*/ 380610 w 4964476"/>
                <a:gd name="connsiteY17" fmla="*/ 634293 h 664084"/>
                <a:gd name="connsiteX18" fmla="*/ 24758 w 4964476"/>
                <a:gd name="connsiteY18" fmla="*/ 633557 h 664084"/>
                <a:gd name="connsiteX19" fmla="*/ 9613 w 4964476"/>
                <a:gd name="connsiteY19" fmla="*/ 597568 h 664084"/>
                <a:gd name="connsiteX20" fmla="*/ 10969 w 4964476"/>
                <a:gd name="connsiteY20" fmla="*/ 353141 h 664084"/>
                <a:gd name="connsiteX21" fmla="*/ 1842 w 4964476"/>
                <a:gd name="connsiteY21" fmla="*/ 218981 h 664084"/>
                <a:gd name="connsiteX22" fmla="*/ 11965 w 4964476"/>
                <a:gd name="connsiteY22" fmla="*/ 9716 h 664084"/>
                <a:gd name="connsiteX23" fmla="*/ 432340 w 4964476"/>
                <a:gd name="connsiteY23" fmla="*/ 5853 h 664084"/>
                <a:gd name="connsiteX24" fmla="*/ 513522 w 4964476"/>
                <a:gd name="connsiteY24" fmla="*/ 8750 h 664084"/>
                <a:gd name="connsiteX25" fmla="*/ 780540 w 4964476"/>
                <a:gd name="connsiteY25" fmla="*/ 23514 h 664084"/>
                <a:gd name="connsiteX26" fmla="*/ 950834 w 4964476"/>
                <a:gd name="connsiteY26" fmla="*/ 30413 h 664084"/>
                <a:gd name="connsiteX27" fmla="*/ 1430909 w 4964476"/>
                <a:gd name="connsiteY27" fmla="*/ 32896 h 664084"/>
                <a:gd name="connsiteX28" fmla="*/ 1869857 w 4964476"/>
                <a:gd name="connsiteY28" fmla="*/ 21697 h 664084"/>
                <a:gd name="connsiteX29" fmla="*/ 2259543 w 4964476"/>
                <a:gd name="connsiteY29" fmla="*/ 9187 h 664084"/>
                <a:gd name="connsiteX30" fmla="*/ 2267514 w 4964476"/>
                <a:gd name="connsiteY30" fmla="*/ 9187 h 664084"/>
                <a:gd name="connsiteX31" fmla="*/ 2477304 w 4964476"/>
                <a:gd name="connsiteY31" fmla="*/ 7577 h 664084"/>
                <a:gd name="connsiteX32" fmla="*/ 2688527 w 4964476"/>
                <a:gd name="connsiteY32" fmla="*/ 14108 h 664084"/>
                <a:gd name="connsiteX33" fmla="*/ 2761579 w 4964476"/>
                <a:gd name="connsiteY33" fmla="*/ 13556 h 664084"/>
                <a:gd name="connsiteX34" fmla="*/ 3240897 w 4964476"/>
                <a:gd name="connsiteY34" fmla="*/ 12062 h 664084"/>
                <a:gd name="connsiteX35" fmla="*/ 3646964 w 4964476"/>
                <a:gd name="connsiteY35" fmla="*/ 26434 h 664084"/>
                <a:gd name="connsiteX36" fmla="*/ 4029239 w 4964476"/>
                <a:gd name="connsiteY36" fmla="*/ 22663 h 664084"/>
                <a:gd name="connsiteX37" fmla="*/ 4346074 w 4964476"/>
                <a:gd name="connsiteY37" fmla="*/ 24020 h 664084"/>
                <a:gd name="connsiteX38" fmla="*/ 4637324 w 4964476"/>
                <a:gd name="connsiteY38" fmla="*/ 12775 h 664084"/>
                <a:gd name="connsiteX39" fmla="*/ 4909005 w 4964476"/>
                <a:gd name="connsiteY39" fmla="*/ 6887 h 664084"/>
                <a:gd name="connsiteX40" fmla="*/ 4917932 w 4964476"/>
                <a:gd name="connsiteY40" fmla="*/ 12430 h 664084"/>
                <a:gd name="connsiteX41" fmla="*/ 4922596 w 4964476"/>
                <a:gd name="connsiteY41" fmla="*/ 16086 h 66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64476" h="664084">
                  <a:moveTo>
                    <a:pt x="4922596" y="16086"/>
                  </a:moveTo>
                  <a:cubicBezTo>
                    <a:pt x="4937342" y="218843"/>
                    <a:pt x="4965478" y="421302"/>
                    <a:pt x="4962449" y="624450"/>
                  </a:cubicBezTo>
                  <a:cubicBezTo>
                    <a:pt x="4962449" y="633787"/>
                    <a:pt x="4959500" y="643100"/>
                    <a:pt x="4957706" y="653840"/>
                  </a:cubicBezTo>
                  <a:cubicBezTo>
                    <a:pt x="4905419" y="663958"/>
                    <a:pt x="4854087" y="661106"/>
                    <a:pt x="4803713" y="657289"/>
                  </a:cubicBezTo>
                  <a:cubicBezTo>
                    <a:pt x="4733172" y="651908"/>
                    <a:pt x="4663508" y="652942"/>
                    <a:pt x="4592967" y="656967"/>
                  </a:cubicBezTo>
                  <a:cubicBezTo>
                    <a:pt x="4544784" y="659726"/>
                    <a:pt x="4495685" y="657703"/>
                    <a:pt x="4447103" y="656668"/>
                  </a:cubicBezTo>
                  <a:cubicBezTo>
                    <a:pt x="4403782" y="655748"/>
                    <a:pt x="4360542" y="651885"/>
                    <a:pt x="4317260" y="651747"/>
                  </a:cubicBezTo>
                  <a:cubicBezTo>
                    <a:pt x="4140908" y="651149"/>
                    <a:pt x="3964557" y="651287"/>
                    <a:pt x="3788205" y="651609"/>
                  </a:cubicBezTo>
                  <a:cubicBezTo>
                    <a:pt x="3755765" y="651609"/>
                    <a:pt x="3723283" y="653701"/>
                    <a:pt x="3690843" y="654966"/>
                  </a:cubicBezTo>
                  <a:cubicBezTo>
                    <a:pt x="3449570" y="664371"/>
                    <a:pt x="3208177" y="663958"/>
                    <a:pt x="2966745" y="657795"/>
                  </a:cubicBezTo>
                  <a:cubicBezTo>
                    <a:pt x="2942314" y="657174"/>
                    <a:pt x="2917765" y="655495"/>
                    <a:pt x="2893533" y="656415"/>
                  </a:cubicBezTo>
                  <a:cubicBezTo>
                    <a:pt x="2757673" y="661980"/>
                    <a:pt x="2622530" y="653288"/>
                    <a:pt x="2487028" y="651264"/>
                  </a:cubicBezTo>
                  <a:cubicBezTo>
                    <a:pt x="2438207" y="650528"/>
                    <a:pt x="2389067" y="648964"/>
                    <a:pt x="2340526" y="651264"/>
                  </a:cubicBezTo>
                  <a:cubicBezTo>
                    <a:pt x="2205024" y="657542"/>
                    <a:pt x="2069801" y="652896"/>
                    <a:pt x="1934379" y="649700"/>
                  </a:cubicBezTo>
                  <a:cubicBezTo>
                    <a:pt x="1766317" y="645722"/>
                    <a:pt x="1598135" y="642226"/>
                    <a:pt x="1429953" y="641169"/>
                  </a:cubicBezTo>
                  <a:cubicBezTo>
                    <a:pt x="1256391" y="640088"/>
                    <a:pt x="1082750" y="643468"/>
                    <a:pt x="909148" y="642479"/>
                  </a:cubicBezTo>
                  <a:cubicBezTo>
                    <a:pt x="749215" y="641582"/>
                    <a:pt x="589323" y="637489"/>
                    <a:pt x="429391" y="634799"/>
                  </a:cubicBezTo>
                  <a:cubicBezTo>
                    <a:pt x="413130" y="634522"/>
                    <a:pt x="396592" y="633097"/>
                    <a:pt x="380610" y="634293"/>
                  </a:cubicBezTo>
                  <a:cubicBezTo>
                    <a:pt x="261408" y="643077"/>
                    <a:pt x="142485" y="633442"/>
                    <a:pt x="24758" y="633557"/>
                  </a:cubicBezTo>
                  <a:cubicBezTo>
                    <a:pt x="2042" y="623416"/>
                    <a:pt x="9613" y="609572"/>
                    <a:pt x="9613" y="597568"/>
                  </a:cubicBezTo>
                  <a:cubicBezTo>
                    <a:pt x="9613" y="516092"/>
                    <a:pt x="11846" y="434594"/>
                    <a:pt x="10969" y="353141"/>
                  </a:cubicBezTo>
                  <a:cubicBezTo>
                    <a:pt x="10491" y="308391"/>
                    <a:pt x="7302" y="263594"/>
                    <a:pt x="1842" y="218981"/>
                  </a:cubicBezTo>
                  <a:cubicBezTo>
                    <a:pt x="-6647" y="149993"/>
                    <a:pt x="926" y="81694"/>
                    <a:pt x="11965" y="9716"/>
                  </a:cubicBezTo>
                  <a:cubicBezTo>
                    <a:pt x="157111" y="1644"/>
                    <a:pt x="294128" y="-9555"/>
                    <a:pt x="432340" y="5853"/>
                  </a:cubicBezTo>
                  <a:cubicBezTo>
                    <a:pt x="458763" y="8796"/>
                    <a:pt x="486541" y="7324"/>
                    <a:pt x="513522" y="8750"/>
                  </a:cubicBezTo>
                  <a:cubicBezTo>
                    <a:pt x="602514" y="13487"/>
                    <a:pt x="691428" y="18914"/>
                    <a:pt x="780540" y="23514"/>
                  </a:cubicBezTo>
                  <a:cubicBezTo>
                    <a:pt x="837212" y="26434"/>
                    <a:pt x="894003" y="29815"/>
                    <a:pt x="950834" y="30413"/>
                  </a:cubicBezTo>
                  <a:cubicBezTo>
                    <a:pt x="1110846" y="32114"/>
                    <a:pt x="1270938" y="34368"/>
                    <a:pt x="1430909" y="32896"/>
                  </a:cubicBezTo>
                  <a:cubicBezTo>
                    <a:pt x="1577291" y="31539"/>
                    <a:pt x="1723553" y="25560"/>
                    <a:pt x="1869857" y="21697"/>
                  </a:cubicBezTo>
                  <a:cubicBezTo>
                    <a:pt x="1999818" y="18247"/>
                    <a:pt x="2128904" y="6727"/>
                    <a:pt x="2259543" y="9187"/>
                  </a:cubicBezTo>
                  <a:cubicBezTo>
                    <a:pt x="2262174" y="9371"/>
                    <a:pt x="2264884" y="9371"/>
                    <a:pt x="2267514" y="9187"/>
                  </a:cubicBezTo>
                  <a:cubicBezTo>
                    <a:pt x="2337298" y="1207"/>
                    <a:pt x="2407241" y="5002"/>
                    <a:pt x="2477304" y="7577"/>
                  </a:cubicBezTo>
                  <a:cubicBezTo>
                    <a:pt x="2547366" y="10153"/>
                    <a:pt x="2617987" y="12177"/>
                    <a:pt x="2688527" y="14108"/>
                  </a:cubicBezTo>
                  <a:cubicBezTo>
                    <a:pt x="2712798" y="14729"/>
                    <a:pt x="2737228" y="14108"/>
                    <a:pt x="2761579" y="13556"/>
                  </a:cubicBezTo>
                  <a:cubicBezTo>
                    <a:pt x="2921271" y="9831"/>
                    <a:pt x="3080407" y="1759"/>
                    <a:pt x="3240897" y="12062"/>
                  </a:cubicBezTo>
                  <a:cubicBezTo>
                    <a:pt x="3375561" y="20708"/>
                    <a:pt x="3511502" y="22410"/>
                    <a:pt x="3646964" y="26434"/>
                  </a:cubicBezTo>
                  <a:cubicBezTo>
                    <a:pt x="3774496" y="30252"/>
                    <a:pt x="3901748" y="25744"/>
                    <a:pt x="4029239" y="22663"/>
                  </a:cubicBezTo>
                  <a:cubicBezTo>
                    <a:pt x="4134493" y="20110"/>
                    <a:pt x="4240263" y="17420"/>
                    <a:pt x="4346074" y="24020"/>
                  </a:cubicBezTo>
                  <a:cubicBezTo>
                    <a:pt x="4443676" y="30091"/>
                    <a:pt x="4541078" y="24020"/>
                    <a:pt x="4637324" y="12775"/>
                  </a:cubicBezTo>
                  <a:cubicBezTo>
                    <a:pt x="4728668" y="2173"/>
                    <a:pt x="4820650" y="5600"/>
                    <a:pt x="4909005" y="6887"/>
                  </a:cubicBezTo>
                  <a:cubicBezTo>
                    <a:pt x="4914306" y="10176"/>
                    <a:pt x="4916219" y="11234"/>
                    <a:pt x="4917932" y="12430"/>
                  </a:cubicBezTo>
                  <a:cubicBezTo>
                    <a:pt x="4919647" y="13625"/>
                    <a:pt x="4922516" y="14844"/>
                    <a:pt x="4922596" y="1608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9" name="フリーフォーム: 図形 28">
              <a:extLst>
                <a:ext uri="{FF2B5EF4-FFF2-40B4-BE49-F238E27FC236}">
                  <a16:creationId xmlns:a16="http://schemas.microsoft.com/office/drawing/2014/main" id="{02DB7C45-FA1D-5820-5CC7-FF5243F7E47E}"/>
                </a:ext>
              </a:extLst>
            </p:cNvPr>
            <p:cNvSpPr/>
            <p:nvPr/>
          </p:nvSpPr>
          <p:spPr>
            <a:xfrm>
              <a:off x="3667924"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8" name="フリーフォーム: 図形 37">
              <a:extLst>
                <a:ext uri="{FF2B5EF4-FFF2-40B4-BE49-F238E27FC236}">
                  <a16:creationId xmlns:a16="http://schemas.microsoft.com/office/drawing/2014/main" id="{F57DD5B2-4F43-86AC-6021-F31C401DBAEC}"/>
                </a:ext>
              </a:extLst>
            </p:cNvPr>
            <p:cNvSpPr/>
            <p:nvPr/>
          </p:nvSpPr>
          <p:spPr>
            <a:xfrm>
              <a:off x="2345450"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9" name="フリーフォーム: 図形 38">
              <a:extLst>
                <a:ext uri="{FF2B5EF4-FFF2-40B4-BE49-F238E27FC236}">
                  <a16:creationId xmlns:a16="http://schemas.microsoft.com/office/drawing/2014/main" id="{3CCAF2F0-2A51-4BEF-8A9D-F69A1A3F9303}"/>
                </a:ext>
              </a:extLst>
            </p:cNvPr>
            <p:cNvSpPr/>
            <p:nvPr/>
          </p:nvSpPr>
          <p:spPr>
            <a:xfrm>
              <a:off x="1532095"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0" name="フリーフォーム: 図形 39">
              <a:extLst>
                <a:ext uri="{FF2B5EF4-FFF2-40B4-BE49-F238E27FC236}">
                  <a16:creationId xmlns:a16="http://schemas.microsoft.com/office/drawing/2014/main" id="{28A9347F-5DFE-E260-14C6-2ADF49282F1B}"/>
                </a:ext>
              </a:extLst>
            </p:cNvPr>
            <p:cNvSpPr/>
            <p:nvPr/>
          </p:nvSpPr>
          <p:spPr>
            <a:xfrm>
              <a:off x="970040" y="284511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1" name="フリーフォーム: 図形 40">
              <a:extLst>
                <a:ext uri="{FF2B5EF4-FFF2-40B4-BE49-F238E27FC236}">
                  <a16:creationId xmlns:a16="http://schemas.microsoft.com/office/drawing/2014/main" id="{5FCC5B06-176B-24A2-F14B-A43B27EB2AF7}"/>
                </a:ext>
              </a:extLst>
            </p:cNvPr>
            <p:cNvSpPr/>
            <p:nvPr/>
          </p:nvSpPr>
          <p:spPr>
            <a:xfrm>
              <a:off x="1283964"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3" name="フリーフォーム: 図形 42">
              <a:extLst>
                <a:ext uri="{FF2B5EF4-FFF2-40B4-BE49-F238E27FC236}">
                  <a16:creationId xmlns:a16="http://schemas.microsoft.com/office/drawing/2014/main" id="{BE2423B4-098B-7BBB-5619-E673B22EAF9E}"/>
                </a:ext>
              </a:extLst>
            </p:cNvPr>
            <p:cNvSpPr/>
            <p:nvPr/>
          </p:nvSpPr>
          <p:spPr>
            <a:xfrm>
              <a:off x="8845432" y="2866275"/>
              <a:ext cx="116396" cy="24038"/>
            </a:xfrm>
            <a:custGeom>
              <a:avLst/>
              <a:gdLst>
                <a:gd name="connsiteX0" fmla="*/ -1801 w 116396"/>
                <a:gd name="connsiteY0" fmla="*/ 13643 h 24038"/>
                <a:gd name="connsiteX1" fmla="*/ 104050 w 116396"/>
                <a:gd name="connsiteY1" fmla="*/ 3594 h 24038"/>
                <a:gd name="connsiteX2" fmla="*/ 114532 w 116396"/>
                <a:gd name="connsiteY2" fmla="*/ 13137 h 24038"/>
                <a:gd name="connsiteX3" fmla="*/ 105883 w 116396"/>
                <a:gd name="connsiteY3" fmla="*/ 19117 h 24038"/>
                <a:gd name="connsiteX4" fmla="*/ -1801 w 116396"/>
                <a:gd name="connsiteY4" fmla="*/ 13643 h 2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6" h="24038">
                  <a:moveTo>
                    <a:pt x="-1801" y="13643"/>
                  </a:moveTo>
                  <a:cubicBezTo>
                    <a:pt x="41201" y="-3719"/>
                    <a:pt x="71808" y="-5558"/>
                    <a:pt x="104050" y="3594"/>
                  </a:cubicBezTo>
                  <a:cubicBezTo>
                    <a:pt x="109351" y="5112"/>
                    <a:pt x="112977" y="9642"/>
                    <a:pt x="114532" y="13137"/>
                  </a:cubicBezTo>
                  <a:cubicBezTo>
                    <a:pt x="115249" y="14747"/>
                    <a:pt x="109749" y="18519"/>
                    <a:pt x="105883" y="19117"/>
                  </a:cubicBezTo>
                  <a:cubicBezTo>
                    <a:pt x="73682" y="24199"/>
                    <a:pt x="42476" y="23440"/>
                    <a:pt x="-1801" y="136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4" name="フリーフォーム: 図形 43">
              <a:extLst>
                <a:ext uri="{FF2B5EF4-FFF2-40B4-BE49-F238E27FC236}">
                  <a16:creationId xmlns:a16="http://schemas.microsoft.com/office/drawing/2014/main" id="{D087C917-48A4-3760-58B4-3E7027EAA057}"/>
                </a:ext>
              </a:extLst>
            </p:cNvPr>
            <p:cNvSpPr/>
            <p:nvPr/>
          </p:nvSpPr>
          <p:spPr>
            <a:xfrm>
              <a:off x="3872364"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5" name="フリーフォーム: 図形 44">
              <a:extLst>
                <a:ext uri="{FF2B5EF4-FFF2-40B4-BE49-F238E27FC236}">
                  <a16:creationId xmlns:a16="http://schemas.microsoft.com/office/drawing/2014/main" id="{6B8A6F1B-85DE-3BC3-BBCE-9AC75A32DE40}"/>
                </a:ext>
              </a:extLst>
            </p:cNvPr>
            <p:cNvSpPr/>
            <p:nvPr/>
          </p:nvSpPr>
          <p:spPr>
            <a:xfrm>
              <a:off x="3933626"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6" name="フリーフォーム: 図形 45">
              <a:extLst>
                <a:ext uri="{FF2B5EF4-FFF2-40B4-BE49-F238E27FC236}">
                  <a16:creationId xmlns:a16="http://schemas.microsoft.com/office/drawing/2014/main" id="{2C880C71-CB11-370F-DCB1-F33DB50134A2}"/>
                </a:ext>
              </a:extLst>
            </p:cNvPr>
            <p:cNvSpPr/>
            <p:nvPr/>
          </p:nvSpPr>
          <p:spPr>
            <a:xfrm>
              <a:off x="8125294"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7" name="フリーフォーム: 図形 46">
              <a:extLst>
                <a:ext uri="{FF2B5EF4-FFF2-40B4-BE49-F238E27FC236}">
                  <a16:creationId xmlns:a16="http://schemas.microsoft.com/office/drawing/2014/main" id="{F49EE4EF-82C4-D864-488F-11A91F7113B9}"/>
                </a:ext>
              </a:extLst>
            </p:cNvPr>
            <p:cNvSpPr/>
            <p:nvPr/>
          </p:nvSpPr>
          <p:spPr>
            <a:xfrm>
              <a:off x="8174140"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8" name="フリーフォーム: 図形 47">
              <a:extLst>
                <a:ext uri="{FF2B5EF4-FFF2-40B4-BE49-F238E27FC236}">
                  <a16:creationId xmlns:a16="http://schemas.microsoft.com/office/drawing/2014/main" id="{431DD04E-1C6B-6A1E-A336-D27D937CB9FD}"/>
                </a:ext>
              </a:extLst>
            </p:cNvPr>
            <p:cNvSpPr/>
            <p:nvPr/>
          </p:nvSpPr>
          <p:spPr>
            <a:xfrm>
              <a:off x="2072333"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49" name="フリーフォーム: 図形 48">
              <a:extLst>
                <a:ext uri="{FF2B5EF4-FFF2-40B4-BE49-F238E27FC236}">
                  <a16:creationId xmlns:a16="http://schemas.microsoft.com/office/drawing/2014/main" id="{A66C947F-133D-492C-91B7-B0818745394D}"/>
                </a:ext>
              </a:extLst>
            </p:cNvPr>
            <p:cNvSpPr/>
            <p:nvPr/>
          </p:nvSpPr>
          <p:spPr>
            <a:xfrm>
              <a:off x="8587825" y="2097200"/>
              <a:ext cx="106921" cy="22652"/>
            </a:xfrm>
            <a:custGeom>
              <a:avLst/>
              <a:gdLst>
                <a:gd name="connsiteX0" fmla="*/ 105121 w 106921"/>
                <a:gd name="connsiteY0" fmla="*/ 16899 h 22652"/>
                <a:gd name="connsiteX1" fmla="*/ 12302 w 106921"/>
                <a:gd name="connsiteY1" fmla="*/ 18739 h 22652"/>
                <a:gd name="connsiteX2" fmla="*/ -1767 w 106921"/>
                <a:gd name="connsiteY2" fmla="*/ 10254 h 22652"/>
                <a:gd name="connsiteX3" fmla="*/ 9073 w 106921"/>
                <a:gd name="connsiteY3" fmla="*/ 572 h 22652"/>
                <a:gd name="connsiteX4" fmla="*/ 98504 w 106921"/>
                <a:gd name="connsiteY4" fmla="*/ 4528 h 22652"/>
                <a:gd name="connsiteX5" fmla="*/ 105121 w 106921"/>
                <a:gd name="connsiteY5" fmla="*/ 16899 h 2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921" h="22652">
                  <a:moveTo>
                    <a:pt x="105121" y="16899"/>
                  </a:moveTo>
                  <a:cubicBezTo>
                    <a:pt x="73238" y="22258"/>
                    <a:pt x="42670" y="21361"/>
                    <a:pt x="12302" y="18739"/>
                  </a:cubicBezTo>
                  <a:cubicBezTo>
                    <a:pt x="5447" y="17474"/>
                    <a:pt x="146" y="14278"/>
                    <a:pt x="-1767" y="10254"/>
                  </a:cubicBezTo>
                  <a:cubicBezTo>
                    <a:pt x="-2325" y="7103"/>
                    <a:pt x="4012" y="1216"/>
                    <a:pt x="9073" y="572"/>
                  </a:cubicBezTo>
                  <a:cubicBezTo>
                    <a:pt x="39362" y="-3245"/>
                    <a:pt x="70009" y="-2923"/>
                    <a:pt x="98504" y="4528"/>
                  </a:cubicBezTo>
                  <a:cubicBezTo>
                    <a:pt x="102769" y="5654"/>
                    <a:pt x="102569" y="11725"/>
                    <a:pt x="105121" y="1689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0" name="フリーフォーム: 図形 49">
              <a:extLst>
                <a:ext uri="{FF2B5EF4-FFF2-40B4-BE49-F238E27FC236}">
                  <a16:creationId xmlns:a16="http://schemas.microsoft.com/office/drawing/2014/main" id="{28810E83-1144-4E29-D567-A8FFCD57F8F6}"/>
                </a:ext>
              </a:extLst>
            </p:cNvPr>
            <p:cNvSpPr/>
            <p:nvPr/>
          </p:nvSpPr>
          <p:spPr>
            <a:xfrm>
              <a:off x="8829252" y="2094489"/>
              <a:ext cx="94970" cy="24027"/>
            </a:xfrm>
            <a:custGeom>
              <a:avLst/>
              <a:gdLst>
                <a:gd name="connsiteX0" fmla="*/ 93169 w 94970"/>
                <a:gd name="connsiteY0" fmla="*/ 9975 h 24027"/>
                <a:gd name="connsiteX1" fmla="*/ 6169 w 94970"/>
                <a:gd name="connsiteY1" fmla="*/ 18529 h 24027"/>
                <a:gd name="connsiteX2" fmla="*/ -1801 w 94970"/>
                <a:gd name="connsiteY2" fmla="*/ 11884 h 24027"/>
                <a:gd name="connsiteX3" fmla="*/ 6926 w 94970"/>
                <a:gd name="connsiteY3" fmla="*/ 1512 h 24027"/>
                <a:gd name="connsiteX4" fmla="*/ 93169 w 94970"/>
                <a:gd name="connsiteY4" fmla="*/ 9975 h 2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70" h="24027">
                  <a:moveTo>
                    <a:pt x="93169" y="9975"/>
                  </a:moveTo>
                  <a:cubicBezTo>
                    <a:pt x="66707" y="25290"/>
                    <a:pt x="36856" y="23773"/>
                    <a:pt x="6169" y="18529"/>
                  </a:cubicBezTo>
                  <a:cubicBezTo>
                    <a:pt x="1666" y="17288"/>
                    <a:pt x="-1363" y="14758"/>
                    <a:pt x="-1801" y="11884"/>
                  </a:cubicBezTo>
                  <a:cubicBezTo>
                    <a:pt x="-845" y="8158"/>
                    <a:pt x="2462" y="2133"/>
                    <a:pt x="6926" y="1512"/>
                  </a:cubicBezTo>
                  <a:cubicBezTo>
                    <a:pt x="36817" y="-2535"/>
                    <a:pt x="67384" y="-5823"/>
                    <a:pt x="93169" y="997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1" name="フリーフォーム: 図形 50">
              <a:extLst>
                <a:ext uri="{FF2B5EF4-FFF2-40B4-BE49-F238E27FC236}">
                  <a16:creationId xmlns:a16="http://schemas.microsoft.com/office/drawing/2014/main" id="{412ED08B-D240-A622-2CE4-0E63CEC2CD24}"/>
                </a:ext>
              </a:extLst>
            </p:cNvPr>
            <p:cNvSpPr/>
            <p:nvPr/>
          </p:nvSpPr>
          <p:spPr>
            <a:xfrm>
              <a:off x="362601" y="2778381"/>
              <a:ext cx="46381" cy="46228"/>
            </a:xfrm>
            <a:custGeom>
              <a:avLst/>
              <a:gdLst>
                <a:gd name="connsiteX0" fmla="*/ 44580 w 46381"/>
                <a:gd name="connsiteY0" fmla="*/ 22062 h 46228"/>
                <a:gd name="connsiteX1" fmla="*/ 32624 w 46381"/>
                <a:gd name="connsiteY1" fmla="*/ 40988 h 46228"/>
                <a:gd name="connsiteX2" fmla="*/ 19870 w 46381"/>
                <a:gd name="connsiteY2" fmla="*/ 44392 h 46228"/>
                <a:gd name="connsiteX3" fmla="*/ 7516 w 46381"/>
                <a:gd name="connsiteY3" fmla="*/ 40345 h 46228"/>
                <a:gd name="connsiteX4" fmla="*/ 9509 w 46381"/>
                <a:gd name="connsiteY4" fmla="*/ 1504 h 46228"/>
                <a:gd name="connsiteX5" fmla="*/ 22341 w 46381"/>
                <a:gd name="connsiteY5" fmla="*/ -1831 h 46228"/>
                <a:gd name="connsiteX6" fmla="*/ 34776 w 46381"/>
                <a:gd name="connsiteY6" fmla="*/ 2148 h 46228"/>
                <a:gd name="connsiteX7" fmla="*/ 44580 w 46381"/>
                <a:gd name="connsiteY7" fmla="*/ 22062 h 4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81" h="46228">
                  <a:moveTo>
                    <a:pt x="44580" y="22062"/>
                  </a:moveTo>
                  <a:cubicBezTo>
                    <a:pt x="41192" y="28501"/>
                    <a:pt x="37207" y="34802"/>
                    <a:pt x="32624" y="40988"/>
                  </a:cubicBezTo>
                  <a:cubicBezTo>
                    <a:pt x="31070" y="42874"/>
                    <a:pt x="24135" y="44507"/>
                    <a:pt x="19870" y="44392"/>
                  </a:cubicBezTo>
                  <a:cubicBezTo>
                    <a:pt x="14929" y="44139"/>
                    <a:pt x="10425" y="42667"/>
                    <a:pt x="7516" y="40345"/>
                  </a:cubicBezTo>
                  <a:cubicBezTo>
                    <a:pt x="-3922" y="27328"/>
                    <a:pt x="-6552" y="14083"/>
                    <a:pt x="9509" y="1504"/>
                  </a:cubicBezTo>
                  <a:cubicBezTo>
                    <a:pt x="12777" y="-589"/>
                    <a:pt x="17439" y="-1808"/>
                    <a:pt x="22341" y="-1831"/>
                  </a:cubicBezTo>
                  <a:cubicBezTo>
                    <a:pt x="26765" y="-1831"/>
                    <a:pt x="33421" y="170"/>
                    <a:pt x="34776" y="2148"/>
                  </a:cubicBezTo>
                  <a:cubicBezTo>
                    <a:pt x="38682" y="8679"/>
                    <a:pt x="41949" y="15325"/>
                    <a:pt x="44580" y="2206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2" name="フリーフォーム: 図形 51">
              <a:extLst>
                <a:ext uri="{FF2B5EF4-FFF2-40B4-BE49-F238E27FC236}">
                  <a16:creationId xmlns:a16="http://schemas.microsoft.com/office/drawing/2014/main" id="{4FC71864-622C-B398-5167-A4BFA1E47307}"/>
                </a:ext>
              </a:extLst>
            </p:cNvPr>
            <p:cNvSpPr/>
            <p:nvPr/>
          </p:nvSpPr>
          <p:spPr>
            <a:xfrm>
              <a:off x="8394450" y="2093069"/>
              <a:ext cx="92501" cy="23447"/>
            </a:xfrm>
            <a:custGeom>
              <a:avLst/>
              <a:gdLst>
                <a:gd name="connsiteX0" fmla="*/ -1801 w 92501"/>
                <a:gd name="connsiteY0" fmla="*/ 7325 h 23447"/>
                <a:gd name="connsiteX1" fmla="*/ 83605 w 92501"/>
                <a:gd name="connsiteY1" fmla="*/ 2104 h 23447"/>
                <a:gd name="connsiteX2" fmla="*/ 90619 w 92501"/>
                <a:gd name="connsiteY2" fmla="*/ 8750 h 23447"/>
                <a:gd name="connsiteX3" fmla="*/ 86633 w 92501"/>
                <a:gd name="connsiteY3" fmla="*/ 16178 h 23447"/>
                <a:gd name="connsiteX4" fmla="*/ 50765 w 92501"/>
                <a:gd name="connsiteY4" fmla="*/ 21582 h 23447"/>
                <a:gd name="connsiteX5" fmla="*/ -1801 w 92501"/>
                <a:gd name="connsiteY5" fmla="*/ 7325 h 23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01" h="23447">
                  <a:moveTo>
                    <a:pt x="-1801" y="7325"/>
                  </a:moveTo>
                  <a:cubicBezTo>
                    <a:pt x="24383" y="-5507"/>
                    <a:pt x="53994" y="-2449"/>
                    <a:pt x="83605" y="2104"/>
                  </a:cubicBezTo>
                  <a:cubicBezTo>
                    <a:pt x="86993" y="2633"/>
                    <a:pt x="90141" y="6359"/>
                    <a:pt x="90619" y="8750"/>
                  </a:cubicBezTo>
                  <a:cubicBezTo>
                    <a:pt x="91098" y="11142"/>
                    <a:pt x="89423" y="15649"/>
                    <a:pt x="86633" y="16178"/>
                  </a:cubicBezTo>
                  <a:cubicBezTo>
                    <a:pt x="75116" y="18708"/>
                    <a:pt x="62721" y="21490"/>
                    <a:pt x="50765" y="21582"/>
                  </a:cubicBezTo>
                  <a:cubicBezTo>
                    <a:pt x="30799" y="21720"/>
                    <a:pt x="8919" y="22111"/>
                    <a:pt x="-1801" y="732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3" name="フリーフォーム: 図形 52">
              <a:extLst>
                <a:ext uri="{FF2B5EF4-FFF2-40B4-BE49-F238E27FC236}">
                  <a16:creationId xmlns:a16="http://schemas.microsoft.com/office/drawing/2014/main" id="{4701F6BD-89CF-6653-13B8-B28326104046}"/>
                </a:ext>
              </a:extLst>
            </p:cNvPr>
            <p:cNvSpPr/>
            <p:nvPr/>
          </p:nvSpPr>
          <p:spPr>
            <a:xfrm>
              <a:off x="8618235" y="2866318"/>
              <a:ext cx="98524" cy="24862"/>
            </a:xfrm>
            <a:custGeom>
              <a:avLst/>
              <a:gdLst>
                <a:gd name="connsiteX0" fmla="*/ 44382 w 98524"/>
                <a:gd name="connsiteY0" fmla="*/ -1831 h 24862"/>
                <a:gd name="connsiteX1" fmla="*/ 82920 w 98524"/>
                <a:gd name="connsiteY1" fmla="*/ 1136 h 24862"/>
                <a:gd name="connsiteX2" fmla="*/ 96710 w 98524"/>
                <a:gd name="connsiteY2" fmla="*/ 10335 h 24862"/>
                <a:gd name="connsiteX3" fmla="*/ 84235 w 98524"/>
                <a:gd name="connsiteY3" fmla="*/ 19786 h 24862"/>
                <a:gd name="connsiteX4" fmla="*/ 8514 w 98524"/>
                <a:gd name="connsiteY4" fmla="*/ 17923 h 24862"/>
                <a:gd name="connsiteX5" fmla="*/ -1689 w 98524"/>
                <a:gd name="connsiteY5" fmla="*/ 8403 h 24862"/>
                <a:gd name="connsiteX6" fmla="*/ 13535 w 98524"/>
                <a:gd name="connsiteY6" fmla="*/ 216 h 24862"/>
                <a:gd name="connsiteX7" fmla="*/ 44382 w 98524"/>
                <a:gd name="connsiteY7" fmla="*/ -1831 h 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24" h="24862">
                  <a:moveTo>
                    <a:pt x="44382" y="-1831"/>
                  </a:moveTo>
                  <a:cubicBezTo>
                    <a:pt x="57414" y="-957"/>
                    <a:pt x="70805" y="-979"/>
                    <a:pt x="82920" y="1136"/>
                  </a:cubicBezTo>
                  <a:cubicBezTo>
                    <a:pt x="89018" y="2194"/>
                    <a:pt x="96351" y="7023"/>
                    <a:pt x="96710" y="10335"/>
                  </a:cubicBezTo>
                  <a:cubicBezTo>
                    <a:pt x="97068" y="13646"/>
                    <a:pt x="90054" y="18751"/>
                    <a:pt x="84235" y="19786"/>
                  </a:cubicBezTo>
                  <a:cubicBezTo>
                    <a:pt x="58928" y="24385"/>
                    <a:pt x="32905" y="24385"/>
                    <a:pt x="8514" y="17923"/>
                  </a:cubicBezTo>
                  <a:cubicBezTo>
                    <a:pt x="3133" y="16497"/>
                    <a:pt x="-2685" y="11208"/>
                    <a:pt x="-1689" y="8403"/>
                  </a:cubicBezTo>
                  <a:cubicBezTo>
                    <a:pt x="-533" y="5160"/>
                    <a:pt x="7198" y="1504"/>
                    <a:pt x="13535" y="216"/>
                  </a:cubicBezTo>
                  <a:cubicBezTo>
                    <a:pt x="23140" y="-1532"/>
                    <a:pt x="34020" y="-1233"/>
                    <a:pt x="44382"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4" name="フリーフォーム: 図形 53">
              <a:extLst>
                <a:ext uri="{FF2B5EF4-FFF2-40B4-BE49-F238E27FC236}">
                  <a16:creationId xmlns:a16="http://schemas.microsoft.com/office/drawing/2014/main" id="{516E23D9-2378-94F3-FEEA-F99E1FBF61CE}"/>
                </a:ext>
              </a:extLst>
            </p:cNvPr>
            <p:cNvSpPr/>
            <p:nvPr/>
          </p:nvSpPr>
          <p:spPr>
            <a:xfrm>
              <a:off x="359962" y="2401611"/>
              <a:ext cx="45030" cy="48251"/>
            </a:xfrm>
            <a:custGeom>
              <a:avLst/>
              <a:gdLst>
                <a:gd name="connsiteX0" fmla="*/ -1801 w 45030"/>
                <a:gd name="connsiteY0" fmla="*/ 30457 h 48251"/>
                <a:gd name="connsiteX1" fmla="*/ 5053 w 45030"/>
                <a:gd name="connsiteY1" fmla="*/ 6840 h 48251"/>
                <a:gd name="connsiteX2" fmla="*/ 24980 w 45030"/>
                <a:gd name="connsiteY2" fmla="*/ -1738 h 48251"/>
                <a:gd name="connsiteX3" fmla="*/ 42675 w 45030"/>
                <a:gd name="connsiteY3" fmla="*/ 9760 h 48251"/>
                <a:gd name="connsiteX4" fmla="*/ 38690 w 45030"/>
                <a:gd name="connsiteY4" fmla="*/ 30135 h 48251"/>
                <a:gd name="connsiteX5" fmla="*/ 11151 w 45030"/>
                <a:gd name="connsiteY5" fmla="*/ 44991 h 48251"/>
                <a:gd name="connsiteX6" fmla="*/ -1801 w 45030"/>
                <a:gd name="connsiteY6" fmla="*/ 30457 h 48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30" h="48251">
                  <a:moveTo>
                    <a:pt x="-1801" y="30457"/>
                  </a:moveTo>
                  <a:cubicBezTo>
                    <a:pt x="749" y="20430"/>
                    <a:pt x="391" y="13072"/>
                    <a:pt x="5053" y="6840"/>
                  </a:cubicBezTo>
                  <a:cubicBezTo>
                    <a:pt x="8003" y="2884"/>
                    <a:pt x="20557" y="-2612"/>
                    <a:pt x="24980" y="-1738"/>
                  </a:cubicBezTo>
                  <a:cubicBezTo>
                    <a:pt x="33629" y="309"/>
                    <a:pt x="40165" y="4563"/>
                    <a:pt x="42675" y="9760"/>
                  </a:cubicBezTo>
                  <a:cubicBezTo>
                    <a:pt x="44548" y="16291"/>
                    <a:pt x="41281" y="23558"/>
                    <a:pt x="38690" y="30135"/>
                  </a:cubicBezTo>
                  <a:cubicBezTo>
                    <a:pt x="33549" y="42346"/>
                    <a:pt x="19002" y="49682"/>
                    <a:pt x="11151" y="44991"/>
                  </a:cubicBezTo>
                  <a:cubicBezTo>
                    <a:pt x="3300" y="40299"/>
                    <a:pt x="1228" y="33998"/>
                    <a:pt x="-1801" y="3045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5" name="フリーフォーム: 図形 54">
              <a:extLst>
                <a:ext uri="{FF2B5EF4-FFF2-40B4-BE49-F238E27FC236}">
                  <a16:creationId xmlns:a16="http://schemas.microsoft.com/office/drawing/2014/main" id="{D16B9A5A-3320-0D99-DE61-FAD46C6FC632}"/>
                </a:ext>
              </a:extLst>
            </p:cNvPr>
            <p:cNvSpPr/>
            <p:nvPr/>
          </p:nvSpPr>
          <p:spPr>
            <a:xfrm>
              <a:off x="3634316"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6" name="フリーフォーム: 図形 55">
              <a:extLst>
                <a:ext uri="{FF2B5EF4-FFF2-40B4-BE49-F238E27FC236}">
                  <a16:creationId xmlns:a16="http://schemas.microsoft.com/office/drawing/2014/main" id="{F1568BB7-AE81-32A6-A6AC-E46C00336391}"/>
                </a:ext>
              </a:extLst>
            </p:cNvPr>
            <p:cNvSpPr/>
            <p:nvPr/>
          </p:nvSpPr>
          <p:spPr>
            <a:xfrm>
              <a:off x="2740809"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7" name="フリーフォーム: 図形 56">
              <a:extLst>
                <a:ext uri="{FF2B5EF4-FFF2-40B4-BE49-F238E27FC236}">
                  <a16:creationId xmlns:a16="http://schemas.microsoft.com/office/drawing/2014/main" id="{A5C4ACAF-96C7-07CA-7720-8505497FDD06}"/>
                </a:ext>
              </a:extLst>
            </p:cNvPr>
            <p:cNvSpPr/>
            <p:nvPr/>
          </p:nvSpPr>
          <p:spPr>
            <a:xfrm>
              <a:off x="729006" y="2846818"/>
              <a:ext cx="106154" cy="22812"/>
            </a:xfrm>
            <a:custGeom>
              <a:avLst/>
              <a:gdLst>
                <a:gd name="connsiteX0" fmla="*/ -1801 w 106154"/>
                <a:gd name="connsiteY0" fmla="*/ 15669 h 22812"/>
                <a:gd name="connsiteX1" fmla="*/ 18445 w 106154"/>
                <a:gd name="connsiteY1" fmla="*/ 3067 h 22812"/>
                <a:gd name="connsiteX2" fmla="*/ 85837 w 106154"/>
                <a:gd name="connsiteY2" fmla="*/ -1831 h 22812"/>
                <a:gd name="connsiteX3" fmla="*/ 104170 w 106154"/>
                <a:gd name="connsiteY3" fmla="*/ 8219 h 22812"/>
                <a:gd name="connsiteX4" fmla="*/ 92612 w 106154"/>
                <a:gd name="connsiteY4" fmla="*/ 17003 h 22812"/>
                <a:gd name="connsiteX5" fmla="*/ -1801 w 106154"/>
                <a:gd name="connsiteY5" fmla="*/ 15669 h 2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54" h="22812">
                  <a:moveTo>
                    <a:pt x="-1801" y="15669"/>
                  </a:moveTo>
                  <a:cubicBezTo>
                    <a:pt x="6767" y="10104"/>
                    <a:pt x="11430" y="3988"/>
                    <a:pt x="18445" y="3067"/>
                  </a:cubicBezTo>
                  <a:cubicBezTo>
                    <a:pt x="40563" y="170"/>
                    <a:pt x="63160" y="-1486"/>
                    <a:pt x="85837" y="-1831"/>
                  </a:cubicBezTo>
                  <a:cubicBezTo>
                    <a:pt x="92094" y="-1831"/>
                    <a:pt x="100583" y="4057"/>
                    <a:pt x="104170" y="8219"/>
                  </a:cubicBezTo>
                  <a:cubicBezTo>
                    <a:pt x="105644" y="9943"/>
                    <a:pt x="97912" y="16199"/>
                    <a:pt x="92612" y="17003"/>
                  </a:cubicBezTo>
                  <a:cubicBezTo>
                    <a:pt x="63359" y="21396"/>
                    <a:pt x="33668" y="23649"/>
                    <a:pt x="-1801" y="156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8" name="フリーフォーム: 図形 57">
              <a:extLst>
                <a:ext uri="{FF2B5EF4-FFF2-40B4-BE49-F238E27FC236}">
                  <a16:creationId xmlns:a16="http://schemas.microsoft.com/office/drawing/2014/main" id="{12CDA9F4-DFB0-A60A-8309-B00E1031A02C}"/>
                </a:ext>
              </a:extLst>
            </p:cNvPr>
            <p:cNvSpPr/>
            <p:nvPr/>
          </p:nvSpPr>
          <p:spPr>
            <a:xfrm>
              <a:off x="2911675"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59" name="フリーフォーム: 図形 58">
              <a:extLst>
                <a:ext uri="{FF2B5EF4-FFF2-40B4-BE49-F238E27FC236}">
                  <a16:creationId xmlns:a16="http://schemas.microsoft.com/office/drawing/2014/main" id="{BC722F67-94B3-B597-9B36-96C2790310C2}"/>
                </a:ext>
              </a:extLst>
            </p:cNvPr>
            <p:cNvSpPr/>
            <p:nvPr/>
          </p:nvSpPr>
          <p:spPr>
            <a:xfrm>
              <a:off x="3170612"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0" name="フリーフォーム: 図形 59">
              <a:extLst>
                <a:ext uri="{FF2B5EF4-FFF2-40B4-BE49-F238E27FC236}">
                  <a16:creationId xmlns:a16="http://schemas.microsoft.com/office/drawing/2014/main" id="{1362EA20-37F1-4D34-F534-E25FA655FF32}"/>
                </a:ext>
              </a:extLst>
            </p:cNvPr>
            <p:cNvSpPr/>
            <p:nvPr/>
          </p:nvSpPr>
          <p:spPr>
            <a:xfrm>
              <a:off x="3417552"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1" name="フリーフォーム: 図形 60">
              <a:extLst>
                <a:ext uri="{FF2B5EF4-FFF2-40B4-BE49-F238E27FC236}">
                  <a16:creationId xmlns:a16="http://schemas.microsoft.com/office/drawing/2014/main" id="{1BAF4354-0DDF-46F2-A576-FD18A92EFEC2}"/>
                </a:ext>
              </a:extLst>
            </p:cNvPr>
            <p:cNvSpPr/>
            <p:nvPr/>
          </p:nvSpPr>
          <p:spPr>
            <a:xfrm>
              <a:off x="9557594" y="2373636"/>
              <a:ext cx="44458" cy="40585"/>
            </a:xfrm>
            <a:custGeom>
              <a:avLst/>
              <a:gdLst>
                <a:gd name="connsiteX0" fmla="*/ 8064 w 44458"/>
                <a:gd name="connsiteY0" fmla="*/ 38678 h 40585"/>
                <a:gd name="connsiteX1" fmla="*/ 4915 w 44458"/>
                <a:gd name="connsiteY1" fmla="*/ 2574 h 40585"/>
                <a:gd name="connsiteX2" fmla="*/ 30700 w 44458"/>
                <a:gd name="connsiteY2" fmla="*/ 412 h 40585"/>
                <a:gd name="connsiteX3" fmla="*/ 28708 w 44458"/>
                <a:gd name="connsiteY3" fmla="*/ 37505 h 40585"/>
                <a:gd name="connsiteX4" fmla="*/ 8064 w 44458"/>
                <a:gd name="connsiteY4" fmla="*/ 38678 h 40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8" h="40585">
                  <a:moveTo>
                    <a:pt x="8064" y="38678"/>
                  </a:moveTo>
                  <a:cubicBezTo>
                    <a:pt x="-2856" y="26260"/>
                    <a:pt x="-5845" y="14624"/>
                    <a:pt x="4915" y="2574"/>
                  </a:cubicBezTo>
                  <a:cubicBezTo>
                    <a:pt x="8901" y="-2025"/>
                    <a:pt x="24842" y="-3474"/>
                    <a:pt x="30700" y="412"/>
                  </a:cubicBezTo>
                  <a:cubicBezTo>
                    <a:pt x="46921" y="11496"/>
                    <a:pt x="47001" y="25708"/>
                    <a:pt x="28708" y="37505"/>
                  </a:cubicBezTo>
                  <a:cubicBezTo>
                    <a:pt x="25519" y="39575"/>
                    <a:pt x="15038" y="38379"/>
                    <a:pt x="8064" y="386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2" name="フリーフォーム: 図形 61">
              <a:extLst>
                <a:ext uri="{FF2B5EF4-FFF2-40B4-BE49-F238E27FC236}">
                  <a16:creationId xmlns:a16="http://schemas.microsoft.com/office/drawing/2014/main" id="{B45610F3-B4D0-9980-B31F-374C6479C44C}"/>
                </a:ext>
              </a:extLst>
            </p:cNvPr>
            <p:cNvSpPr/>
            <p:nvPr/>
          </p:nvSpPr>
          <p:spPr>
            <a:xfrm>
              <a:off x="9293462" y="2868640"/>
              <a:ext cx="99438" cy="22972"/>
            </a:xfrm>
            <a:custGeom>
              <a:avLst/>
              <a:gdLst>
                <a:gd name="connsiteX0" fmla="*/ 97637 w 99438"/>
                <a:gd name="connsiteY0" fmla="*/ 11992 h 22972"/>
                <a:gd name="connsiteX1" fmla="*/ 10557 w 99438"/>
                <a:gd name="connsiteY1" fmla="*/ 19121 h 22972"/>
                <a:gd name="connsiteX2" fmla="*/ -1797 w 99438"/>
                <a:gd name="connsiteY2" fmla="*/ 10612 h 22972"/>
                <a:gd name="connsiteX3" fmla="*/ 10397 w 99438"/>
                <a:gd name="connsiteY3" fmla="*/ 1206 h 22972"/>
                <a:gd name="connsiteX4" fmla="*/ 97637 w 99438"/>
                <a:gd name="connsiteY4" fmla="*/ 11992 h 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8" h="22972">
                  <a:moveTo>
                    <a:pt x="97637" y="11992"/>
                  </a:moveTo>
                  <a:cubicBezTo>
                    <a:pt x="60095" y="22731"/>
                    <a:pt x="35266" y="22409"/>
                    <a:pt x="10557" y="19121"/>
                  </a:cubicBezTo>
                  <a:cubicBezTo>
                    <a:pt x="5137" y="18385"/>
                    <a:pt x="-1997" y="13463"/>
                    <a:pt x="-1797" y="10612"/>
                  </a:cubicBezTo>
                  <a:cubicBezTo>
                    <a:pt x="-562" y="6541"/>
                    <a:pt x="3942" y="3046"/>
                    <a:pt x="10397" y="1206"/>
                  </a:cubicBezTo>
                  <a:cubicBezTo>
                    <a:pt x="38893" y="-5600"/>
                    <a:pt x="63283" y="-518"/>
                    <a:pt x="97637" y="119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3" name="フリーフォーム: 図形 62">
              <a:extLst>
                <a:ext uri="{FF2B5EF4-FFF2-40B4-BE49-F238E27FC236}">
                  <a16:creationId xmlns:a16="http://schemas.microsoft.com/office/drawing/2014/main" id="{CDEDB772-E708-1A66-9109-54804D561FD2}"/>
                </a:ext>
              </a:extLst>
            </p:cNvPr>
            <p:cNvSpPr/>
            <p:nvPr/>
          </p:nvSpPr>
          <p:spPr>
            <a:xfrm>
              <a:off x="9470078" y="2874084"/>
              <a:ext cx="80706" cy="22888"/>
            </a:xfrm>
            <a:custGeom>
              <a:avLst/>
              <a:gdLst>
                <a:gd name="connsiteX0" fmla="*/ 46440 w 80706"/>
                <a:gd name="connsiteY0" fmla="*/ 21058 h 22888"/>
                <a:gd name="connsiteX1" fmla="*/ 21492 w 80706"/>
                <a:gd name="connsiteY1" fmla="*/ 19103 h 22888"/>
                <a:gd name="connsiteX2" fmla="*/ -1105 w 80706"/>
                <a:gd name="connsiteY2" fmla="*/ 9284 h 22888"/>
                <a:gd name="connsiteX3" fmla="*/ 26274 w 80706"/>
                <a:gd name="connsiteY3" fmla="*/ -1823 h 22888"/>
                <a:gd name="connsiteX4" fmla="*/ 64733 w 80706"/>
                <a:gd name="connsiteY4" fmla="*/ 614 h 22888"/>
                <a:gd name="connsiteX5" fmla="*/ 78881 w 80706"/>
                <a:gd name="connsiteY5" fmla="*/ 9100 h 22888"/>
                <a:gd name="connsiteX6" fmla="*/ 66925 w 80706"/>
                <a:gd name="connsiteY6" fmla="*/ 18298 h 22888"/>
                <a:gd name="connsiteX7" fmla="*/ 46440 w 80706"/>
                <a:gd name="connsiteY7" fmla="*/ 21058 h 2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06" h="22888">
                  <a:moveTo>
                    <a:pt x="46440" y="21058"/>
                  </a:moveTo>
                  <a:cubicBezTo>
                    <a:pt x="36756" y="20391"/>
                    <a:pt x="28107" y="20874"/>
                    <a:pt x="21492" y="19103"/>
                  </a:cubicBezTo>
                  <a:cubicBezTo>
                    <a:pt x="12685" y="16942"/>
                    <a:pt x="4913" y="13585"/>
                    <a:pt x="-1105" y="9284"/>
                  </a:cubicBezTo>
                  <a:cubicBezTo>
                    <a:pt x="-5609" y="5628"/>
                    <a:pt x="12685" y="-2099"/>
                    <a:pt x="26274" y="-1823"/>
                  </a:cubicBezTo>
                  <a:cubicBezTo>
                    <a:pt x="39227" y="-1846"/>
                    <a:pt x="52099" y="-1041"/>
                    <a:pt x="64733" y="614"/>
                  </a:cubicBezTo>
                  <a:cubicBezTo>
                    <a:pt x="70791" y="1558"/>
                    <a:pt x="78403" y="5973"/>
                    <a:pt x="78881" y="9100"/>
                  </a:cubicBezTo>
                  <a:cubicBezTo>
                    <a:pt x="79359" y="12228"/>
                    <a:pt x="72664" y="16459"/>
                    <a:pt x="66925" y="18298"/>
                  </a:cubicBezTo>
                  <a:cubicBezTo>
                    <a:pt x="61186" y="20138"/>
                    <a:pt x="52259" y="20391"/>
                    <a:pt x="46440" y="2105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4" name="フリーフォーム: 図形 63">
              <a:extLst>
                <a:ext uri="{FF2B5EF4-FFF2-40B4-BE49-F238E27FC236}">
                  <a16:creationId xmlns:a16="http://schemas.microsoft.com/office/drawing/2014/main" id="{0696F4B9-75AA-1CA0-A515-47D36FD243F6}"/>
                </a:ext>
              </a:extLst>
            </p:cNvPr>
            <p:cNvSpPr/>
            <p:nvPr/>
          </p:nvSpPr>
          <p:spPr>
            <a:xfrm>
              <a:off x="9433790" y="2092789"/>
              <a:ext cx="79986" cy="24216"/>
            </a:xfrm>
            <a:custGeom>
              <a:avLst/>
              <a:gdLst>
                <a:gd name="connsiteX0" fmla="*/ -1801 w 79986"/>
                <a:gd name="connsiteY0" fmla="*/ 8432 h 24216"/>
                <a:gd name="connsiteX1" fmla="*/ 65950 w 79986"/>
                <a:gd name="connsiteY1" fmla="*/ 659 h 24216"/>
                <a:gd name="connsiteX2" fmla="*/ 78185 w 79986"/>
                <a:gd name="connsiteY2" fmla="*/ 10134 h 24216"/>
                <a:gd name="connsiteX3" fmla="*/ 65830 w 79986"/>
                <a:gd name="connsiteY3" fmla="*/ 19332 h 24216"/>
                <a:gd name="connsiteX4" fmla="*/ -1801 w 79986"/>
                <a:gd name="connsiteY4" fmla="*/ 8432 h 2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86" h="24216">
                  <a:moveTo>
                    <a:pt x="-1801" y="8432"/>
                  </a:moveTo>
                  <a:cubicBezTo>
                    <a:pt x="21394" y="-3319"/>
                    <a:pt x="43631" y="-3549"/>
                    <a:pt x="65950" y="659"/>
                  </a:cubicBezTo>
                  <a:cubicBezTo>
                    <a:pt x="72525" y="2430"/>
                    <a:pt x="77109" y="5995"/>
                    <a:pt x="78185" y="10134"/>
                  </a:cubicBezTo>
                  <a:cubicBezTo>
                    <a:pt x="78185" y="13330"/>
                    <a:pt x="71091" y="18826"/>
                    <a:pt x="65830" y="19332"/>
                  </a:cubicBezTo>
                  <a:cubicBezTo>
                    <a:pt x="42117" y="21563"/>
                    <a:pt x="14977" y="28715"/>
                    <a:pt x="-1801" y="843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5" name="フリーフォーム: 図形 64">
              <a:extLst>
                <a:ext uri="{FF2B5EF4-FFF2-40B4-BE49-F238E27FC236}">
                  <a16:creationId xmlns:a16="http://schemas.microsoft.com/office/drawing/2014/main" id="{2D5CEBFE-4EF0-84A7-1FAE-7B157E2E6820}"/>
                </a:ext>
              </a:extLst>
            </p:cNvPr>
            <p:cNvSpPr/>
            <p:nvPr/>
          </p:nvSpPr>
          <p:spPr>
            <a:xfrm>
              <a:off x="2634841"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6" name="フリーフォーム: 図形 65">
              <a:extLst>
                <a:ext uri="{FF2B5EF4-FFF2-40B4-BE49-F238E27FC236}">
                  <a16:creationId xmlns:a16="http://schemas.microsoft.com/office/drawing/2014/main" id="{7A6A90EC-B04A-AAD5-F179-760F55725BE7}"/>
                </a:ext>
              </a:extLst>
            </p:cNvPr>
            <p:cNvSpPr/>
            <p:nvPr/>
          </p:nvSpPr>
          <p:spPr>
            <a:xfrm>
              <a:off x="9509392" y="2164751"/>
              <a:ext cx="42717" cy="44117"/>
            </a:xfrm>
            <a:custGeom>
              <a:avLst/>
              <a:gdLst>
                <a:gd name="connsiteX0" fmla="*/ 4216 w 42717"/>
                <a:gd name="connsiteY0" fmla="*/ 42230 h 44117"/>
                <a:gd name="connsiteX1" fmla="*/ 18444 w 42717"/>
                <a:gd name="connsiteY1" fmla="*/ -1831 h 44117"/>
                <a:gd name="connsiteX2" fmla="*/ 38371 w 42717"/>
                <a:gd name="connsiteY2" fmla="*/ 22660 h 44117"/>
                <a:gd name="connsiteX3" fmla="*/ 4216 w 42717"/>
                <a:gd name="connsiteY3" fmla="*/ 42230 h 44117"/>
              </a:gdLst>
              <a:ahLst/>
              <a:cxnLst>
                <a:cxn ang="0">
                  <a:pos x="connsiteX0" y="connsiteY0"/>
                </a:cxn>
                <a:cxn ang="0">
                  <a:pos x="connsiteX1" y="connsiteY1"/>
                </a:cxn>
                <a:cxn ang="0">
                  <a:pos x="connsiteX2" y="connsiteY2"/>
                </a:cxn>
                <a:cxn ang="0">
                  <a:pos x="connsiteX3" y="connsiteY3"/>
                </a:cxn>
              </a:cxnLst>
              <a:rect l="l" t="t" r="r" b="b"/>
              <a:pathLst>
                <a:path w="42717" h="44117">
                  <a:moveTo>
                    <a:pt x="4216" y="42230"/>
                  </a:moveTo>
                  <a:cubicBezTo>
                    <a:pt x="-3037" y="26340"/>
                    <a:pt x="-8776" y="10978"/>
                    <a:pt x="18444" y="-1831"/>
                  </a:cubicBezTo>
                  <a:cubicBezTo>
                    <a:pt x="44110" y="2769"/>
                    <a:pt x="42874" y="12795"/>
                    <a:pt x="38371" y="22660"/>
                  </a:cubicBezTo>
                  <a:cubicBezTo>
                    <a:pt x="34426" y="31698"/>
                    <a:pt x="34426" y="43196"/>
                    <a:pt x="4216" y="4223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7" name="フリーフォーム: 図形 66">
              <a:extLst>
                <a:ext uri="{FF2B5EF4-FFF2-40B4-BE49-F238E27FC236}">
                  <a16:creationId xmlns:a16="http://schemas.microsoft.com/office/drawing/2014/main" id="{52B3E309-C56F-77F4-F862-3D429A2EE37E}"/>
                </a:ext>
              </a:extLst>
            </p:cNvPr>
            <p:cNvSpPr/>
            <p:nvPr/>
          </p:nvSpPr>
          <p:spPr>
            <a:xfrm>
              <a:off x="374700" y="2180204"/>
              <a:ext cx="43791" cy="46555"/>
            </a:xfrm>
            <a:custGeom>
              <a:avLst/>
              <a:gdLst>
                <a:gd name="connsiteX0" fmla="*/ 6815 w 43791"/>
                <a:gd name="connsiteY0" fmla="*/ -1831 h 46555"/>
                <a:gd name="connsiteX1" fmla="*/ 36467 w 43791"/>
                <a:gd name="connsiteY1" fmla="*/ 40275 h 46555"/>
                <a:gd name="connsiteX2" fmla="*/ 24511 w 43791"/>
                <a:gd name="connsiteY2" fmla="*/ 44714 h 46555"/>
                <a:gd name="connsiteX3" fmla="*/ 11797 w 43791"/>
                <a:gd name="connsiteY3" fmla="*/ 41586 h 46555"/>
                <a:gd name="connsiteX4" fmla="*/ 6815 w 43791"/>
                <a:gd name="connsiteY4" fmla="*/ -1831 h 46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1" h="46555">
                  <a:moveTo>
                    <a:pt x="6815" y="-1831"/>
                  </a:moveTo>
                  <a:cubicBezTo>
                    <a:pt x="42126" y="12634"/>
                    <a:pt x="48383" y="21672"/>
                    <a:pt x="36467" y="40275"/>
                  </a:cubicBezTo>
                  <a:cubicBezTo>
                    <a:pt x="33836" y="42713"/>
                    <a:pt x="29452" y="44346"/>
                    <a:pt x="24511" y="44714"/>
                  </a:cubicBezTo>
                  <a:cubicBezTo>
                    <a:pt x="19688" y="44852"/>
                    <a:pt x="14986" y="43679"/>
                    <a:pt x="11797" y="41586"/>
                  </a:cubicBezTo>
                  <a:cubicBezTo>
                    <a:pt x="-1554" y="27743"/>
                    <a:pt x="-8289" y="13692"/>
                    <a:pt x="6815"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8" name="フリーフォーム: 図形 67">
              <a:extLst>
                <a:ext uri="{FF2B5EF4-FFF2-40B4-BE49-F238E27FC236}">
                  <a16:creationId xmlns:a16="http://schemas.microsoft.com/office/drawing/2014/main" id="{233C1576-91DF-7806-7DB0-25DA56610481}"/>
                </a:ext>
              </a:extLst>
            </p:cNvPr>
            <p:cNvSpPr/>
            <p:nvPr/>
          </p:nvSpPr>
          <p:spPr>
            <a:xfrm>
              <a:off x="9568016" y="2477499"/>
              <a:ext cx="43674" cy="44926"/>
            </a:xfrm>
            <a:custGeom>
              <a:avLst/>
              <a:gdLst>
                <a:gd name="connsiteX0" fmla="*/ -1801 w 43674"/>
                <a:gd name="connsiteY0" fmla="*/ 12220 h 44926"/>
                <a:gd name="connsiteX1" fmla="*/ 6648 w 43674"/>
                <a:gd name="connsiteY1" fmla="*/ 55 h 44926"/>
                <a:gd name="connsiteX2" fmla="*/ 12586 w 43674"/>
                <a:gd name="connsiteY2" fmla="*/ -1831 h 44926"/>
                <a:gd name="connsiteX3" fmla="*/ 26893 w 43674"/>
                <a:gd name="connsiteY3" fmla="*/ -336 h 44926"/>
                <a:gd name="connsiteX4" fmla="*/ 38571 w 43674"/>
                <a:gd name="connsiteY4" fmla="*/ 35377 h 44926"/>
                <a:gd name="connsiteX5" fmla="*/ 23107 w 43674"/>
                <a:gd name="connsiteY5" fmla="*/ 43081 h 44926"/>
                <a:gd name="connsiteX6" fmla="*/ 5970 w 43674"/>
                <a:gd name="connsiteY6" fmla="*/ 36895 h 44926"/>
                <a:gd name="connsiteX7" fmla="*/ -1801 w 43674"/>
                <a:gd name="connsiteY7" fmla="*/ 12220 h 4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4" h="44926">
                  <a:moveTo>
                    <a:pt x="-1801" y="12220"/>
                  </a:moveTo>
                  <a:cubicBezTo>
                    <a:pt x="1148" y="7828"/>
                    <a:pt x="3539" y="3849"/>
                    <a:pt x="6648" y="55"/>
                  </a:cubicBezTo>
                  <a:cubicBezTo>
                    <a:pt x="8003" y="-1072"/>
                    <a:pt x="10195" y="-1785"/>
                    <a:pt x="12586" y="-1831"/>
                  </a:cubicBezTo>
                  <a:cubicBezTo>
                    <a:pt x="17528" y="-1693"/>
                    <a:pt x="24821" y="-1831"/>
                    <a:pt x="26893" y="-336"/>
                  </a:cubicBezTo>
                  <a:cubicBezTo>
                    <a:pt x="41041" y="10449"/>
                    <a:pt x="45704" y="22660"/>
                    <a:pt x="38571" y="35377"/>
                  </a:cubicBezTo>
                  <a:cubicBezTo>
                    <a:pt x="35820" y="39218"/>
                    <a:pt x="30082" y="42069"/>
                    <a:pt x="23107" y="43081"/>
                  </a:cubicBezTo>
                  <a:cubicBezTo>
                    <a:pt x="17568" y="43357"/>
                    <a:pt x="7605" y="39816"/>
                    <a:pt x="5970" y="36895"/>
                  </a:cubicBezTo>
                  <a:cubicBezTo>
                    <a:pt x="1587" y="28892"/>
                    <a:pt x="511" y="20361"/>
                    <a:pt x="-1801" y="1222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69" name="フリーフォーム: 図形 68">
              <a:extLst>
                <a:ext uri="{FF2B5EF4-FFF2-40B4-BE49-F238E27FC236}">
                  <a16:creationId xmlns:a16="http://schemas.microsoft.com/office/drawing/2014/main" id="{1F23ACCD-8202-FCA0-7F9B-804ACDDFFFA4}"/>
                </a:ext>
              </a:extLst>
            </p:cNvPr>
            <p:cNvSpPr/>
            <p:nvPr/>
          </p:nvSpPr>
          <p:spPr>
            <a:xfrm>
              <a:off x="361898" y="2527653"/>
              <a:ext cx="41279" cy="46412"/>
            </a:xfrm>
            <a:custGeom>
              <a:avLst/>
              <a:gdLst>
                <a:gd name="connsiteX0" fmla="*/ 13918 w 41279"/>
                <a:gd name="connsiteY0" fmla="*/ -1831 h 46412"/>
                <a:gd name="connsiteX1" fmla="*/ 27787 w 41279"/>
                <a:gd name="connsiteY1" fmla="*/ 3114 h 46412"/>
                <a:gd name="connsiteX2" fmla="*/ 24400 w 41279"/>
                <a:gd name="connsiteY2" fmla="*/ 44346 h 46412"/>
                <a:gd name="connsiteX3" fmla="*/ 10929 w 41279"/>
                <a:gd name="connsiteY3" fmla="*/ 42460 h 46412"/>
                <a:gd name="connsiteX4" fmla="*/ 13918 w 41279"/>
                <a:gd name="connsiteY4" fmla="*/ -1831 h 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9" h="46412">
                  <a:moveTo>
                    <a:pt x="13918" y="-1831"/>
                  </a:moveTo>
                  <a:cubicBezTo>
                    <a:pt x="23562" y="1527"/>
                    <a:pt x="26950" y="2033"/>
                    <a:pt x="27787" y="3114"/>
                  </a:cubicBezTo>
                  <a:cubicBezTo>
                    <a:pt x="44445" y="24247"/>
                    <a:pt x="43290" y="39908"/>
                    <a:pt x="24400" y="44346"/>
                  </a:cubicBezTo>
                  <a:cubicBezTo>
                    <a:pt x="19657" y="44990"/>
                    <a:pt x="14635" y="44300"/>
                    <a:pt x="10929" y="42460"/>
                  </a:cubicBezTo>
                  <a:cubicBezTo>
                    <a:pt x="-7045" y="28363"/>
                    <a:pt x="-5929" y="14451"/>
                    <a:pt x="13918"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0" name="フリーフォーム: 図形 69">
              <a:extLst>
                <a:ext uri="{FF2B5EF4-FFF2-40B4-BE49-F238E27FC236}">
                  <a16:creationId xmlns:a16="http://schemas.microsoft.com/office/drawing/2014/main" id="{78F53E32-AE85-2044-C659-DAE6D225D364}"/>
                </a:ext>
              </a:extLst>
            </p:cNvPr>
            <p:cNvSpPr/>
            <p:nvPr/>
          </p:nvSpPr>
          <p:spPr>
            <a:xfrm>
              <a:off x="360939" y="2665056"/>
              <a:ext cx="45105" cy="45256"/>
            </a:xfrm>
            <a:custGeom>
              <a:avLst/>
              <a:gdLst>
                <a:gd name="connsiteX0" fmla="*/ 21015 w 45105"/>
                <a:gd name="connsiteY0" fmla="*/ 43426 h 45256"/>
                <a:gd name="connsiteX1" fmla="*/ 21533 w 45105"/>
                <a:gd name="connsiteY1" fmla="*/ -1831 h 45256"/>
                <a:gd name="connsiteX2" fmla="*/ 21015 w 45105"/>
                <a:gd name="connsiteY2" fmla="*/ 43426 h 45256"/>
              </a:gdLst>
              <a:ahLst/>
              <a:cxnLst>
                <a:cxn ang="0">
                  <a:pos x="connsiteX0" y="connsiteY0"/>
                </a:cxn>
                <a:cxn ang="0">
                  <a:pos x="connsiteX1" y="connsiteY1"/>
                </a:cxn>
                <a:cxn ang="0">
                  <a:pos x="connsiteX2" y="connsiteY2"/>
                </a:cxn>
              </a:cxnLst>
              <a:rect l="l" t="t" r="r" b="b"/>
              <a:pathLst>
                <a:path w="45105" h="45256">
                  <a:moveTo>
                    <a:pt x="21015" y="43426"/>
                  </a:moveTo>
                  <a:cubicBezTo>
                    <a:pt x="-9512" y="24293"/>
                    <a:pt x="-9472" y="23121"/>
                    <a:pt x="21533" y="-1831"/>
                  </a:cubicBezTo>
                  <a:cubicBezTo>
                    <a:pt x="50666" y="21212"/>
                    <a:pt x="50626" y="24799"/>
                    <a:pt x="21015" y="4342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1" name="フリーフォーム: 図形 70">
              <a:extLst>
                <a:ext uri="{FF2B5EF4-FFF2-40B4-BE49-F238E27FC236}">
                  <a16:creationId xmlns:a16="http://schemas.microsoft.com/office/drawing/2014/main" id="{42B5AFBA-4B62-9701-5011-28B71A128A9B}"/>
                </a:ext>
              </a:extLst>
            </p:cNvPr>
            <p:cNvSpPr/>
            <p:nvPr/>
          </p:nvSpPr>
          <p:spPr>
            <a:xfrm>
              <a:off x="9561724" y="2698330"/>
              <a:ext cx="44606" cy="45877"/>
            </a:xfrm>
            <a:custGeom>
              <a:avLst/>
              <a:gdLst>
                <a:gd name="connsiteX0" fmla="*/ 33704 w 44606"/>
                <a:gd name="connsiteY0" fmla="*/ 44047 h 45877"/>
                <a:gd name="connsiteX1" fmla="*/ 4452 w 44606"/>
                <a:gd name="connsiteY1" fmla="*/ 2264 h 45877"/>
                <a:gd name="connsiteX2" fmla="*/ 16926 w 44606"/>
                <a:gd name="connsiteY2" fmla="*/ -1761 h 45877"/>
                <a:gd name="connsiteX3" fmla="*/ 30835 w 44606"/>
                <a:gd name="connsiteY3" fmla="*/ 378 h 45877"/>
                <a:gd name="connsiteX4" fmla="*/ 33704 w 44606"/>
                <a:gd name="connsiteY4" fmla="*/ 44047 h 45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06" h="45877">
                  <a:moveTo>
                    <a:pt x="33704" y="44047"/>
                  </a:moveTo>
                  <a:cubicBezTo>
                    <a:pt x="-730" y="30043"/>
                    <a:pt x="-9298" y="17349"/>
                    <a:pt x="4452" y="2264"/>
                  </a:cubicBezTo>
                  <a:cubicBezTo>
                    <a:pt x="7481" y="10"/>
                    <a:pt x="11985" y="-1439"/>
                    <a:pt x="16926" y="-1761"/>
                  </a:cubicBezTo>
                  <a:cubicBezTo>
                    <a:pt x="21469" y="-2082"/>
                    <a:pt x="29280" y="-1278"/>
                    <a:pt x="30835" y="378"/>
                  </a:cubicBezTo>
                  <a:cubicBezTo>
                    <a:pt x="44026" y="14406"/>
                    <a:pt x="48171" y="28732"/>
                    <a:pt x="33704" y="4404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2" name="フリーフォーム: 図形 71">
              <a:extLst>
                <a:ext uri="{FF2B5EF4-FFF2-40B4-BE49-F238E27FC236}">
                  <a16:creationId xmlns:a16="http://schemas.microsoft.com/office/drawing/2014/main" id="{098C402E-8F16-B03B-C49C-E388D0D99C6E}"/>
                </a:ext>
              </a:extLst>
            </p:cNvPr>
            <p:cNvSpPr/>
            <p:nvPr/>
          </p:nvSpPr>
          <p:spPr>
            <a:xfrm>
              <a:off x="9288317" y="2094996"/>
              <a:ext cx="72885" cy="21301"/>
            </a:xfrm>
            <a:custGeom>
              <a:avLst/>
              <a:gdLst>
                <a:gd name="connsiteX0" fmla="*/ 31245 w 72885"/>
                <a:gd name="connsiteY0" fmla="*/ 19471 h 21301"/>
                <a:gd name="connsiteX1" fmla="*/ 5380 w 72885"/>
                <a:gd name="connsiteY1" fmla="*/ 14527 h 21301"/>
                <a:gd name="connsiteX2" fmla="*/ -1794 w 72885"/>
                <a:gd name="connsiteY2" fmla="*/ 4064 h 21301"/>
                <a:gd name="connsiteX3" fmla="*/ 6774 w 72885"/>
                <a:gd name="connsiteY3" fmla="*/ -1708 h 21301"/>
                <a:gd name="connsiteX4" fmla="*/ 59102 w 72885"/>
                <a:gd name="connsiteY4" fmla="*/ -283 h 21301"/>
                <a:gd name="connsiteX5" fmla="*/ 71058 w 72885"/>
                <a:gd name="connsiteY5" fmla="*/ 8663 h 21301"/>
                <a:gd name="connsiteX6" fmla="*/ 56910 w 72885"/>
                <a:gd name="connsiteY6" fmla="*/ 17493 h 21301"/>
                <a:gd name="connsiteX7" fmla="*/ 31245 w 72885"/>
                <a:gd name="connsiteY7" fmla="*/ 19471 h 2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885" h="21301">
                  <a:moveTo>
                    <a:pt x="31245" y="19471"/>
                  </a:moveTo>
                  <a:cubicBezTo>
                    <a:pt x="24111" y="18229"/>
                    <a:pt x="13390" y="17447"/>
                    <a:pt x="5380" y="14527"/>
                  </a:cubicBezTo>
                  <a:cubicBezTo>
                    <a:pt x="637" y="12802"/>
                    <a:pt x="-1316" y="7628"/>
                    <a:pt x="-1794" y="4064"/>
                  </a:cubicBezTo>
                  <a:cubicBezTo>
                    <a:pt x="-2033" y="2155"/>
                    <a:pt x="3665" y="-1685"/>
                    <a:pt x="6774" y="-1708"/>
                  </a:cubicBezTo>
                  <a:cubicBezTo>
                    <a:pt x="24270" y="-2076"/>
                    <a:pt x="41766" y="-1616"/>
                    <a:pt x="59102" y="-283"/>
                  </a:cubicBezTo>
                  <a:cubicBezTo>
                    <a:pt x="64204" y="154"/>
                    <a:pt x="71576" y="5765"/>
                    <a:pt x="71058" y="8663"/>
                  </a:cubicBezTo>
                  <a:cubicBezTo>
                    <a:pt x="70540" y="11560"/>
                    <a:pt x="63088" y="15792"/>
                    <a:pt x="56910" y="17493"/>
                  </a:cubicBezTo>
                  <a:cubicBezTo>
                    <a:pt x="50733" y="19195"/>
                    <a:pt x="41925" y="18781"/>
                    <a:pt x="31245" y="1947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3" name="フリーフォーム: 図形 72">
              <a:extLst>
                <a:ext uri="{FF2B5EF4-FFF2-40B4-BE49-F238E27FC236}">
                  <a16:creationId xmlns:a16="http://schemas.microsoft.com/office/drawing/2014/main" id="{E17D9BF8-7AC1-7653-D100-EA13DC19F8F4}"/>
                </a:ext>
              </a:extLst>
            </p:cNvPr>
            <p:cNvSpPr/>
            <p:nvPr/>
          </p:nvSpPr>
          <p:spPr>
            <a:xfrm>
              <a:off x="9579518" y="2810874"/>
              <a:ext cx="41224" cy="40161"/>
            </a:xfrm>
            <a:custGeom>
              <a:avLst/>
              <a:gdLst>
                <a:gd name="connsiteX0" fmla="*/ 39424 w 41224"/>
                <a:gd name="connsiteY0" fmla="*/ 20269 h 40161"/>
                <a:gd name="connsiteX1" fmla="*/ 35438 w 41224"/>
                <a:gd name="connsiteY1" fmla="*/ 31928 h 40161"/>
                <a:gd name="connsiteX2" fmla="*/ 17544 w 41224"/>
                <a:gd name="connsiteY2" fmla="*/ 38275 h 40161"/>
                <a:gd name="connsiteX3" fmla="*/ 5867 w 41224"/>
                <a:gd name="connsiteY3" fmla="*/ 33998 h 40161"/>
                <a:gd name="connsiteX4" fmla="*/ -1744 w 41224"/>
                <a:gd name="connsiteY4" fmla="*/ 10335 h 40161"/>
                <a:gd name="connsiteX5" fmla="*/ 14435 w 41224"/>
                <a:gd name="connsiteY5" fmla="*/ -1831 h 40161"/>
                <a:gd name="connsiteX6" fmla="*/ 35837 w 41224"/>
                <a:gd name="connsiteY6" fmla="*/ 7828 h 40161"/>
                <a:gd name="connsiteX7" fmla="*/ 39424 w 41224"/>
                <a:gd name="connsiteY7" fmla="*/ 20269 h 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224" h="40161">
                  <a:moveTo>
                    <a:pt x="39424" y="20269"/>
                  </a:moveTo>
                  <a:cubicBezTo>
                    <a:pt x="38348" y="23995"/>
                    <a:pt x="39106" y="28708"/>
                    <a:pt x="35438" y="31928"/>
                  </a:cubicBezTo>
                  <a:cubicBezTo>
                    <a:pt x="30816" y="35124"/>
                    <a:pt x="24558" y="37332"/>
                    <a:pt x="17544" y="38275"/>
                  </a:cubicBezTo>
                  <a:cubicBezTo>
                    <a:pt x="14555" y="38758"/>
                    <a:pt x="6824" y="35976"/>
                    <a:pt x="5867" y="33998"/>
                  </a:cubicBezTo>
                  <a:cubicBezTo>
                    <a:pt x="1882" y="26248"/>
                    <a:pt x="-2343" y="18177"/>
                    <a:pt x="-1744" y="10335"/>
                  </a:cubicBezTo>
                  <a:cubicBezTo>
                    <a:pt x="-1426" y="6150"/>
                    <a:pt x="8737" y="2217"/>
                    <a:pt x="14435" y="-1831"/>
                  </a:cubicBezTo>
                  <a:cubicBezTo>
                    <a:pt x="21769" y="1320"/>
                    <a:pt x="30816" y="3827"/>
                    <a:pt x="35837" y="7828"/>
                  </a:cubicBezTo>
                  <a:cubicBezTo>
                    <a:pt x="39623" y="10840"/>
                    <a:pt x="38348" y="15670"/>
                    <a:pt x="39424" y="2026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4" name="フリーフォーム: 図形 73">
              <a:extLst>
                <a:ext uri="{FF2B5EF4-FFF2-40B4-BE49-F238E27FC236}">
                  <a16:creationId xmlns:a16="http://schemas.microsoft.com/office/drawing/2014/main" id="{5ACECBFA-7E03-2E08-278E-D88AAECA9E24}"/>
                </a:ext>
              </a:extLst>
            </p:cNvPr>
            <p:cNvSpPr/>
            <p:nvPr/>
          </p:nvSpPr>
          <p:spPr>
            <a:xfrm>
              <a:off x="8345936" y="2880891"/>
              <a:ext cx="99925" cy="21083"/>
            </a:xfrm>
            <a:custGeom>
              <a:avLst/>
              <a:gdLst>
                <a:gd name="connsiteX0" fmla="*/ 98124 w 99925"/>
                <a:gd name="connsiteY0" fmla="*/ 9352 h 21083"/>
                <a:gd name="connsiteX1" fmla="*/ 7417 w 99925"/>
                <a:gd name="connsiteY1" fmla="*/ 16826 h 21083"/>
                <a:gd name="connsiteX2" fmla="*/ -1748 w 99925"/>
                <a:gd name="connsiteY2" fmla="*/ 6869 h 21083"/>
                <a:gd name="connsiteX3" fmla="*/ 6222 w 99925"/>
                <a:gd name="connsiteY3" fmla="*/ 798 h 21083"/>
                <a:gd name="connsiteX4" fmla="*/ 98124 w 99925"/>
                <a:gd name="connsiteY4" fmla="*/ 9352 h 2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25" h="21083">
                  <a:moveTo>
                    <a:pt x="98124" y="9352"/>
                  </a:moveTo>
                  <a:cubicBezTo>
                    <a:pt x="68353" y="22875"/>
                    <a:pt x="37587" y="19471"/>
                    <a:pt x="7417" y="16826"/>
                  </a:cubicBezTo>
                  <a:cubicBezTo>
                    <a:pt x="3432" y="16458"/>
                    <a:pt x="-553" y="10502"/>
                    <a:pt x="-1748" y="6869"/>
                  </a:cubicBezTo>
                  <a:cubicBezTo>
                    <a:pt x="-2347" y="5098"/>
                    <a:pt x="2237" y="1511"/>
                    <a:pt x="6222" y="798"/>
                  </a:cubicBezTo>
                  <a:cubicBezTo>
                    <a:pt x="39539" y="-5595"/>
                    <a:pt x="68872" y="614"/>
                    <a:pt x="98124" y="935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5" name="フリーフォーム: 図形 74">
              <a:extLst>
                <a:ext uri="{FF2B5EF4-FFF2-40B4-BE49-F238E27FC236}">
                  <a16:creationId xmlns:a16="http://schemas.microsoft.com/office/drawing/2014/main" id="{CC1FE880-84CC-877D-0AFC-2E2A476641B9}"/>
                </a:ext>
              </a:extLst>
            </p:cNvPr>
            <p:cNvSpPr/>
            <p:nvPr/>
          </p:nvSpPr>
          <p:spPr>
            <a:xfrm>
              <a:off x="3241823"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6" name="フリーフォーム: 図形 75">
              <a:extLst>
                <a:ext uri="{FF2B5EF4-FFF2-40B4-BE49-F238E27FC236}">
                  <a16:creationId xmlns:a16="http://schemas.microsoft.com/office/drawing/2014/main" id="{D137D455-AB04-20BE-68E9-06552E3DA2E2}"/>
                </a:ext>
              </a:extLst>
            </p:cNvPr>
            <p:cNvSpPr/>
            <p:nvPr/>
          </p:nvSpPr>
          <p:spPr>
            <a:xfrm>
              <a:off x="3452618"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7" name="フリーフォーム: 図形 76">
              <a:extLst>
                <a:ext uri="{FF2B5EF4-FFF2-40B4-BE49-F238E27FC236}">
                  <a16:creationId xmlns:a16="http://schemas.microsoft.com/office/drawing/2014/main" id="{1FAC075A-0400-4926-6F89-2A6ED2AA79A2}"/>
                </a:ext>
              </a:extLst>
            </p:cNvPr>
            <p:cNvSpPr/>
            <p:nvPr/>
          </p:nvSpPr>
          <p:spPr>
            <a:xfrm>
              <a:off x="9565626" y="2581153"/>
              <a:ext cx="38093" cy="45981"/>
            </a:xfrm>
            <a:custGeom>
              <a:avLst/>
              <a:gdLst>
                <a:gd name="connsiteX0" fmla="*/ 4535 w 38093"/>
                <a:gd name="connsiteY0" fmla="*/ 44151 h 45981"/>
                <a:gd name="connsiteX1" fmla="*/ -1801 w 38093"/>
                <a:gd name="connsiteY1" fmla="*/ 5932 h 45981"/>
                <a:gd name="connsiteX2" fmla="*/ 13781 w 38093"/>
                <a:gd name="connsiteY2" fmla="*/ -1634 h 45981"/>
                <a:gd name="connsiteX3" fmla="*/ 26773 w 38093"/>
                <a:gd name="connsiteY3" fmla="*/ 804 h 45981"/>
                <a:gd name="connsiteX4" fmla="*/ 36218 w 38093"/>
                <a:gd name="connsiteY4" fmla="*/ 28744 h 45981"/>
                <a:gd name="connsiteX5" fmla="*/ 4535 w 38093"/>
                <a:gd name="connsiteY5" fmla="*/ 44151 h 4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93" h="45981">
                  <a:moveTo>
                    <a:pt x="4535" y="44151"/>
                  </a:moveTo>
                  <a:cubicBezTo>
                    <a:pt x="1905" y="30055"/>
                    <a:pt x="-1363" y="18005"/>
                    <a:pt x="-1801" y="5932"/>
                  </a:cubicBezTo>
                  <a:cubicBezTo>
                    <a:pt x="-1801" y="3379"/>
                    <a:pt x="7524" y="-1"/>
                    <a:pt x="13781" y="-1634"/>
                  </a:cubicBezTo>
                  <a:cubicBezTo>
                    <a:pt x="16890" y="-2439"/>
                    <a:pt x="26135" y="-599"/>
                    <a:pt x="26773" y="804"/>
                  </a:cubicBezTo>
                  <a:cubicBezTo>
                    <a:pt x="31516" y="9910"/>
                    <a:pt x="34664" y="19269"/>
                    <a:pt x="36218" y="28744"/>
                  </a:cubicBezTo>
                  <a:cubicBezTo>
                    <a:pt x="36936" y="35620"/>
                    <a:pt x="32911" y="42703"/>
                    <a:pt x="4535" y="4415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78" name="フリーフォーム: 図形 77">
              <a:extLst>
                <a:ext uri="{FF2B5EF4-FFF2-40B4-BE49-F238E27FC236}">
                  <a16:creationId xmlns:a16="http://schemas.microsoft.com/office/drawing/2014/main" id="{E9938EE5-F6BC-2ACA-14C2-5E9C6D24AD01}"/>
                </a:ext>
              </a:extLst>
            </p:cNvPr>
            <p:cNvSpPr/>
            <p:nvPr/>
          </p:nvSpPr>
          <p:spPr>
            <a:xfrm>
              <a:off x="9071668" y="2092773"/>
              <a:ext cx="84980" cy="21800"/>
            </a:xfrm>
            <a:custGeom>
              <a:avLst/>
              <a:gdLst>
                <a:gd name="connsiteX0" fmla="*/ 41493 w 84980"/>
                <a:gd name="connsiteY0" fmla="*/ 19970 h 21800"/>
                <a:gd name="connsiteX1" fmla="*/ 22562 w 84980"/>
                <a:gd name="connsiteY1" fmla="*/ 19142 h 21800"/>
                <a:gd name="connsiteX2" fmla="*/ -633 w 84980"/>
                <a:gd name="connsiteY2" fmla="*/ 10403 h 21800"/>
                <a:gd name="connsiteX3" fmla="*/ 23996 w 84980"/>
                <a:gd name="connsiteY3" fmla="*/ -1256 h 21800"/>
                <a:gd name="connsiteX4" fmla="*/ 62416 w 84980"/>
                <a:gd name="connsiteY4" fmla="*/ -888 h 21800"/>
                <a:gd name="connsiteX5" fmla="*/ 83179 w 84980"/>
                <a:gd name="connsiteY5" fmla="*/ 8449 h 21800"/>
                <a:gd name="connsiteX6" fmla="*/ 68035 w 84980"/>
                <a:gd name="connsiteY6" fmla="*/ 16865 h 21800"/>
                <a:gd name="connsiteX7" fmla="*/ 41493 w 84980"/>
                <a:gd name="connsiteY7" fmla="*/ 19970 h 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80" h="21800">
                  <a:moveTo>
                    <a:pt x="41493" y="19970"/>
                  </a:moveTo>
                  <a:cubicBezTo>
                    <a:pt x="32685" y="19671"/>
                    <a:pt x="26787" y="20292"/>
                    <a:pt x="22562" y="19142"/>
                  </a:cubicBezTo>
                  <a:cubicBezTo>
                    <a:pt x="14153" y="16842"/>
                    <a:pt x="4708" y="14313"/>
                    <a:pt x="-633" y="10403"/>
                  </a:cubicBezTo>
                  <a:cubicBezTo>
                    <a:pt x="-5973" y="6494"/>
                    <a:pt x="7817" y="-727"/>
                    <a:pt x="23996" y="-1256"/>
                  </a:cubicBezTo>
                  <a:cubicBezTo>
                    <a:pt x="36830" y="-1670"/>
                    <a:pt x="50260" y="-2475"/>
                    <a:pt x="62416" y="-888"/>
                  </a:cubicBezTo>
                  <a:cubicBezTo>
                    <a:pt x="70387" y="147"/>
                    <a:pt x="76325" y="5206"/>
                    <a:pt x="83179" y="8449"/>
                  </a:cubicBezTo>
                  <a:cubicBezTo>
                    <a:pt x="78198" y="11346"/>
                    <a:pt x="74172" y="15348"/>
                    <a:pt x="68035" y="16865"/>
                  </a:cubicBezTo>
                  <a:cubicBezTo>
                    <a:pt x="58828" y="19004"/>
                    <a:pt x="48108" y="19280"/>
                    <a:pt x="41493" y="199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0" name="フリーフォーム: 図形 79">
              <a:extLst>
                <a:ext uri="{FF2B5EF4-FFF2-40B4-BE49-F238E27FC236}">
                  <a16:creationId xmlns:a16="http://schemas.microsoft.com/office/drawing/2014/main" id="{4087377D-9B69-FE72-86C8-F3A86A076941}"/>
                </a:ext>
              </a:extLst>
            </p:cNvPr>
            <p:cNvSpPr/>
            <p:nvPr/>
          </p:nvSpPr>
          <p:spPr>
            <a:xfrm>
              <a:off x="1838977"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1" name="フリーフォーム: 図形 80">
              <a:extLst>
                <a:ext uri="{FF2B5EF4-FFF2-40B4-BE49-F238E27FC236}">
                  <a16:creationId xmlns:a16="http://schemas.microsoft.com/office/drawing/2014/main" id="{A10C8E5A-CFC3-1250-D629-3C0B7676DBC5}"/>
                </a:ext>
              </a:extLst>
            </p:cNvPr>
            <p:cNvSpPr/>
            <p:nvPr/>
          </p:nvSpPr>
          <p:spPr>
            <a:xfrm>
              <a:off x="1050424"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2" name="フリーフォーム: 図形 81">
              <a:extLst>
                <a:ext uri="{FF2B5EF4-FFF2-40B4-BE49-F238E27FC236}">
                  <a16:creationId xmlns:a16="http://schemas.microsoft.com/office/drawing/2014/main" id="{3B4F742D-8B57-DCC0-FB76-3AD9AA7E50CD}"/>
                </a:ext>
              </a:extLst>
            </p:cNvPr>
            <p:cNvSpPr/>
            <p:nvPr/>
          </p:nvSpPr>
          <p:spPr>
            <a:xfrm>
              <a:off x="2522794"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3" name="フリーフォーム: 図形 82">
              <a:extLst>
                <a:ext uri="{FF2B5EF4-FFF2-40B4-BE49-F238E27FC236}">
                  <a16:creationId xmlns:a16="http://schemas.microsoft.com/office/drawing/2014/main" id="{54C196EE-7AAE-2675-6701-2D1BDC9D8FD1}"/>
                </a:ext>
              </a:extLst>
            </p:cNvPr>
            <p:cNvSpPr/>
            <p:nvPr/>
          </p:nvSpPr>
          <p:spPr>
            <a:xfrm>
              <a:off x="617496" y="2096468"/>
              <a:ext cx="72834" cy="21551"/>
            </a:xfrm>
            <a:custGeom>
              <a:avLst/>
              <a:gdLst>
                <a:gd name="connsiteX0" fmla="*/ -1801 w 72834"/>
                <a:gd name="connsiteY0" fmla="*/ 11238 h 21551"/>
                <a:gd name="connsiteX1" fmla="*/ 56504 w 72834"/>
                <a:gd name="connsiteY1" fmla="*/ -858 h 21551"/>
                <a:gd name="connsiteX2" fmla="*/ 70453 w 72834"/>
                <a:gd name="connsiteY2" fmla="*/ 7811 h 21551"/>
                <a:gd name="connsiteX3" fmla="*/ 67384 w 72834"/>
                <a:gd name="connsiteY3" fmla="*/ 15216 h 21551"/>
                <a:gd name="connsiteX4" fmla="*/ 30640 w 72834"/>
                <a:gd name="connsiteY4" fmla="*/ 19631 h 21551"/>
                <a:gd name="connsiteX5" fmla="*/ -1801 w 72834"/>
                <a:gd name="connsiteY5" fmla="*/ 11238 h 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34" h="21551">
                  <a:moveTo>
                    <a:pt x="-1801" y="11238"/>
                  </a:moveTo>
                  <a:cubicBezTo>
                    <a:pt x="15256" y="-1594"/>
                    <a:pt x="35263" y="-3365"/>
                    <a:pt x="56504" y="-858"/>
                  </a:cubicBezTo>
                  <a:cubicBezTo>
                    <a:pt x="62204" y="-192"/>
                    <a:pt x="67464" y="4385"/>
                    <a:pt x="70453" y="7811"/>
                  </a:cubicBezTo>
                  <a:cubicBezTo>
                    <a:pt x="72127" y="9720"/>
                    <a:pt x="69895" y="14710"/>
                    <a:pt x="67384" y="15216"/>
                  </a:cubicBezTo>
                  <a:cubicBezTo>
                    <a:pt x="55428" y="17516"/>
                    <a:pt x="42596" y="20252"/>
                    <a:pt x="30640" y="19631"/>
                  </a:cubicBezTo>
                  <a:cubicBezTo>
                    <a:pt x="19760" y="19079"/>
                    <a:pt x="9637" y="14388"/>
                    <a:pt x="-1801" y="1123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4" name="フリーフォーム: 図形 83">
              <a:extLst>
                <a:ext uri="{FF2B5EF4-FFF2-40B4-BE49-F238E27FC236}">
                  <a16:creationId xmlns:a16="http://schemas.microsoft.com/office/drawing/2014/main" id="{3E128EE9-E3F6-0D8F-68EC-64541AA3D778}"/>
                </a:ext>
              </a:extLst>
            </p:cNvPr>
            <p:cNvSpPr/>
            <p:nvPr/>
          </p:nvSpPr>
          <p:spPr>
            <a:xfrm>
              <a:off x="1263766"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5" name="フリーフォーム: 図形 84">
              <a:extLst>
                <a:ext uri="{FF2B5EF4-FFF2-40B4-BE49-F238E27FC236}">
                  <a16:creationId xmlns:a16="http://schemas.microsoft.com/office/drawing/2014/main" id="{AFDFEB1C-9C87-26A0-4D34-EA526481A8E2}"/>
                </a:ext>
              </a:extLst>
            </p:cNvPr>
            <p:cNvSpPr/>
            <p:nvPr/>
          </p:nvSpPr>
          <p:spPr>
            <a:xfrm>
              <a:off x="369565" y="2294955"/>
              <a:ext cx="42980" cy="41029"/>
            </a:xfrm>
            <a:custGeom>
              <a:avLst/>
              <a:gdLst>
                <a:gd name="connsiteX0" fmla="*/ 30124 w 42980"/>
                <a:gd name="connsiteY0" fmla="*/ -1187 h 41029"/>
                <a:gd name="connsiteX1" fmla="*/ 34946 w 42980"/>
                <a:gd name="connsiteY1" fmla="*/ 34020 h 41029"/>
                <a:gd name="connsiteX2" fmla="*/ 16972 w 42980"/>
                <a:gd name="connsiteY2" fmla="*/ 39195 h 41029"/>
                <a:gd name="connsiteX3" fmla="*/ 4577 w 42980"/>
                <a:gd name="connsiteY3" fmla="*/ 35676 h 41029"/>
                <a:gd name="connsiteX4" fmla="*/ -1241 w 42980"/>
                <a:gd name="connsiteY4" fmla="*/ 20775 h 41029"/>
                <a:gd name="connsiteX5" fmla="*/ 22193 w 42980"/>
                <a:gd name="connsiteY5" fmla="*/ -1831 h 41029"/>
                <a:gd name="connsiteX6" fmla="*/ 30124 w 42980"/>
                <a:gd name="connsiteY6" fmla="*/ -1187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80" h="41029">
                  <a:moveTo>
                    <a:pt x="30124" y="-1187"/>
                  </a:moveTo>
                  <a:cubicBezTo>
                    <a:pt x="42877" y="9139"/>
                    <a:pt x="44750" y="22683"/>
                    <a:pt x="34946" y="34020"/>
                  </a:cubicBezTo>
                  <a:cubicBezTo>
                    <a:pt x="32833" y="36734"/>
                    <a:pt x="23508" y="38482"/>
                    <a:pt x="16972" y="39195"/>
                  </a:cubicBezTo>
                  <a:cubicBezTo>
                    <a:pt x="12070" y="39287"/>
                    <a:pt x="7447" y="37953"/>
                    <a:pt x="4577" y="35676"/>
                  </a:cubicBezTo>
                  <a:cubicBezTo>
                    <a:pt x="1110" y="31077"/>
                    <a:pt x="-3393" y="25282"/>
                    <a:pt x="-1241" y="20775"/>
                  </a:cubicBezTo>
                  <a:cubicBezTo>
                    <a:pt x="2465" y="12358"/>
                    <a:pt x="-3194" y="216"/>
                    <a:pt x="22193" y="-1831"/>
                  </a:cubicBezTo>
                  <a:cubicBezTo>
                    <a:pt x="24863" y="-1808"/>
                    <a:pt x="27533" y="-1601"/>
                    <a:pt x="30124" y="-118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7" name="フリーフォーム: 図形 86">
              <a:extLst>
                <a:ext uri="{FF2B5EF4-FFF2-40B4-BE49-F238E27FC236}">
                  <a16:creationId xmlns:a16="http://schemas.microsoft.com/office/drawing/2014/main" id="{CEE0E605-0C03-DBD4-DC7E-FFDED08FF371}"/>
                </a:ext>
              </a:extLst>
            </p:cNvPr>
            <p:cNvSpPr/>
            <p:nvPr/>
          </p:nvSpPr>
          <p:spPr>
            <a:xfrm>
              <a:off x="1682143"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8" name="フリーフォーム: 図形 87">
              <a:extLst>
                <a:ext uri="{FF2B5EF4-FFF2-40B4-BE49-F238E27FC236}">
                  <a16:creationId xmlns:a16="http://schemas.microsoft.com/office/drawing/2014/main" id="{8512223F-5018-7696-528B-02894C188571}"/>
                </a:ext>
              </a:extLst>
            </p:cNvPr>
            <p:cNvSpPr/>
            <p:nvPr/>
          </p:nvSpPr>
          <p:spPr>
            <a:xfrm>
              <a:off x="9540425" y="2272725"/>
              <a:ext cx="42217" cy="35808"/>
            </a:xfrm>
            <a:custGeom>
              <a:avLst/>
              <a:gdLst>
                <a:gd name="connsiteX0" fmla="*/ -1788 w 42217"/>
                <a:gd name="connsiteY0" fmla="*/ 12488 h 35808"/>
                <a:gd name="connsiteX1" fmla="*/ 1559 w 42217"/>
                <a:gd name="connsiteY1" fmla="*/ 4325 h 35808"/>
                <a:gd name="connsiteX2" fmla="*/ 19095 w 42217"/>
                <a:gd name="connsiteY2" fmla="*/ -1769 h 35808"/>
                <a:gd name="connsiteX3" fmla="*/ 31051 w 42217"/>
                <a:gd name="connsiteY3" fmla="*/ 2232 h 35808"/>
                <a:gd name="connsiteX4" fmla="*/ 39858 w 42217"/>
                <a:gd name="connsiteY4" fmla="*/ 13408 h 35808"/>
                <a:gd name="connsiteX5" fmla="*/ 21844 w 42217"/>
                <a:gd name="connsiteY5" fmla="*/ 33622 h 35808"/>
                <a:gd name="connsiteX6" fmla="*/ -1629 w 42217"/>
                <a:gd name="connsiteY6" fmla="*/ 16375 h 35808"/>
                <a:gd name="connsiteX7" fmla="*/ -1788 w 42217"/>
                <a:gd name="connsiteY7" fmla="*/ 12488 h 3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17" h="35808">
                  <a:moveTo>
                    <a:pt x="-1788" y="12488"/>
                  </a:moveTo>
                  <a:cubicBezTo>
                    <a:pt x="-712" y="9499"/>
                    <a:pt x="-1351" y="6073"/>
                    <a:pt x="1559" y="4325"/>
                  </a:cubicBezTo>
                  <a:cubicBezTo>
                    <a:pt x="6382" y="1450"/>
                    <a:pt x="12440" y="-665"/>
                    <a:pt x="19095" y="-1769"/>
                  </a:cubicBezTo>
                  <a:cubicBezTo>
                    <a:pt x="22243" y="-2252"/>
                    <a:pt x="28619" y="209"/>
                    <a:pt x="31051" y="2232"/>
                  </a:cubicBezTo>
                  <a:cubicBezTo>
                    <a:pt x="35434" y="5521"/>
                    <a:pt x="38463" y="9338"/>
                    <a:pt x="39858" y="13408"/>
                  </a:cubicBezTo>
                  <a:cubicBezTo>
                    <a:pt x="41851" y="21963"/>
                    <a:pt x="39101" y="30150"/>
                    <a:pt x="21844" y="33622"/>
                  </a:cubicBezTo>
                  <a:cubicBezTo>
                    <a:pt x="11044" y="35922"/>
                    <a:pt x="-832" y="26723"/>
                    <a:pt x="-1629" y="16375"/>
                  </a:cubicBezTo>
                  <a:cubicBezTo>
                    <a:pt x="-1868" y="14926"/>
                    <a:pt x="-1788" y="13569"/>
                    <a:pt x="-1788" y="1248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89" name="フリーフォーム: 図形 88">
              <a:extLst>
                <a:ext uri="{FF2B5EF4-FFF2-40B4-BE49-F238E27FC236}">
                  <a16:creationId xmlns:a16="http://schemas.microsoft.com/office/drawing/2014/main" id="{3108A2F4-A2C1-D78F-CA42-3F2AEAB87D69}"/>
                </a:ext>
              </a:extLst>
            </p:cNvPr>
            <p:cNvSpPr/>
            <p:nvPr/>
          </p:nvSpPr>
          <p:spPr>
            <a:xfrm>
              <a:off x="9086104" y="2863768"/>
              <a:ext cx="78715" cy="23154"/>
            </a:xfrm>
            <a:custGeom>
              <a:avLst/>
              <a:gdLst>
                <a:gd name="connsiteX0" fmla="*/ 76914 w 78715"/>
                <a:gd name="connsiteY0" fmla="*/ 11068 h 23154"/>
                <a:gd name="connsiteX1" fmla="*/ 13746 w 78715"/>
                <a:gd name="connsiteY1" fmla="*/ 19945 h 23154"/>
                <a:gd name="connsiteX2" fmla="*/ -1717 w 78715"/>
                <a:gd name="connsiteY2" fmla="*/ 8171 h 23154"/>
                <a:gd name="connsiteX3" fmla="*/ 11633 w 78715"/>
                <a:gd name="connsiteY3" fmla="*/ 283 h 23154"/>
                <a:gd name="connsiteX4" fmla="*/ 76914 w 78715"/>
                <a:gd name="connsiteY4" fmla="*/ 11068 h 23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15" h="23154">
                  <a:moveTo>
                    <a:pt x="76914" y="11068"/>
                  </a:moveTo>
                  <a:cubicBezTo>
                    <a:pt x="58780" y="23072"/>
                    <a:pt x="35665" y="22222"/>
                    <a:pt x="13746" y="19945"/>
                  </a:cubicBezTo>
                  <a:cubicBezTo>
                    <a:pt x="7130" y="19255"/>
                    <a:pt x="753" y="12678"/>
                    <a:pt x="-1717" y="8171"/>
                  </a:cubicBezTo>
                  <a:cubicBezTo>
                    <a:pt x="-2753" y="6285"/>
                    <a:pt x="6014" y="950"/>
                    <a:pt x="11633" y="283"/>
                  </a:cubicBezTo>
                  <a:cubicBezTo>
                    <a:pt x="36224" y="-2729"/>
                    <a:pt x="61410" y="-4868"/>
                    <a:pt x="76914" y="1106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0" name="フリーフォーム: 図形 89">
              <a:extLst>
                <a:ext uri="{FF2B5EF4-FFF2-40B4-BE49-F238E27FC236}">
                  <a16:creationId xmlns:a16="http://schemas.microsoft.com/office/drawing/2014/main" id="{A82759C8-CAE7-D728-4912-1D72DE61BD16}"/>
                </a:ext>
              </a:extLst>
            </p:cNvPr>
            <p:cNvSpPr/>
            <p:nvPr/>
          </p:nvSpPr>
          <p:spPr>
            <a:xfrm>
              <a:off x="1907031"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1" name="フリーフォーム: 図形 90">
              <a:extLst>
                <a:ext uri="{FF2B5EF4-FFF2-40B4-BE49-F238E27FC236}">
                  <a16:creationId xmlns:a16="http://schemas.microsoft.com/office/drawing/2014/main" id="{C0B072BE-2D83-5B94-4F1D-0B8ADF14BAEB}"/>
                </a:ext>
              </a:extLst>
            </p:cNvPr>
            <p:cNvSpPr/>
            <p:nvPr/>
          </p:nvSpPr>
          <p:spPr>
            <a:xfrm>
              <a:off x="1498131"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2" name="フリーフォーム: 図形 91">
              <a:extLst>
                <a:ext uri="{FF2B5EF4-FFF2-40B4-BE49-F238E27FC236}">
                  <a16:creationId xmlns:a16="http://schemas.microsoft.com/office/drawing/2014/main" id="{E9E6FE79-9CD9-CC20-5632-8C3C10F78444}"/>
                </a:ext>
              </a:extLst>
            </p:cNvPr>
            <p:cNvSpPr/>
            <p:nvPr/>
          </p:nvSpPr>
          <p:spPr>
            <a:xfrm>
              <a:off x="2990095"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3" name="フリーフォーム: 図形 92">
              <a:extLst>
                <a:ext uri="{FF2B5EF4-FFF2-40B4-BE49-F238E27FC236}">
                  <a16:creationId xmlns:a16="http://schemas.microsoft.com/office/drawing/2014/main" id="{D478B8B7-361F-3A0F-4B07-DA13975B97AD}"/>
                </a:ext>
              </a:extLst>
            </p:cNvPr>
            <p:cNvSpPr/>
            <p:nvPr/>
          </p:nvSpPr>
          <p:spPr>
            <a:xfrm>
              <a:off x="429028" y="2110773"/>
              <a:ext cx="71457" cy="18235"/>
            </a:xfrm>
            <a:custGeom>
              <a:avLst/>
              <a:gdLst>
                <a:gd name="connsiteX0" fmla="*/ 69656 w 71457"/>
                <a:gd name="connsiteY0" fmla="*/ 9466 h 18235"/>
                <a:gd name="connsiteX1" fmla="*/ 5253 w 71457"/>
                <a:gd name="connsiteY1" fmla="*/ 12732 h 18235"/>
                <a:gd name="connsiteX2" fmla="*/ -1801 w 71457"/>
                <a:gd name="connsiteY2" fmla="*/ 6638 h 18235"/>
                <a:gd name="connsiteX3" fmla="*/ 5014 w 71457"/>
                <a:gd name="connsiteY3" fmla="*/ 429 h 18235"/>
                <a:gd name="connsiteX4" fmla="*/ 69656 w 71457"/>
                <a:gd name="connsiteY4" fmla="*/ 9466 h 1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57" h="18235">
                  <a:moveTo>
                    <a:pt x="69656" y="9466"/>
                  </a:moveTo>
                  <a:cubicBezTo>
                    <a:pt x="44349" y="18458"/>
                    <a:pt x="24701" y="17768"/>
                    <a:pt x="5253" y="12732"/>
                  </a:cubicBezTo>
                  <a:cubicBezTo>
                    <a:pt x="1347" y="11467"/>
                    <a:pt x="-1243" y="9191"/>
                    <a:pt x="-1801" y="6638"/>
                  </a:cubicBezTo>
                  <a:cubicBezTo>
                    <a:pt x="-1801" y="4499"/>
                    <a:pt x="1826" y="843"/>
                    <a:pt x="5014" y="429"/>
                  </a:cubicBezTo>
                  <a:cubicBezTo>
                    <a:pt x="26814" y="-2400"/>
                    <a:pt x="49211" y="-5182"/>
                    <a:pt x="69656" y="946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4" name="フリーフォーム: 図形 93">
              <a:extLst>
                <a:ext uri="{FF2B5EF4-FFF2-40B4-BE49-F238E27FC236}">
                  <a16:creationId xmlns:a16="http://schemas.microsoft.com/office/drawing/2014/main" id="{010924D7-F0BB-3429-7C0B-CCB9F9A8F743}"/>
                </a:ext>
              </a:extLst>
            </p:cNvPr>
            <p:cNvSpPr/>
            <p:nvPr/>
          </p:nvSpPr>
          <p:spPr>
            <a:xfrm>
              <a:off x="482552" y="2848381"/>
              <a:ext cx="75522" cy="19192"/>
            </a:xfrm>
            <a:custGeom>
              <a:avLst/>
              <a:gdLst>
                <a:gd name="connsiteX0" fmla="*/ -1801 w 75522"/>
                <a:gd name="connsiteY0" fmla="*/ -1485 h 19192"/>
                <a:gd name="connsiteX1" fmla="*/ 57062 w 75522"/>
                <a:gd name="connsiteY1" fmla="*/ -956 h 19192"/>
                <a:gd name="connsiteX2" fmla="*/ 73721 w 75522"/>
                <a:gd name="connsiteY2" fmla="*/ 10013 h 19192"/>
                <a:gd name="connsiteX3" fmla="*/ 56504 w 75522"/>
                <a:gd name="connsiteY3" fmla="*/ 16774 h 19192"/>
                <a:gd name="connsiteX4" fmla="*/ -1801 w 75522"/>
                <a:gd name="connsiteY4" fmla="*/ -1485 h 1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2" h="19192">
                  <a:moveTo>
                    <a:pt x="-1801" y="-1485"/>
                  </a:moveTo>
                  <a:cubicBezTo>
                    <a:pt x="23825" y="-1485"/>
                    <a:pt x="40882" y="-2543"/>
                    <a:pt x="57062" y="-956"/>
                  </a:cubicBezTo>
                  <a:cubicBezTo>
                    <a:pt x="63638" y="-289"/>
                    <a:pt x="68221" y="6195"/>
                    <a:pt x="73721" y="10013"/>
                  </a:cubicBezTo>
                  <a:cubicBezTo>
                    <a:pt x="67982" y="12313"/>
                    <a:pt x="62761" y="16199"/>
                    <a:pt x="56504" y="16774"/>
                  </a:cubicBezTo>
                  <a:cubicBezTo>
                    <a:pt x="35741" y="18728"/>
                    <a:pt x="17049" y="16567"/>
                    <a:pt x="-1801" y="-148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5" name="フリーフォーム: 図形 94">
              <a:extLst>
                <a:ext uri="{FF2B5EF4-FFF2-40B4-BE49-F238E27FC236}">
                  <a16:creationId xmlns:a16="http://schemas.microsoft.com/office/drawing/2014/main" id="{08FEB66F-122A-D5F7-9AB2-D3940F0D2878}"/>
                </a:ext>
              </a:extLst>
            </p:cNvPr>
            <p:cNvSpPr/>
            <p:nvPr/>
          </p:nvSpPr>
          <p:spPr>
            <a:xfrm>
              <a:off x="2340606"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6" name="フリーフォーム: 図形 95">
              <a:extLst>
                <a:ext uri="{FF2B5EF4-FFF2-40B4-BE49-F238E27FC236}">
                  <a16:creationId xmlns:a16="http://schemas.microsoft.com/office/drawing/2014/main" id="{ADC82F3E-E958-0D57-E36C-C93792EC957E}"/>
                </a:ext>
              </a:extLst>
            </p:cNvPr>
            <p:cNvSpPr/>
            <p:nvPr/>
          </p:nvSpPr>
          <p:spPr>
            <a:xfrm>
              <a:off x="2104590"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7" name="フリーフォーム: 図形 96">
              <a:extLst>
                <a:ext uri="{FF2B5EF4-FFF2-40B4-BE49-F238E27FC236}">
                  <a16:creationId xmlns:a16="http://schemas.microsoft.com/office/drawing/2014/main" id="{E2F9BE28-EEC1-A137-B166-4535087F1DEA}"/>
                </a:ext>
              </a:extLst>
            </p:cNvPr>
            <p:cNvSpPr/>
            <p:nvPr/>
          </p:nvSpPr>
          <p:spPr>
            <a:xfrm>
              <a:off x="835966" y="2090652"/>
              <a:ext cx="57715" cy="18849"/>
            </a:xfrm>
            <a:custGeom>
              <a:avLst/>
              <a:gdLst>
                <a:gd name="connsiteX0" fmla="*/ 55914 w 57715"/>
                <a:gd name="connsiteY0" fmla="*/ 3763 h 18849"/>
                <a:gd name="connsiteX1" fmla="*/ 13709 w 57715"/>
                <a:gd name="connsiteY1" fmla="*/ 16595 h 18849"/>
                <a:gd name="connsiteX2" fmla="*/ -1715 w 57715"/>
                <a:gd name="connsiteY2" fmla="*/ 10156 h 18849"/>
                <a:gd name="connsiteX3" fmla="*/ 8050 w 57715"/>
                <a:gd name="connsiteY3" fmla="*/ 658 h 18849"/>
                <a:gd name="connsiteX4" fmla="*/ 55914 w 57715"/>
                <a:gd name="connsiteY4" fmla="*/ 3763 h 18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15" h="18849">
                  <a:moveTo>
                    <a:pt x="55914" y="3763"/>
                  </a:moveTo>
                  <a:cubicBezTo>
                    <a:pt x="50175" y="18112"/>
                    <a:pt x="31284" y="17561"/>
                    <a:pt x="13709" y="16595"/>
                  </a:cubicBezTo>
                  <a:cubicBezTo>
                    <a:pt x="7930" y="16296"/>
                    <a:pt x="-997" y="12754"/>
                    <a:pt x="-1715" y="10156"/>
                  </a:cubicBezTo>
                  <a:cubicBezTo>
                    <a:pt x="-2551" y="7212"/>
                    <a:pt x="2829" y="2061"/>
                    <a:pt x="8050" y="658"/>
                  </a:cubicBezTo>
                  <a:cubicBezTo>
                    <a:pt x="24868" y="-3803"/>
                    <a:pt x="41168" y="-1963"/>
                    <a:pt x="55914" y="376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8" name="フリーフォーム: 図形 97">
              <a:extLst>
                <a:ext uri="{FF2B5EF4-FFF2-40B4-BE49-F238E27FC236}">
                  <a16:creationId xmlns:a16="http://schemas.microsoft.com/office/drawing/2014/main" id="{840A3A76-9A07-5D06-8402-796A4A45E823}"/>
                </a:ext>
              </a:extLst>
            </p:cNvPr>
            <p:cNvSpPr/>
            <p:nvPr/>
          </p:nvSpPr>
          <p:spPr>
            <a:xfrm>
              <a:off x="7679635"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99" name="フリーフォーム: 図形 98">
              <a:extLst>
                <a:ext uri="{FF2B5EF4-FFF2-40B4-BE49-F238E27FC236}">
                  <a16:creationId xmlns:a16="http://schemas.microsoft.com/office/drawing/2014/main" id="{33579F88-526E-9746-0427-759E186C19CF}"/>
                </a:ext>
              </a:extLst>
            </p:cNvPr>
            <p:cNvSpPr/>
            <p:nvPr/>
          </p:nvSpPr>
          <p:spPr>
            <a:xfrm>
              <a:off x="6357161" y="2848718"/>
              <a:ext cx="111723" cy="23490"/>
            </a:xfrm>
            <a:custGeom>
              <a:avLst/>
              <a:gdLst>
                <a:gd name="connsiteX0" fmla="*/ 3274 w 111723"/>
                <a:gd name="connsiteY0" fmla="*/ 4133 h 23490"/>
                <a:gd name="connsiteX1" fmla="*/ 109922 w 111723"/>
                <a:gd name="connsiteY1" fmla="*/ 2547 h 23490"/>
                <a:gd name="connsiteX2" fmla="*/ 94499 w 111723"/>
                <a:gd name="connsiteY2" fmla="*/ 16344 h 23490"/>
                <a:gd name="connsiteX3" fmla="*/ 11644 w 111723"/>
                <a:gd name="connsiteY3" fmla="*/ 21634 h 23490"/>
                <a:gd name="connsiteX4" fmla="*/ 3274 w 111723"/>
                <a:gd name="connsiteY4" fmla="*/ 4133 h 23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23" h="23490">
                  <a:moveTo>
                    <a:pt x="3274" y="4133"/>
                  </a:moveTo>
                  <a:cubicBezTo>
                    <a:pt x="35157" y="-857"/>
                    <a:pt x="69072" y="-5548"/>
                    <a:pt x="109922" y="2547"/>
                  </a:cubicBezTo>
                  <a:cubicBezTo>
                    <a:pt x="103705" y="8388"/>
                    <a:pt x="100358" y="15701"/>
                    <a:pt x="94499" y="16344"/>
                  </a:cubicBezTo>
                  <a:cubicBezTo>
                    <a:pt x="67279" y="19311"/>
                    <a:pt x="39262" y="21955"/>
                    <a:pt x="11644" y="21634"/>
                  </a:cubicBezTo>
                  <a:cubicBezTo>
                    <a:pt x="-2504" y="21519"/>
                    <a:pt x="-5812" y="13010"/>
                    <a:pt x="3274" y="413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0" name="フリーフォーム: 図形 99">
              <a:extLst>
                <a:ext uri="{FF2B5EF4-FFF2-40B4-BE49-F238E27FC236}">
                  <a16:creationId xmlns:a16="http://schemas.microsoft.com/office/drawing/2014/main" id="{F496B584-B2D3-3999-0CB8-2430CC02243B}"/>
                </a:ext>
              </a:extLst>
            </p:cNvPr>
            <p:cNvSpPr/>
            <p:nvPr/>
          </p:nvSpPr>
          <p:spPr>
            <a:xfrm>
              <a:off x="5543806" y="2857784"/>
              <a:ext cx="129281" cy="22562"/>
            </a:xfrm>
            <a:custGeom>
              <a:avLst/>
              <a:gdLst>
                <a:gd name="connsiteX0" fmla="*/ -1801 w 129281"/>
                <a:gd name="connsiteY0" fmla="*/ -1805 h 22562"/>
                <a:gd name="connsiteX1" fmla="*/ 116803 w 129281"/>
                <a:gd name="connsiteY1" fmla="*/ -1576 h 22562"/>
                <a:gd name="connsiteX2" fmla="*/ 127005 w 129281"/>
                <a:gd name="connsiteY2" fmla="*/ 3162 h 22562"/>
                <a:gd name="connsiteX3" fmla="*/ 124055 w 129281"/>
                <a:gd name="connsiteY3" fmla="*/ 10497 h 22562"/>
                <a:gd name="connsiteX4" fmla="*/ 27929 w 129281"/>
                <a:gd name="connsiteY4" fmla="*/ 16730 h 22562"/>
                <a:gd name="connsiteX5" fmla="*/ -1801 w 129281"/>
                <a:gd name="connsiteY5" fmla="*/ -1805 h 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81" h="22562">
                  <a:moveTo>
                    <a:pt x="-1801" y="-1805"/>
                  </a:moveTo>
                  <a:cubicBezTo>
                    <a:pt x="49450" y="-1805"/>
                    <a:pt x="83126" y="-1943"/>
                    <a:pt x="116803" y="-1576"/>
                  </a:cubicBezTo>
                  <a:cubicBezTo>
                    <a:pt x="121346" y="-1047"/>
                    <a:pt x="125132" y="724"/>
                    <a:pt x="127005" y="3162"/>
                  </a:cubicBezTo>
                  <a:cubicBezTo>
                    <a:pt x="128240" y="5346"/>
                    <a:pt x="127005" y="9647"/>
                    <a:pt x="124055" y="10497"/>
                  </a:cubicBezTo>
                  <a:cubicBezTo>
                    <a:pt x="93728" y="19696"/>
                    <a:pt x="61685" y="24756"/>
                    <a:pt x="27929" y="16730"/>
                  </a:cubicBezTo>
                  <a:cubicBezTo>
                    <a:pt x="20198" y="14913"/>
                    <a:pt x="15574" y="9302"/>
                    <a:pt x="-1801" y="-18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1" name="フリーフォーム: 図形 100">
              <a:extLst>
                <a:ext uri="{FF2B5EF4-FFF2-40B4-BE49-F238E27FC236}">
                  <a16:creationId xmlns:a16="http://schemas.microsoft.com/office/drawing/2014/main" id="{EC3A886E-0955-88F5-70E2-C0C013317BEF}"/>
                </a:ext>
              </a:extLst>
            </p:cNvPr>
            <p:cNvSpPr/>
            <p:nvPr/>
          </p:nvSpPr>
          <p:spPr>
            <a:xfrm>
              <a:off x="5019025" y="2860176"/>
              <a:ext cx="133686" cy="23720"/>
            </a:xfrm>
            <a:custGeom>
              <a:avLst/>
              <a:gdLst>
                <a:gd name="connsiteX0" fmla="*/ -1801 w 133686"/>
                <a:gd name="connsiteY0" fmla="*/ 7253 h 23720"/>
                <a:gd name="connsiteX1" fmla="*/ 120031 w 133686"/>
                <a:gd name="connsiteY1" fmla="*/ -1831 h 23720"/>
                <a:gd name="connsiteX2" fmla="*/ 120270 w 133686"/>
                <a:gd name="connsiteY2" fmla="*/ 16566 h 23720"/>
                <a:gd name="connsiteX3" fmla="*/ 21673 w 133686"/>
                <a:gd name="connsiteY3" fmla="*/ 18475 h 23720"/>
                <a:gd name="connsiteX4" fmla="*/ -1801 w 133686"/>
                <a:gd name="connsiteY4" fmla="*/ 7253 h 23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86" h="23720">
                  <a:moveTo>
                    <a:pt x="-1801" y="7253"/>
                  </a:moveTo>
                  <a:cubicBezTo>
                    <a:pt x="42875" y="-4613"/>
                    <a:pt x="84641" y="4309"/>
                    <a:pt x="120031" y="-1831"/>
                  </a:cubicBezTo>
                  <a:cubicBezTo>
                    <a:pt x="136371" y="6954"/>
                    <a:pt x="135215" y="14014"/>
                    <a:pt x="120270" y="16566"/>
                  </a:cubicBezTo>
                  <a:cubicBezTo>
                    <a:pt x="88148" y="21856"/>
                    <a:pt x="54631" y="24408"/>
                    <a:pt x="21673" y="18475"/>
                  </a:cubicBezTo>
                  <a:cubicBezTo>
                    <a:pt x="13941" y="17003"/>
                    <a:pt x="8322" y="12197"/>
                    <a:pt x="-1801" y="725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 name="フリーフォーム: 図形 101">
              <a:extLst>
                <a:ext uri="{FF2B5EF4-FFF2-40B4-BE49-F238E27FC236}">
                  <a16:creationId xmlns:a16="http://schemas.microsoft.com/office/drawing/2014/main" id="{AD9C64A6-A22F-6176-5AE5-C67B1FB62604}"/>
                </a:ext>
              </a:extLst>
            </p:cNvPr>
            <p:cNvSpPr/>
            <p:nvPr/>
          </p:nvSpPr>
          <p:spPr>
            <a:xfrm>
              <a:off x="5295675" y="2848723"/>
              <a:ext cx="103502" cy="23803"/>
            </a:xfrm>
            <a:custGeom>
              <a:avLst/>
              <a:gdLst>
                <a:gd name="connsiteX0" fmla="*/ 101701 w 103502"/>
                <a:gd name="connsiteY0" fmla="*/ 1737 h 23803"/>
                <a:gd name="connsiteX1" fmla="*/ 81774 w 103502"/>
                <a:gd name="connsiteY1" fmla="*/ 20318 h 23803"/>
                <a:gd name="connsiteX2" fmla="*/ 28450 w 103502"/>
                <a:gd name="connsiteY2" fmla="*/ 20503 h 23803"/>
                <a:gd name="connsiteX3" fmla="*/ -803 w 103502"/>
                <a:gd name="connsiteY3" fmla="*/ 9004 h 23803"/>
                <a:gd name="connsiteX4" fmla="*/ 33910 w 103502"/>
                <a:gd name="connsiteY4" fmla="*/ -1804 h 23803"/>
                <a:gd name="connsiteX5" fmla="*/ 101701 w 103502"/>
                <a:gd name="connsiteY5" fmla="*/ 1737 h 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02" h="23803">
                  <a:moveTo>
                    <a:pt x="101701" y="1737"/>
                  </a:moveTo>
                  <a:cubicBezTo>
                    <a:pt x="92814" y="10499"/>
                    <a:pt x="89107" y="19353"/>
                    <a:pt x="81774" y="20318"/>
                  </a:cubicBezTo>
                  <a:cubicBezTo>
                    <a:pt x="64198" y="22457"/>
                    <a:pt x="46065" y="22526"/>
                    <a:pt x="28450" y="20503"/>
                  </a:cubicBezTo>
                  <a:cubicBezTo>
                    <a:pt x="17530" y="19261"/>
                    <a:pt x="6610" y="13925"/>
                    <a:pt x="-803" y="9004"/>
                  </a:cubicBezTo>
                  <a:cubicBezTo>
                    <a:pt x="-6661" y="5072"/>
                    <a:pt x="14342" y="-2333"/>
                    <a:pt x="33910" y="-1804"/>
                  </a:cubicBezTo>
                  <a:cubicBezTo>
                    <a:pt x="53478" y="-1275"/>
                    <a:pt x="73883" y="197"/>
                    <a:pt x="101701" y="173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 name="フリーフォーム: 図形 102">
              <a:extLst>
                <a:ext uri="{FF2B5EF4-FFF2-40B4-BE49-F238E27FC236}">
                  <a16:creationId xmlns:a16="http://schemas.microsoft.com/office/drawing/2014/main" id="{CE7FE2BA-C6B6-B51E-F3C3-0F05F4532B1B}"/>
                </a:ext>
              </a:extLst>
            </p:cNvPr>
            <p:cNvSpPr/>
            <p:nvPr/>
          </p:nvSpPr>
          <p:spPr>
            <a:xfrm>
              <a:off x="7884075"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4" name="フリーフォーム: 図形 103">
              <a:extLst>
                <a:ext uri="{FF2B5EF4-FFF2-40B4-BE49-F238E27FC236}">
                  <a16:creationId xmlns:a16="http://schemas.microsoft.com/office/drawing/2014/main" id="{AF95B923-3DCD-66FE-AA37-CD3157D26573}"/>
                </a:ext>
              </a:extLst>
            </p:cNvPr>
            <p:cNvSpPr/>
            <p:nvPr/>
          </p:nvSpPr>
          <p:spPr>
            <a:xfrm>
              <a:off x="7945337"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5" name="フリーフォーム: 図形 104">
              <a:extLst>
                <a:ext uri="{FF2B5EF4-FFF2-40B4-BE49-F238E27FC236}">
                  <a16:creationId xmlns:a16="http://schemas.microsoft.com/office/drawing/2014/main" id="{0E7B4E5E-B28A-2457-2FA6-5D859D069313}"/>
                </a:ext>
              </a:extLst>
            </p:cNvPr>
            <p:cNvSpPr/>
            <p:nvPr/>
          </p:nvSpPr>
          <p:spPr>
            <a:xfrm>
              <a:off x="6084044" y="2851621"/>
              <a:ext cx="96142" cy="24608"/>
            </a:xfrm>
            <a:custGeom>
              <a:avLst/>
              <a:gdLst>
                <a:gd name="connsiteX0" fmla="*/ 33525 w 96142"/>
                <a:gd name="connsiteY0" fmla="*/ 22778 h 24608"/>
                <a:gd name="connsiteX1" fmla="*/ 6623 w 96142"/>
                <a:gd name="connsiteY1" fmla="*/ 18179 h 24608"/>
                <a:gd name="connsiteX2" fmla="*/ -1746 w 96142"/>
                <a:gd name="connsiteY2" fmla="*/ 11786 h 24608"/>
                <a:gd name="connsiteX3" fmla="*/ 8019 w 96142"/>
                <a:gd name="connsiteY3" fmla="*/ 2012 h 24608"/>
                <a:gd name="connsiteX4" fmla="*/ 84098 w 96142"/>
                <a:gd name="connsiteY4" fmla="*/ -1828 h 24608"/>
                <a:gd name="connsiteX5" fmla="*/ 94341 w 96142"/>
                <a:gd name="connsiteY5" fmla="*/ 3369 h 24608"/>
                <a:gd name="connsiteX6" fmla="*/ 88363 w 96142"/>
                <a:gd name="connsiteY6" fmla="*/ 13970 h 24608"/>
                <a:gd name="connsiteX7" fmla="*/ 33525 w 96142"/>
                <a:gd name="connsiteY7" fmla="*/ 22778 h 2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142" h="24608">
                  <a:moveTo>
                    <a:pt x="33525" y="22778"/>
                  </a:moveTo>
                  <a:cubicBezTo>
                    <a:pt x="21010" y="20754"/>
                    <a:pt x="13199" y="20110"/>
                    <a:pt x="6623" y="18179"/>
                  </a:cubicBezTo>
                  <a:cubicBezTo>
                    <a:pt x="2638" y="17029"/>
                    <a:pt x="-2383" y="13580"/>
                    <a:pt x="-1746" y="11786"/>
                  </a:cubicBezTo>
                  <a:cubicBezTo>
                    <a:pt x="-471" y="8198"/>
                    <a:pt x="3714" y="2380"/>
                    <a:pt x="8019" y="2012"/>
                  </a:cubicBezTo>
                  <a:cubicBezTo>
                    <a:pt x="33166" y="-80"/>
                    <a:pt x="58672" y="-1092"/>
                    <a:pt x="84098" y="-1828"/>
                  </a:cubicBezTo>
                  <a:cubicBezTo>
                    <a:pt x="87526" y="-1943"/>
                    <a:pt x="94341" y="1553"/>
                    <a:pt x="94341" y="3369"/>
                  </a:cubicBezTo>
                  <a:cubicBezTo>
                    <a:pt x="94341" y="7048"/>
                    <a:pt x="92468" y="13120"/>
                    <a:pt x="88363" y="13970"/>
                  </a:cubicBezTo>
                  <a:cubicBezTo>
                    <a:pt x="69353" y="17926"/>
                    <a:pt x="49306" y="20386"/>
                    <a:pt x="33525" y="2277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6" name="フリーフォーム: 図形 105">
              <a:extLst>
                <a:ext uri="{FF2B5EF4-FFF2-40B4-BE49-F238E27FC236}">
                  <a16:creationId xmlns:a16="http://schemas.microsoft.com/office/drawing/2014/main" id="{5572AA71-F107-1960-B633-DE9A1405D3AF}"/>
                </a:ext>
              </a:extLst>
            </p:cNvPr>
            <p:cNvSpPr/>
            <p:nvPr/>
          </p:nvSpPr>
          <p:spPr>
            <a:xfrm>
              <a:off x="7646027"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7" name="フリーフォーム: 図形 106">
              <a:extLst>
                <a:ext uri="{FF2B5EF4-FFF2-40B4-BE49-F238E27FC236}">
                  <a16:creationId xmlns:a16="http://schemas.microsoft.com/office/drawing/2014/main" id="{75FE295C-FFD3-8FCA-7F60-0E6524DEBC2A}"/>
                </a:ext>
              </a:extLst>
            </p:cNvPr>
            <p:cNvSpPr/>
            <p:nvPr/>
          </p:nvSpPr>
          <p:spPr>
            <a:xfrm>
              <a:off x="6752520" y="2090220"/>
              <a:ext cx="82824" cy="20673"/>
            </a:xfrm>
            <a:custGeom>
              <a:avLst/>
              <a:gdLst>
                <a:gd name="connsiteX0" fmla="*/ 33631 w 82824"/>
                <a:gd name="connsiteY0" fmla="*/ 18843 h 20673"/>
                <a:gd name="connsiteX1" fmla="*/ 10955 w 82824"/>
                <a:gd name="connsiteY1" fmla="*/ 16842 h 20673"/>
                <a:gd name="connsiteX2" fmla="*/ -1679 w 82824"/>
                <a:gd name="connsiteY2" fmla="*/ 7782 h 20673"/>
                <a:gd name="connsiteX3" fmla="*/ 5933 w 82824"/>
                <a:gd name="connsiteY3" fmla="*/ 1734 h 20673"/>
                <a:gd name="connsiteX4" fmla="*/ 66151 w 82824"/>
                <a:gd name="connsiteY4" fmla="*/ -1831 h 20673"/>
                <a:gd name="connsiteX5" fmla="*/ 80937 w 82824"/>
                <a:gd name="connsiteY5" fmla="*/ 5597 h 20673"/>
                <a:gd name="connsiteX6" fmla="*/ 63919 w 82824"/>
                <a:gd name="connsiteY6" fmla="*/ 16727 h 20673"/>
                <a:gd name="connsiteX7" fmla="*/ 33631 w 82824"/>
                <a:gd name="connsiteY7" fmla="*/ 18843 h 2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24" h="20673">
                  <a:moveTo>
                    <a:pt x="33631" y="18843"/>
                  </a:moveTo>
                  <a:cubicBezTo>
                    <a:pt x="25661" y="18268"/>
                    <a:pt x="17251" y="18705"/>
                    <a:pt x="10955" y="16842"/>
                  </a:cubicBezTo>
                  <a:cubicBezTo>
                    <a:pt x="5097" y="14727"/>
                    <a:pt x="672" y="11530"/>
                    <a:pt x="-1679" y="7782"/>
                  </a:cubicBezTo>
                  <a:cubicBezTo>
                    <a:pt x="-2676" y="6402"/>
                    <a:pt x="2665" y="2010"/>
                    <a:pt x="5933" y="1734"/>
                  </a:cubicBezTo>
                  <a:cubicBezTo>
                    <a:pt x="25860" y="-221"/>
                    <a:pt x="45946" y="-1417"/>
                    <a:pt x="66151" y="-1831"/>
                  </a:cubicBezTo>
                  <a:cubicBezTo>
                    <a:pt x="71293" y="-1831"/>
                    <a:pt x="82093" y="4332"/>
                    <a:pt x="80937" y="5597"/>
                  </a:cubicBezTo>
                  <a:cubicBezTo>
                    <a:pt x="77550" y="9920"/>
                    <a:pt x="71412" y="14796"/>
                    <a:pt x="63919" y="16727"/>
                  </a:cubicBezTo>
                  <a:cubicBezTo>
                    <a:pt x="55112" y="19027"/>
                    <a:pt x="43834" y="18337"/>
                    <a:pt x="33631" y="1884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8" name="フリーフォーム: 図形 107">
              <a:extLst>
                <a:ext uri="{FF2B5EF4-FFF2-40B4-BE49-F238E27FC236}">
                  <a16:creationId xmlns:a16="http://schemas.microsoft.com/office/drawing/2014/main" id="{7792C9C2-13C2-34B7-55C9-EFAA94205E74}"/>
                </a:ext>
              </a:extLst>
            </p:cNvPr>
            <p:cNvSpPr/>
            <p:nvPr/>
          </p:nvSpPr>
          <p:spPr>
            <a:xfrm>
              <a:off x="6923386" y="2862995"/>
              <a:ext cx="100977" cy="22745"/>
            </a:xfrm>
            <a:custGeom>
              <a:avLst/>
              <a:gdLst>
                <a:gd name="connsiteX0" fmla="*/ 99177 w 100977"/>
                <a:gd name="connsiteY0" fmla="*/ 8507 h 22745"/>
                <a:gd name="connsiteX1" fmla="*/ 380 w 100977"/>
                <a:gd name="connsiteY1" fmla="*/ 17177 h 22745"/>
                <a:gd name="connsiteX2" fmla="*/ 380 w 100977"/>
                <a:gd name="connsiteY2" fmla="*/ 6736 h 22745"/>
                <a:gd name="connsiteX3" fmla="*/ 99177 w 100977"/>
                <a:gd name="connsiteY3" fmla="*/ 8507 h 22745"/>
              </a:gdLst>
              <a:ahLst/>
              <a:cxnLst>
                <a:cxn ang="0">
                  <a:pos x="connsiteX0" y="connsiteY0"/>
                </a:cxn>
                <a:cxn ang="0">
                  <a:pos x="connsiteX1" y="connsiteY1"/>
                </a:cxn>
                <a:cxn ang="0">
                  <a:pos x="connsiteX2" y="connsiteY2"/>
                </a:cxn>
                <a:cxn ang="0">
                  <a:pos x="connsiteX3" y="connsiteY3"/>
                </a:cxn>
              </a:cxnLst>
              <a:rect l="l" t="t" r="r" b="b"/>
              <a:pathLst>
                <a:path w="100977" h="22745">
                  <a:moveTo>
                    <a:pt x="99177" y="8507"/>
                  </a:moveTo>
                  <a:cubicBezTo>
                    <a:pt x="67054" y="20580"/>
                    <a:pt x="35411" y="24604"/>
                    <a:pt x="380" y="17177"/>
                  </a:cubicBezTo>
                  <a:cubicBezTo>
                    <a:pt x="-2052" y="16648"/>
                    <a:pt x="-2968" y="7978"/>
                    <a:pt x="380" y="6736"/>
                  </a:cubicBezTo>
                  <a:cubicBezTo>
                    <a:pt x="29671" y="-5175"/>
                    <a:pt x="60877" y="-4739"/>
                    <a:pt x="99177" y="850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9" name="フリーフォーム: 図形 108">
              <a:extLst>
                <a:ext uri="{FF2B5EF4-FFF2-40B4-BE49-F238E27FC236}">
                  <a16:creationId xmlns:a16="http://schemas.microsoft.com/office/drawing/2014/main" id="{97F16B59-377F-34A5-75E4-DC0AE20381BB}"/>
                </a:ext>
              </a:extLst>
            </p:cNvPr>
            <p:cNvSpPr/>
            <p:nvPr/>
          </p:nvSpPr>
          <p:spPr>
            <a:xfrm>
              <a:off x="7182323" y="2866667"/>
              <a:ext cx="83272" cy="24196"/>
            </a:xfrm>
            <a:custGeom>
              <a:avLst/>
              <a:gdLst>
                <a:gd name="connsiteX0" fmla="*/ 81471 w 83272"/>
                <a:gd name="connsiteY0" fmla="*/ 9411 h 24196"/>
                <a:gd name="connsiteX1" fmla="*/ 37633 w 83272"/>
                <a:gd name="connsiteY1" fmla="*/ 21484 h 24196"/>
                <a:gd name="connsiteX2" fmla="*/ -1662 w 83272"/>
                <a:gd name="connsiteY2" fmla="*/ 10767 h 24196"/>
                <a:gd name="connsiteX3" fmla="*/ 5909 w 83272"/>
                <a:gd name="connsiteY3" fmla="*/ 1339 h 24196"/>
                <a:gd name="connsiteX4" fmla="*/ 81471 w 83272"/>
                <a:gd name="connsiteY4" fmla="*/ 9411 h 2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2" h="24196">
                  <a:moveTo>
                    <a:pt x="81471" y="9411"/>
                  </a:moveTo>
                  <a:cubicBezTo>
                    <a:pt x="74099" y="23209"/>
                    <a:pt x="54929" y="23438"/>
                    <a:pt x="37633" y="21484"/>
                  </a:cubicBezTo>
                  <a:cubicBezTo>
                    <a:pt x="23645" y="19897"/>
                    <a:pt x="10851" y="14930"/>
                    <a:pt x="-1662" y="10767"/>
                  </a:cubicBezTo>
                  <a:cubicBezTo>
                    <a:pt x="-2619" y="10446"/>
                    <a:pt x="1526" y="2305"/>
                    <a:pt x="5909" y="1339"/>
                  </a:cubicBezTo>
                  <a:cubicBezTo>
                    <a:pt x="34206" y="-4777"/>
                    <a:pt x="60031" y="-2018"/>
                    <a:pt x="81471" y="941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0" name="フリーフォーム: 図形 109">
              <a:extLst>
                <a:ext uri="{FF2B5EF4-FFF2-40B4-BE49-F238E27FC236}">
                  <a16:creationId xmlns:a16="http://schemas.microsoft.com/office/drawing/2014/main" id="{F07EAE66-873F-6B15-EB8A-349F31DBD7BB}"/>
                </a:ext>
              </a:extLst>
            </p:cNvPr>
            <p:cNvSpPr/>
            <p:nvPr/>
          </p:nvSpPr>
          <p:spPr>
            <a:xfrm>
              <a:off x="7429263"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1" name="フリーフォーム: 図形 110">
              <a:extLst>
                <a:ext uri="{FF2B5EF4-FFF2-40B4-BE49-F238E27FC236}">
                  <a16:creationId xmlns:a16="http://schemas.microsoft.com/office/drawing/2014/main" id="{E1C20FE9-27E5-616B-D354-4F7274D9D0F1}"/>
                </a:ext>
              </a:extLst>
            </p:cNvPr>
            <p:cNvSpPr/>
            <p:nvPr/>
          </p:nvSpPr>
          <p:spPr>
            <a:xfrm>
              <a:off x="6646552" y="2854397"/>
              <a:ext cx="102742" cy="22016"/>
            </a:xfrm>
            <a:custGeom>
              <a:avLst/>
              <a:gdLst>
                <a:gd name="connsiteX0" fmla="*/ -1801 w 102742"/>
                <a:gd name="connsiteY0" fmla="*/ 13127 h 22016"/>
                <a:gd name="connsiteX1" fmla="*/ 100941 w 102742"/>
                <a:gd name="connsiteY1" fmla="*/ 6734 h 22016"/>
                <a:gd name="connsiteX2" fmla="*/ 79181 w 102742"/>
                <a:gd name="connsiteY2" fmla="*/ 16875 h 22016"/>
                <a:gd name="connsiteX3" fmla="*/ -1801 w 102742"/>
                <a:gd name="connsiteY3" fmla="*/ 13127 h 22016"/>
              </a:gdLst>
              <a:ahLst/>
              <a:cxnLst>
                <a:cxn ang="0">
                  <a:pos x="connsiteX0" y="connsiteY0"/>
                </a:cxn>
                <a:cxn ang="0">
                  <a:pos x="connsiteX1" y="connsiteY1"/>
                </a:cxn>
                <a:cxn ang="0">
                  <a:pos x="connsiteX2" y="connsiteY2"/>
                </a:cxn>
                <a:cxn ang="0">
                  <a:pos x="connsiteX3" y="connsiteY3"/>
                </a:cxn>
              </a:cxnLst>
              <a:rect l="l" t="t" r="r" b="b"/>
              <a:pathLst>
                <a:path w="102742" h="22016">
                  <a:moveTo>
                    <a:pt x="-1801" y="13127"/>
                  </a:moveTo>
                  <a:cubicBezTo>
                    <a:pt x="20835" y="-5087"/>
                    <a:pt x="32831" y="-5983"/>
                    <a:pt x="100941" y="6734"/>
                  </a:cubicBezTo>
                  <a:cubicBezTo>
                    <a:pt x="92252" y="10965"/>
                    <a:pt x="86514" y="16116"/>
                    <a:pt x="79181" y="16875"/>
                  </a:cubicBezTo>
                  <a:cubicBezTo>
                    <a:pt x="51961" y="19726"/>
                    <a:pt x="23665" y="24096"/>
                    <a:pt x="-1801" y="13127"/>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2" name="フリーフォーム: 図形 111">
              <a:extLst>
                <a:ext uri="{FF2B5EF4-FFF2-40B4-BE49-F238E27FC236}">
                  <a16:creationId xmlns:a16="http://schemas.microsoft.com/office/drawing/2014/main" id="{CBDC7A54-4E05-371F-740F-D815D02AB45E}"/>
                </a:ext>
              </a:extLst>
            </p:cNvPr>
            <p:cNvSpPr/>
            <p:nvPr/>
          </p:nvSpPr>
          <p:spPr>
            <a:xfrm>
              <a:off x="7253534" y="2094313"/>
              <a:ext cx="77687" cy="23562"/>
            </a:xfrm>
            <a:custGeom>
              <a:avLst/>
              <a:gdLst>
                <a:gd name="connsiteX0" fmla="*/ 45093 w 77687"/>
                <a:gd name="connsiteY0" fmla="*/ -1831 h 23562"/>
                <a:gd name="connsiteX1" fmla="*/ 74106 w 77687"/>
                <a:gd name="connsiteY1" fmla="*/ 7851 h 23562"/>
                <a:gd name="connsiteX2" fmla="*/ 36724 w 77687"/>
                <a:gd name="connsiteY2" fmla="*/ 21648 h 23562"/>
                <a:gd name="connsiteX3" fmla="*/ -1177 w 77687"/>
                <a:gd name="connsiteY3" fmla="*/ 12588 h 23562"/>
                <a:gd name="connsiteX4" fmla="*/ 45093 w 77687"/>
                <a:gd name="connsiteY4" fmla="*/ -1831 h 23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87" h="23562">
                  <a:moveTo>
                    <a:pt x="45093" y="-1831"/>
                  </a:moveTo>
                  <a:cubicBezTo>
                    <a:pt x="50792" y="-60"/>
                    <a:pt x="65937" y="2378"/>
                    <a:pt x="74106" y="7851"/>
                  </a:cubicBezTo>
                  <a:cubicBezTo>
                    <a:pt x="82276" y="13324"/>
                    <a:pt x="61035" y="21648"/>
                    <a:pt x="36724" y="21648"/>
                  </a:cubicBezTo>
                  <a:cubicBezTo>
                    <a:pt x="22216" y="21648"/>
                    <a:pt x="4841" y="23235"/>
                    <a:pt x="-1177" y="12588"/>
                  </a:cubicBezTo>
                  <a:cubicBezTo>
                    <a:pt x="-5402" y="4976"/>
                    <a:pt x="12015" y="-1555"/>
                    <a:pt x="450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3" name="フリーフォーム: 図形 112">
              <a:extLst>
                <a:ext uri="{FF2B5EF4-FFF2-40B4-BE49-F238E27FC236}">
                  <a16:creationId xmlns:a16="http://schemas.microsoft.com/office/drawing/2014/main" id="{10CDA6EE-8643-4206-BB63-58B1D18CB906}"/>
                </a:ext>
              </a:extLst>
            </p:cNvPr>
            <p:cNvSpPr/>
            <p:nvPr/>
          </p:nvSpPr>
          <p:spPr>
            <a:xfrm>
              <a:off x="7464329"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4" name="フリーフォーム: 図形 113">
              <a:extLst>
                <a:ext uri="{FF2B5EF4-FFF2-40B4-BE49-F238E27FC236}">
                  <a16:creationId xmlns:a16="http://schemas.microsoft.com/office/drawing/2014/main" id="{7C646ACA-C317-B1E3-E916-1CE35BDE8DB5}"/>
                </a:ext>
              </a:extLst>
            </p:cNvPr>
            <p:cNvSpPr/>
            <p:nvPr/>
          </p:nvSpPr>
          <p:spPr>
            <a:xfrm>
              <a:off x="5850688" y="2856849"/>
              <a:ext cx="77816" cy="22532"/>
            </a:xfrm>
            <a:custGeom>
              <a:avLst/>
              <a:gdLst>
                <a:gd name="connsiteX0" fmla="*/ 72515 w 77816"/>
                <a:gd name="connsiteY0" fmla="*/ 1223 h 22532"/>
                <a:gd name="connsiteX1" fmla="*/ 54222 w 77816"/>
                <a:gd name="connsiteY1" fmla="*/ 20631 h 22532"/>
                <a:gd name="connsiteX2" fmla="*/ 2651 w 77816"/>
                <a:gd name="connsiteY2" fmla="*/ 14261 h 22532"/>
                <a:gd name="connsiteX3" fmla="*/ -1693 w 77816"/>
                <a:gd name="connsiteY3" fmla="*/ 7202 h 22532"/>
                <a:gd name="connsiteX4" fmla="*/ 6278 w 77816"/>
                <a:gd name="connsiteY4" fmla="*/ 832 h 22532"/>
                <a:gd name="connsiteX5" fmla="*/ 72515 w 77816"/>
                <a:gd name="connsiteY5" fmla="*/ 1223 h 2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816" h="22532">
                  <a:moveTo>
                    <a:pt x="72515" y="1223"/>
                  </a:moveTo>
                  <a:cubicBezTo>
                    <a:pt x="82558" y="13411"/>
                    <a:pt x="69286" y="20033"/>
                    <a:pt x="54222" y="20631"/>
                  </a:cubicBezTo>
                  <a:cubicBezTo>
                    <a:pt x="37364" y="21298"/>
                    <a:pt x="19629" y="17067"/>
                    <a:pt x="2651" y="14261"/>
                  </a:cubicBezTo>
                  <a:cubicBezTo>
                    <a:pt x="-58" y="13802"/>
                    <a:pt x="-2330" y="9479"/>
                    <a:pt x="-1693" y="7202"/>
                  </a:cubicBezTo>
                  <a:cubicBezTo>
                    <a:pt x="-895" y="4488"/>
                    <a:pt x="2054" y="2120"/>
                    <a:pt x="6278" y="832"/>
                  </a:cubicBezTo>
                  <a:cubicBezTo>
                    <a:pt x="27919" y="-2848"/>
                    <a:pt x="50994" y="-2710"/>
                    <a:pt x="72515" y="122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5" name="フリーフォーム: 図形 114">
              <a:extLst>
                <a:ext uri="{FF2B5EF4-FFF2-40B4-BE49-F238E27FC236}">
                  <a16:creationId xmlns:a16="http://schemas.microsoft.com/office/drawing/2014/main" id="{FAB234A6-4F64-FCE0-6CE8-44EAF7D409BA}"/>
                </a:ext>
              </a:extLst>
            </p:cNvPr>
            <p:cNvSpPr/>
            <p:nvPr/>
          </p:nvSpPr>
          <p:spPr>
            <a:xfrm>
              <a:off x="5062135" y="2089895"/>
              <a:ext cx="78668" cy="20032"/>
            </a:xfrm>
            <a:custGeom>
              <a:avLst/>
              <a:gdLst>
                <a:gd name="connsiteX0" fmla="*/ 27770 w 78668"/>
                <a:gd name="connsiteY0" fmla="*/ 18202 h 20032"/>
                <a:gd name="connsiteX1" fmla="*/ 6488 w 78668"/>
                <a:gd name="connsiteY1" fmla="*/ 16155 h 20032"/>
                <a:gd name="connsiteX2" fmla="*/ -1761 w 78668"/>
                <a:gd name="connsiteY2" fmla="*/ 9877 h 20032"/>
                <a:gd name="connsiteX3" fmla="*/ 3659 w 78668"/>
                <a:gd name="connsiteY3" fmla="*/ 2978 h 20032"/>
                <a:gd name="connsiteX4" fmla="*/ 25578 w 78668"/>
                <a:gd name="connsiteY4" fmla="*/ -1046 h 20032"/>
                <a:gd name="connsiteX5" fmla="*/ 76192 w 78668"/>
                <a:gd name="connsiteY5" fmla="*/ 8291 h 20032"/>
                <a:gd name="connsiteX6" fmla="*/ 27770 w 78668"/>
                <a:gd name="connsiteY6" fmla="*/ 18202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8" h="20032">
                  <a:moveTo>
                    <a:pt x="27770" y="18202"/>
                  </a:moveTo>
                  <a:cubicBezTo>
                    <a:pt x="20557" y="17949"/>
                    <a:pt x="13423" y="17259"/>
                    <a:pt x="6488" y="16155"/>
                  </a:cubicBezTo>
                  <a:cubicBezTo>
                    <a:pt x="2184" y="14914"/>
                    <a:pt x="-845" y="12591"/>
                    <a:pt x="-1761" y="9877"/>
                  </a:cubicBezTo>
                  <a:cubicBezTo>
                    <a:pt x="-2120" y="7187"/>
                    <a:pt x="-47" y="4588"/>
                    <a:pt x="3659" y="2978"/>
                  </a:cubicBezTo>
                  <a:cubicBezTo>
                    <a:pt x="10513" y="932"/>
                    <a:pt x="17926" y="-425"/>
                    <a:pt x="25578" y="-1046"/>
                  </a:cubicBezTo>
                  <a:cubicBezTo>
                    <a:pt x="55986" y="-3805"/>
                    <a:pt x="81373" y="1047"/>
                    <a:pt x="76192" y="8291"/>
                  </a:cubicBezTo>
                  <a:cubicBezTo>
                    <a:pt x="67424" y="20617"/>
                    <a:pt x="46382" y="16868"/>
                    <a:pt x="27770" y="1820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6" name="フリーフォーム: 図形 115">
              <a:extLst>
                <a:ext uri="{FF2B5EF4-FFF2-40B4-BE49-F238E27FC236}">
                  <a16:creationId xmlns:a16="http://schemas.microsoft.com/office/drawing/2014/main" id="{07A8BDB6-0FF1-AA4D-A3D1-DF0C5692802B}"/>
                </a:ext>
              </a:extLst>
            </p:cNvPr>
            <p:cNvSpPr/>
            <p:nvPr/>
          </p:nvSpPr>
          <p:spPr>
            <a:xfrm>
              <a:off x="6534505" y="2086823"/>
              <a:ext cx="62429" cy="22352"/>
            </a:xfrm>
            <a:custGeom>
              <a:avLst/>
              <a:gdLst>
                <a:gd name="connsiteX0" fmla="*/ 60628 w 62429"/>
                <a:gd name="connsiteY0" fmla="*/ 12006 h 22352"/>
                <a:gd name="connsiteX1" fmla="*/ 46241 w 62429"/>
                <a:gd name="connsiteY1" fmla="*/ 19756 h 22352"/>
                <a:gd name="connsiteX2" fmla="*/ 8380 w 62429"/>
                <a:gd name="connsiteY2" fmla="*/ 19273 h 22352"/>
                <a:gd name="connsiteX3" fmla="*/ -1624 w 62429"/>
                <a:gd name="connsiteY3" fmla="*/ 9753 h 22352"/>
                <a:gd name="connsiteX4" fmla="*/ 55607 w 62429"/>
                <a:gd name="connsiteY4" fmla="*/ 3222 h 22352"/>
                <a:gd name="connsiteX5" fmla="*/ 60628 w 62429"/>
                <a:gd name="connsiteY5" fmla="*/ 12006 h 2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29" h="22352">
                  <a:moveTo>
                    <a:pt x="60628" y="12006"/>
                  </a:moveTo>
                  <a:cubicBezTo>
                    <a:pt x="56363" y="14444"/>
                    <a:pt x="51979" y="19204"/>
                    <a:pt x="46241" y="19756"/>
                  </a:cubicBezTo>
                  <a:cubicBezTo>
                    <a:pt x="33687" y="20929"/>
                    <a:pt x="20854" y="20745"/>
                    <a:pt x="8380" y="19273"/>
                  </a:cubicBezTo>
                  <a:cubicBezTo>
                    <a:pt x="3717" y="18698"/>
                    <a:pt x="-2979" y="12374"/>
                    <a:pt x="-1624" y="9753"/>
                  </a:cubicBezTo>
                  <a:cubicBezTo>
                    <a:pt x="4315" y="-1952"/>
                    <a:pt x="41219" y="-5954"/>
                    <a:pt x="55607" y="3222"/>
                  </a:cubicBezTo>
                  <a:cubicBezTo>
                    <a:pt x="58556" y="5108"/>
                    <a:pt x="58635" y="8304"/>
                    <a:pt x="60628" y="1200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7" name="フリーフォーム: 図形 116">
              <a:extLst>
                <a:ext uri="{FF2B5EF4-FFF2-40B4-BE49-F238E27FC236}">
                  <a16:creationId xmlns:a16="http://schemas.microsoft.com/office/drawing/2014/main" id="{C364B387-B795-DB4E-6016-9CCDEC577E52}"/>
                </a:ext>
              </a:extLst>
            </p:cNvPr>
            <p:cNvSpPr/>
            <p:nvPr/>
          </p:nvSpPr>
          <p:spPr>
            <a:xfrm>
              <a:off x="5275477" y="2092686"/>
              <a:ext cx="62524" cy="23921"/>
            </a:xfrm>
            <a:custGeom>
              <a:avLst/>
              <a:gdLst>
                <a:gd name="connsiteX0" fmla="*/ 60723 w 62524"/>
                <a:gd name="connsiteY0" fmla="*/ 12192 h 23921"/>
                <a:gd name="connsiteX1" fmla="*/ 52115 w 62524"/>
                <a:gd name="connsiteY1" fmla="*/ 18653 h 23921"/>
                <a:gd name="connsiteX2" fmla="*/ -571 w 62524"/>
                <a:gd name="connsiteY2" fmla="*/ 12628 h 23921"/>
                <a:gd name="connsiteX3" fmla="*/ 2737 w 62524"/>
                <a:gd name="connsiteY3" fmla="*/ 2418 h 23921"/>
                <a:gd name="connsiteX4" fmla="*/ 57416 w 62524"/>
                <a:gd name="connsiteY4" fmla="*/ 4902 h 23921"/>
                <a:gd name="connsiteX5" fmla="*/ 60723 w 62524"/>
                <a:gd name="connsiteY5" fmla="*/ 12192 h 2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24" h="23921">
                  <a:moveTo>
                    <a:pt x="60723" y="12192"/>
                  </a:moveTo>
                  <a:cubicBezTo>
                    <a:pt x="57894" y="14491"/>
                    <a:pt x="55981" y="17412"/>
                    <a:pt x="52115" y="18653"/>
                  </a:cubicBezTo>
                  <a:cubicBezTo>
                    <a:pt x="33105" y="24771"/>
                    <a:pt x="12780" y="22701"/>
                    <a:pt x="-571" y="12628"/>
                  </a:cubicBezTo>
                  <a:cubicBezTo>
                    <a:pt x="-3321" y="10536"/>
                    <a:pt x="-1129" y="3798"/>
                    <a:pt x="2737" y="2418"/>
                  </a:cubicBezTo>
                  <a:cubicBezTo>
                    <a:pt x="21229" y="-4182"/>
                    <a:pt x="43865" y="-2894"/>
                    <a:pt x="57416" y="4902"/>
                  </a:cubicBezTo>
                  <a:cubicBezTo>
                    <a:pt x="60205" y="6488"/>
                    <a:pt x="59727" y="9731"/>
                    <a:pt x="60723" y="12192"/>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8" name="フリーフォーム: 図形 117">
              <a:extLst>
                <a:ext uri="{FF2B5EF4-FFF2-40B4-BE49-F238E27FC236}">
                  <a16:creationId xmlns:a16="http://schemas.microsoft.com/office/drawing/2014/main" id="{BA532550-FA2A-ED6A-567A-8924A21E9072}"/>
                </a:ext>
              </a:extLst>
            </p:cNvPr>
            <p:cNvSpPr/>
            <p:nvPr/>
          </p:nvSpPr>
          <p:spPr>
            <a:xfrm>
              <a:off x="5693854" y="2096861"/>
              <a:ext cx="89530" cy="21306"/>
            </a:xfrm>
            <a:custGeom>
              <a:avLst/>
              <a:gdLst>
                <a:gd name="connsiteX0" fmla="*/ -1801 w 89530"/>
                <a:gd name="connsiteY0" fmla="*/ 9028 h 21306"/>
                <a:gd name="connsiteX1" fmla="*/ 80178 w 89530"/>
                <a:gd name="connsiteY1" fmla="*/ 887 h 21306"/>
                <a:gd name="connsiteX2" fmla="*/ 87670 w 89530"/>
                <a:gd name="connsiteY2" fmla="*/ 7143 h 21306"/>
                <a:gd name="connsiteX3" fmla="*/ 82967 w 89530"/>
                <a:gd name="connsiteY3" fmla="*/ 14041 h 21306"/>
                <a:gd name="connsiteX4" fmla="*/ 32433 w 89530"/>
                <a:gd name="connsiteY4" fmla="*/ 19468 h 21306"/>
                <a:gd name="connsiteX5" fmla="*/ -1801 w 89530"/>
                <a:gd name="connsiteY5" fmla="*/ 9028 h 2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30" h="21306">
                  <a:moveTo>
                    <a:pt x="-1801" y="9028"/>
                  </a:moveTo>
                  <a:cubicBezTo>
                    <a:pt x="27093" y="-2470"/>
                    <a:pt x="52718" y="-4218"/>
                    <a:pt x="80178" y="887"/>
                  </a:cubicBezTo>
                  <a:cubicBezTo>
                    <a:pt x="84243" y="2175"/>
                    <a:pt x="87032" y="4498"/>
                    <a:pt x="87670" y="7143"/>
                  </a:cubicBezTo>
                  <a:cubicBezTo>
                    <a:pt x="88148" y="9442"/>
                    <a:pt x="85677" y="13650"/>
                    <a:pt x="82967" y="14041"/>
                  </a:cubicBezTo>
                  <a:cubicBezTo>
                    <a:pt x="66389" y="16502"/>
                    <a:pt x="49251" y="19652"/>
                    <a:pt x="32433" y="19468"/>
                  </a:cubicBezTo>
                  <a:cubicBezTo>
                    <a:pt x="22510" y="19376"/>
                    <a:pt x="12626" y="13650"/>
                    <a:pt x="-1801" y="9028"/>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19" name="フリーフォーム: 図形 118">
              <a:extLst>
                <a:ext uri="{FF2B5EF4-FFF2-40B4-BE49-F238E27FC236}">
                  <a16:creationId xmlns:a16="http://schemas.microsoft.com/office/drawing/2014/main" id="{384B1E80-C9F0-167E-81EB-57939A36207E}"/>
                </a:ext>
              </a:extLst>
            </p:cNvPr>
            <p:cNvSpPr/>
            <p:nvPr/>
          </p:nvSpPr>
          <p:spPr>
            <a:xfrm>
              <a:off x="5918742" y="2092175"/>
              <a:ext cx="71796" cy="22073"/>
            </a:xfrm>
            <a:custGeom>
              <a:avLst/>
              <a:gdLst>
                <a:gd name="connsiteX0" fmla="*/ 42959 w 71796"/>
                <a:gd name="connsiteY0" fmla="*/ -1831 h 22073"/>
                <a:gd name="connsiteX1" fmla="*/ 58183 w 71796"/>
                <a:gd name="connsiteY1" fmla="*/ 170 h 22073"/>
                <a:gd name="connsiteX2" fmla="*/ 69900 w 71796"/>
                <a:gd name="connsiteY2" fmla="*/ 9553 h 22073"/>
                <a:gd name="connsiteX3" fmla="*/ 61611 w 71796"/>
                <a:gd name="connsiteY3" fmla="*/ 15716 h 22073"/>
                <a:gd name="connsiteX4" fmla="*/ 47303 w 71796"/>
                <a:gd name="connsiteY4" fmla="*/ 18452 h 22073"/>
                <a:gd name="connsiteX5" fmla="*/ -282 w 71796"/>
                <a:gd name="connsiteY5" fmla="*/ 12772 h 22073"/>
                <a:gd name="connsiteX6" fmla="*/ -1597 w 71796"/>
                <a:gd name="connsiteY6" fmla="*/ 8771 h 22073"/>
                <a:gd name="connsiteX7" fmla="*/ 42959 w 71796"/>
                <a:gd name="connsiteY7" fmla="*/ -1831 h 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96" h="22073">
                  <a:moveTo>
                    <a:pt x="42959" y="-1831"/>
                  </a:moveTo>
                  <a:cubicBezTo>
                    <a:pt x="48539" y="-1187"/>
                    <a:pt x="54915" y="-1416"/>
                    <a:pt x="58183" y="170"/>
                  </a:cubicBezTo>
                  <a:cubicBezTo>
                    <a:pt x="63484" y="2631"/>
                    <a:pt x="67509" y="5873"/>
                    <a:pt x="69900" y="9553"/>
                  </a:cubicBezTo>
                  <a:cubicBezTo>
                    <a:pt x="70776" y="11070"/>
                    <a:pt x="65397" y="14152"/>
                    <a:pt x="61611" y="15716"/>
                  </a:cubicBezTo>
                  <a:cubicBezTo>
                    <a:pt x="57266" y="17256"/>
                    <a:pt x="52365" y="18199"/>
                    <a:pt x="47303" y="18452"/>
                  </a:cubicBezTo>
                  <a:cubicBezTo>
                    <a:pt x="30325" y="19464"/>
                    <a:pt x="11435" y="24086"/>
                    <a:pt x="-282" y="12772"/>
                  </a:cubicBezTo>
                  <a:cubicBezTo>
                    <a:pt x="-1637" y="11599"/>
                    <a:pt x="-2115" y="10150"/>
                    <a:pt x="-1597" y="8771"/>
                  </a:cubicBezTo>
                  <a:cubicBezTo>
                    <a:pt x="6453" y="-3279"/>
                    <a:pt x="26579" y="-589"/>
                    <a:pt x="42959"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0" name="フリーフォーム: 図形 119">
              <a:extLst>
                <a:ext uri="{FF2B5EF4-FFF2-40B4-BE49-F238E27FC236}">
                  <a16:creationId xmlns:a16="http://schemas.microsoft.com/office/drawing/2014/main" id="{0BFEE524-E349-26E8-3126-22C8A9088ACA}"/>
                </a:ext>
              </a:extLst>
            </p:cNvPr>
            <p:cNvSpPr/>
            <p:nvPr/>
          </p:nvSpPr>
          <p:spPr>
            <a:xfrm>
              <a:off x="5509842" y="2092137"/>
              <a:ext cx="71744" cy="21242"/>
            </a:xfrm>
            <a:custGeom>
              <a:avLst/>
              <a:gdLst>
                <a:gd name="connsiteX0" fmla="*/ 69943 w 71744"/>
                <a:gd name="connsiteY0" fmla="*/ 2139 h 21242"/>
                <a:gd name="connsiteX1" fmla="*/ 62729 w 71744"/>
                <a:gd name="connsiteY1" fmla="*/ 13062 h 21242"/>
                <a:gd name="connsiteX2" fmla="*/ 18890 w 71744"/>
                <a:gd name="connsiteY2" fmla="*/ 19409 h 21242"/>
                <a:gd name="connsiteX3" fmla="*/ -1634 w 71744"/>
                <a:gd name="connsiteY3" fmla="*/ 10211 h 21242"/>
                <a:gd name="connsiteX4" fmla="*/ 10322 w 71744"/>
                <a:gd name="connsiteY4" fmla="*/ 1288 h 21242"/>
                <a:gd name="connsiteX5" fmla="*/ 69943 w 71744"/>
                <a:gd name="connsiteY5" fmla="*/ 2139 h 2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44" h="21242">
                  <a:moveTo>
                    <a:pt x="69943" y="2139"/>
                  </a:moveTo>
                  <a:cubicBezTo>
                    <a:pt x="67631" y="5979"/>
                    <a:pt x="67192" y="11981"/>
                    <a:pt x="62729" y="13062"/>
                  </a:cubicBezTo>
                  <a:cubicBezTo>
                    <a:pt x="48860" y="16627"/>
                    <a:pt x="34035" y="18788"/>
                    <a:pt x="18890" y="19409"/>
                  </a:cubicBezTo>
                  <a:cubicBezTo>
                    <a:pt x="11996" y="19547"/>
                    <a:pt x="3268" y="14097"/>
                    <a:pt x="-1634" y="10211"/>
                  </a:cubicBezTo>
                  <a:cubicBezTo>
                    <a:pt x="-3029" y="9038"/>
                    <a:pt x="4583" y="2783"/>
                    <a:pt x="10322" y="1288"/>
                  </a:cubicBezTo>
                  <a:cubicBezTo>
                    <a:pt x="26781" y="-3219"/>
                    <a:pt x="27260" y="-2759"/>
                    <a:pt x="69943" y="213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1" name="フリーフォーム: 図形 120">
              <a:extLst>
                <a:ext uri="{FF2B5EF4-FFF2-40B4-BE49-F238E27FC236}">
                  <a16:creationId xmlns:a16="http://schemas.microsoft.com/office/drawing/2014/main" id="{5FC00C96-C2A1-D3E6-4EA7-07DB0A0776DD}"/>
                </a:ext>
              </a:extLst>
            </p:cNvPr>
            <p:cNvSpPr/>
            <p:nvPr/>
          </p:nvSpPr>
          <p:spPr>
            <a:xfrm>
              <a:off x="7001806" y="2091011"/>
              <a:ext cx="87507" cy="21323"/>
            </a:xfrm>
            <a:custGeom>
              <a:avLst/>
              <a:gdLst>
                <a:gd name="connsiteX0" fmla="*/ -1801 w 87507"/>
                <a:gd name="connsiteY0" fmla="*/ 3381 h 21323"/>
                <a:gd name="connsiteX1" fmla="*/ 31118 w 87507"/>
                <a:gd name="connsiteY1" fmla="*/ -1794 h 21323"/>
                <a:gd name="connsiteX2" fmla="*/ 85319 w 87507"/>
                <a:gd name="connsiteY2" fmla="*/ 7405 h 21323"/>
                <a:gd name="connsiteX3" fmla="*/ 80617 w 87507"/>
                <a:gd name="connsiteY3" fmla="*/ 14304 h 21323"/>
                <a:gd name="connsiteX4" fmla="*/ 21793 w 87507"/>
                <a:gd name="connsiteY4" fmla="*/ 16603 h 21323"/>
                <a:gd name="connsiteX5" fmla="*/ -1801 w 87507"/>
                <a:gd name="connsiteY5" fmla="*/ 3381 h 2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07" h="21323">
                  <a:moveTo>
                    <a:pt x="-1801" y="3381"/>
                  </a:moveTo>
                  <a:cubicBezTo>
                    <a:pt x="12786" y="943"/>
                    <a:pt x="22111" y="-2208"/>
                    <a:pt x="31118" y="-1794"/>
                  </a:cubicBezTo>
                  <a:cubicBezTo>
                    <a:pt x="50128" y="-874"/>
                    <a:pt x="73124" y="-4990"/>
                    <a:pt x="85319" y="7405"/>
                  </a:cubicBezTo>
                  <a:cubicBezTo>
                    <a:pt x="86793" y="8900"/>
                    <a:pt x="83804" y="13108"/>
                    <a:pt x="80617" y="14304"/>
                  </a:cubicBezTo>
                  <a:cubicBezTo>
                    <a:pt x="62124" y="21203"/>
                    <a:pt x="41321" y="20421"/>
                    <a:pt x="21793" y="16603"/>
                  </a:cubicBezTo>
                  <a:cubicBezTo>
                    <a:pt x="13742" y="14879"/>
                    <a:pt x="8441" y="9290"/>
                    <a:pt x="-1801" y="338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2" name="フリーフォーム: 図形 121">
              <a:extLst>
                <a:ext uri="{FF2B5EF4-FFF2-40B4-BE49-F238E27FC236}">
                  <a16:creationId xmlns:a16="http://schemas.microsoft.com/office/drawing/2014/main" id="{D9E983FB-991D-9760-A25C-E2B2EC0107E6}"/>
                </a:ext>
              </a:extLst>
            </p:cNvPr>
            <p:cNvSpPr/>
            <p:nvPr/>
          </p:nvSpPr>
          <p:spPr>
            <a:xfrm>
              <a:off x="6352317" y="2098014"/>
              <a:ext cx="68106" cy="21069"/>
            </a:xfrm>
            <a:custGeom>
              <a:avLst/>
              <a:gdLst>
                <a:gd name="connsiteX0" fmla="*/ 66305 w 68106"/>
                <a:gd name="connsiteY0" fmla="*/ 12291 h 21069"/>
                <a:gd name="connsiteX1" fmla="*/ 37611 w 68106"/>
                <a:gd name="connsiteY1" fmla="*/ 18523 h 21069"/>
                <a:gd name="connsiteX2" fmla="*/ -1206 w 68106"/>
                <a:gd name="connsiteY2" fmla="*/ 11256 h 21069"/>
                <a:gd name="connsiteX3" fmla="*/ 1423 w 68106"/>
                <a:gd name="connsiteY3" fmla="*/ 3713 h 21069"/>
                <a:gd name="connsiteX4" fmla="*/ 43509 w 68106"/>
                <a:gd name="connsiteY4" fmla="*/ 861 h 21069"/>
                <a:gd name="connsiteX5" fmla="*/ 66305 w 68106"/>
                <a:gd name="connsiteY5" fmla="*/ 12291 h 2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6" h="21069">
                  <a:moveTo>
                    <a:pt x="66305" y="12291"/>
                  </a:moveTo>
                  <a:cubicBezTo>
                    <a:pt x="50921" y="15740"/>
                    <a:pt x="44426" y="18270"/>
                    <a:pt x="37611" y="18523"/>
                  </a:cubicBezTo>
                  <a:cubicBezTo>
                    <a:pt x="23143" y="19052"/>
                    <a:pt x="5966" y="21811"/>
                    <a:pt x="-1206" y="11256"/>
                  </a:cubicBezTo>
                  <a:cubicBezTo>
                    <a:pt x="-2562" y="8634"/>
                    <a:pt x="-1566" y="5829"/>
                    <a:pt x="1423" y="3713"/>
                  </a:cubicBezTo>
                  <a:cubicBezTo>
                    <a:pt x="13699" y="-2818"/>
                    <a:pt x="28762" y="-3324"/>
                    <a:pt x="43509" y="861"/>
                  </a:cubicBezTo>
                  <a:cubicBezTo>
                    <a:pt x="49686" y="2609"/>
                    <a:pt x="54190" y="6105"/>
                    <a:pt x="66305" y="1229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3" name="フリーフォーム: 図形 122">
              <a:extLst>
                <a:ext uri="{FF2B5EF4-FFF2-40B4-BE49-F238E27FC236}">
                  <a16:creationId xmlns:a16="http://schemas.microsoft.com/office/drawing/2014/main" id="{7E893D45-2F05-69EB-26B2-350B4F793C09}"/>
                </a:ext>
              </a:extLst>
            </p:cNvPr>
            <p:cNvSpPr/>
            <p:nvPr/>
          </p:nvSpPr>
          <p:spPr>
            <a:xfrm>
              <a:off x="6116301" y="2099513"/>
              <a:ext cx="63765" cy="20680"/>
            </a:xfrm>
            <a:custGeom>
              <a:avLst/>
              <a:gdLst>
                <a:gd name="connsiteX0" fmla="*/ 61964 w 63765"/>
                <a:gd name="connsiteY0" fmla="*/ 12103 h 20680"/>
                <a:gd name="connsiteX1" fmla="*/ -1801 w 63765"/>
                <a:gd name="connsiteY1" fmla="*/ 12540 h 20680"/>
                <a:gd name="connsiteX2" fmla="*/ 61964 w 63765"/>
                <a:gd name="connsiteY2" fmla="*/ 12103 h 20680"/>
              </a:gdLst>
              <a:ahLst/>
              <a:cxnLst>
                <a:cxn ang="0">
                  <a:pos x="connsiteX0" y="connsiteY0"/>
                </a:cxn>
                <a:cxn ang="0">
                  <a:pos x="connsiteX1" y="connsiteY1"/>
                </a:cxn>
                <a:cxn ang="0">
                  <a:pos x="connsiteX2" y="connsiteY2"/>
                </a:cxn>
              </a:cxnLst>
              <a:rect l="l" t="t" r="r" b="b"/>
              <a:pathLst>
                <a:path w="63765" h="20680">
                  <a:moveTo>
                    <a:pt x="61964" y="12103"/>
                  </a:moveTo>
                  <a:cubicBezTo>
                    <a:pt x="40842" y="20565"/>
                    <a:pt x="19919" y="21462"/>
                    <a:pt x="-1801" y="12540"/>
                  </a:cubicBezTo>
                  <a:cubicBezTo>
                    <a:pt x="20358" y="-6547"/>
                    <a:pt x="42237" y="-6547"/>
                    <a:pt x="61964" y="12103"/>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4" name="フリーフォーム: 図形 123">
              <a:extLst>
                <a:ext uri="{FF2B5EF4-FFF2-40B4-BE49-F238E27FC236}">
                  <a16:creationId xmlns:a16="http://schemas.microsoft.com/office/drawing/2014/main" id="{823F4BCC-77A8-ECFB-23BE-44900B0718C1}"/>
                </a:ext>
              </a:extLst>
            </p:cNvPr>
            <p:cNvSpPr/>
            <p:nvPr/>
          </p:nvSpPr>
          <p:spPr>
            <a:xfrm>
              <a:off x="4797505" y="2879318"/>
              <a:ext cx="95904" cy="19737"/>
            </a:xfrm>
            <a:custGeom>
              <a:avLst/>
              <a:gdLst>
                <a:gd name="connsiteX0" fmla="*/ 3445 w 95904"/>
                <a:gd name="connsiteY0" fmla="*/ -1700 h 19737"/>
                <a:gd name="connsiteX1" fmla="*/ 79167 w 95904"/>
                <a:gd name="connsiteY1" fmla="*/ -1355 h 19737"/>
                <a:gd name="connsiteX2" fmla="*/ 94032 w 95904"/>
                <a:gd name="connsiteY2" fmla="*/ 6188 h 19737"/>
                <a:gd name="connsiteX3" fmla="*/ 83670 w 95904"/>
                <a:gd name="connsiteY3" fmla="*/ 15249 h 19737"/>
                <a:gd name="connsiteX4" fmla="*/ 16198 w 95904"/>
                <a:gd name="connsiteY4" fmla="*/ 17364 h 19737"/>
                <a:gd name="connsiteX5" fmla="*/ 3445 w 95904"/>
                <a:gd name="connsiteY5" fmla="*/ -1700 h 1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04" h="19737">
                  <a:moveTo>
                    <a:pt x="3445" y="-1700"/>
                  </a:moveTo>
                  <a:cubicBezTo>
                    <a:pt x="28593" y="-1700"/>
                    <a:pt x="53859" y="-2160"/>
                    <a:pt x="79167" y="-1355"/>
                  </a:cubicBezTo>
                  <a:cubicBezTo>
                    <a:pt x="86021" y="-458"/>
                    <a:pt x="91600" y="2394"/>
                    <a:pt x="94032" y="6188"/>
                  </a:cubicBezTo>
                  <a:cubicBezTo>
                    <a:pt x="94869" y="8948"/>
                    <a:pt x="88134" y="14926"/>
                    <a:pt x="83670" y="15249"/>
                  </a:cubicBezTo>
                  <a:cubicBezTo>
                    <a:pt x="61352" y="16904"/>
                    <a:pt x="38237" y="18882"/>
                    <a:pt x="16198" y="17364"/>
                  </a:cubicBezTo>
                  <a:cubicBezTo>
                    <a:pt x="-2812" y="16214"/>
                    <a:pt x="-6239" y="7568"/>
                    <a:pt x="3445" y="-170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5" name="フリーフォーム: 図形 124">
              <a:extLst>
                <a:ext uri="{FF2B5EF4-FFF2-40B4-BE49-F238E27FC236}">
                  <a16:creationId xmlns:a16="http://schemas.microsoft.com/office/drawing/2014/main" id="{8376719A-4CF3-EFC9-4EC9-8DFF8278EAB5}"/>
                </a:ext>
              </a:extLst>
            </p:cNvPr>
            <p:cNvSpPr/>
            <p:nvPr/>
          </p:nvSpPr>
          <p:spPr>
            <a:xfrm>
              <a:off x="4846351" y="2095359"/>
              <a:ext cx="99434" cy="23342"/>
            </a:xfrm>
            <a:custGeom>
              <a:avLst/>
              <a:gdLst>
                <a:gd name="connsiteX0" fmla="*/ -1801 w 99434"/>
                <a:gd name="connsiteY0" fmla="*/ 9105 h 23342"/>
                <a:gd name="connsiteX1" fmla="*/ 84960 w 99434"/>
                <a:gd name="connsiteY1" fmla="*/ 1815 h 23342"/>
                <a:gd name="connsiteX2" fmla="*/ 97633 w 99434"/>
                <a:gd name="connsiteY2" fmla="*/ 11244 h 23342"/>
                <a:gd name="connsiteX3" fmla="*/ 85040 w 99434"/>
                <a:gd name="connsiteY3" fmla="*/ 19798 h 23342"/>
                <a:gd name="connsiteX4" fmla="*/ -1801 w 99434"/>
                <a:gd name="connsiteY4" fmla="*/ 9105 h 2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34" h="23342">
                  <a:moveTo>
                    <a:pt x="-1801" y="9105"/>
                  </a:moveTo>
                  <a:cubicBezTo>
                    <a:pt x="30680" y="-2853"/>
                    <a:pt x="57182" y="-4555"/>
                    <a:pt x="84960" y="1815"/>
                  </a:cubicBezTo>
                  <a:cubicBezTo>
                    <a:pt x="91535" y="3632"/>
                    <a:pt x="96239" y="7127"/>
                    <a:pt x="97633" y="11244"/>
                  </a:cubicBezTo>
                  <a:cubicBezTo>
                    <a:pt x="97633" y="14118"/>
                    <a:pt x="90301" y="19338"/>
                    <a:pt x="85040" y="19798"/>
                  </a:cubicBezTo>
                  <a:cubicBezTo>
                    <a:pt x="57501" y="22328"/>
                    <a:pt x="29364" y="24191"/>
                    <a:pt x="-1801" y="9105"/>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4" name="フリーフォーム: 図形 1023">
              <a:extLst>
                <a:ext uri="{FF2B5EF4-FFF2-40B4-BE49-F238E27FC236}">
                  <a16:creationId xmlns:a16="http://schemas.microsoft.com/office/drawing/2014/main" id="{B7D774E8-8281-EF8F-E874-E7F912A99591}"/>
                </a:ext>
              </a:extLst>
            </p:cNvPr>
            <p:cNvSpPr/>
            <p:nvPr/>
          </p:nvSpPr>
          <p:spPr>
            <a:xfrm>
              <a:off x="4351846" y="2093125"/>
              <a:ext cx="110545" cy="25148"/>
            </a:xfrm>
            <a:custGeom>
              <a:avLst/>
              <a:gdLst>
                <a:gd name="connsiteX0" fmla="*/ -1801 w 110545"/>
                <a:gd name="connsiteY0" fmla="*/ 4440 h 25148"/>
                <a:gd name="connsiteX1" fmla="*/ 99426 w 110545"/>
                <a:gd name="connsiteY1" fmla="*/ 2278 h 25148"/>
                <a:gd name="connsiteX2" fmla="*/ 108473 w 110545"/>
                <a:gd name="connsiteY2" fmla="*/ 8533 h 25148"/>
                <a:gd name="connsiteX3" fmla="*/ 104966 w 110545"/>
                <a:gd name="connsiteY3" fmla="*/ 15616 h 25148"/>
                <a:gd name="connsiteX4" fmla="*/ 3260 w 110545"/>
                <a:gd name="connsiteY4" fmla="*/ 15478 h 25148"/>
                <a:gd name="connsiteX5" fmla="*/ -1801 w 110545"/>
                <a:gd name="connsiteY5" fmla="*/ 4440 h 2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45" h="25148">
                  <a:moveTo>
                    <a:pt x="-1801" y="4440"/>
                  </a:moveTo>
                  <a:cubicBezTo>
                    <a:pt x="30480" y="-3103"/>
                    <a:pt x="66269" y="-3862"/>
                    <a:pt x="99426" y="2278"/>
                  </a:cubicBezTo>
                  <a:cubicBezTo>
                    <a:pt x="103890" y="3497"/>
                    <a:pt x="107199" y="5796"/>
                    <a:pt x="108473" y="8533"/>
                  </a:cubicBezTo>
                  <a:cubicBezTo>
                    <a:pt x="109430" y="10695"/>
                    <a:pt x="107756" y="14926"/>
                    <a:pt x="104966" y="15616"/>
                  </a:cubicBezTo>
                  <a:cubicBezTo>
                    <a:pt x="71171" y="24056"/>
                    <a:pt x="36856" y="27620"/>
                    <a:pt x="3260" y="15478"/>
                  </a:cubicBezTo>
                  <a:cubicBezTo>
                    <a:pt x="351" y="14305"/>
                    <a:pt x="829" y="10511"/>
                    <a:pt x="-1801" y="444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6" name="フリーフォーム: 図形 1025">
              <a:extLst>
                <a:ext uri="{FF2B5EF4-FFF2-40B4-BE49-F238E27FC236}">
                  <a16:creationId xmlns:a16="http://schemas.microsoft.com/office/drawing/2014/main" id="{9B22ED1B-402B-7232-798F-EE609B9F273E}"/>
                </a:ext>
              </a:extLst>
            </p:cNvPr>
            <p:cNvSpPr/>
            <p:nvPr/>
          </p:nvSpPr>
          <p:spPr>
            <a:xfrm>
              <a:off x="4556286" y="2883566"/>
              <a:ext cx="90228" cy="24629"/>
            </a:xfrm>
            <a:custGeom>
              <a:avLst/>
              <a:gdLst>
                <a:gd name="connsiteX0" fmla="*/ 45393 w 90228"/>
                <a:gd name="connsiteY0" fmla="*/ -1831 h 24629"/>
                <a:gd name="connsiteX1" fmla="*/ 73929 w 90228"/>
                <a:gd name="connsiteY1" fmla="*/ 193 h 24629"/>
                <a:gd name="connsiteX2" fmla="*/ 88355 w 90228"/>
                <a:gd name="connsiteY2" fmla="*/ 8633 h 24629"/>
                <a:gd name="connsiteX3" fmla="*/ 77755 w 90228"/>
                <a:gd name="connsiteY3" fmla="*/ 18199 h 24629"/>
                <a:gd name="connsiteX4" fmla="*/ 3986 w 90228"/>
                <a:gd name="connsiteY4" fmla="*/ 16705 h 24629"/>
                <a:gd name="connsiteX5" fmla="*/ -1793 w 90228"/>
                <a:gd name="connsiteY5" fmla="*/ 9645 h 24629"/>
                <a:gd name="connsiteX6" fmla="*/ 6178 w 90228"/>
                <a:gd name="connsiteY6" fmla="*/ 3090 h 24629"/>
                <a:gd name="connsiteX7" fmla="*/ 45393 w 90228"/>
                <a:gd name="connsiteY7" fmla="*/ -1831 h 2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228" h="24629">
                  <a:moveTo>
                    <a:pt x="45393" y="-1831"/>
                  </a:moveTo>
                  <a:cubicBezTo>
                    <a:pt x="58784" y="-1025"/>
                    <a:pt x="67312" y="-1509"/>
                    <a:pt x="73929" y="193"/>
                  </a:cubicBezTo>
                  <a:cubicBezTo>
                    <a:pt x="80544" y="1895"/>
                    <a:pt x="87558" y="5459"/>
                    <a:pt x="88355" y="8633"/>
                  </a:cubicBezTo>
                  <a:cubicBezTo>
                    <a:pt x="89152" y="11806"/>
                    <a:pt x="83174" y="16820"/>
                    <a:pt x="77755" y="18199"/>
                  </a:cubicBezTo>
                  <a:cubicBezTo>
                    <a:pt x="53125" y="24408"/>
                    <a:pt x="27818" y="24730"/>
                    <a:pt x="3986" y="16705"/>
                  </a:cubicBezTo>
                  <a:cubicBezTo>
                    <a:pt x="200" y="15026"/>
                    <a:pt x="-1953" y="12404"/>
                    <a:pt x="-1793" y="9645"/>
                  </a:cubicBezTo>
                  <a:cubicBezTo>
                    <a:pt x="-1116" y="6839"/>
                    <a:pt x="1833" y="4401"/>
                    <a:pt x="6178" y="3090"/>
                  </a:cubicBezTo>
                  <a:cubicBezTo>
                    <a:pt x="20644" y="722"/>
                    <a:pt x="35789" y="-681"/>
                    <a:pt x="45393"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28" name="フリーフォーム: 図形 1027">
              <a:extLst>
                <a:ext uri="{FF2B5EF4-FFF2-40B4-BE49-F238E27FC236}">
                  <a16:creationId xmlns:a16="http://schemas.microsoft.com/office/drawing/2014/main" id="{D964347B-AA1C-0260-78A5-CC40E1AD3320}"/>
                </a:ext>
              </a:extLst>
            </p:cNvPr>
            <p:cNvSpPr/>
            <p:nvPr/>
          </p:nvSpPr>
          <p:spPr>
            <a:xfrm>
              <a:off x="4617548" y="2093697"/>
              <a:ext cx="94234" cy="24600"/>
            </a:xfrm>
            <a:custGeom>
              <a:avLst/>
              <a:gdLst>
                <a:gd name="connsiteX0" fmla="*/ 38929 w 94234"/>
                <a:gd name="connsiteY0" fmla="*/ 22770 h 24600"/>
                <a:gd name="connsiteX1" fmla="*/ 4895 w 94234"/>
                <a:gd name="connsiteY1" fmla="*/ 18033 h 24600"/>
                <a:gd name="connsiteX2" fmla="*/ -1801 w 94234"/>
                <a:gd name="connsiteY2" fmla="*/ 11134 h 24600"/>
                <a:gd name="connsiteX3" fmla="*/ 5213 w 94234"/>
                <a:gd name="connsiteY3" fmla="*/ 4236 h 24600"/>
                <a:gd name="connsiteX4" fmla="*/ 85479 w 94234"/>
                <a:gd name="connsiteY4" fmla="*/ 4442 h 24600"/>
                <a:gd name="connsiteX5" fmla="*/ 92214 w 94234"/>
                <a:gd name="connsiteY5" fmla="*/ 11479 h 24600"/>
                <a:gd name="connsiteX6" fmla="*/ 80258 w 94234"/>
                <a:gd name="connsiteY6" fmla="*/ 20678 h 24600"/>
                <a:gd name="connsiteX7" fmla="*/ 38929 w 94234"/>
                <a:gd name="connsiteY7" fmla="*/ 22770 h 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34" h="24600">
                  <a:moveTo>
                    <a:pt x="38929" y="22770"/>
                  </a:moveTo>
                  <a:cubicBezTo>
                    <a:pt x="27452" y="21529"/>
                    <a:pt x="16093" y="19942"/>
                    <a:pt x="4895" y="18033"/>
                  </a:cubicBezTo>
                  <a:cubicBezTo>
                    <a:pt x="1427" y="17343"/>
                    <a:pt x="-1841" y="13434"/>
                    <a:pt x="-1801" y="11134"/>
                  </a:cubicBezTo>
                  <a:cubicBezTo>
                    <a:pt x="-1442" y="8329"/>
                    <a:pt x="1148" y="5776"/>
                    <a:pt x="5213" y="4236"/>
                  </a:cubicBezTo>
                  <a:cubicBezTo>
                    <a:pt x="31835" y="-3031"/>
                    <a:pt x="59056" y="-4710"/>
                    <a:pt x="85479" y="4442"/>
                  </a:cubicBezTo>
                  <a:cubicBezTo>
                    <a:pt x="89225" y="5753"/>
                    <a:pt x="93450" y="9617"/>
                    <a:pt x="92214" y="11479"/>
                  </a:cubicBezTo>
                  <a:cubicBezTo>
                    <a:pt x="90221" y="14998"/>
                    <a:pt x="85638" y="19896"/>
                    <a:pt x="80258" y="20678"/>
                  </a:cubicBezTo>
                  <a:cubicBezTo>
                    <a:pt x="68142" y="22448"/>
                    <a:pt x="54911" y="22104"/>
                    <a:pt x="38929" y="22770"/>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0" name="フリーフォーム: 図形 1029">
              <a:extLst>
                <a:ext uri="{FF2B5EF4-FFF2-40B4-BE49-F238E27FC236}">
                  <a16:creationId xmlns:a16="http://schemas.microsoft.com/office/drawing/2014/main" id="{2DC60056-357E-49D5-3E73-C19A955926D3}"/>
                </a:ext>
              </a:extLst>
            </p:cNvPr>
            <p:cNvSpPr/>
            <p:nvPr/>
          </p:nvSpPr>
          <p:spPr>
            <a:xfrm>
              <a:off x="4318238" y="2882462"/>
              <a:ext cx="92047" cy="25426"/>
            </a:xfrm>
            <a:custGeom>
              <a:avLst/>
              <a:gdLst>
                <a:gd name="connsiteX0" fmla="*/ 1517 w 92047"/>
                <a:gd name="connsiteY0" fmla="*/ -1831 h 25426"/>
                <a:gd name="connsiteX1" fmla="*/ 79750 w 92047"/>
                <a:gd name="connsiteY1" fmla="*/ 1941 h 25426"/>
                <a:gd name="connsiteX2" fmla="*/ 86804 w 92047"/>
                <a:gd name="connsiteY2" fmla="*/ 15140 h 25426"/>
                <a:gd name="connsiteX3" fmla="*/ -1512 w 92047"/>
                <a:gd name="connsiteY3" fmla="*/ 7621 h 25426"/>
                <a:gd name="connsiteX4" fmla="*/ 1517 w 92047"/>
                <a:gd name="connsiteY4" fmla="*/ -1831 h 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47" h="25426">
                  <a:moveTo>
                    <a:pt x="1517" y="-1831"/>
                  </a:moveTo>
                  <a:cubicBezTo>
                    <a:pt x="29893" y="-520"/>
                    <a:pt x="54921" y="354"/>
                    <a:pt x="79750" y="1941"/>
                  </a:cubicBezTo>
                  <a:cubicBezTo>
                    <a:pt x="89594" y="2562"/>
                    <a:pt x="93739" y="11461"/>
                    <a:pt x="86804" y="15140"/>
                  </a:cubicBezTo>
                  <a:cubicBezTo>
                    <a:pt x="60860" y="28938"/>
                    <a:pt x="19053" y="25443"/>
                    <a:pt x="-1512" y="7621"/>
                  </a:cubicBezTo>
                  <a:cubicBezTo>
                    <a:pt x="-2508" y="6747"/>
                    <a:pt x="-794" y="4976"/>
                    <a:pt x="1517" y="-1831"/>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2" name="フリーフォーム: 図形 1031">
              <a:extLst>
                <a:ext uri="{FF2B5EF4-FFF2-40B4-BE49-F238E27FC236}">
                  <a16:creationId xmlns:a16="http://schemas.microsoft.com/office/drawing/2014/main" id="{E42C784F-7325-3292-B3AE-5AE74A5EDD91}"/>
                </a:ext>
              </a:extLst>
            </p:cNvPr>
            <p:cNvSpPr/>
            <p:nvPr/>
          </p:nvSpPr>
          <p:spPr>
            <a:xfrm>
              <a:off x="4101474" y="2866687"/>
              <a:ext cx="78927" cy="26076"/>
            </a:xfrm>
            <a:custGeom>
              <a:avLst/>
              <a:gdLst>
                <a:gd name="connsiteX0" fmla="*/ 34318 w 78927"/>
                <a:gd name="connsiteY0" fmla="*/ 24246 h 26076"/>
                <a:gd name="connsiteX1" fmla="*/ 6421 w 78927"/>
                <a:gd name="connsiteY1" fmla="*/ 19279 h 26076"/>
                <a:gd name="connsiteX2" fmla="*/ -1550 w 78927"/>
                <a:gd name="connsiteY2" fmla="*/ 12955 h 26076"/>
                <a:gd name="connsiteX3" fmla="*/ 1957 w 78927"/>
                <a:gd name="connsiteY3" fmla="*/ 5711 h 26076"/>
                <a:gd name="connsiteX4" fmla="*/ 21883 w 78927"/>
                <a:gd name="connsiteY4" fmla="*/ 123 h 26076"/>
                <a:gd name="connsiteX5" fmla="*/ 76005 w 78927"/>
                <a:gd name="connsiteY5" fmla="*/ 6447 h 26076"/>
                <a:gd name="connsiteX6" fmla="*/ 75048 w 78927"/>
                <a:gd name="connsiteY6" fmla="*/ 13507 h 26076"/>
                <a:gd name="connsiteX7" fmla="*/ 34318 w 78927"/>
                <a:gd name="connsiteY7" fmla="*/ 24246 h 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927" h="26076">
                  <a:moveTo>
                    <a:pt x="34318" y="24246"/>
                  </a:moveTo>
                  <a:cubicBezTo>
                    <a:pt x="20409" y="21946"/>
                    <a:pt x="12837" y="21164"/>
                    <a:pt x="6421" y="19279"/>
                  </a:cubicBezTo>
                  <a:cubicBezTo>
                    <a:pt x="2395" y="17876"/>
                    <a:pt x="-474" y="15600"/>
                    <a:pt x="-1550" y="12955"/>
                  </a:cubicBezTo>
                  <a:cubicBezTo>
                    <a:pt x="-2387" y="10356"/>
                    <a:pt x="-1111" y="7689"/>
                    <a:pt x="1957" y="5711"/>
                  </a:cubicBezTo>
                  <a:cubicBezTo>
                    <a:pt x="7616" y="2860"/>
                    <a:pt x="14511" y="951"/>
                    <a:pt x="21883" y="123"/>
                  </a:cubicBezTo>
                  <a:cubicBezTo>
                    <a:pt x="41053" y="-1165"/>
                    <a:pt x="62495" y="-5856"/>
                    <a:pt x="76005" y="6447"/>
                  </a:cubicBezTo>
                  <a:cubicBezTo>
                    <a:pt x="77918" y="8195"/>
                    <a:pt x="77240" y="12863"/>
                    <a:pt x="75048" y="13507"/>
                  </a:cubicBezTo>
                  <a:cubicBezTo>
                    <a:pt x="60462" y="17761"/>
                    <a:pt x="45158" y="21372"/>
                    <a:pt x="34318" y="24246"/>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033" name="フリーフォーム: 図形 1032">
              <a:extLst>
                <a:ext uri="{FF2B5EF4-FFF2-40B4-BE49-F238E27FC236}">
                  <a16:creationId xmlns:a16="http://schemas.microsoft.com/office/drawing/2014/main" id="{0C6E8959-ABE3-AD4D-E34D-F4C49B0E80AA}"/>
                </a:ext>
              </a:extLst>
            </p:cNvPr>
            <p:cNvSpPr/>
            <p:nvPr/>
          </p:nvSpPr>
          <p:spPr>
            <a:xfrm>
              <a:off x="4136540" y="2096402"/>
              <a:ext cx="79825" cy="23689"/>
            </a:xfrm>
            <a:custGeom>
              <a:avLst/>
              <a:gdLst>
                <a:gd name="connsiteX0" fmla="*/ 29979 w 79825"/>
                <a:gd name="connsiteY0" fmla="*/ 21859 h 23689"/>
                <a:gd name="connsiteX1" fmla="*/ 1364 w 79825"/>
                <a:gd name="connsiteY1" fmla="*/ 16639 h 23689"/>
                <a:gd name="connsiteX2" fmla="*/ -111 w 79825"/>
                <a:gd name="connsiteY2" fmla="*/ 6728 h 23689"/>
                <a:gd name="connsiteX3" fmla="*/ 63655 w 79825"/>
                <a:gd name="connsiteY3" fmla="*/ -171 h 23689"/>
                <a:gd name="connsiteX4" fmla="*/ 77962 w 79825"/>
                <a:gd name="connsiteY4" fmla="*/ 7969 h 23689"/>
                <a:gd name="connsiteX5" fmla="*/ 67003 w 79825"/>
                <a:gd name="connsiteY5" fmla="*/ 17053 h 23689"/>
                <a:gd name="connsiteX6" fmla="*/ 29979 w 79825"/>
                <a:gd name="connsiteY6" fmla="*/ 21859 h 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25" h="23689">
                  <a:moveTo>
                    <a:pt x="29979" y="21859"/>
                  </a:moveTo>
                  <a:cubicBezTo>
                    <a:pt x="20095" y="20227"/>
                    <a:pt x="9534" y="19560"/>
                    <a:pt x="1364" y="16639"/>
                  </a:cubicBezTo>
                  <a:cubicBezTo>
                    <a:pt x="-1944" y="15489"/>
                    <a:pt x="-3020" y="7969"/>
                    <a:pt x="-111" y="6728"/>
                  </a:cubicBezTo>
                  <a:cubicBezTo>
                    <a:pt x="18023" y="-1298"/>
                    <a:pt x="41695" y="-3873"/>
                    <a:pt x="63655" y="-171"/>
                  </a:cubicBezTo>
                  <a:cubicBezTo>
                    <a:pt x="69713" y="772"/>
                    <a:pt x="77205" y="4888"/>
                    <a:pt x="77962" y="7969"/>
                  </a:cubicBezTo>
                  <a:cubicBezTo>
                    <a:pt x="78719" y="11051"/>
                    <a:pt x="72383" y="15834"/>
                    <a:pt x="67003" y="17053"/>
                  </a:cubicBezTo>
                  <a:cubicBezTo>
                    <a:pt x="55644" y="19560"/>
                    <a:pt x="42811" y="20295"/>
                    <a:pt x="29979" y="21859"/>
                  </a:cubicBezTo>
                  <a:close/>
                </a:path>
              </a:pathLst>
            </a:custGeom>
            <a:solidFill>
              <a:srgbClr val="FCD17D"/>
            </a:solidFill>
            <a:ln w="3984"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grpSp>
      <p:sp>
        <p:nvSpPr>
          <p:cNvPr id="2" name="スライド番号プレースホルダー 1">
            <a:extLst>
              <a:ext uri="{FF2B5EF4-FFF2-40B4-BE49-F238E27FC236}">
                <a16:creationId xmlns:a16="http://schemas.microsoft.com/office/drawing/2014/main" id="{F1C1E003-1A76-1F4E-DAE0-762F1C70353D}"/>
              </a:ext>
            </a:extLst>
          </p:cNvPr>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E2A29CB-BA86-48A6-80E1-CB8750A963B5}" type="slidenum">
              <a:rPr kumimoji="1" lang="ja-JP" altLang="en-US" sz="9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323C2767-5820-C30C-B43F-66B2BD2B9A9F}"/>
              </a:ext>
            </a:extLst>
          </p:cNvPr>
          <p:cNvSpPr txBox="1"/>
          <p:nvPr/>
        </p:nvSpPr>
        <p:spPr>
          <a:xfrm>
            <a:off x="555629" y="630680"/>
            <a:ext cx="8611653" cy="461665"/>
          </a:xfrm>
          <a:prstGeom prst="rect">
            <a:avLst/>
          </a:prstGeom>
          <a:noFill/>
        </p:spPr>
        <p:txBody>
          <a:bodyPr wrap="non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100" normalizeH="0" baseline="0" noProof="0">
                <a:ln>
                  <a:noFill/>
                </a:ln>
                <a:solidFill>
                  <a:prstClr val="black"/>
                </a:solidFill>
                <a:effectLst/>
                <a:uLnTx/>
                <a:uFillTx/>
                <a:latin typeface="BIZ UDPゴシック"/>
                <a:ea typeface="BIZ UDPゴシック"/>
                <a:cs typeface="+mn-cs"/>
              </a:rPr>
              <a:t>社会・経済の変化に合わせて年金制度も見直されてきました</a:t>
            </a:r>
          </a:p>
        </p:txBody>
      </p:sp>
      <p:sp>
        <p:nvSpPr>
          <p:cNvPr id="13" name="タイトル 1">
            <a:extLst>
              <a:ext uri="{FF2B5EF4-FFF2-40B4-BE49-F238E27FC236}">
                <a16:creationId xmlns:a16="http://schemas.microsoft.com/office/drawing/2014/main" id="{8FF15A6D-3055-90F5-4D9D-D4B5BBF79985}"/>
              </a:ext>
            </a:extLst>
          </p:cNvPr>
          <p:cNvSpPr txBox="1">
            <a:spLocks/>
          </p:cNvSpPr>
          <p:nvPr/>
        </p:nvSpPr>
        <p:spPr>
          <a:xfrm>
            <a:off x="444207" y="2096154"/>
            <a:ext cx="2558881" cy="53268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親と同居して農業や自営業を一緒に営む人が多く、自分たちで</a:t>
            </a:r>
            <a:br>
              <a:rPr kumimoji="1" lang="en-US" altLang="ja-JP" sz="14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親を養うのが一般的</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4F6C8118-5C0A-83AE-D5CA-F8A52337DE60}"/>
              </a:ext>
            </a:extLst>
          </p:cNvPr>
          <p:cNvSpPr txBox="1">
            <a:spLocks/>
          </p:cNvSpPr>
          <p:nvPr/>
        </p:nvSpPr>
        <p:spPr>
          <a:xfrm>
            <a:off x="3521670" y="2091522"/>
            <a:ext cx="1675588" cy="74160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高齢社会に備え、公的年金制度の安定運営の基盤を強化</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6" name="タイトル 1">
            <a:extLst>
              <a:ext uri="{FF2B5EF4-FFF2-40B4-BE49-F238E27FC236}">
                <a16:creationId xmlns:a16="http://schemas.microsoft.com/office/drawing/2014/main" id="{79968EBC-9D20-F56D-0A0E-3FC483AFF335}"/>
              </a:ext>
            </a:extLst>
          </p:cNvPr>
          <p:cNvSpPr txBox="1">
            <a:spLocks/>
          </p:cNvSpPr>
          <p:nvPr/>
        </p:nvSpPr>
        <p:spPr>
          <a:xfrm>
            <a:off x="3555306" y="1361349"/>
            <a:ext cx="1780015"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1985</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（昭和</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60</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39" name="タイトル 1">
            <a:extLst>
              <a:ext uri="{FF2B5EF4-FFF2-40B4-BE49-F238E27FC236}">
                <a16:creationId xmlns:a16="http://schemas.microsoft.com/office/drawing/2014/main" id="{BDA7293B-5771-6786-8746-7641F728367F}"/>
              </a:ext>
            </a:extLst>
          </p:cNvPr>
          <p:cNvSpPr txBox="1">
            <a:spLocks/>
          </p:cNvSpPr>
          <p:nvPr/>
        </p:nvSpPr>
        <p:spPr>
          <a:xfrm>
            <a:off x="5602474" y="3854230"/>
            <a:ext cx="2110644" cy="28499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2004</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（平成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16</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）年改正</a:t>
            </a:r>
          </a:p>
        </p:txBody>
      </p:sp>
      <p:grpSp>
        <p:nvGrpSpPr>
          <p:cNvPr id="1056" name="グループ化 1055">
            <a:extLst>
              <a:ext uri="{FF2B5EF4-FFF2-40B4-BE49-F238E27FC236}">
                <a16:creationId xmlns:a16="http://schemas.microsoft.com/office/drawing/2014/main" id="{7BD759B1-6FD6-AC28-EAE0-E9E1A79BE40E}"/>
              </a:ext>
            </a:extLst>
          </p:cNvPr>
          <p:cNvGrpSpPr/>
          <p:nvPr/>
        </p:nvGrpSpPr>
        <p:grpSpPr>
          <a:xfrm>
            <a:off x="507129" y="1575359"/>
            <a:ext cx="2482316" cy="469385"/>
            <a:chOff x="507129" y="1575359"/>
            <a:chExt cx="2482316" cy="469385"/>
          </a:xfrm>
        </p:grpSpPr>
        <p:grpSp>
          <p:nvGrpSpPr>
            <p:cNvPr id="1043" name="グループ化 1042">
              <a:extLst>
                <a:ext uri="{FF2B5EF4-FFF2-40B4-BE49-F238E27FC236}">
                  <a16:creationId xmlns:a16="http://schemas.microsoft.com/office/drawing/2014/main" id="{DAE990E1-00FE-1A8F-CEE4-49407FAA9593}"/>
                </a:ext>
              </a:extLst>
            </p:cNvPr>
            <p:cNvGrpSpPr/>
            <p:nvPr/>
          </p:nvGrpSpPr>
          <p:grpSpPr>
            <a:xfrm>
              <a:off x="507129" y="1575359"/>
              <a:ext cx="2482316" cy="469385"/>
              <a:chOff x="2328855" y="4405176"/>
              <a:chExt cx="2009985" cy="572579"/>
            </a:xfrm>
          </p:grpSpPr>
          <p:sp>
            <p:nvSpPr>
              <p:cNvPr id="1045" name="四角形: 角を丸くする 1044">
                <a:extLst>
                  <a:ext uri="{FF2B5EF4-FFF2-40B4-BE49-F238E27FC236}">
                    <a16:creationId xmlns:a16="http://schemas.microsoft.com/office/drawing/2014/main" id="{63EAF51A-D9BF-E283-BA47-6B3BD92B48C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46" name="四角形: 角を丸くする 1045">
                <a:extLst>
                  <a:ext uri="{FF2B5EF4-FFF2-40B4-BE49-F238E27FC236}">
                    <a16:creationId xmlns:a16="http://schemas.microsoft.com/office/drawing/2014/main" id="{8F6904B6-5AA9-3FB5-D809-9C4E2CE6C5E4}"/>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4" name="テキスト ボックス 1043">
              <a:extLst>
                <a:ext uri="{FF2B5EF4-FFF2-40B4-BE49-F238E27FC236}">
                  <a16:creationId xmlns:a16="http://schemas.microsoft.com/office/drawing/2014/main" id="{B4FD1AAF-3E99-0032-6907-EF2ECD685F65}"/>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公的</a:t>
              </a:r>
              <a:r>
                <a:rPr kumimoji="1" lang="zh-TW"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年金制度創設期</a:t>
              </a:r>
            </a:p>
          </p:txBody>
        </p:sp>
      </p:grpSp>
      <p:grpSp>
        <p:nvGrpSpPr>
          <p:cNvPr id="1048" name="グループ化 1047">
            <a:extLst>
              <a:ext uri="{FF2B5EF4-FFF2-40B4-BE49-F238E27FC236}">
                <a16:creationId xmlns:a16="http://schemas.microsoft.com/office/drawing/2014/main" id="{A7CDE071-8AFE-A50D-D661-71967689D759}"/>
              </a:ext>
            </a:extLst>
          </p:cNvPr>
          <p:cNvGrpSpPr/>
          <p:nvPr/>
        </p:nvGrpSpPr>
        <p:grpSpPr>
          <a:xfrm>
            <a:off x="3589297" y="1599639"/>
            <a:ext cx="2708195" cy="469385"/>
            <a:chOff x="2328855" y="4405176"/>
            <a:chExt cx="2009985" cy="572579"/>
          </a:xfrm>
        </p:grpSpPr>
        <p:sp>
          <p:nvSpPr>
            <p:cNvPr id="1050" name="四角形: 角を丸くする 1049">
              <a:extLst>
                <a:ext uri="{FF2B5EF4-FFF2-40B4-BE49-F238E27FC236}">
                  <a16:creationId xmlns:a16="http://schemas.microsoft.com/office/drawing/2014/main" id="{80124AD5-D1F0-B698-E8BE-A0503E56B2F4}"/>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1" name="四角形: 角を丸くする 1050">
              <a:extLst>
                <a:ext uri="{FF2B5EF4-FFF2-40B4-BE49-F238E27FC236}">
                  <a16:creationId xmlns:a16="http://schemas.microsoft.com/office/drawing/2014/main" id="{19E79F3D-242C-8F4E-9C3C-9CB5BF9E176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49" name="テキスト ボックス 1048">
            <a:extLst>
              <a:ext uri="{FF2B5EF4-FFF2-40B4-BE49-F238E27FC236}">
                <a16:creationId xmlns:a16="http://schemas.microsoft.com/office/drawing/2014/main" id="{D920DF37-8D3C-5ED0-A904-7351FE8FC248}"/>
              </a:ext>
            </a:extLst>
          </p:cNvPr>
          <p:cNvSpPr txBox="1"/>
          <p:nvPr/>
        </p:nvSpPr>
        <p:spPr>
          <a:xfrm>
            <a:off x="3641030" y="1657007"/>
            <a:ext cx="2546983"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高齢社会に備えた年金制度</a:t>
            </a:r>
          </a:p>
        </p:txBody>
      </p:sp>
      <p:grpSp>
        <p:nvGrpSpPr>
          <p:cNvPr id="1052" name="グループ化 1051">
            <a:extLst>
              <a:ext uri="{FF2B5EF4-FFF2-40B4-BE49-F238E27FC236}">
                <a16:creationId xmlns:a16="http://schemas.microsoft.com/office/drawing/2014/main" id="{807B53A4-49C8-9D95-07D8-A784B8A5192B}"/>
              </a:ext>
            </a:extLst>
          </p:cNvPr>
          <p:cNvGrpSpPr/>
          <p:nvPr/>
        </p:nvGrpSpPr>
        <p:grpSpPr>
          <a:xfrm>
            <a:off x="5634109" y="4112485"/>
            <a:ext cx="2708195" cy="469385"/>
            <a:chOff x="2328855" y="4405176"/>
            <a:chExt cx="2009985" cy="572579"/>
          </a:xfrm>
        </p:grpSpPr>
        <p:sp>
          <p:nvSpPr>
            <p:cNvPr id="1053" name="四角形: 角を丸くする 1052">
              <a:extLst>
                <a:ext uri="{FF2B5EF4-FFF2-40B4-BE49-F238E27FC236}">
                  <a16:creationId xmlns:a16="http://schemas.microsoft.com/office/drawing/2014/main" id="{483A07A4-031E-CE51-795A-72A8219B9B81}"/>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54" name="四角形: 角を丸くする 1053">
              <a:extLst>
                <a:ext uri="{FF2B5EF4-FFF2-40B4-BE49-F238E27FC236}">
                  <a16:creationId xmlns:a16="http://schemas.microsoft.com/office/drawing/2014/main" id="{C3F33D41-DF5F-E252-BFD4-CA2D486006B2}"/>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5" name="テキスト ボックス 1054">
            <a:extLst>
              <a:ext uri="{FF2B5EF4-FFF2-40B4-BE49-F238E27FC236}">
                <a16:creationId xmlns:a16="http://schemas.microsoft.com/office/drawing/2014/main" id="{B58295C5-44E2-5B44-FA58-25AFD36E0D7C}"/>
              </a:ext>
            </a:extLst>
          </p:cNvPr>
          <p:cNvSpPr txBox="1"/>
          <p:nvPr/>
        </p:nvSpPr>
        <p:spPr>
          <a:xfrm>
            <a:off x="5688620" y="4120234"/>
            <a:ext cx="2613283" cy="480131"/>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少子高齢化を見据えた</a:t>
            </a:r>
            <a:br>
              <a:rPr kumimoji="1" lang="en-US" altLang="ja-JP"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持続可能な年金財政</a:t>
            </a:r>
          </a:p>
        </p:txBody>
      </p:sp>
      <p:grpSp>
        <p:nvGrpSpPr>
          <p:cNvPr id="1057" name="グループ化 1056">
            <a:extLst>
              <a:ext uri="{FF2B5EF4-FFF2-40B4-BE49-F238E27FC236}">
                <a16:creationId xmlns:a16="http://schemas.microsoft.com/office/drawing/2014/main" id="{8B442BC5-BD53-E404-0124-A7029121C223}"/>
              </a:ext>
            </a:extLst>
          </p:cNvPr>
          <p:cNvGrpSpPr/>
          <p:nvPr/>
        </p:nvGrpSpPr>
        <p:grpSpPr>
          <a:xfrm>
            <a:off x="1752204" y="4329949"/>
            <a:ext cx="2844000" cy="469385"/>
            <a:chOff x="507129" y="1575359"/>
            <a:chExt cx="2482316" cy="469385"/>
          </a:xfrm>
        </p:grpSpPr>
        <p:grpSp>
          <p:nvGrpSpPr>
            <p:cNvPr id="1058" name="グループ化 1057">
              <a:extLst>
                <a:ext uri="{FF2B5EF4-FFF2-40B4-BE49-F238E27FC236}">
                  <a16:creationId xmlns:a16="http://schemas.microsoft.com/office/drawing/2014/main" id="{E22168BC-9395-BA76-327F-5503D9445168}"/>
                </a:ext>
              </a:extLst>
            </p:cNvPr>
            <p:cNvGrpSpPr/>
            <p:nvPr/>
          </p:nvGrpSpPr>
          <p:grpSpPr>
            <a:xfrm>
              <a:off x="507129" y="1575359"/>
              <a:ext cx="2482316" cy="469385"/>
              <a:chOff x="2328855" y="4405176"/>
              <a:chExt cx="2009985" cy="572579"/>
            </a:xfrm>
          </p:grpSpPr>
          <p:sp>
            <p:nvSpPr>
              <p:cNvPr id="1060" name="四角形: 角を丸くする 1059">
                <a:extLst>
                  <a:ext uri="{FF2B5EF4-FFF2-40B4-BE49-F238E27FC236}">
                    <a16:creationId xmlns:a16="http://schemas.microsoft.com/office/drawing/2014/main" id="{9807B8E0-6AF0-A051-F377-58E46324B746}"/>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1" name="四角形: 角を丸くする 1060">
                <a:extLst>
                  <a:ext uri="{FF2B5EF4-FFF2-40B4-BE49-F238E27FC236}">
                    <a16:creationId xmlns:a16="http://schemas.microsoft.com/office/drawing/2014/main" id="{79071D89-2B55-C7A9-D856-44F845D30B8B}"/>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59" name="テキスト ボックス 1058">
              <a:extLst>
                <a:ext uri="{FF2B5EF4-FFF2-40B4-BE49-F238E27FC236}">
                  <a16:creationId xmlns:a16="http://schemas.microsoft.com/office/drawing/2014/main" id="{B8C62863-8CBB-F113-2CE4-1776F986B8E2}"/>
                </a:ext>
              </a:extLst>
            </p:cNvPr>
            <p:cNvSpPr txBox="1"/>
            <p:nvPr/>
          </p:nvSpPr>
          <p:spPr>
            <a:xfrm>
              <a:off x="565690" y="1652734"/>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私的扶養から社会的扶養へ</a:t>
              </a:r>
            </a:p>
          </p:txBody>
        </p:sp>
      </p:grpSp>
      <p:grpSp>
        <p:nvGrpSpPr>
          <p:cNvPr id="1062" name="グループ化 1061">
            <a:extLst>
              <a:ext uri="{FF2B5EF4-FFF2-40B4-BE49-F238E27FC236}">
                <a16:creationId xmlns:a16="http://schemas.microsoft.com/office/drawing/2014/main" id="{976B3DF0-3FE8-76DD-C085-09D6456733B0}"/>
              </a:ext>
            </a:extLst>
          </p:cNvPr>
          <p:cNvGrpSpPr/>
          <p:nvPr/>
        </p:nvGrpSpPr>
        <p:grpSpPr>
          <a:xfrm>
            <a:off x="7121068" y="1568715"/>
            <a:ext cx="2482316" cy="469385"/>
            <a:chOff x="507129" y="1575359"/>
            <a:chExt cx="2482316" cy="469385"/>
          </a:xfrm>
        </p:grpSpPr>
        <p:grpSp>
          <p:nvGrpSpPr>
            <p:cNvPr id="1063" name="グループ化 1062">
              <a:extLst>
                <a:ext uri="{FF2B5EF4-FFF2-40B4-BE49-F238E27FC236}">
                  <a16:creationId xmlns:a16="http://schemas.microsoft.com/office/drawing/2014/main" id="{290C41BD-AC2A-A629-192F-4F308B7EF138}"/>
                </a:ext>
              </a:extLst>
            </p:cNvPr>
            <p:cNvGrpSpPr/>
            <p:nvPr/>
          </p:nvGrpSpPr>
          <p:grpSpPr>
            <a:xfrm>
              <a:off x="507129" y="1575359"/>
              <a:ext cx="2482316" cy="469385"/>
              <a:chOff x="2328855" y="4405176"/>
              <a:chExt cx="2009985" cy="572579"/>
            </a:xfrm>
          </p:grpSpPr>
          <p:sp>
            <p:nvSpPr>
              <p:cNvPr id="1065" name="四角形: 角を丸くする 1064">
                <a:extLst>
                  <a:ext uri="{FF2B5EF4-FFF2-40B4-BE49-F238E27FC236}">
                    <a16:creationId xmlns:a16="http://schemas.microsoft.com/office/drawing/2014/main" id="{5B438D3F-E25A-166C-2134-E749585FD9B0}"/>
                  </a:ext>
                </a:extLst>
              </p:cNvPr>
              <p:cNvSpPr/>
              <p:nvPr/>
            </p:nvSpPr>
            <p:spPr>
              <a:xfrm>
                <a:off x="2358840" y="4437755"/>
                <a:ext cx="1980000" cy="540000"/>
              </a:xfrm>
              <a:prstGeom prst="roundRect">
                <a:avLst/>
              </a:prstGeom>
              <a:solidFill>
                <a:srgbClr val="6FB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66" name="四角形: 角を丸くする 1065">
                <a:extLst>
                  <a:ext uri="{FF2B5EF4-FFF2-40B4-BE49-F238E27FC236}">
                    <a16:creationId xmlns:a16="http://schemas.microsoft.com/office/drawing/2014/main" id="{E9FC72D8-4CFF-C57E-C9AD-70C46A7B6037}"/>
                  </a:ext>
                </a:extLst>
              </p:cNvPr>
              <p:cNvSpPr/>
              <p:nvPr/>
            </p:nvSpPr>
            <p:spPr>
              <a:xfrm>
                <a:off x="2328855" y="4405176"/>
                <a:ext cx="1980000" cy="540000"/>
              </a:xfrm>
              <a:custGeom>
                <a:avLst/>
                <a:gdLst>
                  <a:gd name="connsiteX0" fmla="*/ 0 w 1980000"/>
                  <a:gd name="connsiteY0" fmla="*/ 90002 h 540000"/>
                  <a:gd name="connsiteX1" fmla="*/ 90002 w 1980000"/>
                  <a:gd name="connsiteY1" fmla="*/ 0 h 540000"/>
                  <a:gd name="connsiteX2" fmla="*/ 726001 w 1980000"/>
                  <a:gd name="connsiteY2" fmla="*/ 0 h 540000"/>
                  <a:gd name="connsiteX3" fmla="*/ 1307999 w 1980000"/>
                  <a:gd name="connsiteY3" fmla="*/ 0 h 540000"/>
                  <a:gd name="connsiteX4" fmla="*/ 1889998 w 1980000"/>
                  <a:gd name="connsiteY4" fmla="*/ 0 h 540000"/>
                  <a:gd name="connsiteX5" fmla="*/ 1980000 w 1980000"/>
                  <a:gd name="connsiteY5" fmla="*/ 90002 h 540000"/>
                  <a:gd name="connsiteX6" fmla="*/ 1980000 w 1980000"/>
                  <a:gd name="connsiteY6" fmla="*/ 449998 h 540000"/>
                  <a:gd name="connsiteX7" fmla="*/ 1889998 w 1980000"/>
                  <a:gd name="connsiteY7" fmla="*/ 540000 h 540000"/>
                  <a:gd name="connsiteX8" fmla="*/ 1325999 w 1980000"/>
                  <a:gd name="connsiteY8" fmla="*/ 540000 h 540000"/>
                  <a:gd name="connsiteX9" fmla="*/ 726001 w 1980000"/>
                  <a:gd name="connsiteY9" fmla="*/ 540000 h 540000"/>
                  <a:gd name="connsiteX10" fmla="*/ 90002 w 1980000"/>
                  <a:gd name="connsiteY10" fmla="*/ 540000 h 540000"/>
                  <a:gd name="connsiteX11" fmla="*/ 0 w 1980000"/>
                  <a:gd name="connsiteY11" fmla="*/ 449998 h 540000"/>
                  <a:gd name="connsiteX12" fmla="*/ 0 w 1980000"/>
                  <a:gd name="connsiteY12" fmla="*/ 90002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540000" extrusionOk="0">
                    <a:moveTo>
                      <a:pt x="0" y="90002"/>
                    </a:moveTo>
                    <a:cubicBezTo>
                      <a:pt x="-9037" y="34721"/>
                      <a:pt x="35995" y="1614"/>
                      <a:pt x="90002" y="0"/>
                    </a:cubicBezTo>
                    <a:cubicBezTo>
                      <a:pt x="374211" y="-24024"/>
                      <a:pt x="578389" y="-3723"/>
                      <a:pt x="726001" y="0"/>
                    </a:cubicBezTo>
                    <a:cubicBezTo>
                      <a:pt x="873613" y="3723"/>
                      <a:pt x="1047243" y="-26298"/>
                      <a:pt x="1307999" y="0"/>
                    </a:cubicBezTo>
                    <a:cubicBezTo>
                      <a:pt x="1568755" y="26298"/>
                      <a:pt x="1638169" y="-10031"/>
                      <a:pt x="1889998" y="0"/>
                    </a:cubicBezTo>
                    <a:cubicBezTo>
                      <a:pt x="1937891" y="-5842"/>
                      <a:pt x="1982246" y="31985"/>
                      <a:pt x="1980000" y="90002"/>
                    </a:cubicBezTo>
                    <a:cubicBezTo>
                      <a:pt x="1993980" y="164508"/>
                      <a:pt x="1978500" y="283030"/>
                      <a:pt x="1980000" y="449998"/>
                    </a:cubicBezTo>
                    <a:cubicBezTo>
                      <a:pt x="1979313" y="493152"/>
                      <a:pt x="1932559" y="549931"/>
                      <a:pt x="1889998" y="540000"/>
                    </a:cubicBezTo>
                    <a:cubicBezTo>
                      <a:pt x="1714483" y="537056"/>
                      <a:pt x="1483506" y="555552"/>
                      <a:pt x="1325999" y="540000"/>
                    </a:cubicBezTo>
                    <a:cubicBezTo>
                      <a:pt x="1168492" y="524448"/>
                      <a:pt x="867799" y="522298"/>
                      <a:pt x="726001" y="540000"/>
                    </a:cubicBezTo>
                    <a:cubicBezTo>
                      <a:pt x="584203" y="557702"/>
                      <a:pt x="352315" y="544823"/>
                      <a:pt x="90002" y="540000"/>
                    </a:cubicBezTo>
                    <a:cubicBezTo>
                      <a:pt x="47510" y="532870"/>
                      <a:pt x="3274" y="497594"/>
                      <a:pt x="0" y="449998"/>
                    </a:cubicBezTo>
                    <a:cubicBezTo>
                      <a:pt x="2024" y="275979"/>
                      <a:pt x="-7437" y="162155"/>
                      <a:pt x="0" y="90002"/>
                    </a:cubicBezTo>
                    <a:close/>
                  </a:path>
                </a:pathLst>
              </a:custGeom>
              <a:noFill/>
              <a:ln w="6350">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064" name="テキスト ボックス 1063">
              <a:extLst>
                <a:ext uri="{FF2B5EF4-FFF2-40B4-BE49-F238E27FC236}">
                  <a16:creationId xmlns:a16="http://schemas.microsoft.com/office/drawing/2014/main" id="{7191064E-11B3-CA87-F21A-40939A23EE07}"/>
                </a:ext>
              </a:extLst>
            </p:cNvPr>
            <p:cNvSpPr txBox="1"/>
            <p:nvPr/>
          </p:nvSpPr>
          <p:spPr>
            <a:xfrm>
              <a:off x="558861" y="1632727"/>
              <a:ext cx="2353119" cy="354649"/>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現在は・・・</a:t>
              </a:r>
            </a:p>
          </p:txBody>
        </p:sp>
      </p:grpSp>
      <p:pic>
        <p:nvPicPr>
          <p:cNvPr id="1067" name="図 1066">
            <a:extLst>
              <a:ext uri="{FF2B5EF4-FFF2-40B4-BE49-F238E27FC236}">
                <a16:creationId xmlns:a16="http://schemas.microsoft.com/office/drawing/2014/main" id="{B5A13301-3113-9A84-3E62-462BF136D33F}"/>
              </a:ext>
            </a:extLst>
          </p:cNvPr>
          <p:cNvPicPr>
            <a:picLocks noChangeAspect="1"/>
          </p:cNvPicPr>
          <p:nvPr/>
        </p:nvPicPr>
        <p:blipFill>
          <a:blip r:embed="rId4"/>
          <a:stretch>
            <a:fillRect/>
          </a:stretch>
        </p:blipFill>
        <p:spPr>
          <a:xfrm>
            <a:off x="792764" y="2810024"/>
            <a:ext cx="1788429" cy="1035638"/>
          </a:xfrm>
          <a:prstGeom prst="rect">
            <a:avLst/>
          </a:prstGeom>
        </p:spPr>
      </p:pic>
      <p:grpSp>
        <p:nvGrpSpPr>
          <p:cNvPr id="1068" name="グループ化 1067">
            <a:extLst>
              <a:ext uri="{FF2B5EF4-FFF2-40B4-BE49-F238E27FC236}">
                <a16:creationId xmlns:a16="http://schemas.microsoft.com/office/drawing/2014/main" id="{E87B71EF-2E89-8E61-B617-80CB612D78DA}"/>
              </a:ext>
            </a:extLst>
          </p:cNvPr>
          <p:cNvGrpSpPr/>
          <p:nvPr/>
        </p:nvGrpSpPr>
        <p:grpSpPr>
          <a:xfrm>
            <a:off x="411104" y="3556676"/>
            <a:ext cx="752257" cy="743393"/>
            <a:chOff x="675577" y="4137637"/>
            <a:chExt cx="1043982" cy="1031681"/>
          </a:xfrm>
        </p:grpSpPr>
        <p:grpSp>
          <p:nvGrpSpPr>
            <p:cNvPr id="1069" name="グループ化 1068">
              <a:extLst>
                <a:ext uri="{FF2B5EF4-FFF2-40B4-BE49-F238E27FC236}">
                  <a16:creationId xmlns:a16="http://schemas.microsoft.com/office/drawing/2014/main" id="{E7C6D914-3981-58E4-E65F-64C26F329C83}"/>
                </a:ext>
              </a:extLst>
            </p:cNvPr>
            <p:cNvGrpSpPr/>
            <p:nvPr/>
          </p:nvGrpSpPr>
          <p:grpSpPr>
            <a:xfrm>
              <a:off x="675577" y="4137637"/>
              <a:ext cx="1043982" cy="1031681"/>
              <a:chOff x="675577" y="4137637"/>
              <a:chExt cx="1043982" cy="1031681"/>
            </a:xfrm>
          </p:grpSpPr>
          <p:sp>
            <p:nvSpPr>
              <p:cNvPr id="1071" name="楕円 1070">
                <a:extLst>
                  <a:ext uri="{FF2B5EF4-FFF2-40B4-BE49-F238E27FC236}">
                    <a16:creationId xmlns:a16="http://schemas.microsoft.com/office/drawing/2014/main" id="{80515944-C87E-EE47-D8FA-D09160BE7CAC}"/>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72" name="吹き出し: 円形 1071">
                <a:extLst>
                  <a:ext uri="{FF2B5EF4-FFF2-40B4-BE49-F238E27FC236}">
                    <a16:creationId xmlns:a16="http://schemas.microsoft.com/office/drawing/2014/main" id="{F6A5D959-A945-EA26-30E1-196D797C6AA0}"/>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0" name="タイトル 1">
              <a:extLst>
                <a:ext uri="{FF2B5EF4-FFF2-40B4-BE49-F238E27FC236}">
                  <a16:creationId xmlns:a16="http://schemas.microsoft.com/office/drawing/2014/main" id="{AEFAE7F4-5D65-1414-ED2B-74DA58B27BE7}"/>
                </a:ext>
              </a:extLst>
            </p:cNvPr>
            <p:cNvSpPr txBox="1">
              <a:spLocks/>
            </p:cNvSpPr>
            <p:nvPr/>
          </p:nvSpPr>
          <p:spPr>
            <a:xfrm>
              <a:off x="718338" y="4456087"/>
              <a:ext cx="996462" cy="26523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300" normalizeH="0" baseline="0" noProof="0">
                  <a:ln>
                    <a:noFill/>
                  </a:ln>
                  <a:solidFill>
                    <a:srgbClr val="ED8137"/>
                  </a:solidFill>
                  <a:effectLst/>
                  <a:uLnTx/>
                  <a:uFillTx/>
                  <a:latin typeface="Meiryo UI"/>
                  <a:ea typeface="Meiryo UI"/>
                  <a:cs typeface="+mn-cs"/>
                </a:rPr>
                <a:t>お世話</a:t>
              </a:r>
              <a:endParaRPr kumimoji="1" lang="en-US" altLang="ja-JP" sz="1200" b="1" i="0" u="none" strike="noStrike" kern="1200" cap="none" spc="300" normalizeH="0" baseline="0" noProof="0">
                <a:ln>
                  <a:noFill/>
                </a:ln>
                <a:solidFill>
                  <a:srgbClr val="ED8137"/>
                </a:solidFill>
                <a:effectLst/>
                <a:uLnTx/>
                <a:uFillTx/>
                <a:latin typeface="Meiryo UI"/>
                <a:ea typeface="Meiryo UI"/>
                <a:cs typeface="+mn-cs"/>
              </a:endParaRPr>
            </a:p>
          </p:txBody>
        </p:sp>
      </p:grpSp>
      <p:grpSp>
        <p:nvGrpSpPr>
          <p:cNvPr id="1073" name="グループ化 1072">
            <a:extLst>
              <a:ext uri="{FF2B5EF4-FFF2-40B4-BE49-F238E27FC236}">
                <a16:creationId xmlns:a16="http://schemas.microsoft.com/office/drawing/2014/main" id="{46AC06BD-ED8D-117E-675D-6ABAC3E97EB8}"/>
              </a:ext>
            </a:extLst>
          </p:cNvPr>
          <p:cNvGrpSpPr/>
          <p:nvPr/>
        </p:nvGrpSpPr>
        <p:grpSpPr>
          <a:xfrm>
            <a:off x="2295931" y="2573059"/>
            <a:ext cx="774002" cy="764882"/>
            <a:chOff x="1751941" y="4558128"/>
            <a:chExt cx="1043982" cy="1031681"/>
          </a:xfrm>
        </p:grpSpPr>
        <p:grpSp>
          <p:nvGrpSpPr>
            <p:cNvPr id="1074" name="グループ化 1073">
              <a:extLst>
                <a:ext uri="{FF2B5EF4-FFF2-40B4-BE49-F238E27FC236}">
                  <a16:creationId xmlns:a16="http://schemas.microsoft.com/office/drawing/2014/main" id="{501EFE37-AAB0-04AA-F62C-0E5CBFD7F890}"/>
                </a:ext>
              </a:extLst>
            </p:cNvPr>
            <p:cNvGrpSpPr/>
            <p:nvPr/>
          </p:nvGrpSpPr>
          <p:grpSpPr>
            <a:xfrm>
              <a:off x="1751941" y="4558128"/>
              <a:ext cx="1043982" cy="1031681"/>
              <a:chOff x="675577" y="4137637"/>
              <a:chExt cx="1043982" cy="1031681"/>
            </a:xfrm>
          </p:grpSpPr>
          <p:sp>
            <p:nvSpPr>
              <p:cNvPr id="1076" name="楕円 1075">
                <a:extLst>
                  <a:ext uri="{FF2B5EF4-FFF2-40B4-BE49-F238E27FC236}">
                    <a16:creationId xmlns:a16="http://schemas.microsoft.com/office/drawing/2014/main" id="{D394F065-CC00-5691-DCF4-7FBB77F99DD2}"/>
                  </a:ext>
                </a:extLst>
              </p:cNvPr>
              <p:cNvSpPr/>
              <p:nvPr/>
            </p:nvSpPr>
            <p:spPr>
              <a:xfrm>
                <a:off x="740916" y="4190675"/>
                <a:ext cx="978643" cy="978643"/>
              </a:xfrm>
              <a:prstGeom prst="ellipse">
                <a:avLst/>
              </a:prstGeom>
              <a:solidFill>
                <a:srgbClr val="FFEFB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ED8137"/>
                  </a:solidFill>
                  <a:effectLst/>
                  <a:uLnTx/>
                  <a:uFillTx/>
                  <a:latin typeface="Meiryo UI"/>
                  <a:ea typeface="Meiryo UI"/>
                  <a:cs typeface="+mn-cs"/>
                </a:endParaRPr>
              </a:p>
            </p:txBody>
          </p:sp>
          <p:sp>
            <p:nvSpPr>
              <p:cNvPr id="1077" name="吹き出し: 円形 1076">
                <a:extLst>
                  <a:ext uri="{FF2B5EF4-FFF2-40B4-BE49-F238E27FC236}">
                    <a16:creationId xmlns:a16="http://schemas.microsoft.com/office/drawing/2014/main" id="{552CEF84-3514-3BBC-B23A-F085B873E3D1}"/>
                  </a:ext>
                </a:extLst>
              </p:cNvPr>
              <p:cNvSpPr/>
              <p:nvPr/>
            </p:nvSpPr>
            <p:spPr>
              <a:xfrm>
                <a:off x="675577" y="4137637"/>
                <a:ext cx="1007856" cy="978643"/>
              </a:xfrm>
              <a:custGeom>
                <a:avLst/>
                <a:gdLst>
                  <a:gd name="connsiteX0" fmla="*/ 345387 w 1007856"/>
                  <a:gd name="connsiteY0" fmla="*/ 953796 h 978643"/>
                  <a:gd name="connsiteX1" fmla="*/ 257029 w 1007856"/>
                  <a:gd name="connsiteY1" fmla="*/ 915888 h 978643"/>
                  <a:gd name="connsiteX2" fmla="*/ 47498 w 1007856"/>
                  <a:gd name="connsiteY2" fmla="*/ 281936 h 978643"/>
                  <a:gd name="connsiteX3" fmla="*/ 662157 w 1007856"/>
                  <a:gd name="connsiteY3" fmla="*/ 24747 h 978643"/>
                  <a:gd name="connsiteX4" fmla="*/ 993809 w 1007856"/>
                  <a:gd name="connsiteY4" fmla="*/ 604051 h 978643"/>
                  <a:gd name="connsiteX5" fmla="*/ 439572 w 1007856"/>
                  <a:gd name="connsiteY5" fmla="*/ 974637 h 978643"/>
                  <a:gd name="connsiteX6" fmla="*/ 345387 w 1007856"/>
                  <a:gd name="connsiteY6" fmla="*/ 953796 h 97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856" h="978643" extrusionOk="0">
                    <a:moveTo>
                      <a:pt x="345387" y="953796"/>
                    </a:moveTo>
                    <a:cubicBezTo>
                      <a:pt x="316381" y="938718"/>
                      <a:pt x="282906" y="925775"/>
                      <a:pt x="257029" y="915888"/>
                    </a:cubicBezTo>
                    <a:cubicBezTo>
                      <a:pt x="75010" y="800484"/>
                      <a:pt x="-69652" y="514103"/>
                      <a:pt x="47498" y="281936"/>
                    </a:cubicBezTo>
                    <a:cubicBezTo>
                      <a:pt x="133813" y="78770"/>
                      <a:pt x="411279" y="-6233"/>
                      <a:pt x="662157" y="24747"/>
                    </a:cubicBezTo>
                    <a:cubicBezTo>
                      <a:pt x="877766" y="86460"/>
                      <a:pt x="1073520" y="365294"/>
                      <a:pt x="993809" y="604051"/>
                    </a:cubicBezTo>
                    <a:cubicBezTo>
                      <a:pt x="937527" y="847283"/>
                      <a:pt x="697338" y="1000966"/>
                      <a:pt x="439572" y="974637"/>
                    </a:cubicBezTo>
                    <a:cubicBezTo>
                      <a:pt x="429279" y="974890"/>
                      <a:pt x="371666" y="952882"/>
                      <a:pt x="345387" y="953796"/>
                    </a:cubicBezTo>
                    <a:close/>
                  </a:path>
                </a:pathLst>
              </a:custGeom>
              <a:noFill/>
              <a:ln w="9525">
                <a:solidFill>
                  <a:srgbClr val="231815"/>
                </a:solidFill>
                <a:extLst>
                  <a:ext uri="{C807C97D-BFC1-408E-A445-0C87EB9F89A2}">
                    <ask:lineSketchStyleProps xmlns:ask="http://schemas.microsoft.com/office/drawing/2018/sketchyshapes" sd="1219033472">
                      <a:prstGeom prst="wedgeEllipseCallout">
                        <a:avLst>
                          <a:gd name="adj1" fmla="val -15468"/>
                          <a:gd name="adj2" fmla="val 466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075" name="タイトル 1">
              <a:extLst>
                <a:ext uri="{FF2B5EF4-FFF2-40B4-BE49-F238E27FC236}">
                  <a16:creationId xmlns:a16="http://schemas.microsoft.com/office/drawing/2014/main" id="{B2C0E319-1AD8-9EC5-4879-B19574412B44}"/>
                </a:ext>
              </a:extLst>
            </p:cNvPr>
            <p:cNvSpPr txBox="1">
              <a:spLocks/>
            </p:cNvSpPr>
            <p:nvPr/>
          </p:nvSpPr>
          <p:spPr>
            <a:xfrm>
              <a:off x="1782380" y="4844440"/>
              <a:ext cx="996462" cy="374315"/>
            </a:xfrm>
            <a:prstGeom prst="rect">
              <a:avLst/>
            </a:prstGeom>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srgbClr val="ED8137"/>
                  </a:solidFill>
                  <a:effectLst/>
                  <a:uLnTx/>
                  <a:uFillTx/>
                  <a:latin typeface="Meiryo UI"/>
                  <a:ea typeface="Meiryo UI"/>
                  <a:cs typeface="+mn-cs"/>
                </a:rPr>
                <a:t>助け合い</a:t>
              </a:r>
            </a:p>
          </p:txBody>
        </p:sp>
      </p:grpSp>
      <p:sp>
        <p:nvSpPr>
          <p:cNvPr id="1078" name="タイトル 1">
            <a:extLst>
              <a:ext uri="{FF2B5EF4-FFF2-40B4-BE49-F238E27FC236}">
                <a16:creationId xmlns:a16="http://schemas.microsoft.com/office/drawing/2014/main" id="{FF9FBAAA-2F42-69C6-0A3F-02B84F05099A}"/>
              </a:ext>
            </a:extLst>
          </p:cNvPr>
          <p:cNvSpPr txBox="1">
            <a:spLocks/>
          </p:cNvSpPr>
          <p:nvPr/>
        </p:nvSpPr>
        <p:spPr>
          <a:xfrm>
            <a:off x="1855309" y="4832372"/>
            <a:ext cx="1792976" cy="73524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親と別居して都市で働く人が増え、親を養うのが難しくなっていった。</a:t>
            </a:r>
          </a:p>
        </p:txBody>
      </p:sp>
      <p:pic>
        <p:nvPicPr>
          <p:cNvPr id="1086" name="図 1085">
            <a:extLst>
              <a:ext uri="{FF2B5EF4-FFF2-40B4-BE49-F238E27FC236}">
                <a16:creationId xmlns:a16="http://schemas.microsoft.com/office/drawing/2014/main" id="{CBEFD482-FFCE-495B-0588-3C726269795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5039675" y="2164430"/>
            <a:ext cx="1789061" cy="1023484"/>
          </a:xfrm>
          <a:prstGeom prst="rect">
            <a:avLst/>
          </a:prstGeom>
        </p:spPr>
      </p:pic>
      <p:sp>
        <p:nvSpPr>
          <p:cNvPr id="1088" name="タイトル 1">
            <a:extLst>
              <a:ext uri="{FF2B5EF4-FFF2-40B4-BE49-F238E27FC236}">
                <a16:creationId xmlns:a16="http://schemas.microsoft.com/office/drawing/2014/main" id="{30D62623-EA07-6B9C-EE21-10ADE2798C94}"/>
              </a:ext>
            </a:extLst>
          </p:cNvPr>
          <p:cNvSpPr txBox="1">
            <a:spLocks/>
          </p:cNvSpPr>
          <p:nvPr/>
        </p:nvSpPr>
        <p:spPr>
          <a:xfrm>
            <a:off x="5579624" y="4603017"/>
            <a:ext cx="1866627" cy="891022"/>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制度を持続可能なものとするための年金財政のフレームワークを導入</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089" name="矢印: 下 1088">
            <a:extLst>
              <a:ext uri="{FF2B5EF4-FFF2-40B4-BE49-F238E27FC236}">
                <a16:creationId xmlns:a16="http://schemas.microsoft.com/office/drawing/2014/main" id="{56205B79-B87A-D07D-F364-CCF9873307EE}"/>
              </a:ext>
            </a:extLst>
          </p:cNvPr>
          <p:cNvSpPr/>
          <p:nvPr/>
        </p:nvSpPr>
        <p:spPr>
          <a:xfrm>
            <a:off x="2669540" y="5567620"/>
            <a:ext cx="440735" cy="299448"/>
          </a:xfrm>
          <a:prstGeom prst="downArrow">
            <a:avLst>
              <a:gd name="adj1" fmla="val 34167"/>
              <a:gd name="adj2" fmla="val 68472"/>
            </a:avLst>
          </a:prstGeom>
          <a:solidFill>
            <a:srgbClr val="FFEFB3"/>
          </a:solidFill>
          <a:ln>
            <a:solidFill>
              <a:srgbClr val="ED81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92" name="四角形: 角を丸くする 1091">
            <a:extLst>
              <a:ext uri="{FF2B5EF4-FFF2-40B4-BE49-F238E27FC236}">
                <a16:creationId xmlns:a16="http://schemas.microsoft.com/office/drawing/2014/main" id="{570D3806-BCB6-4154-E3BC-7087F989A502}"/>
              </a:ext>
            </a:extLst>
          </p:cNvPr>
          <p:cNvSpPr/>
          <p:nvPr/>
        </p:nvSpPr>
        <p:spPr>
          <a:xfrm>
            <a:off x="3551397" y="2854762"/>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基礎年金の導入</a:t>
            </a:r>
          </a:p>
        </p:txBody>
      </p:sp>
      <p:sp>
        <p:nvSpPr>
          <p:cNvPr id="1094" name="四角形: 角を丸くする 1093">
            <a:extLst>
              <a:ext uri="{FF2B5EF4-FFF2-40B4-BE49-F238E27FC236}">
                <a16:creationId xmlns:a16="http://schemas.microsoft.com/office/drawing/2014/main" id="{79932E4C-ECEB-A2C5-33F9-A6A395FABED6}"/>
              </a:ext>
            </a:extLst>
          </p:cNvPr>
          <p:cNvSpPr/>
          <p:nvPr/>
        </p:nvSpPr>
        <p:spPr>
          <a:xfrm>
            <a:off x="3551397" y="3189684"/>
            <a:ext cx="2628990" cy="377108"/>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第３号被保険者制度創設</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（女性の年金権確保）</a:t>
            </a:r>
          </a:p>
        </p:txBody>
      </p:sp>
      <p:sp>
        <p:nvSpPr>
          <p:cNvPr id="1096" name="四角形: 角を丸くする 1095">
            <a:extLst>
              <a:ext uri="{FF2B5EF4-FFF2-40B4-BE49-F238E27FC236}">
                <a16:creationId xmlns:a16="http://schemas.microsoft.com/office/drawing/2014/main" id="{7C41917B-1C5E-193A-82F3-BA99F84FF868}"/>
              </a:ext>
            </a:extLst>
          </p:cNvPr>
          <p:cNvSpPr/>
          <p:nvPr/>
        </p:nvSpPr>
        <p:spPr>
          <a:xfrm>
            <a:off x="5672609" y="5308475"/>
            <a:ext cx="1635744" cy="284992"/>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保険料上限を固定</a:t>
            </a:r>
          </a:p>
        </p:txBody>
      </p:sp>
      <p:sp>
        <p:nvSpPr>
          <p:cNvPr id="1097" name="四角形: 角を丸くする 1096">
            <a:extLst>
              <a:ext uri="{FF2B5EF4-FFF2-40B4-BE49-F238E27FC236}">
                <a16:creationId xmlns:a16="http://schemas.microsoft.com/office/drawing/2014/main" id="{5722CF4F-1F79-F08F-C1F1-F026FA9886CB}"/>
              </a:ext>
            </a:extLst>
          </p:cNvPr>
          <p:cNvSpPr/>
          <p:nvPr/>
        </p:nvSpPr>
        <p:spPr>
          <a:xfrm>
            <a:off x="5672609" y="5624065"/>
            <a:ext cx="2040509" cy="382633"/>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基礎年金国庫負担を</a:t>
            </a:r>
            <a:endPar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endParaRPr>
          </a:p>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２分の１へ引上げ</a:t>
            </a:r>
          </a:p>
        </p:txBody>
      </p:sp>
      <p:sp>
        <p:nvSpPr>
          <p:cNvPr id="1099" name="四角形: 角を丸くする 1098">
            <a:extLst>
              <a:ext uri="{FF2B5EF4-FFF2-40B4-BE49-F238E27FC236}">
                <a16:creationId xmlns:a16="http://schemas.microsoft.com/office/drawing/2014/main" id="{1BA1893D-CBE6-D50A-0BD5-C2C8A5CA2A9A}"/>
              </a:ext>
            </a:extLst>
          </p:cNvPr>
          <p:cNvSpPr/>
          <p:nvPr/>
        </p:nvSpPr>
        <p:spPr>
          <a:xfrm>
            <a:off x="5672609" y="6044858"/>
            <a:ext cx="2787895" cy="492956"/>
          </a:xfrm>
          <a:prstGeom prst="roundRect">
            <a:avLst>
              <a:gd name="adj" fmla="val 50000"/>
            </a:avLst>
          </a:prstGeom>
          <a:solidFill>
            <a:srgbClr val="ED8137"/>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給付の水準を自動調整する仕組み（マクロ経済スライド）の導入</a:t>
            </a:r>
          </a:p>
        </p:txBody>
      </p:sp>
      <p:pic>
        <p:nvPicPr>
          <p:cNvPr id="1105" name="図 1104">
            <a:extLst>
              <a:ext uri="{FF2B5EF4-FFF2-40B4-BE49-F238E27FC236}">
                <a16:creationId xmlns:a16="http://schemas.microsoft.com/office/drawing/2014/main" id="{33872A36-9940-F295-968A-4856D700D973}"/>
              </a:ext>
            </a:extLst>
          </p:cNvPr>
          <p:cNvPicPr>
            <a:picLocks noChangeAspect="1"/>
          </p:cNvPicPr>
          <p:nvPr/>
        </p:nvPicPr>
        <p:blipFill>
          <a:blip r:embed="rId7"/>
          <a:stretch>
            <a:fillRect/>
          </a:stretch>
        </p:blipFill>
        <p:spPr>
          <a:xfrm>
            <a:off x="7437658" y="1987376"/>
            <a:ext cx="1838288" cy="922958"/>
          </a:xfrm>
          <a:prstGeom prst="rect">
            <a:avLst/>
          </a:prstGeom>
        </p:spPr>
      </p:pic>
      <p:sp>
        <p:nvSpPr>
          <p:cNvPr id="1106" name="四角形: 角を丸くする 1105">
            <a:extLst>
              <a:ext uri="{FF2B5EF4-FFF2-40B4-BE49-F238E27FC236}">
                <a16:creationId xmlns:a16="http://schemas.microsoft.com/office/drawing/2014/main" id="{CAE26685-8876-572B-52C6-80F85AA654CA}"/>
              </a:ext>
            </a:extLst>
          </p:cNvPr>
          <p:cNvSpPr/>
          <p:nvPr/>
        </p:nvSpPr>
        <p:spPr>
          <a:xfrm>
            <a:off x="7238198" y="2927816"/>
            <a:ext cx="2171371" cy="28499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平均寿命・健康寿命の延伸</a:t>
            </a:r>
          </a:p>
        </p:txBody>
      </p:sp>
      <p:sp>
        <p:nvSpPr>
          <p:cNvPr id="1107" name="四角形: 角を丸くする 1106">
            <a:extLst>
              <a:ext uri="{FF2B5EF4-FFF2-40B4-BE49-F238E27FC236}">
                <a16:creationId xmlns:a16="http://schemas.microsoft.com/office/drawing/2014/main" id="{EB026FEB-4AA2-7D33-B7F1-B796A328A38E}"/>
              </a:ext>
            </a:extLst>
          </p:cNvPr>
          <p:cNvSpPr/>
          <p:nvPr/>
        </p:nvSpPr>
        <p:spPr>
          <a:xfrm>
            <a:off x="7238198" y="3246772"/>
            <a:ext cx="2134100" cy="406103"/>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家族構成やライフスタイル</a:t>
            </a:r>
            <a:br>
              <a:rPr kumimoji="1" lang="en-US" altLang="ja-JP"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b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の多様化</a:t>
            </a:r>
          </a:p>
        </p:txBody>
      </p:sp>
      <p:pic>
        <p:nvPicPr>
          <p:cNvPr id="1111" name="グラフィックス 1110">
            <a:extLst>
              <a:ext uri="{FF2B5EF4-FFF2-40B4-BE49-F238E27FC236}">
                <a16:creationId xmlns:a16="http://schemas.microsoft.com/office/drawing/2014/main" id="{79D974AF-FAE4-15DD-829E-6B71E70D87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58980" flipH="1">
            <a:off x="3149224" y="3874259"/>
            <a:ext cx="691133" cy="451895"/>
          </a:xfrm>
          <a:prstGeom prst="rect">
            <a:avLst/>
          </a:prstGeom>
        </p:spPr>
      </p:pic>
      <p:pic>
        <p:nvPicPr>
          <p:cNvPr id="1113" name="グラフィックス 1112">
            <a:extLst>
              <a:ext uri="{FF2B5EF4-FFF2-40B4-BE49-F238E27FC236}">
                <a16:creationId xmlns:a16="http://schemas.microsoft.com/office/drawing/2014/main" id="{49725CD8-3BBA-770E-FDBE-ED79749F07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7100004" flipH="1">
            <a:off x="7836753" y="4214154"/>
            <a:ext cx="691133" cy="451895"/>
          </a:xfrm>
          <a:prstGeom prst="rect">
            <a:avLst/>
          </a:prstGeom>
        </p:spPr>
      </p:pic>
      <p:sp>
        <p:nvSpPr>
          <p:cNvPr id="1095" name="四角形: 角を丸くする 1094">
            <a:extLst>
              <a:ext uri="{FF2B5EF4-FFF2-40B4-BE49-F238E27FC236}">
                <a16:creationId xmlns:a16="http://schemas.microsoft.com/office/drawing/2014/main" id="{3C4D08C8-4E23-BB40-B02A-27A46B8920C7}"/>
              </a:ext>
            </a:extLst>
          </p:cNvPr>
          <p:cNvSpPr/>
          <p:nvPr/>
        </p:nvSpPr>
        <p:spPr>
          <a:xfrm>
            <a:off x="1827157" y="5909057"/>
            <a:ext cx="2214270" cy="506180"/>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社会全体で高齢者を支える公的年金制度が重要</a:t>
            </a:r>
          </a:p>
        </p:txBody>
      </p:sp>
      <p:pic>
        <p:nvPicPr>
          <p:cNvPr id="8" name="図 7">
            <a:extLst>
              <a:ext uri="{FF2B5EF4-FFF2-40B4-BE49-F238E27FC236}">
                <a16:creationId xmlns:a16="http://schemas.microsoft.com/office/drawing/2014/main" id="{9CAC48B5-D2BF-5CFF-A34D-1F6C08804768}"/>
              </a:ext>
            </a:extLst>
          </p:cNvPr>
          <p:cNvPicPr>
            <a:picLocks noChangeAspect="1"/>
          </p:cNvPicPr>
          <p:nvPr/>
        </p:nvPicPr>
        <p:blipFill>
          <a:blip r:embed="rId10"/>
          <a:stretch>
            <a:fillRect/>
          </a:stretch>
        </p:blipFill>
        <p:spPr>
          <a:xfrm>
            <a:off x="7705412" y="4753171"/>
            <a:ext cx="1907501" cy="1175020"/>
          </a:xfrm>
          <a:prstGeom prst="rect">
            <a:avLst/>
          </a:prstGeom>
        </p:spPr>
      </p:pic>
      <p:pic>
        <p:nvPicPr>
          <p:cNvPr id="5" name="グラフィックス 4">
            <a:extLst>
              <a:ext uri="{FF2B5EF4-FFF2-40B4-BE49-F238E27FC236}">
                <a16:creationId xmlns:a16="http://schemas.microsoft.com/office/drawing/2014/main" id="{D260B783-CF1D-E136-3F10-F1CAE0916F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90857" flipH="1">
            <a:off x="2050037" y="3797475"/>
            <a:ext cx="691133" cy="451895"/>
          </a:xfrm>
          <a:prstGeom prst="rect">
            <a:avLst/>
          </a:prstGeom>
        </p:spPr>
      </p:pic>
      <p:pic>
        <p:nvPicPr>
          <p:cNvPr id="7" name="グラフィックス 6">
            <a:extLst>
              <a:ext uri="{FF2B5EF4-FFF2-40B4-BE49-F238E27FC236}">
                <a16:creationId xmlns:a16="http://schemas.microsoft.com/office/drawing/2014/main" id="{7054E8D1-685A-C17E-CBE0-C16A32FCC4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10687" flipH="1">
            <a:off x="6244199" y="3264809"/>
            <a:ext cx="691133" cy="451895"/>
          </a:xfrm>
          <a:prstGeom prst="rect">
            <a:avLst/>
          </a:prstGeom>
        </p:spPr>
      </p:pic>
      <p:sp>
        <p:nvSpPr>
          <p:cNvPr id="11" name="四角形: 角を丸くする 10">
            <a:extLst>
              <a:ext uri="{FF2B5EF4-FFF2-40B4-BE49-F238E27FC236}">
                <a16:creationId xmlns:a16="http://schemas.microsoft.com/office/drawing/2014/main" id="{51E4893A-37AD-634F-E48B-377E187C4C97}"/>
              </a:ext>
            </a:extLst>
          </p:cNvPr>
          <p:cNvSpPr/>
          <p:nvPr/>
        </p:nvSpPr>
        <p:spPr>
          <a:xfrm>
            <a:off x="7238198" y="3687003"/>
            <a:ext cx="2199470" cy="321702"/>
          </a:xfrm>
          <a:prstGeom prst="roundRect">
            <a:avLst>
              <a:gd name="adj" fmla="val 50000"/>
            </a:avLst>
          </a:prstGeom>
          <a:solidFill>
            <a:srgbClr val="CE618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843981"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100" normalizeH="0" baseline="0" noProof="0">
                <a:ln>
                  <a:noFill/>
                </a:ln>
                <a:solidFill>
                  <a:prstClr val="white"/>
                </a:solidFill>
                <a:effectLst/>
                <a:uLnTx/>
                <a:uFillTx/>
                <a:latin typeface="Meiryo UI"/>
                <a:ea typeface="Meiryo UI"/>
                <a:cs typeface="メイリオ" panose="020B0604030504040204" pitchFamily="50" charset="-128"/>
              </a:rPr>
              <a:t>女性・高齢者の就業の拡大</a:t>
            </a:r>
          </a:p>
        </p:txBody>
      </p:sp>
      <p:sp>
        <p:nvSpPr>
          <p:cNvPr id="9" name="タイトル 1">
            <a:extLst>
              <a:ext uri="{FF2B5EF4-FFF2-40B4-BE49-F238E27FC236}">
                <a16:creationId xmlns:a16="http://schemas.microsoft.com/office/drawing/2014/main" id="{12B743C6-343F-7253-D509-AFF2AB9B7B81}"/>
              </a:ext>
            </a:extLst>
          </p:cNvPr>
          <p:cNvSpPr txBox="1">
            <a:spLocks/>
          </p:cNvSpPr>
          <p:nvPr/>
        </p:nvSpPr>
        <p:spPr>
          <a:xfrm>
            <a:off x="8513186" y="6291336"/>
            <a:ext cx="630868" cy="32007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等</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00603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グラフィックス 16">
            <a:extLst>
              <a:ext uri="{FF2B5EF4-FFF2-40B4-BE49-F238E27FC236}">
                <a16:creationId xmlns:a16="http://schemas.microsoft.com/office/drawing/2014/main" id="{2B87BB3C-F42C-47E3-81CE-E0A9377D86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1075" y="1175909"/>
            <a:ext cx="7897483" cy="4724387"/>
          </a:xfrm>
          <a:prstGeom prst="rect">
            <a:avLst/>
          </a:prstGeom>
        </p:spPr>
      </p:pic>
      <p:sp>
        <p:nvSpPr>
          <p:cNvPr id="107" name="テキスト ボックス 106">
            <a:extLst>
              <a:ext uri="{FF2B5EF4-FFF2-40B4-BE49-F238E27FC236}">
                <a16:creationId xmlns:a16="http://schemas.microsoft.com/office/drawing/2014/main" id="{BC186C43-BB9A-41E0-8931-4393B0FB0A39}"/>
              </a:ext>
            </a:extLst>
          </p:cNvPr>
          <p:cNvSpPr txBox="1"/>
          <p:nvPr/>
        </p:nvSpPr>
        <p:spPr bwMode="gray">
          <a:xfrm>
            <a:off x="1977796" y="3044279"/>
            <a:ext cx="5950409" cy="769441"/>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kumimoji="1" lang="ja-JP" altLang="en-US" sz="4400" b="1">
                <a:solidFill>
                  <a:schemeClr val="bg1"/>
                </a:solidFill>
                <a:latin typeface="游ゴシック" panose="020B0400000000000000" pitchFamily="50" charset="-128"/>
                <a:ea typeface="游ゴシック" panose="020B0400000000000000" pitchFamily="50" charset="-128"/>
              </a:rPr>
              <a:t>では、はじめましょう</a:t>
            </a:r>
            <a:endParaRPr kumimoji="1" lang="en-US" altLang="ja-JP" sz="4400" b="1">
              <a:solidFill>
                <a:schemeClr val="bg1"/>
              </a:solidFill>
              <a:latin typeface="游ゴシック" panose="020B0400000000000000" pitchFamily="50" charset="-128"/>
              <a:ea typeface="游ゴシック" panose="020B0400000000000000" pitchFamily="50" charset="-128"/>
            </a:endParaRPr>
          </a:p>
        </p:txBody>
      </p:sp>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8</a:t>
            </a:fld>
            <a:endParaRPr kumimoji="1" lang="ja-JP" altLang="en-US"/>
          </a:p>
        </p:txBody>
      </p:sp>
      <p:pic>
        <p:nvPicPr>
          <p:cNvPr id="6" name="図 5">
            <a:extLst>
              <a:ext uri="{FF2B5EF4-FFF2-40B4-BE49-F238E27FC236}">
                <a16:creationId xmlns:a16="http://schemas.microsoft.com/office/drawing/2014/main" id="{11E48FE2-6859-4975-BDFC-6EF93366C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8783" y="3544762"/>
            <a:ext cx="2037681" cy="3313238"/>
          </a:xfrm>
          <a:prstGeom prst="rect">
            <a:avLst/>
          </a:prstGeom>
        </p:spPr>
      </p:pic>
    </p:spTree>
    <p:extLst>
      <p:ext uri="{BB962C8B-B14F-4D97-AF65-F5344CB8AC3E}">
        <p14:creationId xmlns:p14="http://schemas.microsoft.com/office/powerpoint/2010/main" val="39303898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9">
            <a:extLst>
              <a:ext uri="{FF2B5EF4-FFF2-40B4-BE49-F238E27FC236}">
                <a16:creationId xmlns:a16="http://schemas.microsoft.com/office/drawing/2014/main" id="{8B970A39-4E25-4D55-8CD4-80BAACE08576}"/>
              </a:ext>
            </a:extLst>
          </p:cNvPr>
          <p:cNvSpPr>
            <a:spLocks noGrp="1"/>
          </p:cNvSpPr>
          <p:nvPr>
            <p:ph type="sldNum" sz="quarter" idx="12"/>
          </p:nvPr>
        </p:nvSpPr>
        <p:spPr/>
        <p:txBody>
          <a:bodyPr/>
          <a:lstStyle/>
          <a:p>
            <a:fld id="{C7378CBE-A140-4EEA-9819-9CD0025EC3DF}" type="slidenum">
              <a:rPr kumimoji="1" lang="ja-JP" altLang="en-US" smtClean="0"/>
              <a:pPr/>
              <a:t>9</a:t>
            </a:fld>
            <a:endParaRPr kumimoji="1" lang="ja-JP" altLang="en-US"/>
          </a:p>
        </p:txBody>
      </p:sp>
      <p:pic>
        <p:nvPicPr>
          <p:cNvPr id="16" name="グラフィックス 15">
            <a:extLst>
              <a:ext uri="{FF2B5EF4-FFF2-40B4-BE49-F238E27FC236}">
                <a16:creationId xmlns:a16="http://schemas.microsoft.com/office/drawing/2014/main" id="{B2DCE30B-2B3E-4DAB-993E-10982EF36D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963" y="453424"/>
            <a:ext cx="4780153" cy="820964"/>
          </a:xfrm>
          <a:prstGeom prst="rect">
            <a:avLst/>
          </a:prstGeom>
        </p:spPr>
      </p:pic>
      <p:sp>
        <p:nvSpPr>
          <p:cNvPr id="17" name="テキスト ボックス 16">
            <a:extLst>
              <a:ext uri="{FF2B5EF4-FFF2-40B4-BE49-F238E27FC236}">
                <a16:creationId xmlns:a16="http://schemas.microsoft.com/office/drawing/2014/main" id="{D29466B4-CC2C-476E-BAC5-E5E749455B28}"/>
              </a:ext>
            </a:extLst>
          </p:cNvPr>
          <p:cNvSpPr txBox="1"/>
          <p:nvPr/>
        </p:nvSpPr>
        <p:spPr>
          <a:xfrm>
            <a:off x="996995" y="590790"/>
            <a:ext cx="3506088" cy="461665"/>
          </a:xfrm>
          <a:prstGeom prst="rect">
            <a:avLst/>
          </a:prstGeom>
          <a:noFill/>
        </p:spPr>
        <p:txBody>
          <a:bodyPr wrap="none" rtlCol="0">
            <a:spAutoFit/>
          </a:bodyPr>
          <a:lstStyle/>
          <a:p>
            <a:pPr algn="ctr"/>
            <a:r>
              <a:rPr lang="ja-JP" altLang="en-US" sz="2400" b="1" spc="300">
                <a:latin typeface="BIZ UDPゴシック" panose="020B0400000000000000" pitchFamily="50" charset="-128"/>
                <a:ea typeface="BIZ UDPゴシック" panose="020B0400000000000000" pitchFamily="50" charset="-128"/>
              </a:rPr>
              <a:t>よくある疑問（その１）</a:t>
            </a:r>
          </a:p>
        </p:txBody>
      </p:sp>
      <p:sp>
        <p:nvSpPr>
          <p:cNvPr id="18" name="テキスト ボックス 17">
            <a:extLst>
              <a:ext uri="{FF2B5EF4-FFF2-40B4-BE49-F238E27FC236}">
                <a16:creationId xmlns:a16="http://schemas.microsoft.com/office/drawing/2014/main" id="{6002BC95-F08D-4800-A9C1-8555B265E4B8}"/>
              </a:ext>
            </a:extLst>
          </p:cNvPr>
          <p:cNvSpPr txBox="1"/>
          <p:nvPr/>
        </p:nvSpPr>
        <p:spPr>
          <a:xfrm>
            <a:off x="408045" y="1767290"/>
            <a:ext cx="9089910" cy="2438745"/>
          </a:xfrm>
          <a:prstGeom prst="rect">
            <a:avLst/>
          </a:prstGeom>
          <a:noFill/>
          <a:ln>
            <a:noFill/>
          </a:ln>
        </p:spPr>
        <p:style>
          <a:lnRef idx="1">
            <a:schemeClr val="accent4"/>
          </a:lnRef>
          <a:fillRef idx="3">
            <a:schemeClr val="accent4"/>
          </a:fillRef>
          <a:effectRef idx="2">
            <a:schemeClr val="accent4"/>
          </a:effectRef>
          <a:fontRef idx="minor">
            <a:schemeClr val="lt1"/>
          </a:fontRef>
        </p:style>
        <p:txBody>
          <a:bodyPr wrap="square" rtlCol="0">
            <a:spAutoFit/>
          </a:bodyPr>
          <a:lstStyle>
            <a:defPPr>
              <a:defRPr lang="en-US"/>
            </a:defPPr>
            <a:lvl1pPr algn="ctr">
              <a:defRPr kumimoji="1" sz="4400" b="1" spc="300">
                <a:solidFill>
                  <a:schemeClr val="accent2"/>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ja-JP" altLang="en-US"/>
              <a:t>年金って必要なの？</a:t>
            </a:r>
            <a:endParaRPr lang="en-US" altLang="ja-JP"/>
          </a:p>
          <a:p>
            <a:pPr>
              <a:lnSpc>
                <a:spcPct val="120000"/>
              </a:lnSpc>
            </a:pPr>
            <a:r>
              <a:rPr lang="ja-JP" altLang="en-US"/>
              <a:t>自分たちで老後に備えて</a:t>
            </a:r>
            <a:endParaRPr lang="en-US" altLang="ja-JP"/>
          </a:p>
          <a:p>
            <a:pPr>
              <a:lnSpc>
                <a:spcPct val="120000"/>
              </a:lnSpc>
            </a:pPr>
            <a:r>
              <a:rPr lang="ja-JP" altLang="en-US"/>
              <a:t>貯金すればよくない？</a:t>
            </a:r>
          </a:p>
        </p:txBody>
      </p:sp>
      <p:pic>
        <p:nvPicPr>
          <p:cNvPr id="5" name="グラフィックス 4">
            <a:extLst>
              <a:ext uri="{FF2B5EF4-FFF2-40B4-BE49-F238E27FC236}">
                <a16:creationId xmlns:a16="http://schemas.microsoft.com/office/drawing/2014/main" id="{FDF475B6-CD24-4E2B-A2FB-58DE1A118C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3774" y="4342547"/>
            <a:ext cx="2158451" cy="2280627"/>
          </a:xfrm>
          <a:prstGeom prst="rect">
            <a:avLst/>
          </a:prstGeom>
        </p:spPr>
      </p:pic>
      <p:pic>
        <p:nvPicPr>
          <p:cNvPr id="2" name="お金を落とす1">
            <a:hlinkClick r:id="" action="ppaction://media"/>
            <a:extLst>
              <a:ext uri="{FF2B5EF4-FFF2-40B4-BE49-F238E27FC236}">
                <a16:creationId xmlns:a16="http://schemas.microsoft.com/office/drawing/2014/main" id="{1466A92C-0FD8-4F93-8A3A-15B598CC3D8E}"/>
              </a:ext>
            </a:extLst>
          </p:cNvPr>
          <p:cNvPicPr>
            <a:picLocks noChangeAspect="1"/>
          </p:cNvPicPr>
          <p:nvPr>
            <a:audioFile r:link="rId1"/>
            <p:extLst>
              <p:ext uri="{DAA4B4D4-6D71-4841-9C94-3DE7FCFB9230}">
                <p14:media xmlns:p14="http://schemas.microsoft.com/office/powerpoint/2010/main" r:embed="rId2">
                  <p14:trim st="12"/>
                </p14:media>
              </p:ext>
            </p:extLst>
          </p:nvPr>
        </p:nvPicPr>
        <p:blipFill>
          <a:blip r:embed="rId8"/>
          <a:stretch>
            <a:fillRect/>
          </a:stretch>
        </p:blipFill>
        <p:spPr>
          <a:xfrm>
            <a:off x="9116295" y="-821917"/>
            <a:ext cx="609600" cy="609601"/>
          </a:xfrm>
          <a:prstGeom prst="rect">
            <a:avLst/>
          </a:prstGeom>
        </p:spPr>
      </p:pic>
    </p:spTree>
    <p:extLst>
      <p:ext uri="{BB962C8B-B14F-4D97-AF65-F5344CB8AC3E}">
        <p14:creationId xmlns:p14="http://schemas.microsoft.com/office/powerpoint/2010/main" val="10145882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 fill="hold"/>
                                        <p:tgtEl>
                                          <p:spTgt spid="2"/>
                                        </p:tgtEl>
                                      </p:cBhvr>
                                    </p:cmd>
                                  </p:childTnLst>
                                </p:cTn>
                              </p:par>
                              <p:par>
                                <p:cTn id="7" presetID="23" presetClass="entr" presetSubtype="16"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 calcmode="lin" valueType="num">
                                      <p:cBhvr>
                                        <p:cTn id="9" dur="75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0" dur="750" fill="hold"/>
                                        <p:tgtEl>
                                          <p:spTgt spid="18">
                                            <p:txEl>
                                              <p:pRg st="0" end="0"/>
                                            </p:txEl>
                                          </p:spTgt>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750"/>
                                  </p:stCondLst>
                                  <p:childTnLst>
                                    <p:set>
                                      <p:cBhvr>
                                        <p:cTn id="12" dur="1" fill="hold">
                                          <p:stCondLst>
                                            <p:cond delay="0"/>
                                          </p:stCondLst>
                                        </p:cTn>
                                        <p:tgtEl>
                                          <p:spTgt spid="18">
                                            <p:txEl>
                                              <p:pRg st="1" end="1"/>
                                            </p:txEl>
                                          </p:spTgt>
                                        </p:tgtEl>
                                        <p:attrNameLst>
                                          <p:attrName>style.visibility</p:attrName>
                                        </p:attrNameLst>
                                      </p:cBhvr>
                                      <p:to>
                                        <p:strVal val="visible"/>
                                      </p:to>
                                    </p:set>
                                    <p:anim calcmode="lin" valueType="num">
                                      <p:cBhvr>
                                        <p:cTn id="13" dur="75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4" dur="750" fill="hold"/>
                                        <p:tgtEl>
                                          <p:spTgt spid="18">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1500"/>
                                  </p:stCondLst>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p:cTn id="17" dur="750" fill="hold"/>
                                        <p:tgtEl>
                                          <p:spTgt spid="18">
                                            <p:txEl>
                                              <p:pRg st="2" end="2"/>
                                            </p:txEl>
                                          </p:spTgt>
                                        </p:tgtEl>
                                        <p:attrNameLst>
                                          <p:attrName>ppt_w</p:attrName>
                                        </p:attrNameLst>
                                      </p:cBhvr>
                                      <p:tavLst>
                                        <p:tav tm="0">
                                          <p:val>
                                            <p:fltVal val="0"/>
                                          </p:val>
                                        </p:tav>
                                        <p:tav tm="100000">
                                          <p:val>
                                            <p:strVal val="#ppt_w"/>
                                          </p:val>
                                        </p:tav>
                                      </p:tavLst>
                                    </p:anim>
                                    <p:anim calcmode="lin" valueType="num">
                                      <p:cBhvr>
                                        <p:cTn id="18" dur="750" fill="hold"/>
                                        <p:tgtEl>
                                          <p:spTgt spid="1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repeatCount="2000" fill="hold" display="0">
                  <p:stCondLst>
                    <p:cond delay="indefinite"/>
                  </p:stCondLst>
                  <p:endCondLst>
                    <p:cond evt="onStopAudio" delay="0">
                      <p:tgtEl>
                        <p:sldTgt/>
                      </p:tgtEl>
                    </p:cond>
                  </p:endCondLst>
                </p:cTn>
                <p:tgtEl>
                  <p:spTgt spid="2"/>
                </p:tgtEl>
              </p:cMediaNode>
            </p:audio>
          </p:childTnLst>
        </p:cTn>
      </p:par>
    </p:tnLst>
    <p:bldLst>
      <p:bldP spid="18" grpId="0" uiExpand="1" build="p"/>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Relationships xmlns="http://schemas.openxmlformats.org/package/2006/relationships"><Relationship Id="rId1" Target="itemProps1.xml" Type="http://schemas.openxmlformats.org/officeDocument/2006/relationships/customXmlProps"/></Relationships>
</file>

<file path=customXml/_rels/item2.xml.rels><?xml version="1.0" encoding="UTF-8" standalone="yes"?><Relationships xmlns="http://schemas.openxmlformats.org/package/2006/relationships"><Relationship Id="rId1" Target="itemProps2.xml" Type="http://schemas.openxmlformats.org/officeDocument/2006/relationships/customXmlProps"/></Relationships>
</file>

<file path=customXml/_rels/item3.xml.rels><?xml version="1.0" encoding="UTF-8" standalone="yes"?><Relationships xmlns="http://schemas.openxmlformats.org/package/2006/relationships"><Relationship Id="rId1" Target="itemProps3.xml" Type="http://schemas.openxmlformats.org/officeDocument/2006/relationships/customXmlProps"/></Relationships>
</file>

<file path=customXml/item1.xml><?xml version="1.0" encoding="utf-8"?>
<p:properties xmlns:p="http://schemas.microsoft.com/office/2006/metadata/properties" xmlns:xsi="http://www.w3.org/2001/XMLSchema-instance" xmlns:pc="http://schemas.microsoft.com/office/infopath/2007/PartnerControls">
  <documentManagement>
    <Owner xmlns="477514bc-f139-4d21-9ab5-d73e9d3a3486">
      <UserInfo>
        <DisplayName/>
        <AccountId xsi:nil="true"/>
        <AccountType/>
      </UserInfo>
    </Owner>
    <TaxCatchAll xmlns="85e6e18b-26c1-4122-9e79-e6c53ac26d53" xsi:nil="true"/>
    <lcf76f155ced4ddcb4097134ff3c332f xmlns="477514bc-f139-4d21-9ab5-d73e9d3a348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72E6B219D87F49A5A7E25DBCA375D0" ma:contentTypeVersion="14" ma:contentTypeDescription="新しいドキュメントを作成します。" ma:contentTypeScope="" ma:versionID="84cba5a54ec71b120a5c0fe9389ebb1f">
  <xsd:schema xmlns:xsd="http://www.w3.org/2001/XMLSchema" xmlns:xs="http://www.w3.org/2001/XMLSchema" xmlns:p="http://schemas.microsoft.com/office/2006/metadata/properties" xmlns:ns2="477514bc-f139-4d21-9ab5-d73e9d3a3486" xmlns:ns3="85e6e18b-26c1-4122-9e79-e6c53ac26d53" targetNamespace="http://schemas.microsoft.com/office/2006/metadata/properties" ma:root="true" ma:fieldsID="946f2c7a7576761278fb51a8a75531c1" ns2:_="" ns3:_="">
    <xsd:import namespace="477514bc-f139-4d21-9ab5-d73e9d3a3486"/>
    <xsd:import namespace="85e6e18b-26c1-4122-9e79-e6c53ac26d53"/>
    <xsd:element name="properties">
      <xsd:complexType>
        <xsd:sequence>
          <xsd:element name="documentManagement">
            <xsd:complexType>
              <xsd:all>
                <xsd:element ref="ns2:Owner"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514bc-f139-4d21-9ab5-d73e9d3a3486" elementFormDefault="qualified">
    <xsd:import namespace="http://schemas.microsoft.com/office/2006/documentManagement/types"/>
    <xsd:import namespace="http://schemas.microsoft.com/office/infopath/2007/PartnerControls"/>
    <xsd:element name="Owner" ma:index="8" nillable="true" ma:displayName="所有者"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画像タグ" ma:readOnly="false" ma:fieldId="{5cf76f15-5ced-4ddc-b409-7134ff3c332f}" ma:taxonomyMulti="true" ma:sspId="0347f584-7be2-4218-8e94-402d99aedf0b"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e6e18b-26c1-4122-9e79-e6c53ac26d5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4d0ea82-1584-40f1-838d-c22c528f0aa4}" ma:internalName="TaxCatchAll" ma:showField="CatchAllData" ma:web="85e6e18b-26c1-4122-9e79-e6c53ac26d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78EECB-0743-469A-9E82-07954FA4BE95}">
  <ds:schemaRefs>
    <ds:schemaRef ds:uri="477514bc-f139-4d21-9ab5-d73e9d3a3486"/>
    <ds:schemaRef ds:uri="85e6e18b-26c1-4122-9e79-e6c53ac26d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B807E52-005C-4631-BAFE-DF16B04807C2}">
  <ds:schemaRefs>
    <ds:schemaRef ds:uri="http://schemas.microsoft.com/sharepoint/v3/contenttype/forms"/>
  </ds:schemaRefs>
</ds:datastoreItem>
</file>

<file path=customXml/itemProps3.xml><?xml version="1.0" encoding="utf-8"?>
<ds:datastoreItem xmlns:ds="http://schemas.openxmlformats.org/officeDocument/2006/customXml" ds:itemID="{40C64702-0B3D-4B1D-8E62-5E29CF1D544F}">
  <ds:schemaRefs>
    <ds:schemaRef ds:uri="477514bc-f139-4d21-9ab5-d73e9d3a3486"/>
    <ds:schemaRef ds:uri="85e6e18b-26c1-4122-9e79-e6c53ac26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Words>4646</Words>
  <PresentationFormat>A4 210 x 297 mm</PresentationFormat>
  <Paragraphs>815</Paragraphs>
  <Slides>49</Slides>
  <Notes>7</Notes>
  <HiddenSlides>0</HiddenSlides>
  <MMClips>12</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49</vt:i4>
      </vt:variant>
    </vt:vector>
  </HeadingPairs>
  <TitlesOfParts>
    <vt:vector size="60" baseType="lpstr">
      <vt:lpstr>BIZ UDPゴシック</vt:lpstr>
      <vt:lpstr>HGPｺﾞｼｯｸM</vt:lpstr>
      <vt:lpstr>Meiryo UI</vt:lpstr>
      <vt:lpstr>メイリオ</vt:lpstr>
      <vt:lpstr>游ゴシック</vt:lpstr>
      <vt:lpstr>Arial</vt:lpstr>
      <vt:lpstr>Calibri</vt:lpstr>
      <vt:lpstr>Calibri Light</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0x0101007A72E6B219D87F49A5A7E25DBCA375D0</vt:lpwstr>
  </property>
  <property fmtid="{D5CDD505-2E9C-101B-9397-08002B2CF9AE}" pid="3" name="MediaServiceImageTags">
    <vt:lpwstr/>
  </property>
</Properties>
</file>