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6C0C6-FC69-43F1-B724-80234747F24E}" v="3" dt="2026-01-15T08:27:02.39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09" d="100"/>
          <a:sy n="109" d="100"/>
        </p:scale>
        <p:origin x="86" y="86"/>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Times New Roman</vt:lpstr>
      <vt:lpstr>Meiryo UI</vt:lpstr>
      <vt:lpstr>HGPｺﾞｼｯｸE</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2026-06-19T04:18:26Z</dcterms:created>
  <dcterms:modified xsi:type="dcterms:W3CDTF">2026-07-06T05:56:55Z</dcterms:modified>
</cp:coreProperties>
</file>