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21" d="100"/>
          <a:sy n="121" d="100"/>
        </p:scale>
        <p:origin x="91" y="101"/>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BIZ UDPゴシック</vt:lpstr>
      <vt:lpstr>BIZ UDゴシック</vt:lpstr>
      <vt:lpstr>Arial</vt:lpstr>
      <vt:lpstr>HGPｺﾞｼｯｸE</vt:lpstr>
      <vt:lpstr>Times New Roman</vt:lpstr>
      <vt:lpstr>Meiryo UI</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2026-01-08T03:00:53Z</dcterms:created>
  <dcterms:modified xsi:type="dcterms:W3CDTF">2026-01-08T03:01:07Z</dcterms:modified>
</cp:coreProperties>
</file>