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465DFC-AE25-4DE0-A14D-FD5BEB60DF20}" v="3" dt="2026-01-15T08:24:12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2026/1/20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94732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5243629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国民健康保険特別療養費適用解除事前通知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国民健康保険資格確認書交付予告通知</a:t>
                      </a:r>
                      <a:endParaRPr lang="ja-JP" altLang="en-US" sz="105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弁明書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国民健康保険料（税）納付相談通知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257785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zh-TW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口座振替不能通知書２（マル公）（</a:t>
                      </a:r>
                      <a:r>
                        <a:rPr lang="en-US" altLang="ja-JP" sz="105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zh-TW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852023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督促状（納付書兼用１）（カク公）（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endParaRPr lang="en-US" altLang="ja-JP" sz="1050" u="none" strike="sng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督促状（納付書兼用２）（マル公）（</a:t>
                      </a:r>
                      <a:r>
                        <a:rPr lang="en-US" altLang="ja-JP" sz="1050" u="none" strike="noStrike" dirty="0" err="1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eL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-QR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あり）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2041</Words>
  <Application>Microsoft Office PowerPoint</Application>
  <PresentationFormat>画面に合わせる (4:3)</PresentationFormat>
  <Paragraphs>325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Meiryo UI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2026-01-20T05:05:56Z</dcterms:created>
  <dcterms:modified xsi:type="dcterms:W3CDTF">2026-01-20T05:06:00Z</dcterms:modified>
</cp:coreProperties>
</file>