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</Types>
</file>

<file path=_rels/.rels><?xml version="1.0" encoding="utf-8" standalone="yes"?>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111" r:id="rId2"/>
    <p:sldId id="3592" r:id="rId3"/>
    <p:sldId id="3602" r:id="rId4"/>
    <p:sldId id="3595" r:id="rId5"/>
    <p:sldId id="3596" r:id="rId6"/>
    <p:sldId id="3597" r:id="rId7"/>
    <p:sldId id="3598" r:id="rId8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E465DFC-AE25-4DE0-A14D-FD5BEB60DF20}" v="3" dt="2026-01-15T08:24:12.38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3" d="100"/>
          <a:sy n="73" d="100"/>
        </p:scale>
        <p:origin x="852" y="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2026/1/20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なお、本資料の内容はあくまで参考であり、このとおりに機能を実装することを強制するものではない。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194732"/>
              </p:ext>
            </p:extLst>
          </p:nvPr>
        </p:nvGraphicFramePr>
        <p:xfrm>
          <a:off x="219828" y="710941"/>
          <a:ext cx="8534337" cy="405174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108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80066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endParaRPr lang="en-US" altLang="ja-JP" sz="1050" u="none" strike="noStrike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40.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41.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42.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43.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5243629"/>
              </p:ext>
            </p:extLst>
          </p:nvPr>
        </p:nvGraphicFramePr>
        <p:xfrm>
          <a:off x="218102" y="392555"/>
          <a:ext cx="8534337" cy="590347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703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129929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7879875"/>
                  </a:ext>
                </a:extLst>
              </a:tr>
              <a:tr h="325755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en-US" altLang="ja-JP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 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特別療養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変更理由のお知らせ</a:t>
                      </a:r>
                    </a:p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国民健康保険特別療養費適用事前通知</a:t>
                      </a:r>
                      <a:endParaRPr lang="ja-JP" altLang="en-US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53.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国民健康保険特別療養費適用解除事前通知</a:t>
                      </a:r>
                      <a:endParaRPr lang="ja-JP" altLang="en-US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国民健康保険資格確認書交付予告通知</a:t>
                      </a:r>
                      <a:endParaRPr lang="ja-JP" altLang="en-US" sz="105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弁明の機会の付与通知書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弁明書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57.</a:t>
                      </a:r>
                      <a:r>
                        <a:rPr lang="ja-JP" alt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国民健康保険料（税）納付相談通知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67253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4044691"/>
                  </a:ext>
                </a:extLst>
              </a:tr>
              <a:tr h="352425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0609294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56432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393481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872862"/>
              </p:ext>
            </p:extLst>
          </p:nvPr>
        </p:nvGraphicFramePr>
        <p:xfrm>
          <a:off x="218102" y="394821"/>
          <a:ext cx="8534337" cy="510417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国民健康保険料（税）の賦課資料について（照会）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5257785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口座振替不能通知書１（カク公）（</a:t>
                      </a:r>
                      <a:r>
                        <a:rPr lang="en-US" altLang="ja-JP" sz="105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br>
                        <a:rPr lang="zh-TW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口座振替不能通知書２（マル公）（</a:t>
                      </a:r>
                      <a:r>
                        <a:rPr lang="en-US" altLang="ja-JP" sz="1050" b="0" i="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b="0" i="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endParaRPr lang="zh-TW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8852023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督促状（納付書兼用１）（カク公）（</a:t>
                      </a:r>
                      <a:r>
                        <a:rPr lang="en-US" altLang="ja-JP" sz="105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endParaRPr lang="en-US" altLang="ja-JP" sz="1050" u="none" strike="sng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督促状（納付書兼用２）（マル公）（</a:t>
                      </a:r>
                      <a:r>
                        <a:rPr lang="en-US" altLang="ja-JP" sz="1050" u="none" strike="noStrike" dirty="0" err="1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</a:t>
                      </a: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-QR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あり）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0235397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Metadata/LabelInfo.xml><?xml version="1.0" encoding="utf-8"?>
<clbl:labelList xmlns:clbl="http://schemas.microsoft.com/office/2020/mipLabelMetadata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2041</Words>
  <Application>Microsoft Office PowerPoint</Application>
  <PresentationFormat>画面に合わせる (4:3)</PresentationFormat>
  <Paragraphs>325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Arial</vt:lpstr>
      <vt:lpstr>Calibri</vt:lpstr>
      <vt:lpstr>Meiryo UI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2026-01-20T05:05:56Z</dcterms:created>
  <dcterms:modified xsi:type="dcterms:W3CDTF">2026-01-20T05:06:00Z</dcterms:modified>
</cp:coreProperties>
</file>