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9CA063-0EA7-41D1-83A7-E184C5B7CA2F}" v="3" dt="2026-01-15T08:23:59.46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85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2026/1/20</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2026/1/20</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2026/1/20</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2026/1/20</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2026/1/20</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2026/1/20</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2026/1/20</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2026/1/20</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Arial</vt:lpstr>
      <vt:lpstr>Calibri</vt:lpstr>
      <vt:lpstr>Meiryo UI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2026-01-20T05:05:17Z</dcterms:created>
  <dcterms:modified xsi:type="dcterms:W3CDTF">2026-01-20T05:05:23Z</dcterms:modified>
</cp:coreProperties>
</file>