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83" d="100"/>
          <a:sy n="83" d="100"/>
        </p:scale>
        <p:origin x="90" y="342"/>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HGPｺﾞｼｯｸE</vt:lpstr>
      <vt:lpstr>Meiryo UI</vt:lpstr>
      <vt:lpstr>Times New Roman</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2025-11-20T04:54:09Z</dcterms:created>
  <dcterms:modified xsi:type="dcterms:W3CDTF">2025-11-20T04:54:12Z</dcterms:modified>
</cp:coreProperties>
</file>