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7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2025/11/20</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2025/11/20</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2025/11/20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2025/11/20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2025/11/20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2025/11/20</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Arial</vt:lpstr>
      <vt:lpstr>Calibri</vt:lpstr>
      <vt:lpstr>Meiryo UI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2025-11-20T04:53:51Z</dcterms:modified>
</cp:coreProperties>
</file>