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Metadata/LabelInfo.xml" ContentType="application/vnd.ms-office.classificationlabel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55"/>
  </p:notesMasterIdLst>
  <p:handoutMasterIdLst>
    <p:handoutMasterId r:id="rId56"/>
  </p:handoutMasterIdLst>
  <p:sldIdLst>
    <p:sldId id="3111" r:id="rId2"/>
    <p:sldId id="3449" r:id="rId3"/>
    <p:sldId id="3546" r:id="rId4"/>
    <p:sldId id="3510" r:id="rId5"/>
    <p:sldId id="3564" r:id="rId6"/>
    <p:sldId id="3547" r:id="rId7"/>
    <p:sldId id="3563" r:id="rId8"/>
    <p:sldId id="3539" r:id="rId9"/>
    <p:sldId id="3568" r:id="rId10"/>
    <p:sldId id="3542" r:id="rId11"/>
    <p:sldId id="3565" r:id="rId12"/>
    <p:sldId id="3540" r:id="rId13"/>
    <p:sldId id="3566" r:id="rId14"/>
    <p:sldId id="3567" r:id="rId15"/>
    <p:sldId id="3543" r:id="rId16"/>
    <p:sldId id="3569" r:id="rId17"/>
    <p:sldId id="3573" r:id="rId18"/>
    <p:sldId id="3544" r:id="rId19"/>
    <p:sldId id="3570" r:id="rId20"/>
    <p:sldId id="3545" r:id="rId21"/>
    <p:sldId id="3593" r:id="rId22"/>
    <p:sldId id="3572" r:id="rId23"/>
    <p:sldId id="3548" r:id="rId24"/>
    <p:sldId id="3535" r:id="rId25"/>
    <p:sldId id="3574" r:id="rId26"/>
    <p:sldId id="3594" r:id="rId27"/>
    <p:sldId id="3551" r:id="rId28"/>
    <p:sldId id="3575" r:id="rId29"/>
    <p:sldId id="3552" r:id="rId30"/>
    <p:sldId id="3577" r:id="rId31"/>
    <p:sldId id="3576" r:id="rId32"/>
    <p:sldId id="3586" r:id="rId33"/>
    <p:sldId id="3554" r:id="rId34"/>
    <p:sldId id="3578" r:id="rId35"/>
    <p:sldId id="3560" r:id="rId36"/>
    <p:sldId id="3579" r:id="rId37"/>
    <p:sldId id="3587" r:id="rId38"/>
    <p:sldId id="3561" r:id="rId39"/>
    <p:sldId id="3588" r:id="rId40"/>
    <p:sldId id="3580" r:id="rId41"/>
    <p:sldId id="3589" r:id="rId42"/>
    <p:sldId id="3581" r:id="rId43"/>
    <p:sldId id="3582" r:id="rId44"/>
    <p:sldId id="3562" r:id="rId45"/>
    <p:sldId id="3549" r:id="rId46"/>
    <p:sldId id="3550" r:id="rId47"/>
    <p:sldId id="3583" r:id="rId48"/>
    <p:sldId id="3555" r:id="rId49"/>
    <p:sldId id="3556" r:id="rId50"/>
    <p:sldId id="3584" r:id="rId51"/>
    <p:sldId id="3558" r:id="rId52"/>
    <p:sldId id="3585" r:id="rId53"/>
    <p:sldId id="3591" r:id="rId5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customXml" Target="../customXml/item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2025/11/6</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2025/11/6</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2025/11/6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2025/11/6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2025/11/6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2025/11/6</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a:t>
                      </a:r>
                      <a:r>
                        <a:rPr kumimoji="1" lang="ja-JP" altLang="en-US" sz="1050" dirty="0">
                          <a:latin typeface="Meiryo UI" panose="020B0604030504040204" pitchFamily="50" charset="-128"/>
                          <a:ea typeface="Meiryo UI" panose="020B0604030504040204" pitchFamily="50" charset="-128"/>
                        </a:rPr>
                        <a:t>、賦課区を変更する。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③区間異動が生じた場合、異動が生じた</a:t>
                      </a:r>
                      <a:r>
                        <a:rPr kumimoji="1" lang="ja-JP" altLang="en-US" sz="1050" b="1" u="sng" dirty="0">
                          <a:latin typeface="Meiryo UI" panose="020B0604030504040204" pitchFamily="50" charset="-128"/>
                          <a:ea typeface="Meiryo UI" panose="020B0604030504040204" pitchFamily="50" charset="-128"/>
                        </a:rPr>
                        <a:t>期別の翌期</a:t>
                      </a:r>
                      <a:r>
                        <a:rPr kumimoji="1" lang="ja-JP" altLang="en-US" sz="1050" dirty="0">
                          <a:latin typeface="Meiryo UI" panose="020B0604030504040204" pitchFamily="50" charset="-128"/>
                          <a:ea typeface="Meiryo UI" panose="020B0604030504040204" pitchFamily="50" charset="-128"/>
                        </a:rPr>
                        <a:t>以降、賦課区を変更する。</a:t>
                      </a:r>
                      <a:endParaRPr kumimoji="1" lang="en-US" altLang="ja-JP" sz="105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latin typeface="Meiryo UI" panose="020B0604030504040204" pitchFamily="50" charset="-128"/>
                          <a:ea typeface="Meiryo UI" panose="020B0604030504040204" pitchFamily="50" charset="-128"/>
                        </a:rPr>
                        <a:t>④区間異動が生じた場合、異動が生じた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期別以降及び過去履歴すべてに対し</a:t>
                      </a:r>
                      <a:r>
                        <a:rPr kumimoji="1" lang="ja-JP" altLang="en-US" sz="1050" dirty="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とお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本資料において、上記に関する具体的な論点、政令市からの意見、結論を示す。（検討項目は下表のとおり）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滞納処分の登録を行ったユーザに所属する行政区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直近の資格区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「処分区」については以下のとおり記載する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②該当する</a:t>
                      </a:r>
                      <a:r>
                        <a:rPr kumimoji="1" lang="ja-JP" altLang="en-US" sz="1050" b="1" dirty="0">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表のとおり、「区情報の定義」を行いたい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９の「住民からの申請を受け付けた区」で定義したとおり、政令市毎に様々な考え方があるため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直近の資格区含め、改めて賦課区と同等の権限制御を有すよう以下のとおり標準仕様書へ記載する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２のとおり、対象外の機能であることが判別できるようにする前提。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①帳票を行政区＋管轄郵便局</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区外分で山分けする機能が必要</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dirty="0">
                <a:latin typeface="Meiryo UI" panose="020B0604030504040204" pitchFamily="50" charset="-128"/>
                <a:ea typeface="Meiryo UI" panose="020B0604030504040204" pitchFamily="50" charset="-128"/>
              </a:rPr>
              <a:t>5</a:t>
            </a:r>
            <a:r>
              <a:rPr lang="ja-JP" altLang="en-US" b="1" kern="0" dirty="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申請書・証関係については、「保険者番号」が必要とのご意見を複数頂いたことから、以下のとおり定義を行うこととした。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該当しないと判断したものは従前のとおりパラメータによる選択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上表のとおり、区情報を設定する要件を定義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現状の記載のとおり区情報の設定内容を定める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区情報の設定について以下のとおり定義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3" ma:contentTypeDescription="新しいドキュメントを作成します。" ma:contentTypeScope="" ma:versionID="00542e74545869f9baedf455f9caa116">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64a8022db4dc196f3967fa708bfd04de"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43964262-3D78-4B17-973C-1E273B23CF4F}"/>
</file>

<file path=customXml/itemProps2.xml><?xml version="1.0" encoding="utf-8"?>
<ds:datastoreItem xmlns:ds="http://schemas.openxmlformats.org/officeDocument/2006/customXml" ds:itemID="{A322E2F1-FEC7-46E6-924B-5DB283540130}"/>
</file>

<file path=customXml/itemProps3.xml><?xml version="1.0" encoding="utf-8"?>
<ds:datastoreItem xmlns:ds="http://schemas.openxmlformats.org/officeDocument/2006/customXml" ds:itemID="{7463CD71-1F54-4E0E-851A-946A53913356}"/>
</file>

<file path=docMetadata/LabelInfo.xml><?xml version="1.0" encoding="utf-8"?>
<clbl:labelList xmlns:clbl="http://schemas.microsoft.com/office/2020/mipLabelMetadata">
  <clbl:label id="{f54277c9-dafe-44aa-85a4-73d5c7c52450}" enabled="0" method="" siteId="{f54277c9-dafe-44aa-85a4-73d5c7c52450}" removed="1"/>
</clbl:labelList>
</file>

<file path=docProps/app.xml><?xml version="1.0" encoding="utf-8"?>
<Properties xmlns="http://schemas.openxmlformats.org/officeDocument/2006/extended-properties" xmlns:vt="http://schemas.openxmlformats.org/officeDocument/2006/docPropsVTypes">
  <TotalTime>0</TotalTime>
  <Words>23376</Words>
  <Application>Microsoft Office PowerPoint</Application>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Arial</vt:lpstr>
      <vt:lpstr>Calibri</vt:lpstr>
      <vt:lpstr>Meiryo UI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2025-11-06T06:12:08Z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