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revisionInfo.xml" ContentType="application/vnd.ms-powerpoint.revisioninfo+xml"/>
  <Override PartName="/docMetadata/LabelInfo.xml" ContentType="application/vnd.ms-office.classificationlabel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111" r:id="rId2"/>
    <p:sldId id="3592" r:id="rId3"/>
    <p:sldId id="3602" r:id="rId4"/>
    <p:sldId id="3595" r:id="rId5"/>
    <p:sldId id="3596" r:id="rId6"/>
    <p:sldId id="3597" r:id="rId7"/>
    <p:sldId id="3598" r:id="rId8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2E1BC52-CF16-42B4-A6FA-5450AE7E0F58}" v="2" dt="2025-11-05T05:17:30.79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82" y="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18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2025/12/3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なお、本資料の内容はあくまで参考であり、このとおりに機能を実装することを強制するものではない。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194732"/>
              </p:ext>
            </p:extLst>
          </p:nvPr>
        </p:nvGraphicFramePr>
        <p:xfrm>
          <a:off x="219828" y="710941"/>
          <a:ext cx="8534337" cy="40517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10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80066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endParaRPr lang="en-US" altLang="ja-JP" sz="1050" u="none" strike="noStrike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40.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41.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42.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43.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5243629"/>
              </p:ext>
            </p:extLst>
          </p:nvPr>
        </p:nvGraphicFramePr>
        <p:xfrm>
          <a:off x="218102" y="392555"/>
          <a:ext cx="8534337" cy="590347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703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129929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7879875"/>
                  </a:ext>
                </a:extLst>
              </a:tr>
              <a:tr h="325755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en-US" altLang="ja-JP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 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特別療養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変更理由のお知らせ</a:t>
                      </a:r>
                    </a:p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国民健康保険特別療養費適用事前通知</a:t>
                      </a:r>
                      <a:endParaRPr lang="ja-JP" altLang="en-US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53.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国民健康保険特別療養費適用解除事前通知</a:t>
                      </a:r>
                      <a:endParaRPr lang="ja-JP" altLang="en-US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国民健康保険資格確認書交付予告通知</a:t>
                      </a:r>
                      <a:endParaRPr lang="ja-JP" altLang="en-US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弁明の機会の付与通知書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弁明書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57.</a:t>
                      </a:r>
                      <a:r>
                        <a:rPr lang="ja-JP" alt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国民健康保険料（税）納付相談通知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6725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4044691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060929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56432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9348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872862"/>
              </p:ext>
            </p:extLst>
          </p:nvPr>
        </p:nvGraphicFramePr>
        <p:xfrm>
          <a:off x="218102" y="394821"/>
          <a:ext cx="8534337" cy="51041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国民健康保険料（税）の賦課資料について（照会）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5257785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口座振替不能通知書１（カク公）（</a:t>
                      </a:r>
                      <a:r>
                        <a:rPr lang="en-US" altLang="ja-JP" sz="105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b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口座振替不能通知書２（マル公）（</a:t>
                      </a:r>
                      <a:r>
                        <a:rPr lang="en-US" altLang="ja-JP" sz="1050" b="0" i="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endParaRPr lang="zh-TW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8852023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督促状（納付書兼用１）（カク公）（</a:t>
                      </a:r>
                      <a:r>
                        <a:rPr lang="en-US" altLang="ja-JP" sz="105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endParaRPr lang="en-US" altLang="ja-JP" sz="1050" u="none" strike="sng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督促状（納付書兼用２）（マル公）（</a:t>
                      </a:r>
                      <a:r>
                        <a:rPr lang="en-US" altLang="ja-JP" sz="105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235397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168B42CEBE951E4BA9540575E3A305AD" ma:contentTypeVersion="11" ma:contentTypeDescription="新しいドキュメントを作成します。" ma:contentTypeScope="" ma:versionID="848b9908e34055df2a5cdec4f2b7d893">
  <xsd:schema xmlns:xsd="http://www.w3.org/2001/XMLSchema" xmlns:xs="http://www.w3.org/2001/XMLSchema" xmlns:p="http://schemas.microsoft.com/office/2006/metadata/properties" xmlns:ns2="a32c328a-cafc-450b-b057-99a8ebe56b31" xmlns:ns3="8b160890-0238-428c-be31-82f678487c4c" targetNamespace="http://schemas.microsoft.com/office/2006/metadata/properties" ma:root="true" ma:fieldsID="c0b70b0805442b30b9a6ee3375c4706c" ns2:_="" ns3:_="">
    <xsd:import namespace="a32c328a-cafc-450b-b057-99a8ebe56b31"/>
    <xsd:import namespace="8b160890-0238-428c-be31-82f678487c4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DateTaken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32c328a-cafc-450b-b057-99a8ebe56b3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1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画像タグ" ma:readOnly="false" ma:fieldId="{5cf76f15-5ced-4ddc-b409-7134ff3c332f}" ma:taxonomyMulti="true" ma:sspId="9dd84382-b38c-4eba-b7c2-4a66a077def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8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b160890-0238-428c-be31-82f678487c4c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fd723a52-08c9-4691-8621-30d1451203f1}" ma:internalName="TaxCatchAll" ma:showField="CatchAllData" ma:web="8b160890-0238-428c-be31-82f678487c4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a32c328a-cafc-450b-b057-99a8ebe56b31">
      <Terms xmlns="http://schemas.microsoft.com/office/infopath/2007/PartnerControls"/>
    </lcf76f155ced4ddcb4097134ff3c332f>
    <TaxCatchAll xmlns="8b160890-0238-428c-be31-82f678487c4c" xsi:nil="true"/>
  </documentManagement>
</p:properties>
</file>

<file path=customXml/itemProps1.xml><?xml version="1.0" encoding="utf-8"?>
<ds:datastoreItem xmlns:ds="http://schemas.openxmlformats.org/officeDocument/2006/customXml" ds:itemID="{256E8037-3C3B-4DAB-93C0-5F40827B047B}"/>
</file>

<file path=customXml/itemProps2.xml><?xml version="1.0" encoding="utf-8"?>
<ds:datastoreItem xmlns:ds="http://schemas.openxmlformats.org/officeDocument/2006/customXml" ds:itemID="{898697FD-36B3-438B-A45C-ED6971AD66C5}"/>
</file>

<file path=customXml/itemProps3.xml><?xml version="1.0" encoding="utf-8"?>
<ds:datastoreItem xmlns:ds="http://schemas.openxmlformats.org/officeDocument/2006/customXml" ds:itemID="{E9F3A7DB-88A1-4DE7-A9AF-CF48128D66EB}"/>
</file>

<file path=docMetadata/LabelInfo.xml><?xml version="1.0" encoding="utf-8"?>
<clbl:labelList xmlns:clbl="http://schemas.microsoft.com/office/2020/mipLabelMetadata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2041</Words>
  <Application>Microsoft Office PowerPoint</Application>
  <PresentationFormat>画面に合わせる (4:3)</PresentationFormat>
  <Paragraphs>325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Meiryo UI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2025-12-03T01:32:36Z</dcterms:created>
  <dcterms:modified xsi:type="dcterms:W3CDTF">2025-12-03T01:32:38Z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0x010100168B42CEBE951E4BA9540575E3A305AD</vt:lpwstr>
  </property>
</Properties>
</file>