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4"/>
  </p:notesMasterIdLst>
  <p:handoutMasterIdLst>
    <p:handoutMasterId r:id="rId5"/>
  </p:handoutMasterIdLst>
  <p:sldIdLst>
    <p:sldId id="3111" r:id="rId2"/>
    <p:sldId id="3449"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88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2025/12/3</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2025/12/3</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2025/12/3</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2025/12/3</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2025/12/3</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2025/12/3</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168B42CEBE951E4BA9540575E3A305AD" ma:contentTypeVersion="11" ma:contentTypeDescription="新しいドキュメントを作成します。" ma:contentTypeScope="" ma:versionID="848b9908e34055df2a5cdec4f2b7d893">
  <xsd:schema xmlns:xsd="http://www.w3.org/2001/XMLSchema" xmlns:xs="http://www.w3.org/2001/XMLSchema" xmlns:p="http://schemas.microsoft.com/office/2006/metadata/properties" xmlns:ns2="a32c328a-cafc-450b-b057-99a8ebe56b31" xmlns:ns3="8b160890-0238-428c-be31-82f678487c4c" targetNamespace="http://schemas.microsoft.com/office/2006/metadata/properties" ma:root="true" ma:fieldsID="c0b70b0805442b30b9a6ee3375c4706c" ns2:_="" ns3:_="">
    <xsd:import namespace="a32c328a-cafc-450b-b057-99a8ebe56b31"/>
    <xsd:import namespace="8b160890-0238-428c-be31-82f678487c4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2c328a-cafc-450b-b057-99a8ebe56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b160890-0238-428c-be31-82f678487c4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d723a52-08c9-4691-8621-30d1451203f1}" ma:internalName="TaxCatchAll" ma:showField="CatchAllData" ma:web="8b160890-0238-428c-be31-82f678487c4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32c328a-cafc-450b-b057-99a8ebe56b31">
      <Terms xmlns="http://schemas.microsoft.com/office/infopath/2007/PartnerControls"/>
    </lcf76f155ced4ddcb4097134ff3c332f>
    <TaxCatchAll xmlns="8b160890-0238-428c-be31-82f678487c4c" xsi:nil="true"/>
  </documentManagement>
</p:properties>
</file>

<file path=customXml/itemProps1.xml><?xml version="1.0" encoding="utf-8"?>
<ds:datastoreItem xmlns:ds="http://schemas.openxmlformats.org/officeDocument/2006/customXml" ds:itemID="{25200446-7097-435A-9FE5-A7A3AE2986B7}"/>
</file>

<file path=customXml/itemProps2.xml><?xml version="1.0" encoding="utf-8"?>
<ds:datastoreItem xmlns:ds="http://schemas.openxmlformats.org/officeDocument/2006/customXml" ds:itemID="{959C3F4B-805C-449A-91BB-85E96D9A6C1C}"/>
</file>

<file path=customXml/itemProps3.xml><?xml version="1.0" encoding="utf-8"?>
<ds:datastoreItem xmlns:ds="http://schemas.openxmlformats.org/officeDocument/2006/customXml" ds:itemID="{59DC9D97-4192-43BE-811E-F179177BB056}"/>
</file>

<file path=docProps/app.xml><?xml version="1.0" encoding="utf-8"?>
<Properties xmlns="http://schemas.openxmlformats.org/officeDocument/2006/extended-properties" xmlns:vt="http://schemas.openxmlformats.org/officeDocument/2006/docPropsVTypes">
  <TotalTime>0</TotalTime>
  <Words>391</Words>
  <Application>Microsoft Office PowerPoint</Application>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Meiryo UI</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2025-12-03T01:32:45Z</dcterms:created>
  <dcterms:modified xsi:type="dcterms:W3CDTF">2025-12-03T01:32:48Z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0x010100168B42CEBE951E4BA9540575E3A305AD</vt:lpwstr>
  </property>
</Properties>
</file>