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41" d="100"/>
          <a:sy n="141" d="100"/>
        </p:scale>
        <p:origin x="438" y="120"/>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Arial</vt:lpstr>
      <vt:lpstr>Meiryo UI</vt:lpstr>
      <vt:lpstr>HGPｺﾞｼｯｸE</vt:lpstr>
      <vt:lpstr>Times New Roman</vt:lpstr>
      <vt:lpstr>BIZ UDPゴシック</vt:lpstr>
      <vt:lpstr>BIZ UDゴシック</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2025-06-23T06:26:49Z</dcterms:created>
  <dcterms:modified xsi:type="dcterms:W3CDTF">2025-06-23T06:26:56Z</dcterms:modified>
</cp:coreProperties>
</file>