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103" d="100"/>
          <a:sy n="103" d="100"/>
        </p:scale>
        <p:origin x="1368" y="102"/>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2025/6/23</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2025/6/23</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2025/6/23</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2025/6/23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2025/6/23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2025/6/23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2025/6/23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2025/6/23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2025/6/23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2025/6/23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2025/6/23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2025/6/23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2025/6/23</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2025/6/23</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メイリオ</vt:lpstr>
      <vt:lpstr>Calibri</vt:lpstr>
      <vt:lpstr>Lucida Sans Unicode</vt:lpstr>
      <vt:lpstr>Meiryo UI</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2025-06-23T06:26:38Z</dcterms:created>
  <dcterms:modified xsi:type="dcterms:W3CDTF">2025-06-23T06:26:41Z</dcterms:modified>
</cp:coreProperties>
</file>