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192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2025/6/23</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2025/6/23</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2025/6/23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2025/6/23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2025/6/23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2025/6/23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2025/6/23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2025/6/23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2025/6/23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2025/6/23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Arial</vt:lpstr>
      <vt:lpstr>Calibri</vt:lpstr>
      <vt:lpstr>Meiryo UI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2025-06-23T06:25:51Z</dcterms:created>
  <dcterms:modified xsi:type="dcterms:W3CDTF">2025-06-23T06:25:56Z</dcterms:modified>
</cp:coreProperties>
</file>