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7" d="100"/>
          <a:sy n="97" d="100"/>
        </p:scale>
        <p:origin x="1926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2025/6/23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2027</Words>
  <Application>Microsoft Office PowerPoint</Application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Arial</vt:lpstr>
      <vt:lpstr>Calibri</vt:lpstr>
      <vt:lpstr>Meiryo UI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2025-06-23T06:26:03Z</dcterms:created>
  <dcterms:modified xsi:type="dcterms:W3CDTF">2025-06-23T06:26:07Z</dcterms:modified>
</cp:coreProperties>
</file>