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111" r:id="rId2"/>
    <p:sldId id="3592" r:id="rId3"/>
    <p:sldId id="3602" r:id="rId4"/>
    <p:sldId id="3595" r:id="rId5"/>
    <p:sldId id="3596" r:id="rId6"/>
    <p:sldId id="3597" r:id="rId7"/>
    <p:sldId id="3598" r:id="rId8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7" d="100"/>
          <a:sy n="77" d="100"/>
        </p:scale>
        <p:origin x="1560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なお、本資料の内容はあくまで参考であり、このとおりに機能を実装することを強制するものではない。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008918"/>
              </p:ext>
            </p:extLst>
          </p:nvPr>
        </p:nvGraphicFramePr>
        <p:xfrm>
          <a:off x="219828" y="710941"/>
          <a:ext cx="8534337" cy="40517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10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80066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ctr" fontAlgn="ctr"/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endParaRPr lang="en-US" altLang="ja-JP" sz="1050" u="none" strike="noStrike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40.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41.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42.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43.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6712962"/>
              </p:ext>
            </p:extLst>
          </p:nvPr>
        </p:nvGraphicFramePr>
        <p:xfrm>
          <a:off x="218102" y="392555"/>
          <a:ext cx="8534337" cy="590347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703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129929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7879875"/>
                  </a:ext>
                </a:extLst>
              </a:tr>
              <a:tr h="325755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en-US" altLang="ja-JP" sz="1050" u="none" strike="noStrike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 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特別療養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変更理由のお知らせ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国民健康保険特別療養費解除通知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国民健康保険特別療養費適用通知交付予告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弁明の機会の付与通知書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保険料の納付に係る特別の事情等に関する届書兼弁明書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保険料の納付のお願い及び納付相談のご案内について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6725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4044691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060929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56432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9348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872862"/>
              </p:ext>
            </p:extLst>
          </p:nvPr>
        </p:nvGraphicFramePr>
        <p:xfrm>
          <a:off x="218102" y="394821"/>
          <a:ext cx="8534337" cy="51041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国民健康保険料（税）の賦課資料について（照会）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2183699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235397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Metadata/LabelInfo.xml><?xml version="1.0" encoding="utf-8"?>
<clbl:labelList xmlns:clbl="http://schemas.microsoft.com/office/2020/mipLabelMetadata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2027</Words>
  <Application>Microsoft Office PowerPoint</Application>
  <PresentationFormat>画面に合わせる (4:3)</PresentationFormat>
  <Paragraphs>324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Meiryo UI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2025-06-09T06:30:34Z</dcterms:created>
  <dcterms:modified xsi:type="dcterms:W3CDTF">2025-06-09T06:30:42Z</dcterms:modified>
</cp:coreProperties>
</file>