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4"/>
  </p:notesMasterIdLst>
  <p:handoutMasterIdLst>
    <p:handoutMasterId r:id="rId5"/>
  </p:handoutMasterIdLst>
  <p:sldIdLst>
    <p:sldId id="3111" r:id="rId2"/>
    <p:sldId id="3449"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56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2025/6/9</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2025/6/9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2025/6/9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2025/6/9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2025/6/9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2025/6/9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2025/6/9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2025/6/9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2025/6/9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2025/6/9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2025/6/9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2025/6/9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2025/6/9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2025/6/9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391</Words>
  <Application>Microsoft Office PowerPoint</Application>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Meiryo UI</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2025-06-09T06:30:16Z</dcterms:created>
  <dcterms:modified xsi:type="dcterms:W3CDTF">2025-06-09T06:30:25Z</dcterms:modified>
</cp:coreProperties>
</file>