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1" r:id="rId2"/>
    <p:sldId id="3592" r:id="rId3"/>
    <p:sldId id="3602" r:id="rId4"/>
    <p:sldId id="3595" r:id="rId5"/>
    <p:sldId id="3596" r:id="rId6"/>
    <p:sldId id="3597" r:id="rId7"/>
    <p:sldId id="3598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6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なお、本資料の内容はあくまで参考であり、このとおりに機能を実装することを強制するものではない。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8918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12962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国民健康保険特別療養費解除通知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国民健康保険特別療養費適用通知交付予告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保険料の納付に係る特別の事情等に関する届書兼弁明書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保険料の納付のお願い及び納付相談のご案内について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183699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2027</Words>
  <Application>Microsoft Office PowerPoint</Application>
  <PresentationFormat>画面に合わせる (4:3)</PresentationFormat>
  <Paragraphs>324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2025-06-09T06:30:34Z</dcterms:created>
  <dcterms:modified xsi:type="dcterms:W3CDTF">2025-06-09T06:30:42Z</dcterms:modified>
</cp:coreProperties>
</file>