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CD6095-A3E7-4BC4-BF5C-0028F8B6BB7C}" v="3" dt="2025-01-09T03:07:42.6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14" d="100"/>
          <a:sy n="114" d="100"/>
        </p:scale>
        <p:origin x="612" y="102"/>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Props1.xml><?xml version="1.0" encoding="utf-8"?>
<ds:datastoreItem xmlns:ds="http://schemas.openxmlformats.org/officeDocument/2006/customXml" ds:itemID="{FDCF3236-1260-4A60-B58F-001FB1B60680}"/>
</file>

<file path=customXml/itemProps2.xml><?xml version="1.0" encoding="utf-8"?>
<ds:datastoreItem xmlns:ds="http://schemas.openxmlformats.org/officeDocument/2006/customXml" ds:itemID="{D671A66D-5378-4865-A0B6-026D0206E578}"/>
</file>

<file path=customXml/itemProps3.xml><?xml version="1.0" encoding="utf-8"?>
<ds:datastoreItem xmlns:ds="http://schemas.openxmlformats.org/officeDocument/2006/customXml" ds:itemID="{944AAA7A-A9CB-429D-9D03-ABE3A03CFA61}"/>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BIZ UDゴシック</vt:lpstr>
      <vt:lpstr>Times New Roman</vt:lpstr>
      <vt:lpstr>Arial</vt:lpstr>
      <vt:lpstr>Meiryo UI</vt:lpstr>
      <vt:lpstr>HGPｺﾞｼｯｸE</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dcterms:created xsi:type="dcterms:W3CDTF">2025-01-09T03:07:42Z</dcterms:created>
  <dcterms:modified xsi:type="dcterms:W3CDTF">2025-01-09T03:07:50Z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1300</vt:r8>
  </property>
  <property fmtid="{D5CDD505-2E9C-101B-9397-08002B2CF9AE}" pid="3" name="MediaServiceImageTags">
    <vt:lpwstr/>
  </property>
  <property fmtid="{D5CDD505-2E9C-101B-9397-08002B2CF9AE}" pid="4" name="xd_ProgID">
    <vt:lpwstr/>
  </property>
  <property fmtid="{D5CDD505-2E9C-101B-9397-08002B2CF9AE}" pid="5" name="ContentTypeId">
    <vt:lpwstr>0x010100AF0A40D866770841BFAF1942E268FAD4</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