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5B4622-AD63-43A1-8F2F-C730AAC3BB96}" v="4" dt="2025-01-09T03:05:52.3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95A2C247-125E-4DC5-BAC9-0B33485E3337}"/>
</file>

<file path=customXml/itemProps2.xml><?xml version="1.0" encoding="utf-8"?>
<ds:datastoreItem xmlns:ds="http://schemas.openxmlformats.org/officeDocument/2006/customXml" ds:itemID="{B436E446-8B13-401A-A766-9F48323C62CF}"/>
</file>

<file path=customXml/itemProps3.xml><?xml version="1.0" encoding="utf-8"?>
<ds:datastoreItem xmlns:ds="http://schemas.openxmlformats.org/officeDocument/2006/customXml" ds:itemID="{0E888020-536B-4A3D-9C3D-2BBDE5E07FF6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dcterms:created xsi:type="dcterms:W3CDTF">2025-01-09T03:05:52Z</dcterms:created>
  <dcterms:modified xsi:type="dcterms:W3CDTF">2025-01-09T03:05:55Z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0x010100AF0A40D866770841BFAF1942E268FAD4</vt:lpwstr>
  </property>
</Properties>
</file>