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ppt/revisionInfo.xml" ContentType="application/vnd.ms-powerpoint.revisioninfo+xml"/>
  <Override PartName="/docProps/app.xml" ContentType="application/vnd.openxmlformats-officedocument.extended-properties+xml"/>
  <Override PartName="/docMetadata/LabelInfo.xml" ContentType="application/vnd.ms-office.classificationlabel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embedTrueTypeFonts="1" saveSubsetFonts="1" autoCompressPictures="0">
  <p:sldMasterIdLst>
    <p:sldMasterId id="2147483686" r:id="rId1"/>
  </p:sldMasterIdLst>
  <p:notesMasterIdLst>
    <p:notesMasterId r:id="rId36"/>
  </p:notesMasterIdLst>
  <p:handoutMasterIdLst>
    <p:handoutMasterId r:id="rId37"/>
  </p:handoutMasterIdLst>
  <p:sldIdLst>
    <p:sldId id="342" r:id="rId2"/>
    <p:sldId id="348" r:id="rId3"/>
    <p:sldId id="385" r:id="rId4"/>
    <p:sldId id="386" r:id="rId5"/>
    <p:sldId id="345" r:id="rId6"/>
    <p:sldId id="337" r:id="rId7"/>
    <p:sldId id="339" r:id="rId8"/>
    <p:sldId id="341" r:id="rId9"/>
    <p:sldId id="356" r:id="rId10"/>
    <p:sldId id="361" r:id="rId11"/>
    <p:sldId id="357" r:id="rId12"/>
    <p:sldId id="338" r:id="rId13"/>
    <p:sldId id="352" r:id="rId14"/>
    <p:sldId id="351" r:id="rId15"/>
    <p:sldId id="355" r:id="rId16"/>
    <p:sldId id="353" r:id="rId17"/>
    <p:sldId id="396" r:id="rId18"/>
    <p:sldId id="362" r:id="rId19"/>
    <p:sldId id="366" r:id="rId20"/>
    <p:sldId id="367" r:id="rId21"/>
    <p:sldId id="397" r:id="rId22"/>
    <p:sldId id="372" r:id="rId23"/>
    <p:sldId id="373" r:id="rId24"/>
    <p:sldId id="379" r:id="rId25"/>
    <p:sldId id="390" r:id="rId26"/>
    <p:sldId id="394" r:id="rId27"/>
    <p:sldId id="393" r:id="rId28"/>
    <p:sldId id="395" r:id="rId29"/>
    <p:sldId id="349" r:id="rId30"/>
    <p:sldId id="380" r:id="rId31"/>
    <p:sldId id="381" r:id="rId32"/>
    <p:sldId id="383" r:id="rId33"/>
    <p:sldId id="384" r:id="rId34"/>
    <p:sldId id="302" r:id="rId35"/>
  </p:sldIdLst>
  <p:sldSz cx="9144000" cy="5143500" type="screen16x9"/>
  <p:notesSz cx="6735763" cy="9866313"/>
  <p:embeddedFontLst>
    <p:embeddedFont>
      <p:font typeface="BIZ UDPゴシック" panose="020B0400000000000000" pitchFamily="50" charset="-128"/>
      <p:regular r:id="rId38"/>
      <p:bold r:id="rId39"/>
    </p:embeddedFont>
    <p:embeddedFont>
      <p:font typeface="BIZ UDゴシック" panose="020B0400000000000000" pitchFamily="49" charset="-128"/>
      <p:regular r:id="rId40"/>
      <p:bold r:id="rId41"/>
    </p:embeddedFont>
    <p:embeddedFont>
      <p:font typeface="HGPｺﾞｼｯｸE" panose="020B0900000000000000" pitchFamily="50" charset="-128"/>
      <p:regular r:id="rId42"/>
    </p:embeddedFont>
    <p:embeddedFont>
      <p:font typeface="Meiryo UI" panose="020B0604030504040204" pitchFamily="50" charset="-128"/>
      <p:regular r:id="rId43"/>
      <p:bold r:id="rId44"/>
      <p:italic r:id="rId45"/>
      <p:boldItalic r:id="rId46"/>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0D239F-02EA-48BD-938C-177B1D11F35C}" v="5" dt="2024-10-24T05:48:57.07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114" d="100"/>
          <a:sy n="114" d="100"/>
        </p:scale>
        <p:origin x="612" y="102"/>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presProps" Target="presProps.xml"/><Relationship Id="rId50" Type="http://schemas.openxmlformats.org/officeDocument/2006/relationships/tableStyles" Target="tableStyles.xml"/><Relationship Id="rId55"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なお、より精密な確認方法として、色見本帳（カラーチャート）と比較することでデータの色指定のとおりに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1150299466"/>
              </p:ext>
            </p:extLst>
          </p:nvPr>
        </p:nvGraphicFramePr>
        <p:xfrm>
          <a:off x="265592" y="780435"/>
          <a:ext cx="8139535" cy="3463865"/>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a:solidFill>
                            <a:srgbClr val="000000"/>
                          </a:solidFill>
                          <a:effectLst/>
                          <a:latin typeface="BIZ UDPゴシック" panose="020B0400000000000000" pitchFamily="50" charset="-128"/>
                          <a:ea typeface="BIZ UDPゴシック" panose="020B0400000000000000" pitchFamily="50" charset="-128"/>
                        </a:rPr>
                        <a:t>前述のとおり</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947563609"/>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若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AF0A40D866770841BFAF1942E268FAD4" ma:contentTypeVersion="12" ma:contentTypeDescription="新しいドキュメントを作成します。" ma:contentTypeScope="" ma:versionID="1cea5fe2ef018714b9b9a87b94b6b973">
  <xsd:schema xmlns:xsd="http://www.w3.org/2001/XMLSchema" xmlns:xs="http://www.w3.org/2001/XMLSchema" xmlns:p="http://schemas.microsoft.com/office/2006/metadata/properties" xmlns:ns2="b99998fb-10e3-408c-a036-282b210bae51" xmlns:ns3="36aa6b61-6875-499d-baac-75d67abe0f30" targetNamespace="http://schemas.microsoft.com/office/2006/metadata/properties" ma:root="true" ma:fieldsID="e2586afde03111dca77f37e4110caffd" ns2:_="" ns3:_="">
    <xsd:import namespace="b99998fb-10e3-408c-a036-282b210bae51"/>
    <xsd:import namespace="36aa6b61-6875-499d-baac-75d67abe0f30"/>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998fb-10e3-408c-a036-282b210bae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画像タグ" ma:readOnly="false" ma:fieldId="{5cf76f15-5ced-4ddc-b409-7134ff3c332f}" ma:taxonomyMulti="true" ma:sspId="9dd84382-b38c-4eba-b7c2-4a66a077defb"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descriptio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aa6b61-6875-499d-baac-75d67abe0f30" elementFormDefault="qualified">
    <xsd:import namespace="http://schemas.microsoft.com/office/2006/documentManagement/types"/>
    <xsd:import namespace="http://schemas.microsoft.com/office/infopath/2007/PartnerControls"/>
    <xsd:element name="SharedWithUsers" ma:index="12"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共有相手の詳細情報" ma:internalName="SharedWithDetails" ma:readOnly="true">
      <xsd:simpleType>
        <xsd:restriction base="dms:Note">
          <xsd:maxLength value="255"/>
        </xsd:restriction>
      </xsd:simpleType>
    </xsd:element>
    <xsd:element name="TaxCatchAll" ma:index="16" nillable="true" ma:displayName="Taxonomy Catch All Column" ma:hidden="true" ma:list="{abebd27f-c787-42ab-82b3-91203a9c236c}" ma:internalName="TaxCatchAll" ma:showField="CatchAllData" ma:web="36aa6b61-6875-499d-baac-75d67abe0f3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99998fb-10e3-408c-a036-282b210bae51">
      <Terms xmlns="http://schemas.microsoft.com/office/infopath/2007/PartnerControls"/>
    </lcf76f155ced4ddcb4097134ff3c332f>
    <TaxCatchAll xmlns="36aa6b61-6875-499d-baac-75d67abe0f30" xsi:nil="true"/>
  </documentManagement>
</p:properties>
</file>

<file path=customXml/itemProps1.xml><?xml version="1.0" encoding="utf-8"?>
<ds:datastoreItem xmlns:ds="http://schemas.openxmlformats.org/officeDocument/2006/customXml" ds:itemID="{30764A9D-19B1-42FE-95FF-FEB5F9C12295}"/>
</file>

<file path=customXml/itemProps2.xml><?xml version="1.0" encoding="utf-8"?>
<ds:datastoreItem xmlns:ds="http://schemas.openxmlformats.org/officeDocument/2006/customXml" ds:itemID="{096DD93E-AD3C-4F03-9629-88513477CB14}"/>
</file>

<file path=customXml/itemProps3.xml><?xml version="1.0" encoding="utf-8"?>
<ds:datastoreItem xmlns:ds="http://schemas.openxmlformats.org/officeDocument/2006/customXml" ds:itemID="{50DF6093-A91D-4DF9-AE1B-52C94F964A1D}"/>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emplate/>
  <TotalTime>0</TotalTime>
  <Words>5621</Words>
  <Application>Microsoft Office PowerPoint</Application>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BIZ UDPゴシック</vt:lpstr>
      <vt:lpstr>BIZ UDゴシック</vt:lpstr>
      <vt:lpstr>Meiryo UI</vt:lpstr>
      <vt:lpstr>HGPｺﾞｼｯｸE</vt:lpstr>
      <vt:lpstr>Times New Roman</vt:lpstr>
      <vt:lpstr>Arial</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
  <cp:revision>1</cp:revision>
  <dcterms:created xsi:type="dcterms:W3CDTF">2025-01-22T04:02:36Z</dcterms:created>
  <dcterms:modified xsi:type="dcterms:W3CDTF">2025-01-22T04:02:46Z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1300</vt:r8>
  </property>
  <property fmtid="{D5CDD505-2E9C-101B-9397-08002B2CF9AE}" pid="3" name="MediaServiceImageTags">
    <vt:lpwstr/>
  </property>
  <property fmtid="{D5CDD505-2E9C-101B-9397-08002B2CF9AE}" pid="4" name="xd_ProgID">
    <vt:lpwstr/>
  </property>
  <property fmtid="{D5CDD505-2E9C-101B-9397-08002B2CF9AE}" pid="5" name="ContentTypeId">
    <vt:lpwstr>0x010100AF0A40D866770841BFAF1942E268FAD4</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bool>false</vt:bool>
  </property>
</Properties>
</file>