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67075A-DC29-4D47-A547-42C0B91140A7}" v="3" dt="2025-01-09T03:05:41.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7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5/10/relationships/revisionInfo" Target="revisionInfo.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64"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68A77124-0BA5-4792-8F71-FE9278601E8C}"/>
</file>

<file path=customXml/itemProps2.xml><?xml version="1.0" encoding="utf-8"?>
<ds:datastoreItem xmlns:ds="http://schemas.openxmlformats.org/officeDocument/2006/customXml" ds:itemID="{0D776AEA-1443-4808-A69F-CB1DC6BD8869}"/>
</file>

<file path=customXml/itemProps3.xml><?xml version="1.0" encoding="utf-8"?>
<ds:datastoreItem xmlns:ds="http://schemas.openxmlformats.org/officeDocument/2006/customXml" ds:itemID="{6EDE4B1A-E807-4F14-8761-26DC53DFD8AB}"/>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2025-01-09T03:05:42Z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0x010100AF0A40D866770841BFAF1942E268FAD4</vt:lpwstr>
  </property>
</Properties>
</file>