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microsoft.com/office/2020/02/relationships/classificationlabels" Target="docMetadata/LabelInfo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111" r:id="rId2"/>
    <p:sldId id="3592" r:id="rId3"/>
    <p:sldId id="3602" r:id="rId4"/>
    <p:sldId id="3595" r:id="rId5"/>
    <p:sldId id="3596" r:id="rId6"/>
    <p:sldId id="3597" r:id="rId7"/>
    <p:sldId id="3598" r:id="rId8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A5B4622-AD63-43A1-8F2F-C730AAC3BB96}" v="4" dt="2025-01-09T03:05:52.37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1764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18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17" Type="http://schemas.openxmlformats.org/officeDocument/2006/relationships/customXml" Target="../customXml/item2.xml"/><Relationship Id="rId2" Type="http://schemas.openxmlformats.org/officeDocument/2006/relationships/slide" Target="slides/slide1.xml"/><Relationship Id="rId16" Type="http://schemas.openxmlformats.org/officeDocument/2006/relationships/customXml" Target="../customXml/item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5/10/relationships/revisionInfo" Target="revisionInfo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2025/1/9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なお、本資料の内容はあくまで参考であり、このとおりに機能を実装することを強制するものではない。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008918"/>
              </p:ext>
            </p:extLst>
          </p:nvPr>
        </p:nvGraphicFramePr>
        <p:xfrm>
          <a:off x="219828" y="710941"/>
          <a:ext cx="8534337" cy="405174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108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80066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ctr" fontAlgn="ctr"/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</a:p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endParaRPr lang="en-US" altLang="ja-JP" sz="1050" u="none" strike="noStrike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40.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41.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42.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国民健康保険資格確認書（特別療養）（必須記載事項のみ）（カード）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43.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国民健康保険資格確認書（特別療養）（必須記載事項のみ）（はがき）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国民健康保険資格確認書（任意記載事項あり）（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  <a:p>
                      <a:pPr algn="l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国民健康保険資格確認書（特別療養）（必須記載事項のみ）（</a:t>
                      </a:r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）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26712962"/>
              </p:ext>
            </p:extLst>
          </p:nvPr>
        </p:nvGraphicFramePr>
        <p:xfrm>
          <a:off x="218102" y="392555"/>
          <a:ext cx="8534337" cy="590347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703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1299295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5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17879875"/>
                  </a:ext>
                </a:extLst>
              </a:tr>
              <a:tr h="325755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en-US" altLang="ja-JP" sz="1050" u="none" strike="noStrike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資格情報のお知らせ 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特別療養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変更理由のお知らせ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国民健康保険特別療養費解除通知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国民健康保険特別療養費適用通知交付予告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弁明の機会の付与通知書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保険料の納付に係る特別の事情等に関する届書兼弁明書</a:t>
                      </a:r>
                    </a:p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保険料の納付のお願い及び納付相談のご案内について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67253"/>
                  </a:ext>
                </a:extLst>
              </a:tr>
              <a:tr h="3429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5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4044691"/>
                  </a:ext>
                </a:extLst>
              </a:tr>
              <a:tr h="352425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0060929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kumimoji="1" lang="ja-JP" altLang="en-US" dirty="0"/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456432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393481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872862"/>
              </p:ext>
            </p:extLst>
          </p:nvPr>
        </p:nvGraphicFramePr>
        <p:xfrm>
          <a:off x="218102" y="394821"/>
          <a:ext cx="8534337" cy="5104179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国民健康保険料（税）の賦課資料について（照会）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2183699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6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40235397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12" ma:contentTypeDescription="新しいドキュメントを作成します。" ma:contentTypeScope="" ma:versionID="1cea5fe2ef018714b9b9a87b94b6b973">
  <xsd:schema xmlns:xsd="http://www.w3.org/2001/XMLSchema" xmlns:xs="http://www.w3.org/2001/XMLSchema" xmlns:p="http://schemas.microsoft.com/office/2006/metadata/properties" xmlns:ns2="b99998fb-10e3-408c-a036-282b210bae51" xmlns:ns3="36aa6b61-6875-499d-baac-75d67abe0f30" targetNamespace="http://schemas.microsoft.com/office/2006/metadata/properties" ma:root="true" ma:fieldsID="e2586afde03111dca77f37e4110caffd" ns2:_="" ns3:_="">
    <xsd:import namespace="b99998fb-10e3-408c-a036-282b210bae51"/>
    <xsd:import namespace="36aa6b61-6875-499d-baac-75d67abe0f3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MediaServiceSearchPropertie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11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lcf76f155ced4ddcb4097134ff3c332f" ma:index="15" nillable="true" ma:taxonomy="true" ma:internalName="lcf76f155ced4ddcb4097134ff3c332f" ma:taxonomyFieldName="MediaServiceImageTags" ma:displayName="画像タグ" ma:readOnly="false" ma:fieldId="{5cf76f15-5ced-4ddc-b409-7134ff3c332f}" ma:taxonomyMulti="true" ma:sspId="9dd84382-b38c-4eba-b7c2-4a66a077def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7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aa6b61-6875-499d-baac-75d67abe0f30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abebd27f-c787-42ab-82b3-91203a9c236c}" ma:internalName="TaxCatchAll" ma:showField="CatchAllData" ma:web="36aa6b61-6875-499d-baac-75d67abe0f30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b99998fb-10e3-408c-a036-282b210bae51">
      <Terms xmlns="http://schemas.microsoft.com/office/infopath/2007/PartnerControls"/>
    </lcf76f155ced4ddcb4097134ff3c332f>
    <TaxCatchAll xmlns="36aa6b61-6875-499d-baac-75d67abe0f30" xsi:nil="true"/>
  </documentManagement>
</p:properties>
</file>

<file path=customXml/itemProps1.xml><?xml version="1.0" encoding="utf-8"?>
<ds:datastoreItem xmlns:ds="http://schemas.openxmlformats.org/officeDocument/2006/customXml" ds:itemID="{95A2C247-125E-4DC5-BAC9-0B33485E3337}"/>
</file>

<file path=customXml/itemProps2.xml><?xml version="1.0" encoding="utf-8"?>
<ds:datastoreItem xmlns:ds="http://schemas.openxmlformats.org/officeDocument/2006/customXml" ds:itemID="{B436E446-8B13-401A-A766-9F48323C62CF}"/>
</file>

<file path=customXml/itemProps3.xml><?xml version="1.0" encoding="utf-8"?>
<ds:datastoreItem xmlns:ds="http://schemas.openxmlformats.org/officeDocument/2006/customXml" ds:itemID="{0E888020-536B-4A3D-9C3D-2BBDE5E07FF6}"/>
</file>

<file path=docMetadata/LabelInfo.xml><?xml version="1.0" encoding="utf-8"?>
<clbl:labelList xmlns:clbl="http://schemas.microsoft.com/office/2020/mipLabelMetadata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2027</Words>
  <Application>Microsoft Office PowerPoint</Application>
  <PresentationFormat>画面に合わせる (4:3)</PresentationFormat>
  <Paragraphs>324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Meiryo UI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2025-01-09T03:05:52Z</dcterms:created>
  <dcterms:modified xsi:type="dcterms:W3CDTF">2025-01-09T03:05:55Z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0x010100AF0A40D866770841BFAF1942E268FAD4</vt:lpwstr>
  </property>
</Properties>
</file>