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1" r:id="rId2"/>
    <p:sldId id="3592" r:id="rId3"/>
    <p:sldId id="3602" r:id="rId4"/>
    <p:sldId id="3595" r:id="rId5"/>
    <p:sldId id="3596" r:id="rId6"/>
    <p:sldId id="3597" r:id="rId7"/>
    <p:sldId id="3598" r:id="rId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5B4622-AD63-43A1-8F2F-C730AAC3BB96}" v="4" dt="2025-01-09T03:05:52.3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なお、本資料の内容はあくまで参考であり、このとおりに機能を実装することを強制するものではない。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08918"/>
              </p:ext>
            </p:extLst>
          </p:nvPr>
        </p:nvGraphicFramePr>
        <p:xfrm>
          <a:off x="219828" y="710941"/>
          <a:ext cx="8534337" cy="4051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1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8006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endParaRPr lang="en-US" altLang="ja-JP" sz="105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12962"/>
              </p:ext>
            </p:extLst>
          </p:nvPr>
        </p:nvGraphicFramePr>
        <p:xfrm>
          <a:off x="218102" y="392555"/>
          <a:ext cx="8534337" cy="5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70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1299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限度額適用・標準負担額減額認定証交付申請兼入院日数届書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79875"/>
                  </a:ext>
                </a:extLst>
              </a:tr>
              <a:tr h="325755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en-US" altLang="ja-JP" sz="105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 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特別療養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変更理由のお知らせ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国民健康保険特別療養費解除通知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国民健康保険特別療養費適用通知交付予告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弁明の機会の付与通知書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保険料の納付に係る特別の事情等に関する届書兼弁明書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保険料の納付のお願い及び納付相談のご案内について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6725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4469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60929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643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34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72862"/>
              </p:ext>
            </p:extLst>
          </p:nvPr>
        </p:nvGraphicFramePr>
        <p:xfrm>
          <a:off x="218102" y="394821"/>
          <a:ext cx="8534337" cy="5104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国民健康保険料（税）の賦課資料について（照会）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96549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183699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35397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12" ma:contentTypeDescription="新しいドキュメントを作成します。" ma:contentTypeScope="" ma:versionID="1cea5fe2ef018714b9b9a87b94b6b973">
  <xsd:schema xmlns:xsd="http://www.w3.org/2001/XMLSchema" xmlns:xs="http://www.w3.org/2001/XMLSchema" xmlns:p="http://schemas.microsoft.com/office/2006/metadata/properties" xmlns:ns2="b99998fb-10e3-408c-a036-282b210bae51" xmlns:ns3="36aa6b61-6875-499d-baac-75d67abe0f30" targetNamespace="http://schemas.microsoft.com/office/2006/metadata/properties" ma:root="true" ma:fieldsID="e2586afde03111dca77f37e4110caffd" ns2:_="" ns3:_="">
    <xsd:import namespace="b99998fb-10e3-408c-a036-282b210bae51"/>
    <xsd:import namespace="36aa6b61-6875-499d-baac-75d67abe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9dd84382-b38c-4eba-b7c2-4a66a077de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aa6b61-6875-499d-baac-75d67abe0f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bebd27f-c787-42ab-82b3-91203a9c236c}" ma:internalName="TaxCatchAll" ma:showField="CatchAllData" ma:web="36aa6b61-6875-499d-baac-75d67abe0f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9998fb-10e3-408c-a036-282b210bae51">
      <Terms xmlns="http://schemas.microsoft.com/office/infopath/2007/PartnerControls"/>
    </lcf76f155ced4ddcb4097134ff3c332f>
    <TaxCatchAll xmlns="36aa6b61-6875-499d-baac-75d67abe0f30" xsi:nil="true"/>
  </documentManagement>
</p:properties>
</file>

<file path=customXml/itemProps1.xml><?xml version="1.0" encoding="utf-8"?>
<ds:datastoreItem xmlns:ds="http://schemas.openxmlformats.org/officeDocument/2006/customXml" ds:itemID="{95A2C247-125E-4DC5-BAC9-0B33485E3337}"/>
</file>

<file path=customXml/itemProps2.xml><?xml version="1.0" encoding="utf-8"?>
<ds:datastoreItem xmlns:ds="http://schemas.openxmlformats.org/officeDocument/2006/customXml" ds:itemID="{B436E446-8B13-401A-A766-9F48323C62CF}"/>
</file>

<file path=customXml/itemProps3.xml><?xml version="1.0" encoding="utf-8"?>
<ds:datastoreItem xmlns:ds="http://schemas.openxmlformats.org/officeDocument/2006/customXml" ds:itemID="{0E888020-536B-4A3D-9C3D-2BBDE5E07FF6}"/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2027</Words>
  <Application>Microsoft Office PowerPoint</Application>
  <PresentationFormat>画面に合わせる (4:3)</PresentationFormat>
  <Paragraphs>324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2025-01-09T03:05:52Z</dcterms:created>
  <dcterms:modified xsi:type="dcterms:W3CDTF">2025-01-09T03:05:55Z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0x010100AF0A40D866770841BFAF1942E268FAD4</vt:lpwstr>
  </property>
</Properties>
</file>