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D1DE97-D935-459B-AF51-20CFE86EAA4C}" v="3" dt="2025-01-09T03:06:05.00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3F4B725A-0658-4996-9503-8AC4F9AFAC74}"/>
</file>

<file path=customXml/itemProps2.xml><?xml version="1.0" encoding="utf-8"?>
<ds:datastoreItem xmlns:ds="http://schemas.openxmlformats.org/officeDocument/2006/customXml" ds:itemID="{B93C31E0-BEF3-45D0-BFFA-42B4AE5F0395}"/>
</file>

<file path=customXml/itemProps3.xml><?xml version="1.0" encoding="utf-8"?>
<ds:datastoreItem xmlns:ds="http://schemas.openxmlformats.org/officeDocument/2006/customXml" ds:itemID="{B91CA73A-72A9-46E0-A015-30A291C7C387}"/>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2025-01-09T03:06:04Z</dcterms:created>
  <dcterms:modified xsi:type="dcterms:W3CDTF">2025-01-09T03:06:09Z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