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111" r:id="rId5"/>
    <p:sldId id="3592" r:id="rId6"/>
    <p:sldId id="3602" r:id="rId7"/>
    <p:sldId id="3595" r:id="rId8"/>
    <p:sldId id="3596" r:id="rId9"/>
    <p:sldId id="3597" r:id="rId10"/>
    <p:sldId id="3598" r:id="rId11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2070D-0160-40B4-9BAA-8000639E7ED0}" v="232" dt="2024-08-02T03:13:20.523"/>
    <p1510:client id="{681AE4D1-949D-4C17-8289-B70F20DB35E0}" v="2" dt="2024-08-02T01:42:24.9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91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萩原麻美 / HAGIWARA，MAMI" userId="69384848-6e51-4ab9-a433-5d7bd125424c" providerId="ADAL" clId="{1EC2070D-0160-40B4-9BAA-8000639E7ED0}"/>
    <pc:docChg chg="undo custSel addSld delSld modSld">
      <pc:chgData name="萩原麻美 / HAGIWARA，MAMI" userId="69384848-6e51-4ab9-a433-5d7bd125424c" providerId="ADAL" clId="{1EC2070D-0160-40B4-9BAA-8000639E7ED0}" dt="2024-08-02T03:14:18.021" v="298" actId="242"/>
      <pc:docMkLst>
        <pc:docMk/>
      </pc:docMkLst>
      <pc:sldChg chg="modSp mod">
        <pc:chgData name="萩原麻美 / HAGIWARA，MAMI" userId="69384848-6e51-4ab9-a433-5d7bd125424c" providerId="ADAL" clId="{1EC2070D-0160-40B4-9BAA-8000639E7ED0}" dt="2024-08-02T02:57:19.623" v="182" actId="14734"/>
        <pc:sldMkLst>
          <pc:docMk/>
          <pc:sldMk cId="3207954261" sldId="3592"/>
        </pc:sldMkLst>
        <pc:graphicFrameChg chg="mod modGraphic">
          <ac:chgData name="萩原麻美 / HAGIWARA，MAMI" userId="69384848-6e51-4ab9-a433-5d7bd125424c" providerId="ADAL" clId="{1EC2070D-0160-40B4-9BAA-8000639E7ED0}" dt="2024-08-02T02:57:19.623" v="182" actId="14734"/>
          <ac:graphicFrameMkLst>
            <pc:docMk/>
            <pc:sldMk cId="3207954261" sldId="3592"/>
            <ac:graphicFrameMk id="4" creationId="{3A7FE33B-0D01-8F12-3906-062E526B0B8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3:45.880" v="295" actId="2165"/>
        <pc:sldMkLst>
          <pc:docMk/>
          <pc:sldMk cId="3895040810" sldId="3595"/>
        </pc:sldMkLst>
        <pc:graphicFrameChg chg="modGraphic">
          <ac:chgData name="萩原麻美 / HAGIWARA，MAMI" userId="69384848-6e51-4ab9-a433-5d7bd125424c" providerId="ADAL" clId="{1EC2070D-0160-40B4-9BAA-8000639E7ED0}" dt="2024-08-02T03:13:45.880" v="295" actId="2165"/>
          <ac:graphicFrameMkLst>
            <pc:docMk/>
            <pc:sldMk cId="3895040810" sldId="3595"/>
            <ac:graphicFrameMk id="9" creationId="{EA775BDC-67BA-2B3B-D739-FEF9CF8D7D0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4:10.290" v="297" actId="242"/>
        <pc:sldMkLst>
          <pc:docMk/>
          <pc:sldMk cId="1448125513" sldId="3597"/>
        </pc:sldMkLst>
        <pc:graphicFrameChg chg="modGraphic">
          <ac:chgData name="萩原麻美 / HAGIWARA，MAMI" userId="69384848-6e51-4ab9-a433-5d7bd125424c" providerId="ADAL" clId="{1EC2070D-0160-40B4-9BAA-8000639E7ED0}" dt="2024-08-02T03:14:10.290" v="297" actId="242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  <pc:sldChg chg="modSp mod">
        <pc:chgData name="萩原麻美 / HAGIWARA，MAMI" userId="69384848-6e51-4ab9-a433-5d7bd125424c" providerId="ADAL" clId="{1EC2070D-0160-40B4-9BAA-8000639E7ED0}" dt="2024-08-02T03:14:18.021" v="298" actId="242"/>
        <pc:sldMkLst>
          <pc:docMk/>
          <pc:sldMk cId="750307352" sldId="3598"/>
        </pc:sldMkLst>
        <pc:graphicFrameChg chg="modGraphic">
          <ac:chgData name="萩原麻美 / HAGIWARA，MAMI" userId="69384848-6e51-4ab9-a433-5d7bd125424c" providerId="ADAL" clId="{1EC2070D-0160-40B4-9BAA-8000639E7ED0}" dt="2024-08-02T03:14:18.021" v="298" actId="242"/>
          <ac:graphicFrameMkLst>
            <pc:docMk/>
            <pc:sldMk cId="750307352" sldId="3598"/>
            <ac:graphicFrameMk id="9" creationId="{EA775BDC-67BA-2B3B-D739-FEF9CF8D7D07}"/>
          </ac:graphicFrameMkLst>
        </pc:graphicFrameChg>
      </pc:sldChg>
      <pc:sldChg chg="new del">
        <pc:chgData name="萩原麻美 / HAGIWARA，MAMI" userId="69384848-6e51-4ab9-a433-5d7bd125424c" providerId="ADAL" clId="{1EC2070D-0160-40B4-9BAA-8000639E7ED0}" dt="2024-08-02T02:45:21.991" v="57" actId="47"/>
        <pc:sldMkLst>
          <pc:docMk/>
          <pc:sldMk cId="188571465" sldId="3599"/>
        </pc:sldMkLst>
      </pc:sldChg>
      <pc:sldChg chg="new del">
        <pc:chgData name="萩原麻美 / HAGIWARA，MAMI" userId="69384848-6e51-4ab9-a433-5d7bd125424c" providerId="ADAL" clId="{1EC2070D-0160-40B4-9BAA-8000639E7ED0}" dt="2024-08-02T02:44:49.040" v="54" actId="47"/>
        <pc:sldMkLst>
          <pc:docMk/>
          <pc:sldMk cId="3251812122" sldId="3599"/>
        </pc:sldMkLst>
      </pc:sldChg>
      <pc:sldChg chg="delSp modSp add del mod">
        <pc:chgData name="萩原麻美 / HAGIWARA，MAMI" userId="69384848-6e51-4ab9-a433-5d7bd125424c" providerId="ADAL" clId="{1EC2070D-0160-40B4-9BAA-8000639E7ED0}" dt="2024-08-02T02:57:37.819" v="183" actId="2696"/>
        <pc:sldMkLst>
          <pc:docMk/>
          <pc:sldMk cId="3303814173" sldId="3600"/>
        </pc:sldMkLst>
        <pc:spChg chg="del mod">
          <ac:chgData name="萩原麻美 / HAGIWARA，MAMI" userId="69384848-6e51-4ab9-a433-5d7bd125424c" providerId="ADAL" clId="{1EC2070D-0160-40B4-9BAA-8000639E7ED0}" dt="2024-08-02T02:45:49.403" v="64"/>
          <ac:spMkLst>
            <pc:docMk/>
            <pc:sldMk cId="3303814173" sldId="3600"/>
            <ac:spMk id="3" creationId="{DBDF58C2-3FA9-8D8E-6D46-0071B363E9B7}"/>
          </ac:spMkLst>
        </pc:spChg>
        <pc:graphicFrameChg chg="mod modGraphic">
          <ac:chgData name="萩原麻美 / HAGIWARA，MAMI" userId="69384848-6e51-4ab9-a433-5d7bd125424c" providerId="ADAL" clId="{1EC2070D-0160-40B4-9BAA-8000639E7ED0}" dt="2024-08-02T02:48:44.330" v="79" actId="1076"/>
          <ac:graphicFrameMkLst>
            <pc:docMk/>
            <pc:sldMk cId="3303814173" sldId="3600"/>
            <ac:graphicFrameMk id="4" creationId="{3A7FE33B-0D01-8F12-3906-062E526B0B87}"/>
          </ac:graphicFrameMkLst>
        </pc:graphicFrameChg>
      </pc:sldChg>
      <pc:sldChg chg="add del">
        <pc:chgData name="萩原麻美 / HAGIWARA，MAMI" userId="69384848-6e51-4ab9-a433-5d7bd125424c" providerId="ADAL" clId="{1EC2070D-0160-40B4-9BAA-8000639E7ED0}" dt="2024-08-02T02:49:10.151" v="82" actId="47"/>
        <pc:sldMkLst>
          <pc:docMk/>
          <pc:sldMk cId="1421744977" sldId="3601"/>
        </pc:sldMkLst>
      </pc:sldChg>
      <pc:sldChg chg="modSp add mod">
        <pc:chgData name="萩原麻美 / HAGIWARA，MAMI" userId="69384848-6e51-4ab9-a433-5d7bd125424c" providerId="ADAL" clId="{1EC2070D-0160-40B4-9BAA-8000639E7ED0}" dt="2024-08-02T03:13:29.840" v="294" actId="14734"/>
        <pc:sldMkLst>
          <pc:docMk/>
          <pc:sldMk cId="2239348167" sldId="3602"/>
        </pc:sldMkLst>
        <pc:graphicFrameChg chg="mod modGraphic">
          <ac:chgData name="萩原麻美 / HAGIWARA，MAMI" userId="69384848-6e51-4ab9-a433-5d7bd125424c" providerId="ADAL" clId="{1EC2070D-0160-40B4-9BAA-8000639E7ED0}" dt="2024-08-02T03:13:29.840" v="294" actId="14734"/>
          <ac:graphicFrameMkLst>
            <pc:docMk/>
            <pc:sldMk cId="2239348167" sldId="3602"/>
            <ac:graphicFrameMk id="9" creationId="{EA775BDC-67BA-2B3B-D739-FEF9CF8D7D07}"/>
          </ac:graphicFrameMkLst>
        </pc:graphicFrameChg>
      </pc:sldChg>
    </pc:docChg>
  </pc:docChgLst>
  <pc:docChgLst>
    <pc:chgData name="矢田佐和子 / YATA，SAWAKO" userId="4d04e5a0-1f3c-4fb0-a3df-41a32e995bd2" providerId="ADAL" clId="{F47938FE-FB9D-40AD-953E-2200362D2D28}"/>
    <pc:docChg chg="modSld">
      <pc:chgData name="矢田佐和子 / YATA，SAWAKO" userId="4d04e5a0-1f3c-4fb0-a3df-41a32e995bd2" providerId="ADAL" clId="{F47938FE-FB9D-40AD-953E-2200362D2D28}" dt="2024-01-26T01:29:34.466" v="14" actId="20577"/>
      <pc:docMkLst>
        <pc:docMk/>
      </pc:docMkLst>
      <pc:sldChg chg="modSp mod">
        <pc:chgData name="矢田佐和子 / YATA，SAWAKO" userId="4d04e5a0-1f3c-4fb0-a3df-41a32e995bd2" providerId="ADAL" clId="{F47938FE-FB9D-40AD-953E-2200362D2D28}" dt="2024-01-26T01:29:34.466" v="14" actId="20577"/>
        <pc:sldMkLst>
          <pc:docMk/>
          <pc:sldMk cId="3895040810" sldId="3595"/>
        </pc:sldMkLst>
        <pc:graphicFrameChg chg="modGraphic">
          <ac:chgData name="矢田佐和子 / YATA，SAWAKO" userId="4d04e5a0-1f3c-4fb0-a3df-41a32e995bd2" providerId="ADAL" clId="{F47938FE-FB9D-40AD-953E-2200362D2D28}" dt="2024-01-26T01:29:34.466" v="14" actId="20577"/>
          <ac:graphicFrameMkLst>
            <pc:docMk/>
            <pc:sldMk cId="3895040810" sldId="3595"/>
            <ac:graphicFrameMk id="9" creationId="{EA775BDC-67BA-2B3B-D739-FEF9CF8D7D07}"/>
          </ac:graphicFrameMkLst>
        </pc:graphicFrameChg>
      </pc:sldChg>
    </pc:docChg>
  </pc:docChgLst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  <pc:docChgLst>
    <pc:chgData name="萩原麻美 / HAGIWARA，MAMI" userId="69384848-6e51-4ab9-a433-5d7bd125424c" providerId="ADAL" clId="{681AE4D1-949D-4C17-8289-B70F20DB35E0}"/>
    <pc:docChg chg="modSld">
      <pc:chgData name="萩原麻美 / HAGIWARA，MAMI" userId="69384848-6e51-4ab9-a433-5d7bd125424c" providerId="ADAL" clId="{681AE4D1-949D-4C17-8289-B70F20DB35E0}" dt="2024-08-02T01:42:24.993" v="1"/>
      <pc:docMkLst>
        <pc:docMk/>
      </pc:docMkLst>
      <pc:sldChg chg="modSp">
        <pc:chgData name="萩原麻美 / HAGIWARA，MAMI" userId="69384848-6e51-4ab9-a433-5d7bd125424c" providerId="ADAL" clId="{681AE4D1-949D-4C17-8289-B70F20DB35E0}" dt="2024-08-02T01:42:24.993" v="1"/>
        <pc:sldMkLst>
          <pc:docMk/>
          <pc:sldMk cId="3207954261" sldId="3592"/>
        </pc:sldMkLst>
        <pc:graphicFrameChg chg="mod">
          <ac:chgData name="萩原麻美 / HAGIWARA，MAMI" userId="69384848-6e51-4ab9-a433-5d7bd125424c" providerId="ADAL" clId="{681AE4D1-949D-4C17-8289-B70F20DB35E0}" dt="2024-08-02T01:42:24.993" v="1"/>
          <ac:graphicFrameMkLst>
            <pc:docMk/>
            <pc:sldMk cId="3207954261" sldId="3592"/>
            <ac:graphicFrameMk id="4" creationId="{3A7FE33B-0D01-8F12-3906-062E526B0B8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836E4D65-7771-43A2-B421-DAABF5C858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9998fb-10e3-408c-a036-282b210bae51"/>
    <ds:schemaRef ds:uri="36aa6b61-6875-499d-baac-75d67abe0f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BE61BF-8676-4C87-8781-47F4DF985F79}">
  <ds:schemaRefs>
    <ds:schemaRef ds:uri="36aa6b61-6875-499d-baac-75d67abe0f30"/>
    <ds:schemaRef ds:uri="http://purl.org/dc/elements/1.1/"/>
    <ds:schemaRef ds:uri="b99998fb-10e3-408c-a036-282b210bae51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2027</Words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2024-08-02T03:14:26Z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  <property fmtid="{D5CDD505-2E9C-101B-9397-08002B2CF9AE}" pid="3" name="MediaServiceImageTags">
    <vt:lpwstr/>
  </property>
</Properties>
</file>