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00A3E66-81EF-406C-A18C-0EF4FC9266D3}"/>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y fmtid="{D5CDD505-2E9C-101B-9397-08002B2CF9AE}" pid="3" name="MediaServiceImageTags">
    <vt:lpwstr/>
  </property>
</Properties>
</file>