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58"/>
  </p:notesMasterIdLst>
  <p:handoutMasterIdLst>
    <p:handoutMasterId r:id="rId59"/>
  </p:handoutMasterIdLst>
  <p:sldIdLst>
    <p:sldId id="3111" r:id="rId5"/>
    <p:sldId id="3449" r:id="rId6"/>
    <p:sldId id="3546" r:id="rId7"/>
    <p:sldId id="3510" r:id="rId8"/>
    <p:sldId id="3564" r:id="rId9"/>
    <p:sldId id="3547" r:id="rId10"/>
    <p:sldId id="3563" r:id="rId11"/>
    <p:sldId id="3539" r:id="rId12"/>
    <p:sldId id="3568" r:id="rId13"/>
    <p:sldId id="3542" r:id="rId14"/>
    <p:sldId id="3565" r:id="rId15"/>
    <p:sldId id="3540" r:id="rId16"/>
    <p:sldId id="3566" r:id="rId17"/>
    <p:sldId id="3567" r:id="rId18"/>
    <p:sldId id="3543" r:id="rId19"/>
    <p:sldId id="3569" r:id="rId20"/>
    <p:sldId id="3573" r:id="rId21"/>
    <p:sldId id="3544" r:id="rId22"/>
    <p:sldId id="3570" r:id="rId23"/>
    <p:sldId id="3545" r:id="rId24"/>
    <p:sldId id="3593" r:id="rId25"/>
    <p:sldId id="3572" r:id="rId26"/>
    <p:sldId id="3548" r:id="rId27"/>
    <p:sldId id="3535" r:id="rId28"/>
    <p:sldId id="3574" r:id="rId29"/>
    <p:sldId id="3594" r:id="rId30"/>
    <p:sldId id="3551" r:id="rId31"/>
    <p:sldId id="3575" r:id="rId32"/>
    <p:sldId id="3552" r:id="rId33"/>
    <p:sldId id="3577" r:id="rId34"/>
    <p:sldId id="3576" r:id="rId35"/>
    <p:sldId id="3586" r:id="rId36"/>
    <p:sldId id="3554" r:id="rId37"/>
    <p:sldId id="3578" r:id="rId38"/>
    <p:sldId id="3560" r:id="rId39"/>
    <p:sldId id="3579" r:id="rId40"/>
    <p:sldId id="3587" r:id="rId41"/>
    <p:sldId id="3561" r:id="rId42"/>
    <p:sldId id="3588" r:id="rId43"/>
    <p:sldId id="3580" r:id="rId44"/>
    <p:sldId id="3589" r:id="rId45"/>
    <p:sldId id="3581" r:id="rId46"/>
    <p:sldId id="3582" r:id="rId47"/>
    <p:sldId id="3562" r:id="rId48"/>
    <p:sldId id="3549" r:id="rId49"/>
    <p:sldId id="3550" r:id="rId50"/>
    <p:sldId id="3583" r:id="rId51"/>
    <p:sldId id="3555" r:id="rId52"/>
    <p:sldId id="3556" r:id="rId53"/>
    <p:sldId id="3584" r:id="rId54"/>
    <p:sldId id="3558" r:id="rId55"/>
    <p:sldId id="3585" r:id="rId56"/>
    <p:sldId id="3591" r:id="rId57"/>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274C9A-0503-474D-9FAA-C44447CBF5E1}" v="6" dt="2023-03-29T06:31:39.15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1642" y="4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野澤美雪 / NOZAWA，MIYUKI" userId="95949a39-c9f2-4281-972e-c60c6cc37300" providerId="ADAL" clId="{B2274C9A-0503-474D-9FAA-C44447CBF5E1}"/>
    <pc:docChg chg="undo custSel modSld">
      <pc:chgData name="野澤美雪 / NOZAWA，MIYUKI" userId="95949a39-c9f2-4281-972e-c60c6cc37300" providerId="ADAL" clId="{B2274C9A-0503-474D-9FAA-C44447CBF5E1}" dt="2023-03-29T06:45:06.843" v="1224" actId="20577"/>
      <pc:docMkLst>
        <pc:docMk/>
      </pc:docMkLst>
      <pc:sldChg chg="modSp mod">
        <pc:chgData name="野澤美雪 / NOZAWA，MIYUKI" userId="95949a39-c9f2-4281-972e-c60c6cc37300" providerId="ADAL" clId="{B2274C9A-0503-474D-9FAA-C44447CBF5E1}" dt="2023-03-29T06:45:00.140" v="1218" actId="20577"/>
        <pc:sldMkLst>
          <pc:docMk/>
          <pc:sldMk cId="432259569" sldId="3449"/>
        </pc:sldMkLst>
        <pc:spChg chg="mod">
          <ac:chgData name="野澤美雪 / NOZAWA，MIYUKI" userId="95949a39-c9f2-4281-972e-c60c6cc37300" providerId="ADAL" clId="{B2274C9A-0503-474D-9FAA-C44447CBF5E1}" dt="2023-03-29T06:34:01.996" v="1131" actId="20577"/>
          <ac:spMkLst>
            <pc:docMk/>
            <pc:sldMk cId="432259569" sldId="3449"/>
            <ac:spMk id="7" creationId="{8E231AFD-2E9B-4159-8C06-3742381DD86A}"/>
          </ac:spMkLst>
        </pc:spChg>
        <pc:graphicFrameChg chg="mod modGraphic">
          <ac:chgData name="野澤美雪 / NOZAWA，MIYUKI" userId="95949a39-c9f2-4281-972e-c60c6cc37300" providerId="ADAL" clId="{B2274C9A-0503-474D-9FAA-C44447CBF5E1}" dt="2023-03-29T06:45:00.140" v="1218" actId="20577"/>
          <ac:graphicFrameMkLst>
            <pc:docMk/>
            <pc:sldMk cId="432259569" sldId="3449"/>
            <ac:graphicFrameMk id="3" creationId="{484D892D-4106-75FE-AB29-2F937B270440}"/>
          </ac:graphicFrameMkLst>
        </pc:graphicFrameChg>
      </pc:sldChg>
      <pc:sldChg chg="modSp mod">
        <pc:chgData name="野澤美雪 / NOZAWA，MIYUKI" userId="95949a39-c9f2-4281-972e-c60c6cc37300" providerId="ADAL" clId="{B2274C9A-0503-474D-9FAA-C44447CBF5E1}" dt="2023-03-29T06:38:31.027" v="1187" actId="6549"/>
        <pc:sldMkLst>
          <pc:docMk/>
          <pc:sldMk cId="1121400712" sldId="3510"/>
        </pc:sldMkLst>
        <pc:spChg chg="mod">
          <ac:chgData name="野澤美雪 / NOZAWA，MIYUKI" userId="95949a39-c9f2-4281-972e-c60c6cc37300" providerId="ADAL" clId="{B2274C9A-0503-474D-9FAA-C44447CBF5E1}" dt="2023-03-29T06:27:14.589" v="1069" actId="20577"/>
          <ac:spMkLst>
            <pc:docMk/>
            <pc:sldMk cId="1121400712" sldId="3510"/>
            <ac:spMk id="10" creationId="{39855206-244D-3A5D-1D24-AC3FA0962970}"/>
          </ac:spMkLst>
        </pc:spChg>
        <pc:spChg chg="mod">
          <ac:chgData name="野澤美雪 / NOZAWA，MIYUKI" userId="95949a39-c9f2-4281-972e-c60c6cc37300" providerId="ADAL" clId="{B2274C9A-0503-474D-9FAA-C44447CBF5E1}" dt="2023-03-29T06:38:31.027" v="1187" actId="6549"/>
          <ac:spMkLst>
            <pc:docMk/>
            <pc:sldMk cId="1121400712" sldId="3510"/>
            <ac:spMk id="11" creationId="{EC073DE1-7AB6-4B1B-9755-69D1DD3F318E}"/>
          </ac:spMkLst>
        </pc:spChg>
        <pc:graphicFrameChg chg="modGraphic">
          <ac:chgData name="野澤美雪 / NOZAWA，MIYUKI" userId="95949a39-c9f2-4281-972e-c60c6cc37300" providerId="ADAL" clId="{B2274C9A-0503-474D-9FAA-C44447CBF5E1}" dt="2023-03-29T06:02:01.374" v="244" actId="20577"/>
          <ac:graphicFrameMkLst>
            <pc:docMk/>
            <pc:sldMk cId="1121400712" sldId="3510"/>
            <ac:graphicFrameMk id="3" creationId="{230E19B6-7D78-3918-C530-4155DA4DF1CD}"/>
          </ac:graphicFrameMkLst>
        </pc:graphicFrameChg>
      </pc:sldChg>
      <pc:sldChg chg="modSp mod">
        <pc:chgData name="野澤美雪 / NOZAWA，MIYUKI" userId="95949a39-c9f2-4281-972e-c60c6cc37300" providerId="ADAL" clId="{B2274C9A-0503-474D-9FAA-C44447CBF5E1}" dt="2023-03-29T06:11:15.711" v="755" actId="20577"/>
        <pc:sldMkLst>
          <pc:docMk/>
          <pc:sldMk cId="3206716850" sldId="3535"/>
        </pc:sldMkLst>
        <pc:spChg chg="mod">
          <ac:chgData name="野澤美雪 / NOZAWA，MIYUKI" userId="95949a39-c9f2-4281-972e-c60c6cc37300" providerId="ADAL" clId="{B2274C9A-0503-474D-9FAA-C44447CBF5E1}" dt="2023-03-29T06:11:15.711" v="755" actId="20577"/>
          <ac:spMkLst>
            <pc:docMk/>
            <pc:sldMk cId="3206716850" sldId="3535"/>
            <ac:spMk id="2" creationId="{E945EBDF-CE00-3FB0-B5C6-EC8832D022E1}"/>
          </ac:spMkLst>
        </pc:spChg>
        <pc:spChg chg="mod">
          <ac:chgData name="野澤美雪 / NOZAWA，MIYUKI" userId="95949a39-c9f2-4281-972e-c60c6cc37300" providerId="ADAL" clId="{B2274C9A-0503-474D-9FAA-C44447CBF5E1}" dt="2023-03-29T05:32:08.946" v="27" actId="20577"/>
          <ac:spMkLst>
            <pc:docMk/>
            <pc:sldMk cId="3206716850" sldId="3535"/>
            <ac:spMk id="11" creationId="{EC073DE1-7AB6-4B1B-9755-69D1DD3F318E}"/>
          </ac:spMkLst>
        </pc:spChg>
        <pc:spChg chg="mod">
          <ac:chgData name="野澤美雪 / NOZAWA，MIYUKI" userId="95949a39-c9f2-4281-972e-c60c6cc37300" providerId="ADAL" clId="{B2274C9A-0503-474D-9FAA-C44447CBF5E1}" dt="2023-03-29T06:03:42.181" v="370" actId="6549"/>
          <ac:spMkLst>
            <pc:docMk/>
            <pc:sldMk cId="3206716850" sldId="3535"/>
            <ac:spMk id="12" creationId="{A076D28D-E827-2E77-017D-ADB6430FB6D8}"/>
          </ac:spMkLst>
        </pc:spChg>
      </pc:sldChg>
      <pc:sldChg chg="modSp mod">
        <pc:chgData name="野澤美雪 / NOZAWA，MIYUKI" userId="95949a39-c9f2-4281-972e-c60c6cc37300" providerId="ADAL" clId="{B2274C9A-0503-474D-9FAA-C44447CBF5E1}" dt="2023-03-29T06:02:15.329" v="267" actId="20577"/>
        <pc:sldMkLst>
          <pc:docMk/>
          <pc:sldMk cId="3050085942" sldId="3539"/>
        </pc:sldMkLst>
        <pc:spChg chg="mod">
          <ac:chgData name="野澤美雪 / NOZAWA，MIYUKI" userId="95949a39-c9f2-4281-972e-c60c6cc37300" providerId="ADAL" clId="{B2274C9A-0503-474D-9FAA-C44447CBF5E1}" dt="2023-03-29T06:02:15.329" v="267" actId="20577"/>
          <ac:spMkLst>
            <pc:docMk/>
            <pc:sldMk cId="3050085942" sldId="3539"/>
            <ac:spMk id="11" creationId="{EC073DE1-7AB6-4B1B-9755-69D1DD3F318E}"/>
          </ac:spMkLst>
        </pc:spChg>
      </pc:sldChg>
      <pc:sldChg chg="modSp mod">
        <pc:chgData name="野澤美雪 / NOZAWA，MIYUKI" userId="95949a39-c9f2-4281-972e-c60c6cc37300" providerId="ADAL" clId="{B2274C9A-0503-474D-9FAA-C44447CBF5E1}" dt="2023-03-29T05:34:10.439" v="85" actId="20577"/>
        <pc:sldMkLst>
          <pc:docMk/>
          <pc:sldMk cId="875446577" sldId="3540"/>
        </pc:sldMkLst>
        <pc:spChg chg="mod">
          <ac:chgData name="野澤美雪 / NOZAWA，MIYUKI" userId="95949a39-c9f2-4281-972e-c60c6cc37300" providerId="ADAL" clId="{B2274C9A-0503-474D-9FAA-C44447CBF5E1}" dt="2023-03-29T05:34:10.439" v="85" actId="20577"/>
          <ac:spMkLst>
            <pc:docMk/>
            <pc:sldMk cId="875446577" sldId="3540"/>
            <ac:spMk id="12" creationId="{C464B3E5-F2A3-7796-CD91-5D40FD3E37F6}"/>
          </ac:spMkLst>
        </pc:spChg>
      </pc:sldChg>
      <pc:sldChg chg="modSp mod">
        <pc:chgData name="野澤美雪 / NOZAWA，MIYUKI" userId="95949a39-c9f2-4281-972e-c60c6cc37300" providerId="ADAL" clId="{B2274C9A-0503-474D-9FAA-C44447CBF5E1}" dt="2023-03-29T06:02:24.989" v="276" actId="20577"/>
        <pc:sldMkLst>
          <pc:docMk/>
          <pc:sldMk cId="2779479009" sldId="3542"/>
        </pc:sldMkLst>
        <pc:spChg chg="mod">
          <ac:chgData name="野澤美雪 / NOZAWA，MIYUKI" userId="95949a39-c9f2-4281-972e-c60c6cc37300" providerId="ADAL" clId="{B2274C9A-0503-474D-9FAA-C44447CBF5E1}" dt="2023-03-29T05:59:29.167" v="237" actId="20577"/>
          <ac:spMkLst>
            <pc:docMk/>
            <pc:sldMk cId="2779479009" sldId="3542"/>
            <ac:spMk id="3" creationId="{61F711F5-3D14-69AE-D507-D592C18F6EF9}"/>
          </ac:spMkLst>
        </pc:spChg>
        <pc:spChg chg="mod">
          <ac:chgData name="野澤美雪 / NOZAWA，MIYUKI" userId="95949a39-c9f2-4281-972e-c60c6cc37300" providerId="ADAL" clId="{B2274C9A-0503-474D-9FAA-C44447CBF5E1}" dt="2023-03-29T06:02:24.989" v="276" actId="20577"/>
          <ac:spMkLst>
            <pc:docMk/>
            <pc:sldMk cId="2779479009" sldId="3542"/>
            <ac:spMk id="10" creationId="{2661BFFD-AE83-593B-82FB-526776A38822}"/>
          </ac:spMkLst>
        </pc:spChg>
      </pc:sldChg>
      <pc:sldChg chg="modSp mod">
        <pc:chgData name="野澤美雪 / NOZAWA，MIYUKI" userId="95949a39-c9f2-4281-972e-c60c6cc37300" providerId="ADAL" clId="{B2274C9A-0503-474D-9FAA-C44447CBF5E1}" dt="2023-03-29T06:25:27.187" v="928" actId="6549"/>
        <pc:sldMkLst>
          <pc:docMk/>
          <pc:sldMk cId="1251530024" sldId="3543"/>
        </pc:sldMkLst>
        <pc:spChg chg="mod">
          <ac:chgData name="野澤美雪 / NOZAWA，MIYUKI" userId="95949a39-c9f2-4281-972e-c60c6cc37300" providerId="ADAL" clId="{B2274C9A-0503-474D-9FAA-C44447CBF5E1}" dt="2023-03-29T06:02:47.346" v="297" actId="20577"/>
          <ac:spMkLst>
            <pc:docMk/>
            <pc:sldMk cId="1251530024" sldId="3543"/>
            <ac:spMk id="6" creationId="{F2A27482-FC61-495D-D577-E7F9F246F53B}"/>
          </ac:spMkLst>
        </pc:spChg>
        <pc:graphicFrameChg chg="modGraphic">
          <ac:chgData name="野澤美雪 / NOZAWA，MIYUKI" userId="95949a39-c9f2-4281-972e-c60c6cc37300" providerId="ADAL" clId="{B2274C9A-0503-474D-9FAA-C44447CBF5E1}" dt="2023-03-29T06:25:27.187" v="928" actId="6549"/>
          <ac:graphicFrameMkLst>
            <pc:docMk/>
            <pc:sldMk cId="1251530024" sldId="3543"/>
            <ac:graphicFrameMk id="9" creationId="{351903E3-393A-AE8A-71C1-C98EE034F807}"/>
          </ac:graphicFrameMkLst>
        </pc:graphicFrameChg>
      </pc:sldChg>
      <pc:sldChg chg="modSp mod">
        <pc:chgData name="野澤美雪 / NOZAWA，MIYUKI" userId="95949a39-c9f2-4281-972e-c60c6cc37300" providerId="ADAL" clId="{B2274C9A-0503-474D-9FAA-C44447CBF5E1}" dt="2023-03-29T06:25:41.577" v="947" actId="20577"/>
        <pc:sldMkLst>
          <pc:docMk/>
          <pc:sldMk cId="2938565642" sldId="3544"/>
        </pc:sldMkLst>
        <pc:spChg chg="mod">
          <ac:chgData name="野澤美雪 / NOZAWA，MIYUKI" userId="95949a39-c9f2-4281-972e-c60c6cc37300" providerId="ADAL" clId="{B2274C9A-0503-474D-9FAA-C44447CBF5E1}" dt="2023-03-29T06:25:41.577" v="947" actId="20577"/>
          <ac:spMkLst>
            <pc:docMk/>
            <pc:sldMk cId="2938565642" sldId="3544"/>
            <ac:spMk id="2" creationId="{482B0B98-8D4B-E841-7ACC-2E2483A5079F}"/>
          </ac:spMkLst>
        </pc:spChg>
        <pc:graphicFrameChg chg="modGraphic">
          <ac:chgData name="野澤美雪 / NOZAWA，MIYUKI" userId="95949a39-c9f2-4281-972e-c60c6cc37300" providerId="ADAL" clId="{B2274C9A-0503-474D-9FAA-C44447CBF5E1}" dt="2023-03-29T06:25:35.190" v="936" actId="20577"/>
          <ac:graphicFrameMkLst>
            <pc:docMk/>
            <pc:sldMk cId="2938565642" sldId="3544"/>
            <ac:graphicFrameMk id="9" creationId="{351903E3-393A-AE8A-71C1-C98EE034F807}"/>
          </ac:graphicFrameMkLst>
        </pc:graphicFrameChg>
      </pc:sldChg>
      <pc:sldChg chg="modSp mod">
        <pc:chgData name="野澤美雪 / NOZAWA，MIYUKI" userId="95949a39-c9f2-4281-972e-c60c6cc37300" providerId="ADAL" clId="{B2274C9A-0503-474D-9FAA-C44447CBF5E1}" dt="2023-03-29T06:40:43.474" v="1197" actId="6549"/>
        <pc:sldMkLst>
          <pc:docMk/>
          <pc:sldMk cId="3566219716" sldId="3545"/>
        </pc:sldMkLst>
        <pc:spChg chg="mod">
          <ac:chgData name="野澤美雪 / NOZAWA，MIYUKI" userId="95949a39-c9f2-4281-972e-c60c6cc37300" providerId="ADAL" clId="{B2274C9A-0503-474D-9FAA-C44447CBF5E1}" dt="2023-03-29T06:40:43.474" v="1197" actId="6549"/>
          <ac:spMkLst>
            <pc:docMk/>
            <pc:sldMk cId="3566219716" sldId="3545"/>
            <ac:spMk id="2" creationId="{60D9C828-9C3A-F03D-966E-3A174F1E4F65}"/>
          </ac:spMkLst>
        </pc:spChg>
      </pc:sldChg>
      <pc:sldChg chg="modSp mod">
        <pc:chgData name="野澤美雪 / NOZAWA，MIYUKI" userId="95949a39-c9f2-4281-972e-c60c6cc37300" providerId="ADAL" clId="{B2274C9A-0503-474D-9FAA-C44447CBF5E1}" dt="2023-03-29T06:06:11.536" v="568" actId="6549"/>
        <pc:sldMkLst>
          <pc:docMk/>
          <pc:sldMk cId="3675427909" sldId="3550"/>
        </pc:sldMkLst>
        <pc:spChg chg="mod">
          <ac:chgData name="野澤美雪 / NOZAWA，MIYUKI" userId="95949a39-c9f2-4281-972e-c60c6cc37300" providerId="ADAL" clId="{B2274C9A-0503-474D-9FAA-C44447CBF5E1}" dt="2023-03-29T06:05:47.704" v="544" actId="6549"/>
          <ac:spMkLst>
            <pc:docMk/>
            <pc:sldMk cId="3675427909" sldId="3550"/>
            <ac:spMk id="3" creationId="{37AF70FA-19BA-FB58-BE4E-B375EFD53BE5}"/>
          </ac:spMkLst>
        </pc:spChg>
        <pc:spChg chg="mod">
          <ac:chgData name="野澤美雪 / NOZAWA，MIYUKI" userId="95949a39-c9f2-4281-972e-c60c6cc37300" providerId="ADAL" clId="{B2274C9A-0503-474D-9FAA-C44447CBF5E1}" dt="2023-03-29T06:05:19.905" v="504" actId="20577"/>
          <ac:spMkLst>
            <pc:docMk/>
            <pc:sldMk cId="3675427909" sldId="3550"/>
            <ac:spMk id="10" creationId="{2661BFFD-AE83-593B-82FB-526776A38822}"/>
          </ac:spMkLst>
        </pc:spChg>
        <pc:spChg chg="mod">
          <ac:chgData name="野澤美雪 / NOZAWA，MIYUKI" userId="95949a39-c9f2-4281-972e-c60c6cc37300" providerId="ADAL" clId="{B2274C9A-0503-474D-9FAA-C44447CBF5E1}" dt="2023-03-29T06:06:00.454" v="552" actId="6549"/>
          <ac:spMkLst>
            <pc:docMk/>
            <pc:sldMk cId="3675427909" sldId="3550"/>
            <ac:spMk id="19" creationId="{2BAB6665-5511-4263-37E8-AB83BDEE2164}"/>
          </ac:spMkLst>
        </pc:spChg>
        <pc:spChg chg="mod">
          <ac:chgData name="野澤美雪 / NOZAWA，MIYUKI" userId="95949a39-c9f2-4281-972e-c60c6cc37300" providerId="ADAL" clId="{B2274C9A-0503-474D-9FAA-C44447CBF5E1}" dt="2023-03-29T06:06:06.388" v="560" actId="6549"/>
          <ac:spMkLst>
            <pc:docMk/>
            <pc:sldMk cId="3675427909" sldId="3550"/>
            <ac:spMk id="20" creationId="{9259A813-43D4-2EE1-571D-DA7D90805811}"/>
          </ac:spMkLst>
        </pc:spChg>
        <pc:spChg chg="mod">
          <ac:chgData name="野澤美雪 / NOZAWA，MIYUKI" userId="95949a39-c9f2-4281-972e-c60c6cc37300" providerId="ADAL" clId="{B2274C9A-0503-474D-9FAA-C44447CBF5E1}" dt="2023-03-29T06:06:11.536" v="568" actId="6549"/>
          <ac:spMkLst>
            <pc:docMk/>
            <pc:sldMk cId="3675427909" sldId="3550"/>
            <ac:spMk id="21" creationId="{F10EA0B9-EAD4-958C-37FB-6A38193B40E6}"/>
          </ac:spMkLst>
        </pc:spChg>
        <pc:graphicFrameChg chg="modGraphic">
          <ac:chgData name="野澤美雪 / NOZAWA，MIYUKI" userId="95949a39-c9f2-4281-972e-c60c6cc37300" providerId="ADAL" clId="{B2274C9A-0503-474D-9FAA-C44447CBF5E1}" dt="2023-03-29T06:05:31.207" v="520" actId="6549"/>
          <ac:graphicFrameMkLst>
            <pc:docMk/>
            <pc:sldMk cId="3675427909" sldId="3550"/>
            <ac:graphicFrameMk id="13" creationId="{9DAE29E3-F7D7-4CDE-C6E5-0F688D9DA935}"/>
          </ac:graphicFrameMkLst>
        </pc:graphicFrameChg>
      </pc:sldChg>
      <pc:sldChg chg="modSp mod">
        <pc:chgData name="野澤美雪 / NOZAWA，MIYUKI" userId="95949a39-c9f2-4281-972e-c60c6cc37300" providerId="ADAL" clId="{B2274C9A-0503-474D-9FAA-C44447CBF5E1}" dt="2023-03-29T06:17:42.249" v="857" actId="20577"/>
        <pc:sldMkLst>
          <pc:docMk/>
          <pc:sldMk cId="273938896" sldId="3551"/>
        </pc:sldMkLst>
        <pc:spChg chg="mod">
          <ac:chgData name="野澤美雪 / NOZAWA，MIYUKI" userId="95949a39-c9f2-4281-972e-c60c6cc37300" providerId="ADAL" clId="{B2274C9A-0503-474D-9FAA-C44447CBF5E1}" dt="2023-03-29T06:17:42.249" v="857" actId="20577"/>
          <ac:spMkLst>
            <pc:docMk/>
            <pc:sldMk cId="273938896" sldId="3551"/>
            <ac:spMk id="2" creationId="{4DCE2D46-F553-80F8-15B3-4B1F95419387}"/>
          </ac:spMkLst>
        </pc:spChg>
      </pc:sldChg>
      <pc:sldChg chg="modSp mod">
        <pc:chgData name="野澤美雪 / NOZAWA，MIYUKI" userId="95949a39-c9f2-4281-972e-c60c6cc37300" providerId="ADAL" clId="{B2274C9A-0503-474D-9FAA-C44447CBF5E1}" dt="2023-03-29T06:30:51.186" v="1109"/>
        <pc:sldMkLst>
          <pc:docMk/>
          <pc:sldMk cId="2264215136" sldId="3552"/>
        </pc:sldMkLst>
        <pc:graphicFrameChg chg="mod modGraphic">
          <ac:chgData name="野澤美雪 / NOZAWA，MIYUKI" userId="95949a39-c9f2-4281-972e-c60c6cc37300" providerId="ADAL" clId="{B2274C9A-0503-474D-9FAA-C44447CBF5E1}" dt="2023-03-29T06:30:51.186" v="1109"/>
          <ac:graphicFrameMkLst>
            <pc:docMk/>
            <pc:sldMk cId="2264215136" sldId="3552"/>
            <ac:graphicFrameMk id="3" creationId="{A8500CBE-2774-7F2B-D122-FFF13B287BD6}"/>
          </ac:graphicFrameMkLst>
        </pc:graphicFrameChg>
      </pc:sldChg>
      <pc:sldChg chg="modSp mod">
        <pc:chgData name="野澤美雪 / NOZAWA，MIYUKI" userId="95949a39-c9f2-4281-972e-c60c6cc37300" providerId="ADAL" clId="{B2274C9A-0503-474D-9FAA-C44447CBF5E1}" dt="2023-03-29T06:31:39.156" v="1118"/>
        <pc:sldMkLst>
          <pc:docMk/>
          <pc:sldMk cId="2300935229" sldId="3554"/>
        </pc:sldMkLst>
        <pc:spChg chg="mod">
          <ac:chgData name="野澤美雪 / NOZAWA，MIYUKI" userId="95949a39-c9f2-4281-972e-c60c6cc37300" providerId="ADAL" clId="{B2274C9A-0503-474D-9FAA-C44447CBF5E1}" dt="2023-03-29T06:26:09.111" v="991" actId="6549"/>
          <ac:spMkLst>
            <pc:docMk/>
            <pc:sldMk cId="2300935229" sldId="3554"/>
            <ac:spMk id="9" creationId="{1200A956-30DC-0DEB-F439-5784626FF38D}"/>
          </ac:spMkLst>
        </pc:spChg>
        <pc:graphicFrameChg chg="mod modGraphic">
          <ac:chgData name="野澤美雪 / NOZAWA，MIYUKI" userId="95949a39-c9f2-4281-972e-c60c6cc37300" providerId="ADAL" clId="{B2274C9A-0503-474D-9FAA-C44447CBF5E1}" dt="2023-03-29T06:31:39.156" v="1118"/>
          <ac:graphicFrameMkLst>
            <pc:docMk/>
            <pc:sldMk cId="2300935229" sldId="3554"/>
            <ac:graphicFrameMk id="3" creationId="{A8500CBE-2774-7F2B-D122-FFF13B287BD6}"/>
          </ac:graphicFrameMkLst>
        </pc:graphicFrameChg>
      </pc:sldChg>
      <pc:sldChg chg="modSp mod">
        <pc:chgData name="野澤美雪 / NOZAWA，MIYUKI" userId="95949a39-c9f2-4281-972e-c60c6cc37300" providerId="ADAL" clId="{B2274C9A-0503-474D-9FAA-C44447CBF5E1}" dt="2023-03-29T06:20:39.932" v="882" actId="20577"/>
        <pc:sldMkLst>
          <pc:docMk/>
          <pc:sldMk cId="2674346926" sldId="3556"/>
        </pc:sldMkLst>
        <pc:spChg chg="mod">
          <ac:chgData name="野澤美雪 / NOZAWA，MIYUKI" userId="95949a39-c9f2-4281-972e-c60c6cc37300" providerId="ADAL" clId="{B2274C9A-0503-474D-9FAA-C44447CBF5E1}" dt="2023-03-29T06:20:39.932" v="882" actId="20577"/>
          <ac:spMkLst>
            <pc:docMk/>
            <pc:sldMk cId="2674346926" sldId="3556"/>
            <ac:spMk id="3" creationId="{37AF70FA-19BA-FB58-BE4E-B375EFD53BE5}"/>
          </ac:spMkLst>
        </pc:spChg>
        <pc:spChg chg="mod">
          <ac:chgData name="野澤美雪 / NOZAWA，MIYUKI" userId="95949a39-c9f2-4281-972e-c60c6cc37300" providerId="ADAL" clId="{B2274C9A-0503-474D-9FAA-C44447CBF5E1}" dt="2023-03-29T06:15:25.010" v="817" actId="20577"/>
          <ac:spMkLst>
            <pc:docMk/>
            <pc:sldMk cId="2674346926" sldId="3556"/>
            <ac:spMk id="10" creationId="{2661BFFD-AE83-593B-82FB-526776A38822}"/>
          </ac:spMkLst>
        </pc:spChg>
        <pc:graphicFrameChg chg="modGraphic">
          <ac:chgData name="野澤美雪 / NOZAWA，MIYUKI" userId="95949a39-c9f2-4281-972e-c60c6cc37300" providerId="ADAL" clId="{B2274C9A-0503-474D-9FAA-C44447CBF5E1}" dt="2023-03-29T06:15:31.642" v="822" actId="20577"/>
          <ac:graphicFrameMkLst>
            <pc:docMk/>
            <pc:sldMk cId="2674346926" sldId="3556"/>
            <ac:graphicFrameMk id="13" creationId="{9DAE29E3-F7D7-4CDE-C6E5-0F688D9DA935}"/>
          </ac:graphicFrameMkLst>
        </pc:graphicFrameChg>
      </pc:sldChg>
      <pc:sldChg chg="modSp mod">
        <pc:chgData name="野澤美雪 / NOZAWA，MIYUKI" userId="95949a39-c9f2-4281-972e-c60c6cc37300" providerId="ADAL" clId="{B2274C9A-0503-474D-9FAA-C44447CBF5E1}" dt="2023-03-29T06:07:15.464" v="653" actId="20577"/>
        <pc:sldMkLst>
          <pc:docMk/>
          <pc:sldMk cId="4108526545" sldId="3558"/>
        </pc:sldMkLst>
        <pc:spChg chg="mod">
          <ac:chgData name="野澤美雪 / NOZAWA，MIYUKI" userId="95949a39-c9f2-4281-972e-c60c6cc37300" providerId="ADAL" clId="{B2274C9A-0503-474D-9FAA-C44447CBF5E1}" dt="2023-03-29T06:07:15.464" v="653" actId="20577"/>
          <ac:spMkLst>
            <pc:docMk/>
            <pc:sldMk cId="4108526545" sldId="3558"/>
            <ac:spMk id="10" creationId="{2661BFFD-AE83-593B-82FB-526776A38822}"/>
          </ac:spMkLst>
        </pc:spChg>
      </pc:sldChg>
      <pc:sldChg chg="modSp mod">
        <pc:chgData name="野澤美雪 / NOZAWA，MIYUKI" userId="95949a39-c9f2-4281-972e-c60c6cc37300" providerId="ADAL" clId="{B2274C9A-0503-474D-9FAA-C44447CBF5E1}" dt="2023-03-29T06:27:07.709" v="1061" actId="20577"/>
        <pc:sldMkLst>
          <pc:docMk/>
          <pc:sldMk cId="643174071" sldId="3562"/>
        </pc:sldMkLst>
        <pc:spChg chg="mod">
          <ac:chgData name="野澤美雪 / NOZAWA，MIYUKI" userId="95949a39-c9f2-4281-972e-c60c6cc37300" providerId="ADAL" clId="{B2274C9A-0503-474D-9FAA-C44447CBF5E1}" dt="2023-03-29T06:22:44.465" v="909" actId="20577"/>
          <ac:spMkLst>
            <pc:docMk/>
            <pc:sldMk cId="643174071" sldId="3562"/>
            <ac:spMk id="11" creationId="{3D57C795-7DA8-BEFD-D7BD-9B0E7E7D119B}"/>
          </ac:spMkLst>
        </pc:spChg>
        <pc:spChg chg="mod">
          <ac:chgData name="野澤美雪 / NOZAWA，MIYUKI" userId="95949a39-c9f2-4281-972e-c60c6cc37300" providerId="ADAL" clId="{B2274C9A-0503-474D-9FAA-C44447CBF5E1}" dt="2023-03-29T06:18:07.965" v="864" actId="20577"/>
          <ac:spMkLst>
            <pc:docMk/>
            <pc:sldMk cId="643174071" sldId="3562"/>
            <ac:spMk id="13" creationId="{19E071F2-E464-468A-917B-252737FBFFAF}"/>
          </ac:spMkLst>
        </pc:spChg>
        <pc:spChg chg="mod">
          <ac:chgData name="野澤美雪 / NOZAWA，MIYUKI" userId="95949a39-c9f2-4281-972e-c60c6cc37300" providerId="ADAL" clId="{B2274C9A-0503-474D-9FAA-C44447CBF5E1}" dt="2023-03-29T06:27:07.709" v="1061" actId="20577"/>
          <ac:spMkLst>
            <pc:docMk/>
            <pc:sldMk cId="643174071" sldId="3562"/>
            <ac:spMk id="15" creationId="{8C38C780-E569-B1AC-0EC6-EA899B71634A}"/>
          </ac:spMkLst>
        </pc:spChg>
      </pc:sldChg>
      <pc:sldChg chg="modSp mod">
        <pc:chgData name="野澤美雪 / NOZAWA，MIYUKI" userId="95949a39-c9f2-4281-972e-c60c6cc37300" providerId="ADAL" clId="{B2274C9A-0503-474D-9FAA-C44447CBF5E1}" dt="2023-03-29T05:34:01.218" v="79" actId="20577"/>
        <pc:sldMkLst>
          <pc:docMk/>
          <pc:sldMk cId="3371756277" sldId="3563"/>
        </pc:sldMkLst>
        <pc:spChg chg="mod">
          <ac:chgData name="野澤美雪 / NOZAWA，MIYUKI" userId="95949a39-c9f2-4281-972e-c60c6cc37300" providerId="ADAL" clId="{B2274C9A-0503-474D-9FAA-C44447CBF5E1}" dt="2023-03-29T05:34:01.218" v="79" actId="20577"/>
          <ac:spMkLst>
            <pc:docMk/>
            <pc:sldMk cId="3371756277" sldId="3563"/>
            <ac:spMk id="9" creationId="{78900D56-F42C-EF01-50EE-BB59908FE11E}"/>
          </ac:spMkLst>
        </pc:spChg>
      </pc:sldChg>
      <pc:sldChg chg="modSp mod">
        <pc:chgData name="野澤美雪 / NOZAWA，MIYUKI" userId="95949a39-c9f2-4281-972e-c60c6cc37300" providerId="ADAL" clId="{B2274C9A-0503-474D-9FAA-C44447CBF5E1}" dt="2023-03-29T06:34:30.224" v="1137" actId="20577"/>
        <pc:sldMkLst>
          <pc:docMk/>
          <pc:sldMk cId="4244473943" sldId="3564"/>
        </pc:sldMkLst>
        <pc:spChg chg="mod">
          <ac:chgData name="野澤美雪 / NOZAWA，MIYUKI" userId="95949a39-c9f2-4281-972e-c60c6cc37300" providerId="ADAL" clId="{B2274C9A-0503-474D-9FAA-C44447CBF5E1}" dt="2023-03-29T06:34:30.224" v="1137" actId="20577"/>
          <ac:spMkLst>
            <pc:docMk/>
            <pc:sldMk cId="4244473943" sldId="3564"/>
            <ac:spMk id="7" creationId="{CAE09D40-17E1-094D-3272-9DF10982FD7C}"/>
          </ac:spMkLst>
        </pc:spChg>
        <pc:spChg chg="mod">
          <ac:chgData name="野澤美雪 / NOZAWA，MIYUKI" userId="95949a39-c9f2-4281-972e-c60c6cc37300" providerId="ADAL" clId="{B2274C9A-0503-474D-9FAA-C44447CBF5E1}" dt="2023-03-29T06:02:07.366" v="251" actId="20577"/>
          <ac:spMkLst>
            <pc:docMk/>
            <pc:sldMk cId="4244473943" sldId="3564"/>
            <ac:spMk id="9" creationId="{74D8727C-5583-F92E-10F6-ED1E8C580419}"/>
          </ac:spMkLst>
        </pc:spChg>
      </pc:sldChg>
      <pc:sldChg chg="modSp mod">
        <pc:chgData name="野澤美雪 / NOZAWA，MIYUKI" userId="95949a39-c9f2-4281-972e-c60c6cc37300" providerId="ADAL" clId="{B2274C9A-0503-474D-9FAA-C44447CBF5E1}" dt="2023-03-29T06:02:40.582" v="289" actId="6549"/>
        <pc:sldMkLst>
          <pc:docMk/>
          <pc:sldMk cId="735079055" sldId="3565"/>
        </pc:sldMkLst>
        <pc:spChg chg="mod">
          <ac:chgData name="野澤美雪 / NOZAWA，MIYUKI" userId="95949a39-c9f2-4281-972e-c60c6cc37300" providerId="ADAL" clId="{B2274C9A-0503-474D-9FAA-C44447CBF5E1}" dt="2023-03-29T06:02:40.582" v="289" actId="6549"/>
          <ac:spMkLst>
            <pc:docMk/>
            <pc:sldMk cId="735079055" sldId="3565"/>
            <ac:spMk id="9" creationId="{239260AF-57B2-5665-C676-90665C3EC777}"/>
          </ac:spMkLst>
        </pc:spChg>
      </pc:sldChg>
      <pc:sldChg chg="modSp mod">
        <pc:chgData name="野澤美雪 / NOZAWA，MIYUKI" userId="95949a39-c9f2-4281-972e-c60c6cc37300" providerId="ADAL" clId="{B2274C9A-0503-474D-9FAA-C44447CBF5E1}" dt="2023-03-29T06:37:33.953" v="1171" actId="6549"/>
        <pc:sldMkLst>
          <pc:docMk/>
          <pc:sldMk cId="1398817827" sldId="3567"/>
        </pc:sldMkLst>
        <pc:spChg chg="mod">
          <ac:chgData name="野澤美雪 / NOZAWA，MIYUKI" userId="95949a39-c9f2-4281-972e-c60c6cc37300" providerId="ADAL" clId="{B2274C9A-0503-474D-9FAA-C44447CBF5E1}" dt="2023-03-29T06:37:33.953" v="1171" actId="6549"/>
          <ac:spMkLst>
            <pc:docMk/>
            <pc:sldMk cId="1398817827" sldId="3567"/>
            <ac:spMk id="7" creationId="{C5612DEB-0D5B-DA93-8165-39AA793161FB}"/>
          </ac:spMkLst>
        </pc:spChg>
      </pc:sldChg>
      <pc:sldChg chg="modSp mod">
        <pc:chgData name="野澤美雪 / NOZAWA，MIYUKI" userId="95949a39-c9f2-4281-972e-c60c6cc37300" providerId="ADAL" clId="{B2274C9A-0503-474D-9FAA-C44447CBF5E1}" dt="2023-03-29T06:45:06.843" v="1224" actId="20577"/>
        <pc:sldMkLst>
          <pc:docMk/>
          <pc:sldMk cId="1795659304" sldId="3569"/>
        </pc:sldMkLst>
        <pc:spChg chg="mod">
          <ac:chgData name="野澤美雪 / NOZAWA，MIYUKI" userId="95949a39-c9f2-4281-972e-c60c6cc37300" providerId="ADAL" clId="{B2274C9A-0503-474D-9FAA-C44447CBF5E1}" dt="2023-03-29T06:20:13.346" v="875" actId="20577"/>
          <ac:spMkLst>
            <pc:docMk/>
            <pc:sldMk cId="1795659304" sldId="3569"/>
            <ac:spMk id="3" creationId="{428D18BC-C628-4024-BF06-E36869EC4DDC}"/>
          </ac:spMkLst>
        </pc:spChg>
        <pc:spChg chg="mod">
          <ac:chgData name="野澤美雪 / NOZAWA，MIYUKI" userId="95949a39-c9f2-4281-972e-c60c6cc37300" providerId="ADAL" clId="{B2274C9A-0503-474D-9FAA-C44447CBF5E1}" dt="2023-03-29T06:45:06.843" v="1224" actId="20577"/>
          <ac:spMkLst>
            <pc:docMk/>
            <pc:sldMk cId="1795659304" sldId="3569"/>
            <ac:spMk id="14" creationId="{51F68CAF-AB64-B065-1554-9F18DA62D0F9}"/>
          </ac:spMkLst>
        </pc:spChg>
      </pc:sldChg>
      <pc:sldChg chg="modSp mod">
        <pc:chgData name="野澤美雪 / NOZAWA，MIYUKI" userId="95949a39-c9f2-4281-972e-c60c6cc37300" providerId="ADAL" clId="{B2274C9A-0503-474D-9FAA-C44447CBF5E1}" dt="2023-03-29T06:40:56.374" v="1201" actId="20577"/>
        <pc:sldMkLst>
          <pc:docMk/>
          <pc:sldMk cId="3845149835" sldId="3572"/>
        </pc:sldMkLst>
        <pc:spChg chg="mod">
          <ac:chgData name="野澤美雪 / NOZAWA，MIYUKI" userId="95949a39-c9f2-4281-972e-c60c6cc37300" providerId="ADAL" clId="{B2274C9A-0503-474D-9FAA-C44447CBF5E1}" dt="2023-03-29T06:40:56.374" v="1201" actId="20577"/>
          <ac:spMkLst>
            <pc:docMk/>
            <pc:sldMk cId="3845149835" sldId="3572"/>
            <ac:spMk id="2" creationId="{0B587C76-B1C9-8280-8FC1-D689CEAACC6C}"/>
          </ac:spMkLst>
        </pc:spChg>
      </pc:sldChg>
      <pc:sldChg chg="modSp mod">
        <pc:chgData name="野澤美雪 / NOZAWA，MIYUKI" userId="95949a39-c9f2-4281-972e-c60c6cc37300" providerId="ADAL" clId="{B2274C9A-0503-474D-9FAA-C44447CBF5E1}" dt="2023-03-29T06:22:53.894" v="917" actId="20577"/>
        <pc:sldMkLst>
          <pc:docMk/>
          <pc:sldMk cId="3640325319" sldId="3574"/>
        </pc:sldMkLst>
        <pc:spChg chg="mod">
          <ac:chgData name="野澤美雪 / NOZAWA，MIYUKI" userId="95949a39-c9f2-4281-972e-c60c6cc37300" providerId="ADAL" clId="{B2274C9A-0503-474D-9FAA-C44447CBF5E1}" dt="2023-03-29T06:22:53.894" v="917" actId="20577"/>
          <ac:spMkLst>
            <pc:docMk/>
            <pc:sldMk cId="3640325319" sldId="3574"/>
            <ac:spMk id="3" creationId="{949AAB99-88F3-85C5-EF7B-29659F19F2B7}"/>
          </ac:spMkLst>
        </pc:spChg>
        <pc:spChg chg="mod">
          <ac:chgData name="野澤美雪 / NOZAWA，MIYUKI" userId="95949a39-c9f2-4281-972e-c60c6cc37300" providerId="ADAL" clId="{B2274C9A-0503-474D-9FAA-C44447CBF5E1}" dt="2023-03-29T06:03:57.085" v="384" actId="6549"/>
          <ac:spMkLst>
            <pc:docMk/>
            <pc:sldMk cId="3640325319" sldId="3574"/>
            <ac:spMk id="12" creationId="{23C53A6B-04AE-EBC3-75A4-085D5C6C6A7D}"/>
          </ac:spMkLst>
        </pc:spChg>
      </pc:sldChg>
      <pc:sldChg chg="modSp mod">
        <pc:chgData name="野澤美雪 / NOZAWA，MIYUKI" userId="95949a39-c9f2-4281-972e-c60c6cc37300" providerId="ADAL" clId="{B2274C9A-0503-474D-9FAA-C44447CBF5E1}" dt="2023-03-29T06:25:47.041" v="958" actId="6549"/>
        <pc:sldMkLst>
          <pc:docMk/>
          <pc:sldMk cId="274646025" sldId="3575"/>
        </pc:sldMkLst>
        <pc:spChg chg="mod">
          <ac:chgData name="野澤美雪 / NOZAWA，MIYUKI" userId="95949a39-c9f2-4281-972e-c60c6cc37300" providerId="ADAL" clId="{B2274C9A-0503-474D-9FAA-C44447CBF5E1}" dt="2023-03-29T06:25:47.041" v="958" actId="6549"/>
          <ac:spMkLst>
            <pc:docMk/>
            <pc:sldMk cId="274646025" sldId="3575"/>
            <ac:spMk id="2" creationId="{458099AA-8D97-A395-C38E-86A08D9A1A1E}"/>
          </ac:spMkLst>
        </pc:spChg>
      </pc:sldChg>
      <pc:sldChg chg="modSp mod">
        <pc:chgData name="野澤美雪 / NOZAWA，MIYUKI" userId="95949a39-c9f2-4281-972e-c60c6cc37300" providerId="ADAL" clId="{B2274C9A-0503-474D-9FAA-C44447CBF5E1}" dt="2023-03-29T06:31:32.086" v="1117" actId="20577"/>
        <pc:sldMkLst>
          <pc:docMk/>
          <pc:sldMk cId="1747915699" sldId="3576"/>
        </pc:sldMkLst>
        <pc:spChg chg="mod">
          <ac:chgData name="野澤美雪 / NOZAWA，MIYUKI" userId="95949a39-c9f2-4281-972e-c60c6cc37300" providerId="ADAL" clId="{B2274C9A-0503-474D-9FAA-C44447CBF5E1}" dt="2023-03-29T06:31:32.086" v="1117" actId="20577"/>
          <ac:spMkLst>
            <pc:docMk/>
            <pc:sldMk cId="1747915699" sldId="3576"/>
            <ac:spMk id="2" creationId="{1FC9DE5F-E700-E403-AAE2-CC1160FFB9E0}"/>
          </ac:spMkLst>
        </pc:spChg>
        <pc:spChg chg="mod">
          <ac:chgData name="野澤美雪 / NOZAWA，MIYUKI" userId="95949a39-c9f2-4281-972e-c60c6cc37300" providerId="ADAL" clId="{B2274C9A-0503-474D-9FAA-C44447CBF5E1}" dt="2023-03-29T06:31:12.410" v="1113"/>
          <ac:spMkLst>
            <pc:docMk/>
            <pc:sldMk cId="1747915699" sldId="3576"/>
            <ac:spMk id="11" creationId="{9F202CC6-82B4-3798-BA79-56440CFED2C8}"/>
          </ac:spMkLst>
        </pc:spChg>
      </pc:sldChg>
      <pc:sldChg chg="modSp mod">
        <pc:chgData name="野澤美雪 / NOZAWA，MIYUKI" userId="95949a39-c9f2-4281-972e-c60c6cc37300" providerId="ADAL" clId="{B2274C9A-0503-474D-9FAA-C44447CBF5E1}" dt="2023-03-29T06:04:02.935" v="390" actId="20577"/>
        <pc:sldMkLst>
          <pc:docMk/>
          <pc:sldMk cId="1565686937" sldId="3577"/>
        </pc:sldMkLst>
        <pc:spChg chg="mod">
          <ac:chgData name="野澤美雪 / NOZAWA，MIYUKI" userId="95949a39-c9f2-4281-972e-c60c6cc37300" providerId="ADAL" clId="{B2274C9A-0503-474D-9FAA-C44447CBF5E1}" dt="2023-03-29T06:04:02.935" v="390" actId="20577"/>
          <ac:spMkLst>
            <pc:docMk/>
            <pc:sldMk cId="1565686937" sldId="3577"/>
            <ac:spMk id="3" creationId="{13FE71D3-CA65-F016-2A9C-913626847C6A}"/>
          </ac:spMkLst>
        </pc:spChg>
        <pc:spChg chg="mod">
          <ac:chgData name="野澤美雪 / NOZAWA，MIYUKI" userId="95949a39-c9f2-4281-972e-c60c6cc37300" providerId="ADAL" clId="{B2274C9A-0503-474D-9FAA-C44447CBF5E1}" dt="2023-03-29T05:32:16.824" v="35" actId="20577"/>
          <ac:spMkLst>
            <pc:docMk/>
            <pc:sldMk cId="1565686937" sldId="3577"/>
            <ac:spMk id="10" creationId="{8D289F2E-5BCB-A972-5668-0A86F69D84F5}"/>
          </ac:spMkLst>
        </pc:spChg>
      </pc:sldChg>
      <pc:sldChg chg="modSp mod">
        <pc:chgData name="野澤美雪 / NOZAWA，MIYUKI" userId="95949a39-c9f2-4281-972e-c60c6cc37300" providerId="ADAL" clId="{B2274C9A-0503-474D-9FAA-C44447CBF5E1}" dt="2023-03-29T06:26:15.483" v="997" actId="20577"/>
        <pc:sldMkLst>
          <pc:docMk/>
          <pc:sldMk cId="1781577659" sldId="3578"/>
        </pc:sldMkLst>
        <pc:spChg chg="mod">
          <ac:chgData name="野澤美雪 / NOZAWA，MIYUKI" userId="95949a39-c9f2-4281-972e-c60c6cc37300" providerId="ADAL" clId="{B2274C9A-0503-474D-9FAA-C44447CBF5E1}" dt="2023-03-29T06:26:15.483" v="997" actId="20577"/>
          <ac:spMkLst>
            <pc:docMk/>
            <pc:sldMk cId="1781577659" sldId="3578"/>
            <ac:spMk id="13" creationId="{7BAD8645-2FBB-2C47-D760-24BB514A1DB9}"/>
          </ac:spMkLst>
        </pc:spChg>
      </pc:sldChg>
      <pc:sldChg chg="modSp mod">
        <pc:chgData name="野澤美雪 / NOZAWA，MIYUKI" userId="95949a39-c9f2-4281-972e-c60c6cc37300" providerId="ADAL" clId="{B2274C9A-0503-474D-9FAA-C44447CBF5E1}" dt="2023-03-29T06:41:57.742" v="1207" actId="20577"/>
        <pc:sldMkLst>
          <pc:docMk/>
          <pc:sldMk cId="3748251670" sldId="3579"/>
        </pc:sldMkLst>
        <pc:spChg chg="mod">
          <ac:chgData name="野澤美雪 / NOZAWA，MIYUKI" userId="95949a39-c9f2-4281-972e-c60c6cc37300" providerId="ADAL" clId="{B2274C9A-0503-474D-9FAA-C44447CBF5E1}" dt="2023-03-29T06:31:49.130" v="1119"/>
          <ac:spMkLst>
            <pc:docMk/>
            <pc:sldMk cId="3748251670" sldId="3579"/>
            <ac:spMk id="2" creationId="{C241BC1D-F109-3488-264C-F9DAB7D268B9}"/>
          </ac:spMkLst>
        </pc:spChg>
        <pc:spChg chg="mod">
          <ac:chgData name="野澤美雪 / NOZAWA，MIYUKI" userId="95949a39-c9f2-4281-972e-c60c6cc37300" providerId="ADAL" clId="{B2274C9A-0503-474D-9FAA-C44447CBF5E1}" dt="2023-03-29T06:41:57.742" v="1207" actId="20577"/>
          <ac:spMkLst>
            <pc:docMk/>
            <pc:sldMk cId="3748251670" sldId="3579"/>
            <ac:spMk id="3" creationId="{B956095E-ACFE-C4A1-AD50-8F2CE02ACBF1}"/>
          </ac:spMkLst>
        </pc:spChg>
      </pc:sldChg>
      <pc:sldChg chg="modSp mod">
        <pc:chgData name="野澤美雪 / NOZAWA，MIYUKI" userId="95949a39-c9f2-4281-972e-c60c6cc37300" providerId="ADAL" clId="{B2274C9A-0503-474D-9FAA-C44447CBF5E1}" dt="2023-03-29T06:26:56.284" v="1049" actId="20577"/>
        <pc:sldMkLst>
          <pc:docMk/>
          <pc:sldMk cId="2564401000" sldId="3581"/>
        </pc:sldMkLst>
        <pc:graphicFrameChg chg="modGraphic">
          <ac:chgData name="野澤美雪 / NOZAWA，MIYUKI" userId="95949a39-c9f2-4281-972e-c60c6cc37300" providerId="ADAL" clId="{B2274C9A-0503-474D-9FAA-C44447CBF5E1}" dt="2023-03-29T06:26:56.284" v="1049" actId="20577"/>
          <ac:graphicFrameMkLst>
            <pc:docMk/>
            <pc:sldMk cId="2564401000" sldId="3581"/>
            <ac:graphicFrameMk id="3" creationId="{A8500CBE-2774-7F2B-D122-FFF13B287BD6}"/>
          </ac:graphicFrameMkLst>
        </pc:graphicFrameChg>
      </pc:sldChg>
      <pc:sldChg chg="modSp mod">
        <pc:chgData name="野澤美雪 / NOZAWA，MIYUKI" userId="95949a39-c9f2-4281-972e-c60c6cc37300" providerId="ADAL" clId="{B2274C9A-0503-474D-9FAA-C44447CBF5E1}" dt="2023-03-29T06:27:02.001" v="1055" actId="20577"/>
        <pc:sldMkLst>
          <pc:docMk/>
          <pc:sldMk cId="3563163292" sldId="3582"/>
        </pc:sldMkLst>
        <pc:spChg chg="mod">
          <ac:chgData name="野澤美雪 / NOZAWA，MIYUKI" userId="95949a39-c9f2-4281-972e-c60c6cc37300" providerId="ADAL" clId="{B2274C9A-0503-474D-9FAA-C44447CBF5E1}" dt="2023-03-29T06:27:02.001" v="1055" actId="20577"/>
          <ac:spMkLst>
            <pc:docMk/>
            <pc:sldMk cId="3563163292" sldId="3582"/>
            <ac:spMk id="12" creationId="{1F31C875-335A-4357-A1AB-5439F46EF9FB}"/>
          </ac:spMkLst>
        </pc:spChg>
      </pc:sldChg>
      <pc:sldChg chg="modSp mod">
        <pc:chgData name="野澤美雪 / NOZAWA，MIYUKI" userId="95949a39-c9f2-4281-972e-c60c6cc37300" providerId="ADAL" clId="{B2274C9A-0503-474D-9FAA-C44447CBF5E1}" dt="2023-03-29T06:06:23.046" v="589" actId="20577"/>
        <pc:sldMkLst>
          <pc:docMk/>
          <pc:sldMk cId="2089430782" sldId="3583"/>
        </pc:sldMkLst>
        <pc:spChg chg="mod">
          <ac:chgData name="野澤美雪 / NOZAWA，MIYUKI" userId="95949a39-c9f2-4281-972e-c60c6cc37300" providerId="ADAL" clId="{B2274C9A-0503-474D-9FAA-C44447CBF5E1}" dt="2023-03-29T06:06:23.046" v="589" actId="20577"/>
          <ac:spMkLst>
            <pc:docMk/>
            <pc:sldMk cId="2089430782" sldId="3583"/>
            <ac:spMk id="11" creationId="{415B4A19-9266-5CCC-502C-EA239F4C27CF}"/>
          </ac:spMkLst>
        </pc:spChg>
      </pc:sldChg>
      <pc:sldChg chg="modSp mod">
        <pc:chgData name="野澤美雪 / NOZAWA，MIYUKI" userId="95949a39-c9f2-4281-972e-c60c6cc37300" providerId="ADAL" clId="{B2274C9A-0503-474D-9FAA-C44447CBF5E1}" dt="2023-03-29T06:42:11.474" v="1212" actId="20577"/>
        <pc:sldMkLst>
          <pc:docMk/>
          <pc:sldMk cId="2430503599" sldId="3584"/>
        </pc:sldMkLst>
        <pc:spChg chg="mod">
          <ac:chgData name="野澤美雪 / NOZAWA，MIYUKI" userId="95949a39-c9f2-4281-972e-c60c6cc37300" providerId="ADAL" clId="{B2274C9A-0503-474D-9FAA-C44447CBF5E1}" dt="2023-03-29T05:33:06.455" v="54" actId="20577"/>
          <ac:spMkLst>
            <pc:docMk/>
            <pc:sldMk cId="2430503599" sldId="3584"/>
            <ac:spMk id="3" creationId="{7CEF0C73-05D8-2E85-A868-21965CE43F78}"/>
          </ac:spMkLst>
        </pc:spChg>
        <pc:spChg chg="mod">
          <ac:chgData name="野澤美雪 / NOZAWA，MIYUKI" userId="95949a39-c9f2-4281-972e-c60c6cc37300" providerId="ADAL" clId="{B2274C9A-0503-474D-9FAA-C44447CBF5E1}" dt="2023-03-29T06:42:11.474" v="1212" actId="20577"/>
          <ac:spMkLst>
            <pc:docMk/>
            <pc:sldMk cId="2430503599" sldId="3584"/>
            <ac:spMk id="6" creationId="{758D6F8C-FB3E-E0B3-7670-2E3A8678250A}"/>
          </ac:spMkLst>
        </pc:spChg>
      </pc:sldChg>
      <pc:sldChg chg="modSp mod">
        <pc:chgData name="野澤美雪 / NOZAWA，MIYUKI" userId="95949a39-c9f2-4281-972e-c60c6cc37300" providerId="ADAL" clId="{B2274C9A-0503-474D-9FAA-C44447CBF5E1}" dt="2023-03-29T06:39:06.950" v="1193" actId="20577"/>
        <pc:sldMkLst>
          <pc:docMk/>
          <pc:sldMk cId="1696599309" sldId="3585"/>
        </pc:sldMkLst>
        <pc:spChg chg="mod">
          <ac:chgData name="野澤美雪 / NOZAWA，MIYUKI" userId="95949a39-c9f2-4281-972e-c60c6cc37300" providerId="ADAL" clId="{B2274C9A-0503-474D-9FAA-C44447CBF5E1}" dt="2023-03-29T06:39:06.950" v="1193" actId="20577"/>
          <ac:spMkLst>
            <pc:docMk/>
            <pc:sldMk cId="1696599309" sldId="3585"/>
            <ac:spMk id="7" creationId="{8EEA1CC1-8D46-3626-E199-D8B1E7B0155C}"/>
          </ac:spMkLst>
        </pc:spChg>
      </pc:sldChg>
      <pc:sldChg chg="modSp mod">
        <pc:chgData name="野澤美雪 / NOZAWA，MIYUKI" userId="95949a39-c9f2-4281-972e-c60c6cc37300" providerId="ADAL" clId="{B2274C9A-0503-474D-9FAA-C44447CBF5E1}" dt="2023-03-29T05:34:41.199" v="117" actId="20577"/>
        <pc:sldMkLst>
          <pc:docMk/>
          <pc:sldMk cId="90585941" sldId="3586"/>
        </pc:sldMkLst>
        <pc:spChg chg="mod">
          <ac:chgData name="野澤美雪 / NOZAWA，MIYUKI" userId="95949a39-c9f2-4281-972e-c60c6cc37300" providerId="ADAL" clId="{B2274C9A-0503-474D-9FAA-C44447CBF5E1}" dt="2023-03-29T05:34:41.199" v="117" actId="20577"/>
          <ac:spMkLst>
            <pc:docMk/>
            <pc:sldMk cId="90585941" sldId="3586"/>
            <ac:spMk id="13" creationId="{3323364E-121B-3EE3-C2E8-1E92682C496C}"/>
          </ac:spMkLst>
        </pc:spChg>
      </pc:sldChg>
      <pc:sldChg chg="modSp mod">
        <pc:chgData name="野澤美雪 / NOZAWA，MIYUKI" userId="95949a39-c9f2-4281-972e-c60c6cc37300" providerId="ADAL" clId="{B2274C9A-0503-474D-9FAA-C44447CBF5E1}" dt="2023-03-29T06:21:55.144" v="901" actId="20577"/>
        <pc:sldMkLst>
          <pc:docMk/>
          <pc:sldMk cId="3894085036" sldId="3587"/>
        </pc:sldMkLst>
        <pc:spChg chg="mod">
          <ac:chgData name="野澤美雪 / NOZAWA，MIYUKI" userId="95949a39-c9f2-4281-972e-c60c6cc37300" providerId="ADAL" clId="{B2274C9A-0503-474D-9FAA-C44447CBF5E1}" dt="2023-03-29T06:21:55.144" v="901" actId="20577"/>
          <ac:spMkLst>
            <pc:docMk/>
            <pc:sldMk cId="3894085036" sldId="3587"/>
            <ac:spMk id="12" creationId="{010C8280-E07B-96B6-B41A-47BF104BC080}"/>
          </ac:spMkLst>
        </pc:spChg>
        <pc:spChg chg="mod">
          <ac:chgData name="野澤美雪 / NOZAWA，MIYUKI" userId="95949a39-c9f2-4281-972e-c60c6cc37300" providerId="ADAL" clId="{B2274C9A-0503-474D-9FAA-C44447CBF5E1}" dt="2023-03-29T06:15:14.757" v="807" actId="20577"/>
          <ac:spMkLst>
            <pc:docMk/>
            <pc:sldMk cId="3894085036" sldId="3587"/>
            <ac:spMk id="14" creationId="{D35EA361-D217-FF03-D62C-B1CE6C448C25}"/>
          </ac:spMkLst>
        </pc:spChg>
      </pc:sldChg>
      <pc:sldChg chg="modSp mod">
        <pc:chgData name="野澤美雪 / NOZAWA，MIYUKI" userId="95949a39-c9f2-4281-972e-c60c6cc37300" providerId="ADAL" clId="{B2274C9A-0503-474D-9FAA-C44447CBF5E1}" dt="2023-03-29T06:26:21.029" v="1003" actId="20577"/>
        <pc:sldMkLst>
          <pc:docMk/>
          <pc:sldMk cId="954814526" sldId="3588"/>
        </pc:sldMkLst>
        <pc:spChg chg="mod">
          <ac:chgData name="野澤美雪 / NOZAWA，MIYUKI" userId="95949a39-c9f2-4281-972e-c60c6cc37300" providerId="ADAL" clId="{B2274C9A-0503-474D-9FAA-C44447CBF5E1}" dt="2023-03-29T06:26:21.029" v="1003" actId="20577"/>
          <ac:spMkLst>
            <pc:docMk/>
            <pc:sldMk cId="954814526" sldId="3588"/>
            <ac:spMk id="13" creationId="{635ED811-B532-D714-7319-62F8BE1746D8}"/>
          </ac:spMkLst>
        </pc:spChg>
      </pc:sldChg>
      <pc:sldChg chg="modSp mod">
        <pc:chgData name="野澤美雪 / NOZAWA，MIYUKI" userId="95949a39-c9f2-4281-972e-c60c6cc37300" providerId="ADAL" clId="{B2274C9A-0503-474D-9FAA-C44447CBF5E1}" dt="2023-03-29T06:05:05.511" v="480" actId="6549"/>
        <pc:sldMkLst>
          <pc:docMk/>
          <pc:sldMk cId="3852888363" sldId="3589"/>
        </pc:sldMkLst>
        <pc:spChg chg="mod">
          <ac:chgData name="野澤美雪 / NOZAWA，MIYUKI" userId="95949a39-c9f2-4281-972e-c60c6cc37300" providerId="ADAL" clId="{B2274C9A-0503-474D-9FAA-C44447CBF5E1}" dt="2023-03-29T06:05:05.511" v="480" actId="6549"/>
          <ac:spMkLst>
            <pc:docMk/>
            <pc:sldMk cId="3852888363" sldId="3589"/>
            <ac:spMk id="13" creationId="{AC3113B7-979A-A9CE-6581-EBD456323907}"/>
          </ac:spMkLst>
        </pc:spChg>
      </pc:sldChg>
      <pc:sldChg chg="modSp mod">
        <pc:chgData name="野澤美雪 / NOZAWA，MIYUKI" userId="95949a39-c9f2-4281-972e-c60c6cc37300" providerId="ADAL" clId="{B2274C9A-0503-474D-9FAA-C44447CBF5E1}" dt="2023-03-29T06:34:38.448" v="1149" actId="20577"/>
        <pc:sldMkLst>
          <pc:docMk/>
          <pc:sldMk cId="769132485" sldId="3591"/>
        </pc:sldMkLst>
        <pc:spChg chg="mod">
          <ac:chgData name="野澤美雪 / NOZAWA，MIYUKI" userId="95949a39-c9f2-4281-972e-c60c6cc37300" providerId="ADAL" clId="{B2274C9A-0503-474D-9FAA-C44447CBF5E1}" dt="2023-03-29T06:16:02.458" v="856" actId="20577"/>
          <ac:spMkLst>
            <pc:docMk/>
            <pc:sldMk cId="769132485" sldId="3591"/>
            <ac:spMk id="2" creationId="{E42FCD7A-656B-3810-3006-CED9EDDB0948}"/>
          </ac:spMkLst>
        </pc:spChg>
        <pc:spChg chg="mod">
          <ac:chgData name="野澤美雪 / NOZAWA，MIYUKI" userId="95949a39-c9f2-4281-972e-c60c6cc37300" providerId="ADAL" clId="{B2274C9A-0503-474D-9FAA-C44447CBF5E1}" dt="2023-03-29T06:34:38.448" v="1149" actId="20577"/>
          <ac:spMkLst>
            <pc:docMk/>
            <pc:sldMk cId="769132485" sldId="3591"/>
            <ac:spMk id="3" creationId="{B72AA252-458D-467C-15B1-5B9FB6B5E41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2023/3/29</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2023/3/29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2023/3/29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2023/3/29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2023/3/29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2023/3/29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2023/3/29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2023/3/29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2023/3/29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2023/3/29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②区間異動が生じた場合、異動が生じた</a:t>
                      </a:r>
                      <a:r>
                        <a:rPr kumimoji="1" lang="ja-JP" altLang="en-US" sz="1050" b="1" u="sng">
                          <a:latin typeface="Meiryo UI" panose="020B0604030504040204" pitchFamily="50" charset="-128"/>
                          <a:ea typeface="Meiryo UI" panose="020B0604030504040204" pitchFamily="50" charset="-128"/>
                        </a:rPr>
                        <a:t>期別以降</a:t>
                      </a:r>
                      <a:r>
                        <a:rPr kumimoji="1" lang="ja-JP" altLang="en-US" sz="1050">
                          <a:latin typeface="Meiryo UI" panose="020B0604030504040204" pitchFamily="50" charset="-128"/>
                          <a:ea typeface="Meiryo UI" panose="020B0604030504040204" pitchFamily="50" charset="-128"/>
                        </a:rPr>
                        <a:t>、賦課区を変更する。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③区間異動が生じた場合、異動が生じた</a:t>
                      </a:r>
                      <a:r>
                        <a:rPr kumimoji="1" lang="ja-JP" altLang="en-US" sz="1050" b="1" u="sng">
                          <a:latin typeface="Meiryo UI" panose="020B0604030504040204" pitchFamily="50" charset="-128"/>
                          <a:ea typeface="Meiryo UI" panose="020B0604030504040204" pitchFamily="50" charset="-128"/>
                        </a:rPr>
                        <a:t>期別の翌期</a:t>
                      </a:r>
                      <a:r>
                        <a:rPr kumimoji="1" lang="ja-JP" altLang="en-US" sz="1050">
                          <a:latin typeface="Meiryo UI" panose="020B0604030504040204" pitchFamily="50" charset="-128"/>
                          <a:ea typeface="Meiryo UI" panose="020B0604030504040204" pitchFamily="50" charset="-128"/>
                        </a:rPr>
                        <a:t>以降、賦課区を変更する。</a:t>
                      </a:r>
                      <a:endParaRPr kumimoji="1" lang="en-US" altLang="ja-JP" sz="1050" u="sng">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a:latin typeface="Meiryo UI" panose="020B0604030504040204" pitchFamily="50" charset="-128"/>
                          <a:ea typeface="Meiryo UI" panose="020B0604030504040204" pitchFamily="50" charset="-128"/>
                        </a:rPr>
                        <a:t>④区間異動が生じた場合、異動が生じた</a:t>
                      </a:r>
                      <a:r>
                        <a:rPr kumimoji="1" lang="ja-JP" altLang="en-US" sz="1050" b="1" u="sng">
                          <a:latin typeface="Meiryo UI" panose="020B0604030504040204" pitchFamily="50" charset="-128"/>
                          <a:ea typeface="Meiryo UI" panose="020B0604030504040204" pitchFamily="50" charset="-128"/>
                        </a:rPr>
                        <a:t>期別以降及び過去履歴すべてに対し</a:t>
                      </a:r>
                      <a:r>
                        <a:rPr kumimoji="1" lang="ja-JP" altLang="en-US" sz="105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通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多岐にわたる</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u="sng">
                          <a:latin typeface="Meiryo UI" panose="020B0604030504040204" pitchFamily="50" charset="-128"/>
                          <a:ea typeface="Meiryo UI" panose="020B0604030504040204" pitchFamily="50" charset="-128"/>
                        </a:rPr>
                        <a:t>滞納処分の登録を行ったユーザに所属する行政区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a:t>
                      </a:r>
                      <a:r>
                        <a:rPr kumimoji="1" lang="ja-JP" altLang="en-US" sz="1050" b="1" u="sng">
                          <a:latin typeface="Meiryo UI" panose="020B0604030504040204" pitchFamily="50" charset="-128"/>
                          <a:ea typeface="Meiryo UI" panose="020B0604030504040204" pitchFamily="50" charset="-128"/>
                        </a:rPr>
                        <a:t>直近の資格区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③管理していない政令市も存在する。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「処分区」については以下の通り記載する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権限制御</a:t>
                      </a:r>
                      <a:r>
                        <a:rPr kumimoji="1" lang="en-US" altLang="ja-JP" sz="1050" b="1">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a:latin typeface="Meiryo UI" panose="020B0604030504040204" pitchFamily="50" charset="-128"/>
                          <a:ea typeface="Meiryo UI" panose="020B0604030504040204" pitchFamily="50" charset="-128"/>
                        </a:rPr>
                        <a:t>とする。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②該当する</a:t>
                      </a:r>
                      <a:r>
                        <a:rPr kumimoji="1" lang="ja-JP" altLang="en-US" sz="1050" b="1">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a:latin typeface="Meiryo UI" panose="020B0604030504040204" pitchFamily="50" charset="-128"/>
                          <a:ea typeface="Meiryo UI" panose="020B0604030504040204" pitchFamily="50" charset="-128"/>
                        </a:rPr>
                        <a:t>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不正・不当利得：たとえば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表の通り、「区情報の定義」を行いたい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９の「住民からの申請を受け付けた区」で定義した通り、政令市毎に様々な考え方があるため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の通り要件を定義する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の通り要件を定義する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直近の資格区含め、改めて賦課区と同等の権限制御を有すよう以下の通り標準仕様書へ記載する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２の通り、対象外の機能であることが判別できるようにする前提。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699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番号、メールアドレス、窓口番号を全て含んでいるものと考えてよいか。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32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について、保険証には証明者名「市」の下に（資格区）を記載している。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①帳票を行政区＋管轄郵便局</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区外分で山分けする機能が必要</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7288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行政区の観点から若干外れるが、被保険者証一斉更新時には、特別料金の適用を条件をクリアーするために、郵便重量を意識して、世帯人数別に山分けも意識している。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申請書・証関係については、「保険者番号」が必要とのご意見を複数頂いたことから、以下の通り定義を行うこととした。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該当しないと判断したものは従前通りパラメータによる選択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上表の通り、区情報を設定する要件を定義</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現状の記載の通り区情報の設定内容を定める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区情報の設定について以下の通り定義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4" ma:contentTypeDescription="新しいドキュメントを作成します。" ma:contentTypeScope="" ma:versionID="58b8dd6ef36762c8b8e03bcf0e6a27e5">
  <xsd:schema xmlns:xsd="http://www.w3.org/2001/XMLSchema" xmlns:xs="http://www.w3.org/2001/XMLSchema" xmlns:p="http://schemas.microsoft.com/office/2006/metadata/properties" xmlns:ns2="b99998fb-10e3-408c-a036-282b210bae51" targetNamespace="http://schemas.microsoft.com/office/2006/metadata/properties" ma:root="true" ma:fieldsID="d3be6a456ef9f903006f49aab9dcf93f" ns2:_="">
    <xsd:import namespace="b99998fb-10e3-408c-a036-282b210bae51"/>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09C3C5-6D8E-4E81-8DB4-C91FA8F730D0}"/>
</file>

<file path=customXml/itemProps2.xml><?xml version="1.0" encoding="utf-8"?>
<ds:datastoreItem xmlns:ds="http://schemas.openxmlformats.org/officeDocument/2006/customXml" ds:itemID="{4CBE61BF-8676-4C87-8781-47F4DF985F79}">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b99998fb-10e3-408c-a036-282b210bae51"/>
    <ds:schemaRef ds:uri="http://www.w3.org/XML/1998/namespace"/>
    <ds:schemaRef ds:uri="http://purl.org/dc/dcmitype/"/>
  </ds:schemaRefs>
</ds:datastoreItem>
</file>

<file path=customXml/itemProps3.xml><?xml version="1.0" encoding="utf-8"?>
<ds:datastoreItem xmlns:ds="http://schemas.openxmlformats.org/officeDocument/2006/customXml" ds:itemID="{72F52176-7389-4638-9804-BDBFD8E8748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491</TotalTime>
  <Words>23439</Words>
  <PresentationFormat>画面に合わせる (4:3)</PresentationFormat>
  <Paragraphs>1176</Paragraphs>
  <Slides>53</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53</vt:i4>
      </vt:variant>
    </vt:vector>
  </HeadingPairs>
  <TitlesOfParts>
    <vt:vector size="58" baseType="lpstr">
      <vt:lpstr>Meiryo UI</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2021-08-20T08:07:01Z</cp:lastPrinted>
  <dcterms:created xsi:type="dcterms:W3CDTF">2017-02-28T14:15:35Z</dcterms:created>
  <dcterms:modified xsi:type="dcterms:W3CDTF">2023-03-29T06:45:08Z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