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111" r:id="rId5"/>
    <p:sldId id="3592" r:id="rId6"/>
    <p:sldId id="3595" r:id="rId7"/>
    <p:sldId id="3596" r:id="rId8"/>
    <p:sldId id="3597" r:id="rId9"/>
    <p:sldId id="3598" r:id="rId1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68958"/>
              </p:ext>
            </p:extLst>
          </p:nvPr>
        </p:nvGraphicFramePr>
        <p:xfrm>
          <a:off x="219828" y="710941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30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国民健康保険被保険者証兼高齢受給者証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779822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納税相談通知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国民健康保険被保険者証返還予告通知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短期被保険者証有効期限切れ通知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703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24782"/>
              </p:ext>
            </p:extLst>
          </p:nvPr>
        </p:nvGraphicFramePr>
        <p:xfrm>
          <a:off x="218102" y="394821"/>
          <a:ext cx="8534337" cy="6068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44865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4096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32169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356146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460998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4" ma:contentTypeDescription="新しいドキュメントを作成します。" ma:contentTypeScope="" ma:versionID="58b8dd6ef36762c8b8e03bcf0e6a27e5">
  <xsd:schema xmlns:xsd="http://www.w3.org/2001/XMLSchema" xmlns:xs="http://www.w3.org/2001/XMLSchema" xmlns:p="http://schemas.microsoft.com/office/2006/metadata/properties" xmlns:ns2="b99998fb-10e3-408c-a036-282b210bae51" targetNamespace="http://schemas.microsoft.com/office/2006/metadata/properties" ma:root="true" ma:fieldsID="d3be6a456ef9f903006f49aab9dcf93f" ns2:_="">
    <xsd:import namespace="b99998fb-10e3-408c-a036-282b210bae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BE61BF-8676-4C87-8781-47F4DF985F7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99998fb-10e3-408c-a036-282b210bae5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181D0A-6EBF-451A-8400-78D71F6EA304}"/>
</file>

<file path=customXml/itemProps3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1831</Words>
  <PresentationFormat>画面に合わせる (4:3)</PresentationFormat>
  <Paragraphs>278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2023-03-15T08:16:42Z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