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7"/>
  </p:notesMasterIdLst>
  <p:handoutMasterIdLst>
    <p:handoutMasterId r:id="rId8"/>
  </p:handoutMasterIdLst>
  <p:sldIdLst>
    <p:sldId id="3111" r:id="rId5"/>
    <p:sldId id="344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344"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396995C2-F718-41A3-A7CB-C04C639D86EE}"/>
    <pc:docChg chg="undo custSel modSld">
      <pc:chgData name="野澤美雪 / NOZAWA，MIYUKI" userId="95949a39-c9f2-4281-972e-c60c6cc37300" providerId="ADAL" clId="{396995C2-F718-41A3-A7CB-C04C639D86EE}" dt="2023-03-22T08:05:14.272" v="421" actId="20577"/>
      <pc:docMkLst>
        <pc:docMk/>
      </pc:docMkLst>
      <pc:sldChg chg="addSp modSp mod">
        <pc:chgData name="野澤美雪 / NOZAWA，MIYUKI" userId="95949a39-c9f2-4281-972e-c60c6cc37300" providerId="ADAL" clId="{396995C2-F718-41A3-A7CB-C04C639D86EE}" dt="2023-03-22T08:05:14.272" v="421" actId="20577"/>
        <pc:sldMkLst>
          <pc:docMk/>
          <pc:sldMk cId="432259569" sldId="3449"/>
        </pc:sldMkLst>
        <pc:spChg chg="add mod">
          <ac:chgData name="野澤美雪 / NOZAWA，MIYUKI" userId="95949a39-c9f2-4281-972e-c60c6cc37300" providerId="ADAL" clId="{396995C2-F718-41A3-A7CB-C04C639D86EE}" dt="2023-03-22T08:05:14.272" v="421" actId="20577"/>
          <ac:spMkLst>
            <pc:docMk/>
            <pc:sldMk cId="432259569" sldId="3449"/>
            <ac:spMk id="3" creationId="{60BD9FBF-1B09-3FE5-157C-0222564ED04D}"/>
          </ac:spMkLst>
        </pc:spChg>
        <pc:spChg chg="mod">
          <ac:chgData name="野澤美雪 / NOZAWA，MIYUKI" userId="95949a39-c9f2-4281-972e-c60c6cc37300" providerId="ADAL" clId="{396995C2-F718-41A3-A7CB-C04C639D86EE}" dt="2023-03-22T01:19:44.607" v="1" actId="1036"/>
          <ac:spMkLst>
            <pc:docMk/>
            <pc:sldMk cId="432259569" sldId="3449"/>
            <ac:spMk id="7" creationId="{8E231AFD-2E9B-4159-8C06-3742381DD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4" ma:contentTypeDescription="新しいドキュメントを作成します。" ma:contentTypeScope="" ma:versionID="58b8dd6ef36762c8b8e03bcf0e6a27e5">
  <xsd:schema xmlns:xsd="http://www.w3.org/2001/XMLSchema" xmlns:xs="http://www.w3.org/2001/XMLSchema" xmlns:p="http://schemas.microsoft.com/office/2006/metadata/properties" xmlns:ns2="b99998fb-10e3-408c-a036-282b210bae51" targetNamespace="http://schemas.microsoft.com/office/2006/metadata/properties" ma:root="true" ma:fieldsID="d3be6a456ef9f903006f49aab9dcf93f" ns2:_="">
    <xsd:import namespace="b99998fb-10e3-408c-a036-282b210bae5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purl.org/dc/elements/1.1/"/>
    <ds:schemaRef ds:uri="http://schemas.microsoft.com/office/2006/metadata/properties"/>
    <ds:schemaRef ds:uri="b99998fb-10e3-408c-a036-282b210bae51"/>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C4159311-7AAC-454E-B437-31A8A40E6F9C}"/>
</file>

<file path=docProps/app.xml><?xml version="1.0" encoding="utf-8"?>
<Properties xmlns="http://schemas.openxmlformats.org/officeDocument/2006/extended-properties" xmlns:vt="http://schemas.openxmlformats.org/officeDocument/2006/docPropsVTypes">
  <TotalTime>825</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2023-03-22T08:05:24Z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