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648" r:id="rId4"/>
  </p:sldMasterIdLst>
  <p:notesMasterIdLst>
    <p:notesMasterId r:id="rId11"/>
  </p:notesMasterIdLst>
  <p:handoutMasterIdLst>
    <p:handoutMasterId r:id="rId12"/>
  </p:handoutMasterIdLst>
  <p:sldIdLst>
    <p:sldId id="3111" r:id="rId5"/>
    <p:sldId id="3592" r:id="rId6"/>
    <p:sldId id="3595" r:id="rId7"/>
    <p:sldId id="3596" r:id="rId8"/>
    <p:sldId id="3597" r:id="rId9"/>
    <p:sldId id="3598" r:id="rId10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9" d="100"/>
          <a:sy n="99" d="100"/>
        </p:scale>
        <p:origin x="186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handoutMaster" Target="handoutMasters/handoutMaster1.xml"/><Relationship Id="rId17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竹之内翔太郎 / Takenouchi，Shotaro" userId="723b3f84-3577-4758-a170-91c37afbfbe0" providerId="ADAL" clId="{C4C6D802-ABC9-4A55-A025-345322144985}"/>
    <pc:docChg chg="custSel modSld">
      <pc:chgData name="竹之内翔太郎 / Takenouchi，Shotaro" userId="723b3f84-3577-4758-a170-91c37afbfbe0" providerId="ADAL" clId="{C4C6D802-ABC9-4A55-A025-345322144985}" dt="2023-03-15T08:16:31.803" v="31" actId="207"/>
      <pc:docMkLst>
        <pc:docMk/>
      </pc:docMkLst>
      <pc:sldChg chg="modSp mod">
        <pc:chgData name="竹之内翔太郎 / Takenouchi，Shotaro" userId="723b3f84-3577-4758-a170-91c37afbfbe0" providerId="ADAL" clId="{C4C6D802-ABC9-4A55-A025-345322144985}" dt="2023-03-15T08:16:31.803" v="31" actId="207"/>
        <pc:sldMkLst>
          <pc:docMk/>
          <pc:sldMk cId="1448125513" sldId="3597"/>
        </pc:sldMkLst>
        <pc:graphicFrameChg chg="modGraphic">
          <ac:chgData name="竹之内翔太郎 / Takenouchi，Shotaro" userId="723b3f84-3577-4758-a170-91c37afbfbe0" providerId="ADAL" clId="{C4C6D802-ABC9-4A55-A025-345322144985}" dt="2023-03-15T08:16:31.803" v="31" actId="207"/>
          <ac:graphicFrameMkLst>
            <pc:docMk/>
            <pc:sldMk cId="1448125513" sldId="3597"/>
            <ac:graphicFrameMk id="9" creationId="{EA775BDC-67BA-2B3B-D739-FEF9CF8D7D07}"/>
          </ac:graphicFrameMkLst>
        </pc:graphicFrame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なお、本資料の内容はあくまで参考であり、この通りに機能を実装することを強制するものではない。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8668958"/>
              </p:ext>
            </p:extLst>
          </p:nvPr>
        </p:nvGraphicFramePr>
        <p:xfrm>
          <a:off x="219828" y="710941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30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国民健康保険被保険者証兼高齢受給者証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  <a:tr h="11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限度額適用・標準負担額減額認定証交付申請兼入院日数届書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24779822"/>
                  </a:ext>
                </a:extLst>
              </a:tr>
              <a:tr h="23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納税相談通知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国民健康保険被保険者証返還予告通知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短期被保険者証有効期限切れ通知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17038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9624782"/>
              </p:ext>
            </p:extLst>
          </p:nvPr>
        </p:nvGraphicFramePr>
        <p:xfrm>
          <a:off x="218102" y="394821"/>
          <a:ext cx="8534337" cy="6068358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4448651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97440961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7032169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4596549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4356146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1460998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AF0A40D866770841BFAF1942E268FAD4" ma:contentTypeVersion="4" ma:contentTypeDescription="新しいドキュメントを作成します。" ma:contentTypeScope="" ma:versionID="58b8dd6ef36762c8b8e03bcf0e6a27e5">
  <xsd:schema xmlns:xsd="http://www.w3.org/2001/XMLSchema" xmlns:xs="http://www.w3.org/2001/XMLSchema" xmlns:p="http://schemas.microsoft.com/office/2006/metadata/properties" xmlns:ns2="b99998fb-10e3-408c-a036-282b210bae51" targetNamespace="http://schemas.microsoft.com/office/2006/metadata/properties" ma:root="true" ma:fieldsID="d3be6a456ef9f903006f49aab9dcf93f" ns2:_="">
    <xsd:import namespace="b99998fb-10e3-408c-a036-282b210bae5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99998fb-10e3-408c-a036-282b210bae5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11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4CBE61BF-8676-4C87-8781-47F4DF985F79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b99998fb-10e3-408c-a036-282b210bae51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87181D0A-6EBF-451A-8400-78D71F6EA304}"/>
</file>

<file path=customXml/itemProps3.xml><?xml version="1.0" encoding="utf-8"?>
<ds:datastoreItem xmlns:ds="http://schemas.openxmlformats.org/officeDocument/2006/customXml" ds:itemID="{72F52176-7389-4638-9804-BDBFD8E8748F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407</TotalTime>
  <Words>1831</Words>
  <PresentationFormat>画面に合わせる (4:3)</PresentationFormat>
  <Paragraphs>278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Meiryo UI</vt:lpstr>
      <vt:lpstr>Arial</vt:lpstr>
      <vt:lpstr>Calibri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2021-08-20T08:07:01Z</cp:lastPrinted>
  <dcterms:created xsi:type="dcterms:W3CDTF">2017-02-28T14:15:35Z</dcterms:created>
  <dcterms:modified xsi:type="dcterms:W3CDTF">2023-03-15T08:16:42Z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0x010100AF0A40D866770841BFAF1942E268FAD4</vt:lpwstr>
  </property>
</Properties>
</file>

<file path=docProps/thumbnail.jpeg>
</file>