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ppt/changesInfos/changesInfo1.xml" ContentType="application/vnd.ms-powerpoint.changesinfo+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8" r:id="rId4"/>
  </p:sldMasterIdLst>
  <p:notesMasterIdLst>
    <p:notesMasterId r:id="rId12"/>
  </p:notesMasterIdLst>
  <p:handoutMasterIdLst>
    <p:handoutMasterId r:id="rId13"/>
  </p:handoutMasterIdLst>
  <p:sldIdLst>
    <p:sldId id="3111" r:id="rId5"/>
    <p:sldId id="3207" r:id="rId6"/>
    <p:sldId id="3208" r:id="rId7"/>
    <p:sldId id="3213" r:id="rId8"/>
    <p:sldId id="3210" r:id="rId9"/>
    <p:sldId id="3212" r:id="rId10"/>
    <p:sldId id="3211" r:id="rId11"/>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D5FDB"/>
    <a:srgbClr val="FF00FF"/>
    <a:srgbClr val="0000FF"/>
    <a:srgbClr val="8C3836"/>
    <a:srgbClr val="ADC579"/>
    <a:srgbClr val="DDE7C7"/>
    <a:srgbClr val="B3C981"/>
    <a:srgbClr val="E6E6E6"/>
    <a:srgbClr val="C1D399"/>
    <a:srgbClr val="9ADC5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F6A449EB-B628-4D40-B816-5BB369E541A4}" v="18" dt="2024-08-22T00:43:11.072"/>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0"/>
    <p:restoredTop sz="95581" autoAdjust="0"/>
  </p:normalViewPr>
  <p:slideViewPr>
    <p:cSldViewPr snapToGrid="0">
      <p:cViewPr varScale="1">
        <p:scale>
          <a:sx n="87" d="100"/>
          <a:sy n="87" d="100"/>
        </p:scale>
        <p:origin x="378" y="9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handoutMaster" Target="handoutMasters/handoutMaster1.xml"/><Relationship Id="rId18" Type="http://schemas.microsoft.com/office/2016/11/relationships/changesInfo" Target="changesInfos/changesInfo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19" Type="http://schemas.microsoft.com/office/2015/10/relationships/revisionInfo" Target="revisionInfo.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武本泰幸 / TAKEMOTO，YASUYUKI" userId="285cbb2b-eae0-43ba-a700-585bfd3dd728" providerId="ADAL" clId="{BEC0A6AE-EAC3-4A26-A430-DF3D3F49571B}"/>
    <pc:docChg chg="undo custSel addSld delSld modSld sldOrd">
      <pc:chgData name="武本泰幸 / TAKEMOTO，YASUYUKI" userId="285cbb2b-eae0-43ba-a700-585bfd3dd728" providerId="ADAL" clId="{BEC0A6AE-EAC3-4A26-A430-DF3D3F49571B}" dt="2021-11-08T10:23:01.911" v="8399" actId="20577"/>
      <pc:docMkLst>
        <pc:docMk/>
      </pc:docMkLst>
      <pc:sldChg chg="delSp modSp mod">
        <pc:chgData name="武本泰幸 / TAKEMOTO，YASUYUKI" userId="285cbb2b-eae0-43ba-a700-585bfd3dd728" providerId="ADAL" clId="{BEC0A6AE-EAC3-4A26-A430-DF3D3F49571B}" dt="2021-11-04T08:25:32.987" v="7390" actId="20577"/>
        <pc:sldMkLst>
          <pc:docMk/>
          <pc:sldMk cId="1064883097" sldId="1147"/>
        </pc:sldMkLst>
        <pc:spChg chg="del">
          <ac:chgData name="武本泰幸 / TAKEMOTO，YASUYUKI" userId="285cbb2b-eae0-43ba-a700-585bfd3dd728" providerId="ADAL" clId="{BEC0A6AE-EAC3-4A26-A430-DF3D3F49571B}" dt="2021-10-21T13:52:52.381" v="150" actId="478"/>
          <ac:spMkLst>
            <pc:docMk/>
            <pc:sldMk cId="1064883097" sldId="1147"/>
            <ac:spMk id="4" creationId="{06DEA794-3E0F-4BC5-B81C-BB919736B9C7}"/>
          </ac:spMkLst>
        </pc:spChg>
        <pc:spChg chg="mod">
          <ac:chgData name="武本泰幸 / TAKEMOTO，YASUYUKI" userId="285cbb2b-eae0-43ba-a700-585bfd3dd728" providerId="ADAL" clId="{BEC0A6AE-EAC3-4A26-A430-DF3D3F49571B}" dt="2021-11-04T08:25:32.987" v="7390" actId="20577"/>
          <ac:spMkLst>
            <pc:docMk/>
            <pc:sldMk cId="1064883097" sldId="1147"/>
            <ac:spMk id="10" creationId="{6D951FF6-D994-4F93-98A2-01A419645B38}"/>
          </ac:spMkLst>
        </pc:spChg>
      </pc:sldChg>
      <pc:sldChg chg="delSp modSp mod">
        <pc:chgData name="武本泰幸 / TAKEMOTO，YASUYUKI" userId="285cbb2b-eae0-43ba-a700-585bfd3dd728" providerId="ADAL" clId="{BEC0A6AE-EAC3-4A26-A430-DF3D3F49571B}" dt="2021-11-08T06:38:43.269" v="8396" actId="1037"/>
        <pc:sldMkLst>
          <pc:docMk/>
          <pc:sldMk cId="3654345073" sldId="1157"/>
        </pc:sldMkLst>
        <pc:spChg chg="del">
          <ac:chgData name="武本泰幸 / TAKEMOTO，YASUYUKI" userId="285cbb2b-eae0-43ba-a700-585bfd3dd728" providerId="ADAL" clId="{BEC0A6AE-EAC3-4A26-A430-DF3D3F49571B}" dt="2021-10-21T13:52:56.252" v="151" actId="478"/>
          <ac:spMkLst>
            <pc:docMk/>
            <pc:sldMk cId="3654345073" sldId="1157"/>
            <ac:spMk id="4" creationId="{06DEA794-3E0F-4BC5-B81C-BB919736B9C7}"/>
          </ac:spMkLst>
        </pc:spChg>
        <pc:spChg chg="mod">
          <ac:chgData name="武本泰幸 / TAKEMOTO，YASUYUKI" userId="285cbb2b-eae0-43ba-a700-585bfd3dd728" providerId="ADAL" clId="{BEC0A6AE-EAC3-4A26-A430-DF3D3F49571B}" dt="2021-11-08T06:38:35.620" v="8395" actId="1035"/>
          <ac:spMkLst>
            <pc:docMk/>
            <pc:sldMk cId="3654345073" sldId="1157"/>
            <ac:spMk id="12" creationId="{9112FED4-F495-43B5-BE1A-60417E766A00}"/>
          </ac:spMkLst>
        </pc:spChg>
        <pc:spChg chg="mod">
          <ac:chgData name="武本泰幸 / TAKEMOTO，YASUYUKI" userId="285cbb2b-eae0-43ba-a700-585bfd3dd728" providerId="ADAL" clId="{BEC0A6AE-EAC3-4A26-A430-DF3D3F49571B}" dt="2021-11-08T06:36:05.552" v="8336" actId="14100"/>
          <ac:spMkLst>
            <pc:docMk/>
            <pc:sldMk cId="3654345073" sldId="1157"/>
            <ac:spMk id="13" creationId="{DB2E0D01-85DF-4F12-BEE8-F55A24F6B51C}"/>
          </ac:spMkLst>
        </pc:spChg>
        <pc:spChg chg="mod">
          <ac:chgData name="武本泰幸 / TAKEMOTO，YASUYUKI" userId="285cbb2b-eae0-43ba-a700-585bfd3dd728" providerId="ADAL" clId="{BEC0A6AE-EAC3-4A26-A430-DF3D3F49571B}" dt="2021-11-08T06:37:11.950" v="8362" actId="20577"/>
          <ac:spMkLst>
            <pc:docMk/>
            <pc:sldMk cId="3654345073" sldId="1157"/>
            <ac:spMk id="14" creationId="{FF53417C-48BA-44AD-B988-3B42A349D23B}"/>
          </ac:spMkLst>
        </pc:spChg>
        <pc:spChg chg="mod">
          <ac:chgData name="武本泰幸 / TAKEMOTO，YASUYUKI" userId="285cbb2b-eae0-43ba-a700-585bfd3dd728" providerId="ADAL" clId="{BEC0A6AE-EAC3-4A26-A430-DF3D3F49571B}" dt="2021-11-08T06:37:53.115" v="8384" actId="1036"/>
          <ac:spMkLst>
            <pc:docMk/>
            <pc:sldMk cId="3654345073" sldId="1157"/>
            <ac:spMk id="16" creationId="{264781CD-7EF5-4AF5-B92B-409A717B710C}"/>
          </ac:spMkLst>
        </pc:spChg>
        <pc:spChg chg="mod">
          <ac:chgData name="武本泰幸 / TAKEMOTO，YASUYUKI" userId="285cbb2b-eae0-43ba-a700-585bfd3dd728" providerId="ADAL" clId="{BEC0A6AE-EAC3-4A26-A430-DF3D3F49571B}" dt="2021-11-08T06:38:32.594" v="8394" actId="1035"/>
          <ac:spMkLst>
            <pc:docMk/>
            <pc:sldMk cId="3654345073" sldId="1157"/>
            <ac:spMk id="18" creationId="{6E838DB7-E11F-469F-BB6E-E45DF6DBDBA4}"/>
          </ac:spMkLst>
        </pc:spChg>
        <pc:spChg chg="mod">
          <ac:chgData name="武本泰幸 / TAKEMOTO，YASUYUKI" userId="285cbb2b-eae0-43ba-a700-585bfd3dd728" providerId="ADAL" clId="{BEC0A6AE-EAC3-4A26-A430-DF3D3F49571B}" dt="2021-11-08T06:34:11.193" v="8308" actId="1076"/>
          <ac:spMkLst>
            <pc:docMk/>
            <pc:sldMk cId="3654345073" sldId="1157"/>
            <ac:spMk id="23" creationId="{F9D3D257-4566-4056-A238-7DF2AE1CEAF1}"/>
          </ac:spMkLst>
        </pc:spChg>
        <pc:spChg chg="mod">
          <ac:chgData name="武本泰幸 / TAKEMOTO，YASUYUKI" userId="285cbb2b-eae0-43ba-a700-585bfd3dd728" providerId="ADAL" clId="{BEC0A6AE-EAC3-4A26-A430-DF3D3F49571B}" dt="2021-11-08T06:35:16.162" v="8319" actId="1035"/>
          <ac:spMkLst>
            <pc:docMk/>
            <pc:sldMk cId="3654345073" sldId="1157"/>
            <ac:spMk id="24" creationId="{F9B9C1A6-C88D-4FEC-9C33-6B9F09DC45E5}"/>
          </ac:spMkLst>
        </pc:spChg>
        <pc:spChg chg="mod">
          <ac:chgData name="武本泰幸 / TAKEMOTO，YASUYUKI" userId="285cbb2b-eae0-43ba-a700-585bfd3dd728" providerId="ADAL" clId="{BEC0A6AE-EAC3-4A26-A430-DF3D3F49571B}" dt="2021-11-08T06:38:43.269" v="8396" actId="1037"/>
          <ac:spMkLst>
            <pc:docMk/>
            <pc:sldMk cId="3654345073" sldId="1157"/>
            <ac:spMk id="25" creationId="{08BE46E8-EFD4-4CA8-BD15-E89F8F0ECC8A}"/>
          </ac:spMkLst>
        </pc:spChg>
        <pc:spChg chg="mod">
          <ac:chgData name="武本泰幸 / TAKEMOTO，YASUYUKI" userId="285cbb2b-eae0-43ba-a700-585bfd3dd728" providerId="ADAL" clId="{BEC0A6AE-EAC3-4A26-A430-DF3D3F49571B}" dt="2021-11-08T06:35:52.631" v="8330" actId="1076"/>
          <ac:spMkLst>
            <pc:docMk/>
            <pc:sldMk cId="3654345073" sldId="1157"/>
            <ac:spMk id="26" creationId="{BDF07EF8-E13B-4947-86A1-312596B6B0F9}"/>
          </ac:spMkLst>
        </pc:spChg>
        <pc:spChg chg="del">
          <ac:chgData name="武本泰幸 / TAKEMOTO，YASUYUKI" userId="285cbb2b-eae0-43ba-a700-585bfd3dd728" providerId="ADAL" clId="{BEC0A6AE-EAC3-4A26-A430-DF3D3F49571B}" dt="2021-10-21T13:51:28.464" v="139" actId="478"/>
          <ac:spMkLst>
            <pc:docMk/>
            <pc:sldMk cId="3654345073" sldId="1157"/>
            <ac:spMk id="29" creationId="{00000000-0000-0000-0000-000000000000}"/>
          </ac:spMkLst>
        </pc:spChg>
        <pc:spChg chg="del">
          <ac:chgData name="武本泰幸 / TAKEMOTO，YASUYUKI" userId="285cbb2b-eae0-43ba-a700-585bfd3dd728" providerId="ADAL" clId="{BEC0A6AE-EAC3-4A26-A430-DF3D3F49571B}" dt="2021-10-21T13:51:30.470" v="140" actId="478"/>
          <ac:spMkLst>
            <pc:docMk/>
            <pc:sldMk cId="3654345073" sldId="1157"/>
            <ac:spMk id="32" creationId="{00000000-0000-0000-0000-000000000000}"/>
          </ac:spMkLst>
        </pc:spChg>
        <pc:spChg chg="del">
          <ac:chgData name="武本泰幸 / TAKEMOTO，YASUYUKI" userId="285cbb2b-eae0-43ba-a700-585bfd3dd728" providerId="ADAL" clId="{BEC0A6AE-EAC3-4A26-A430-DF3D3F49571B}" dt="2021-10-21T13:51:33.393" v="141" actId="478"/>
          <ac:spMkLst>
            <pc:docMk/>
            <pc:sldMk cId="3654345073" sldId="1157"/>
            <ac:spMk id="33" creationId="{00000000-0000-0000-0000-000000000000}"/>
          </ac:spMkLst>
        </pc:spChg>
        <pc:spChg chg="mod">
          <ac:chgData name="武本泰幸 / TAKEMOTO，YASUYUKI" userId="285cbb2b-eae0-43ba-a700-585bfd3dd728" providerId="ADAL" clId="{BEC0A6AE-EAC3-4A26-A430-DF3D3F49571B}" dt="2021-11-08T06:37:07.968" v="8361" actId="20577"/>
          <ac:spMkLst>
            <pc:docMk/>
            <pc:sldMk cId="3654345073" sldId="1157"/>
            <ac:spMk id="62" creationId="{0B537841-18C1-4417-BD5F-008D7DD6A7F9}"/>
          </ac:spMkLst>
        </pc:spChg>
        <pc:spChg chg="mod">
          <ac:chgData name="武本泰幸 / TAKEMOTO，YASUYUKI" userId="285cbb2b-eae0-43ba-a700-585bfd3dd728" providerId="ADAL" clId="{BEC0A6AE-EAC3-4A26-A430-DF3D3F49571B}" dt="2021-11-08T06:36:36.348" v="8360" actId="1076"/>
          <ac:spMkLst>
            <pc:docMk/>
            <pc:sldMk cId="3654345073" sldId="1157"/>
            <ac:spMk id="81" creationId="{E4BD241C-EAD8-428A-81A7-328125FE568F}"/>
          </ac:spMkLst>
        </pc:spChg>
        <pc:graphicFrameChg chg="mod modGraphic">
          <ac:chgData name="武本泰幸 / TAKEMOTO，YASUYUKI" userId="285cbb2b-eae0-43ba-a700-585bfd3dd728" providerId="ADAL" clId="{BEC0A6AE-EAC3-4A26-A430-DF3D3F49571B}" dt="2021-11-08T06:38:20.033" v="8390" actId="14100"/>
          <ac:graphicFrameMkLst>
            <pc:docMk/>
            <pc:sldMk cId="3654345073" sldId="1157"/>
            <ac:graphicFrameMk id="8" creationId="{39C437A4-FBB8-471D-BA5A-E33D39A36C05}"/>
          </ac:graphicFrameMkLst>
        </pc:graphicFrameChg>
        <pc:cxnChg chg="mod">
          <ac:chgData name="武本泰幸 / TAKEMOTO，YASUYUKI" userId="285cbb2b-eae0-43ba-a700-585bfd3dd728" providerId="ADAL" clId="{BEC0A6AE-EAC3-4A26-A430-DF3D3F49571B}" dt="2021-11-08T06:37:53.115" v="8384" actId="1036"/>
          <ac:cxnSpMkLst>
            <pc:docMk/>
            <pc:sldMk cId="3654345073" sldId="1157"/>
            <ac:cxnSpMk id="15" creationId="{13A37891-72E3-458F-A888-CF4DA6C51417}"/>
          </ac:cxnSpMkLst>
        </pc:cxnChg>
        <pc:cxnChg chg="mod">
          <ac:chgData name="武本泰幸 / TAKEMOTO，YASUYUKI" userId="285cbb2b-eae0-43ba-a700-585bfd3dd728" providerId="ADAL" clId="{BEC0A6AE-EAC3-4A26-A430-DF3D3F49571B}" dt="2021-11-08T06:36:28.160" v="8359" actId="1036"/>
          <ac:cxnSpMkLst>
            <pc:docMk/>
            <pc:sldMk cId="3654345073" sldId="1157"/>
            <ac:cxnSpMk id="17" creationId="{40243552-235A-4FCF-8A6D-51F9C0F8F972}"/>
          </ac:cxnSpMkLst>
        </pc:cxnChg>
        <pc:cxnChg chg="mod">
          <ac:chgData name="武本泰幸 / TAKEMOTO，YASUYUKI" userId="285cbb2b-eae0-43ba-a700-585bfd3dd728" providerId="ADAL" clId="{BEC0A6AE-EAC3-4A26-A430-DF3D3F49571B}" dt="2021-11-08T06:38:32.594" v="8394" actId="1035"/>
          <ac:cxnSpMkLst>
            <pc:docMk/>
            <pc:sldMk cId="3654345073" sldId="1157"/>
            <ac:cxnSpMk id="19" creationId="{BBD78483-5FFD-4CEC-B91A-4BBD507CFFE6}"/>
          </ac:cxnSpMkLst>
        </pc:cxnChg>
      </pc:sldChg>
      <pc:sldChg chg="addSp delSp modSp mod">
        <pc:chgData name="武本泰幸 / TAKEMOTO，YASUYUKI" userId="285cbb2b-eae0-43ba-a700-585bfd3dd728" providerId="ADAL" clId="{BEC0A6AE-EAC3-4A26-A430-DF3D3F49571B}" dt="2021-11-04T08:29:58.828" v="7545" actId="113"/>
        <pc:sldMkLst>
          <pc:docMk/>
          <pc:sldMk cId="2378694496" sldId="1160"/>
        </pc:sldMkLst>
        <pc:spChg chg="del">
          <ac:chgData name="武本泰幸 / TAKEMOTO，YASUYUKI" userId="285cbb2b-eae0-43ba-a700-585bfd3dd728" providerId="ADAL" clId="{BEC0A6AE-EAC3-4A26-A430-DF3D3F49571B}" dt="2021-10-21T13:58:28.638" v="171" actId="478"/>
          <ac:spMkLst>
            <pc:docMk/>
            <pc:sldMk cId="2378694496" sldId="1160"/>
            <ac:spMk id="4" creationId="{00000000-0000-0000-0000-000000000000}"/>
          </ac:spMkLst>
        </pc:spChg>
        <pc:spChg chg="add mod">
          <ac:chgData name="武本泰幸 / TAKEMOTO，YASUYUKI" userId="285cbb2b-eae0-43ba-a700-585bfd3dd728" providerId="ADAL" clId="{BEC0A6AE-EAC3-4A26-A430-DF3D3F49571B}" dt="2021-10-21T13:59:53.373" v="183" actId="1076"/>
          <ac:spMkLst>
            <pc:docMk/>
            <pc:sldMk cId="2378694496" sldId="1160"/>
            <ac:spMk id="9" creationId="{C83FBA6E-00E6-4F96-934E-2DF3EC0A0889}"/>
          </ac:spMkLst>
        </pc:spChg>
        <pc:spChg chg="add mod">
          <ac:chgData name="武本泰幸 / TAKEMOTO，YASUYUKI" userId="285cbb2b-eae0-43ba-a700-585bfd3dd728" providerId="ADAL" clId="{BEC0A6AE-EAC3-4A26-A430-DF3D3F49571B}" dt="2021-10-21T13:59:53.373" v="183" actId="1076"/>
          <ac:spMkLst>
            <pc:docMk/>
            <pc:sldMk cId="2378694496" sldId="1160"/>
            <ac:spMk id="10" creationId="{9E4295A0-3707-499A-B3DA-39D0A9594209}"/>
          </ac:spMkLst>
        </pc:spChg>
        <pc:spChg chg="del">
          <ac:chgData name="武本泰幸 / TAKEMOTO，YASUYUKI" userId="285cbb2b-eae0-43ba-a700-585bfd3dd728" providerId="ADAL" clId="{BEC0A6AE-EAC3-4A26-A430-DF3D3F49571B}" dt="2021-10-21T13:58:36.061" v="173" actId="478"/>
          <ac:spMkLst>
            <pc:docMk/>
            <pc:sldMk cId="2378694496" sldId="1160"/>
            <ac:spMk id="11" creationId="{D3D20AC6-1643-410D-AF64-571417048337}"/>
          </ac:spMkLst>
        </pc:spChg>
        <pc:spChg chg="mod">
          <ac:chgData name="武本泰幸 / TAKEMOTO，YASUYUKI" userId="285cbb2b-eae0-43ba-a700-585bfd3dd728" providerId="ADAL" clId="{BEC0A6AE-EAC3-4A26-A430-DF3D3F49571B}" dt="2021-11-04T08:29:58.828" v="7545" actId="113"/>
          <ac:spMkLst>
            <pc:docMk/>
            <pc:sldMk cId="2378694496" sldId="1160"/>
            <ac:spMk id="12" creationId="{C20EE6C9-64C7-480A-9368-18348E49A990}"/>
          </ac:spMkLst>
        </pc:spChg>
        <pc:spChg chg="add mod">
          <ac:chgData name="武本泰幸 / TAKEMOTO，YASUYUKI" userId="285cbb2b-eae0-43ba-a700-585bfd3dd728" providerId="ADAL" clId="{BEC0A6AE-EAC3-4A26-A430-DF3D3F49571B}" dt="2021-10-21T13:59:53.373" v="183" actId="1076"/>
          <ac:spMkLst>
            <pc:docMk/>
            <pc:sldMk cId="2378694496" sldId="1160"/>
            <ac:spMk id="13" creationId="{FDA6E659-E8D4-4293-A186-95FAD32C2ADA}"/>
          </ac:spMkLst>
        </pc:spChg>
        <pc:spChg chg="add mod">
          <ac:chgData name="武本泰幸 / TAKEMOTO，YASUYUKI" userId="285cbb2b-eae0-43ba-a700-585bfd3dd728" providerId="ADAL" clId="{BEC0A6AE-EAC3-4A26-A430-DF3D3F49571B}" dt="2021-10-21T13:59:53.373" v="183" actId="1076"/>
          <ac:spMkLst>
            <pc:docMk/>
            <pc:sldMk cId="2378694496" sldId="1160"/>
            <ac:spMk id="14" creationId="{12428ECB-1243-455B-9F85-4CC3B7D9D7CF}"/>
          </ac:spMkLst>
        </pc:spChg>
        <pc:spChg chg="add mod">
          <ac:chgData name="武本泰幸 / TAKEMOTO，YASUYUKI" userId="285cbb2b-eae0-43ba-a700-585bfd3dd728" providerId="ADAL" clId="{BEC0A6AE-EAC3-4A26-A430-DF3D3F49571B}" dt="2021-11-04T08:29:46.660" v="7543" actId="14100"/>
          <ac:spMkLst>
            <pc:docMk/>
            <pc:sldMk cId="2378694496" sldId="1160"/>
            <ac:spMk id="15" creationId="{5F519883-BA3A-4743-84E1-A99509CACD7C}"/>
          </ac:spMkLst>
        </pc:spChg>
        <pc:spChg chg="add mod">
          <ac:chgData name="武本泰幸 / TAKEMOTO，YASUYUKI" userId="285cbb2b-eae0-43ba-a700-585bfd3dd728" providerId="ADAL" clId="{BEC0A6AE-EAC3-4A26-A430-DF3D3F49571B}" dt="2021-10-21T13:59:53.373" v="183" actId="1076"/>
          <ac:spMkLst>
            <pc:docMk/>
            <pc:sldMk cId="2378694496" sldId="1160"/>
            <ac:spMk id="16" creationId="{98E148D1-73A3-4453-A9EF-C89C7EA4D8F5}"/>
          </ac:spMkLst>
        </pc:spChg>
        <pc:spChg chg="add mod">
          <ac:chgData name="武本泰幸 / TAKEMOTO，YASUYUKI" userId="285cbb2b-eae0-43ba-a700-585bfd3dd728" providerId="ADAL" clId="{BEC0A6AE-EAC3-4A26-A430-DF3D3F49571B}" dt="2021-10-21T13:59:53.373" v="183" actId="1076"/>
          <ac:spMkLst>
            <pc:docMk/>
            <pc:sldMk cId="2378694496" sldId="1160"/>
            <ac:spMk id="17" creationId="{3FB124F7-CAAD-4C1C-AEE5-F69EDEB7141A}"/>
          </ac:spMkLst>
        </pc:spChg>
        <pc:spChg chg="add mod">
          <ac:chgData name="武本泰幸 / TAKEMOTO，YASUYUKI" userId="285cbb2b-eae0-43ba-a700-585bfd3dd728" providerId="ADAL" clId="{BEC0A6AE-EAC3-4A26-A430-DF3D3F49571B}" dt="2021-10-21T13:59:53.373" v="183" actId="1076"/>
          <ac:spMkLst>
            <pc:docMk/>
            <pc:sldMk cId="2378694496" sldId="1160"/>
            <ac:spMk id="18" creationId="{B17760C5-4252-4AB0-8E00-0D4AA2906518}"/>
          </ac:spMkLst>
        </pc:spChg>
        <pc:spChg chg="add mod">
          <ac:chgData name="武本泰幸 / TAKEMOTO，YASUYUKI" userId="285cbb2b-eae0-43ba-a700-585bfd3dd728" providerId="ADAL" clId="{BEC0A6AE-EAC3-4A26-A430-DF3D3F49571B}" dt="2021-10-21T13:59:53.373" v="183" actId="1076"/>
          <ac:spMkLst>
            <pc:docMk/>
            <pc:sldMk cId="2378694496" sldId="1160"/>
            <ac:spMk id="19" creationId="{8CE145B1-B6B5-409B-84E4-A6623AD88D7D}"/>
          </ac:spMkLst>
        </pc:spChg>
        <pc:spChg chg="add mod">
          <ac:chgData name="武本泰幸 / TAKEMOTO，YASUYUKI" userId="285cbb2b-eae0-43ba-a700-585bfd3dd728" providerId="ADAL" clId="{BEC0A6AE-EAC3-4A26-A430-DF3D3F49571B}" dt="2021-10-21T13:59:53.373" v="183" actId="1076"/>
          <ac:spMkLst>
            <pc:docMk/>
            <pc:sldMk cId="2378694496" sldId="1160"/>
            <ac:spMk id="20" creationId="{1DF58F40-8803-41DA-B1DF-1B183F692488}"/>
          </ac:spMkLst>
        </pc:spChg>
        <pc:spChg chg="add mod">
          <ac:chgData name="武本泰幸 / TAKEMOTO，YASUYUKI" userId="285cbb2b-eae0-43ba-a700-585bfd3dd728" providerId="ADAL" clId="{BEC0A6AE-EAC3-4A26-A430-DF3D3F49571B}" dt="2021-10-21T13:59:53.373" v="183" actId="1076"/>
          <ac:spMkLst>
            <pc:docMk/>
            <pc:sldMk cId="2378694496" sldId="1160"/>
            <ac:spMk id="21" creationId="{35171B02-9670-4055-8372-65C2F1C3408A}"/>
          </ac:spMkLst>
        </pc:spChg>
        <pc:spChg chg="add mod">
          <ac:chgData name="武本泰幸 / TAKEMOTO，YASUYUKI" userId="285cbb2b-eae0-43ba-a700-585bfd3dd728" providerId="ADAL" clId="{BEC0A6AE-EAC3-4A26-A430-DF3D3F49571B}" dt="2021-10-21T13:59:53.373" v="183" actId="1076"/>
          <ac:spMkLst>
            <pc:docMk/>
            <pc:sldMk cId="2378694496" sldId="1160"/>
            <ac:spMk id="22" creationId="{7DC4468E-1C3F-4167-ACA1-481AA63752D8}"/>
          </ac:spMkLst>
        </pc:spChg>
        <pc:spChg chg="add mod">
          <ac:chgData name="武本泰幸 / TAKEMOTO，YASUYUKI" userId="285cbb2b-eae0-43ba-a700-585bfd3dd728" providerId="ADAL" clId="{BEC0A6AE-EAC3-4A26-A430-DF3D3F49571B}" dt="2021-10-21T13:59:53.373" v="183" actId="1076"/>
          <ac:spMkLst>
            <pc:docMk/>
            <pc:sldMk cId="2378694496" sldId="1160"/>
            <ac:spMk id="23" creationId="{C56CDA34-8D21-4B1E-B559-928656B8DC4D}"/>
          </ac:spMkLst>
        </pc:spChg>
        <pc:spChg chg="add mod">
          <ac:chgData name="武本泰幸 / TAKEMOTO，YASUYUKI" userId="285cbb2b-eae0-43ba-a700-585bfd3dd728" providerId="ADAL" clId="{BEC0A6AE-EAC3-4A26-A430-DF3D3F49571B}" dt="2021-10-21T13:59:53.373" v="183" actId="1076"/>
          <ac:spMkLst>
            <pc:docMk/>
            <pc:sldMk cId="2378694496" sldId="1160"/>
            <ac:spMk id="24" creationId="{59201462-E67E-4BC8-A002-C5DC3B51C4B2}"/>
          </ac:spMkLst>
        </pc:spChg>
        <pc:spChg chg="add mod">
          <ac:chgData name="武本泰幸 / TAKEMOTO，YASUYUKI" userId="285cbb2b-eae0-43ba-a700-585bfd3dd728" providerId="ADAL" clId="{BEC0A6AE-EAC3-4A26-A430-DF3D3F49571B}" dt="2021-10-21T13:59:53.373" v="183" actId="1076"/>
          <ac:spMkLst>
            <pc:docMk/>
            <pc:sldMk cId="2378694496" sldId="1160"/>
            <ac:spMk id="25" creationId="{2A7A55D3-BEC5-49DC-BFA0-1312D89914F2}"/>
          </ac:spMkLst>
        </pc:spChg>
        <pc:spChg chg="add mod">
          <ac:chgData name="武本泰幸 / TAKEMOTO，YASUYUKI" userId="285cbb2b-eae0-43ba-a700-585bfd3dd728" providerId="ADAL" clId="{BEC0A6AE-EAC3-4A26-A430-DF3D3F49571B}" dt="2021-10-21T13:59:53.373" v="183" actId="1076"/>
          <ac:spMkLst>
            <pc:docMk/>
            <pc:sldMk cId="2378694496" sldId="1160"/>
            <ac:spMk id="26" creationId="{86B95F92-1DC4-4027-9C4A-2FF8C2A222A6}"/>
          </ac:spMkLst>
        </pc:spChg>
        <pc:spChg chg="add mod">
          <ac:chgData name="武本泰幸 / TAKEMOTO，YASUYUKI" userId="285cbb2b-eae0-43ba-a700-585bfd3dd728" providerId="ADAL" clId="{BEC0A6AE-EAC3-4A26-A430-DF3D3F49571B}" dt="2021-10-21T13:59:53.373" v="183" actId="1076"/>
          <ac:spMkLst>
            <pc:docMk/>
            <pc:sldMk cId="2378694496" sldId="1160"/>
            <ac:spMk id="27" creationId="{9208AF38-7636-4EBD-9A99-6CC529220F18}"/>
          </ac:spMkLst>
        </pc:spChg>
        <pc:spChg chg="add mod">
          <ac:chgData name="武本泰幸 / TAKEMOTO，YASUYUKI" userId="285cbb2b-eae0-43ba-a700-585bfd3dd728" providerId="ADAL" clId="{BEC0A6AE-EAC3-4A26-A430-DF3D3F49571B}" dt="2021-10-21T13:59:53.373" v="183" actId="1076"/>
          <ac:spMkLst>
            <pc:docMk/>
            <pc:sldMk cId="2378694496" sldId="1160"/>
            <ac:spMk id="28" creationId="{EE50A477-AA5D-4E0C-93D9-0D991A25291D}"/>
          </ac:spMkLst>
        </pc:spChg>
        <pc:spChg chg="add mod">
          <ac:chgData name="武本泰幸 / TAKEMOTO，YASUYUKI" userId="285cbb2b-eae0-43ba-a700-585bfd3dd728" providerId="ADAL" clId="{BEC0A6AE-EAC3-4A26-A430-DF3D3F49571B}" dt="2021-10-21T13:59:53.373" v="183" actId="1076"/>
          <ac:spMkLst>
            <pc:docMk/>
            <pc:sldMk cId="2378694496" sldId="1160"/>
            <ac:spMk id="29" creationId="{441EF66B-915E-46BC-94B4-110CC2BFE50F}"/>
          </ac:spMkLst>
        </pc:spChg>
        <pc:spChg chg="add mod">
          <ac:chgData name="武本泰幸 / TAKEMOTO，YASUYUKI" userId="285cbb2b-eae0-43ba-a700-585bfd3dd728" providerId="ADAL" clId="{BEC0A6AE-EAC3-4A26-A430-DF3D3F49571B}" dt="2021-10-21T13:59:53.373" v="183" actId="1076"/>
          <ac:spMkLst>
            <pc:docMk/>
            <pc:sldMk cId="2378694496" sldId="1160"/>
            <ac:spMk id="30" creationId="{2EAA8129-F686-4FB4-8B44-0C152D722BE8}"/>
          </ac:spMkLst>
        </pc:spChg>
        <pc:spChg chg="add mod">
          <ac:chgData name="武本泰幸 / TAKEMOTO，YASUYUKI" userId="285cbb2b-eae0-43ba-a700-585bfd3dd728" providerId="ADAL" clId="{BEC0A6AE-EAC3-4A26-A430-DF3D3F49571B}" dt="2021-10-21T13:59:53.373" v="183" actId="1076"/>
          <ac:spMkLst>
            <pc:docMk/>
            <pc:sldMk cId="2378694496" sldId="1160"/>
            <ac:spMk id="31" creationId="{CF268916-C3F2-428C-A9BC-00D69B9DD717}"/>
          </ac:spMkLst>
        </pc:spChg>
        <pc:spChg chg="add mod">
          <ac:chgData name="武本泰幸 / TAKEMOTO，YASUYUKI" userId="285cbb2b-eae0-43ba-a700-585bfd3dd728" providerId="ADAL" clId="{BEC0A6AE-EAC3-4A26-A430-DF3D3F49571B}" dt="2021-10-21T13:59:53.373" v="183" actId="1076"/>
          <ac:spMkLst>
            <pc:docMk/>
            <pc:sldMk cId="2378694496" sldId="1160"/>
            <ac:spMk id="32" creationId="{E3A42795-6488-4BA1-AAA3-5F48B6F2768D}"/>
          </ac:spMkLst>
        </pc:spChg>
        <pc:spChg chg="add mod">
          <ac:chgData name="武本泰幸 / TAKEMOTO，YASUYUKI" userId="285cbb2b-eae0-43ba-a700-585bfd3dd728" providerId="ADAL" clId="{BEC0A6AE-EAC3-4A26-A430-DF3D3F49571B}" dt="2021-10-21T13:59:53.373" v="183" actId="1076"/>
          <ac:spMkLst>
            <pc:docMk/>
            <pc:sldMk cId="2378694496" sldId="1160"/>
            <ac:spMk id="33" creationId="{976FB9C5-D504-43A3-8F1D-31B68BEFEC1F}"/>
          </ac:spMkLst>
        </pc:spChg>
        <pc:spChg chg="add mod">
          <ac:chgData name="武本泰幸 / TAKEMOTO，YASUYUKI" userId="285cbb2b-eae0-43ba-a700-585bfd3dd728" providerId="ADAL" clId="{BEC0A6AE-EAC3-4A26-A430-DF3D3F49571B}" dt="2021-10-21T13:59:53.373" v="183" actId="1076"/>
          <ac:spMkLst>
            <pc:docMk/>
            <pc:sldMk cId="2378694496" sldId="1160"/>
            <ac:spMk id="34" creationId="{3D710660-294E-4EC6-8451-89B30F49E05C}"/>
          </ac:spMkLst>
        </pc:spChg>
        <pc:spChg chg="add mod">
          <ac:chgData name="武本泰幸 / TAKEMOTO，YASUYUKI" userId="285cbb2b-eae0-43ba-a700-585bfd3dd728" providerId="ADAL" clId="{BEC0A6AE-EAC3-4A26-A430-DF3D3F49571B}" dt="2021-10-21T13:59:53.373" v="183" actId="1076"/>
          <ac:spMkLst>
            <pc:docMk/>
            <pc:sldMk cId="2378694496" sldId="1160"/>
            <ac:spMk id="35" creationId="{DF67065F-B9E8-4914-B650-8D106EEBD91B}"/>
          </ac:spMkLst>
        </pc:spChg>
        <pc:spChg chg="add mod">
          <ac:chgData name="武本泰幸 / TAKEMOTO，YASUYUKI" userId="285cbb2b-eae0-43ba-a700-585bfd3dd728" providerId="ADAL" clId="{BEC0A6AE-EAC3-4A26-A430-DF3D3F49571B}" dt="2021-10-21T13:59:53.373" v="183" actId="1076"/>
          <ac:spMkLst>
            <pc:docMk/>
            <pc:sldMk cId="2378694496" sldId="1160"/>
            <ac:spMk id="37" creationId="{E09687A7-59CF-4463-89E7-0AF61DFFD74B}"/>
          </ac:spMkLst>
        </pc:spChg>
        <pc:spChg chg="add mod">
          <ac:chgData name="武本泰幸 / TAKEMOTO，YASUYUKI" userId="285cbb2b-eae0-43ba-a700-585bfd3dd728" providerId="ADAL" clId="{BEC0A6AE-EAC3-4A26-A430-DF3D3F49571B}" dt="2021-10-21T13:59:53.373" v="183" actId="1076"/>
          <ac:spMkLst>
            <pc:docMk/>
            <pc:sldMk cId="2378694496" sldId="1160"/>
            <ac:spMk id="38" creationId="{A1D67FA8-C89B-436B-8062-8880F79E4F74}"/>
          </ac:spMkLst>
        </pc:spChg>
        <pc:spChg chg="add mod">
          <ac:chgData name="武本泰幸 / TAKEMOTO，YASUYUKI" userId="285cbb2b-eae0-43ba-a700-585bfd3dd728" providerId="ADAL" clId="{BEC0A6AE-EAC3-4A26-A430-DF3D3F49571B}" dt="2021-10-21T13:59:53.373" v="183" actId="1076"/>
          <ac:spMkLst>
            <pc:docMk/>
            <pc:sldMk cId="2378694496" sldId="1160"/>
            <ac:spMk id="39" creationId="{6840A0A8-7DA3-4E8E-A4B5-301C83B50DE0}"/>
          </ac:spMkLst>
        </pc:spChg>
        <pc:spChg chg="mod">
          <ac:chgData name="武本泰幸 / TAKEMOTO，YASUYUKI" userId="285cbb2b-eae0-43ba-a700-585bfd3dd728" providerId="ADAL" clId="{BEC0A6AE-EAC3-4A26-A430-DF3D3F49571B}" dt="2021-10-22T06:49:21.961" v="5951" actId="6549"/>
          <ac:spMkLst>
            <pc:docMk/>
            <pc:sldMk cId="2378694496" sldId="1160"/>
            <ac:spMk id="41" creationId="{9A1E0B24-B823-4181-AFEE-4073DAA8C498}"/>
          </ac:spMkLst>
        </pc:spChg>
        <pc:spChg chg="add mod">
          <ac:chgData name="武本泰幸 / TAKEMOTO，YASUYUKI" userId="285cbb2b-eae0-43ba-a700-585bfd3dd728" providerId="ADAL" clId="{BEC0A6AE-EAC3-4A26-A430-DF3D3F49571B}" dt="2021-10-21T13:59:53.373" v="183" actId="1076"/>
          <ac:spMkLst>
            <pc:docMk/>
            <pc:sldMk cId="2378694496" sldId="1160"/>
            <ac:spMk id="42" creationId="{96DA5E7E-14A6-4C36-8735-95007A6085A2}"/>
          </ac:spMkLst>
        </pc:spChg>
        <pc:picChg chg="del">
          <ac:chgData name="武本泰幸 / TAKEMOTO，YASUYUKI" userId="285cbb2b-eae0-43ba-a700-585bfd3dd728" providerId="ADAL" clId="{BEC0A6AE-EAC3-4A26-A430-DF3D3F49571B}" dt="2021-10-21T13:58:31.208" v="172" actId="478"/>
          <ac:picMkLst>
            <pc:docMk/>
            <pc:sldMk cId="2378694496" sldId="1160"/>
            <ac:picMk id="6" creationId="{38D2FE5F-8099-4187-967C-CC3C1A794CD6}"/>
          </ac:picMkLst>
        </pc:picChg>
      </pc:sldChg>
      <pc:sldChg chg="delSp modSp mod">
        <pc:chgData name="武本泰幸 / TAKEMOTO，YASUYUKI" userId="285cbb2b-eae0-43ba-a700-585bfd3dd728" providerId="ADAL" clId="{BEC0A6AE-EAC3-4A26-A430-DF3D3F49571B}" dt="2021-11-04T08:30:17.989" v="7552" actId="20577"/>
        <pc:sldMkLst>
          <pc:docMk/>
          <pc:sldMk cId="4051630117" sldId="1163"/>
        </pc:sldMkLst>
        <pc:spChg chg="del">
          <ac:chgData name="武本泰幸 / TAKEMOTO，YASUYUKI" userId="285cbb2b-eae0-43ba-a700-585bfd3dd728" providerId="ADAL" clId="{BEC0A6AE-EAC3-4A26-A430-DF3D3F49571B}" dt="2021-10-22T02:38:21.644" v="1871" actId="478"/>
          <ac:spMkLst>
            <pc:docMk/>
            <pc:sldMk cId="4051630117" sldId="1163"/>
            <ac:spMk id="4" creationId="{06DEA794-3E0F-4BC5-B81C-BB919736B9C7}"/>
          </ac:spMkLst>
        </pc:spChg>
        <pc:spChg chg="mod">
          <ac:chgData name="武本泰幸 / TAKEMOTO，YASUYUKI" userId="285cbb2b-eae0-43ba-a700-585bfd3dd728" providerId="ADAL" clId="{BEC0A6AE-EAC3-4A26-A430-DF3D3F49571B}" dt="2021-11-04T08:30:17.989" v="7552" actId="20577"/>
          <ac:spMkLst>
            <pc:docMk/>
            <pc:sldMk cId="4051630117" sldId="1163"/>
            <ac:spMk id="7" creationId="{581C5AA6-4524-4D74-813D-B10FBA2A1921}"/>
          </ac:spMkLst>
        </pc:spChg>
        <pc:spChg chg="del">
          <ac:chgData name="武本泰幸 / TAKEMOTO，YASUYUKI" userId="285cbb2b-eae0-43ba-a700-585bfd3dd728" providerId="ADAL" clId="{BEC0A6AE-EAC3-4A26-A430-DF3D3F49571B}" dt="2021-10-21T14:00:05.662" v="185" actId="478"/>
          <ac:spMkLst>
            <pc:docMk/>
            <pc:sldMk cId="4051630117" sldId="1163"/>
            <ac:spMk id="11" creationId="{00000000-0000-0000-0000-000000000000}"/>
          </ac:spMkLst>
        </pc:spChg>
        <pc:spChg chg="mod">
          <ac:chgData name="武本泰幸 / TAKEMOTO，YASUYUKI" userId="285cbb2b-eae0-43ba-a700-585bfd3dd728" providerId="ADAL" clId="{BEC0A6AE-EAC3-4A26-A430-DF3D3F49571B}" dt="2021-10-22T06:50:24.017" v="5991" actId="6549"/>
          <ac:spMkLst>
            <pc:docMk/>
            <pc:sldMk cId="4051630117" sldId="1163"/>
            <ac:spMk id="12" creationId="{ED19EBC0-5814-40A4-8A5B-9CAA25376ECC}"/>
          </ac:spMkLst>
        </pc:spChg>
        <pc:graphicFrameChg chg="mod modGraphic">
          <ac:chgData name="武本泰幸 / TAKEMOTO，YASUYUKI" userId="285cbb2b-eae0-43ba-a700-585bfd3dd728" providerId="ADAL" clId="{BEC0A6AE-EAC3-4A26-A430-DF3D3F49571B}" dt="2021-10-22T06:37:28.512" v="5262" actId="14100"/>
          <ac:graphicFrameMkLst>
            <pc:docMk/>
            <pc:sldMk cId="4051630117" sldId="1163"/>
            <ac:graphicFrameMk id="9" creationId="{3E633803-ED12-447F-B066-0D3AF7745337}"/>
          </ac:graphicFrameMkLst>
        </pc:graphicFrameChg>
      </pc:sldChg>
      <pc:sldChg chg="delSp modSp mod">
        <pc:chgData name="武本泰幸 / TAKEMOTO，YASUYUKI" userId="285cbb2b-eae0-43ba-a700-585bfd3dd728" providerId="ADAL" clId="{BEC0A6AE-EAC3-4A26-A430-DF3D3F49571B}" dt="2021-10-29T06:15:34.734" v="7375"/>
        <pc:sldMkLst>
          <pc:docMk/>
          <pc:sldMk cId="4062372495" sldId="3111"/>
        </pc:sldMkLst>
        <pc:spChg chg="del">
          <ac:chgData name="武本泰幸 / TAKEMOTO，YASUYUKI" userId="285cbb2b-eae0-43ba-a700-585bfd3dd728" providerId="ADAL" clId="{BEC0A6AE-EAC3-4A26-A430-DF3D3F49571B}" dt="2021-10-21T13:52:16.370" v="143" actId="478"/>
          <ac:spMkLst>
            <pc:docMk/>
            <pc:sldMk cId="4062372495" sldId="3111"/>
            <ac:spMk id="3" creationId="{C11DE730-B8DF-4150-A770-0796675A66EE}"/>
          </ac:spMkLst>
        </pc:spChg>
        <pc:spChg chg="mod">
          <ac:chgData name="武本泰幸 / TAKEMOTO，YASUYUKI" userId="285cbb2b-eae0-43ba-a700-585bfd3dd728" providerId="ADAL" clId="{BEC0A6AE-EAC3-4A26-A430-DF3D3F49571B}" dt="2021-10-21T13:29:58.768" v="1" actId="14100"/>
          <ac:spMkLst>
            <pc:docMk/>
            <pc:sldMk cId="4062372495" sldId="3111"/>
            <ac:spMk id="7" creationId="{60CE915D-971B-44F5-B4D5-BB2F7E2DDB61}"/>
          </ac:spMkLst>
        </pc:spChg>
        <pc:spChg chg="mod">
          <ac:chgData name="武本泰幸 / TAKEMOTO，YASUYUKI" userId="285cbb2b-eae0-43ba-a700-585bfd3dd728" providerId="ADAL" clId="{BEC0A6AE-EAC3-4A26-A430-DF3D3F49571B}" dt="2021-10-21T13:47:04.463" v="57" actId="6549"/>
          <ac:spMkLst>
            <pc:docMk/>
            <pc:sldMk cId="4062372495" sldId="3111"/>
            <ac:spMk id="8" creationId="{06B06F1F-A5AA-4E5D-BF7E-A224438ABF2D}"/>
          </ac:spMkLst>
        </pc:spChg>
        <pc:spChg chg="mod">
          <ac:chgData name="武本泰幸 / TAKEMOTO，YASUYUKI" userId="285cbb2b-eae0-43ba-a700-585bfd3dd728" providerId="ADAL" clId="{BEC0A6AE-EAC3-4A26-A430-DF3D3F49571B}" dt="2021-10-29T06:15:34.734" v="7375"/>
          <ac:spMkLst>
            <pc:docMk/>
            <pc:sldMk cId="4062372495" sldId="3111"/>
            <ac:spMk id="9" creationId="{81E2C24D-3362-41E2-A1C4-CF5AA065B6D6}"/>
          </ac:spMkLst>
        </pc:spChg>
        <pc:graphicFrameChg chg="mod modGraphic">
          <ac:chgData name="武本泰幸 / TAKEMOTO，YASUYUKI" userId="285cbb2b-eae0-43ba-a700-585bfd3dd728" providerId="ADAL" clId="{BEC0A6AE-EAC3-4A26-A430-DF3D3F49571B}" dt="2021-10-29T06:14:53.964" v="7371"/>
          <ac:graphicFrameMkLst>
            <pc:docMk/>
            <pc:sldMk cId="4062372495" sldId="3111"/>
            <ac:graphicFrameMk id="6" creationId="{2F5372E2-147C-47D9-97A5-5E0A58A166C3}"/>
          </ac:graphicFrameMkLst>
        </pc:graphicFrameChg>
      </pc:sldChg>
      <pc:sldChg chg="delSp modSp mod">
        <pc:chgData name="武本泰幸 / TAKEMOTO，YASUYUKI" userId="285cbb2b-eae0-43ba-a700-585bfd3dd728" providerId="ADAL" clId="{BEC0A6AE-EAC3-4A26-A430-DF3D3F49571B}" dt="2021-10-21T13:52:28.221" v="146" actId="478"/>
        <pc:sldMkLst>
          <pc:docMk/>
          <pc:sldMk cId="1173101996" sldId="3152"/>
        </pc:sldMkLst>
        <pc:spChg chg="del">
          <ac:chgData name="武本泰幸 / TAKEMOTO，YASUYUKI" userId="285cbb2b-eae0-43ba-a700-585bfd3dd728" providerId="ADAL" clId="{BEC0A6AE-EAC3-4A26-A430-DF3D3F49571B}" dt="2021-10-21T13:52:28.221" v="146" actId="478"/>
          <ac:spMkLst>
            <pc:docMk/>
            <pc:sldMk cId="1173101996" sldId="3152"/>
            <ac:spMk id="3" creationId="{4A157B43-831E-45CB-B910-9AF01AC0AC62}"/>
          </ac:spMkLst>
        </pc:spChg>
        <pc:spChg chg="mod">
          <ac:chgData name="武本泰幸 / TAKEMOTO，YASUYUKI" userId="285cbb2b-eae0-43ba-a700-585bfd3dd728" providerId="ADAL" clId="{BEC0A6AE-EAC3-4A26-A430-DF3D3F49571B}" dt="2021-10-21T13:49:58.801" v="138"/>
          <ac:spMkLst>
            <pc:docMk/>
            <pc:sldMk cId="1173101996" sldId="3152"/>
            <ac:spMk id="11" creationId="{AF197730-C1B4-4E31-AC75-28D61ACFD145}"/>
          </ac:spMkLst>
        </pc:spChg>
      </pc:sldChg>
      <pc:sldChg chg="addSp delSp modSp mod">
        <pc:chgData name="武本泰幸 / TAKEMOTO，YASUYUKI" userId="285cbb2b-eae0-43ba-a700-585bfd3dd728" providerId="ADAL" clId="{BEC0A6AE-EAC3-4A26-A430-DF3D3F49571B}" dt="2021-10-22T07:03:19.534" v="6051"/>
        <pc:sldMkLst>
          <pc:docMk/>
          <pc:sldMk cId="116819480" sldId="3168"/>
        </pc:sldMkLst>
        <pc:spChg chg="mod">
          <ac:chgData name="武本泰幸 / TAKEMOTO，YASUYUKI" userId="285cbb2b-eae0-43ba-a700-585bfd3dd728" providerId="ADAL" clId="{BEC0A6AE-EAC3-4A26-A430-DF3D3F49571B}" dt="2021-10-21T13:40:00.787" v="5" actId="1076"/>
          <ac:spMkLst>
            <pc:docMk/>
            <pc:sldMk cId="116819480" sldId="3168"/>
            <ac:spMk id="2" creationId="{00000000-0000-0000-0000-000000000000}"/>
          </ac:spMkLst>
        </pc:spChg>
        <pc:spChg chg="del">
          <ac:chgData name="武本泰幸 / TAKEMOTO，YASUYUKI" userId="285cbb2b-eae0-43ba-a700-585bfd3dd728" providerId="ADAL" clId="{BEC0A6AE-EAC3-4A26-A430-DF3D3F49571B}" dt="2021-10-21T13:52:19.564" v="144" actId="478"/>
          <ac:spMkLst>
            <pc:docMk/>
            <pc:sldMk cId="116819480" sldId="3168"/>
            <ac:spMk id="3" creationId="{C11DE730-B8DF-4150-A770-0796675A66EE}"/>
          </ac:spMkLst>
        </pc:spChg>
        <pc:spChg chg="mod">
          <ac:chgData name="武本泰幸 / TAKEMOTO，YASUYUKI" userId="285cbb2b-eae0-43ba-a700-585bfd3dd728" providerId="ADAL" clId="{BEC0A6AE-EAC3-4A26-A430-DF3D3F49571B}" dt="2021-10-22T07:03:19.534" v="6051"/>
          <ac:spMkLst>
            <pc:docMk/>
            <pc:sldMk cId="116819480" sldId="3168"/>
            <ac:spMk id="4" creationId="{00000000-0000-0000-0000-000000000000}"/>
          </ac:spMkLst>
        </pc:spChg>
        <pc:cxnChg chg="add mod">
          <ac:chgData name="武本泰幸 / TAKEMOTO，YASUYUKI" userId="285cbb2b-eae0-43ba-a700-585bfd3dd728" providerId="ADAL" clId="{BEC0A6AE-EAC3-4A26-A430-DF3D3F49571B}" dt="2021-10-21T13:40:07.476" v="7" actId="1076"/>
          <ac:cxnSpMkLst>
            <pc:docMk/>
            <pc:sldMk cId="116819480" sldId="3168"/>
            <ac:cxnSpMk id="5" creationId="{DBB022F5-495C-43F5-BD6C-3FB9644350D6}"/>
          </ac:cxnSpMkLst>
        </pc:cxnChg>
      </pc:sldChg>
      <pc:sldChg chg="delSp modSp mod">
        <pc:chgData name="武本泰幸 / TAKEMOTO，YASUYUKI" userId="285cbb2b-eae0-43ba-a700-585bfd3dd728" providerId="ADAL" clId="{BEC0A6AE-EAC3-4A26-A430-DF3D3F49571B}" dt="2021-10-22T06:53:34.003" v="5999" actId="6549"/>
        <pc:sldMkLst>
          <pc:docMk/>
          <pc:sldMk cId="3544084572" sldId="3170"/>
        </pc:sldMkLst>
        <pc:spChg chg="del">
          <ac:chgData name="武本泰幸 / TAKEMOTO，YASUYUKI" userId="285cbb2b-eae0-43ba-a700-585bfd3dd728" providerId="ADAL" clId="{BEC0A6AE-EAC3-4A26-A430-DF3D3F49571B}" dt="2021-10-22T02:39:49.322" v="1925" actId="478"/>
          <ac:spMkLst>
            <pc:docMk/>
            <pc:sldMk cId="3544084572" sldId="3170"/>
            <ac:spMk id="4" creationId="{06DEA794-3E0F-4BC5-B81C-BB919736B9C7}"/>
          </ac:spMkLst>
        </pc:spChg>
        <pc:spChg chg="mod">
          <ac:chgData name="武本泰幸 / TAKEMOTO，YASUYUKI" userId="285cbb2b-eae0-43ba-a700-585bfd3dd728" providerId="ADAL" clId="{BEC0A6AE-EAC3-4A26-A430-DF3D3F49571B}" dt="2021-10-22T06:53:34.003" v="5999" actId="6549"/>
          <ac:spMkLst>
            <pc:docMk/>
            <pc:sldMk cId="3544084572" sldId="3170"/>
            <ac:spMk id="15" creationId="{19BB9C8B-8AB2-47BB-AC42-5A5580D6465F}"/>
          </ac:spMkLst>
        </pc:spChg>
      </pc:sldChg>
      <pc:sldChg chg="delSp modSp mod">
        <pc:chgData name="武本泰幸 / TAKEMOTO，YASUYUKI" userId="285cbb2b-eae0-43ba-a700-585bfd3dd728" providerId="ADAL" clId="{BEC0A6AE-EAC3-4A26-A430-DF3D3F49571B}" dt="2021-11-04T08:34:50.899" v="8100"/>
        <pc:sldMkLst>
          <pc:docMk/>
          <pc:sldMk cId="1194829240" sldId="3171"/>
        </pc:sldMkLst>
        <pc:spChg chg="del">
          <ac:chgData name="武本泰幸 / TAKEMOTO，YASUYUKI" userId="285cbb2b-eae0-43ba-a700-585bfd3dd728" providerId="ADAL" clId="{BEC0A6AE-EAC3-4A26-A430-DF3D3F49571B}" dt="2021-10-22T02:38:25.369" v="1872" actId="478"/>
          <ac:spMkLst>
            <pc:docMk/>
            <pc:sldMk cId="1194829240" sldId="3171"/>
            <ac:spMk id="25" creationId="{63C0C150-1696-4CA6-95B2-8DF1256904A5}"/>
          </ac:spMkLst>
        </pc:spChg>
        <pc:spChg chg="mod">
          <ac:chgData name="武本泰幸 / TAKEMOTO，YASUYUKI" userId="285cbb2b-eae0-43ba-a700-585bfd3dd728" providerId="ADAL" clId="{BEC0A6AE-EAC3-4A26-A430-DF3D3F49571B}" dt="2021-10-22T06:51:00.288" v="5994" actId="6549"/>
          <ac:spMkLst>
            <pc:docMk/>
            <pc:sldMk cId="1194829240" sldId="3171"/>
            <ac:spMk id="26" creationId="{38A9D986-C7E4-4D1D-8786-F8EFD11459A8}"/>
          </ac:spMkLst>
        </pc:spChg>
        <pc:spChg chg="mod">
          <ac:chgData name="武本泰幸 / TAKEMOTO，YASUYUKI" userId="285cbb2b-eae0-43ba-a700-585bfd3dd728" providerId="ADAL" clId="{BEC0A6AE-EAC3-4A26-A430-DF3D3F49571B}" dt="2021-11-04T08:34:29.949" v="8057" actId="1036"/>
          <ac:spMkLst>
            <pc:docMk/>
            <pc:sldMk cId="1194829240" sldId="3171"/>
            <ac:spMk id="27" creationId="{DE235C33-7263-405D-AD28-7C4D89113433}"/>
          </ac:spMkLst>
        </pc:spChg>
        <pc:spChg chg="mod">
          <ac:chgData name="武本泰幸 / TAKEMOTO，YASUYUKI" userId="285cbb2b-eae0-43ba-a700-585bfd3dd728" providerId="ADAL" clId="{BEC0A6AE-EAC3-4A26-A430-DF3D3F49571B}" dt="2021-11-04T08:32:09.048" v="7707" actId="115"/>
          <ac:spMkLst>
            <pc:docMk/>
            <pc:sldMk cId="1194829240" sldId="3171"/>
            <ac:spMk id="28" creationId="{B14F1F68-1B8C-4E88-90C9-1C5E8BBEEB1C}"/>
          </ac:spMkLst>
        </pc:spChg>
        <pc:spChg chg="mod">
          <ac:chgData name="武本泰幸 / TAKEMOTO，YASUYUKI" userId="285cbb2b-eae0-43ba-a700-585bfd3dd728" providerId="ADAL" clId="{BEC0A6AE-EAC3-4A26-A430-DF3D3F49571B}" dt="2021-11-04T08:34:21.285" v="8041"/>
          <ac:spMkLst>
            <pc:docMk/>
            <pc:sldMk cId="1194829240" sldId="3171"/>
            <ac:spMk id="36" creationId="{22E47DB6-CADC-48AB-AB25-52A8D9719C53}"/>
          </ac:spMkLst>
        </pc:spChg>
        <pc:spChg chg="mod">
          <ac:chgData name="武本泰幸 / TAKEMOTO，YASUYUKI" userId="285cbb2b-eae0-43ba-a700-585bfd3dd728" providerId="ADAL" clId="{BEC0A6AE-EAC3-4A26-A430-DF3D3F49571B}" dt="2021-11-04T08:34:29.949" v="8057" actId="1036"/>
          <ac:spMkLst>
            <pc:docMk/>
            <pc:sldMk cId="1194829240" sldId="3171"/>
            <ac:spMk id="37" creationId="{06ACDED7-41F9-40D6-8A44-5D127C3CF44B}"/>
          </ac:spMkLst>
        </pc:spChg>
        <pc:spChg chg="mod">
          <ac:chgData name="武本泰幸 / TAKEMOTO，YASUYUKI" userId="285cbb2b-eae0-43ba-a700-585bfd3dd728" providerId="ADAL" clId="{BEC0A6AE-EAC3-4A26-A430-DF3D3F49571B}" dt="2021-11-04T08:34:38.105" v="8068"/>
          <ac:spMkLst>
            <pc:docMk/>
            <pc:sldMk cId="1194829240" sldId="3171"/>
            <ac:spMk id="38" creationId="{F819B486-E3BC-4AE7-88B4-4782EA96071E}"/>
          </ac:spMkLst>
        </pc:spChg>
        <pc:spChg chg="mod">
          <ac:chgData name="武本泰幸 / TAKEMOTO，YASUYUKI" userId="285cbb2b-eae0-43ba-a700-585bfd3dd728" providerId="ADAL" clId="{BEC0A6AE-EAC3-4A26-A430-DF3D3F49571B}" dt="2021-11-04T08:34:41.872" v="8077"/>
          <ac:spMkLst>
            <pc:docMk/>
            <pc:sldMk cId="1194829240" sldId="3171"/>
            <ac:spMk id="42" creationId="{4B908B8F-B479-474C-8704-E6B181A936C6}"/>
          </ac:spMkLst>
        </pc:spChg>
        <pc:spChg chg="mod">
          <ac:chgData name="武本泰幸 / TAKEMOTO，YASUYUKI" userId="285cbb2b-eae0-43ba-a700-585bfd3dd728" providerId="ADAL" clId="{BEC0A6AE-EAC3-4A26-A430-DF3D3F49571B}" dt="2021-11-04T08:34:29.949" v="8057" actId="1036"/>
          <ac:spMkLst>
            <pc:docMk/>
            <pc:sldMk cId="1194829240" sldId="3171"/>
            <ac:spMk id="43" creationId="{D9AA7817-C4B2-4F0E-9B4A-1B6A9AFD6742}"/>
          </ac:spMkLst>
        </pc:spChg>
        <pc:spChg chg="mod">
          <ac:chgData name="武本泰幸 / TAKEMOTO，YASUYUKI" userId="285cbb2b-eae0-43ba-a700-585bfd3dd728" providerId="ADAL" clId="{BEC0A6AE-EAC3-4A26-A430-DF3D3F49571B}" dt="2021-11-04T08:34:29.949" v="8057" actId="1036"/>
          <ac:spMkLst>
            <pc:docMk/>
            <pc:sldMk cId="1194829240" sldId="3171"/>
            <ac:spMk id="44" creationId="{8827D628-867A-4D5A-BD1F-3F84A2A57F34}"/>
          </ac:spMkLst>
        </pc:spChg>
        <pc:spChg chg="mod">
          <ac:chgData name="武本泰幸 / TAKEMOTO，YASUYUKI" userId="285cbb2b-eae0-43ba-a700-585bfd3dd728" providerId="ADAL" clId="{BEC0A6AE-EAC3-4A26-A430-DF3D3F49571B}" dt="2021-11-04T08:34:46.014" v="8086"/>
          <ac:spMkLst>
            <pc:docMk/>
            <pc:sldMk cId="1194829240" sldId="3171"/>
            <ac:spMk id="45" creationId="{C8E71120-4C47-4CFA-9532-4F7E7BA1A55D}"/>
          </ac:spMkLst>
        </pc:spChg>
        <pc:spChg chg="mod">
          <ac:chgData name="武本泰幸 / TAKEMOTO，YASUYUKI" userId="285cbb2b-eae0-43ba-a700-585bfd3dd728" providerId="ADAL" clId="{BEC0A6AE-EAC3-4A26-A430-DF3D3F49571B}" dt="2021-11-04T08:34:50.899" v="8100"/>
          <ac:spMkLst>
            <pc:docMk/>
            <pc:sldMk cId="1194829240" sldId="3171"/>
            <ac:spMk id="46" creationId="{C8039743-6929-4066-A527-E1465A431C0E}"/>
          </ac:spMkLst>
        </pc:spChg>
        <pc:spChg chg="mod">
          <ac:chgData name="武本泰幸 / TAKEMOTO，YASUYUKI" userId="285cbb2b-eae0-43ba-a700-585bfd3dd728" providerId="ADAL" clId="{BEC0A6AE-EAC3-4A26-A430-DF3D3F49571B}" dt="2021-11-04T08:34:29.949" v="8057" actId="1036"/>
          <ac:spMkLst>
            <pc:docMk/>
            <pc:sldMk cId="1194829240" sldId="3171"/>
            <ac:spMk id="47" creationId="{A3030576-C7F7-44E3-9556-84AEECCB1786}"/>
          </ac:spMkLst>
        </pc:spChg>
        <pc:spChg chg="mod">
          <ac:chgData name="武本泰幸 / TAKEMOTO，YASUYUKI" userId="285cbb2b-eae0-43ba-a700-585bfd3dd728" providerId="ADAL" clId="{BEC0A6AE-EAC3-4A26-A430-DF3D3F49571B}" dt="2021-11-04T08:34:29.949" v="8057" actId="1036"/>
          <ac:spMkLst>
            <pc:docMk/>
            <pc:sldMk cId="1194829240" sldId="3171"/>
            <ac:spMk id="48" creationId="{6C53C466-67B8-49CE-B86A-9A947330C46F}"/>
          </ac:spMkLst>
        </pc:spChg>
        <pc:spChg chg="mod">
          <ac:chgData name="武本泰幸 / TAKEMOTO，YASUYUKI" userId="285cbb2b-eae0-43ba-a700-585bfd3dd728" providerId="ADAL" clId="{BEC0A6AE-EAC3-4A26-A430-DF3D3F49571B}" dt="2021-11-04T08:34:29.949" v="8057" actId="1036"/>
          <ac:spMkLst>
            <pc:docMk/>
            <pc:sldMk cId="1194829240" sldId="3171"/>
            <ac:spMk id="49" creationId="{5E466109-82CF-43BA-B0B1-78CD3CF1ECD6}"/>
          </ac:spMkLst>
        </pc:spChg>
        <pc:spChg chg="mod">
          <ac:chgData name="武本泰幸 / TAKEMOTO，YASUYUKI" userId="285cbb2b-eae0-43ba-a700-585bfd3dd728" providerId="ADAL" clId="{BEC0A6AE-EAC3-4A26-A430-DF3D3F49571B}" dt="2021-11-04T08:34:29.949" v="8057" actId="1036"/>
          <ac:spMkLst>
            <pc:docMk/>
            <pc:sldMk cId="1194829240" sldId="3171"/>
            <ac:spMk id="50" creationId="{CB9F0978-8C0F-4D77-A138-FED5CD0A08AD}"/>
          </ac:spMkLst>
        </pc:spChg>
        <pc:spChg chg="mod">
          <ac:chgData name="武本泰幸 / TAKEMOTO，YASUYUKI" userId="285cbb2b-eae0-43ba-a700-585bfd3dd728" providerId="ADAL" clId="{BEC0A6AE-EAC3-4A26-A430-DF3D3F49571B}" dt="2021-11-04T08:34:29.949" v="8057" actId="1036"/>
          <ac:spMkLst>
            <pc:docMk/>
            <pc:sldMk cId="1194829240" sldId="3171"/>
            <ac:spMk id="51" creationId="{3919AF9E-BC83-4081-8EFD-C6CCF2D7D6DA}"/>
          </ac:spMkLst>
        </pc:spChg>
        <pc:spChg chg="mod">
          <ac:chgData name="武本泰幸 / TAKEMOTO，YASUYUKI" userId="285cbb2b-eae0-43ba-a700-585bfd3dd728" providerId="ADAL" clId="{BEC0A6AE-EAC3-4A26-A430-DF3D3F49571B}" dt="2021-11-04T08:34:29.949" v="8057" actId="1036"/>
          <ac:spMkLst>
            <pc:docMk/>
            <pc:sldMk cId="1194829240" sldId="3171"/>
            <ac:spMk id="52" creationId="{2639F9FF-CD64-471F-841D-0C9825C2520A}"/>
          </ac:spMkLst>
        </pc:spChg>
        <pc:spChg chg="mod">
          <ac:chgData name="武本泰幸 / TAKEMOTO，YASUYUKI" userId="285cbb2b-eae0-43ba-a700-585bfd3dd728" providerId="ADAL" clId="{BEC0A6AE-EAC3-4A26-A430-DF3D3F49571B}" dt="2021-11-04T08:34:29.949" v="8057" actId="1036"/>
          <ac:spMkLst>
            <pc:docMk/>
            <pc:sldMk cId="1194829240" sldId="3171"/>
            <ac:spMk id="53" creationId="{01AC245D-F447-4378-82B2-C1358D8A1208}"/>
          </ac:spMkLst>
        </pc:spChg>
        <pc:spChg chg="mod">
          <ac:chgData name="武本泰幸 / TAKEMOTO，YASUYUKI" userId="285cbb2b-eae0-43ba-a700-585bfd3dd728" providerId="ADAL" clId="{BEC0A6AE-EAC3-4A26-A430-DF3D3F49571B}" dt="2021-11-04T08:34:29.949" v="8057" actId="1036"/>
          <ac:spMkLst>
            <pc:docMk/>
            <pc:sldMk cId="1194829240" sldId="3171"/>
            <ac:spMk id="54" creationId="{CDF2D9F5-8895-44BC-860E-D718819D0392}"/>
          </ac:spMkLst>
        </pc:spChg>
        <pc:spChg chg="mod">
          <ac:chgData name="武本泰幸 / TAKEMOTO，YASUYUKI" userId="285cbb2b-eae0-43ba-a700-585bfd3dd728" providerId="ADAL" clId="{BEC0A6AE-EAC3-4A26-A430-DF3D3F49571B}" dt="2021-11-04T08:34:29.949" v="8057" actId="1036"/>
          <ac:spMkLst>
            <pc:docMk/>
            <pc:sldMk cId="1194829240" sldId="3171"/>
            <ac:spMk id="55" creationId="{F7BCA8B9-CA0F-47FA-B221-1429843DA750}"/>
          </ac:spMkLst>
        </pc:spChg>
        <pc:spChg chg="mod">
          <ac:chgData name="武本泰幸 / TAKEMOTO，YASUYUKI" userId="285cbb2b-eae0-43ba-a700-585bfd3dd728" providerId="ADAL" clId="{BEC0A6AE-EAC3-4A26-A430-DF3D3F49571B}" dt="2021-11-04T08:34:29.949" v="8057" actId="1036"/>
          <ac:spMkLst>
            <pc:docMk/>
            <pc:sldMk cId="1194829240" sldId="3171"/>
            <ac:spMk id="56" creationId="{64D45A63-6F22-4B2F-B388-B0D2D6F4993C}"/>
          </ac:spMkLst>
        </pc:spChg>
        <pc:spChg chg="mod">
          <ac:chgData name="武本泰幸 / TAKEMOTO，YASUYUKI" userId="285cbb2b-eae0-43ba-a700-585bfd3dd728" providerId="ADAL" clId="{BEC0A6AE-EAC3-4A26-A430-DF3D3F49571B}" dt="2021-11-04T08:34:33.392" v="8059" actId="1076"/>
          <ac:spMkLst>
            <pc:docMk/>
            <pc:sldMk cId="1194829240" sldId="3171"/>
            <ac:spMk id="59" creationId="{D3E4EBCA-18B0-48F7-8EAD-4B756F7547DF}"/>
          </ac:spMkLst>
        </pc:spChg>
      </pc:sldChg>
      <pc:sldChg chg="add del ord">
        <pc:chgData name="武本泰幸 / TAKEMOTO，YASUYUKI" userId="285cbb2b-eae0-43ba-a700-585bfd3dd728" providerId="ADAL" clId="{BEC0A6AE-EAC3-4A26-A430-DF3D3F49571B}" dt="2021-10-22T06:31:30.441" v="5101" actId="47"/>
        <pc:sldMkLst>
          <pc:docMk/>
          <pc:sldMk cId="1850474117" sldId="3172"/>
        </pc:sldMkLst>
      </pc:sldChg>
      <pc:sldChg chg="delSp modSp mod">
        <pc:chgData name="武本泰幸 / TAKEMOTO，YASUYUKI" userId="285cbb2b-eae0-43ba-a700-585bfd3dd728" providerId="ADAL" clId="{BEC0A6AE-EAC3-4A26-A430-DF3D3F49571B}" dt="2021-11-04T08:40:36.458" v="8208" actId="6549"/>
        <pc:sldMkLst>
          <pc:docMk/>
          <pc:sldMk cId="1312770305" sldId="3173"/>
        </pc:sldMkLst>
        <pc:spChg chg="mod">
          <ac:chgData name="武本泰幸 / TAKEMOTO，YASUYUKI" userId="285cbb2b-eae0-43ba-a700-585bfd3dd728" providerId="ADAL" clId="{BEC0A6AE-EAC3-4A26-A430-DF3D3F49571B}" dt="2021-10-22T06:51:43.242" v="5996" actId="6549"/>
          <ac:spMkLst>
            <pc:docMk/>
            <pc:sldMk cId="1312770305" sldId="3173"/>
            <ac:spMk id="7" creationId="{F47DB502-8EA9-46A0-BC4C-0959501B6623}"/>
          </ac:spMkLst>
        </pc:spChg>
        <pc:spChg chg="del">
          <ac:chgData name="武本泰幸 / TAKEMOTO，YASUYUKI" userId="285cbb2b-eae0-43ba-a700-585bfd3dd728" providerId="ADAL" clId="{BEC0A6AE-EAC3-4A26-A430-DF3D3F49571B}" dt="2021-10-22T02:38:31.979" v="1873" actId="478"/>
          <ac:spMkLst>
            <pc:docMk/>
            <pc:sldMk cId="1312770305" sldId="3173"/>
            <ac:spMk id="25" creationId="{63C0C150-1696-4CA6-95B2-8DF1256904A5}"/>
          </ac:spMkLst>
        </pc:spChg>
        <pc:spChg chg="mod">
          <ac:chgData name="武本泰幸 / TAKEMOTO，YASUYUKI" userId="285cbb2b-eae0-43ba-a700-585bfd3dd728" providerId="ADAL" clId="{BEC0A6AE-EAC3-4A26-A430-DF3D3F49571B}" dt="2021-11-04T08:40:36.458" v="8208" actId="6549"/>
          <ac:spMkLst>
            <pc:docMk/>
            <pc:sldMk cId="1312770305" sldId="3173"/>
            <ac:spMk id="36" creationId="{22E47DB6-CADC-48AB-AB25-52A8D9719C53}"/>
          </ac:spMkLst>
        </pc:spChg>
        <pc:graphicFrameChg chg="mod modGraphic">
          <ac:chgData name="武本泰幸 / TAKEMOTO，YASUYUKI" userId="285cbb2b-eae0-43ba-a700-585bfd3dd728" providerId="ADAL" clId="{BEC0A6AE-EAC3-4A26-A430-DF3D3F49571B}" dt="2021-11-04T08:40:03.040" v="8171"/>
          <ac:graphicFrameMkLst>
            <pc:docMk/>
            <pc:sldMk cId="1312770305" sldId="3173"/>
            <ac:graphicFrameMk id="26" creationId="{25793982-84A4-4419-B01F-63C7339C321E}"/>
          </ac:graphicFrameMkLst>
        </pc:graphicFrameChg>
      </pc:sldChg>
      <pc:sldChg chg="delSp mod">
        <pc:chgData name="武本泰幸 / TAKEMOTO，YASUYUKI" userId="285cbb2b-eae0-43ba-a700-585bfd3dd728" providerId="ADAL" clId="{BEC0A6AE-EAC3-4A26-A430-DF3D3F49571B}" dt="2021-10-21T13:52:32.264" v="147" actId="478"/>
        <pc:sldMkLst>
          <pc:docMk/>
          <pc:sldMk cId="3938980562" sldId="3174"/>
        </pc:sldMkLst>
        <pc:spChg chg="del">
          <ac:chgData name="武本泰幸 / TAKEMOTO，YASUYUKI" userId="285cbb2b-eae0-43ba-a700-585bfd3dd728" providerId="ADAL" clId="{BEC0A6AE-EAC3-4A26-A430-DF3D3F49571B}" dt="2021-10-21T13:52:32.264" v="147" actId="478"/>
          <ac:spMkLst>
            <pc:docMk/>
            <pc:sldMk cId="3938980562" sldId="3174"/>
            <ac:spMk id="3" creationId="{4A157B43-831E-45CB-B910-9AF01AC0AC62}"/>
          </ac:spMkLst>
        </pc:spChg>
      </pc:sldChg>
      <pc:sldChg chg="delSp modSp add mod ord">
        <pc:chgData name="武本泰幸 / TAKEMOTO，YASUYUKI" userId="285cbb2b-eae0-43ba-a700-585bfd3dd728" providerId="ADAL" clId="{BEC0A6AE-EAC3-4A26-A430-DF3D3F49571B}" dt="2021-10-25T04:21:05.701" v="6563" actId="478"/>
        <pc:sldMkLst>
          <pc:docMk/>
          <pc:sldMk cId="3484677892" sldId="3175"/>
        </pc:sldMkLst>
        <pc:spChg chg="del">
          <ac:chgData name="武本泰幸 / TAKEMOTO，YASUYUKI" userId="285cbb2b-eae0-43ba-a700-585bfd3dd728" providerId="ADAL" clId="{BEC0A6AE-EAC3-4A26-A430-DF3D3F49571B}" dt="2021-10-25T04:21:05.701" v="6563" actId="478"/>
          <ac:spMkLst>
            <pc:docMk/>
            <pc:sldMk cId="3484677892" sldId="3175"/>
            <ac:spMk id="2" creationId="{F161A38D-A3E5-4408-BA05-8D863420A1C9}"/>
          </ac:spMkLst>
        </pc:spChg>
        <pc:spChg chg="mod">
          <ac:chgData name="武本泰幸 / TAKEMOTO，YASUYUKI" userId="285cbb2b-eae0-43ba-a700-585bfd3dd728" providerId="ADAL" clId="{BEC0A6AE-EAC3-4A26-A430-DF3D3F49571B}" dt="2021-10-22T06:32:42.345" v="5160" actId="6549"/>
          <ac:spMkLst>
            <pc:docMk/>
            <pc:sldMk cId="3484677892" sldId="3175"/>
            <ac:spMk id="6" creationId="{CD9FF677-4563-4791-8D3A-E755ED84553C}"/>
          </ac:spMkLst>
        </pc:spChg>
        <pc:spChg chg="mod">
          <ac:chgData name="武本泰幸 / TAKEMOTO，YASUYUKI" userId="285cbb2b-eae0-43ba-a700-585bfd3dd728" providerId="ADAL" clId="{BEC0A6AE-EAC3-4A26-A430-DF3D3F49571B}" dt="2021-10-22T06:32:12.044" v="5142"/>
          <ac:spMkLst>
            <pc:docMk/>
            <pc:sldMk cId="3484677892" sldId="3175"/>
            <ac:spMk id="15" creationId="{F16ED8D1-3D47-4174-B546-3BD82C769E93}"/>
          </ac:spMkLst>
        </pc:spChg>
      </pc:sldChg>
      <pc:sldChg chg="add del">
        <pc:chgData name="武本泰幸 / TAKEMOTO，YASUYUKI" userId="285cbb2b-eae0-43ba-a700-585bfd3dd728" providerId="ADAL" clId="{BEC0A6AE-EAC3-4A26-A430-DF3D3F49571B}" dt="2021-10-22T06:35:15.148" v="5180" actId="47"/>
        <pc:sldMkLst>
          <pc:docMk/>
          <pc:sldMk cId="650588273" sldId="3176"/>
        </pc:sldMkLst>
      </pc:sldChg>
      <pc:sldChg chg="addSp delSp modSp add mod ord">
        <pc:chgData name="武本泰幸 / TAKEMOTO，YASUYUKI" userId="285cbb2b-eae0-43ba-a700-585bfd3dd728" providerId="ADAL" clId="{BEC0A6AE-EAC3-4A26-A430-DF3D3F49571B}" dt="2021-11-04T08:30:35.838" v="7554" actId="14100"/>
        <pc:sldMkLst>
          <pc:docMk/>
          <pc:sldMk cId="1572788868" sldId="3177"/>
        </pc:sldMkLst>
        <pc:spChg chg="del">
          <ac:chgData name="武本泰幸 / TAKEMOTO，YASUYUKI" userId="285cbb2b-eae0-43ba-a700-585bfd3dd728" providerId="ADAL" clId="{BEC0A6AE-EAC3-4A26-A430-DF3D3F49571B}" dt="2021-10-25T04:20:01.163" v="6556" actId="478"/>
          <ac:spMkLst>
            <pc:docMk/>
            <pc:sldMk cId="1572788868" sldId="3177"/>
            <ac:spMk id="8" creationId="{D3984AC8-8276-45FB-A9F8-C6873812CB6F}"/>
          </ac:spMkLst>
        </pc:spChg>
        <pc:spChg chg="mod">
          <ac:chgData name="武本泰幸 / TAKEMOTO，YASUYUKI" userId="285cbb2b-eae0-43ba-a700-585bfd3dd728" providerId="ADAL" clId="{BEC0A6AE-EAC3-4A26-A430-DF3D3F49571B}" dt="2021-10-22T06:44:27.215" v="5907" actId="6549"/>
          <ac:spMkLst>
            <pc:docMk/>
            <pc:sldMk cId="1572788868" sldId="3177"/>
            <ac:spMk id="9" creationId="{129B9670-5A51-4AD7-82AE-64BC2698EBCB}"/>
          </ac:spMkLst>
        </pc:spChg>
        <pc:spChg chg="add mod">
          <ac:chgData name="武本泰幸 / TAKEMOTO，YASUYUKI" userId="285cbb2b-eae0-43ba-a700-585bfd3dd728" providerId="ADAL" clId="{BEC0A6AE-EAC3-4A26-A430-DF3D3F49571B}" dt="2021-11-04T08:30:35.838" v="7554" actId="14100"/>
          <ac:spMkLst>
            <pc:docMk/>
            <pc:sldMk cId="1572788868" sldId="3177"/>
            <ac:spMk id="10" creationId="{7F0F2745-68A2-4489-9F46-FC0E44D6298E}"/>
          </ac:spMkLst>
        </pc:spChg>
        <pc:spChg chg="mod">
          <ac:chgData name="武本泰幸 / TAKEMOTO，YASUYUKI" userId="285cbb2b-eae0-43ba-a700-585bfd3dd728" providerId="ADAL" clId="{BEC0A6AE-EAC3-4A26-A430-DF3D3F49571B}" dt="2021-10-22T06:50:44.197" v="5993" actId="6549"/>
          <ac:spMkLst>
            <pc:docMk/>
            <pc:sldMk cId="1572788868" sldId="3177"/>
            <ac:spMk id="15" creationId="{F16ED8D1-3D47-4174-B546-3BD82C769E93}"/>
          </ac:spMkLst>
        </pc:spChg>
        <pc:picChg chg="mod">
          <ac:chgData name="武本泰幸 / TAKEMOTO，YASUYUKI" userId="285cbb2b-eae0-43ba-a700-585bfd3dd728" providerId="ADAL" clId="{BEC0A6AE-EAC3-4A26-A430-DF3D3F49571B}" dt="2021-10-22T06:39:05.471" v="5287" actId="1076"/>
          <ac:picMkLst>
            <pc:docMk/>
            <pc:sldMk cId="1572788868" sldId="3177"/>
            <ac:picMk id="4" creationId="{AF9628A4-5106-4521-AB8C-1E2F15A3BE31}"/>
          </ac:picMkLst>
        </pc:picChg>
      </pc:sldChg>
      <pc:sldChg chg="delSp modSp add mod">
        <pc:chgData name="武本泰幸 / TAKEMOTO，YASUYUKI" userId="285cbb2b-eae0-43ba-a700-585bfd3dd728" providerId="ADAL" clId="{BEC0A6AE-EAC3-4A26-A430-DF3D3F49571B}" dt="2021-11-04T08:41:31.197" v="8225" actId="6549"/>
        <pc:sldMkLst>
          <pc:docMk/>
          <pc:sldMk cId="3318086907" sldId="3178"/>
        </pc:sldMkLst>
        <pc:spChg chg="del">
          <ac:chgData name="武本泰幸 / TAKEMOTO，YASUYUKI" userId="285cbb2b-eae0-43ba-a700-585bfd3dd728" providerId="ADAL" clId="{BEC0A6AE-EAC3-4A26-A430-DF3D3F49571B}" dt="2021-10-22T02:38:43.297" v="1875" actId="478"/>
          <ac:spMkLst>
            <pc:docMk/>
            <pc:sldMk cId="3318086907" sldId="3178"/>
            <ac:spMk id="3" creationId="{4A157B43-831E-45CB-B910-9AF01AC0AC62}"/>
          </ac:spMkLst>
        </pc:spChg>
        <pc:spChg chg="mod">
          <ac:chgData name="武本泰幸 / TAKEMOTO，YASUYUKI" userId="285cbb2b-eae0-43ba-a700-585bfd3dd728" providerId="ADAL" clId="{BEC0A6AE-EAC3-4A26-A430-DF3D3F49571B}" dt="2021-11-04T08:41:14.125" v="8222"/>
          <ac:spMkLst>
            <pc:docMk/>
            <pc:sldMk cId="3318086907" sldId="3178"/>
            <ac:spMk id="11" creationId="{6E8D28D3-6884-4BCB-8F61-94081A67E124}"/>
          </ac:spMkLst>
        </pc:spChg>
        <pc:spChg chg="mod">
          <ac:chgData name="武本泰幸 / TAKEMOTO，YASUYUKI" userId="285cbb2b-eae0-43ba-a700-585bfd3dd728" providerId="ADAL" clId="{BEC0A6AE-EAC3-4A26-A430-DF3D3F49571B}" dt="2021-10-21T14:10:38.567" v="826"/>
          <ac:spMkLst>
            <pc:docMk/>
            <pc:sldMk cId="3318086907" sldId="3178"/>
            <ac:spMk id="15" creationId="{F16ED8D1-3D47-4174-B546-3BD82C769E93}"/>
          </ac:spMkLst>
        </pc:spChg>
        <pc:graphicFrameChg chg="mod modGraphic">
          <ac:chgData name="武本泰幸 / TAKEMOTO，YASUYUKI" userId="285cbb2b-eae0-43ba-a700-585bfd3dd728" providerId="ADAL" clId="{BEC0A6AE-EAC3-4A26-A430-DF3D3F49571B}" dt="2021-11-04T08:41:31.197" v="8225" actId="6549"/>
          <ac:graphicFrameMkLst>
            <pc:docMk/>
            <pc:sldMk cId="3318086907" sldId="3178"/>
            <ac:graphicFrameMk id="6" creationId="{60204D75-939A-4A68-A07B-DA21F5AB7B1B}"/>
          </ac:graphicFrameMkLst>
        </pc:graphicFrameChg>
      </pc:sldChg>
      <pc:sldChg chg="modSp del mod">
        <pc:chgData name="武本泰幸 / TAKEMOTO，YASUYUKI" userId="285cbb2b-eae0-43ba-a700-585bfd3dd728" providerId="ADAL" clId="{BEC0A6AE-EAC3-4A26-A430-DF3D3F49571B}" dt="2021-10-21T14:10:09.094" v="779" actId="2696"/>
        <pc:sldMkLst>
          <pc:docMk/>
          <pc:sldMk cId="3599371099" sldId="3178"/>
        </pc:sldMkLst>
        <pc:spChg chg="mod">
          <ac:chgData name="武本泰幸 / TAKEMOTO，YASUYUKI" userId="285cbb2b-eae0-43ba-a700-585bfd3dd728" providerId="ADAL" clId="{BEC0A6AE-EAC3-4A26-A430-DF3D3F49571B}" dt="2021-10-21T13:56:41.550" v="170" actId="20577"/>
          <ac:spMkLst>
            <pc:docMk/>
            <pc:sldMk cId="3599371099" sldId="3178"/>
            <ac:spMk id="8" creationId="{D6C7059F-3DF3-4120-886B-BBC66951AF12}"/>
          </ac:spMkLst>
        </pc:spChg>
      </pc:sldChg>
      <pc:sldChg chg="delSp modSp mod">
        <pc:chgData name="武本泰幸 / TAKEMOTO，YASUYUKI" userId="285cbb2b-eae0-43ba-a700-585bfd3dd728" providerId="ADAL" clId="{BEC0A6AE-EAC3-4A26-A430-DF3D3F49571B}" dt="2021-10-22T06:52:02.642" v="5997" actId="6549"/>
        <pc:sldMkLst>
          <pc:docMk/>
          <pc:sldMk cId="2563207306" sldId="3179"/>
        </pc:sldMkLst>
        <pc:spChg chg="mod">
          <ac:chgData name="武本泰幸 / TAKEMOTO，YASUYUKI" userId="285cbb2b-eae0-43ba-a700-585bfd3dd728" providerId="ADAL" clId="{BEC0A6AE-EAC3-4A26-A430-DF3D3F49571B}" dt="2021-10-21T14:07:17.742" v="740" actId="6549"/>
          <ac:spMkLst>
            <pc:docMk/>
            <pc:sldMk cId="2563207306" sldId="3179"/>
            <ac:spMk id="12" creationId="{C20EE6C9-64C7-480A-9368-18348E49A990}"/>
          </ac:spMkLst>
        </pc:spChg>
        <pc:spChg chg="del">
          <ac:chgData name="武本泰幸 / TAKEMOTO，YASUYUKI" userId="285cbb2b-eae0-43ba-a700-585bfd3dd728" providerId="ADAL" clId="{BEC0A6AE-EAC3-4A26-A430-DF3D3F49571B}" dt="2021-10-22T02:38:36.364" v="1874" actId="478"/>
          <ac:spMkLst>
            <pc:docMk/>
            <pc:sldMk cId="2563207306" sldId="3179"/>
            <ac:spMk id="36" creationId="{EA82C85F-7452-458C-B5A5-E1EBC0248DD2}"/>
          </ac:spMkLst>
        </pc:spChg>
        <pc:spChg chg="mod">
          <ac:chgData name="武本泰幸 / TAKEMOTO，YASUYUKI" userId="285cbb2b-eae0-43ba-a700-585bfd3dd728" providerId="ADAL" clId="{BEC0A6AE-EAC3-4A26-A430-DF3D3F49571B}" dt="2021-10-22T06:52:02.642" v="5997" actId="6549"/>
          <ac:spMkLst>
            <pc:docMk/>
            <pc:sldMk cId="2563207306" sldId="3179"/>
            <ac:spMk id="41" creationId="{9A1E0B24-B823-4181-AFEE-4073DAA8C498}"/>
          </ac:spMkLst>
        </pc:spChg>
      </pc:sldChg>
      <pc:sldChg chg="delSp modSp mod">
        <pc:chgData name="武本泰幸 / TAKEMOTO，YASUYUKI" userId="285cbb2b-eae0-43ba-a700-585bfd3dd728" providerId="ADAL" clId="{BEC0A6AE-EAC3-4A26-A430-DF3D3F49571B}" dt="2021-10-26T04:45:09.891" v="7319"/>
        <pc:sldMkLst>
          <pc:docMk/>
          <pc:sldMk cId="1683682241" sldId="3180"/>
        </pc:sldMkLst>
        <pc:spChg chg="del">
          <ac:chgData name="武本泰幸 / TAKEMOTO，YASUYUKI" userId="285cbb2b-eae0-43ba-a700-585bfd3dd728" providerId="ADAL" clId="{BEC0A6AE-EAC3-4A26-A430-DF3D3F49571B}" dt="2021-10-22T02:39:43.817" v="1924" actId="478"/>
          <ac:spMkLst>
            <pc:docMk/>
            <pc:sldMk cId="1683682241" sldId="3180"/>
            <ac:spMk id="3" creationId="{4A157B43-831E-45CB-B910-9AF01AC0AC62}"/>
          </ac:spMkLst>
        </pc:spChg>
        <pc:spChg chg="mod">
          <ac:chgData name="武本泰幸 / TAKEMOTO，YASUYUKI" userId="285cbb2b-eae0-43ba-a700-585bfd3dd728" providerId="ADAL" clId="{BEC0A6AE-EAC3-4A26-A430-DF3D3F49571B}" dt="2021-10-26T04:45:09.891" v="7319"/>
          <ac:spMkLst>
            <pc:docMk/>
            <pc:sldMk cId="1683682241" sldId="3180"/>
            <ac:spMk id="8" creationId="{D6C7059F-3DF3-4120-886B-BBC66951AF12}"/>
          </ac:spMkLst>
        </pc:spChg>
        <pc:spChg chg="mod">
          <ac:chgData name="武本泰幸 / TAKEMOTO，YASUYUKI" userId="285cbb2b-eae0-43ba-a700-585bfd3dd728" providerId="ADAL" clId="{BEC0A6AE-EAC3-4A26-A430-DF3D3F49571B}" dt="2021-10-22T06:53:29.969" v="5998" actId="6549"/>
          <ac:spMkLst>
            <pc:docMk/>
            <pc:sldMk cId="1683682241" sldId="3180"/>
            <ac:spMk id="15" creationId="{F16ED8D1-3D47-4174-B546-3BD82C769E93}"/>
          </ac:spMkLst>
        </pc:spChg>
      </pc:sldChg>
      <pc:sldChg chg="delSp modSp mod">
        <pc:chgData name="武本泰幸 / TAKEMOTO，YASUYUKI" userId="285cbb2b-eae0-43ba-a700-585bfd3dd728" providerId="ADAL" clId="{BEC0A6AE-EAC3-4A26-A430-DF3D3F49571B}" dt="2021-10-22T04:14:27.037" v="3027"/>
        <pc:sldMkLst>
          <pc:docMk/>
          <pc:sldMk cId="1181677607" sldId="3181"/>
        </pc:sldMkLst>
        <pc:spChg chg="del">
          <ac:chgData name="武本泰幸 / TAKEMOTO，YASUYUKI" userId="285cbb2b-eae0-43ba-a700-585bfd3dd728" providerId="ADAL" clId="{BEC0A6AE-EAC3-4A26-A430-DF3D3F49571B}" dt="2021-10-22T02:40:41.760" v="1931" actId="478"/>
          <ac:spMkLst>
            <pc:docMk/>
            <pc:sldMk cId="1181677607" sldId="3181"/>
            <ac:spMk id="3" creationId="{4A157B43-831E-45CB-B910-9AF01AC0AC62}"/>
          </ac:spMkLst>
        </pc:spChg>
        <pc:spChg chg="mod">
          <ac:chgData name="武本泰幸 / TAKEMOTO，YASUYUKI" userId="285cbb2b-eae0-43ba-a700-585bfd3dd728" providerId="ADAL" clId="{BEC0A6AE-EAC3-4A26-A430-DF3D3F49571B}" dt="2021-10-22T04:14:27.037" v="3027"/>
          <ac:spMkLst>
            <pc:docMk/>
            <pc:sldMk cId="1181677607" sldId="3181"/>
            <ac:spMk id="8" creationId="{D6C7059F-3DF3-4120-886B-BBC66951AF12}"/>
          </ac:spMkLst>
        </pc:spChg>
        <pc:spChg chg="mod">
          <ac:chgData name="武本泰幸 / TAKEMOTO，YASUYUKI" userId="285cbb2b-eae0-43ba-a700-585bfd3dd728" providerId="ADAL" clId="{BEC0A6AE-EAC3-4A26-A430-DF3D3F49571B}" dt="2021-10-22T01:51:48.720" v="1108" actId="20577"/>
          <ac:spMkLst>
            <pc:docMk/>
            <pc:sldMk cId="1181677607" sldId="3181"/>
            <ac:spMk id="15" creationId="{F16ED8D1-3D47-4174-B546-3BD82C769E93}"/>
          </ac:spMkLst>
        </pc:spChg>
      </pc:sldChg>
      <pc:sldChg chg="delSp modSp mod">
        <pc:chgData name="武本泰幸 / TAKEMOTO，YASUYUKI" userId="285cbb2b-eae0-43ba-a700-585bfd3dd728" providerId="ADAL" clId="{BEC0A6AE-EAC3-4A26-A430-DF3D3F49571B}" dt="2021-10-22T02:40:45.801" v="1932" actId="478"/>
        <pc:sldMkLst>
          <pc:docMk/>
          <pc:sldMk cId="2028239118" sldId="3182"/>
        </pc:sldMkLst>
        <pc:spChg chg="del">
          <ac:chgData name="武本泰幸 / TAKEMOTO，YASUYUKI" userId="285cbb2b-eae0-43ba-a700-585bfd3dd728" providerId="ADAL" clId="{BEC0A6AE-EAC3-4A26-A430-DF3D3F49571B}" dt="2021-10-22T02:40:45.801" v="1932" actId="478"/>
          <ac:spMkLst>
            <pc:docMk/>
            <pc:sldMk cId="2028239118" sldId="3182"/>
            <ac:spMk id="3" creationId="{4A157B43-831E-45CB-B910-9AF01AC0AC62}"/>
          </ac:spMkLst>
        </pc:spChg>
        <pc:spChg chg="del">
          <ac:chgData name="武本泰幸 / TAKEMOTO，YASUYUKI" userId="285cbb2b-eae0-43ba-a700-585bfd3dd728" providerId="ADAL" clId="{BEC0A6AE-EAC3-4A26-A430-DF3D3F49571B}" dt="2021-10-21T14:16:14.696" v="1042" actId="478"/>
          <ac:spMkLst>
            <pc:docMk/>
            <pc:sldMk cId="2028239118" sldId="3182"/>
            <ac:spMk id="11" creationId="{00000000-0000-0000-0000-000000000000}"/>
          </ac:spMkLst>
        </pc:spChg>
        <pc:spChg chg="mod">
          <ac:chgData name="武本泰幸 / TAKEMOTO，YASUYUKI" userId="285cbb2b-eae0-43ba-a700-585bfd3dd728" providerId="ADAL" clId="{BEC0A6AE-EAC3-4A26-A430-DF3D3F49571B}" dt="2021-10-21T14:16:11.334" v="1041"/>
          <ac:spMkLst>
            <pc:docMk/>
            <pc:sldMk cId="2028239118" sldId="3182"/>
            <ac:spMk id="15" creationId="{F16ED8D1-3D47-4174-B546-3BD82C769E93}"/>
          </ac:spMkLst>
        </pc:spChg>
      </pc:sldChg>
      <pc:sldChg chg="delSp modSp mod ord">
        <pc:chgData name="武本泰幸 / TAKEMOTO，YASUYUKI" userId="285cbb2b-eae0-43ba-a700-585bfd3dd728" providerId="ADAL" clId="{BEC0A6AE-EAC3-4A26-A430-DF3D3F49571B}" dt="2021-10-22T04:15:10.556" v="3028" actId="478"/>
        <pc:sldMkLst>
          <pc:docMk/>
          <pc:sldMk cId="1585717790" sldId="3186"/>
        </pc:sldMkLst>
        <pc:spChg chg="del">
          <ac:chgData name="武本泰幸 / TAKEMOTO，YASUYUKI" userId="285cbb2b-eae0-43ba-a700-585bfd3dd728" providerId="ADAL" clId="{BEC0A6AE-EAC3-4A26-A430-DF3D3F49571B}" dt="2021-10-22T04:15:10.556" v="3028" actId="478"/>
          <ac:spMkLst>
            <pc:docMk/>
            <pc:sldMk cId="1585717790" sldId="3186"/>
            <ac:spMk id="3" creationId="{4A157B43-831E-45CB-B910-9AF01AC0AC62}"/>
          </ac:spMkLst>
        </pc:spChg>
        <pc:spChg chg="mod">
          <ac:chgData name="武本泰幸 / TAKEMOTO，YASUYUKI" userId="285cbb2b-eae0-43ba-a700-585bfd3dd728" providerId="ADAL" clId="{BEC0A6AE-EAC3-4A26-A430-DF3D3F49571B}" dt="2021-10-22T02:57:28.753" v="2852"/>
          <ac:spMkLst>
            <pc:docMk/>
            <pc:sldMk cId="1585717790" sldId="3186"/>
            <ac:spMk id="15" creationId="{F16ED8D1-3D47-4174-B546-3BD82C769E93}"/>
          </ac:spMkLst>
        </pc:spChg>
      </pc:sldChg>
      <pc:sldChg chg="delSp modSp mod ord">
        <pc:chgData name="武本泰幸 / TAKEMOTO，YASUYUKI" userId="285cbb2b-eae0-43ba-a700-585bfd3dd728" providerId="ADAL" clId="{BEC0A6AE-EAC3-4A26-A430-DF3D3F49571B}" dt="2021-10-22T07:00:57.812" v="6046" actId="6549"/>
        <pc:sldMkLst>
          <pc:docMk/>
          <pc:sldMk cId="2867387746" sldId="3187"/>
        </pc:sldMkLst>
        <pc:spChg chg="mod">
          <ac:chgData name="武本泰幸 / TAKEMOTO，YASUYUKI" userId="285cbb2b-eae0-43ba-a700-585bfd3dd728" providerId="ADAL" clId="{BEC0A6AE-EAC3-4A26-A430-DF3D3F49571B}" dt="2021-10-22T07:00:57.812" v="6046" actId="6549"/>
          <ac:spMkLst>
            <pc:docMk/>
            <pc:sldMk cId="2867387746" sldId="3187"/>
            <ac:spMk id="39" creationId="{C32432AC-A875-4E3F-AFFE-6AC85090754B}"/>
          </ac:spMkLst>
        </pc:spChg>
        <pc:spChg chg="del">
          <ac:chgData name="武本泰幸 / TAKEMOTO，YASUYUKI" userId="285cbb2b-eae0-43ba-a700-585bfd3dd728" providerId="ADAL" clId="{BEC0A6AE-EAC3-4A26-A430-DF3D3F49571B}" dt="2021-10-22T04:15:15.200" v="3029" actId="478"/>
          <ac:spMkLst>
            <pc:docMk/>
            <pc:sldMk cId="2867387746" sldId="3187"/>
            <ac:spMk id="43" creationId="{D14528EA-5B73-4000-9696-0E5A2DEEA192}"/>
          </ac:spMkLst>
        </pc:spChg>
      </pc:sldChg>
      <pc:sldChg chg="delSp modSp mod ord">
        <pc:chgData name="武本泰幸 / TAKEMOTO，YASUYUKI" userId="285cbb2b-eae0-43ba-a700-585bfd3dd728" providerId="ADAL" clId="{BEC0A6AE-EAC3-4A26-A430-DF3D3F49571B}" dt="2021-10-22T07:01:34.033" v="6047"/>
        <pc:sldMkLst>
          <pc:docMk/>
          <pc:sldMk cId="3343667758" sldId="3188"/>
        </pc:sldMkLst>
        <pc:spChg chg="del">
          <ac:chgData name="武本泰幸 / TAKEMOTO，YASUYUKI" userId="285cbb2b-eae0-43ba-a700-585bfd3dd728" providerId="ADAL" clId="{BEC0A6AE-EAC3-4A26-A430-DF3D3F49571B}" dt="2021-10-22T04:15:20.589" v="3030" actId="478"/>
          <ac:spMkLst>
            <pc:docMk/>
            <pc:sldMk cId="3343667758" sldId="3188"/>
            <ac:spMk id="13" creationId="{0DD748A9-3B7E-4A4D-81FC-E1E29EAE4BE4}"/>
          </ac:spMkLst>
        </pc:spChg>
        <pc:spChg chg="mod">
          <ac:chgData name="武本泰幸 / TAKEMOTO，YASUYUKI" userId="285cbb2b-eae0-43ba-a700-585bfd3dd728" providerId="ADAL" clId="{BEC0A6AE-EAC3-4A26-A430-DF3D3F49571B}" dt="2021-10-22T07:01:34.033" v="6047"/>
          <ac:spMkLst>
            <pc:docMk/>
            <pc:sldMk cId="3343667758" sldId="3188"/>
            <ac:spMk id="16" creationId="{7E5ABF68-5758-4835-BD0B-F66C0FCB7115}"/>
          </ac:spMkLst>
        </pc:spChg>
      </pc:sldChg>
      <pc:sldChg chg="delSp modSp mod">
        <pc:chgData name="武本泰幸 / TAKEMOTO，YASUYUKI" userId="285cbb2b-eae0-43ba-a700-585bfd3dd728" providerId="ADAL" clId="{BEC0A6AE-EAC3-4A26-A430-DF3D3F49571B}" dt="2021-11-04T08:28:14.778" v="7407" actId="255"/>
        <pc:sldMkLst>
          <pc:docMk/>
          <pc:sldMk cId="570212553" sldId="3189"/>
        </pc:sldMkLst>
        <pc:spChg chg="mod">
          <ac:chgData name="武本泰幸 / TAKEMOTO，YASUYUKI" userId="285cbb2b-eae0-43ba-a700-585bfd3dd728" providerId="ADAL" clId="{BEC0A6AE-EAC3-4A26-A430-DF3D3F49571B}" dt="2021-11-04T08:28:14.778" v="7407" actId="255"/>
          <ac:spMkLst>
            <pc:docMk/>
            <pc:sldMk cId="570212553" sldId="3189"/>
            <ac:spMk id="13" creationId="{8A4FB650-3184-4377-8007-D7D53506C4DA}"/>
          </ac:spMkLst>
        </pc:spChg>
        <pc:spChg chg="del">
          <ac:chgData name="武本泰幸 / TAKEMOTO，YASUYUKI" userId="285cbb2b-eae0-43ba-a700-585bfd3dd728" providerId="ADAL" clId="{BEC0A6AE-EAC3-4A26-A430-DF3D3F49571B}" dt="2021-10-22T02:38:07.430" v="1869" actId="478"/>
          <ac:spMkLst>
            <pc:docMk/>
            <pc:sldMk cId="570212553" sldId="3189"/>
            <ac:spMk id="18" creationId="{B984F709-0E0F-4F56-855C-D8221BC0A715}"/>
          </ac:spMkLst>
        </pc:spChg>
        <pc:graphicFrameChg chg="mod modGraphic">
          <ac:chgData name="武本泰幸 / TAKEMOTO，YASUYUKI" userId="285cbb2b-eae0-43ba-a700-585bfd3dd728" providerId="ADAL" clId="{BEC0A6AE-EAC3-4A26-A430-DF3D3F49571B}" dt="2021-10-26T02:20:44.315" v="6638"/>
          <ac:graphicFrameMkLst>
            <pc:docMk/>
            <pc:sldMk cId="570212553" sldId="3189"/>
            <ac:graphicFrameMk id="12" creationId="{9BF8B54F-B4D2-402C-B2F1-EB6BB54EB915}"/>
          </ac:graphicFrameMkLst>
        </pc:graphicFrameChg>
      </pc:sldChg>
      <pc:sldChg chg="modSp add mod">
        <pc:chgData name="武本泰幸 / TAKEMOTO，YASUYUKI" userId="285cbb2b-eae0-43ba-a700-585bfd3dd728" providerId="ADAL" clId="{BEC0A6AE-EAC3-4A26-A430-DF3D3F49571B}" dt="2021-10-22T06:59:03.968" v="6039" actId="6549"/>
        <pc:sldMkLst>
          <pc:docMk/>
          <pc:sldMk cId="447585544" sldId="3190"/>
        </pc:sldMkLst>
        <pc:spChg chg="mod">
          <ac:chgData name="武本泰幸 / TAKEMOTO，YASUYUKI" userId="285cbb2b-eae0-43ba-a700-585bfd3dd728" providerId="ADAL" clId="{BEC0A6AE-EAC3-4A26-A430-DF3D3F49571B}" dt="2021-10-22T06:59:03.968" v="6039" actId="6549"/>
          <ac:spMkLst>
            <pc:docMk/>
            <pc:sldMk cId="447585544" sldId="3190"/>
            <ac:spMk id="16" creationId="{7E5ABF68-5758-4835-BD0B-F66C0FCB7115}"/>
          </ac:spMkLst>
        </pc:spChg>
      </pc:sldChg>
      <pc:sldChg chg="delSp modSp del mod">
        <pc:chgData name="武本泰幸 / TAKEMOTO，YASUYUKI" userId="285cbb2b-eae0-43ba-a700-585bfd3dd728" providerId="ADAL" clId="{BEC0A6AE-EAC3-4A26-A430-DF3D3F49571B}" dt="2021-10-22T06:58:17.320" v="6033" actId="2696"/>
        <pc:sldMkLst>
          <pc:docMk/>
          <pc:sldMk cId="1764379152" sldId="3190"/>
        </pc:sldMkLst>
        <pc:spChg chg="del">
          <ac:chgData name="武本泰幸 / TAKEMOTO，YASUYUKI" userId="285cbb2b-eae0-43ba-a700-585bfd3dd728" providerId="ADAL" clId="{BEC0A6AE-EAC3-4A26-A430-DF3D3F49571B}" dt="2021-10-22T02:40:52.082" v="1933" actId="478"/>
          <ac:spMkLst>
            <pc:docMk/>
            <pc:sldMk cId="1764379152" sldId="3190"/>
            <ac:spMk id="13" creationId="{0DD748A9-3B7E-4A4D-81FC-E1E29EAE4BE4}"/>
          </ac:spMkLst>
        </pc:spChg>
        <pc:spChg chg="mod">
          <ac:chgData name="武本泰幸 / TAKEMOTO，YASUYUKI" userId="285cbb2b-eae0-43ba-a700-585bfd3dd728" providerId="ADAL" clId="{BEC0A6AE-EAC3-4A26-A430-DF3D3F49571B}" dt="2021-10-21T14:16:29.155" v="1045"/>
          <ac:spMkLst>
            <pc:docMk/>
            <pc:sldMk cId="1764379152" sldId="3190"/>
            <ac:spMk id="16" creationId="{7E5ABF68-5758-4835-BD0B-F66C0FCB7115}"/>
          </ac:spMkLst>
        </pc:spChg>
      </pc:sldChg>
      <pc:sldChg chg="addSp delSp modSp mod">
        <pc:chgData name="武本泰幸 / TAKEMOTO，YASUYUKI" userId="285cbb2b-eae0-43ba-a700-585bfd3dd728" providerId="ADAL" clId="{BEC0A6AE-EAC3-4A26-A430-DF3D3F49571B}" dt="2021-10-22T06:56:27.764" v="6032" actId="14100"/>
        <pc:sldMkLst>
          <pc:docMk/>
          <pc:sldMk cId="1435283797" sldId="3191"/>
        </pc:sldMkLst>
        <pc:spChg chg="del">
          <ac:chgData name="武本泰幸 / TAKEMOTO，YASUYUKI" userId="285cbb2b-eae0-43ba-a700-585bfd3dd728" providerId="ADAL" clId="{BEC0A6AE-EAC3-4A26-A430-DF3D3F49571B}" dt="2021-10-22T06:53:48.014" v="6002" actId="478"/>
          <ac:spMkLst>
            <pc:docMk/>
            <pc:sldMk cId="1435283797" sldId="3191"/>
            <ac:spMk id="2" creationId="{FD0F6802-F67F-491B-A4F8-27539656FA90}"/>
          </ac:spMkLst>
        </pc:spChg>
        <pc:spChg chg="del">
          <ac:chgData name="武本泰幸 / TAKEMOTO，YASUYUKI" userId="285cbb2b-eae0-43ba-a700-585bfd3dd728" providerId="ADAL" clId="{BEC0A6AE-EAC3-4A26-A430-DF3D3F49571B}" dt="2021-10-22T02:40:36.233" v="1930" actId="478"/>
          <ac:spMkLst>
            <pc:docMk/>
            <pc:sldMk cId="1435283797" sldId="3191"/>
            <ac:spMk id="4" creationId="{06DEA794-3E0F-4BC5-B81C-BB919736B9C7}"/>
          </ac:spMkLst>
        </pc:spChg>
        <pc:spChg chg="add mod">
          <ac:chgData name="武本泰幸 / TAKEMOTO，YASUYUKI" userId="285cbb2b-eae0-43ba-a700-585bfd3dd728" providerId="ADAL" clId="{BEC0A6AE-EAC3-4A26-A430-DF3D3F49571B}" dt="2021-10-22T06:56:27.764" v="6032" actId="14100"/>
          <ac:spMkLst>
            <pc:docMk/>
            <pc:sldMk cId="1435283797" sldId="3191"/>
            <ac:spMk id="5" creationId="{4D9E4F4A-8E99-421A-BF3E-34F77510C54B}"/>
          </ac:spMkLst>
        </pc:spChg>
        <pc:spChg chg="mod">
          <ac:chgData name="武本泰幸 / TAKEMOTO，YASUYUKI" userId="285cbb2b-eae0-43ba-a700-585bfd3dd728" providerId="ADAL" clId="{BEC0A6AE-EAC3-4A26-A430-DF3D3F49571B}" dt="2021-10-22T06:55:16.067" v="6013" actId="6549"/>
          <ac:spMkLst>
            <pc:docMk/>
            <pc:sldMk cId="1435283797" sldId="3191"/>
            <ac:spMk id="11" creationId="{B4A8007E-D756-4140-8C69-16E319D564CE}"/>
          </ac:spMkLst>
        </pc:spChg>
        <pc:spChg chg="mod">
          <ac:chgData name="武本泰幸 / TAKEMOTO，YASUYUKI" userId="285cbb2b-eae0-43ba-a700-585bfd3dd728" providerId="ADAL" clId="{BEC0A6AE-EAC3-4A26-A430-DF3D3F49571B}" dt="2021-10-22T06:53:40.409" v="6000" actId="6549"/>
          <ac:spMkLst>
            <pc:docMk/>
            <pc:sldMk cId="1435283797" sldId="3191"/>
            <ac:spMk id="15" creationId="{19BB9C8B-8AB2-47BB-AC42-5A5580D6465F}"/>
          </ac:spMkLst>
        </pc:spChg>
        <pc:spChg chg="mod">
          <ac:chgData name="武本泰幸 / TAKEMOTO，YASUYUKI" userId="285cbb2b-eae0-43ba-a700-585bfd3dd728" providerId="ADAL" clId="{BEC0A6AE-EAC3-4A26-A430-DF3D3F49571B}" dt="2021-10-22T06:56:02.136" v="6028" actId="20577"/>
          <ac:spMkLst>
            <pc:docMk/>
            <pc:sldMk cId="1435283797" sldId="3191"/>
            <ac:spMk id="28" creationId="{EE80FD4A-67E4-46C1-A23F-1FECD44D3536}"/>
          </ac:spMkLst>
        </pc:spChg>
        <pc:picChg chg="add mod">
          <ac:chgData name="武本泰幸 / TAKEMOTO，YASUYUKI" userId="285cbb2b-eae0-43ba-a700-585bfd3dd728" providerId="ADAL" clId="{BEC0A6AE-EAC3-4A26-A430-DF3D3F49571B}" dt="2021-10-22T06:55:04.863" v="6007" actId="1076"/>
          <ac:picMkLst>
            <pc:docMk/>
            <pc:sldMk cId="1435283797" sldId="3191"/>
            <ac:picMk id="4" creationId="{6A23E8B5-237F-4FFC-8FC5-384305B04C87}"/>
          </ac:picMkLst>
        </pc:picChg>
        <pc:picChg chg="del">
          <ac:chgData name="武本泰幸 / TAKEMOTO，YASUYUKI" userId="285cbb2b-eae0-43ba-a700-585bfd3dd728" providerId="ADAL" clId="{BEC0A6AE-EAC3-4A26-A430-DF3D3F49571B}" dt="2021-10-22T06:53:44.338" v="6001" actId="478"/>
          <ac:picMkLst>
            <pc:docMk/>
            <pc:sldMk cId="1435283797" sldId="3191"/>
            <ac:picMk id="6" creationId="{45FCAFAB-BC83-430C-846D-AA9742EE2C08}"/>
          </ac:picMkLst>
        </pc:picChg>
      </pc:sldChg>
      <pc:sldChg chg="addSp delSp modSp mod">
        <pc:chgData name="武本泰幸 / TAKEMOTO，YASUYUKI" userId="285cbb2b-eae0-43ba-a700-585bfd3dd728" providerId="ADAL" clId="{BEC0A6AE-EAC3-4A26-A430-DF3D3F49571B}" dt="2021-10-29T06:07:04.175" v="7338"/>
        <pc:sldMkLst>
          <pc:docMk/>
          <pc:sldMk cId="3722693598" sldId="3192"/>
        </pc:sldMkLst>
        <pc:spChg chg="del">
          <ac:chgData name="武本泰幸 / TAKEMOTO，YASUYUKI" userId="285cbb2b-eae0-43ba-a700-585bfd3dd728" providerId="ADAL" clId="{BEC0A6AE-EAC3-4A26-A430-DF3D3F49571B}" dt="2021-10-22T02:26:12.215" v="1178" actId="478"/>
          <ac:spMkLst>
            <pc:docMk/>
            <pc:sldMk cId="3722693598" sldId="3192"/>
            <ac:spMk id="3" creationId="{4A157B43-831E-45CB-B910-9AF01AC0AC62}"/>
          </ac:spMkLst>
        </pc:spChg>
        <pc:spChg chg="mod">
          <ac:chgData name="武本泰幸 / TAKEMOTO，YASUYUKI" userId="285cbb2b-eae0-43ba-a700-585bfd3dd728" providerId="ADAL" clId="{BEC0A6AE-EAC3-4A26-A430-DF3D3F49571B}" dt="2021-10-29T06:07:04.175" v="7338"/>
          <ac:spMkLst>
            <pc:docMk/>
            <pc:sldMk cId="3722693598" sldId="3192"/>
            <ac:spMk id="8" creationId="{D6C7059F-3DF3-4120-886B-BBC66951AF12}"/>
          </ac:spMkLst>
        </pc:spChg>
        <pc:spChg chg="del mod">
          <ac:chgData name="武本泰幸 / TAKEMOTO，YASUYUKI" userId="285cbb2b-eae0-43ba-a700-585bfd3dd728" providerId="ADAL" clId="{BEC0A6AE-EAC3-4A26-A430-DF3D3F49571B}" dt="2021-10-22T02:18:53.006" v="1109" actId="478"/>
          <ac:spMkLst>
            <pc:docMk/>
            <pc:sldMk cId="3722693598" sldId="3192"/>
            <ac:spMk id="10" creationId="{D6C7059F-3DF3-4120-886B-BBC66951AF12}"/>
          </ac:spMkLst>
        </pc:spChg>
        <pc:spChg chg="mod">
          <ac:chgData name="武本泰幸 / TAKEMOTO，YASUYUKI" userId="285cbb2b-eae0-43ba-a700-585bfd3dd728" providerId="ADAL" clId="{BEC0A6AE-EAC3-4A26-A430-DF3D3F49571B}" dt="2021-10-22T04:17:13.891" v="3239"/>
          <ac:spMkLst>
            <pc:docMk/>
            <pc:sldMk cId="3722693598" sldId="3192"/>
            <ac:spMk id="15" creationId="{F16ED8D1-3D47-4174-B546-3BD82C769E93}"/>
          </ac:spMkLst>
        </pc:spChg>
        <pc:spChg chg="del">
          <ac:chgData name="武本泰幸 / TAKEMOTO，YASUYUKI" userId="285cbb2b-eae0-43ba-a700-585bfd3dd728" providerId="ADAL" clId="{BEC0A6AE-EAC3-4A26-A430-DF3D3F49571B}" dt="2021-10-22T02:18:53.006" v="1109" actId="478"/>
          <ac:spMkLst>
            <pc:docMk/>
            <pc:sldMk cId="3722693598" sldId="3192"/>
            <ac:spMk id="16" creationId="{419131C9-C00B-4B7A-AAF0-561A3B9E38DA}"/>
          </ac:spMkLst>
        </pc:spChg>
        <pc:spChg chg="del">
          <ac:chgData name="武本泰幸 / TAKEMOTO，YASUYUKI" userId="285cbb2b-eae0-43ba-a700-585bfd3dd728" providerId="ADAL" clId="{BEC0A6AE-EAC3-4A26-A430-DF3D3F49571B}" dt="2021-10-22T02:18:53.006" v="1109" actId="478"/>
          <ac:spMkLst>
            <pc:docMk/>
            <pc:sldMk cId="3722693598" sldId="3192"/>
            <ac:spMk id="17" creationId="{109BEC1D-4AF5-4CA2-B48C-E581A3573329}"/>
          </ac:spMkLst>
        </pc:spChg>
        <pc:spChg chg="add del mod">
          <ac:chgData name="武本泰幸 / TAKEMOTO，YASUYUKI" userId="285cbb2b-eae0-43ba-a700-585bfd3dd728" providerId="ADAL" clId="{BEC0A6AE-EAC3-4A26-A430-DF3D3F49571B}" dt="2021-10-22T02:22:28.194" v="1144" actId="6549"/>
          <ac:spMkLst>
            <pc:docMk/>
            <pc:sldMk cId="3722693598" sldId="3192"/>
            <ac:spMk id="18" creationId="{2FFC2DA5-BEA9-4F66-B3A8-48A71F58E3D5}"/>
          </ac:spMkLst>
        </pc:spChg>
        <pc:spChg chg="add mod">
          <ac:chgData name="武本泰幸 / TAKEMOTO，YASUYUKI" userId="285cbb2b-eae0-43ba-a700-585bfd3dd728" providerId="ADAL" clId="{BEC0A6AE-EAC3-4A26-A430-DF3D3F49571B}" dt="2021-10-22T02:29:47.456" v="1627" actId="1035"/>
          <ac:spMkLst>
            <pc:docMk/>
            <pc:sldMk cId="3722693598" sldId="3192"/>
            <ac:spMk id="20" creationId="{4C27785D-32CB-4F98-903E-DBB9B4B50233}"/>
          </ac:spMkLst>
        </pc:spChg>
        <pc:spChg chg="add mod">
          <ac:chgData name="武本泰幸 / TAKEMOTO，YASUYUKI" userId="285cbb2b-eae0-43ba-a700-585bfd3dd728" providerId="ADAL" clId="{BEC0A6AE-EAC3-4A26-A430-DF3D3F49571B}" dt="2021-10-22T02:29:47.456" v="1627" actId="1035"/>
          <ac:spMkLst>
            <pc:docMk/>
            <pc:sldMk cId="3722693598" sldId="3192"/>
            <ac:spMk id="21" creationId="{70544F5F-4040-4109-9031-A193809257A3}"/>
          </ac:spMkLst>
        </pc:spChg>
        <pc:spChg chg="add mod">
          <ac:chgData name="武本泰幸 / TAKEMOTO，YASUYUKI" userId="285cbb2b-eae0-43ba-a700-585bfd3dd728" providerId="ADAL" clId="{BEC0A6AE-EAC3-4A26-A430-DF3D3F49571B}" dt="2021-10-22T02:29:47.456" v="1627" actId="1035"/>
          <ac:spMkLst>
            <pc:docMk/>
            <pc:sldMk cId="3722693598" sldId="3192"/>
            <ac:spMk id="22" creationId="{DEDBB8FC-F52E-4904-94DC-D2B6E27FB63C}"/>
          </ac:spMkLst>
        </pc:spChg>
        <pc:spChg chg="add mod">
          <ac:chgData name="武本泰幸 / TAKEMOTO，YASUYUKI" userId="285cbb2b-eae0-43ba-a700-585bfd3dd728" providerId="ADAL" clId="{BEC0A6AE-EAC3-4A26-A430-DF3D3F49571B}" dt="2021-10-22T02:25:31.079" v="1172" actId="122"/>
          <ac:spMkLst>
            <pc:docMk/>
            <pc:sldMk cId="3722693598" sldId="3192"/>
            <ac:spMk id="23" creationId="{C19F01C3-76B9-4071-893A-8A3A53662625}"/>
          </ac:spMkLst>
        </pc:spChg>
        <pc:graphicFrameChg chg="add mod modGraphic">
          <ac:chgData name="武本泰幸 / TAKEMOTO，YASUYUKI" userId="285cbb2b-eae0-43ba-a700-585bfd3dd728" providerId="ADAL" clId="{BEC0A6AE-EAC3-4A26-A430-DF3D3F49571B}" dt="2021-10-22T02:26:01.718" v="1177" actId="1076"/>
          <ac:graphicFrameMkLst>
            <pc:docMk/>
            <pc:sldMk cId="3722693598" sldId="3192"/>
            <ac:graphicFrameMk id="19" creationId="{1439A56D-F4BF-4851-8A55-AFE5C7E2420D}"/>
          </ac:graphicFrameMkLst>
        </pc:graphicFrameChg>
        <pc:picChg chg="del">
          <ac:chgData name="武本泰幸 / TAKEMOTO，YASUYUKI" userId="285cbb2b-eae0-43ba-a700-585bfd3dd728" providerId="ADAL" clId="{BEC0A6AE-EAC3-4A26-A430-DF3D3F49571B}" dt="2021-10-22T02:18:53.006" v="1109" actId="478"/>
          <ac:picMkLst>
            <pc:docMk/>
            <pc:sldMk cId="3722693598" sldId="3192"/>
            <ac:picMk id="11" creationId="{7DA9A616-78F1-408A-85DB-B0B555F5EC6F}"/>
          </ac:picMkLst>
        </pc:picChg>
        <pc:cxnChg chg="add del mod">
          <ac:chgData name="武本泰幸 / TAKEMOTO，YASUYUKI" userId="285cbb2b-eae0-43ba-a700-585bfd3dd728" providerId="ADAL" clId="{BEC0A6AE-EAC3-4A26-A430-DF3D3F49571B}" dt="2021-10-22T02:19:17.509" v="1113" actId="478"/>
          <ac:cxnSpMkLst>
            <pc:docMk/>
            <pc:sldMk cId="3722693598" sldId="3192"/>
            <ac:cxnSpMk id="12" creationId="{00DAB47A-4722-4F6A-8EC2-284E3619EFD6}"/>
          </ac:cxnSpMkLst>
        </pc:cxnChg>
        <pc:cxnChg chg="add del mod">
          <ac:chgData name="武本泰幸 / TAKEMOTO，YASUYUKI" userId="285cbb2b-eae0-43ba-a700-585bfd3dd728" providerId="ADAL" clId="{BEC0A6AE-EAC3-4A26-A430-DF3D3F49571B}" dt="2021-10-22T02:19:15.387" v="1112" actId="478"/>
          <ac:cxnSpMkLst>
            <pc:docMk/>
            <pc:sldMk cId="3722693598" sldId="3192"/>
            <ac:cxnSpMk id="13" creationId="{9905103F-7AC8-4B9D-AD80-032AC53FDA1E}"/>
          </ac:cxnSpMkLst>
        </pc:cxnChg>
      </pc:sldChg>
      <pc:sldChg chg="delSp modSp mod">
        <pc:chgData name="武本泰幸 / TAKEMOTO，YASUYUKI" userId="285cbb2b-eae0-43ba-a700-585bfd3dd728" providerId="ADAL" clId="{BEC0A6AE-EAC3-4A26-A430-DF3D3F49571B}" dt="2021-10-29T06:10:56.333" v="7347" actId="207"/>
        <pc:sldMkLst>
          <pc:docMk/>
          <pc:sldMk cId="3614067082" sldId="3193"/>
        </pc:sldMkLst>
        <pc:spChg chg="del">
          <ac:chgData name="武本泰幸 / TAKEMOTO，YASUYUKI" userId="285cbb2b-eae0-43ba-a700-585bfd3dd728" providerId="ADAL" clId="{BEC0A6AE-EAC3-4A26-A430-DF3D3F49571B}" dt="2021-10-22T02:39:00.148" v="1879" actId="478"/>
          <ac:spMkLst>
            <pc:docMk/>
            <pc:sldMk cId="3614067082" sldId="3193"/>
            <ac:spMk id="3" creationId="{4A157B43-831E-45CB-B910-9AF01AC0AC62}"/>
          </ac:spMkLst>
        </pc:spChg>
        <pc:spChg chg="mod">
          <ac:chgData name="武本泰幸 / TAKEMOTO，YASUYUKI" userId="285cbb2b-eae0-43ba-a700-585bfd3dd728" providerId="ADAL" clId="{BEC0A6AE-EAC3-4A26-A430-DF3D3F49571B}" dt="2021-10-29T06:10:56.333" v="7347" actId="207"/>
          <ac:spMkLst>
            <pc:docMk/>
            <pc:sldMk cId="3614067082" sldId="3193"/>
            <ac:spMk id="9" creationId="{DA5B3483-8ADD-41A3-842A-B148F323A284}"/>
          </ac:spMkLst>
        </pc:spChg>
        <pc:spChg chg="mod">
          <ac:chgData name="武本泰幸 / TAKEMOTO，YASUYUKI" userId="285cbb2b-eae0-43ba-a700-585bfd3dd728" providerId="ADAL" clId="{BEC0A6AE-EAC3-4A26-A430-DF3D3F49571B}" dt="2021-10-22T05:23:09.627" v="3269" actId="1036"/>
          <ac:spMkLst>
            <pc:docMk/>
            <pc:sldMk cId="3614067082" sldId="3193"/>
            <ac:spMk id="11" creationId="{F5105B77-D868-4585-9854-30369429DA7E}"/>
          </ac:spMkLst>
        </pc:spChg>
        <pc:spChg chg="mod">
          <ac:chgData name="武本泰幸 / TAKEMOTO，YASUYUKI" userId="285cbb2b-eae0-43ba-a700-585bfd3dd728" providerId="ADAL" clId="{BEC0A6AE-EAC3-4A26-A430-DF3D3F49571B}" dt="2021-10-22T05:23:09.627" v="3269" actId="1036"/>
          <ac:spMkLst>
            <pc:docMk/>
            <pc:sldMk cId="3614067082" sldId="3193"/>
            <ac:spMk id="12" creationId="{F8A01DAC-ABA2-4942-940B-5263C4F41087}"/>
          </ac:spMkLst>
        </pc:spChg>
        <pc:spChg chg="mod">
          <ac:chgData name="武本泰幸 / TAKEMOTO，YASUYUKI" userId="285cbb2b-eae0-43ba-a700-585bfd3dd728" providerId="ADAL" clId="{BEC0A6AE-EAC3-4A26-A430-DF3D3F49571B}" dt="2021-10-22T05:23:09.627" v="3269" actId="1036"/>
          <ac:spMkLst>
            <pc:docMk/>
            <pc:sldMk cId="3614067082" sldId="3193"/>
            <ac:spMk id="13" creationId="{C483C548-A4D0-4C0C-82B9-F3E3BFA37196}"/>
          </ac:spMkLst>
        </pc:spChg>
        <pc:spChg chg="mod">
          <ac:chgData name="武本泰幸 / TAKEMOTO，YASUYUKI" userId="285cbb2b-eae0-43ba-a700-585bfd3dd728" providerId="ADAL" clId="{BEC0A6AE-EAC3-4A26-A430-DF3D3F49571B}" dt="2021-10-22T05:56:10.574" v="3958" actId="6549"/>
          <ac:spMkLst>
            <pc:docMk/>
            <pc:sldMk cId="3614067082" sldId="3193"/>
            <ac:spMk id="15" creationId="{F16ED8D1-3D47-4174-B546-3BD82C769E93}"/>
          </ac:spMkLst>
        </pc:spChg>
        <pc:spChg chg="mod">
          <ac:chgData name="武本泰幸 / TAKEMOTO，YASUYUKI" userId="285cbb2b-eae0-43ba-a700-585bfd3dd728" providerId="ADAL" clId="{BEC0A6AE-EAC3-4A26-A430-DF3D3F49571B}" dt="2021-10-22T05:23:09.627" v="3269" actId="1036"/>
          <ac:spMkLst>
            <pc:docMk/>
            <pc:sldMk cId="3614067082" sldId="3193"/>
            <ac:spMk id="16" creationId="{27FB51FE-6CAB-4DAD-8678-156917F4D18C}"/>
          </ac:spMkLst>
        </pc:spChg>
        <pc:spChg chg="mod">
          <ac:chgData name="武本泰幸 / TAKEMOTO，YASUYUKI" userId="285cbb2b-eae0-43ba-a700-585bfd3dd728" providerId="ADAL" clId="{BEC0A6AE-EAC3-4A26-A430-DF3D3F49571B}" dt="2021-10-22T05:23:09.627" v="3269" actId="1036"/>
          <ac:spMkLst>
            <pc:docMk/>
            <pc:sldMk cId="3614067082" sldId="3193"/>
            <ac:spMk id="17" creationId="{7A8B8F2D-F511-4E1C-9CC7-D8FAC74DD741}"/>
          </ac:spMkLst>
        </pc:spChg>
        <pc:spChg chg="mod">
          <ac:chgData name="武本泰幸 / TAKEMOTO，YASUYUKI" userId="285cbb2b-eae0-43ba-a700-585bfd3dd728" providerId="ADAL" clId="{BEC0A6AE-EAC3-4A26-A430-DF3D3F49571B}" dt="2021-10-22T05:23:09.627" v="3269" actId="1036"/>
          <ac:spMkLst>
            <pc:docMk/>
            <pc:sldMk cId="3614067082" sldId="3193"/>
            <ac:spMk id="18" creationId="{C6F98F43-01D6-4A70-A5A3-FAC9A06C0131}"/>
          </ac:spMkLst>
        </pc:spChg>
        <pc:spChg chg="mod">
          <ac:chgData name="武本泰幸 / TAKEMOTO，YASUYUKI" userId="285cbb2b-eae0-43ba-a700-585bfd3dd728" providerId="ADAL" clId="{BEC0A6AE-EAC3-4A26-A430-DF3D3F49571B}" dt="2021-10-22T05:23:09.627" v="3269" actId="1036"/>
          <ac:spMkLst>
            <pc:docMk/>
            <pc:sldMk cId="3614067082" sldId="3193"/>
            <ac:spMk id="19" creationId="{D77D38F7-F152-45BB-B967-6DD9BA25A336}"/>
          </ac:spMkLst>
        </pc:spChg>
        <pc:picChg chg="mod">
          <ac:chgData name="武本泰幸 / TAKEMOTO，YASUYUKI" userId="285cbb2b-eae0-43ba-a700-585bfd3dd728" providerId="ADAL" clId="{BEC0A6AE-EAC3-4A26-A430-DF3D3F49571B}" dt="2021-10-22T05:23:09.627" v="3269" actId="1036"/>
          <ac:picMkLst>
            <pc:docMk/>
            <pc:sldMk cId="3614067082" sldId="3193"/>
            <ac:picMk id="5" creationId="{110414AE-7682-4F67-9612-80BE2BF5364B}"/>
          </ac:picMkLst>
        </pc:picChg>
        <pc:picChg chg="mod">
          <ac:chgData name="武本泰幸 / TAKEMOTO，YASUYUKI" userId="285cbb2b-eae0-43ba-a700-585bfd3dd728" providerId="ADAL" clId="{BEC0A6AE-EAC3-4A26-A430-DF3D3F49571B}" dt="2021-10-22T05:23:09.627" v="3269" actId="1036"/>
          <ac:picMkLst>
            <pc:docMk/>
            <pc:sldMk cId="3614067082" sldId="3193"/>
            <ac:picMk id="10" creationId="{9A4D9462-7C58-48B5-AD3A-F93AFF369FC1}"/>
          </ac:picMkLst>
        </pc:picChg>
      </pc:sldChg>
      <pc:sldChg chg="delSp modSp mod ord">
        <pc:chgData name="武本泰幸 / TAKEMOTO，YASUYUKI" userId="285cbb2b-eae0-43ba-a700-585bfd3dd728" providerId="ADAL" clId="{BEC0A6AE-EAC3-4A26-A430-DF3D3F49571B}" dt="2021-10-22T05:56:05.594" v="3957" actId="6549"/>
        <pc:sldMkLst>
          <pc:docMk/>
          <pc:sldMk cId="1831889553" sldId="3194"/>
        </pc:sldMkLst>
        <pc:spChg chg="del">
          <ac:chgData name="武本泰幸 / TAKEMOTO，YASUYUKI" userId="285cbb2b-eae0-43ba-a700-585bfd3dd728" providerId="ADAL" clId="{BEC0A6AE-EAC3-4A26-A430-DF3D3F49571B}" dt="2021-10-22T02:38:56.658" v="1878" actId="478"/>
          <ac:spMkLst>
            <pc:docMk/>
            <pc:sldMk cId="1831889553" sldId="3194"/>
            <ac:spMk id="3" creationId="{4A157B43-831E-45CB-B910-9AF01AC0AC62}"/>
          </ac:spMkLst>
        </pc:spChg>
        <pc:spChg chg="mod">
          <ac:chgData name="武本泰幸 / TAKEMOTO，YASUYUKI" userId="285cbb2b-eae0-43ba-a700-585bfd3dd728" providerId="ADAL" clId="{BEC0A6AE-EAC3-4A26-A430-DF3D3F49571B}" dt="2021-10-22T05:56:05.594" v="3957" actId="6549"/>
          <ac:spMkLst>
            <pc:docMk/>
            <pc:sldMk cId="1831889553" sldId="3194"/>
            <ac:spMk id="15" creationId="{F16ED8D1-3D47-4174-B546-3BD82C769E93}"/>
          </ac:spMkLst>
        </pc:spChg>
      </pc:sldChg>
      <pc:sldChg chg="delSp modSp mod ord">
        <pc:chgData name="武本泰幸 / TAKEMOTO，YASUYUKI" userId="285cbb2b-eae0-43ba-a700-585bfd3dd728" providerId="ADAL" clId="{BEC0A6AE-EAC3-4A26-A430-DF3D3F49571B}" dt="2021-10-22T05:56:02.013" v="3956" actId="6549"/>
        <pc:sldMkLst>
          <pc:docMk/>
          <pc:sldMk cId="3384535863" sldId="3195"/>
        </pc:sldMkLst>
        <pc:spChg chg="del">
          <ac:chgData name="武本泰幸 / TAKEMOTO，YASUYUKI" userId="285cbb2b-eae0-43ba-a700-585bfd3dd728" providerId="ADAL" clId="{BEC0A6AE-EAC3-4A26-A430-DF3D3F49571B}" dt="2021-10-22T02:38:52.880" v="1877" actId="478"/>
          <ac:spMkLst>
            <pc:docMk/>
            <pc:sldMk cId="3384535863" sldId="3195"/>
            <ac:spMk id="3" creationId="{4A157B43-831E-45CB-B910-9AF01AC0AC62}"/>
          </ac:spMkLst>
        </pc:spChg>
        <pc:spChg chg="mod">
          <ac:chgData name="武本泰幸 / TAKEMOTO，YASUYUKI" userId="285cbb2b-eae0-43ba-a700-585bfd3dd728" providerId="ADAL" clId="{BEC0A6AE-EAC3-4A26-A430-DF3D3F49571B}" dt="2021-10-22T05:56:02.013" v="3956" actId="6549"/>
          <ac:spMkLst>
            <pc:docMk/>
            <pc:sldMk cId="3384535863" sldId="3195"/>
            <ac:spMk id="15" creationId="{F16ED8D1-3D47-4174-B546-3BD82C769E93}"/>
          </ac:spMkLst>
        </pc:spChg>
        <pc:spChg chg="mod">
          <ac:chgData name="武本泰幸 / TAKEMOTO，YASUYUKI" userId="285cbb2b-eae0-43ba-a700-585bfd3dd728" providerId="ADAL" clId="{BEC0A6AE-EAC3-4A26-A430-DF3D3F49571B}" dt="2021-10-22T04:11:09.680" v="2934"/>
          <ac:spMkLst>
            <pc:docMk/>
            <pc:sldMk cId="3384535863" sldId="3195"/>
            <ac:spMk id="18" creationId="{99E1E1FD-E8B4-4D9B-B36B-F71374DCE4F1}"/>
          </ac:spMkLst>
        </pc:spChg>
      </pc:sldChg>
      <pc:sldChg chg="delSp modSp mod">
        <pc:chgData name="武本泰幸 / TAKEMOTO，YASUYUKI" userId="285cbb2b-eae0-43ba-a700-585bfd3dd728" providerId="ADAL" clId="{BEC0A6AE-EAC3-4A26-A430-DF3D3F49571B}" dt="2021-10-29T06:05:51.943" v="7329"/>
        <pc:sldMkLst>
          <pc:docMk/>
          <pc:sldMk cId="58432636" sldId="3196"/>
        </pc:sldMkLst>
        <pc:spChg chg="del">
          <ac:chgData name="武本泰幸 / TAKEMOTO，YASUYUKI" userId="285cbb2b-eae0-43ba-a700-585bfd3dd728" providerId="ADAL" clId="{BEC0A6AE-EAC3-4A26-A430-DF3D3F49571B}" dt="2021-10-22T02:39:11.618" v="1881" actId="478"/>
          <ac:spMkLst>
            <pc:docMk/>
            <pc:sldMk cId="58432636" sldId="3196"/>
            <ac:spMk id="3" creationId="{4A157B43-831E-45CB-B910-9AF01AC0AC62}"/>
          </ac:spMkLst>
        </pc:spChg>
        <pc:spChg chg="mod">
          <ac:chgData name="武本泰幸 / TAKEMOTO，YASUYUKI" userId="285cbb2b-eae0-43ba-a700-585bfd3dd728" providerId="ADAL" clId="{BEC0A6AE-EAC3-4A26-A430-DF3D3F49571B}" dt="2021-10-22T05:56:29.849" v="3961" actId="6549"/>
          <ac:spMkLst>
            <pc:docMk/>
            <pc:sldMk cId="58432636" sldId="3196"/>
            <ac:spMk id="15" creationId="{F16ED8D1-3D47-4174-B546-3BD82C769E93}"/>
          </ac:spMkLst>
        </pc:spChg>
        <pc:spChg chg="mod">
          <ac:chgData name="武本泰幸 / TAKEMOTO，YASUYUKI" userId="285cbb2b-eae0-43ba-a700-585bfd3dd728" providerId="ADAL" clId="{BEC0A6AE-EAC3-4A26-A430-DF3D3F49571B}" dt="2021-10-29T06:05:51.943" v="7329"/>
          <ac:spMkLst>
            <pc:docMk/>
            <pc:sldMk cId="58432636" sldId="3196"/>
            <ac:spMk id="16" creationId="{8E7A504A-A508-4F8B-9F4C-51DA654BBFFB}"/>
          </ac:spMkLst>
        </pc:spChg>
      </pc:sldChg>
      <pc:sldChg chg="addSp delSp modSp mod ord">
        <pc:chgData name="武本泰幸 / TAKEMOTO，YASUYUKI" userId="285cbb2b-eae0-43ba-a700-585bfd3dd728" providerId="ADAL" clId="{BEC0A6AE-EAC3-4A26-A430-DF3D3F49571B}" dt="2021-10-22T06:29:37.378" v="5070" actId="1035"/>
        <pc:sldMkLst>
          <pc:docMk/>
          <pc:sldMk cId="3312212223" sldId="3197"/>
        </pc:sldMkLst>
        <pc:spChg chg="del">
          <ac:chgData name="武本泰幸 / TAKEMOTO，YASUYUKI" userId="285cbb2b-eae0-43ba-a700-585bfd3dd728" providerId="ADAL" clId="{BEC0A6AE-EAC3-4A26-A430-DF3D3F49571B}" dt="2021-10-22T02:39:05.746" v="1880" actId="478"/>
          <ac:spMkLst>
            <pc:docMk/>
            <pc:sldMk cId="3312212223" sldId="3197"/>
            <ac:spMk id="3" creationId="{4A157B43-831E-45CB-B910-9AF01AC0AC62}"/>
          </ac:spMkLst>
        </pc:spChg>
        <pc:spChg chg="add del">
          <ac:chgData name="武本泰幸 / TAKEMOTO，YASUYUKI" userId="285cbb2b-eae0-43ba-a700-585bfd3dd728" providerId="ADAL" clId="{BEC0A6AE-EAC3-4A26-A430-DF3D3F49571B}" dt="2021-10-22T06:13:23.408" v="4425"/>
          <ac:spMkLst>
            <pc:docMk/>
            <pc:sldMk cId="3312212223" sldId="3197"/>
            <ac:spMk id="4" creationId="{DF0A76C4-5AB6-42E2-BAD0-FA67EF409CAD}"/>
          </ac:spMkLst>
        </pc:spChg>
        <pc:spChg chg="add mod">
          <ac:chgData name="武本泰幸 / TAKEMOTO，YASUYUKI" userId="285cbb2b-eae0-43ba-a700-585bfd3dd728" providerId="ADAL" clId="{BEC0A6AE-EAC3-4A26-A430-DF3D3F49571B}" dt="2021-10-22T06:13:06.830" v="4423" actId="120"/>
          <ac:spMkLst>
            <pc:docMk/>
            <pc:sldMk cId="3312212223" sldId="3197"/>
            <ac:spMk id="9" creationId="{F1231B3E-9A54-480F-AA10-535FAE764E99}"/>
          </ac:spMkLst>
        </pc:spChg>
        <pc:spChg chg="add mod">
          <ac:chgData name="武本泰幸 / TAKEMOTO，YASUYUKI" userId="285cbb2b-eae0-43ba-a700-585bfd3dd728" providerId="ADAL" clId="{BEC0A6AE-EAC3-4A26-A430-DF3D3F49571B}" dt="2021-10-22T06:13:56.608" v="4431" actId="14100"/>
          <ac:spMkLst>
            <pc:docMk/>
            <pc:sldMk cId="3312212223" sldId="3197"/>
            <ac:spMk id="11" creationId="{B711A28E-9DCF-4E7E-8431-A6D094E76C7C}"/>
          </ac:spMkLst>
        </pc:spChg>
        <pc:spChg chg="add mod">
          <ac:chgData name="武本泰幸 / TAKEMOTO，YASUYUKI" userId="285cbb2b-eae0-43ba-a700-585bfd3dd728" providerId="ADAL" clId="{BEC0A6AE-EAC3-4A26-A430-DF3D3F49571B}" dt="2021-10-22T06:14:38.046" v="4512" actId="14100"/>
          <ac:spMkLst>
            <pc:docMk/>
            <pc:sldMk cId="3312212223" sldId="3197"/>
            <ac:spMk id="13" creationId="{0CEC9ACA-133A-485A-9184-F4F58029DF45}"/>
          </ac:spMkLst>
        </pc:spChg>
        <pc:spChg chg="mod">
          <ac:chgData name="武本泰幸 / TAKEMOTO，YASUYUKI" userId="285cbb2b-eae0-43ba-a700-585bfd3dd728" providerId="ADAL" clId="{BEC0A6AE-EAC3-4A26-A430-DF3D3F49571B}" dt="2021-10-22T05:56:24.777" v="3960" actId="6549"/>
          <ac:spMkLst>
            <pc:docMk/>
            <pc:sldMk cId="3312212223" sldId="3197"/>
            <ac:spMk id="15" creationId="{F16ED8D1-3D47-4174-B546-3BD82C769E93}"/>
          </ac:spMkLst>
        </pc:spChg>
        <pc:spChg chg="mod">
          <ac:chgData name="武本泰幸 / TAKEMOTO，YASUYUKI" userId="285cbb2b-eae0-43ba-a700-585bfd3dd728" providerId="ADAL" clId="{BEC0A6AE-EAC3-4A26-A430-DF3D3F49571B}" dt="2021-10-22T06:07:07.362" v="4406"/>
          <ac:spMkLst>
            <pc:docMk/>
            <pc:sldMk cId="3312212223" sldId="3197"/>
            <ac:spMk id="16" creationId="{8E7A504A-A508-4F8B-9F4C-51DA654BBFFB}"/>
          </ac:spMkLst>
        </pc:spChg>
        <pc:spChg chg="add mod">
          <ac:chgData name="武本泰幸 / TAKEMOTO，YASUYUKI" userId="285cbb2b-eae0-43ba-a700-585bfd3dd728" providerId="ADAL" clId="{BEC0A6AE-EAC3-4A26-A430-DF3D3F49571B}" dt="2021-10-22T06:29:37.378" v="5070" actId="1035"/>
          <ac:spMkLst>
            <pc:docMk/>
            <pc:sldMk cId="3312212223" sldId="3197"/>
            <ac:spMk id="17" creationId="{92F83078-FF07-4C7F-A0A2-A6749E108FE0}"/>
          </ac:spMkLst>
        </pc:spChg>
        <pc:picChg chg="add mod">
          <ac:chgData name="武本泰幸 / TAKEMOTO，YASUYUKI" userId="285cbb2b-eae0-43ba-a700-585bfd3dd728" providerId="ADAL" clId="{BEC0A6AE-EAC3-4A26-A430-DF3D3F49571B}" dt="2021-10-22T06:12:12.414" v="4415" actId="692"/>
          <ac:picMkLst>
            <pc:docMk/>
            <pc:sldMk cId="3312212223" sldId="3197"/>
            <ac:picMk id="3" creationId="{AF636822-56E0-4EC5-B05F-521EDA608AF5}"/>
          </ac:picMkLst>
        </pc:picChg>
        <pc:picChg chg="del mod">
          <ac:chgData name="武本泰幸 / TAKEMOTO，YASUYUKI" userId="285cbb2b-eae0-43ba-a700-585bfd3dd728" providerId="ADAL" clId="{BEC0A6AE-EAC3-4A26-A430-DF3D3F49571B}" dt="2021-10-22T06:09:20.710" v="4408" actId="478"/>
          <ac:picMkLst>
            <pc:docMk/>
            <pc:sldMk cId="3312212223" sldId="3197"/>
            <ac:picMk id="12" creationId="{0EF6A9B6-BF2E-4358-8F8D-D634C6AC044B}"/>
          </ac:picMkLst>
        </pc:picChg>
      </pc:sldChg>
      <pc:sldChg chg="delSp modSp mod">
        <pc:chgData name="武本泰幸 / TAKEMOTO，YASUYUKI" userId="285cbb2b-eae0-43ba-a700-585bfd3dd728" providerId="ADAL" clId="{BEC0A6AE-EAC3-4A26-A430-DF3D3F49571B}" dt="2021-10-29T06:05:32.573" v="7326"/>
        <pc:sldMkLst>
          <pc:docMk/>
          <pc:sldMk cId="583902572" sldId="3198"/>
        </pc:sldMkLst>
        <pc:spChg chg="del">
          <ac:chgData name="武本泰幸 / TAKEMOTO，YASUYUKI" userId="285cbb2b-eae0-43ba-a700-585bfd3dd728" providerId="ADAL" clId="{BEC0A6AE-EAC3-4A26-A430-DF3D3F49571B}" dt="2021-10-22T02:40:59.069" v="1934" actId="478"/>
          <ac:spMkLst>
            <pc:docMk/>
            <pc:sldMk cId="583902572" sldId="3198"/>
            <ac:spMk id="3" creationId="{4A157B43-831E-45CB-B910-9AF01AC0AC62}"/>
          </ac:spMkLst>
        </pc:spChg>
        <pc:spChg chg="mod">
          <ac:chgData name="武本泰幸 / TAKEMOTO，YASUYUKI" userId="285cbb2b-eae0-43ba-a700-585bfd3dd728" providerId="ADAL" clId="{BEC0A6AE-EAC3-4A26-A430-DF3D3F49571B}" dt="2021-10-29T06:05:32.573" v="7326"/>
          <ac:spMkLst>
            <pc:docMk/>
            <pc:sldMk cId="583902572" sldId="3198"/>
            <ac:spMk id="9" creationId="{50A0C9E4-DA25-4254-A450-139C7C1B5603}"/>
          </ac:spMkLst>
        </pc:spChg>
        <pc:spChg chg="mod">
          <ac:chgData name="武本泰幸 / TAKEMOTO，YASUYUKI" userId="285cbb2b-eae0-43ba-a700-585bfd3dd728" providerId="ADAL" clId="{BEC0A6AE-EAC3-4A26-A430-DF3D3F49571B}" dt="2021-10-22T04:17:08.044" v="3236"/>
          <ac:spMkLst>
            <pc:docMk/>
            <pc:sldMk cId="583902572" sldId="3198"/>
            <ac:spMk id="15" creationId="{F16ED8D1-3D47-4174-B546-3BD82C769E93}"/>
          </ac:spMkLst>
        </pc:spChg>
        <pc:graphicFrameChg chg="modGraphic">
          <ac:chgData name="武本泰幸 / TAKEMOTO，YASUYUKI" userId="285cbb2b-eae0-43ba-a700-585bfd3dd728" providerId="ADAL" clId="{BEC0A6AE-EAC3-4A26-A430-DF3D3F49571B}" dt="2021-10-22T02:41:58.860" v="1936" actId="2711"/>
          <ac:graphicFrameMkLst>
            <pc:docMk/>
            <pc:sldMk cId="583902572" sldId="3198"/>
            <ac:graphicFrameMk id="16" creationId="{2A92444E-A583-4C5E-AED5-CAB2C112501E}"/>
          </ac:graphicFrameMkLst>
        </pc:graphicFrameChg>
      </pc:sldChg>
      <pc:sldChg chg="delSp modSp add mod">
        <pc:chgData name="武本泰幸 / TAKEMOTO，YASUYUKI" userId="285cbb2b-eae0-43ba-a700-585bfd3dd728" providerId="ADAL" clId="{BEC0A6AE-EAC3-4A26-A430-DF3D3F49571B}" dt="2021-10-29T06:11:45.236" v="7358"/>
        <pc:sldMkLst>
          <pc:docMk/>
          <pc:sldMk cId="1542984612" sldId="3199"/>
        </pc:sldMkLst>
        <pc:spChg chg="del">
          <ac:chgData name="武本泰幸 / TAKEMOTO，YASUYUKI" userId="285cbb2b-eae0-43ba-a700-585bfd3dd728" providerId="ADAL" clId="{BEC0A6AE-EAC3-4A26-A430-DF3D3F49571B}" dt="2021-10-22T02:42:24.629" v="1937" actId="478"/>
          <ac:spMkLst>
            <pc:docMk/>
            <pc:sldMk cId="1542984612" sldId="3199"/>
            <ac:spMk id="3" creationId="{4A157B43-831E-45CB-B910-9AF01AC0AC62}"/>
          </ac:spMkLst>
        </pc:spChg>
        <pc:spChg chg="mod">
          <ac:chgData name="武本泰幸 / TAKEMOTO，YASUYUKI" userId="285cbb2b-eae0-43ba-a700-585bfd3dd728" providerId="ADAL" clId="{BEC0A6AE-EAC3-4A26-A430-DF3D3F49571B}" dt="2021-10-29T06:11:45.236" v="7358"/>
          <ac:spMkLst>
            <pc:docMk/>
            <pc:sldMk cId="1542984612" sldId="3199"/>
            <ac:spMk id="8" creationId="{D6C7059F-3DF3-4120-886B-BBC66951AF12}"/>
          </ac:spMkLst>
        </pc:spChg>
        <pc:spChg chg="mod">
          <ac:chgData name="武本泰幸 / TAKEMOTO，YASUYUKI" userId="285cbb2b-eae0-43ba-a700-585bfd3dd728" providerId="ADAL" clId="{BEC0A6AE-EAC3-4A26-A430-DF3D3F49571B}" dt="2021-10-22T04:17:18.374" v="3242"/>
          <ac:spMkLst>
            <pc:docMk/>
            <pc:sldMk cId="1542984612" sldId="3199"/>
            <ac:spMk id="15" creationId="{F16ED8D1-3D47-4174-B546-3BD82C769E93}"/>
          </ac:spMkLst>
        </pc:spChg>
      </pc:sldChg>
      <pc:sldChg chg="delSp modSp add mod">
        <pc:chgData name="武本泰幸 / TAKEMOTO，YASUYUKI" userId="285cbb2b-eae0-43ba-a700-585bfd3dd728" providerId="ADAL" clId="{BEC0A6AE-EAC3-4A26-A430-DF3D3F49571B}" dt="2021-11-08T01:34:58.026" v="8292"/>
        <pc:sldMkLst>
          <pc:docMk/>
          <pc:sldMk cId="4018842651" sldId="3200"/>
        </pc:sldMkLst>
        <pc:spChg chg="del">
          <ac:chgData name="武本泰幸 / TAKEMOTO，YASUYUKI" userId="285cbb2b-eae0-43ba-a700-585bfd3dd728" providerId="ADAL" clId="{BEC0A6AE-EAC3-4A26-A430-DF3D3F49571B}" dt="2021-10-22T02:42:29.172" v="1938" actId="478"/>
          <ac:spMkLst>
            <pc:docMk/>
            <pc:sldMk cId="4018842651" sldId="3200"/>
            <ac:spMk id="3" creationId="{4A157B43-831E-45CB-B910-9AF01AC0AC62}"/>
          </ac:spMkLst>
        </pc:spChg>
        <pc:spChg chg="del">
          <ac:chgData name="武本泰幸 / TAKEMOTO，YASUYUKI" userId="285cbb2b-eae0-43ba-a700-585bfd3dd728" providerId="ADAL" clId="{BEC0A6AE-EAC3-4A26-A430-DF3D3F49571B}" dt="2021-10-22T02:32:02.831" v="1723" actId="478"/>
          <ac:spMkLst>
            <pc:docMk/>
            <pc:sldMk cId="4018842651" sldId="3200"/>
            <ac:spMk id="9" creationId="{9755FB20-FF0D-4E9C-B1D7-433CE3130F3A}"/>
          </ac:spMkLst>
        </pc:spChg>
        <pc:spChg chg="mod">
          <ac:chgData name="武本泰幸 / TAKEMOTO，YASUYUKI" userId="285cbb2b-eae0-43ba-a700-585bfd3dd728" providerId="ADAL" clId="{BEC0A6AE-EAC3-4A26-A430-DF3D3F49571B}" dt="2021-10-22T04:17:33.287" v="3245"/>
          <ac:spMkLst>
            <pc:docMk/>
            <pc:sldMk cId="4018842651" sldId="3200"/>
            <ac:spMk id="15" creationId="{F16ED8D1-3D47-4174-B546-3BD82C769E93}"/>
          </ac:spMkLst>
        </pc:spChg>
        <pc:graphicFrameChg chg="mod modGraphic">
          <ac:chgData name="武本泰幸 / TAKEMOTO，YASUYUKI" userId="285cbb2b-eae0-43ba-a700-585bfd3dd728" providerId="ADAL" clId="{BEC0A6AE-EAC3-4A26-A430-DF3D3F49571B}" dt="2021-11-08T01:34:58.026" v="8292"/>
          <ac:graphicFrameMkLst>
            <pc:docMk/>
            <pc:sldMk cId="4018842651" sldId="3200"/>
            <ac:graphicFrameMk id="11" creationId="{E1E8E0C8-09F2-461B-9851-FD428FB375C9}"/>
          </ac:graphicFrameMkLst>
        </pc:graphicFrameChg>
      </pc:sldChg>
      <pc:sldChg chg="delSp modSp add mod">
        <pc:chgData name="武本泰幸 / TAKEMOTO，YASUYUKI" userId="285cbb2b-eae0-43ba-a700-585bfd3dd728" providerId="ADAL" clId="{BEC0A6AE-EAC3-4A26-A430-DF3D3F49571B}" dt="2021-10-29T06:12:26.667" v="7368"/>
        <pc:sldMkLst>
          <pc:docMk/>
          <pc:sldMk cId="758358930" sldId="3202"/>
        </pc:sldMkLst>
        <pc:spChg chg="mod">
          <ac:chgData name="武本泰幸 / TAKEMOTO，YASUYUKI" userId="285cbb2b-eae0-43ba-a700-585bfd3dd728" providerId="ADAL" clId="{BEC0A6AE-EAC3-4A26-A430-DF3D3F49571B}" dt="2021-10-22T02:52:05.845" v="2442" actId="14100"/>
          <ac:spMkLst>
            <pc:docMk/>
            <pc:sldMk cId="758358930" sldId="3202"/>
            <ac:spMk id="2" creationId="{8E01C21B-7940-420C-BCA9-9E303F0DFC18}"/>
          </ac:spMkLst>
        </pc:spChg>
        <pc:spChg chg="del">
          <ac:chgData name="武本泰幸 / TAKEMOTO，YASUYUKI" userId="285cbb2b-eae0-43ba-a700-585bfd3dd728" providerId="ADAL" clId="{BEC0A6AE-EAC3-4A26-A430-DF3D3F49571B}" dt="2021-10-22T02:42:33.496" v="1939" actId="478"/>
          <ac:spMkLst>
            <pc:docMk/>
            <pc:sldMk cId="758358930" sldId="3202"/>
            <ac:spMk id="3" creationId="{4A157B43-831E-45CB-B910-9AF01AC0AC62}"/>
          </ac:spMkLst>
        </pc:spChg>
        <pc:spChg chg="mod">
          <ac:chgData name="武本泰幸 / TAKEMOTO，YASUYUKI" userId="285cbb2b-eae0-43ba-a700-585bfd3dd728" providerId="ADAL" clId="{BEC0A6AE-EAC3-4A26-A430-DF3D3F49571B}" dt="2021-10-22T05:20:31.096" v="3264" actId="1076"/>
          <ac:spMkLst>
            <pc:docMk/>
            <pc:sldMk cId="758358930" sldId="3202"/>
            <ac:spMk id="8" creationId="{D6C7059F-3DF3-4120-886B-BBC66951AF12}"/>
          </ac:spMkLst>
        </pc:spChg>
        <pc:spChg chg="mod">
          <ac:chgData name="武本泰幸 / TAKEMOTO，YASUYUKI" userId="285cbb2b-eae0-43ba-a700-585bfd3dd728" providerId="ADAL" clId="{BEC0A6AE-EAC3-4A26-A430-DF3D3F49571B}" dt="2021-10-22T02:32:48.053" v="1730" actId="1037"/>
          <ac:spMkLst>
            <pc:docMk/>
            <pc:sldMk cId="758358930" sldId="3202"/>
            <ac:spMk id="9" creationId="{46E2FAF0-9A30-47D3-806A-172868CCA0E2}"/>
          </ac:spMkLst>
        </pc:spChg>
        <pc:spChg chg="del">
          <ac:chgData name="武本泰幸 / TAKEMOTO，YASUYUKI" userId="285cbb2b-eae0-43ba-a700-585bfd3dd728" providerId="ADAL" clId="{BEC0A6AE-EAC3-4A26-A430-DF3D3F49571B}" dt="2021-10-22T02:32:40.459" v="1726" actId="478"/>
          <ac:spMkLst>
            <pc:docMk/>
            <pc:sldMk cId="758358930" sldId="3202"/>
            <ac:spMk id="10" creationId="{F06B7687-E2F9-4E9C-915D-BB9D958F28D4}"/>
          </ac:spMkLst>
        </pc:spChg>
        <pc:spChg chg="mod">
          <ac:chgData name="武本泰幸 / TAKEMOTO，YASUYUKI" userId="285cbb2b-eae0-43ba-a700-585bfd3dd728" providerId="ADAL" clId="{BEC0A6AE-EAC3-4A26-A430-DF3D3F49571B}" dt="2021-10-29T06:12:26.667" v="7368"/>
          <ac:spMkLst>
            <pc:docMk/>
            <pc:sldMk cId="758358930" sldId="3202"/>
            <ac:spMk id="12" creationId="{886B1207-0647-444C-A6A6-823374879BEF}"/>
          </ac:spMkLst>
        </pc:spChg>
        <pc:spChg chg="mod">
          <ac:chgData name="武本泰幸 / TAKEMOTO，YASUYUKI" userId="285cbb2b-eae0-43ba-a700-585bfd3dd728" providerId="ADAL" clId="{BEC0A6AE-EAC3-4A26-A430-DF3D3F49571B}" dt="2021-10-22T04:17:42.161" v="3248"/>
          <ac:spMkLst>
            <pc:docMk/>
            <pc:sldMk cId="758358930" sldId="3202"/>
            <ac:spMk id="15" creationId="{F16ED8D1-3D47-4174-B546-3BD82C769E93}"/>
          </ac:spMkLst>
        </pc:spChg>
      </pc:sldChg>
      <pc:sldChg chg="delSp modSp mod">
        <pc:chgData name="武本泰幸 / TAKEMOTO，YASUYUKI" userId="285cbb2b-eae0-43ba-a700-585bfd3dd728" providerId="ADAL" clId="{BEC0A6AE-EAC3-4A26-A430-DF3D3F49571B}" dt="2021-10-29T06:07:13.735" v="7341"/>
        <pc:sldMkLst>
          <pc:docMk/>
          <pc:sldMk cId="4085832101" sldId="3204"/>
        </pc:sldMkLst>
        <pc:spChg chg="del">
          <ac:chgData name="武本泰幸 / TAKEMOTO，YASUYUKI" userId="285cbb2b-eae0-43ba-a700-585bfd3dd728" providerId="ADAL" clId="{BEC0A6AE-EAC3-4A26-A430-DF3D3F49571B}" dt="2021-10-22T04:18:08.699" v="3252" actId="478"/>
          <ac:spMkLst>
            <pc:docMk/>
            <pc:sldMk cId="4085832101" sldId="3204"/>
            <ac:spMk id="3" creationId="{4A157B43-831E-45CB-B910-9AF01AC0AC62}"/>
          </ac:spMkLst>
        </pc:spChg>
        <pc:spChg chg="mod">
          <ac:chgData name="武本泰幸 / TAKEMOTO，YASUYUKI" userId="285cbb2b-eae0-43ba-a700-585bfd3dd728" providerId="ADAL" clId="{BEC0A6AE-EAC3-4A26-A430-DF3D3F49571B}" dt="2021-10-29T06:07:13.735" v="7341"/>
          <ac:spMkLst>
            <pc:docMk/>
            <pc:sldMk cId="4085832101" sldId="3204"/>
            <ac:spMk id="8" creationId="{D6C7059F-3DF3-4120-886B-BBC66951AF12}"/>
          </ac:spMkLst>
        </pc:spChg>
        <pc:spChg chg="mod">
          <ac:chgData name="武本泰幸 / TAKEMOTO，YASUYUKI" userId="285cbb2b-eae0-43ba-a700-585bfd3dd728" providerId="ADAL" clId="{BEC0A6AE-EAC3-4A26-A430-DF3D3F49571B}" dt="2021-10-22T04:18:00.875" v="3251"/>
          <ac:spMkLst>
            <pc:docMk/>
            <pc:sldMk cId="4085832101" sldId="3204"/>
            <ac:spMk id="15" creationId="{F16ED8D1-3D47-4174-B546-3BD82C769E93}"/>
          </ac:spMkLst>
        </pc:spChg>
      </pc:sldChg>
      <pc:sldChg chg="delSp modSp mod">
        <pc:chgData name="武本泰幸 / TAKEMOTO，YASUYUKI" userId="285cbb2b-eae0-43ba-a700-585bfd3dd728" providerId="ADAL" clId="{BEC0A6AE-EAC3-4A26-A430-DF3D3F49571B}" dt="2021-10-25T04:20:32.716" v="6558" actId="478"/>
        <pc:sldMkLst>
          <pc:docMk/>
          <pc:sldMk cId="4264757629" sldId="3205"/>
        </pc:sldMkLst>
        <pc:spChg chg="del">
          <ac:chgData name="武本泰幸 / TAKEMOTO，YASUYUKI" userId="285cbb2b-eae0-43ba-a700-585bfd3dd728" providerId="ADAL" clId="{BEC0A6AE-EAC3-4A26-A430-DF3D3F49571B}" dt="2021-10-25T04:20:32.716" v="6558" actId="478"/>
          <ac:spMkLst>
            <pc:docMk/>
            <pc:sldMk cId="4264757629" sldId="3205"/>
            <ac:spMk id="3" creationId="{4A157B43-831E-45CB-B910-9AF01AC0AC62}"/>
          </ac:spMkLst>
        </pc:spChg>
        <pc:spChg chg="mod">
          <ac:chgData name="武本泰幸 / TAKEMOTO，YASUYUKI" userId="285cbb2b-eae0-43ba-a700-585bfd3dd728" providerId="ADAL" clId="{BEC0A6AE-EAC3-4A26-A430-DF3D3F49571B}" dt="2021-10-22T02:52:46.906" v="2453"/>
          <ac:spMkLst>
            <pc:docMk/>
            <pc:sldMk cId="4264757629" sldId="3205"/>
            <ac:spMk id="8" creationId="{D6C7059F-3DF3-4120-886B-BBC66951AF12}"/>
          </ac:spMkLst>
        </pc:spChg>
        <pc:spChg chg="mod">
          <ac:chgData name="武本泰幸 / TAKEMOTO，YASUYUKI" userId="285cbb2b-eae0-43ba-a700-585bfd3dd728" providerId="ADAL" clId="{BEC0A6AE-EAC3-4A26-A430-DF3D3F49571B}" dt="2021-10-22T04:18:29.958" v="3258"/>
          <ac:spMkLst>
            <pc:docMk/>
            <pc:sldMk cId="4264757629" sldId="3205"/>
            <ac:spMk id="15" creationId="{F16ED8D1-3D47-4174-B546-3BD82C769E93}"/>
          </ac:spMkLst>
        </pc:spChg>
      </pc:sldChg>
      <pc:sldChg chg="addSp delSp modSp mod">
        <pc:chgData name="武本泰幸 / TAKEMOTO，YASUYUKI" userId="285cbb2b-eae0-43ba-a700-585bfd3dd728" providerId="ADAL" clId="{BEC0A6AE-EAC3-4A26-A430-DF3D3F49571B}" dt="2021-11-08T01:34:09.497" v="8291"/>
        <pc:sldMkLst>
          <pc:docMk/>
          <pc:sldMk cId="3747540964" sldId="3206"/>
        </pc:sldMkLst>
        <pc:spChg chg="del">
          <ac:chgData name="武本泰幸 / TAKEMOTO，YASUYUKI" userId="285cbb2b-eae0-43ba-a700-585bfd3dd728" providerId="ADAL" clId="{BEC0A6AE-EAC3-4A26-A430-DF3D3F49571B}" dt="2021-10-22T04:18:48.983" v="3262" actId="478"/>
          <ac:spMkLst>
            <pc:docMk/>
            <pc:sldMk cId="3747540964" sldId="3206"/>
            <ac:spMk id="3" creationId="{4A157B43-831E-45CB-B910-9AF01AC0AC62}"/>
          </ac:spMkLst>
        </pc:spChg>
        <pc:spChg chg="mod">
          <ac:chgData name="武本泰幸 / TAKEMOTO，YASUYUKI" userId="285cbb2b-eae0-43ba-a700-585bfd3dd728" providerId="ADAL" clId="{BEC0A6AE-EAC3-4A26-A430-DF3D3F49571B}" dt="2021-10-22T02:53:25.843" v="2458" actId="6549"/>
          <ac:spMkLst>
            <pc:docMk/>
            <pc:sldMk cId="3747540964" sldId="3206"/>
            <ac:spMk id="8" creationId="{D6C7059F-3DF3-4120-886B-BBC66951AF12}"/>
          </ac:spMkLst>
        </pc:spChg>
        <pc:spChg chg="add mod">
          <ac:chgData name="武本泰幸 / TAKEMOTO，YASUYUKI" userId="285cbb2b-eae0-43ba-a700-585bfd3dd728" providerId="ADAL" clId="{BEC0A6AE-EAC3-4A26-A430-DF3D3F49571B}" dt="2021-11-08T01:34:09.497" v="8291"/>
          <ac:spMkLst>
            <pc:docMk/>
            <pc:sldMk cId="3747540964" sldId="3206"/>
            <ac:spMk id="10" creationId="{560F4C98-D470-4E33-B247-79EB54663905}"/>
          </ac:spMkLst>
        </pc:spChg>
        <pc:spChg chg="add mod">
          <ac:chgData name="武本泰幸 / TAKEMOTO，YASUYUKI" userId="285cbb2b-eae0-43ba-a700-585bfd3dd728" providerId="ADAL" clId="{BEC0A6AE-EAC3-4A26-A430-DF3D3F49571B}" dt="2021-10-22T02:53:37.568" v="2459"/>
          <ac:spMkLst>
            <pc:docMk/>
            <pc:sldMk cId="3747540964" sldId="3206"/>
            <ac:spMk id="11" creationId="{39954C4E-54FA-415D-9BC9-2C1DF50EC6C5}"/>
          </ac:spMkLst>
        </pc:spChg>
        <pc:spChg chg="mod">
          <ac:chgData name="武本泰幸 / TAKEMOTO，YASUYUKI" userId="285cbb2b-eae0-43ba-a700-585bfd3dd728" providerId="ADAL" clId="{BEC0A6AE-EAC3-4A26-A430-DF3D3F49571B}" dt="2021-10-29T06:08:13.172" v="7346" actId="115"/>
          <ac:spMkLst>
            <pc:docMk/>
            <pc:sldMk cId="3747540964" sldId="3206"/>
            <ac:spMk id="12" creationId="{886B1207-0647-444C-A6A6-823374879BEF}"/>
          </ac:spMkLst>
        </pc:spChg>
        <pc:spChg chg="add mod">
          <ac:chgData name="武本泰幸 / TAKEMOTO，YASUYUKI" userId="285cbb2b-eae0-43ba-a700-585bfd3dd728" providerId="ADAL" clId="{BEC0A6AE-EAC3-4A26-A430-DF3D3F49571B}" dt="2021-10-22T02:53:37.568" v="2459"/>
          <ac:spMkLst>
            <pc:docMk/>
            <pc:sldMk cId="3747540964" sldId="3206"/>
            <ac:spMk id="13" creationId="{07D2205F-B063-4808-99EE-80D041D2DAB4}"/>
          </ac:spMkLst>
        </pc:spChg>
        <pc:spChg chg="mod">
          <ac:chgData name="武本泰幸 / TAKEMOTO，YASUYUKI" userId="285cbb2b-eae0-43ba-a700-585bfd3dd728" providerId="ADAL" clId="{BEC0A6AE-EAC3-4A26-A430-DF3D3F49571B}" dt="2021-10-22T04:18:34.688" v="3261"/>
          <ac:spMkLst>
            <pc:docMk/>
            <pc:sldMk cId="3747540964" sldId="3206"/>
            <ac:spMk id="15" creationId="{F16ED8D1-3D47-4174-B546-3BD82C769E93}"/>
          </ac:spMkLst>
        </pc:spChg>
      </pc:sldChg>
      <pc:sldChg chg="delSp modSp mod">
        <pc:chgData name="武本泰幸 / TAKEMOTO，YASUYUKI" userId="285cbb2b-eae0-43ba-a700-585bfd3dd728" providerId="ADAL" clId="{BEC0A6AE-EAC3-4A26-A430-DF3D3F49571B}" dt="2021-10-29T06:43:02.420" v="7383" actId="20577"/>
        <pc:sldMkLst>
          <pc:docMk/>
          <pc:sldMk cId="4078042128" sldId="3207"/>
        </pc:sldMkLst>
        <pc:spChg chg="del">
          <ac:chgData name="武本泰幸 / TAKEMOTO，YASUYUKI" userId="285cbb2b-eae0-43ba-a700-585bfd3dd728" providerId="ADAL" clId="{BEC0A6AE-EAC3-4A26-A430-DF3D3F49571B}" dt="2021-10-21T13:52:24.241" v="145" actId="478"/>
          <ac:spMkLst>
            <pc:docMk/>
            <pc:sldMk cId="4078042128" sldId="3207"/>
            <ac:spMk id="3" creationId="{4A157B43-831E-45CB-B910-9AF01AC0AC62}"/>
          </ac:spMkLst>
        </pc:spChg>
        <pc:spChg chg="mod">
          <ac:chgData name="武本泰幸 / TAKEMOTO，YASUYUKI" userId="285cbb2b-eae0-43ba-a700-585bfd3dd728" providerId="ADAL" clId="{BEC0A6AE-EAC3-4A26-A430-DF3D3F49571B}" dt="2021-10-26T02:14:11.132" v="6566" actId="113"/>
          <ac:spMkLst>
            <pc:docMk/>
            <pc:sldMk cId="4078042128" sldId="3207"/>
            <ac:spMk id="9" creationId="{67DD17DA-41CB-4CA6-B3C2-94B0617333EF}"/>
          </ac:spMkLst>
        </pc:spChg>
        <pc:spChg chg="mod">
          <ac:chgData name="武本泰幸 / TAKEMOTO，YASUYUKI" userId="285cbb2b-eae0-43ba-a700-585bfd3dd728" providerId="ADAL" clId="{BEC0A6AE-EAC3-4A26-A430-DF3D3F49571B}" dt="2021-10-29T06:43:02.420" v="7383" actId="20577"/>
          <ac:spMkLst>
            <pc:docMk/>
            <pc:sldMk cId="4078042128" sldId="3207"/>
            <ac:spMk id="12" creationId="{961E38E8-E603-4D6A-AAD5-99C2285B7E76}"/>
          </ac:spMkLst>
        </pc:spChg>
      </pc:sldChg>
      <pc:sldChg chg="delSp modSp mod">
        <pc:chgData name="武本泰幸 / TAKEMOTO，YASUYUKI" userId="285cbb2b-eae0-43ba-a700-585bfd3dd728" providerId="ADAL" clId="{BEC0A6AE-EAC3-4A26-A430-DF3D3F49571B}" dt="2021-10-26T04:42:47.042" v="7314" actId="6549"/>
        <pc:sldMkLst>
          <pc:docMk/>
          <pc:sldMk cId="1519065174" sldId="3208"/>
        </pc:sldMkLst>
        <pc:spChg chg="del">
          <ac:chgData name="武本泰幸 / TAKEMOTO，YASUYUKI" userId="285cbb2b-eae0-43ba-a700-585bfd3dd728" providerId="ADAL" clId="{BEC0A6AE-EAC3-4A26-A430-DF3D3F49571B}" dt="2021-10-22T02:38:48.009" v="1876" actId="478"/>
          <ac:spMkLst>
            <pc:docMk/>
            <pc:sldMk cId="1519065174" sldId="3208"/>
            <ac:spMk id="3" creationId="{4A157B43-831E-45CB-B910-9AF01AC0AC62}"/>
          </ac:spMkLst>
        </pc:spChg>
        <pc:spChg chg="mod">
          <ac:chgData name="武本泰幸 / TAKEMOTO，YASUYUKI" userId="285cbb2b-eae0-43ba-a700-585bfd3dd728" providerId="ADAL" clId="{BEC0A6AE-EAC3-4A26-A430-DF3D3F49571B}" dt="2021-10-26T04:42:47.042" v="7314" actId="6549"/>
          <ac:spMkLst>
            <pc:docMk/>
            <pc:sldMk cId="1519065174" sldId="3208"/>
            <ac:spMk id="6" creationId="{26E00152-EC7A-453D-B95C-EC33ADE86268}"/>
          </ac:spMkLst>
        </pc:spChg>
        <pc:spChg chg="del">
          <ac:chgData name="武本泰幸 / TAKEMOTO，YASUYUKI" userId="285cbb2b-eae0-43ba-a700-585bfd3dd728" providerId="ADAL" clId="{BEC0A6AE-EAC3-4A26-A430-DF3D3F49571B}" dt="2021-10-21T14:08:20.219" v="741" actId="478"/>
          <ac:spMkLst>
            <pc:docMk/>
            <pc:sldMk cId="1519065174" sldId="3208"/>
            <ac:spMk id="9" creationId="{00000000-0000-0000-0000-000000000000}"/>
          </ac:spMkLst>
        </pc:spChg>
        <pc:spChg chg="mod">
          <ac:chgData name="武本泰幸 / TAKEMOTO，YASUYUKI" userId="285cbb2b-eae0-43ba-a700-585bfd3dd728" providerId="ADAL" clId="{BEC0A6AE-EAC3-4A26-A430-DF3D3F49571B}" dt="2021-10-22T05:55:58.232" v="3955" actId="6549"/>
          <ac:spMkLst>
            <pc:docMk/>
            <pc:sldMk cId="1519065174" sldId="3208"/>
            <ac:spMk id="15" creationId="{F16ED8D1-3D47-4174-B546-3BD82C769E93}"/>
          </ac:spMkLst>
        </pc:spChg>
      </pc:sldChg>
      <pc:sldChg chg="delSp modSp del mod">
        <pc:chgData name="武本泰幸 / TAKEMOTO，YASUYUKI" userId="285cbb2b-eae0-43ba-a700-585bfd3dd728" providerId="ADAL" clId="{BEC0A6AE-EAC3-4A26-A430-DF3D3F49571B}" dt="2021-10-21T13:59:58.958" v="184" actId="47"/>
        <pc:sldMkLst>
          <pc:docMk/>
          <pc:sldMk cId="1384432669" sldId="3211"/>
        </pc:sldMkLst>
        <pc:spChg chg="del">
          <ac:chgData name="武本泰幸 / TAKEMOTO，YASUYUKI" userId="285cbb2b-eae0-43ba-a700-585bfd3dd728" providerId="ADAL" clId="{BEC0A6AE-EAC3-4A26-A430-DF3D3F49571B}" dt="2021-10-21T13:59:43.327" v="181" actId="21"/>
          <ac:spMkLst>
            <pc:docMk/>
            <pc:sldMk cId="1384432669" sldId="3211"/>
            <ac:spMk id="34" creationId="{676980DA-F952-4138-9808-F3B2A953EB1A}"/>
          </ac:spMkLst>
        </pc:spChg>
        <pc:spChg chg="del">
          <ac:chgData name="武本泰幸 / TAKEMOTO，YASUYUKI" userId="285cbb2b-eae0-43ba-a700-585bfd3dd728" providerId="ADAL" clId="{BEC0A6AE-EAC3-4A26-A430-DF3D3F49571B}" dt="2021-10-21T13:59:43.327" v="181" actId="21"/>
          <ac:spMkLst>
            <pc:docMk/>
            <pc:sldMk cId="1384432669" sldId="3211"/>
            <ac:spMk id="35" creationId="{1A94A4D9-C934-436A-BCC9-83F55737F6BE}"/>
          </ac:spMkLst>
        </pc:spChg>
        <pc:spChg chg="del">
          <ac:chgData name="武本泰幸 / TAKEMOTO，YASUYUKI" userId="285cbb2b-eae0-43ba-a700-585bfd3dd728" providerId="ADAL" clId="{BEC0A6AE-EAC3-4A26-A430-DF3D3F49571B}" dt="2021-10-21T13:59:43.327" v="181" actId="21"/>
          <ac:spMkLst>
            <pc:docMk/>
            <pc:sldMk cId="1384432669" sldId="3211"/>
            <ac:spMk id="37" creationId="{4B68C9FC-4722-4808-ABCF-5892FDD720E5}"/>
          </ac:spMkLst>
        </pc:spChg>
        <pc:spChg chg="del">
          <ac:chgData name="武本泰幸 / TAKEMOTO，YASUYUKI" userId="285cbb2b-eae0-43ba-a700-585bfd3dd728" providerId="ADAL" clId="{BEC0A6AE-EAC3-4A26-A430-DF3D3F49571B}" dt="2021-10-21T13:59:43.327" v="181" actId="21"/>
          <ac:spMkLst>
            <pc:docMk/>
            <pc:sldMk cId="1384432669" sldId="3211"/>
            <ac:spMk id="38" creationId="{6BCA4FED-7627-4A9B-AE8E-E256FEEEE11F}"/>
          </ac:spMkLst>
        </pc:spChg>
        <pc:spChg chg="del">
          <ac:chgData name="武本泰幸 / TAKEMOTO，YASUYUKI" userId="285cbb2b-eae0-43ba-a700-585bfd3dd728" providerId="ADAL" clId="{BEC0A6AE-EAC3-4A26-A430-DF3D3F49571B}" dt="2021-10-21T13:59:43.327" v="181" actId="21"/>
          <ac:spMkLst>
            <pc:docMk/>
            <pc:sldMk cId="1384432669" sldId="3211"/>
            <ac:spMk id="39" creationId="{C8C6D49C-52D8-42AB-A568-1DAEF244E272}"/>
          </ac:spMkLst>
        </pc:spChg>
        <pc:spChg chg="del">
          <ac:chgData name="武本泰幸 / TAKEMOTO，YASUYUKI" userId="285cbb2b-eae0-43ba-a700-585bfd3dd728" providerId="ADAL" clId="{BEC0A6AE-EAC3-4A26-A430-DF3D3F49571B}" dt="2021-10-21T13:59:43.327" v="181" actId="21"/>
          <ac:spMkLst>
            <pc:docMk/>
            <pc:sldMk cId="1384432669" sldId="3211"/>
            <ac:spMk id="42" creationId="{A1C05D62-30CA-4DF0-8C19-2EFB6632C4EB}"/>
          </ac:spMkLst>
        </pc:spChg>
        <pc:spChg chg="del mod">
          <ac:chgData name="武本泰幸 / TAKEMOTO，YASUYUKI" userId="285cbb2b-eae0-43ba-a700-585bfd3dd728" providerId="ADAL" clId="{BEC0A6AE-EAC3-4A26-A430-DF3D3F49571B}" dt="2021-10-21T13:59:43.327" v="181" actId="21"/>
          <ac:spMkLst>
            <pc:docMk/>
            <pc:sldMk cId="1384432669" sldId="3211"/>
            <ac:spMk id="43" creationId="{C8BF2315-B328-446F-A682-4DD7AF60C745}"/>
          </ac:spMkLst>
        </pc:spChg>
        <pc:spChg chg="del mod">
          <ac:chgData name="武本泰幸 / TAKEMOTO，YASUYUKI" userId="285cbb2b-eae0-43ba-a700-585bfd3dd728" providerId="ADAL" clId="{BEC0A6AE-EAC3-4A26-A430-DF3D3F49571B}" dt="2021-10-21T13:59:43.327" v="181" actId="21"/>
          <ac:spMkLst>
            <pc:docMk/>
            <pc:sldMk cId="1384432669" sldId="3211"/>
            <ac:spMk id="44" creationId="{A498A62B-6FCE-4058-B418-07FEC422822F}"/>
          </ac:spMkLst>
        </pc:spChg>
        <pc:spChg chg="del">
          <ac:chgData name="武本泰幸 / TAKEMOTO，YASUYUKI" userId="285cbb2b-eae0-43ba-a700-585bfd3dd728" providerId="ADAL" clId="{BEC0A6AE-EAC3-4A26-A430-DF3D3F49571B}" dt="2021-10-21T13:59:43.327" v="181" actId="21"/>
          <ac:spMkLst>
            <pc:docMk/>
            <pc:sldMk cId="1384432669" sldId="3211"/>
            <ac:spMk id="60" creationId="{4248CC49-FE9F-4F71-9B7B-0A8171E056D8}"/>
          </ac:spMkLst>
        </pc:spChg>
        <pc:spChg chg="del">
          <ac:chgData name="武本泰幸 / TAKEMOTO，YASUYUKI" userId="285cbb2b-eae0-43ba-a700-585bfd3dd728" providerId="ADAL" clId="{BEC0A6AE-EAC3-4A26-A430-DF3D3F49571B}" dt="2021-10-21T13:59:43.327" v="181" actId="21"/>
          <ac:spMkLst>
            <pc:docMk/>
            <pc:sldMk cId="1384432669" sldId="3211"/>
            <ac:spMk id="61" creationId="{E1C6FEB5-0296-4BB2-AF9F-74DEED4E1E20}"/>
          </ac:spMkLst>
        </pc:spChg>
        <pc:spChg chg="del">
          <ac:chgData name="武本泰幸 / TAKEMOTO，YASUYUKI" userId="285cbb2b-eae0-43ba-a700-585bfd3dd728" providerId="ADAL" clId="{BEC0A6AE-EAC3-4A26-A430-DF3D3F49571B}" dt="2021-10-21T13:59:43.327" v="181" actId="21"/>
          <ac:spMkLst>
            <pc:docMk/>
            <pc:sldMk cId="1384432669" sldId="3211"/>
            <ac:spMk id="62" creationId="{D9D73CBA-66B3-4998-9353-6B24FBA9CD87}"/>
          </ac:spMkLst>
        </pc:spChg>
        <pc:spChg chg="del">
          <ac:chgData name="武本泰幸 / TAKEMOTO，YASUYUKI" userId="285cbb2b-eae0-43ba-a700-585bfd3dd728" providerId="ADAL" clId="{BEC0A6AE-EAC3-4A26-A430-DF3D3F49571B}" dt="2021-10-21T13:59:43.327" v="181" actId="21"/>
          <ac:spMkLst>
            <pc:docMk/>
            <pc:sldMk cId="1384432669" sldId="3211"/>
            <ac:spMk id="64" creationId="{50E317F6-67BC-4513-ABF9-341C86E030E9}"/>
          </ac:spMkLst>
        </pc:spChg>
        <pc:spChg chg="del mod">
          <ac:chgData name="武本泰幸 / TAKEMOTO，YASUYUKI" userId="285cbb2b-eae0-43ba-a700-585bfd3dd728" providerId="ADAL" clId="{BEC0A6AE-EAC3-4A26-A430-DF3D3F49571B}" dt="2021-10-21T13:59:43.327" v="181" actId="21"/>
          <ac:spMkLst>
            <pc:docMk/>
            <pc:sldMk cId="1384432669" sldId="3211"/>
            <ac:spMk id="65" creationId="{B25F166A-1821-4520-9C2D-B71B90277253}"/>
          </ac:spMkLst>
        </pc:spChg>
        <pc:spChg chg="del">
          <ac:chgData name="武本泰幸 / TAKEMOTO，YASUYUKI" userId="285cbb2b-eae0-43ba-a700-585bfd3dd728" providerId="ADAL" clId="{BEC0A6AE-EAC3-4A26-A430-DF3D3F49571B}" dt="2021-10-21T13:59:43.327" v="181" actId="21"/>
          <ac:spMkLst>
            <pc:docMk/>
            <pc:sldMk cId="1384432669" sldId="3211"/>
            <ac:spMk id="67" creationId="{5F8753B7-4251-4322-A82F-87FCFA4D2CD1}"/>
          </ac:spMkLst>
        </pc:spChg>
        <pc:spChg chg="del">
          <ac:chgData name="武本泰幸 / TAKEMOTO，YASUYUKI" userId="285cbb2b-eae0-43ba-a700-585bfd3dd728" providerId="ADAL" clId="{BEC0A6AE-EAC3-4A26-A430-DF3D3F49571B}" dt="2021-10-21T13:59:43.327" v="181" actId="21"/>
          <ac:spMkLst>
            <pc:docMk/>
            <pc:sldMk cId="1384432669" sldId="3211"/>
            <ac:spMk id="68" creationId="{5A795D4F-461D-4E04-AFC2-DB4FF2D99FAF}"/>
          </ac:spMkLst>
        </pc:spChg>
        <pc:spChg chg="del mod">
          <ac:chgData name="武本泰幸 / TAKEMOTO，YASUYUKI" userId="285cbb2b-eae0-43ba-a700-585bfd3dd728" providerId="ADAL" clId="{BEC0A6AE-EAC3-4A26-A430-DF3D3F49571B}" dt="2021-10-21T13:59:43.327" v="181" actId="21"/>
          <ac:spMkLst>
            <pc:docMk/>
            <pc:sldMk cId="1384432669" sldId="3211"/>
            <ac:spMk id="73" creationId="{7BC60192-2549-455B-8F46-6F16818C764A}"/>
          </ac:spMkLst>
        </pc:spChg>
        <pc:spChg chg="del">
          <ac:chgData name="武本泰幸 / TAKEMOTO，YASUYUKI" userId="285cbb2b-eae0-43ba-a700-585bfd3dd728" providerId="ADAL" clId="{BEC0A6AE-EAC3-4A26-A430-DF3D3F49571B}" dt="2021-10-21T13:59:43.327" v="181" actId="21"/>
          <ac:spMkLst>
            <pc:docMk/>
            <pc:sldMk cId="1384432669" sldId="3211"/>
            <ac:spMk id="76" creationId="{9A969668-B876-46E7-A05B-55D9C5F7B64F}"/>
          </ac:spMkLst>
        </pc:spChg>
        <pc:spChg chg="del">
          <ac:chgData name="武本泰幸 / TAKEMOTO，YASUYUKI" userId="285cbb2b-eae0-43ba-a700-585bfd3dd728" providerId="ADAL" clId="{BEC0A6AE-EAC3-4A26-A430-DF3D3F49571B}" dt="2021-10-21T13:59:43.327" v="181" actId="21"/>
          <ac:spMkLst>
            <pc:docMk/>
            <pc:sldMk cId="1384432669" sldId="3211"/>
            <ac:spMk id="78" creationId="{C9B71BF5-DC3E-4418-B1F3-C7A07F20532D}"/>
          </ac:spMkLst>
        </pc:spChg>
        <pc:spChg chg="del">
          <ac:chgData name="武本泰幸 / TAKEMOTO，YASUYUKI" userId="285cbb2b-eae0-43ba-a700-585bfd3dd728" providerId="ADAL" clId="{BEC0A6AE-EAC3-4A26-A430-DF3D3F49571B}" dt="2021-10-21T13:59:43.327" v="181" actId="21"/>
          <ac:spMkLst>
            <pc:docMk/>
            <pc:sldMk cId="1384432669" sldId="3211"/>
            <ac:spMk id="79" creationId="{EF2ECBA9-3662-481D-8484-D582B3314F41}"/>
          </ac:spMkLst>
        </pc:spChg>
        <pc:spChg chg="del">
          <ac:chgData name="武本泰幸 / TAKEMOTO，YASUYUKI" userId="285cbb2b-eae0-43ba-a700-585bfd3dd728" providerId="ADAL" clId="{BEC0A6AE-EAC3-4A26-A430-DF3D3F49571B}" dt="2021-10-21T13:59:43.327" v="181" actId="21"/>
          <ac:spMkLst>
            <pc:docMk/>
            <pc:sldMk cId="1384432669" sldId="3211"/>
            <ac:spMk id="80" creationId="{925E3A41-9A0E-4564-8C75-895AEFFE6146}"/>
          </ac:spMkLst>
        </pc:spChg>
        <pc:spChg chg="del">
          <ac:chgData name="武本泰幸 / TAKEMOTO，YASUYUKI" userId="285cbb2b-eae0-43ba-a700-585bfd3dd728" providerId="ADAL" clId="{BEC0A6AE-EAC3-4A26-A430-DF3D3F49571B}" dt="2021-10-21T13:59:43.327" v="181" actId="21"/>
          <ac:spMkLst>
            <pc:docMk/>
            <pc:sldMk cId="1384432669" sldId="3211"/>
            <ac:spMk id="81" creationId="{EE54D522-AE80-4D7B-A912-A71C8B1C9D69}"/>
          </ac:spMkLst>
        </pc:spChg>
        <pc:spChg chg="del">
          <ac:chgData name="武本泰幸 / TAKEMOTO，YASUYUKI" userId="285cbb2b-eae0-43ba-a700-585bfd3dd728" providerId="ADAL" clId="{BEC0A6AE-EAC3-4A26-A430-DF3D3F49571B}" dt="2021-10-21T13:59:43.327" v="181" actId="21"/>
          <ac:spMkLst>
            <pc:docMk/>
            <pc:sldMk cId="1384432669" sldId="3211"/>
            <ac:spMk id="86" creationId="{10204806-4DBA-410D-8134-68B29E3AAFA1}"/>
          </ac:spMkLst>
        </pc:spChg>
        <pc:spChg chg="del">
          <ac:chgData name="武本泰幸 / TAKEMOTO，YASUYUKI" userId="285cbb2b-eae0-43ba-a700-585bfd3dd728" providerId="ADAL" clId="{BEC0A6AE-EAC3-4A26-A430-DF3D3F49571B}" dt="2021-10-21T13:59:43.327" v="181" actId="21"/>
          <ac:spMkLst>
            <pc:docMk/>
            <pc:sldMk cId="1384432669" sldId="3211"/>
            <ac:spMk id="87" creationId="{7A4E1467-2994-4154-827D-E553B2CFC70E}"/>
          </ac:spMkLst>
        </pc:spChg>
        <pc:spChg chg="del">
          <ac:chgData name="武本泰幸 / TAKEMOTO，YASUYUKI" userId="285cbb2b-eae0-43ba-a700-585bfd3dd728" providerId="ADAL" clId="{BEC0A6AE-EAC3-4A26-A430-DF3D3F49571B}" dt="2021-10-21T13:59:43.327" v="181" actId="21"/>
          <ac:spMkLst>
            <pc:docMk/>
            <pc:sldMk cId="1384432669" sldId="3211"/>
            <ac:spMk id="89" creationId="{86A302F6-6537-44A7-8175-0EC6084DAF95}"/>
          </ac:spMkLst>
        </pc:spChg>
        <pc:spChg chg="del">
          <ac:chgData name="武本泰幸 / TAKEMOTO，YASUYUKI" userId="285cbb2b-eae0-43ba-a700-585bfd3dd728" providerId="ADAL" clId="{BEC0A6AE-EAC3-4A26-A430-DF3D3F49571B}" dt="2021-10-21T13:59:43.327" v="181" actId="21"/>
          <ac:spMkLst>
            <pc:docMk/>
            <pc:sldMk cId="1384432669" sldId="3211"/>
            <ac:spMk id="90" creationId="{43749446-503E-4813-ABA6-ED8B8C79E6F6}"/>
          </ac:spMkLst>
        </pc:spChg>
        <pc:spChg chg="del">
          <ac:chgData name="武本泰幸 / TAKEMOTO，YASUYUKI" userId="285cbb2b-eae0-43ba-a700-585bfd3dd728" providerId="ADAL" clId="{BEC0A6AE-EAC3-4A26-A430-DF3D3F49571B}" dt="2021-10-21T13:59:43.327" v="181" actId="21"/>
          <ac:spMkLst>
            <pc:docMk/>
            <pc:sldMk cId="1384432669" sldId="3211"/>
            <ac:spMk id="92" creationId="{E57E2AAC-2A42-4F47-BBE9-9193203FE238}"/>
          </ac:spMkLst>
        </pc:spChg>
        <pc:spChg chg="del">
          <ac:chgData name="武本泰幸 / TAKEMOTO，YASUYUKI" userId="285cbb2b-eae0-43ba-a700-585bfd3dd728" providerId="ADAL" clId="{BEC0A6AE-EAC3-4A26-A430-DF3D3F49571B}" dt="2021-10-21T13:59:43.327" v="181" actId="21"/>
          <ac:spMkLst>
            <pc:docMk/>
            <pc:sldMk cId="1384432669" sldId="3211"/>
            <ac:spMk id="94" creationId="{8D197B3A-3F77-48D3-A304-B2170F172E38}"/>
          </ac:spMkLst>
        </pc:spChg>
        <pc:spChg chg="del">
          <ac:chgData name="武本泰幸 / TAKEMOTO，YASUYUKI" userId="285cbb2b-eae0-43ba-a700-585bfd3dd728" providerId="ADAL" clId="{BEC0A6AE-EAC3-4A26-A430-DF3D3F49571B}" dt="2021-10-21T13:59:43.327" v="181" actId="21"/>
          <ac:spMkLst>
            <pc:docMk/>
            <pc:sldMk cId="1384432669" sldId="3211"/>
            <ac:spMk id="103" creationId="{FED86A73-C244-477B-9A67-03984181A8B1}"/>
          </ac:spMkLst>
        </pc:spChg>
        <pc:spChg chg="del">
          <ac:chgData name="武本泰幸 / TAKEMOTO，YASUYUKI" userId="285cbb2b-eae0-43ba-a700-585bfd3dd728" providerId="ADAL" clId="{BEC0A6AE-EAC3-4A26-A430-DF3D3F49571B}" dt="2021-10-21T13:59:43.327" v="181" actId="21"/>
          <ac:spMkLst>
            <pc:docMk/>
            <pc:sldMk cId="1384432669" sldId="3211"/>
            <ac:spMk id="104" creationId="{679348D5-588B-443A-AF95-C15B2F2C2565}"/>
          </ac:spMkLst>
        </pc:spChg>
      </pc:sldChg>
      <pc:sldChg chg="addSp delSp modSp mod">
        <pc:chgData name="武本泰幸 / TAKEMOTO，YASUYUKI" userId="285cbb2b-eae0-43ba-a700-585bfd3dd728" providerId="ADAL" clId="{BEC0A6AE-EAC3-4A26-A430-DF3D3F49571B}" dt="2021-11-08T01:33:06.495" v="8285"/>
        <pc:sldMkLst>
          <pc:docMk/>
          <pc:sldMk cId="421064539" sldId="3212"/>
        </pc:sldMkLst>
        <pc:spChg chg="add mod">
          <ac:chgData name="武本泰幸 / TAKEMOTO，YASUYUKI" userId="285cbb2b-eae0-43ba-a700-585bfd3dd728" providerId="ADAL" clId="{BEC0A6AE-EAC3-4A26-A430-DF3D3F49571B}" dt="2021-10-21T14:01:39.553" v="235" actId="14100"/>
          <ac:spMkLst>
            <pc:docMk/>
            <pc:sldMk cId="421064539" sldId="3212"/>
            <ac:spMk id="3" creationId="{0430A8F0-41B6-4417-97A7-4E078A1DA2F4}"/>
          </ac:spMkLst>
        </pc:spChg>
        <pc:spChg chg="del">
          <ac:chgData name="武本泰幸 / TAKEMOTO，YASUYUKI" userId="285cbb2b-eae0-43ba-a700-585bfd3dd728" providerId="ADAL" clId="{BEC0A6AE-EAC3-4A26-A430-DF3D3F49571B}" dt="2021-10-22T02:38:14.069" v="1870" actId="478"/>
          <ac:spMkLst>
            <pc:docMk/>
            <pc:sldMk cId="421064539" sldId="3212"/>
            <ac:spMk id="70" creationId="{53174BB2-9B9E-4A24-89EB-B60823AD232F}"/>
          </ac:spMkLst>
        </pc:spChg>
        <pc:spChg chg="mod">
          <ac:chgData name="武本泰幸 / TAKEMOTO，YASUYUKI" userId="285cbb2b-eae0-43ba-a700-585bfd3dd728" providerId="ADAL" clId="{BEC0A6AE-EAC3-4A26-A430-DF3D3F49571B}" dt="2021-10-21T14:02:59.634" v="623"/>
          <ac:spMkLst>
            <pc:docMk/>
            <pc:sldMk cId="421064539" sldId="3212"/>
            <ac:spMk id="87" creationId="{FBDFC0E5-5B14-4F6E-AEDD-945D1907EB27}"/>
          </ac:spMkLst>
        </pc:spChg>
        <pc:spChg chg="mod">
          <ac:chgData name="武本泰幸 / TAKEMOTO，YASUYUKI" userId="285cbb2b-eae0-43ba-a700-585bfd3dd728" providerId="ADAL" clId="{BEC0A6AE-EAC3-4A26-A430-DF3D3F49571B}" dt="2021-10-26T02:21:14.757" v="6640" actId="113"/>
          <ac:spMkLst>
            <pc:docMk/>
            <pc:sldMk cId="421064539" sldId="3212"/>
            <ac:spMk id="88" creationId="{E7349601-17F0-49E9-ACE5-F872BAAA5B3E}"/>
          </ac:spMkLst>
        </pc:spChg>
        <pc:spChg chg="mod">
          <ac:chgData name="武本泰幸 / TAKEMOTO，YASUYUKI" userId="285cbb2b-eae0-43ba-a700-585bfd3dd728" providerId="ADAL" clId="{BEC0A6AE-EAC3-4A26-A430-DF3D3F49571B}" dt="2021-11-08T01:33:06.495" v="8285"/>
          <ac:spMkLst>
            <pc:docMk/>
            <pc:sldMk cId="421064539" sldId="3212"/>
            <ac:spMk id="266" creationId="{EAFACD7D-C8B0-4199-AA69-B8E893122410}"/>
          </ac:spMkLst>
        </pc:spChg>
      </pc:sldChg>
      <pc:sldChg chg="delSp modSp add del mod ord">
        <pc:chgData name="武本泰幸 / TAKEMOTO，YASUYUKI" userId="285cbb2b-eae0-43ba-a700-585bfd3dd728" providerId="ADAL" clId="{BEC0A6AE-EAC3-4A26-A430-DF3D3F49571B}" dt="2021-10-25T06:04:19.423" v="6564" actId="47"/>
        <pc:sldMkLst>
          <pc:docMk/>
          <pc:sldMk cId="3579947555" sldId="3213"/>
        </pc:sldMkLst>
        <pc:spChg chg="mod">
          <ac:chgData name="武本泰幸 / TAKEMOTO，YASUYUKI" userId="285cbb2b-eae0-43ba-a700-585bfd3dd728" providerId="ADAL" clId="{BEC0A6AE-EAC3-4A26-A430-DF3D3F49571B}" dt="2021-10-22T04:16:48.063" v="3230" actId="6549"/>
          <ac:spMkLst>
            <pc:docMk/>
            <pc:sldMk cId="3579947555" sldId="3213"/>
            <ac:spMk id="6" creationId="{020737C9-75B6-4F3F-91B8-5B5D40040D54}"/>
          </ac:spMkLst>
        </pc:spChg>
        <pc:spChg chg="mod">
          <ac:chgData name="武本泰幸 / TAKEMOTO，YASUYUKI" userId="285cbb2b-eae0-43ba-a700-585bfd3dd728" providerId="ADAL" clId="{BEC0A6AE-EAC3-4A26-A430-DF3D3F49571B}" dt="2021-10-22T04:16:56.390" v="3233" actId="1036"/>
          <ac:spMkLst>
            <pc:docMk/>
            <pc:sldMk cId="3579947555" sldId="3213"/>
            <ac:spMk id="9" creationId="{13949565-1037-4175-8CF3-652E8ED3FEC4}"/>
          </ac:spMkLst>
        </pc:spChg>
        <pc:spChg chg="mod">
          <ac:chgData name="武本泰幸 / TAKEMOTO，YASUYUKI" userId="285cbb2b-eae0-43ba-a700-585bfd3dd728" providerId="ADAL" clId="{BEC0A6AE-EAC3-4A26-A430-DF3D3F49571B}" dt="2021-10-22T04:16:56.390" v="3233" actId="1036"/>
          <ac:spMkLst>
            <pc:docMk/>
            <pc:sldMk cId="3579947555" sldId="3213"/>
            <ac:spMk id="10" creationId="{35DEAD3C-BB28-456E-B561-58F0F2C3FBE2}"/>
          </ac:spMkLst>
        </pc:spChg>
        <pc:spChg chg="mod">
          <ac:chgData name="武本泰幸 / TAKEMOTO，YASUYUKI" userId="285cbb2b-eae0-43ba-a700-585bfd3dd728" providerId="ADAL" clId="{BEC0A6AE-EAC3-4A26-A430-DF3D3F49571B}" dt="2021-10-22T04:16:56.390" v="3233" actId="1036"/>
          <ac:spMkLst>
            <pc:docMk/>
            <pc:sldMk cId="3579947555" sldId="3213"/>
            <ac:spMk id="11" creationId="{0A866D49-5D38-49D4-96C4-139795F8CA52}"/>
          </ac:spMkLst>
        </pc:spChg>
        <pc:spChg chg="mod">
          <ac:chgData name="武本泰幸 / TAKEMOTO，YASUYUKI" userId="285cbb2b-eae0-43ba-a700-585bfd3dd728" providerId="ADAL" clId="{BEC0A6AE-EAC3-4A26-A430-DF3D3F49571B}" dt="2021-10-25T03:59:25.022" v="6458" actId="14100"/>
          <ac:spMkLst>
            <pc:docMk/>
            <pc:sldMk cId="3579947555" sldId="3213"/>
            <ac:spMk id="12" creationId="{BB0266AE-96F5-459C-83C6-5FF8BF9F4CAC}"/>
          </ac:spMkLst>
        </pc:spChg>
        <pc:spChg chg="del">
          <ac:chgData name="武本泰幸 / TAKEMOTO，YASUYUKI" userId="285cbb2b-eae0-43ba-a700-585bfd3dd728" providerId="ADAL" clId="{BEC0A6AE-EAC3-4A26-A430-DF3D3F49571B}" dt="2021-10-22T04:15:50.242" v="3031" actId="478"/>
          <ac:spMkLst>
            <pc:docMk/>
            <pc:sldMk cId="3579947555" sldId="3213"/>
            <ac:spMk id="13" creationId="{0DD748A9-3B7E-4A4D-81FC-E1E29EAE4BE4}"/>
          </ac:spMkLst>
        </pc:spChg>
        <pc:spChg chg="mod">
          <ac:chgData name="武本泰幸 / TAKEMOTO，YASUYUKI" userId="285cbb2b-eae0-43ba-a700-585bfd3dd728" providerId="ADAL" clId="{BEC0A6AE-EAC3-4A26-A430-DF3D3F49571B}" dt="2021-10-22T04:16:56.390" v="3233" actId="1036"/>
          <ac:spMkLst>
            <pc:docMk/>
            <pc:sldMk cId="3579947555" sldId="3213"/>
            <ac:spMk id="14" creationId="{D86DBF3E-6441-4F9C-A462-B607751640A6}"/>
          </ac:spMkLst>
        </pc:spChg>
        <pc:spChg chg="mod">
          <ac:chgData name="武本泰幸 / TAKEMOTO，YASUYUKI" userId="285cbb2b-eae0-43ba-a700-585bfd3dd728" providerId="ADAL" clId="{BEC0A6AE-EAC3-4A26-A430-DF3D3F49571B}" dt="2021-10-22T03:01:02.643" v="2932"/>
          <ac:spMkLst>
            <pc:docMk/>
            <pc:sldMk cId="3579947555" sldId="3213"/>
            <ac:spMk id="16" creationId="{7E5ABF68-5758-4835-BD0B-F66C0FCB7115}"/>
          </ac:spMkLst>
        </pc:spChg>
        <pc:spChg chg="mod">
          <ac:chgData name="武本泰幸 / TAKEMOTO，YASUYUKI" userId="285cbb2b-eae0-43ba-a700-585bfd3dd728" providerId="ADAL" clId="{BEC0A6AE-EAC3-4A26-A430-DF3D3F49571B}" dt="2021-10-22T04:16:56.390" v="3233" actId="1036"/>
          <ac:spMkLst>
            <pc:docMk/>
            <pc:sldMk cId="3579947555" sldId="3213"/>
            <ac:spMk id="17" creationId="{F0683628-56F5-4215-8F39-485415422ABF}"/>
          </ac:spMkLst>
        </pc:spChg>
        <pc:spChg chg="mod">
          <ac:chgData name="武本泰幸 / TAKEMOTO，YASUYUKI" userId="285cbb2b-eae0-43ba-a700-585bfd3dd728" providerId="ADAL" clId="{BEC0A6AE-EAC3-4A26-A430-DF3D3F49571B}" dt="2021-10-22T04:16:56.390" v="3233" actId="1036"/>
          <ac:spMkLst>
            <pc:docMk/>
            <pc:sldMk cId="3579947555" sldId="3213"/>
            <ac:spMk id="18" creationId="{AA45F7B6-6C89-44AF-BE8C-4248A3E3DBA8}"/>
          </ac:spMkLst>
        </pc:spChg>
        <pc:spChg chg="mod">
          <ac:chgData name="武本泰幸 / TAKEMOTO，YASUYUKI" userId="285cbb2b-eae0-43ba-a700-585bfd3dd728" providerId="ADAL" clId="{BEC0A6AE-EAC3-4A26-A430-DF3D3F49571B}" dt="2021-10-22T04:16:56.390" v="3233" actId="1036"/>
          <ac:spMkLst>
            <pc:docMk/>
            <pc:sldMk cId="3579947555" sldId="3213"/>
            <ac:spMk id="19" creationId="{C2C64DAA-6988-4F21-AFC4-E51F55FDC8D9}"/>
          </ac:spMkLst>
        </pc:spChg>
        <pc:spChg chg="mod">
          <ac:chgData name="武本泰幸 / TAKEMOTO，YASUYUKI" userId="285cbb2b-eae0-43ba-a700-585bfd3dd728" providerId="ADAL" clId="{BEC0A6AE-EAC3-4A26-A430-DF3D3F49571B}" dt="2021-10-22T04:16:56.390" v="3233" actId="1036"/>
          <ac:spMkLst>
            <pc:docMk/>
            <pc:sldMk cId="3579947555" sldId="3213"/>
            <ac:spMk id="20" creationId="{A4FCDC76-6D87-468A-BC63-28E65CF0CF36}"/>
          </ac:spMkLst>
        </pc:spChg>
        <pc:spChg chg="mod">
          <ac:chgData name="武本泰幸 / TAKEMOTO，YASUYUKI" userId="285cbb2b-eae0-43ba-a700-585bfd3dd728" providerId="ADAL" clId="{BEC0A6AE-EAC3-4A26-A430-DF3D3F49571B}" dt="2021-10-22T04:16:56.390" v="3233" actId="1036"/>
          <ac:spMkLst>
            <pc:docMk/>
            <pc:sldMk cId="3579947555" sldId="3213"/>
            <ac:spMk id="21" creationId="{BA949215-9121-4111-A99F-413916DD1E96}"/>
          </ac:spMkLst>
        </pc:spChg>
        <pc:spChg chg="mod">
          <ac:chgData name="武本泰幸 / TAKEMOTO，YASUYUKI" userId="285cbb2b-eae0-43ba-a700-585bfd3dd728" providerId="ADAL" clId="{BEC0A6AE-EAC3-4A26-A430-DF3D3F49571B}" dt="2021-10-22T04:16:56.390" v="3233" actId="1036"/>
          <ac:spMkLst>
            <pc:docMk/>
            <pc:sldMk cId="3579947555" sldId="3213"/>
            <ac:spMk id="22" creationId="{952A9A67-7B21-4B6B-8833-3AC64C65C8EF}"/>
          </ac:spMkLst>
        </pc:spChg>
        <pc:spChg chg="mod">
          <ac:chgData name="武本泰幸 / TAKEMOTO，YASUYUKI" userId="285cbb2b-eae0-43ba-a700-585bfd3dd728" providerId="ADAL" clId="{BEC0A6AE-EAC3-4A26-A430-DF3D3F49571B}" dt="2021-10-22T04:16:56.390" v="3233" actId="1036"/>
          <ac:spMkLst>
            <pc:docMk/>
            <pc:sldMk cId="3579947555" sldId="3213"/>
            <ac:spMk id="23" creationId="{302FA26E-6CB1-41BE-87C9-7981B6462645}"/>
          </ac:spMkLst>
        </pc:spChg>
        <pc:spChg chg="mod">
          <ac:chgData name="武本泰幸 / TAKEMOTO，YASUYUKI" userId="285cbb2b-eae0-43ba-a700-585bfd3dd728" providerId="ADAL" clId="{BEC0A6AE-EAC3-4A26-A430-DF3D3F49571B}" dt="2021-10-22T04:16:56.390" v="3233" actId="1036"/>
          <ac:spMkLst>
            <pc:docMk/>
            <pc:sldMk cId="3579947555" sldId="3213"/>
            <ac:spMk id="25" creationId="{DC4FEAC3-DC39-4CE9-B32C-160E5127C0F7}"/>
          </ac:spMkLst>
        </pc:spChg>
        <pc:spChg chg="mod">
          <ac:chgData name="武本泰幸 / TAKEMOTO，YASUYUKI" userId="285cbb2b-eae0-43ba-a700-585bfd3dd728" providerId="ADAL" clId="{BEC0A6AE-EAC3-4A26-A430-DF3D3F49571B}" dt="2021-10-22T04:16:56.390" v="3233" actId="1036"/>
          <ac:spMkLst>
            <pc:docMk/>
            <pc:sldMk cId="3579947555" sldId="3213"/>
            <ac:spMk id="26" creationId="{7B8E7E92-521C-42EA-9173-1C55FA36D7D4}"/>
          </ac:spMkLst>
        </pc:spChg>
        <pc:spChg chg="mod">
          <ac:chgData name="武本泰幸 / TAKEMOTO，YASUYUKI" userId="285cbb2b-eae0-43ba-a700-585bfd3dd728" providerId="ADAL" clId="{BEC0A6AE-EAC3-4A26-A430-DF3D3F49571B}" dt="2021-10-22T04:16:56.390" v="3233" actId="1036"/>
          <ac:spMkLst>
            <pc:docMk/>
            <pc:sldMk cId="3579947555" sldId="3213"/>
            <ac:spMk id="27" creationId="{98D4FBF0-DF82-4B49-85A0-FD29C2A5B083}"/>
          </ac:spMkLst>
        </pc:spChg>
        <pc:spChg chg="mod">
          <ac:chgData name="武本泰幸 / TAKEMOTO，YASUYUKI" userId="285cbb2b-eae0-43ba-a700-585bfd3dd728" providerId="ADAL" clId="{BEC0A6AE-EAC3-4A26-A430-DF3D3F49571B}" dt="2021-10-22T04:16:56.390" v="3233" actId="1036"/>
          <ac:spMkLst>
            <pc:docMk/>
            <pc:sldMk cId="3579947555" sldId="3213"/>
            <ac:spMk id="28" creationId="{06157CB9-7EF0-4291-9321-F2AB0A093ECB}"/>
          </ac:spMkLst>
        </pc:spChg>
        <pc:spChg chg="mod">
          <ac:chgData name="武本泰幸 / TAKEMOTO，YASUYUKI" userId="285cbb2b-eae0-43ba-a700-585bfd3dd728" providerId="ADAL" clId="{BEC0A6AE-EAC3-4A26-A430-DF3D3F49571B}" dt="2021-10-22T04:16:56.390" v="3233" actId="1036"/>
          <ac:spMkLst>
            <pc:docMk/>
            <pc:sldMk cId="3579947555" sldId="3213"/>
            <ac:spMk id="29" creationId="{030D6072-081E-45D5-BD83-E656F1CA4142}"/>
          </ac:spMkLst>
        </pc:spChg>
        <pc:spChg chg="mod">
          <ac:chgData name="武本泰幸 / TAKEMOTO，YASUYUKI" userId="285cbb2b-eae0-43ba-a700-585bfd3dd728" providerId="ADAL" clId="{BEC0A6AE-EAC3-4A26-A430-DF3D3F49571B}" dt="2021-10-22T04:16:56.390" v="3233" actId="1036"/>
          <ac:spMkLst>
            <pc:docMk/>
            <pc:sldMk cId="3579947555" sldId="3213"/>
            <ac:spMk id="30" creationId="{716BDF7A-7370-4378-A350-FF263728EBF8}"/>
          </ac:spMkLst>
        </pc:spChg>
        <pc:spChg chg="mod">
          <ac:chgData name="武本泰幸 / TAKEMOTO，YASUYUKI" userId="285cbb2b-eae0-43ba-a700-585bfd3dd728" providerId="ADAL" clId="{BEC0A6AE-EAC3-4A26-A430-DF3D3F49571B}" dt="2021-10-22T04:16:56.390" v="3233" actId="1036"/>
          <ac:spMkLst>
            <pc:docMk/>
            <pc:sldMk cId="3579947555" sldId="3213"/>
            <ac:spMk id="31" creationId="{B0EC83DF-5463-4C7F-900B-F30DA57945D6}"/>
          </ac:spMkLst>
        </pc:spChg>
        <pc:spChg chg="mod">
          <ac:chgData name="武本泰幸 / TAKEMOTO，YASUYUKI" userId="285cbb2b-eae0-43ba-a700-585bfd3dd728" providerId="ADAL" clId="{BEC0A6AE-EAC3-4A26-A430-DF3D3F49571B}" dt="2021-10-22T04:16:56.390" v="3233" actId="1036"/>
          <ac:spMkLst>
            <pc:docMk/>
            <pc:sldMk cId="3579947555" sldId="3213"/>
            <ac:spMk id="32" creationId="{F1AF5C80-4698-46C4-8914-5B7AF867DC59}"/>
          </ac:spMkLst>
        </pc:spChg>
        <pc:spChg chg="mod">
          <ac:chgData name="武本泰幸 / TAKEMOTO，YASUYUKI" userId="285cbb2b-eae0-43ba-a700-585bfd3dd728" providerId="ADAL" clId="{BEC0A6AE-EAC3-4A26-A430-DF3D3F49571B}" dt="2021-10-22T04:16:56.390" v="3233" actId="1036"/>
          <ac:spMkLst>
            <pc:docMk/>
            <pc:sldMk cId="3579947555" sldId="3213"/>
            <ac:spMk id="33" creationId="{441B68B6-BDAF-4756-B5B9-5556D21C7BB0}"/>
          </ac:spMkLst>
        </pc:spChg>
        <pc:spChg chg="mod">
          <ac:chgData name="武本泰幸 / TAKEMOTO，YASUYUKI" userId="285cbb2b-eae0-43ba-a700-585bfd3dd728" providerId="ADAL" clId="{BEC0A6AE-EAC3-4A26-A430-DF3D3F49571B}" dt="2021-10-22T04:16:56.390" v="3233" actId="1036"/>
          <ac:spMkLst>
            <pc:docMk/>
            <pc:sldMk cId="3579947555" sldId="3213"/>
            <ac:spMk id="34" creationId="{E7CEE176-84B1-49DE-A63D-C20C459AF03C}"/>
          </ac:spMkLst>
        </pc:spChg>
        <pc:spChg chg="mod">
          <ac:chgData name="武本泰幸 / TAKEMOTO，YASUYUKI" userId="285cbb2b-eae0-43ba-a700-585bfd3dd728" providerId="ADAL" clId="{BEC0A6AE-EAC3-4A26-A430-DF3D3F49571B}" dt="2021-10-22T04:16:56.390" v="3233" actId="1036"/>
          <ac:spMkLst>
            <pc:docMk/>
            <pc:sldMk cId="3579947555" sldId="3213"/>
            <ac:spMk id="35" creationId="{31D4B4F8-0719-4FEE-A8FC-738CB338BC71}"/>
          </ac:spMkLst>
        </pc:spChg>
        <pc:spChg chg="mod">
          <ac:chgData name="武本泰幸 / TAKEMOTO，YASUYUKI" userId="285cbb2b-eae0-43ba-a700-585bfd3dd728" providerId="ADAL" clId="{BEC0A6AE-EAC3-4A26-A430-DF3D3F49571B}" dt="2021-10-22T04:16:56.390" v="3233" actId="1036"/>
          <ac:spMkLst>
            <pc:docMk/>
            <pc:sldMk cId="3579947555" sldId="3213"/>
            <ac:spMk id="36" creationId="{2EE6B66C-1E31-4FBF-9593-F9D5E39281D8}"/>
          </ac:spMkLst>
        </pc:spChg>
        <pc:spChg chg="mod">
          <ac:chgData name="武本泰幸 / TAKEMOTO，YASUYUKI" userId="285cbb2b-eae0-43ba-a700-585bfd3dd728" providerId="ADAL" clId="{BEC0A6AE-EAC3-4A26-A430-DF3D3F49571B}" dt="2021-10-22T04:16:56.390" v="3233" actId="1036"/>
          <ac:spMkLst>
            <pc:docMk/>
            <pc:sldMk cId="3579947555" sldId="3213"/>
            <ac:spMk id="37" creationId="{2763C3E1-EC47-4C7E-AA76-6D0E32D1D8B8}"/>
          </ac:spMkLst>
        </pc:spChg>
        <pc:spChg chg="mod">
          <ac:chgData name="武本泰幸 / TAKEMOTO，YASUYUKI" userId="285cbb2b-eae0-43ba-a700-585bfd3dd728" providerId="ADAL" clId="{BEC0A6AE-EAC3-4A26-A430-DF3D3F49571B}" dt="2021-10-22T04:16:56.390" v="3233" actId="1036"/>
          <ac:spMkLst>
            <pc:docMk/>
            <pc:sldMk cId="3579947555" sldId="3213"/>
            <ac:spMk id="38" creationId="{924332DA-E431-4C7D-A097-BFDEB586B740}"/>
          </ac:spMkLst>
        </pc:spChg>
        <pc:spChg chg="mod">
          <ac:chgData name="武本泰幸 / TAKEMOTO，YASUYUKI" userId="285cbb2b-eae0-43ba-a700-585bfd3dd728" providerId="ADAL" clId="{BEC0A6AE-EAC3-4A26-A430-DF3D3F49571B}" dt="2021-10-22T04:16:56.390" v="3233" actId="1036"/>
          <ac:spMkLst>
            <pc:docMk/>
            <pc:sldMk cId="3579947555" sldId="3213"/>
            <ac:spMk id="39" creationId="{16D88BD1-A33E-4238-B592-AC8C372C5084}"/>
          </ac:spMkLst>
        </pc:spChg>
        <pc:graphicFrameChg chg="mod">
          <ac:chgData name="武本泰幸 / TAKEMOTO，YASUYUKI" userId="285cbb2b-eae0-43ba-a700-585bfd3dd728" providerId="ADAL" clId="{BEC0A6AE-EAC3-4A26-A430-DF3D3F49571B}" dt="2021-10-22T04:16:56.390" v="3233" actId="1036"/>
          <ac:graphicFrameMkLst>
            <pc:docMk/>
            <pc:sldMk cId="3579947555" sldId="3213"/>
            <ac:graphicFrameMk id="7" creationId="{243D05D4-C52D-4EB1-8809-7C14D69A050B}"/>
          </ac:graphicFrameMkLst>
        </pc:graphicFrameChg>
        <pc:cxnChg chg="mod">
          <ac:chgData name="武本泰幸 / TAKEMOTO，YASUYUKI" userId="285cbb2b-eae0-43ba-a700-585bfd3dd728" providerId="ADAL" clId="{BEC0A6AE-EAC3-4A26-A430-DF3D3F49571B}" dt="2021-10-22T04:16:56.390" v="3233" actId="1036"/>
          <ac:cxnSpMkLst>
            <pc:docMk/>
            <pc:sldMk cId="3579947555" sldId="3213"/>
            <ac:cxnSpMk id="8" creationId="{BCBD7782-D0D4-4617-98B7-3F837154506B}"/>
          </ac:cxnSpMkLst>
        </pc:cxnChg>
        <pc:cxnChg chg="mod">
          <ac:chgData name="武本泰幸 / TAKEMOTO，YASUYUKI" userId="285cbb2b-eae0-43ba-a700-585bfd3dd728" providerId="ADAL" clId="{BEC0A6AE-EAC3-4A26-A430-DF3D3F49571B}" dt="2021-10-22T04:16:56.390" v="3233" actId="1036"/>
          <ac:cxnSpMkLst>
            <pc:docMk/>
            <pc:sldMk cId="3579947555" sldId="3213"/>
            <ac:cxnSpMk id="24" creationId="{55436F5B-665B-4403-B3D7-2F9DC295C9F7}"/>
          </ac:cxnSpMkLst>
        </pc:cxnChg>
      </pc:sldChg>
      <pc:sldChg chg="addSp delSp modSp mod">
        <pc:chgData name="武本泰幸 / TAKEMOTO，YASUYUKI" userId="285cbb2b-eae0-43ba-a700-585bfd3dd728" providerId="ADAL" clId="{BEC0A6AE-EAC3-4A26-A430-DF3D3F49571B}" dt="2021-10-26T02:16:58.397" v="6597" actId="478"/>
        <pc:sldMkLst>
          <pc:docMk/>
          <pc:sldMk cId="2790470213" sldId="3214"/>
        </pc:sldMkLst>
        <pc:spChg chg="del">
          <ac:chgData name="武本泰幸 / TAKEMOTO，YASUYUKI" userId="285cbb2b-eae0-43ba-a700-585bfd3dd728" providerId="ADAL" clId="{BEC0A6AE-EAC3-4A26-A430-DF3D3F49571B}" dt="2021-10-21T13:52:37.348" v="148" actId="478"/>
          <ac:spMkLst>
            <pc:docMk/>
            <pc:sldMk cId="2790470213" sldId="3214"/>
            <ac:spMk id="3" creationId="{4A157B43-831E-45CB-B910-9AF01AC0AC62}"/>
          </ac:spMkLst>
        </pc:spChg>
        <pc:spChg chg="mod">
          <ac:chgData name="武本泰幸 / TAKEMOTO，YASUYUKI" userId="285cbb2b-eae0-43ba-a700-585bfd3dd728" providerId="ADAL" clId="{BEC0A6AE-EAC3-4A26-A430-DF3D3F49571B}" dt="2021-10-26T02:16:57.718" v="6596" actId="1076"/>
          <ac:spMkLst>
            <pc:docMk/>
            <pc:sldMk cId="2790470213" sldId="3214"/>
            <ac:spMk id="18" creationId="{9092908C-C6BB-4774-A261-BF116AE5F067}"/>
          </ac:spMkLst>
        </pc:spChg>
        <pc:spChg chg="mod">
          <ac:chgData name="武本泰幸 / TAKEMOTO，YASUYUKI" userId="285cbb2b-eae0-43ba-a700-585bfd3dd728" providerId="ADAL" clId="{BEC0A6AE-EAC3-4A26-A430-DF3D3F49571B}" dt="2021-10-26T02:16:57.718" v="6596" actId="1076"/>
          <ac:spMkLst>
            <pc:docMk/>
            <pc:sldMk cId="2790470213" sldId="3214"/>
            <ac:spMk id="20" creationId="{C3C92F3C-C3B5-4313-B2A1-091433C23937}"/>
          </ac:spMkLst>
        </pc:spChg>
        <pc:spChg chg="mod">
          <ac:chgData name="武本泰幸 / TAKEMOTO，YASUYUKI" userId="285cbb2b-eae0-43ba-a700-585bfd3dd728" providerId="ADAL" clId="{BEC0A6AE-EAC3-4A26-A430-DF3D3F49571B}" dt="2021-10-26T02:16:57.718" v="6596" actId="1076"/>
          <ac:spMkLst>
            <pc:docMk/>
            <pc:sldMk cId="2790470213" sldId="3214"/>
            <ac:spMk id="21" creationId="{F1B0E522-0F7F-4C0A-9ECB-7F8FBEF88922}"/>
          </ac:spMkLst>
        </pc:spChg>
        <pc:spChg chg="mod">
          <ac:chgData name="武本泰幸 / TAKEMOTO，YASUYUKI" userId="285cbb2b-eae0-43ba-a700-585bfd3dd728" providerId="ADAL" clId="{BEC0A6AE-EAC3-4A26-A430-DF3D3F49571B}" dt="2021-10-26T02:16:57.718" v="6596" actId="1076"/>
          <ac:spMkLst>
            <pc:docMk/>
            <pc:sldMk cId="2790470213" sldId="3214"/>
            <ac:spMk id="22" creationId="{97B22ED7-1030-4AAF-82ED-9A08F08D273D}"/>
          </ac:spMkLst>
        </pc:spChg>
        <pc:spChg chg="mod">
          <ac:chgData name="武本泰幸 / TAKEMOTO，YASUYUKI" userId="285cbb2b-eae0-43ba-a700-585bfd3dd728" providerId="ADAL" clId="{BEC0A6AE-EAC3-4A26-A430-DF3D3F49571B}" dt="2021-10-26T02:16:57.718" v="6596" actId="1076"/>
          <ac:spMkLst>
            <pc:docMk/>
            <pc:sldMk cId="2790470213" sldId="3214"/>
            <ac:spMk id="23" creationId="{FD1A2380-D016-4C3D-B7AC-47D409C6465B}"/>
          </ac:spMkLst>
        </pc:spChg>
        <pc:spChg chg="add del">
          <ac:chgData name="武本泰幸 / TAKEMOTO，YASUYUKI" userId="285cbb2b-eae0-43ba-a700-585bfd3dd728" providerId="ADAL" clId="{BEC0A6AE-EAC3-4A26-A430-DF3D3F49571B}" dt="2021-10-26T02:16:58.397" v="6597" actId="478"/>
          <ac:spMkLst>
            <pc:docMk/>
            <pc:sldMk cId="2790470213" sldId="3214"/>
            <ac:spMk id="25" creationId="{6ECC417A-A315-4BBE-AFD2-1C566F883657}"/>
          </ac:spMkLst>
        </pc:spChg>
        <pc:spChg chg="mod">
          <ac:chgData name="武本泰幸 / TAKEMOTO，YASUYUKI" userId="285cbb2b-eae0-43ba-a700-585bfd3dd728" providerId="ADAL" clId="{BEC0A6AE-EAC3-4A26-A430-DF3D3F49571B}" dt="2021-10-26T02:16:57.718" v="6596" actId="1076"/>
          <ac:spMkLst>
            <pc:docMk/>
            <pc:sldMk cId="2790470213" sldId="3214"/>
            <ac:spMk id="26" creationId="{7F96821D-1FE1-495A-8E11-190126880D1F}"/>
          </ac:spMkLst>
        </pc:spChg>
        <pc:cxnChg chg="mod">
          <ac:chgData name="武本泰幸 / TAKEMOTO，YASUYUKI" userId="285cbb2b-eae0-43ba-a700-585bfd3dd728" providerId="ADAL" clId="{BEC0A6AE-EAC3-4A26-A430-DF3D3F49571B}" dt="2021-10-26T02:16:57.718" v="6596" actId="1076"/>
          <ac:cxnSpMkLst>
            <pc:docMk/>
            <pc:sldMk cId="2790470213" sldId="3214"/>
            <ac:cxnSpMk id="17" creationId="{78E79BE9-2E94-4172-AA93-621EB85D30B1}"/>
          </ac:cxnSpMkLst>
        </pc:cxnChg>
        <pc:cxnChg chg="mod">
          <ac:chgData name="武本泰幸 / TAKEMOTO，YASUYUKI" userId="285cbb2b-eae0-43ba-a700-585bfd3dd728" providerId="ADAL" clId="{BEC0A6AE-EAC3-4A26-A430-DF3D3F49571B}" dt="2021-10-26T02:16:57.718" v="6596" actId="1076"/>
          <ac:cxnSpMkLst>
            <pc:docMk/>
            <pc:sldMk cId="2790470213" sldId="3214"/>
            <ac:cxnSpMk id="19" creationId="{BBF2961A-4232-4153-8FFC-5416BADE12C8}"/>
          </ac:cxnSpMkLst>
        </pc:cxnChg>
        <pc:cxnChg chg="mod">
          <ac:chgData name="武本泰幸 / TAKEMOTO，YASUYUKI" userId="285cbb2b-eae0-43ba-a700-585bfd3dd728" providerId="ADAL" clId="{BEC0A6AE-EAC3-4A26-A430-DF3D3F49571B}" dt="2021-10-26T02:16:57.718" v="6596" actId="1076"/>
          <ac:cxnSpMkLst>
            <pc:docMk/>
            <pc:sldMk cId="2790470213" sldId="3214"/>
            <ac:cxnSpMk id="30" creationId="{A0155E27-26AE-4EF0-BFA4-C98076B08C8D}"/>
          </ac:cxnSpMkLst>
        </pc:cxnChg>
        <pc:cxnChg chg="mod">
          <ac:chgData name="武本泰幸 / TAKEMOTO，YASUYUKI" userId="285cbb2b-eae0-43ba-a700-585bfd3dd728" providerId="ADAL" clId="{BEC0A6AE-EAC3-4A26-A430-DF3D3F49571B}" dt="2021-10-26T02:16:57.718" v="6596" actId="1076"/>
          <ac:cxnSpMkLst>
            <pc:docMk/>
            <pc:sldMk cId="2790470213" sldId="3214"/>
            <ac:cxnSpMk id="31" creationId="{524C5FC7-8333-4B76-9B46-76798D39C11A}"/>
          </ac:cxnSpMkLst>
        </pc:cxnChg>
      </pc:sldChg>
      <pc:sldChg chg="delSp modSp mod">
        <pc:chgData name="武本泰幸 / TAKEMOTO，YASUYUKI" userId="285cbb2b-eae0-43ba-a700-585bfd3dd728" providerId="ADAL" clId="{BEC0A6AE-EAC3-4A26-A430-DF3D3F49571B}" dt="2021-11-08T10:23:01.911" v="8399" actId="20577"/>
        <pc:sldMkLst>
          <pc:docMk/>
          <pc:sldMk cId="3812438931" sldId="3215"/>
        </pc:sldMkLst>
        <pc:spChg chg="del">
          <ac:chgData name="武本泰幸 / TAKEMOTO，YASUYUKI" userId="285cbb2b-eae0-43ba-a700-585bfd3dd728" providerId="ADAL" clId="{BEC0A6AE-EAC3-4A26-A430-DF3D3F49571B}" dt="2021-10-21T13:52:40.526" v="149" actId="478"/>
          <ac:spMkLst>
            <pc:docMk/>
            <pc:sldMk cId="3812438931" sldId="3215"/>
            <ac:spMk id="3" creationId="{4A157B43-831E-45CB-B910-9AF01AC0AC62}"/>
          </ac:spMkLst>
        </pc:spChg>
        <pc:graphicFrameChg chg="mod modGraphic">
          <ac:chgData name="武本泰幸 / TAKEMOTO，YASUYUKI" userId="285cbb2b-eae0-43ba-a700-585bfd3dd728" providerId="ADAL" clId="{BEC0A6AE-EAC3-4A26-A430-DF3D3F49571B}" dt="2021-11-08T10:23:01.911" v="8399" actId="20577"/>
          <ac:graphicFrameMkLst>
            <pc:docMk/>
            <pc:sldMk cId="3812438931" sldId="3215"/>
            <ac:graphicFrameMk id="35" creationId="{5FE610FF-33D5-4B98-A0A1-EA83B3F30B11}"/>
          </ac:graphicFrameMkLst>
        </pc:graphicFrameChg>
      </pc:sldChg>
      <pc:sldChg chg="modSp mod">
        <pc:chgData name="武本泰幸 / TAKEMOTO，YASUYUKI" userId="285cbb2b-eae0-43ba-a700-585bfd3dd728" providerId="ADAL" clId="{BEC0A6AE-EAC3-4A26-A430-DF3D3F49571B}" dt="2021-10-22T06:48:29.292" v="5948" actId="6549"/>
        <pc:sldMkLst>
          <pc:docMk/>
          <pc:sldMk cId="595303767" sldId="3437"/>
        </pc:sldMkLst>
        <pc:spChg chg="mod">
          <ac:chgData name="武本泰幸 / TAKEMOTO，YASUYUKI" userId="285cbb2b-eae0-43ba-a700-585bfd3dd728" providerId="ADAL" clId="{BEC0A6AE-EAC3-4A26-A430-DF3D3F49571B}" dt="2021-10-22T06:48:29.292" v="5948" actId="6549"/>
          <ac:spMkLst>
            <pc:docMk/>
            <pc:sldMk cId="595303767" sldId="3437"/>
            <ac:spMk id="6" creationId="{7D78A690-1D86-4FDA-8880-03867AF43344}"/>
          </ac:spMkLst>
        </pc:spChg>
      </pc:sldChg>
      <pc:sldChg chg="modSp mod">
        <pc:chgData name="武本泰幸 / TAKEMOTO，YASUYUKI" userId="285cbb2b-eae0-43ba-a700-585bfd3dd728" providerId="ADAL" clId="{BEC0A6AE-EAC3-4A26-A430-DF3D3F49571B}" dt="2021-10-22T07:03:06.010" v="6050" actId="6549"/>
        <pc:sldMkLst>
          <pc:docMk/>
          <pc:sldMk cId="68976700" sldId="3438"/>
        </pc:sldMkLst>
        <pc:spChg chg="mod">
          <ac:chgData name="武本泰幸 / TAKEMOTO，YASUYUKI" userId="285cbb2b-eae0-43ba-a700-585bfd3dd728" providerId="ADAL" clId="{BEC0A6AE-EAC3-4A26-A430-DF3D3F49571B}" dt="2021-10-22T07:03:06.010" v="6050" actId="6549"/>
          <ac:spMkLst>
            <pc:docMk/>
            <pc:sldMk cId="68976700" sldId="3438"/>
            <ac:spMk id="6" creationId="{7D78A690-1D86-4FDA-8880-03867AF43344}"/>
          </ac:spMkLst>
        </pc:spChg>
      </pc:sldChg>
      <pc:sldChg chg="delSp modSp add mod">
        <pc:chgData name="武本泰幸 / TAKEMOTO，YASUYUKI" userId="285cbb2b-eae0-43ba-a700-585bfd3dd728" providerId="ADAL" clId="{BEC0A6AE-EAC3-4A26-A430-DF3D3F49571B}" dt="2021-10-29T06:07:51.486" v="7344" actId="14100"/>
        <pc:sldMkLst>
          <pc:docMk/>
          <pc:sldMk cId="2990474312" sldId="3439"/>
        </pc:sldMkLst>
        <pc:spChg chg="mod">
          <ac:chgData name="武本泰幸 / TAKEMOTO，YASUYUKI" userId="285cbb2b-eae0-43ba-a700-585bfd3dd728" providerId="ADAL" clId="{BEC0A6AE-EAC3-4A26-A430-DF3D3F49571B}" dt="2021-10-22T02:49:00.573" v="2207" actId="14100"/>
          <ac:spMkLst>
            <pc:docMk/>
            <pc:sldMk cId="2990474312" sldId="3439"/>
            <ac:spMk id="2" creationId="{8E01C21B-7940-420C-BCA9-9E303F0DFC18}"/>
          </ac:spMkLst>
        </pc:spChg>
        <pc:spChg chg="del">
          <ac:chgData name="武本泰幸 / TAKEMOTO，YASUYUKI" userId="285cbb2b-eae0-43ba-a700-585bfd3dd728" providerId="ADAL" clId="{BEC0A6AE-EAC3-4A26-A430-DF3D3F49571B}" dt="2021-10-22T02:44:37.635" v="1945" actId="478"/>
          <ac:spMkLst>
            <pc:docMk/>
            <pc:sldMk cId="2990474312" sldId="3439"/>
            <ac:spMk id="3" creationId="{4A157B43-831E-45CB-B910-9AF01AC0AC62}"/>
          </ac:spMkLst>
        </pc:spChg>
        <pc:spChg chg="mod">
          <ac:chgData name="武本泰幸 / TAKEMOTO，YASUYUKI" userId="285cbb2b-eae0-43ba-a700-585bfd3dd728" providerId="ADAL" clId="{BEC0A6AE-EAC3-4A26-A430-DF3D3F49571B}" dt="2021-10-22T02:47:33.325" v="2112"/>
          <ac:spMkLst>
            <pc:docMk/>
            <pc:sldMk cId="2990474312" sldId="3439"/>
            <ac:spMk id="8" creationId="{D6C7059F-3DF3-4120-886B-BBC66951AF12}"/>
          </ac:spMkLst>
        </pc:spChg>
        <pc:spChg chg="mod">
          <ac:chgData name="武本泰幸 / TAKEMOTO，YASUYUKI" userId="285cbb2b-eae0-43ba-a700-585bfd3dd728" providerId="ADAL" clId="{BEC0A6AE-EAC3-4A26-A430-DF3D3F49571B}" dt="2021-10-22T02:52:24.658" v="2444" actId="113"/>
          <ac:spMkLst>
            <pc:docMk/>
            <pc:sldMk cId="2990474312" sldId="3439"/>
            <ac:spMk id="12" creationId="{886B1207-0647-444C-A6A6-823374879BEF}"/>
          </ac:spMkLst>
        </pc:spChg>
        <pc:spChg chg="mod">
          <ac:chgData name="武本泰幸 / TAKEMOTO，YASUYUKI" userId="285cbb2b-eae0-43ba-a700-585bfd3dd728" providerId="ADAL" clId="{BEC0A6AE-EAC3-4A26-A430-DF3D3F49571B}" dt="2021-10-22T04:18:24.435" v="3255"/>
          <ac:spMkLst>
            <pc:docMk/>
            <pc:sldMk cId="2990474312" sldId="3439"/>
            <ac:spMk id="15" creationId="{F16ED8D1-3D47-4174-B546-3BD82C769E93}"/>
          </ac:spMkLst>
        </pc:spChg>
        <pc:spChg chg="mod">
          <ac:chgData name="武本泰幸 / TAKEMOTO，YASUYUKI" userId="285cbb2b-eae0-43ba-a700-585bfd3dd728" providerId="ADAL" clId="{BEC0A6AE-EAC3-4A26-A430-DF3D3F49571B}" dt="2021-10-29T06:07:51.486" v="7344" actId="14100"/>
          <ac:spMkLst>
            <pc:docMk/>
            <pc:sldMk cId="2990474312" sldId="3439"/>
            <ac:spMk id="16" creationId="{995C2BB3-3C57-48B1-A39E-A10FFBECB908}"/>
          </ac:spMkLst>
        </pc:spChg>
        <pc:spChg chg="del">
          <ac:chgData name="武本泰幸 / TAKEMOTO，YASUYUKI" userId="285cbb2b-eae0-43ba-a700-585bfd3dd728" providerId="ADAL" clId="{BEC0A6AE-EAC3-4A26-A430-DF3D3F49571B}" dt="2021-10-22T02:44:34.578" v="1944" actId="478"/>
          <ac:spMkLst>
            <pc:docMk/>
            <pc:sldMk cId="2990474312" sldId="3439"/>
            <ac:spMk id="18" creationId="{5C6E64B7-09A6-4B95-B9A8-E958B3F9AC70}"/>
          </ac:spMkLst>
        </pc:spChg>
        <pc:picChg chg="mod">
          <ac:chgData name="武本泰幸 / TAKEMOTO，YASUYUKI" userId="285cbb2b-eae0-43ba-a700-585bfd3dd728" providerId="ADAL" clId="{BEC0A6AE-EAC3-4A26-A430-DF3D3F49571B}" dt="2021-10-29T06:07:35.295" v="7342" actId="1076"/>
          <ac:picMkLst>
            <pc:docMk/>
            <pc:sldMk cId="2990474312" sldId="3439"/>
            <ac:picMk id="5" creationId="{1B26409E-11C8-4ADB-81A9-1ED8732152DA}"/>
          </ac:picMkLst>
        </pc:picChg>
        <pc:picChg chg="mod">
          <ac:chgData name="武本泰幸 / TAKEMOTO，YASUYUKI" userId="285cbb2b-eae0-43ba-a700-585bfd3dd728" providerId="ADAL" clId="{BEC0A6AE-EAC3-4A26-A430-DF3D3F49571B}" dt="2021-10-29T06:07:47.206" v="7343" actId="1076"/>
          <ac:picMkLst>
            <pc:docMk/>
            <pc:sldMk cId="2990474312" sldId="3439"/>
            <ac:picMk id="10" creationId="{533E7553-FB8E-44C0-B6DB-E96C66DF1D7F}"/>
          </ac:picMkLst>
        </pc:picChg>
      </pc:sldChg>
      <pc:sldChg chg="modSp add mod">
        <pc:chgData name="武本泰幸 / TAKEMOTO，YASUYUKI" userId="285cbb2b-eae0-43ba-a700-585bfd3dd728" providerId="ADAL" clId="{BEC0A6AE-EAC3-4A26-A430-DF3D3F49571B}" dt="2021-10-22T06:59:14.506" v="6044" actId="20577"/>
        <pc:sldMkLst>
          <pc:docMk/>
          <pc:sldMk cId="2887578229" sldId="3440"/>
        </pc:sldMkLst>
        <pc:spChg chg="mod">
          <ac:chgData name="武本泰幸 / TAKEMOTO，YASUYUKI" userId="285cbb2b-eae0-43ba-a700-585bfd3dd728" providerId="ADAL" clId="{BEC0A6AE-EAC3-4A26-A430-DF3D3F49571B}" dt="2021-10-22T05:29:36.980" v="3553" actId="1076"/>
          <ac:spMkLst>
            <pc:docMk/>
            <pc:sldMk cId="2887578229" sldId="3440"/>
            <ac:spMk id="4" creationId="{0DEC9756-1154-4646-9459-49A3C02196EC}"/>
          </ac:spMkLst>
        </pc:spChg>
        <pc:spChg chg="mod">
          <ac:chgData name="武本泰幸 / TAKEMOTO，YASUYUKI" userId="285cbb2b-eae0-43ba-a700-585bfd3dd728" providerId="ADAL" clId="{BEC0A6AE-EAC3-4A26-A430-DF3D3F49571B}" dt="2021-10-22T06:59:14.506" v="6044" actId="20577"/>
          <ac:spMkLst>
            <pc:docMk/>
            <pc:sldMk cId="2887578229" sldId="3440"/>
            <ac:spMk id="6" creationId="{7D78A690-1D86-4FDA-8880-03867AF43344}"/>
          </ac:spMkLst>
        </pc:spChg>
      </pc:sldChg>
      <pc:sldChg chg="delSp modSp add mod">
        <pc:chgData name="武本泰幸 / TAKEMOTO，YASUYUKI" userId="285cbb2b-eae0-43ba-a700-585bfd3dd728" providerId="ADAL" clId="{BEC0A6AE-EAC3-4A26-A430-DF3D3F49571B}" dt="2021-10-25T04:20:40.179" v="6559" actId="478"/>
        <pc:sldMkLst>
          <pc:docMk/>
          <pc:sldMk cId="2602956989" sldId="3441"/>
        </pc:sldMkLst>
        <pc:spChg chg="del">
          <ac:chgData name="武本泰幸 / TAKEMOTO，YASUYUKI" userId="285cbb2b-eae0-43ba-a700-585bfd3dd728" providerId="ADAL" clId="{BEC0A6AE-EAC3-4A26-A430-DF3D3F49571B}" dt="2021-10-25T04:20:40.179" v="6559" actId="478"/>
          <ac:spMkLst>
            <pc:docMk/>
            <pc:sldMk cId="2602956989" sldId="3441"/>
            <ac:spMk id="4" creationId="{F5006E2E-242A-4DE2-AE63-3EB13CB82BD7}"/>
          </ac:spMkLst>
        </pc:spChg>
        <pc:spChg chg="mod topLvl">
          <ac:chgData name="武本泰幸 / TAKEMOTO，YASUYUKI" userId="285cbb2b-eae0-43ba-a700-585bfd3dd728" providerId="ADAL" clId="{BEC0A6AE-EAC3-4A26-A430-DF3D3F49571B}" dt="2021-10-22T05:35:24.630" v="3587" actId="1076"/>
          <ac:spMkLst>
            <pc:docMk/>
            <pc:sldMk cId="2602956989" sldId="3441"/>
            <ac:spMk id="13" creationId="{C08BA198-5C31-42FF-B142-64DD1B0E9D95}"/>
          </ac:spMkLst>
        </pc:spChg>
        <pc:spChg chg="mod">
          <ac:chgData name="武本泰幸 / TAKEMOTO，YASUYUKI" userId="285cbb2b-eae0-43ba-a700-585bfd3dd728" providerId="ADAL" clId="{BEC0A6AE-EAC3-4A26-A430-DF3D3F49571B}" dt="2021-10-22T05:36:46.599" v="3641"/>
          <ac:spMkLst>
            <pc:docMk/>
            <pc:sldMk cId="2602956989" sldId="3441"/>
            <ac:spMk id="15" creationId="{F16ED8D1-3D47-4174-B546-3BD82C769E93}"/>
          </ac:spMkLst>
        </pc:spChg>
        <pc:spChg chg="mod topLvl">
          <ac:chgData name="武本泰幸 / TAKEMOTO，YASUYUKI" userId="285cbb2b-eae0-43ba-a700-585bfd3dd728" providerId="ADAL" clId="{BEC0A6AE-EAC3-4A26-A430-DF3D3F49571B}" dt="2021-10-22T05:35:24.630" v="3587" actId="1076"/>
          <ac:spMkLst>
            <pc:docMk/>
            <pc:sldMk cId="2602956989" sldId="3441"/>
            <ac:spMk id="16" creationId="{58202A98-D9E6-450F-965D-53F55A687A2E}"/>
          </ac:spMkLst>
        </pc:spChg>
        <pc:spChg chg="mod topLvl">
          <ac:chgData name="武本泰幸 / TAKEMOTO，YASUYUKI" userId="285cbb2b-eae0-43ba-a700-585bfd3dd728" providerId="ADAL" clId="{BEC0A6AE-EAC3-4A26-A430-DF3D3F49571B}" dt="2021-10-22T05:33:09.417" v="3566" actId="165"/>
          <ac:spMkLst>
            <pc:docMk/>
            <pc:sldMk cId="2602956989" sldId="3441"/>
            <ac:spMk id="17" creationId="{58684D6D-E021-4598-A32C-62C9F584F6D0}"/>
          </ac:spMkLst>
        </pc:spChg>
        <pc:spChg chg="mod topLvl">
          <ac:chgData name="武本泰幸 / TAKEMOTO，YASUYUKI" userId="285cbb2b-eae0-43ba-a700-585bfd3dd728" providerId="ADAL" clId="{BEC0A6AE-EAC3-4A26-A430-DF3D3F49571B}" dt="2021-10-22T05:33:09.417" v="3566" actId="165"/>
          <ac:spMkLst>
            <pc:docMk/>
            <pc:sldMk cId="2602956989" sldId="3441"/>
            <ac:spMk id="18" creationId="{1AE53F20-7EB6-433E-A519-88451DF67D06}"/>
          </ac:spMkLst>
        </pc:spChg>
        <pc:spChg chg="mod topLvl">
          <ac:chgData name="武本泰幸 / TAKEMOTO，YASUYUKI" userId="285cbb2b-eae0-43ba-a700-585bfd3dd728" providerId="ADAL" clId="{BEC0A6AE-EAC3-4A26-A430-DF3D3F49571B}" dt="2021-10-22T05:33:09.417" v="3566" actId="165"/>
          <ac:spMkLst>
            <pc:docMk/>
            <pc:sldMk cId="2602956989" sldId="3441"/>
            <ac:spMk id="22" creationId="{9AC15389-7850-4432-832A-D8798F27F301}"/>
          </ac:spMkLst>
        </pc:spChg>
        <pc:spChg chg="mod topLvl">
          <ac:chgData name="武本泰幸 / TAKEMOTO，YASUYUKI" userId="285cbb2b-eae0-43ba-a700-585bfd3dd728" providerId="ADAL" clId="{BEC0A6AE-EAC3-4A26-A430-DF3D3F49571B}" dt="2021-10-22T05:33:09.417" v="3566" actId="165"/>
          <ac:spMkLst>
            <pc:docMk/>
            <pc:sldMk cId="2602956989" sldId="3441"/>
            <ac:spMk id="23" creationId="{16ABD294-5CF4-4128-9FED-DBA54ADC3775}"/>
          </ac:spMkLst>
        </pc:spChg>
        <pc:grpChg chg="del">
          <ac:chgData name="武本泰幸 / TAKEMOTO，YASUYUKI" userId="285cbb2b-eae0-43ba-a700-585bfd3dd728" providerId="ADAL" clId="{BEC0A6AE-EAC3-4A26-A430-DF3D3F49571B}" dt="2021-10-22T05:33:09.417" v="3566" actId="165"/>
          <ac:grpSpMkLst>
            <pc:docMk/>
            <pc:sldMk cId="2602956989" sldId="3441"/>
            <ac:grpSpMk id="12" creationId="{E33C20F2-195D-4700-8409-2D6B72F64DCF}"/>
          </ac:grpSpMkLst>
        </pc:grpChg>
      </pc:sldChg>
      <pc:sldChg chg="delSp modSp add mod">
        <pc:chgData name="武本泰幸 / TAKEMOTO，YASUYUKI" userId="285cbb2b-eae0-43ba-a700-585bfd3dd728" providerId="ADAL" clId="{BEC0A6AE-EAC3-4A26-A430-DF3D3F49571B}" dt="2021-10-25T04:20:44.993" v="6560" actId="478"/>
        <pc:sldMkLst>
          <pc:docMk/>
          <pc:sldMk cId="96107687" sldId="3442"/>
        </pc:sldMkLst>
        <pc:spChg chg="mod">
          <ac:chgData name="武本泰幸 / TAKEMOTO，YASUYUKI" userId="285cbb2b-eae0-43ba-a700-585bfd3dd728" providerId="ADAL" clId="{BEC0A6AE-EAC3-4A26-A430-DF3D3F49571B}" dt="2021-10-22T05:37:16.084" v="3649"/>
          <ac:spMkLst>
            <pc:docMk/>
            <pc:sldMk cId="96107687" sldId="3442"/>
            <ac:spMk id="15" creationId="{F16ED8D1-3D47-4174-B546-3BD82C769E93}"/>
          </ac:spMkLst>
        </pc:spChg>
        <pc:spChg chg="mod">
          <ac:chgData name="武本泰幸 / TAKEMOTO，YASUYUKI" userId="285cbb2b-eae0-43ba-a700-585bfd3dd728" providerId="ADAL" clId="{BEC0A6AE-EAC3-4A26-A430-DF3D3F49571B}" dt="2021-10-22T05:40:56.270" v="3952"/>
          <ac:spMkLst>
            <pc:docMk/>
            <pc:sldMk cId="96107687" sldId="3442"/>
            <ac:spMk id="36" creationId="{4B2103B8-BA26-4414-9C37-43C0B35A218B}"/>
          </ac:spMkLst>
        </pc:spChg>
        <pc:spChg chg="del">
          <ac:chgData name="武本泰幸 / TAKEMOTO，YASUYUKI" userId="285cbb2b-eae0-43ba-a700-585bfd3dd728" providerId="ADAL" clId="{BEC0A6AE-EAC3-4A26-A430-DF3D3F49571B}" dt="2021-10-25T04:20:44.993" v="6560" actId="478"/>
          <ac:spMkLst>
            <pc:docMk/>
            <pc:sldMk cId="96107687" sldId="3442"/>
            <ac:spMk id="40" creationId="{8D819FCE-1AAC-4169-A3EC-6E22588A0607}"/>
          </ac:spMkLst>
        </pc:spChg>
        <pc:graphicFrameChg chg="modGraphic">
          <ac:chgData name="武本泰幸 / TAKEMOTO，YASUYUKI" userId="285cbb2b-eae0-43ba-a700-585bfd3dd728" providerId="ADAL" clId="{BEC0A6AE-EAC3-4A26-A430-DF3D3F49571B}" dt="2021-10-22T05:37:37.995" v="3651" actId="20577"/>
          <ac:graphicFrameMkLst>
            <pc:docMk/>
            <pc:sldMk cId="96107687" sldId="3442"/>
            <ac:graphicFrameMk id="20" creationId="{7145403A-5787-4D07-BADB-4572721F34A8}"/>
          </ac:graphicFrameMkLst>
        </pc:graphicFrameChg>
      </pc:sldChg>
      <pc:sldChg chg="delSp modSp add mod ord">
        <pc:chgData name="武本泰幸 / TAKEMOTO，YASUYUKI" userId="285cbb2b-eae0-43ba-a700-585bfd3dd728" providerId="ADAL" clId="{BEC0A6AE-EAC3-4A26-A430-DF3D3F49571B}" dt="2021-10-25T04:20:51.192" v="6561" actId="478"/>
        <pc:sldMkLst>
          <pc:docMk/>
          <pc:sldMk cId="2743510585" sldId="3443"/>
        </pc:sldMkLst>
        <pc:spChg chg="del">
          <ac:chgData name="武本泰幸 / TAKEMOTO，YASUYUKI" userId="285cbb2b-eae0-43ba-a700-585bfd3dd728" providerId="ADAL" clId="{BEC0A6AE-EAC3-4A26-A430-DF3D3F49571B}" dt="2021-10-25T04:20:51.192" v="6561" actId="478"/>
          <ac:spMkLst>
            <pc:docMk/>
            <pc:sldMk cId="2743510585" sldId="3443"/>
            <ac:spMk id="3" creationId="{1BBDB7C7-BB36-4A0A-A629-56EB29F1F111}"/>
          </ac:spMkLst>
        </pc:spChg>
        <pc:spChg chg="mod">
          <ac:chgData name="武本泰幸 / TAKEMOTO，YASUYUKI" userId="285cbb2b-eae0-43ba-a700-585bfd3dd728" providerId="ADAL" clId="{BEC0A6AE-EAC3-4A26-A430-DF3D3F49571B}" dt="2021-10-22T06:33:38.086" v="5167"/>
          <ac:spMkLst>
            <pc:docMk/>
            <pc:sldMk cId="2743510585" sldId="3443"/>
            <ac:spMk id="15" creationId="{F16ED8D1-3D47-4174-B546-3BD82C769E93}"/>
          </ac:spMkLst>
        </pc:spChg>
      </pc:sldChg>
      <pc:sldChg chg="delSp modSp add mod ord">
        <pc:chgData name="武本泰幸 / TAKEMOTO，YASUYUKI" userId="285cbb2b-eae0-43ba-a700-585bfd3dd728" providerId="ADAL" clId="{BEC0A6AE-EAC3-4A26-A430-DF3D3F49571B}" dt="2021-10-25T04:21:00.327" v="6562" actId="478"/>
        <pc:sldMkLst>
          <pc:docMk/>
          <pc:sldMk cId="3069012894" sldId="3444"/>
        </pc:sldMkLst>
        <pc:spChg chg="mod">
          <ac:chgData name="武本泰幸 / TAKEMOTO，YASUYUKI" userId="285cbb2b-eae0-43ba-a700-585bfd3dd728" providerId="ADAL" clId="{BEC0A6AE-EAC3-4A26-A430-DF3D3F49571B}" dt="2021-10-22T06:34:36.289" v="5179"/>
          <ac:spMkLst>
            <pc:docMk/>
            <pc:sldMk cId="3069012894" sldId="3444"/>
            <ac:spMk id="15" creationId="{F16ED8D1-3D47-4174-B546-3BD82C769E93}"/>
          </ac:spMkLst>
        </pc:spChg>
        <pc:spChg chg="del">
          <ac:chgData name="武本泰幸 / TAKEMOTO，YASUYUKI" userId="285cbb2b-eae0-43ba-a700-585bfd3dd728" providerId="ADAL" clId="{BEC0A6AE-EAC3-4A26-A430-DF3D3F49571B}" dt="2021-10-25T04:21:00.327" v="6562" actId="478"/>
          <ac:spMkLst>
            <pc:docMk/>
            <pc:sldMk cId="3069012894" sldId="3444"/>
            <ac:spMk id="29" creationId="{0353E747-0335-4468-AD44-B956F8CBD273}"/>
          </ac:spMkLst>
        </pc:spChg>
      </pc:sldChg>
      <pc:sldChg chg="addSp delSp modSp add mod">
        <pc:chgData name="武本泰幸 / TAKEMOTO，YASUYUKI" userId="285cbb2b-eae0-43ba-a700-585bfd3dd728" providerId="ADAL" clId="{BEC0A6AE-EAC3-4A26-A430-DF3D3F49571B}" dt="2021-10-25T04:20:11.857" v="6557" actId="478"/>
        <pc:sldMkLst>
          <pc:docMk/>
          <pc:sldMk cId="4216919892" sldId="3445"/>
        </pc:sldMkLst>
        <pc:spChg chg="del">
          <ac:chgData name="武本泰幸 / TAKEMOTO，YASUYUKI" userId="285cbb2b-eae0-43ba-a700-585bfd3dd728" providerId="ADAL" clId="{BEC0A6AE-EAC3-4A26-A430-DF3D3F49571B}" dt="2021-10-25T04:20:11.857" v="6557" actId="478"/>
          <ac:spMkLst>
            <pc:docMk/>
            <pc:sldMk cId="4216919892" sldId="3445"/>
            <ac:spMk id="3" creationId="{A803E885-8410-4FE0-AB42-D0F907920646}"/>
          </ac:spMkLst>
        </pc:spChg>
        <pc:spChg chg="mod">
          <ac:chgData name="武本泰幸 / TAKEMOTO，YASUYUKI" userId="285cbb2b-eae0-43ba-a700-585bfd3dd728" providerId="ADAL" clId="{BEC0A6AE-EAC3-4A26-A430-DF3D3F49571B}" dt="2021-10-22T06:01:01.248" v="4185" actId="21"/>
          <ac:spMkLst>
            <pc:docMk/>
            <pc:sldMk cId="4216919892" sldId="3445"/>
            <ac:spMk id="6" creationId="{CD9FF677-4563-4791-8D3A-E755ED84553C}"/>
          </ac:spMkLst>
        </pc:spChg>
        <pc:spChg chg="add mod">
          <ac:chgData name="武本泰幸 / TAKEMOTO，YASUYUKI" userId="285cbb2b-eae0-43ba-a700-585bfd3dd728" providerId="ADAL" clId="{BEC0A6AE-EAC3-4A26-A430-DF3D3F49571B}" dt="2021-10-22T06:30:37.472" v="5100" actId="113"/>
          <ac:spMkLst>
            <pc:docMk/>
            <pc:sldMk cId="4216919892" sldId="3445"/>
            <ac:spMk id="8" creationId="{C78223FD-C8AB-4E52-AE24-FE4C86BF5ABC}"/>
          </ac:spMkLst>
        </pc:spChg>
        <pc:spChg chg="mod">
          <ac:chgData name="武本泰幸 / TAKEMOTO，YASUYUKI" userId="285cbb2b-eae0-43ba-a700-585bfd3dd728" providerId="ADAL" clId="{BEC0A6AE-EAC3-4A26-A430-DF3D3F49571B}" dt="2021-10-22T05:56:41.438" v="3962"/>
          <ac:spMkLst>
            <pc:docMk/>
            <pc:sldMk cId="4216919892" sldId="3445"/>
            <ac:spMk id="15" creationId="{F16ED8D1-3D47-4174-B546-3BD82C769E93}"/>
          </ac:spMkLst>
        </pc:spChg>
        <pc:graphicFrameChg chg="mod">
          <ac:chgData name="武本泰幸 / TAKEMOTO，YASUYUKI" userId="285cbb2b-eae0-43ba-a700-585bfd3dd728" providerId="ADAL" clId="{BEC0A6AE-EAC3-4A26-A430-DF3D3F49571B}" dt="2021-10-22T06:06:00.690" v="4334" actId="1076"/>
          <ac:graphicFrameMkLst>
            <pc:docMk/>
            <pc:sldMk cId="4216919892" sldId="3445"/>
            <ac:graphicFrameMk id="2" creationId="{789AC736-A8CA-4ED2-9343-1BFBBCAFF89B}"/>
          </ac:graphicFrameMkLst>
        </pc:graphicFrameChg>
        <pc:picChg chg="add del mod">
          <ac:chgData name="武本泰幸 / TAKEMOTO，YASUYUKI" userId="285cbb2b-eae0-43ba-a700-585bfd3dd728" providerId="ADAL" clId="{BEC0A6AE-EAC3-4A26-A430-DF3D3F49571B}" dt="2021-10-22T06:06:49.887" v="4340" actId="478"/>
          <ac:picMkLst>
            <pc:docMk/>
            <pc:sldMk cId="4216919892" sldId="3445"/>
            <ac:picMk id="9" creationId="{4B614F24-20C4-4DA1-B85B-77027FBCFDAB}"/>
          </ac:picMkLst>
        </pc:picChg>
      </pc:sldChg>
      <pc:sldChg chg="addSp delSp modSp add mod">
        <pc:chgData name="武本泰幸 / TAKEMOTO，YASUYUKI" userId="285cbb2b-eae0-43ba-a700-585bfd3dd728" providerId="ADAL" clId="{BEC0A6AE-EAC3-4A26-A430-DF3D3F49571B}" dt="2021-11-04T08:42:16.167" v="8227" actId="6549"/>
        <pc:sldMkLst>
          <pc:docMk/>
          <pc:sldMk cId="122578015" sldId="3446"/>
        </pc:sldMkLst>
        <pc:spChg chg="mod">
          <ac:chgData name="武本泰幸 / TAKEMOTO，YASUYUKI" userId="285cbb2b-eae0-43ba-a700-585bfd3dd728" providerId="ADAL" clId="{BEC0A6AE-EAC3-4A26-A430-DF3D3F49571B}" dt="2021-10-25T03:58:57.404" v="6446" actId="6549"/>
          <ac:spMkLst>
            <pc:docMk/>
            <pc:sldMk cId="122578015" sldId="3446"/>
            <ac:spMk id="6" creationId="{020737C9-75B6-4F3F-91B8-5B5D40040D54}"/>
          </ac:spMkLst>
        </pc:spChg>
        <pc:spChg chg="mod">
          <ac:chgData name="武本泰幸 / TAKEMOTO，YASUYUKI" userId="285cbb2b-eae0-43ba-a700-585bfd3dd728" providerId="ADAL" clId="{BEC0A6AE-EAC3-4A26-A430-DF3D3F49571B}" dt="2021-10-25T04:01:06.509" v="6478" actId="14100"/>
          <ac:spMkLst>
            <pc:docMk/>
            <pc:sldMk cId="122578015" sldId="3446"/>
            <ac:spMk id="9" creationId="{13949565-1037-4175-8CF3-652E8ED3FEC4}"/>
          </ac:spMkLst>
        </pc:spChg>
        <pc:spChg chg="mod">
          <ac:chgData name="武本泰幸 / TAKEMOTO，YASUYUKI" userId="285cbb2b-eae0-43ba-a700-585bfd3dd728" providerId="ADAL" clId="{BEC0A6AE-EAC3-4A26-A430-DF3D3F49571B}" dt="2021-10-25T04:01:10.655" v="6479" actId="14100"/>
          <ac:spMkLst>
            <pc:docMk/>
            <pc:sldMk cId="122578015" sldId="3446"/>
            <ac:spMk id="10" creationId="{35DEAD3C-BB28-456E-B561-58F0F2C3FBE2}"/>
          </ac:spMkLst>
        </pc:spChg>
        <pc:spChg chg="del mod">
          <ac:chgData name="武本泰幸 / TAKEMOTO，YASUYUKI" userId="285cbb2b-eae0-43ba-a700-585bfd3dd728" providerId="ADAL" clId="{BEC0A6AE-EAC3-4A26-A430-DF3D3F49571B}" dt="2021-10-25T03:47:16.448" v="6193" actId="478"/>
          <ac:spMkLst>
            <pc:docMk/>
            <pc:sldMk cId="122578015" sldId="3446"/>
            <ac:spMk id="11" creationId="{0A866D49-5D38-49D4-96C4-139795F8CA52}"/>
          </ac:spMkLst>
        </pc:spChg>
        <pc:spChg chg="mod">
          <ac:chgData name="武本泰幸 / TAKEMOTO，YASUYUKI" userId="285cbb2b-eae0-43ba-a700-585bfd3dd728" providerId="ADAL" clId="{BEC0A6AE-EAC3-4A26-A430-DF3D3F49571B}" dt="2021-10-25T04:00:58.054" v="6476" actId="1076"/>
          <ac:spMkLst>
            <pc:docMk/>
            <pc:sldMk cId="122578015" sldId="3446"/>
            <ac:spMk id="12" creationId="{BB0266AE-96F5-459C-83C6-5FF8BF9F4CAC}"/>
          </ac:spMkLst>
        </pc:spChg>
        <pc:spChg chg="mod">
          <ac:chgData name="武本泰幸 / TAKEMOTO，YASUYUKI" userId="285cbb2b-eae0-43ba-a700-585bfd3dd728" providerId="ADAL" clId="{BEC0A6AE-EAC3-4A26-A430-DF3D3F49571B}" dt="2021-10-25T03:59:03.495" v="6450" actId="1035"/>
          <ac:spMkLst>
            <pc:docMk/>
            <pc:sldMk cId="122578015" sldId="3446"/>
            <ac:spMk id="14" creationId="{D86DBF3E-6441-4F9C-A462-B607751640A6}"/>
          </ac:spMkLst>
        </pc:spChg>
        <pc:spChg chg="mod">
          <ac:chgData name="武本泰幸 / TAKEMOTO，YASUYUKI" userId="285cbb2b-eae0-43ba-a700-585bfd3dd728" providerId="ADAL" clId="{BEC0A6AE-EAC3-4A26-A430-DF3D3F49571B}" dt="2021-11-04T08:42:16.167" v="8227" actId="6549"/>
          <ac:spMkLst>
            <pc:docMk/>
            <pc:sldMk cId="122578015" sldId="3446"/>
            <ac:spMk id="16" creationId="{7E5ABF68-5758-4835-BD0B-F66C0FCB7115}"/>
          </ac:spMkLst>
        </pc:spChg>
        <pc:spChg chg="mod">
          <ac:chgData name="武本泰幸 / TAKEMOTO，YASUYUKI" userId="285cbb2b-eae0-43ba-a700-585bfd3dd728" providerId="ADAL" clId="{BEC0A6AE-EAC3-4A26-A430-DF3D3F49571B}" dt="2021-10-25T03:59:03.495" v="6450" actId="1035"/>
          <ac:spMkLst>
            <pc:docMk/>
            <pc:sldMk cId="122578015" sldId="3446"/>
            <ac:spMk id="17" creationId="{F0683628-56F5-4215-8F39-485415422ABF}"/>
          </ac:spMkLst>
        </pc:spChg>
        <pc:spChg chg="add del mod">
          <ac:chgData name="武本泰幸 / TAKEMOTO，YASUYUKI" userId="285cbb2b-eae0-43ba-a700-585bfd3dd728" providerId="ADAL" clId="{BEC0A6AE-EAC3-4A26-A430-DF3D3F49571B}" dt="2021-10-25T04:01:35.841" v="6484" actId="14100"/>
          <ac:spMkLst>
            <pc:docMk/>
            <pc:sldMk cId="122578015" sldId="3446"/>
            <ac:spMk id="18" creationId="{AA45F7B6-6C89-44AF-BE8C-4248A3E3DBA8}"/>
          </ac:spMkLst>
        </pc:spChg>
        <pc:spChg chg="mod">
          <ac:chgData name="武本泰幸 / TAKEMOTO，YASUYUKI" userId="285cbb2b-eae0-43ba-a700-585bfd3dd728" providerId="ADAL" clId="{BEC0A6AE-EAC3-4A26-A430-DF3D3F49571B}" dt="2021-10-25T03:59:03.495" v="6450" actId="1035"/>
          <ac:spMkLst>
            <pc:docMk/>
            <pc:sldMk cId="122578015" sldId="3446"/>
            <ac:spMk id="19" creationId="{C2C64DAA-6988-4F21-AFC4-E51F55FDC8D9}"/>
          </ac:spMkLst>
        </pc:spChg>
        <pc:spChg chg="mod">
          <ac:chgData name="武本泰幸 / TAKEMOTO，YASUYUKI" userId="285cbb2b-eae0-43ba-a700-585bfd3dd728" providerId="ADAL" clId="{BEC0A6AE-EAC3-4A26-A430-DF3D3F49571B}" dt="2021-10-25T04:01:46.479" v="6493" actId="1035"/>
          <ac:spMkLst>
            <pc:docMk/>
            <pc:sldMk cId="122578015" sldId="3446"/>
            <ac:spMk id="20" creationId="{A4FCDC76-6D87-468A-BC63-28E65CF0CF36}"/>
          </ac:spMkLst>
        </pc:spChg>
        <pc:spChg chg="mod">
          <ac:chgData name="武本泰幸 / TAKEMOTO，YASUYUKI" userId="285cbb2b-eae0-43ba-a700-585bfd3dd728" providerId="ADAL" clId="{BEC0A6AE-EAC3-4A26-A430-DF3D3F49571B}" dt="2021-10-25T04:01:55.288" v="6494" actId="1076"/>
          <ac:spMkLst>
            <pc:docMk/>
            <pc:sldMk cId="122578015" sldId="3446"/>
            <ac:spMk id="21" creationId="{BA949215-9121-4111-A99F-413916DD1E96}"/>
          </ac:spMkLst>
        </pc:spChg>
        <pc:spChg chg="mod">
          <ac:chgData name="武本泰幸 / TAKEMOTO，YASUYUKI" userId="285cbb2b-eae0-43ba-a700-585bfd3dd728" providerId="ADAL" clId="{BEC0A6AE-EAC3-4A26-A430-DF3D3F49571B}" dt="2021-10-25T03:59:03.495" v="6450" actId="1035"/>
          <ac:spMkLst>
            <pc:docMk/>
            <pc:sldMk cId="122578015" sldId="3446"/>
            <ac:spMk id="22" creationId="{952A9A67-7B21-4B6B-8833-3AC64C65C8EF}"/>
          </ac:spMkLst>
        </pc:spChg>
        <pc:spChg chg="mod">
          <ac:chgData name="武本泰幸 / TAKEMOTO，YASUYUKI" userId="285cbb2b-eae0-43ba-a700-585bfd3dd728" providerId="ADAL" clId="{BEC0A6AE-EAC3-4A26-A430-DF3D3F49571B}" dt="2021-10-25T03:59:03.495" v="6450" actId="1035"/>
          <ac:spMkLst>
            <pc:docMk/>
            <pc:sldMk cId="122578015" sldId="3446"/>
            <ac:spMk id="23" creationId="{302FA26E-6CB1-41BE-87C9-7981B6462645}"/>
          </ac:spMkLst>
        </pc:spChg>
        <pc:spChg chg="mod">
          <ac:chgData name="武本泰幸 / TAKEMOTO，YASUYUKI" userId="285cbb2b-eae0-43ba-a700-585bfd3dd728" providerId="ADAL" clId="{BEC0A6AE-EAC3-4A26-A430-DF3D3F49571B}" dt="2021-10-25T03:59:03.495" v="6450" actId="1035"/>
          <ac:spMkLst>
            <pc:docMk/>
            <pc:sldMk cId="122578015" sldId="3446"/>
            <ac:spMk id="25" creationId="{DC4FEAC3-DC39-4CE9-B32C-160E5127C0F7}"/>
          </ac:spMkLst>
        </pc:spChg>
        <pc:spChg chg="mod">
          <ac:chgData name="武本泰幸 / TAKEMOTO，YASUYUKI" userId="285cbb2b-eae0-43ba-a700-585bfd3dd728" providerId="ADAL" clId="{BEC0A6AE-EAC3-4A26-A430-DF3D3F49571B}" dt="2021-10-25T04:00:52.669" v="6473" actId="14100"/>
          <ac:spMkLst>
            <pc:docMk/>
            <pc:sldMk cId="122578015" sldId="3446"/>
            <ac:spMk id="26" creationId="{7B8E7E92-521C-42EA-9173-1C55FA36D7D4}"/>
          </ac:spMkLst>
        </pc:spChg>
        <pc:spChg chg="mod">
          <ac:chgData name="武本泰幸 / TAKEMOTO，YASUYUKI" userId="285cbb2b-eae0-43ba-a700-585bfd3dd728" providerId="ADAL" clId="{BEC0A6AE-EAC3-4A26-A430-DF3D3F49571B}" dt="2021-10-25T03:59:03.495" v="6450" actId="1035"/>
          <ac:spMkLst>
            <pc:docMk/>
            <pc:sldMk cId="122578015" sldId="3446"/>
            <ac:spMk id="27" creationId="{98D4FBF0-DF82-4B49-85A0-FD29C2A5B083}"/>
          </ac:spMkLst>
        </pc:spChg>
        <pc:spChg chg="mod">
          <ac:chgData name="武本泰幸 / TAKEMOTO，YASUYUKI" userId="285cbb2b-eae0-43ba-a700-585bfd3dd728" providerId="ADAL" clId="{BEC0A6AE-EAC3-4A26-A430-DF3D3F49571B}" dt="2021-10-25T03:59:16.796" v="6457" actId="1036"/>
          <ac:spMkLst>
            <pc:docMk/>
            <pc:sldMk cId="122578015" sldId="3446"/>
            <ac:spMk id="28" creationId="{06157CB9-7EF0-4291-9321-F2AB0A093ECB}"/>
          </ac:spMkLst>
        </pc:spChg>
        <pc:spChg chg="mod">
          <ac:chgData name="武本泰幸 / TAKEMOTO，YASUYUKI" userId="285cbb2b-eae0-43ba-a700-585bfd3dd728" providerId="ADAL" clId="{BEC0A6AE-EAC3-4A26-A430-DF3D3F49571B}" dt="2021-10-25T03:59:16.796" v="6457" actId="1036"/>
          <ac:spMkLst>
            <pc:docMk/>
            <pc:sldMk cId="122578015" sldId="3446"/>
            <ac:spMk id="29" creationId="{030D6072-081E-45D5-BD83-E656F1CA4142}"/>
          </ac:spMkLst>
        </pc:spChg>
        <pc:spChg chg="mod">
          <ac:chgData name="武本泰幸 / TAKEMOTO，YASUYUKI" userId="285cbb2b-eae0-43ba-a700-585bfd3dd728" providerId="ADAL" clId="{BEC0A6AE-EAC3-4A26-A430-DF3D3F49571B}" dt="2021-10-25T03:59:16.796" v="6457" actId="1036"/>
          <ac:spMkLst>
            <pc:docMk/>
            <pc:sldMk cId="122578015" sldId="3446"/>
            <ac:spMk id="30" creationId="{716BDF7A-7370-4378-A350-FF263728EBF8}"/>
          </ac:spMkLst>
        </pc:spChg>
        <pc:spChg chg="mod">
          <ac:chgData name="武本泰幸 / TAKEMOTO，YASUYUKI" userId="285cbb2b-eae0-43ba-a700-585bfd3dd728" providerId="ADAL" clId="{BEC0A6AE-EAC3-4A26-A430-DF3D3F49571B}" dt="2021-10-25T03:59:16.796" v="6457" actId="1036"/>
          <ac:spMkLst>
            <pc:docMk/>
            <pc:sldMk cId="122578015" sldId="3446"/>
            <ac:spMk id="31" creationId="{B0EC83DF-5463-4C7F-900B-F30DA57945D6}"/>
          </ac:spMkLst>
        </pc:spChg>
        <pc:spChg chg="mod">
          <ac:chgData name="武本泰幸 / TAKEMOTO，YASUYUKI" userId="285cbb2b-eae0-43ba-a700-585bfd3dd728" providerId="ADAL" clId="{BEC0A6AE-EAC3-4A26-A430-DF3D3F49571B}" dt="2021-10-25T03:59:16.796" v="6457" actId="1036"/>
          <ac:spMkLst>
            <pc:docMk/>
            <pc:sldMk cId="122578015" sldId="3446"/>
            <ac:spMk id="32" creationId="{F1AF5C80-4698-46C4-8914-5B7AF867DC59}"/>
          </ac:spMkLst>
        </pc:spChg>
        <pc:spChg chg="mod">
          <ac:chgData name="武本泰幸 / TAKEMOTO，YASUYUKI" userId="285cbb2b-eae0-43ba-a700-585bfd3dd728" providerId="ADAL" clId="{BEC0A6AE-EAC3-4A26-A430-DF3D3F49571B}" dt="2021-10-25T03:59:16.796" v="6457" actId="1036"/>
          <ac:spMkLst>
            <pc:docMk/>
            <pc:sldMk cId="122578015" sldId="3446"/>
            <ac:spMk id="33" creationId="{441B68B6-BDAF-4756-B5B9-5556D21C7BB0}"/>
          </ac:spMkLst>
        </pc:spChg>
        <pc:spChg chg="mod">
          <ac:chgData name="武本泰幸 / TAKEMOTO，YASUYUKI" userId="285cbb2b-eae0-43ba-a700-585bfd3dd728" providerId="ADAL" clId="{BEC0A6AE-EAC3-4A26-A430-DF3D3F49571B}" dt="2021-10-25T04:01:02.672" v="6477" actId="1076"/>
          <ac:spMkLst>
            <pc:docMk/>
            <pc:sldMk cId="122578015" sldId="3446"/>
            <ac:spMk id="34" creationId="{E7CEE176-84B1-49DE-A63D-C20C459AF03C}"/>
          </ac:spMkLst>
        </pc:spChg>
        <pc:spChg chg="del">
          <ac:chgData name="武本泰幸 / TAKEMOTO，YASUYUKI" userId="285cbb2b-eae0-43ba-a700-585bfd3dd728" providerId="ADAL" clId="{BEC0A6AE-EAC3-4A26-A430-DF3D3F49571B}" dt="2021-10-25T03:47:19.114" v="6194" actId="478"/>
          <ac:spMkLst>
            <pc:docMk/>
            <pc:sldMk cId="122578015" sldId="3446"/>
            <ac:spMk id="35" creationId="{31D4B4F8-0719-4FEE-A8FC-738CB338BC71}"/>
          </ac:spMkLst>
        </pc:spChg>
        <pc:spChg chg="mod">
          <ac:chgData name="武本泰幸 / TAKEMOTO，YASUYUKI" userId="285cbb2b-eae0-43ba-a700-585bfd3dd728" providerId="ADAL" clId="{BEC0A6AE-EAC3-4A26-A430-DF3D3F49571B}" dt="2021-10-25T03:59:03.495" v="6450" actId="1035"/>
          <ac:spMkLst>
            <pc:docMk/>
            <pc:sldMk cId="122578015" sldId="3446"/>
            <ac:spMk id="36" creationId="{2EE6B66C-1E31-4FBF-9593-F9D5E39281D8}"/>
          </ac:spMkLst>
        </pc:spChg>
        <pc:spChg chg="mod">
          <ac:chgData name="武本泰幸 / TAKEMOTO，YASUYUKI" userId="285cbb2b-eae0-43ba-a700-585bfd3dd728" providerId="ADAL" clId="{BEC0A6AE-EAC3-4A26-A430-DF3D3F49571B}" dt="2021-10-25T03:59:03.495" v="6450" actId="1035"/>
          <ac:spMkLst>
            <pc:docMk/>
            <pc:sldMk cId="122578015" sldId="3446"/>
            <ac:spMk id="37" creationId="{2763C3E1-EC47-4C7E-AA76-6D0E32D1D8B8}"/>
          </ac:spMkLst>
        </pc:spChg>
        <pc:spChg chg="mod">
          <ac:chgData name="武本泰幸 / TAKEMOTO，YASUYUKI" userId="285cbb2b-eae0-43ba-a700-585bfd3dd728" providerId="ADAL" clId="{BEC0A6AE-EAC3-4A26-A430-DF3D3F49571B}" dt="2021-10-25T03:59:03.495" v="6450" actId="1035"/>
          <ac:spMkLst>
            <pc:docMk/>
            <pc:sldMk cId="122578015" sldId="3446"/>
            <ac:spMk id="38" creationId="{924332DA-E431-4C7D-A097-BFDEB586B740}"/>
          </ac:spMkLst>
        </pc:spChg>
        <pc:spChg chg="mod">
          <ac:chgData name="武本泰幸 / TAKEMOTO，YASUYUKI" userId="285cbb2b-eae0-43ba-a700-585bfd3dd728" providerId="ADAL" clId="{BEC0A6AE-EAC3-4A26-A430-DF3D3F49571B}" dt="2021-10-25T03:59:03.495" v="6450" actId="1035"/>
          <ac:spMkLst>
            <pc:docMk/>
            <pc:sldMk cId="122578015" sldId="3446"/>
            <ac:spMk id="39" creationId="{16D88BD1-A33E-4238-B592-AC8C372C5084}"/>
          </ac:spMkLst>
        </pc:spChg>
        <pc:spChg chg="add mod">
          <ac:chgData name="武本泰幸 / TAKEMOTO，YASUYUKI" userId="285cbb2b-eae0-43ba-a700-585bfd3dd728" providerId="ADAL" clId="{BEC0A6AE-EAC3-4A26-A430-DF3D3F49571B}" dt="2021-10-25T03:59:03.495" v="6450" actId="1035"/>
          <ac:spMkLst>
            <pc:docMk/>
            <pc:sldMk cId="122578015" sldId="3446"/>
            <ac:spMk id="40" creationId="{17062B9A-47EC-4AF5-9ED7-299512546567}"/>
          </ac:spMkLst>
        </pc:spChg>
        <pc:spChg chg="add mod">
          <ac:chgData name="武本泰幸 / TAKEMOTO，YASUYUKI" userId="285cbb2b-eae0-43ba-a700-585bfd3dd728" providerId="ADAL" clId="{BEC0A6AE-EAC3-4A26-A430-DF3D3F49571B}" dt="2021-10-25T03:59:03.495" v="6450" actId="1035"/>
          <ac:spMkLst>
            <pc:docMk/>
            <pc:sldMk cId="122578015" sldId="3446"/>
            <ac:spMk id="41" creationId="{8AF0B385-D41A-41F3-8AB4-44E9392A01AA}"/>
          </ac:spMkLst>
        </pc:spChg>
        <pc:spChg chg="add mod">
          <ac:chgData name="武本泰幸 / TAKEMOTO，YASUYUKI" userId="285cbb2b-eae0-43ba-a700-585bfd3dd728" providerId="ADAL" clId="{BEC0A6AE-EAC3-4A26-A430-DF3D3F49571B}" dt="2021-10-25T03:59:03.495" v="6450" actId="1035"/>
          <ac:spMkLst>
            <pc:docMk/>
            <pc:sldMk cId="122578015" sldId="3446"/>
            <ac:spMk id="42" creationId="{AD66B073-440D-43A2-8707-166C6F820E1F}"/>
          </ac:spMkLst>
        </pc:spChg>
        <pc:spChg chg="add mod">
          <ac:chgData name="武本泰幸 / TAKEMOTO，YASUYUKI" userId="285cbb2b-eae0-43ba-a700-585bfd3dd728" providerId="ADAL" clId="{BEC0A6AE-EAC3-4A26-A430-DF3D3F49571B}" dt="2021-10-25T03:59:03.495" v="6450" actId="1035"/>
          <ac:spMkLst>
            <pc:docMk/>
            <pc:sldMk cId="122578015" sldId="3446"/>
            <ac:spMk id="43" creationId="{38CC767F-824F-4801-B14B-CA6DEEF7336B}"/>
          </ac:spMkLst>
        </pc:spChg>
        <pc:spChg chg="add mod">
          <ac:chgData name="武本泰幸 / TAKEMOTO，YASUYUKI" userId="285cbb2b-eae0-43ba-a700-585bfd3dd728" providerId="ADAL" clId="{BEC0A6AE-EAC3-4A26-A430-DF3D3F49571B}" dt="2021-10-25T03:59:03.495" v="6450" actId="1035"/>
          <ac:spMkLst>
            <pc:docMk/>
            <pc:sldMk cId="122578015" sldId="3446"/>
            <ac:spMk id="44" creationId="{CD055290-6428-496C-A588-75F738DA647A}"/>
          </ac:spMkLst>
        </pc:spChg>
        <pc:spChg chg="add del mod">
          <ac:chgData name="武本泰幸 / TAKEMOTO，YASUYUKI" userId="285cbb2b-eae0-43ba-a700-585bfd3dd728" providerId="ADAL" clId="{BEC0A6AE-EAC3-4A26-A430-DF3D3F49571B}" dt="2021-10-25T03:55:53.879" v="6381" actId="478"/>
          <ac:spMkLst>
            <pc:docMk/>
            <pc:sldMk cId="122578015" sldId="3446"/>
            <ac:spMk id="45" creationId="{9BEAB1DC-C03C-4CF3-B533-BA2DC45F9025}"/>
          </ac:spMkLst>
        </pc:spChg>
        <pc:spChg chg="add del mod">
          <ac:chgData name="武本泰幸 / TAKEMOTO，YASUYUKI" userId="285cbb2b-eae0-43ba-a700-585bfd3dd728" providerId="ADAL" clId="{BEC0A6AE-EAC3-4A26-A430-DF3D3F49571B}" dt="2021-10-25T03:55:57.246" v="6382" actId="478"/>
          <ac:spMkLst>
            <pc:docMk/>
            <pc:sldMk cId="122578015" sldId="3446"/>
            <ac:spMk id="46" creationId="{3F7F531B-391F-4409-8425-778A8ABEDAFF}"/>
          </ac:spMkLst>
        </pc:spChg>
        <pc:graphicFrameChg chg="mod modGraphic">
          <ac:chgData name="武本泰幸 / TAKEMOTO，YASUYUKI" userId="285cbb2b-eae0-43ba-a700-585bfd3dd728" providerId="ADAL" clId="{BEC0A6AE-EAC3-4A26-A430-DF3D3F49571B}" dt="2021-10-25T03:59:03.495" v="6450" actId="1035"/>
          <ac:graphicFrameMkLst>
            <pc:docMk/>
            <pc:sldMk cId="122578015" sldId="3446"/>
            <ac:graphicFrameMk id="7" creationId="{243D05D4-C52D-4EB1-8809-7C14D69A050B}"/>
          </ac:graphicFrameMkLst>
        </pc:graphicFrameChg>
        <pc:cxnChg chg="mod">
          <ac:chgData name="武本泰幸 / TAKEMOTO，YASUYUKI" userId="285cbb2b-eae0-43ba-a700-585bfd3dd728" providerId="ADAL" clId="{BEC0A6AE-EAC3-4A26-A430-DF3D3F49571B}" dt="2021-10-25T03:59:03.495" v="6450" actId="1035"/>
          <ac:cxnSpMkLst>
            <pc:docMk/>
            <pc:sldMk cId="122578015" sldId="3446"/>
            <ac:cxnSpMk id="8" creationId="{BCBD7782-D0D4-4617-98B7-3F837154506B}"/>
          </ac:cxnSpMkLst>
        </pc:cxnChg>
        <pc:cxnChg chg="mod">
          <ac:chgData name="武本泰幸 / TAKEMOTO，YASUYUKI" userId="285cbb2b-eae0-43ba-a700-585bfd3dd728" providerId="ADAL" clId="{BEC0A6AE-EAC3-4A26-A430-DF3D3F49571B}" dt="2021-10-25T03:59:03.495" v="6450" actId="1035"/>
          <ac:cxnSpMkLst>
            <pc:docMk/>
            <pc:sldMk cId="122578015" sldId="3446"/>
            <ac:cxnSpMk id="24" creationId="{55436F5B-665B-4403-B3D7-2F9DC295C9F7}"/>
          </ac:cxnSpMkLst>
        </pc:cxnChg>
      </pc:sldChg>
      <pc:sldChg chg="addSp delSp modSp add del mod">
        <pc:chgData name="武本泰幸 / TAKEMOTO，YASUYUKI" userId="285cbb2b-eae0-43ba-a700-585bfd3dd728" providerId="ADAL" clId="{BEC0A6AE-EAC3-4A26-A430-DF3D3F49571B}" dt="2021-11-04T08:42:09.107" v="8226" actId="47"/>
        <pc:sldMkLst>
          <pc:docMk/>
          <pc:sldMk cId="4293548106" sldId="3447"/>
        </pc:sldMkLst>
        <pc:spChg chg="mod">
          <ac:chgData name="武本泰幸 / TAKEMOTO，YASUYUKI" userId="285cbb2b-eae0-43ba-a700-585bfd3dd728" providerId="ADAL" clId="{BEC0A6AE-EAC3-4A26-A430-DF3D3F49571B}" dt="2021-10-29T06:06:55.494" v="7335"/>
          <ac:spMkLst>
            <pc:docMk/>
            <pc:sldMk cId="4293548106" sldId="3447"/>
            <ac:spMk id="6" creationId="{020737C9-75B6-4F3F-91B8-5B5D40040D54}"/>
          </ac:spMkLst>
        </pc:spChg>
        <pc:spChg chg="mod">
          <ac:chgData name="武本泰幸 / TAKEMOTO，YASUYUKI" userId="285cbb2b-eae0-43ba-a700-585bfd3dd728" providerId="ADAL" clId="{BEC0A6AE-EAC3-4A26-A430-DF3D3F49571B}" dt="2021-10-25T04:02:12.363" v="6495" actId="14100"/>
          <ac:spMkLst>
            <pc:docMk/>
            <pc:sldMk cId="4293548106" sldId="3447"/>
            <ac:spMk id="9" creationId="{13949565-1037-4175-8CF3-652E8ED3FEC4}"/>
          </ac:spMkLst>
        </pc:spChg>
        <pc:spChg chg="mod">
          <ac:chgData name="武本泰幸 / TAKEMOTO，YASUYUKI" userId="285cbb2b-eae0-43ba-a700-585bfd3dd728" providerId="ADAL" clId="{BEC0A6AE-EAC3-4A26-A430-DF3D3F49571B}" dt="2021-10-25T04:02:15.310" v="6496" actId="14100"/>
          <ac:spMkLst>
            <pc:docMk/>
            <pc:sldMk cId="4293548106" sldId="3447"/>
            <ac:spMk id="10" creationId="{35DEAD3C-BB28-456E-B561-58F0F2C3FBE2}"/>
          </ac:spMkLst>
        </pc:spChg>
        <pc:spChg chg="add del">
          <ac:chgData name="武本泰幸 / TAKEMOTO，YASUYUKI" userId="285cbb2b-eae0-43ba-a700-585bfd3dd728" providerId="ADAL" clId="{BEC0A6AE-EAC3-4A26-A430-DF3D3F49571B}" dt="2021-10-25T03:59:40.072" v="6459" actId="478"/>
          <ac:spMkLst>
            <pc:docMk/>
            <pc:sldMk cId="4293548106" sldId="3447"/>
            <ac:spMk id="12" creationId="{BB0266AE-96F5-459C-83C6-5FF8BF9F4CAC}"/>
          </ac:spMkLst>
        </pc:spChg>
        <pc:spChg chg="mod">
          <ac:chgData name="武本泰幸 / TAKEMOTO，YASUYUKI" userId="285cbb2b-eae0-43ba-a700-585bfd3dd728" providerId="ADAL" clId="{BEC0A6AE-EAC3-4A26-A430-DF3D3F49571B}" dt="2021-10-25T03:58:53.785" v="6445"/>
          <ac:spMkLst>
            <pc:docMk/>
            <pc:sldMk cId="4293548106" sldId="3447"/>
            <ac:spMk id="16" creationId="{7E5ABF68-5758-4835-BD0B-F66C0FCB7115}"/>
          </ac:spMkLst>
        </pc:spChg>
        <pc:spChg chg="mod">
          <ac:chgData name="武本泰幸 / TAKEMOTO，YASUYUKI" userId="285cbb2b-eae0-43ba-a700-585bfd3dd728" providerId="ADAL" clId="{BEC0A6AE-EAC3-4A26-A430-DF3D3F49571B}" dt="2021-10-25T04:03:01.114" v="6512" actId="14100"/>
          <ac:spMkLst>
            <pc:docMk/>
            <pc:sldMk cId="4293548106" sldId="3447"/>
            <ac:spMk id="18" creationId="{AA45F7B6-6C89-44AF-BE8C-4248A3E3DBA8}"/>
          </ac:spMkLst>
        </pc:spChg>
        <pc:spChg chg="mod">
          <ac:chgData name="武本泰幸 / TAKEMOTO，YASUYUKI" userId="285cbb2b-eae0-43ba-a700-585bfd3dd728" providerId="ADAL" clId="{BEC0A6AE-EAC3-4A26-A430-DF3D3F49571B}" dt="2021-10-25T04:02:24.833" v="6498" actId="14100"/>
          <ac:spMkLst>
            <pc:docMk/>
            <pc:sldMk cId="4293548106" sldId="3447"/>
            <ac:spMk id="19" creationId="{C2C64DAA-6988-4F21-AFC4-E51F55FDC8D9}"/>
          </ac:spMkLst>
        </pc:spChg>
        <pc:spChg chg="mod">
          <ac:chgData name="武本泰幸 / TAKEMOTO，YASUYUKI" userId="285cbb2b-eae0-43ba-a700-585bfd3dd728" providerId="ADAL" clId="{BEC0A6AE-EAC3-4A26-A430-DF3D3F49571B}" dt="2021-10-25T04:02:54.620" v="6511" actId="1038"/>
          <ac:spMkLst>
            <pc:docMk/>
            <pc:sldMk cId="4293548106" sldId="3447"/>
            <ac:spMk id="20" creationId="{A4FCDC76-6D87-468A-BC63-28E65CF0CF36}"/>
          </ac:spMkLst>
        </pc:spChg>
        <pc:spChg chg="mod">
          <ac:chgData name="武本泰幸 / TAKEMOTO，YASUYUKI" userId="285cbb2b-eae0-43ba-a700-585bfd3dd728" providerId="ADAL" clId="{BEC0A6AE-EAC3-4A26-A430-DF3D3F49571B}" dt="2021-10-25T04:02:36.130" v="6500" actId="14100"/>
          <ac:spMkLst>
            <pc:docMk/>
            <pc:sldMk cId="4293548106" sldId="3447"/>
            <ac:spMk id="21" creationId="{BA949215-9121-4111-A99F-413916DD1E96}"/>
          </ac:spMkLst>
        </pc:spChg>
        <pc:spChg chg="mod">
          <ac:chgData name="武本泰幸 / TAKEMOTO，YASUYUKI" userId="285cbb2b-eae0-43ba-a700-585bfd3dd728" providerId="ADAL" clId="{BEC0A6AE-EAC3-4A26-A430-DF3D3F49571B}" dt="2021-10-25T04:00:21.140" v="6469" actId="1076"/>
          <ac:spMkLst>
            <pc:docMk/>
            <pc:sldMk cId="4293548106" sldId="3447"/>
            <ac:spMk id="25" creationId="{DC4FEAC3-DC39-4CE9-B32C-160E5127C0F7}"/>
          </ac:spMkLst>
        </pc:spChg>
        <pc:spChg chg="add del">
          <ac:chgData name="武本泰幸 / TAKEMOTO，YASUYUKI" userId="285cbb2b-eae0-43ba-a700-585bfd3dd728" providerId="ADAL" clId="{BEC0A6AE-EAC3-4A26-A430-DF3D3F49571B}" dt="2021-10-25T03:59:40.072" v="6459" actId="478"/>
          <ac:spMkLst>
            <pc:docMk/>
            <pc:sldMk cId="4293548106" sldId="3447"/>
            <ac:spMk id="26" creationId="{7B8E7E92-521C-42EA-9173-1C55FA36D7D4}"/>
          </ac:spMkLst>
        </pc:spChg>
        <pc:spChg chg="mod">
          <ac:chgData name="武本泰幸 / TAKEMOTO，YASUYUKI" userId="285cbb2b-eae0-43ba-a700-585bfd3dd728" providerId="ADAL" clId="{BEC0A6AE-EAC3-4A26-A430-DF3D3F49571B}" dt="2021-10-25T04:02:22.182" v="6497" actId="14100"/>
          <ac:spMkLst>
            <pc:docMk/>
            <pc:sldMk cId="4293548106" sldId="3447"/>
            <ac:spMk id="27" creationId="{98D4FBF0-DF82-4B49-85A0-FD29C2A5B083}"/>
          </ac:spMkLst>
        </pc:spChg>
        <pc:spChg chg="add del">
          <ac:chgData name="武本泰幸 / TAKEMOTO，YASUYUKI" userId="285cbb2b-eae0-43ba-a700-585bfd3dd728" providerId="ADAL" clId="{BEC0A6AE-EAC3-4A26-A430-DF3D3F49571B}" dt="2021-10-25T03:59:40.072" v="6459" actId="478"/>
          <ac:spMkLst>
            <pc:docMk/>
            <pc:sldMk cId="4293548106" sldId="3447"/>
            <ac:spMk id="34" creationId="{E7CEE176-84B1-49DE-A63D-C20C459AF03C}"/>
          </ac:spMkLst>
        </pc:spChg>
        <pc:spChg chg="mod">
          <ac:chgData name="武本泰幸 / TAKEMOTO，YASUYUKI" userId="285cbb2b-eae0-43ba-a700-585bfd3dd728" providerId="ADAL" clId="{BEC0A6AE-EAC3-4A26-A430-DF3D3F49571B}" dt="2021-10-25T04:00:39.663" v="6472" actId="14100"/>
          <ac:spMkLst>
            <pc:docMk/>
            <pc:sldMk cId="4293548106" sldId="3447"/>
            <ac:spMk id="37" creationId="{2763C3E1-EC47-4C7E-AA76-6D0E32D1D8B8}"/>
          </ac:spMkLst>
        </pc:spChg>
        <pc:spChg chg="mod">
          <ac:chgData name="武本泰幸 / TAKEMOTO，YASUYUKI" userId="285cbb2b-eae0-43ba-a700-585bfd3dd728" providerId="ADAL" clId="{BEC0A6AE-EAC3-4A26-A430-DF3D3F49571B}" dt="2021-10-25T04:00:30.545" v="6470" actId="14100"/>
          <ac:spMkLst>
            <pc:docMk/>
            <pc:sldMk cId="4293548106" sldId="3447"/>
            <ac:spMk id="38" creationId="{924332DA-E431-4C7D-A097-BFDEB586B740}"/>
          </ac:spMkLst>
        </pc:spChg>
        <pc:spChg chg="add mod">
          <ac:chgData name="武本泰幸 / TAKEMOTO，YASUYUKI" userId="285cbb2b-eae0-43ba-a700-585bfd3dd728" providerId="ADAL" clId="{BEC0A6AE-EAC3-4A26-A430-DF3D3F49571B}" dt="2021-10-25T03:59:54.663" v="6463" actId="14100"/>
          <ac:spMkLst>
            <pc:docMk/>
            <pc:sldMk cId="4293548106" sldId="3447"/>
            <ac:spMk id="45" creationId="{447FD9F0-0761-450D-88D3-A6815F5C02BA}"/>
          </ac:spMkLst>
        </pc:spChg>
        <pc:spChg chg="add mod">
          <ac:chgData name="武本泰幸 / TAKEMOTO，YASUYUKI" userId="285cbb2b-eae0-43ba-a700-585bfd3dd728" providerId="ADAL" clId="{BEC0A6AE-EAC3-4A26-A430-DF3D3F49571B}" dt="2021-10-25T04:00:10.614" v="6465" actId="14100"/>
          <ac:spMkLst>
            <pc:docMk/>
            <pc:sldMk cId="4293548106" sldId="3447"/>
            <ac:spMk id="46" creationId="{A5A8108B-2226-47E7-B510-6E09CCE4F9F1}"/>
          </ac:spMkLst>
        </pc:spChg>
        <pc:spChg chg="add mod">
          <ac:chgData name="武本泰幸 / TAKEMOTO，YASUYUKI" userId="285cbb2b-eae0-43ba-a700-585bfd3dd728" providerId="ADAL" clId="{BEC0A6AE-EAC3-4A26-A430-DF3D3F49571B}" dt="2021-10-25T03:59:40.639" v="6460"/>
          <ac:spMkLst>
            <pc:docMk/>
            <pc:sldMk cId="4293548106" sldId="3447"/>
            <ac:spMk id="47" creationId="{C846453A-C39F-41CC-8F85-DDBF1BC50D07}"/>
          </ac:spMkLst>
        </pc:spChg>
        <pc:cxnChg chg="mod">
          <ac:chgData name="武本泰幸 / TAKEMOTO，YASUYUKI" userId="285cbb2b-eae0-43ba-a700-585bfd3dd728" providerId="ADAL" clId="{BEC0A6AE-EAC3-4A26-A430-DF3D3F49571B}" dt="2021-10-25T04:00:14.812" v="6468" actId="1038"/>
          <ac:cxnSpMkLst>
            <pc:docMk/>
            <pc:sldMk cId="4293548106" sldId="3447"/>
            <ac:cxnSpMk id="24" creationId="{55436F5B-665B-4403-B3D7-2F9DC295C9F7}"/>
          </ac:cxnSpMkLst>
        </pc:cxnChg>
      </pc:sldChg>
    </pc:docChg>
  </pc:docChgLst>
  <pc:docChgLst>
    <pc:chgData name="野澤美雪 / NOZAWA，MIYUKI" userId="95949a39-c9f2-4281-972e-c60c6cc37300" providerId="ADAL" clId="{136D56E7-16D3-468E-A9F9-FE961F6903B5}"/>
    <pc:docChg chg="undo custSel addSld modSld">
      <pc:chgData name="野澤美雪 / NOZAWA，MIYUKI" userId="95949a39-c9f2-4281-972e-c60c6cc37300" providerId="ADAL" clId="{136D56E7-16D3-468E-A9F9-FE961F6903B5}" dt="2024-08-13T00:54:15.594" v="131" actId="255"/>
      <pc:docMkLst>
        <pc:docMk/>
      </pc:docMkLst>
      <pc:sldChg chg="delSp modSp mod">
        <pc:chgData name="野澤美雪 / NOZAWA，MIYUKI" userId="95949a39-c9f2-4281-972e-c60c6cc37300" providerId="ADAL" clId="{136D56E7-16D3-468E-A9F9-FE961F6903B5}" dt="2024-08-13T00:53:30.215" v="67" actId="478"/>
        <pc:sldMkLst>
          <pc:docMk/>
          <pc:sldMk cId="2364707755" sldId="3208"/>
        </pc:sldMkLst>
        <pc:spChg chg="del">
          <ac:chgData name="野澤美雪 / NOZAWA，MIYUKI" userId="95949a39-c9f2-4281-972e-c60c6cc37300" providerId="ADAL" clId="{136D56E7-16D3-468E-A9F9-FE961F6903B5}" dt="2024-08-13T00:53:30.215" v="67" actId="478"/>
          <ac:spMkLst>
            <pc:docMk/>
            <pc:sldMk cId="2364707755" sldId="3208"/>
            <ac:spMk id="5" creationId="{EE90645B-8F23-21D7-3C32-D5918E770362}"/>
          </ac:spMkLst>
        </pc:spChg>
        <pc:spChg chg="del mod">
          <ac:chgData name="野澤美雪 / NOZAWA，MIYUKI" userId="95949a39-c9f2-4281-972e-c60c6cc37300" providerId="ADAL" clId="{136D56E7-16D3-468E-A9F9-FE961F6903B5}" dt="2024-08-13T00:53:30.215" v="67" actId="478"/>
          <ac:spMkLst>
            <pc:docMk/>
            <pc:sldMk cId="2364707755" sldId="3208"/>
            <ac:spMk id="28" creationId="{3A4E9204-1331-5B2F-52B7-40ABC926B828}"/>
          </ac:spMkLst>
        </pc:spChg>
        <pc:spChg chg="del">
          <ac:chgData name="野澤美雪 / NOZAWA，MIYUKI" userId="95949a39-c9f2-4281-972e-c60c6cc37300" providerId="ADAL" clId="{136D56E7-16D3-468E-A9F9-FE961F6903B5}" dt="2024-08-13T00:53:30.215" v="67" actId="478"/>
          <ac:spMkLst>
            <pc:docMk/>
            <pc:sldMk cId="2364707755" sldId="3208"/>
            <ac:spMk id="32" creationId="{17D6726D-E85C-F26B-37D8-B55C2A1C1402}"/>
          </ac:spMkLst>
        </pc:spChg>
        <pc:spChg chg="del">
          <ac:chgData name="野澤美雪 / NOZAWA，MIYUKI" userId="95949a39-c9f2-4281-972e-c60c6cc37300" providerId="ADAL" clId="{136D56E7-16D3-468E-A9F9-FE961F6903B5}" dt="2024-08-13T00:53:30.215" v="67" actId="478"/>
          <ac:spMkLst>
            <pc:docMk/>
            <pc:sldMk cId="2364707755" sldId="3208"/>
            <ac:spMk id="34" creationId="{2455859D-6871-C26C-5E25-5449DECC6165}"/>
          </ac:spMkLst>
        </pc:spChg>
        <pc:spChg chg="del">
          <ac:chgData name="野澤美雪 / NOZAWA，MIYUKI" userId="95949a39-c9f2-4281-972e-c60c6cc37300" providerId="ADAL" clId="{136D56E7-16D3-468E-A9F9-FE961F6903B5}" dt="2024-08-13T00:53:30.215" v="67" actId="478"/>
          <ac:spMkLst>
            <pc:docMk/>
            <pc:sldMk cId="2364707755" sldId="3208"/>
            <ac:spMk id="35" creationId="{8DEAE542-07EE-C360-B91A-08F202839F5F}"/>
          </ac:spMkLst>
        </pc:spChg>
        <pc:spChg chg="del">
          <ac:chgData name="野澤美雪 / NOZAWA，MIYUKI" userId="95949a39-c9f2-4281-972e-c60c6cc37300" providerId="ADAL" clId="{136D56E7-16D3-468E-A9F9-FE961F6903B5}" dt="2024-08-13T00:53:30.215" v="67" actId="478"/>
          <ac:spMkLst>
            <pc:docMk/>
            <pc:sldMk cId="2364707755" sldId="3208"/>
            <ac:spMk id="36" creationId="{0D531A6B-A1C4-49E7-10F9-CA8CD94E6879}"/>
          </ac:spMkLst>
        </pc:spChg>
        <pc:spChg chg="del">
          <ac:chgData name="野澤美雪 / NOZAWA，MIYUKI" userId="95949a39-c9f2-4281-972e-c60c6cc37300" providerId="ADAL" clId="{136D56E7-16D3-468E-A9F9-FE961F6903B5}" dt="2024-08-13T00:53:30.215" v="67" actId="478"/>
          <ac:spMkLst>
            <pc:docMk/>
            <pc:sldMk cId="2364707755" sldId="3208"/>
            <ac:spMk id="37" creationId="{F4AC3264-2C24-1FCC-9995-35F9440ECF3F}"/>
          </ac:spMkLst>
        </pc:spChg>
        <pc:spChg chg="del">
          <ac:chgData name="野澤美雪 / NOZAWA，MIYUKI" userId="95949a39-c9f2-4281-972e-c60c6cc37300" providerId="ADAL" clId="{136D56E7-16D3-468E-A9F9-FE961F6903B5}" dt="2024-08-13T00:53:30.215" v="67" actId="478"/>
          <ac:spMkLst>
            <pc:docMk/>
            <pc:sldMk cId="2364707755" sldId="3208"/>
            <ac:spMk id="38" creationId="{F1F2C370-86BC-CA4C-DA95-3FA9FF0F1FC5}"/>
          </ac:spMkLst>
        </pc:spChg>
        <pc:spChg chg="del">
          <ac:chgData name="野澤美雪 / NOZAWA，MIYUKI" userId="95949a39-c9f2-4281-972e-c60c6cc37300" providerId="ADAL" clId="{136D56E7-16D3-468E-A9F9-FE961F6903B5}" dt="2024-08-13T00:53:30.215" v="67" actId="478"/>
          <ac:spMkLst>
            <pc:docMk/>
            <pc:sldMk cId="2364707755" sldId="3208"/>
            <ac:spMk id="39" creationId="{CACD6B8A-072C-EF79-9493-9961B82C10D8}"/>
          </ac:spMkLst>
        </pc:spChg>
        <pc:spChg chg="del">
          <ac:chgData name="野澤美雪 / NOZAWA，MIYUKI" userId="95949a39-c9f2-4281-972e-c60c6cc37300" providerId="ADAL" clId="{136D56E7-16D3-468E-A9F9-FE961F6903B5}" dt="2024-08-13T00:53:30.215" v="67" actId="478"/>
          <ac:spMkLst>
            <pc:docMk/>
            <pc:sldMk cId="2364707755" sldId="3208"/>
            <ac:spMk id="40" creationId="{421687C3-77AC-D7E3-8BBC-EB662407EF87}"/>
          </ac:spMkLst>
        </pc:spChg>
        <pc:spChg chg="del">
          <ac:chgData name="野澤美雪 / NOZAWA，MIYUKI" userId="95949a39-c9f2-4281-972e-c60c6cc37300" providerId="ADAL" clId="{136D56E7-16D3-468E-A9F9-FE961F6903B5}" dt="2024-08-13T00:53:30.215" v="67" actId="478"/>
          <ac:spMkLst>
            <pc:docMk/>
            <pc:sldMk cId="2364707755" sldId="3208"/>
            <ac:spMk id="41" creationId="{4E6D3997-365C-431D-0AF5-CF076A3A9A51}"/>
          </ac:spMkLst>
        </pc:spChg>
        <pc:spChg chg="del">
          <ac:chgData name="野澤美雪 / NOZAWA，MIYUKI" userId="95949a39-c9f2-4281-972e-c60c6cc37300" providerId="ADAL" clId="{136D56E7-16D3-468E-A9F9-FE961F6903B5}" dt="2024-08-13T00:53:30.215" v="67" actId="478"/>
          <ac:spMkLst>
            <pc:docMk/>
            <pc:sldMk cId="2364707755" sldId="3208"/>
            <ac:spMk id="42" creationId="{5FF2D900-2026-61C4-195F-87D4A33F1D0C}"/>
          </ac:spMkLst>
        </pc:spChg>
        <pc:spChg chg="del">
          <ac:chgData name="野澤美雪 / NOZAWA，MIYUKI" userId="95949a39-c9f2-4281-972e-c60c6cc37300" providerId="ADAL" clId="{136D56E7-16D3-468E-A9F9-FE961F6903B5}" dt="2024-08-13T00:53:30.215" v="67" actId="478"/>
          <ac:spMkLst>
            <pc:docMk/>
            <pc:sldMk cId="2364707755" sldId="3208"/>
            <ac:spMk id="43" creationId="{3D5461C4-17D0-588B-2D30-A8903D51ED42}"/>
          </ac:spMkLst>
        </pc:spChg>
        <pc:spChg chg="del">
          <ac:chgData name="野澤美雪 / NOZAWA，MIYUKI" userId="95949a39-c9f2-4281-972e-c60c6cc37300" providerId="ADAL" clId="{136D56E7-16D3-468E-A9F9-FE961F6903B5}" dt="2024-08-13T00:53:30.215" v="67" actId="478"/>
          <ac:spMkLst>
            <pc:docMk/>
            <pc:sldMk cId="2364707755" sldId="3208"/>
            <ac:spMk id="44" creationId="{BC4A90CC-E142-6D46-0C7D-CF1D54E004BA}"/>
          </ac:spMkLst>
        </pc:spChg>
        <pc:spChg chg="del">
          <ac:chgData name="野澤美雪 / NOZAWA，MIYUKI" userId="95949a39-c9f2-4281-972e-c60c6cc37300" providerId="ADAL" clId="{136D56E7-16D3-468E-A9F9-FE961F6903B5}" dt="2024-08-13T00:53:30.215" v="67" actId="478"/>
          <ac:spMkLst>
            <pc:docMk/>
            <pc:sldMk cId="2364707755" sldId="3208"/>
            <ac:spMk id="45" creationId="{96551BEE-79E4-9400-3CB4-CFE7CD4A63DF}"/>
          </ac:spMkLst>
        </pc:spChg>
        <pc:spChg chg="del">
          <ac:chgData name="野澤美雪 / NOZAWA，MIYUKI" userId="95949a39-c9f2-4281-972e-c60c6cc37300" providerId="ADAL" clId="{136D56E7-16D3-468E-A9F9-FE961F6903B5}" dt="2024-08-13T00:53:30.215" v="67" actId="478"/>
          <ac:spMkLst>
            <pc:docMk/>
            <pc:sldMk cId="2364707755" sldId="3208"/>
            <ac:spMk id="46" creationId="{CADE2FF8-666C-83C3-8123-518FC0629076}"/>
          </ac:spMkLst>
        </pc:spChg>
        <pc:spChg chg="del">
          <ac:chgData name="野澤美雪 / NOZAWA，MIYUKI" userId="95949a39-c9f2-4281-972e-c60c6cc37300" providerId="ADAL" clId="{136D56E7-16D3-468E-A9F9-FE961F6903B5}" dt="2024-08-13T00:53:30.215" v="67" actId="478"/>
          <ac:spMkLst>
            <pc:docMk/>
            <pc:sldMk cId="2364707755" sldId="3208"/>
            <ac:spMk id="47" creationId="{9084A29C-1A18-DD6A-2D36-BC6112448BEC}"/>
          </ac:spMkLst>
        </pc:spChg>
        <pc:spChg chg="del">
          <ac:chgData name="野澤美雪 / NOZAWA，MIYUKI" userId="95949a39-c9f2-4281-972e-c60c6cc37300" providerId="ADAL" clId="{136D56E7-16D3-468E-A9F9-FE961F6903B5}" dt="2024-08-13T00:53:30.215" v="67" actId="478"/>
          <ac:spMkLst>
            <pc:docMk/>
            <pc:sldMk cId="2364707755" sldId="3208"/>
            <ac:spMk id="53" creationId="{C347E960-0FBF-1ED6-4051-DE2C05929EE0}"/>
          </ac:spMkLst>
        </pc:spChg>
        <pc:spChg chg="del">
          <ac:chgData name="野澤美雪 / NOZAWA，MIYUKI" userId="95949a39-c9f2-4281-972e-c60c6cc37300" providerId="ADAL" clId="{136D56E7-16D3-468E-A9F9-FE961F6903B5}" dt="2024-08-13T00:53:30.215" v="67" actId="478"/>
          <ac:spMkLst>
            <pc:docMk/>
            <pc:sldMk cId="2364707755" sldId="3208"/>
            <ac:spMk id="54" creationId="{BAC54CAF-F6B5-ABD1-A9BF-A85BB5A93B1B}"/>
          </ac:spMkLst>
        </pc:spChg>
        <pc:spChg chg="del">
          <ac:chgData name="野澤美雪 / NOZAWA，MIYUKI" userId="95949a39-c9f2-4281-972e-c60c6cc37300" providerId="ADAL" clId="{136D56E7-16D3-468E-A9F9-FE961F6903B5}" dt="2024-08-13T00:53:30.215" v="67" actId="478"/>
          <ac:spMkLst>
            <pc:docMk/>
            <pc:sldMk cId="2364707755" sldId="3208"/>
            <ac:spMk id="61" creationId="{75F57947-E614-1E55-0104-3FE1D3B724C2}"/>
          </ac:spMkLst>
        </pc:spChg>
        <pc:spChg chg="del">
          <ac:chgData name="野澤美雪 / NOZAWA，MIYUKI" userId="95949a39-c9f2-4281-972e-c60c6cc37300" providerId="ADAL" clId="{136D56E7-16D3-468E-A9F9-FE961F6903B5}" dt="2024-08-13T00:53:30.215" v="67" actId="478"/>
          <ac:spMkLst>
            <pc:docMk/>
            <pc:sldMk cId="2364707755" sldId="3208"/>
            <ac:spMk id="64" creationId="{884D4850-F53D-536F-FDE7-042B77E982FD}"/>
          </ac:spMkLst>
        </pc:spChg>
        <pc:spChg chg="del">
          <ac:chgData name="野澤美雪 / NOZAWA，MIYUKI" userId="95949a39-c9f2-4281-972e-c60c6cc37300" providerId="ADAL" clId="{136D56E7-16D3-468E-A9F9-FE961F6903B5}" dt="2024-08-13T00:53:30.215" v="67" actId="478"/>
          <ac:spMkLst>
            <pc:docMk/>
            <pc:sldMk cId="2364707755" sldId="3208"/>
            <ac:spMk id="67" creationId="{BC3FA18F-7519-A0CD-C720-EC61001CDCF2}"/>
          </ac:spMkLst>
        </pc:spChg>
        <pc:graphicFrameChg chg="del">
          <ac:chgData name="野澤美雪 / NOZAWA，MIYUKI" userId="95949a39-c9f2-4281-972e-c60c6cc37300" providerId="ADAL" clId="{136D56E7-16D3-468E-A9F9-FE961F6903B5}" dt="2024-08-13T00:53:30.215" v="67" actId="478"/>
          <ac:graphicFrameMkLst>
            <pc:docMk/>
            <pc:sldMk cId="2364707755" sldId="3208"/>
            <ac:graphicFrameMk id="31" creationId="{BCAD3C72-5F10-6CCE-2370-24F7D1741DB2}"/>
          </ac:graphicFrameMkLst>
        </pc:graphicFrameChg>
      </pc:sldChg>
      <pc:sldChg chg="delSp modSp add mod">
        <pc:chgData name="野澤美雪 / NOZAWA，MIYUKI" userId="95949a39-c9f2-4281-972e-c60c6cc37300" providerId="ADAL" clId="{136D56E7-16D3-468E-A9F9-FE961F6903B5}" dt="2024-08-13T00:54:15.594" v="131" actId="255"/>
        <pc:sldMkLst>
          <pc:docMk/>
          <pc:sldMk cId="539473648" sldId="3213"/>
        </pc:sldMkLst>
        <pc:spChg chg="del">
          <ac:chgData name="野澤美雪 / NOZAWA，MIYUKI" userId="95949a39-c9f2-4281-972e-c60c6cc37300" providerId="ADAL" clId="{136D56E7-16D3-468E-A9F9-FE961F6903B5}" dt="2024-08-13T00:53:08.155" v="3" actId="478"/>
          <ac:spMkLst>
            <pc:docMk/>
            <pc:sldMk cId="539473648" sldId="3213"/>
            <ac:spMk id="2" creationId="{4DE525E3-04FE-414D-A598-FAF907020EDF}"/>
          </ac:spMkLst>
        </pc:spChg>
        <pc:spChg chg="del">
          <ac:chgData name="野澤美雪 / NOZAWA，MIYUKI" userId="95949a39-c9f2-4281-972e-c60c6cc37300" providerId="ADAL" clId="{136D56E7-16D3-468E-A9F9-FE961F6903B5}" dt="2024-08-13T00:53:08.155" v="3" actId="478"/>
          <ac:spMkLst>
            <pc:docMk/>
            <pc:sldMk cId="539473648" sldId="3213"/>
            <ac:spMk id="3" creationId="{2BD5B5A4-A500-4D75-AD6C-C65D43DB6F66}"/>
          </ac:spMkLst>
        </pc:spChg>
        <pc:spChg chg="del">
          <ac:chgData name="野澤美雪 / NOZAWA，MIYUKI" userId="95949a39-c9f2-4281-972e-c60c6cc37300" providerId="ADAL" clId="{136D56E7-16D3-468E-A9F9-FE961F6903B5}" dt="2024-08-13T00:53:08.155" v="3" actId="478"/>
          <ac:spMkLst>
            <pc:docMk/>
            <pc:sldMk cId="539473648" sldId="3213"/>
            <ac:spMk id="4" creationId="{E7769002-1FEE-4072-9058-69C3F46ACF25}"/>
          </ac:spMkLst>
        </pc:spChg>
        <pc:spChg chg="mod">
          <ac:chgData name="野澤美雪 / NOZAWA，MIYUKI" userId="95949a39-c9f2-4281-972e-c60c6cc37300" providerId="ADAL" clId="{136D56E7-16D3-468E-A9F9-FE961F6903B5}" dt="2024-08-13T00:53:38.773" v="81" actId="1036"/>
          <ac:spMkLst>
            <pc:docMk/>
            <pc:sldMk cId="539473648" sldId="3213"/>
            <ac:spMk id="5" creationId="{EE90645B-8F23-21D7-3C32-D5918E770362}"/>
          </ac:spMkLst>
        </pc:spChg>
        <pc:spChg chg="del">
          <ac:chgData name="野澤美雪 / NOZAWA，MIYUKI" userId="95949a39-c9f2-4281-972e-c60c6cc37300" providerId="ADAL" clId="{136D56E7-16D3-468E-A9F9-FE961F6903B5}" dt="2024-08-13T00:53:08.155" v="3" actId="478"/>
          <ac:spMkLst>
            <pc:docMk/>
            <pc:sldMk cId="539473648" sldId="3213"/>
            <ac:spMk id="9" creationId="{5885F975-6590-4F55-9DFA-75665CAF3052}"/>
          </ac:spMkLst>
        </pc:spChg>
        <pc:spChg chg="del">
          <ac:chgData name="野澤美雪 / NOZAWA，MIYUKI" userId="95949a39-c9f2-4281-972e-c60c6cc37300" providerId="ADAL" clId="{136D56E7-16D3-468E-A9F9-FE961F6903B5}" dt="2024-08-13T00:53:08.155" v="3" actId="478"/>
          <ac:spMkLst>
            <pc:docMk/>
            <pc:sldMk cId="539473648" sldId="3213"/>
            <ac:spMk id="26" creationId="{9364F8FE-B055-4AC9-8248-301B1E33DE19}"/>
          </ac:spMkLst>
        </pc:spChg>
        <pc:spChg chg="mod">
          <ac:chgData name="野澤美雪 / NOZAWA，MIYUKI" userId="95949a39-c9f2-4281-972e-c60c6cc37300" providerId="ADAL" clId="{136D56E7-16D3-468E-A9F9-FE961F6903B5}" dt="2024-08-13T00:54:15.594" v="131" actId="255"/>
          <ac:spMkLst>
            <pc:docMk/>
            <pc:sldMk cId="539473648" sldId="3213"/>
            <ac:spMk id="28" creationId="{3A4E9204-1331-5B2F-52B7-40ABC926B828}"/>
          </ac:spMkLst>
        </pc:spChg>
        <pc:spChg chg="mod">
          <ac:chgData name="野澤美雪 / NOZAWA，MIYUKI" userId="95949a39-c9f2-4281-972e-c60c6cc37300" providerId="ADAL" clId="{136D56E7-16D3-468E-A9F9-FE961F6903B5}" dt="2024-08-13T00:53:51.193" v="88" actId="1036"/>
          <ac:spMkLst>
            <pc:docMk/>
            <pc:sldMk cId="539473648" sldId="3213"/>
            <ac:spMk id="32" creationId="{17D6726D-E85C-F26B-37D8-B55C2A1C1402}"/>
          </ac:spMkLst>
        </pc:spChg>
        <pc:spChg chg="mod">
          <ac:chgData name="野澤美雪 / NOZAWA，MIYUKI" userId="95949a39-c9f2-4281-972e-c60c6cc37300" providerId="ADAL" clId="{136D56E7-16D3-468E-A9F9-FE961F6903B5}" dt="2024-08-13T00:53:51.193" v="88" actId="1036"/>
          <ac:spMkLst>
            <pc:docMk/>
            <pc:sldMk cId="539473648" sldId="3213"/>
            <ac:spMk id="34" creationId="{2455859D-6871-C26C-5E25-5449DECC6165}"/>
          </ac:spMkLst>
        </pc:spChg>
        <pc:spChg chg="mod">
          <ac:chgData name="野澤美雪 / NOZAWA，MIYUKI" userId="95949a39-c9f2-4281-972e-c60c6cc37300" providerId="ADAL" clId="{136D56E7-16D3-468E-A9F9-FE961F6903B5}" dt="2024-08-13T00:53:51.193" v="88" actId="1036"/>
          <ac:spMkLst>
            <pc:docMk/>
            <pc:sldMk cId="539473648" sldId="3213"/>
            <ac:spMk id="35" creationId="{8DEAE542-07EE-C360-B91A-08F202839F5F}"/>
          </ac:spMkLst>
        </pc:spChg>
        <pc:spChg chg="mod">
          <ac:chgData name="野澤美雪 / NOZAWA，MIYUKI" userId="95949a39-c9f2-4281-972e-c60c6cc37300" providerId="ADAL" clId="{136D56E7-16D3-468E-A9F9-FE961F6903B5}" dt="2024-08-13T00:53:51.193" v="88" actId="1036"/>
          <ac:spMkLst>
            <pc:docMk/>
            <pc:sldMk cId="539473648" sldId="3213"/>
            <ac:spMk id="36" creationId="{0D531A6B-A1C4-49E7-10F9-CA8CD94E6879}"/>
          </ac:spMkLst>
        </pc:spChg>
        <pc:spChg chg="mod">
          <ac:chgData name="野澤美雪 / NOZAWA，MIYUKI" userId="95949a39-c9f2-4281-972e-c60c6cc37300" providerId="ADAL" clId="{136D56E7-16D3-468E-A9F9-FE961F6903B5}" dt="2024-08-13T00:53:51.193" v="88" actId="1036"/>
          <ac:spMkLst>
            <pc:docMk/>
            <pc:sldMk cId="539473648" sldId="3213"/>
            <ac:spMk id="37" creationId="{F4AC3264-2C24-1FCC-9995-35F9440ECF3F}"/>
          </ac:spMkLst>
        </pc:spChg>
        <pc:spChg chg="mod">
          <ac:chgData name="野澤美雪 / NOZAWA，MIYUKI" userId="95949a39-c9f2-4281-972e-c60c6cc37300" providerId="ADAL" clId="{136D56E7-16D3-468E-A9F9-FE961F6903B5}" dt="2024-08-13T00:53:51.193" v="88" actId="1036"/>
          <ac:spMkLst>
            <pc:docMk/>
            <pc:sldMk cId="539473648" sldId="3213"/>
            <ac:spMk id="38" creationId="{F1F2C370-86BC-CA4C-DA95-3FA9FF0F1FC5}"/>
          </ac:spMkLst>
        </pc:spChg>
        <pc:spChg chg="mod">
          <ac:chgData name="野澤美雪 / NOZAWA，MIYUKI" userId="95949a39-c9f2-4281-972e-c60c6cc37300" providerId="ADAL" clId="{136D56E7-16D3-468E-A9F9-FE961F6903B5}" dt="2024-08-13T00:53:51.193" v="88" actId="1036"/>
          <ac:spMkLst>
            <pc:docMk/>
            <pc:sldMk cId="539473648" sldId="3213"/>
            <ac:spMk id="39" creationId="{CACD6B8A-072C-EF79-9493-9961B82C10D8}"/>
          </ac:spMkLst>
        </pc:spChg>
        <pc:spChg chg="mod">
          <ac:chgData name="野澤美雪 / NOZAWA，MIYUKI" userId="95949a39-c9f2-4281-972e-c60c6cc37300" providerId="ADAL" clId="{136D56E7-16D3-468E-A9F9-FE961F6903B5}" dt="2024-08-13T00:53:51.193" v="88" actId="1036"/>
          <ac:spMkLst>
            <pc:docMk/>
            <pc:sldMk cId="539473648" sldId="3213"/>
            <ac:spMk id="40" creationId="{421687C3-77AC-D7E3-8BBC-EB662407EF87}"/>
          </ac:spMkLst>
        </pc:spChg>
        <pc:spChg chg="mod">
          <ac:chgData name="野澤美雪 / NOZAWA，MIYUKI" userId="95949a39-c9f2-4281-972e-c60c6cc37300" providerId="ADAL" clId="{136D56E7-16D3-468E-A9F9-FE961F6903B5}" dt="2024-08-13T00:53:51.193" v="88" actId="1036"/>
          <ac:spMkLst>
            <pc:docMk/>
            <pc:sldMk cId="539473648" sldId="3213"/>
            <ac:spMk id="41" creationId="{4E6D3997-365C-431D-0AF5-CF076A3A9A51}"/>
          </ac:spMkLst>
        </pc:spChg>
        <pc:spChg chg="mod">
          <ac:chgData name="野澤美雪 / NOZAWA，MIYUKI" userId="95949a39-c9f2-4281-972e-c60c6cc37300" providerId="ADAL" clId="{136D56E7-16D3-468E-A9F9-FE961F6903B5}" dt="2024-08-13T00:53:51.193" v="88" actId="1036"/>
          <ac:spMkLst>
            <pc:docMk/>
            <pc:sldMk cId="539473648" sldId="3213"/>
            <ac:spMk id="42" creationId="{5FF2D900-2026-61C4-195F-87D4A33F1D0C}"/>
          </ac:spMkLst>
        </pc:spChg>
        <pc:spChg chg="mod">
          <ac:chgData name="野澤美雪 / NOZAWA，MIYUKI" userId="95949a39-c9f2-4281-972e-c60c6cc37300" providerId="ADAL" clId="{136D56E7-16D3-468E-A9F9-FE961F6903B5}" dt="2024-08-13T00:53:51.193" v="88" actId="1036"/>
          <ac:spMkLst>
            <pc:docMk/>
            <pc:sldMk cId="539473648" sldId="3213"/>
            <ac:spMk id="43" creationId="{3D5461C4-17D0-588B-2D30-A8903D51ED42}"/>
          </ac:spMkLst>
        </pc:spChg>
        <pc:spChg chg="mod">
          <ac:chgData name="野澤美雪 / NOZAWA，MIYUKI" userId="95949a39-c9f2-4281-972e-c60c6cc37300" providerId="ADAL" clId="{136D56E7-16D3-468E-A9F9-FE961F6903B5}" dt="2024-08-13T00:53:51.193" v="88" actId="1036"/>
          <ac:spMkLst>
            <pc:docMk/>
            <pc:sldMk cId="539473648" sldId="3213"/>
            <ac:spMk id="44" creationId="{BC4A90CC-E142-6D46-0C7D-CF1D54E004BA}"/>
          </ac:spMkLst>
        </pc:spChg>
        <pc:spChg chg="mod">
          <ac:chgData name="野澤美雪 / NOZAWA，MIYUKI" userId="95949a39-c9f2-4281-972e-c60c6cc37300" providerId="ADAL" clId="{136D56E7-16D3-468E-A9F9-FE961F6903B5}" dt="2024-08-13T00:53:51.193" v="88" actId="1036"/>
          <ac:spMkLst>
            <pc:docMk/>
            <pc:sldMk cId="539473648" sldId="3213"/>
            <ac:spMk id="45" creationId="{96551BEE-79E4-9400-3CB4-CFE7CD4A63DF}"/>
          </ac:spMkLst>
        </pc:spChg>
        <pc:spChg chg="mod">
          <ac:chgData name="野澤美雪 / NOZAWA，MIYUKI" userId="95949a39-c9f2-4281-972e-c60c6cc37300" providerId="ADAL" clId="{136D56E7-16D3-468E-A9F9-FE961F6903B5}" dt="2024-08-13T00:53:51.193" v="88" actId="1036"/>
          <ac:spMkLst>
            <pc:docMk/>
            <pc:sldMk cId="539473648" sldId="3213"/>
            <ac:spMk id="46" creationId="{CADE2FF8-666C-83C3-8123-518FC0629076}"/>
          </ac:spMkLst>
        </pc:spChg>
        <pc:spChg chg="mod">
          <ac:chgData name="野澤美雪 / NOZAWA，MIYUKI" userId="95949a39-c9f2-4281-972e-c60c6cc37300" providerId="ADAL" clId="{136D56E7-16D3-468E-A9F9-FE961F6903B5}" dt="2024-08-13T00:53:51.193" v="88" actId="1036"/>
          <ac:spMkLst>
            <pc:docMk/>
            <pc:sldMk cId="539473648" sldId="3213"/>
            <ac:spMk id="47" creationId="{9084A29C-1A18-DD6A-2D36-BC6112448BEC}"/>
          </ac:spMkLst>
        </pc:spChg>
        <pc:spChg chg="mod">
          <ac:chgData name="野澤美雪 / NOZAWA，MIYUKI" userId="95949a39-c9f2-4281-972e-c60c6cc37300" providerId="ADAL" clId="{136D56E7-16D3-468E-A9F9-FE961F6903B5}" dt="2024-08-13T00:53:51.193" v="88" actId="1036"/>
          <ac:spMkLst>
            <pc:docMk/>
            <pc:sldMk cId="539473648" sldId="3213"/>
            <ac:spMk id="53" creationId="{C347E960-0FBF-1ED6-4051-DE2C05929EE0}"/>
          </ac:spMkLst>
        </pc:spChg>
        <pc:spChg chg="mod">
          <ac:chgData name="野澤美雪 / NOZAWA，MIYUKI" userId="95949a39-c9f2-4281-972e-c60c6cc37300" providerId="ADAL" clId="{136D56E7-16D3-468E-A9F9-FE961F6903B5}" dt="2024-08-13T00:53:51.193" v="88" actId="1036"/>
          <ac:spMkLst>
            <pc:docMk/>
            <pc:sldMk cId="539473648" sldId="3213"/>
            <ac:spMk id="54" creationId="{BAC54CAF-F6B5-ABD1-A9BF-A85BB5A93B1B}"/>
          </ac:spMkLst>
        </pc:spChg>
        <pc:spChg chg="mod">
          <ac:chgData name="野澤美雪 / NOZAWA，MIYUKI" userId="95949a39-c9f2-4281-972e-c60c6cc37300" providerId="ADAL" clId="{136D56E7-16D3-468E-A9F9-FE961F6903B5}" dt="2024-08-13T00:53:51.193" v="88" actId="1036"/>
          <ac:spMkLst>
            <pc:docMk/>
            <pc:sldMk cId="539473648" sldId="3213"/>
            <ac:spMk id="61" creationId="{75F57947-E614-1E55-0104-3FE1D3B724C2}"/>
          </ac:spMkLst>
        </pc:spChg>
        <pc:spChg chg="mod">
          <ac:chgData name="野澤美雪 / NOZAWA，MIYUKI" userId="95949a39-c9f2-4281-972e-c60c6cc37300" providerId="ADAL" clId="{136D56E7-16D3-468E-A9F9-FE961F6903B5}" dt="2024-08-13T00:53:51.193" v="88" actId="1036"/>
          <ac:spMkLst>
            <pc:docMk/>
            <pc:sldMk cId="539473648" sldId="3213"/>
            <ac:spMk id="64" creationId="{884D4850-F53D-536F-FDE7-042B77E982FD}"/>
          </ac:spMkLst>
        </pc:spChg>
        <pc:spChg chg="mod">
          <ac:chgData name="野澤美雪 / NOZAWA，MIYUKI" userId="95949a39-c9f2-4281-972e-c60c6cc37300" providerId="ADAL" clId="{136D56E7-16D3-468E-A9F9-FE961F6903B5}" dt="2024-08-13T00:53:51.193" v="88" actId="1036"/>
          <ac:spMkLst>
            <pc:docMk/>
            <pc:sldMk cId="539473648" sldId="3213"/>
            <ac:spMk id="67" creationId="{BC3FA18F-7519-A0CD-C720-EC61001CDCF2}"/>
          </ac:spMkLst>
        </pc:spChg>
        <pc:graphicFrameChg chg="mod">
          <ac:chgData name="野澤美雪 / NOZAWA，MIYUKI" userId="95949a39-c9f2-4281-972e-c60c6cc37300" providerId="ADAL" clId="{136D56E7-16D3-468E-A9F9-FE961F6903B5}" dt="2024-08-13T00:53:51.193" v="88" actId="1036"/>
          <ac:graphicFrameMkLst>
            <pc:docMk/>
            <pc:sldMk cId="539473648" sldId="3213"/>
            <ac:graphicFrameMk id="31" creationId="{BCAD3C72-5F10-6CCE-2370-24F7D1741DB2}"/>
          </ac:graphicFrameMkLst>
        </pc:graphicFrameChg>
      </pc:sldChg>
    </pc:docChg>
  </pc:docChgLst>
  <pc:docChgLst>
    <pc:chgData name="藪田千尋 / Yabuta，Chihiro" userId="ab2de086-a881-4947-a483-21d498fa273e" providerId="ADAL" clId="{F947F7F0-EB02-4C70-9DF1-4A0586464B21}"/>
    <pc:docChg chg="modSld">
      <pc:chgData name="藪田千尋 / Yabuta，Chihiro" userId="ab2de086-a881-4947-a483-21d498fa273e" providerId="ADAL" clId="{F947F7F0-EB02-4C70-9DF1-4A0586464B21}" dt="2022-03-01T07:13:42.356" v="30" actId="20577"/>
      <pc:docMkLst>
        <pc:docMk/>
      </pc:docMkLst>
      <pc:sldChg chg="modSp mod">
        <pc:chgData name="藪田千尋 / Yabuta，Chihiro" userId="ab2de086-a881-4947-a483-21d498fa273e" providerId="ADAL" clId="{F947F7F0-EB02-4C70-9DF1-4A0586464B21}" dt="2022-03-01T07:13:42.356" v="30" actId="20577"/>
        <pc:sldMkLst>
          <pc:docMk/>
          <pc:sldMk cId="3434441052" sldId="3209"/>
        </pc:sldMkLst>
        <pc:graphicFrameChg chg="modGraphic">
          <ac:chgData name="藪田千尋 / Yabuta，Chihiro" userId="ab2de086-a881-4947-a483-21d498fa273e" providerId="ADAL" clId="{F947F7F0-EB02-4C70-9DF1-4A0586464B21}" dt="2022-03-01T07:13:42.356" v="30" actId="20577"/>
          <ac:graphicFrameMkLst>
            <pc:docMk/>
            <pc:sldMk cId="3434441052" sldId="3209"/>
            <ac:graphicFrameMk id="21" creationId="{26FCD411-F23D-48B6-9BD5-656652D03EB4}"/>
          </ac:graphicFrameMkLst>
        </pc:graphicFrameChg>
      </pc:sldChg>
    </pc:docChg>
  </pc:docChgLst>
  <pc:docChgLst>
    <pc:chgData name="野澤美雪 / NOZAWA，MIYUKI" userId="95949a39-c9f2-4281-972e-c60c6cc37300" providerId="ADAL" clId="{8D6A57B1-34A2-45B0-BB05-DB1D6C05E97C}"/>
    <pc:docChg chg="modSld">
      <pc:chgData name="野澤美雪 / NOZAWA，MIYUKI" userId="95949a39-c9f2-4281-972e-c60c6cc37300" providerId="ADAL" clId="{8D6A57B1-34A2-45B0-BB05-DB1D6C05E97C}" dt="2024-08-14T06:03:51.294" v="0" actId="14100"/>
      <pc:docMkLst>
        <pc:docMk/>
      </pc:docMkLst>
      <pc:sldChg chg="modSp mod">
        <pc:chgData name="野澤美雪 / NOZAWA，MIYUKI" userId="95949a39-c9f2-4281-972e-c60c6cc37300" providerId="ADAL" clId="{8D6A57B1-34A2-45B0-BB05-DB1D6C05E97C}" dt="2024-08-14T06:03:51.294" v="0" actId="14100"/>
        <pc:sldMkLst>
          <pc:docMk/>
          <pc:sldMk cId="539473648" sldId="3213"/>
        </pc:sldMkLst>
        <pc:spChg chg="mod">
          <ac:chgData name="野澤美雪 / NOZAWA，MIYUKI" userId="95949a39-c9f2-4281-972e-c60c6cc37300" providerId="ADAL" clId="{8D6A57B1-34A2-45B0-BB05-DB1D6C05E97C}" dt="2024-08-14T06:03:51.294" v="0" actId="14100"/>
          <ac:spMkLst>
            <pc:docMk/>
            <pc:sldMk cId="539473648" sldId="3213"/>
            <ac:spMk id="61" creationId="{75F57947-E614-1E55-0104-3FE1D3B724C2}"/>
          </ac:spMkLst>
        </pc:spChg>
      </pc:sldChg>
    </pc:docChg>
  </pc:docChgLst>
  <pc:docChgLst>
    <pc:chgData name="武本泰幸 / TAKEMOTO，YASUYUKI" userId="285cbb2b-eae0-43ba-a700-585bfd3dd728" providerId="ADAL" clId="{442B332B-4008-47F4-A04D-3C88503B2AFA}"/>
    <pc:docChg chg="undo redo custSel addSld delSld modSld sldOrd">
      <pc:chgData name="武本泰幸 / TAKEMOTO，YASUYUKI" userId="285cbb2b-eae0-43ba-a700-585bfd3dd728" providerId="ADAL" clId="{442B332B-4008-47F4-A04D-3C88503B2AFA}" dt="2021-10-14T04:04:01.923" v="16134" actId="115"/>
      <pc:docMkLst>
        <pc:docMk/>
      </pc:docMkLst>
      <pc:sldChg chg="addSp delSp modSp mod ord">
        <pc:chgData name="武本泰幸 / TAKEMOTO，YASUYUKI" userId="285cbb2b-eae0-43ba-a700-585bfd3dd728" providerId="ADAL" clId="{442B332B-4008-47F4-A04D-3C88503B2AFA}" dt="2021-10-13T08:08:36.817" v="3161" actId="1076"/>
        <pc:sldMkLst>
          <pc:docMk/>
          <pc:sldMk cId="1064883097" sldId="1147"/>
        </pc:sldMkLst>
        <pc:spChg chg="mod">
          <ac:chgData name="武本泰幸 / TAKEMOTO，YASUYUKI" userId="285cbb2b-eae0-43ba-a700-585bfd3dd728" providerId="ADAL" clId="{442B332B-4008-47F4-A04D-3C88503B2AFA}" dt="2021-10-13T08:08:09.400" v="3155" actId="6549"/>
          <ac:spMkLst>
            <pc:docMk/>
            <pc:sldMk cId="1064883097" sldId="1147"/>
            <ac:spMk id="6" creationId="{1523AC42-0F6D-47DF-93C0-F1B2BA6F0016}"/>
          </ac:spMkLst>
        </pc:spChg>
        <pc:spChg chg="del">
          <ac:chgData name="武本泰幸 / TAKEMOTO，YASUYUKI" userId="285cbb2b-eae0-43ba-a700-585bfd3dd728" providerId="ADAL" clId="{442B332B-4008-47F4-A04D-3C88503B2AFA}" dt="2021-10-13T08:08:16.154" v="3157" actId="478"/>
          <ac:spMkLst>
            <pc:docMk/>
            <pc:sldMk cId="1064883097" sldId="1147"/>
            <ac:spMk id="10" creationId="{E44AEAC5-618B-4578-BA78-0580CD955606}"/>
          </ac:spMkLst>
        </pc:spChg>
        <pc:spChg chg="mod">
          <ac:chgData name="武本泰幸 / TAKEMOTO，YASUYUKI" userId="285cbb2b-eae0-43ba-a700-585bfd3dd728" providerId="ADAL" clId="{442B332B-4008-47F4-A04D-3C88503B2AFA}" dt="2021-10-13T08:07:10.607" v="3149"/>
          <ac:spMkLst>
            <pc:docMk/>
            <pc:sldMk cId="1064883097" sldId="1147"/>
            <ac:spMk id="12" creationId="{9B29891B-B324-4A06-9C4D-9861F7FD6636}"/>
          </ac:spMkLst>
        </pc:spChg>
        <pc:spChg chg="add mod">
          <ac:chgData name="武本泰幸 / TAKEMOTO，YASUYUKI" userId="285cbb2b-eae0-43ba-a700-585bfd3dd728" providerId="ADAL" clId="{442B332B-4008-47F4-A04D-3C88503B2AFA}" dt="2021-10-13T08:08:36.817" v="3161" actId="1076"/>
          <ac:spMkLst>
            <pc:docMk/>
            <pc:sldMk cId="1064883097" sldId="1147"/>
            <ac:spMk id="13" creationId="{62EC16D7-EA66-4173-92DA-9CEE62247D66}"/>
          </ac:spMkLst>
        </pc:spChg>
        <pc:graphicFrameChg chg="del">
          <ac:chgData name="武本泰幸 / TAKEMOTO，YASUYUKI" userId="285cbb2b-eae0-43ba-a700-585bfd3dd728" providerId="ADAL" clId="{442B332B-4008-47F4-A04D-3C88503B2AFA}" dt="2021-10-13T08:08:13.267" v="3156" actId="478"/>
          <ac:graphicFrameMkLst>
            <pc:docMk/>
            <pc:sldMk cId="1064883097" sldId="1147"/>
            <ac:graphicFrameMk id="9" creationId="{19E59239-0087-4EB0-AFDC-6B500364DEB7}"/>
          </ac:graphicFrameMkLst>
        </pc:graphicFrameChg>
        <pc:picChg chg="add mod">
          <ac:chgData name="武本泰幸 / TAKEMOTO，YASUYUKI" userId="285cbb2b-eae0-43ba-a700-585bfd3dd728" providerId="ADAL" clId="{442B332B-4008-47F4-A04D-3C88503B2AFA}" dt="2021-10-13T08:08:26.575" v="3159" actId="1076"/>
          <ac:picMkLst>
            <pc:docMk/>
            <pc:sldMk cId="1064883097" sldId="1147"/>
            <ac:picMk id="8" creationId="{AC9A243F-5DCC-46A8-AE65-DAE97EEA32D5}"/>
          </ac:picMkLst>
        </pc:picChg>
      </pc:sldChg>
      <pc:sldChg chg="ord">
        <pc:chgData name="武本泰幸 / TAKEMOTO，YASUYUKI" userId="285cbb2b-eae0-43ba-a700-585bfd3dd728" providerId="ADAL" clId="{442B332B-4008-47F4-A04D-3C88503B2AFA}" dt="2021-10-13T08:21:07.256" v="3330"/>
        <pc:sldMkLst>
          <pc:docMk/>
          <pc:sldMk cId="3654345073" sldId="1157"/>
        </pc:sldMkLst>
      </pc:sldChg>
      <pc:sldChg chg="modSp mod">
        <pc:chgData name="武本泰幸 / TAKEMOTO，YASUYUKI" userId="285cbb2b-eae0-43ba-a700-585bfd3dd728" providerId="ADAL" clId="{442B332B-4008-47F4-A04D-3C88503B2AFA}" dt="2021-10-13T06:51:25.714" v="2337"/>
        <pc:sldMkLst>
          <pc:docMk/>
          <pc:sldMk cId="2378694496" sldId="1160"/>
        </pc:sldMkLst>
        <pc:spChg chg="mod">
          <ac:chgData name="武本泰幸 / TAKEMOTO，YASUYUKI" userId="285cbb2b-eae0-43ba-a700-585bfd3dd728" providerId="ADAL" clId="{442B332B-4008-47F4-A04D-3C88503B2AFA}" dt="2021-10-13T06:51:25.714" v="2337"/>
          <ac:spMkLst>
            <pc:docMk/>
            <pc:sldMk cId="2378694496" sldId="1160"/>
            <ac:spMk id="12" creationId="{C20EE6C9-64C7-480A-9368-18348E49A990}"/>
          </ac:spMkLst>
        </pc:spChg>
      </pc:sldChg>
      <pc:sldChg chg="modSp mod">
        <pc:chgData name="武本泰幸 / TAKEMOTO，YASUYUKI" userId="285cbb2b-eae0-43ba-a700-585bfd3dd728" providerId="ADAL" clId="{442B332B-4008-47F4-A04D-3C88503B2AFA}" dt="2021-10-13T06:52:58.520" v="2653"/>
        <pc:sldMkLst>
          <pc:docMk/>
          <pc:sldMk cId="4051630117" sldId="1163"/>
        </pc:sldMkLst>
        <pc:spChg chg="mod">
          <ac:chgData name="武本泰幸 / TAKEMOTO，YASUYUKI" userId="285cbb2b-eae0-43ba-a700-585bfd3dd728" providerId="ADAL" clId="{442B332B-4008-47F4-A04D-3C88503B2AFA}" dt="2021-10-13T06:52:58.520" v="2653"/>
          <ac:spMkLst>
            <pc:docMk/>
            <pc:sldMk cId="4051630117" sldId="1163"/>
            <ac:spMk id="7" creationId="{581C5AA6-4524-4D74-813D-B10FBA2A1921}"/>
          </ac:spMkLst>
        </pc:spChg>
        <pc:graphicFrameChg chg="mod modGraphic">
          <ac:chgData name="武本泰幸 / TAKEMOTO，YASUYUKI" userId="285cbb2b-eae0-43ba-a700-585bfd3dd728" providerId="ADAL" clId="{442B332B-4008-47F4-A04D-3C88503B2AFA}" dt="2021-10-13T06:52:12.746" v="2338" actId="1076"/>
          <ac:graphicFrameMkLst>
            <pc:docMk/>
            <pc:sldMk cId="4051630117" sldId="1163"/>
            <ac:graphicFrameMk id="9" creationId="{3E633803-ED12-447F-B066-0D3AF7745337}"/>
          </ac:graphicFrameMkLst>
        </pc:graphicFrameChg>
      </pc:sldChg>
      <pc:sldChg chg="modSp mod">
        <pc:chgData name="武本泰幸 / TAKEMOTO，YASUYUKI" userId="285cbb2b-eae0-43ba-a700-585bfd3dd728" providerId="ADAL" clId="{442B332B-4008-47F4-A04D-3C88503B2AFA}" dt="2021-10-13T05:26:45.478" v="2283"/>
        <pc:sldMkLst>
          <pc:docMk/>
          <pc:sldMk cId="1173101996" sldId="3152"/>
        </pc:sldMkLst>
        <pc:spChg chg="mod">
          <ac:chgData name="武本泰幸 / TAKEMOTO，YASUYUKI" userId="285cbb2b-eae0-43ba-a700-585bfd3dd728" providerId="ADAL" clId="{442B332B-4008-47F4-A04D-3C88503B2AFA}" dt="2021-10-13T05:25:02.560" v="2227" actId="1076"/>
          <ac:spMkLst>
            <pc:docMk/>
            <pc:sldMk cId="1173101996" sldId="3152"/>
            <ac:spMk id="8" creationId="{081BC054-C078-4C47-B528-9C204D37FD13}"/>
          </ac:spMkLst>
        </pc:spChg>
        <pc:spChg chg="mod">
          <ac:chgData name="武本泰幸 / TAKEMOTO，YASUYUKI" userId="285cbb2b-eae0-43ba-a700-585bfd3dd728" providerId="ADAL" clId="{442B332B-4008-47F4-A04D-3C88503B2AFA}" dt="2021-10-13T05:26:45.478" v="2283"/>
          <ac:spMkLst>
            <pc:docMk/>
            <pc:sldMk cId="1173101996" sldId="3152"/>
            <ac:spMk id="11" creationId="{AF197730-C1B4-4E31-AC75-28D61ACFD145}"/>
          </ac:spMkLst>
        </pc:spChg>
      </pc:sldChg>
      <pc:sldChg chg="addSp modSp mod">
        <pc:chgData name="武本泰幸 / TAKEMOTO，YASUYUKI" userId="285cbb2b-eae0-43ba-a700-585bfd3dd728" providerId="ADAL" clId="{442B332B-4008-47F4-A04D-3C88503B2AFA}" dt="2021-10-13T05:24:06.300" v="2226"/>
        <pc:sldMkLst>
          <pc:docMk/>
          <pc:sldMk cId="3637941191" sldId="3169"/>
        </pc:sldMkLst>
        <pc:spChg chg="mod">
          <ac:chgData name="武本泰幸 / TAKEMOTO，YASUYUKI" userId="285cbb2b-eae0-43ba-a700-585bfd3dd728" providerId="ADAL" clId="{442B332B-4008-47F4-A04D-3C88503B2AFA}" dt="2021-10-13T05:22:56.778" v="2159" actId="1035"/>
          <ac:spMkLst>
            <pc:docMk/>
            <pc:sldMk cId="3637941191" sldId="3169"/>
            <ac:spMk id="8" creationId="{E33EA08A-F609-42D2-B0AB-66160A88A639}"/>
          </ac:spMkLst>
        </pc:spChg>
        <pc:spChg chg="mod">
          <ac:chgData name="武本泰幸 / TAKEMOTO，YASUYUKI" userId="285cbb2b-eae0-43ba-a700-585bfd3dd728" providerId="ADAL" clId="{442B332B-4008-47F4-A04D-3C88503B2AFA}" dt="2021-10-13T05:23:00.741" v="2164" actId="1035"/>
          <ac:spMkLst>
            <pc:docMk/>
            <pc:sldMk cId="3637941191" sldId="3169"/>
            <ac:spMk id="9" creationId="{67DD17DA-41CB-4CA6-B3C2-94B0617333EF}"/>
          </ac:spMkLst>
        </pc:spChg>
        <pc:spChg chg="mod">
          <ac:chgData name="武本泰幸 / TAKEMOTO，YASUYUKI" userId="285cbb2b-eae0-43ba-a700-585bfd3dd728" providerId="ADAL" clId="{442B332B-4008-47F4-A04D-3C88503B2AFA}" dt="2021-10-13T05:23:10.479" v="2173" actId="1035"/>
          <ac:spMkLst>
            <pc:docMk/>
            <pc:sldMk cId="3637941191" sldId="3169"/>
            <ac:spMk id="11" creationId="{13388BB0-20E6-416E-B78C-9FD570E39EFC}"/>
          </ac:spMkLst>
        </pc:spChg>
        <pc:spChg chg="mod">
          <ac:chgData name="武本泰幸 / TAKEMOTO，YASUYUKI" userId="285cbb2b-eae0-43ba-a700-585bfd3dd728" providerId="ADAL" clId="{442B332B-4008-47F4-A04D-3C88503B2AFA}" dt="2021-10-13T05:23:27.865" v="2182" actId="1035"/>
          <ac:spMkLst>
            <pc:docMk/>
            <pc:sldMk cId="3637941191" sldId="3169"/>
            <ac:spMk id="12" creationId="{961E38E8-E603-4D6A-AAD5-99C2285B7E76}"/>
          </ac:spMkLst>
        </pc:spChg>
        <pc:spChg chg="mod">
          <ac:chgData name="武本泰幸 / TAKEMOTO，YASUYUKI" userId="285cbb2b-eae0-43ba-a700-585bfd3dd728" providerId="ADAL" clId="{442B332B-4008-47F4-A04D-3C88503B2AFA}" dt="2021-10-13T05:23:37.701" v="2194" actId="1035"/>
          <ac:spMkLst>
            <pc:docMk/>
            <pc:sldMk cId="3637941191" sldId="3169"/>
            <ac:spMk id="13" creationId="{BF57FBCA-7982-472A-A819-23C13B55BEE0}"/>
          </ac:spMkLst>
        </pc:spChg>
        <pc:spChg chg="mod">
          <ac:chgData name="武本泰幸 / TAKEMOTO，YASUYUKI" userId="285cbb2b-eae0-43ba-a700-585bfd3dd728" providerId="ADAL" clId="{442B332B-4008-47F4-A04D-3C88503B2AFA}" dt="2021-10-13T05:24:06.300" v="2226"/>
          <ac:spMkLst>
            <pc:docMk/>
            <pc:sldMk cId="3637941191" sldId="3169"/>
            <ac:spMk id="16" creationId="{9C42A575-FBED-4456-9422-96DE62FD0A64}"/>
          </ac:spMkLst>
        </pc:spChg>
        <pc:spChg chg="add mod">
          <ac:chgData name="武本泰幸 / TAKEMOTO，YASUYUKI" userId="285cbb2b-eae0-43ba-a700-585bfd3dd728" providerId="ADAL" clId="{442B332B-4008-47F4-A04D-3C88503B2AFA}" dt="2021-10-13T05:23:05.830" v="2170" actId="1035"/>
          <ac:spMkLst>
            <pc:docMk/>
            <pc:sldMk cId="3637941191" sldId="3169"/>
            <ac:spMk id="17" creationId="{72046444-1CD4-4CDD-9365-537B5CFC12C2}"/>
          </ac:spMkLst>
        </pc:spChg>
      </pc:sldChg>
      <pc:sldChg chg="modSp add mod">
        <pc:chgData name="武本泰幸 / TAKEMOTO，YASUYUKI" userId="285cbb2b-eae0-43ba-a700-585bfd3dd728" providerId="ADAL" clId="{442B332B-4008-47F4-A04D-3C88503B2AFA}" dt="2021-10-13T12:04:04.788" v="5637"/>
        <pc:sldMkLst>
          <pc:docMk/>
          <pc:sldMk cId="3544084572" sldId="3170"/>
        </pc:sldMkLst>
        <pc:spChg chg="mod">
          <ac:chgData name="武本泰幸 / TAKEMOTO，YASUYUKI" userId="285cbb2b-eae0-43ba-a700-585bfd3dd728" providerId="ADAL" clId="{442B332B-4008-47F4-A04D-3C88503B2AFA}" dt="2021-10-13T12:04:04.788" v="5637"/>
          <ac:spMkLst>
            <pc:docMk/>
            <pc:sldMk cId="3544084572" sldId="3170"/>
            <ac:spMk id="15" creationId="{19BB9C8B-8AB2-47BB-AC42-5A5580D6465F}"/>
          </ac:spMkLst>
        </pc:spChg>
      </pc:sldChg>
      <pc:sldChg chg="modSp mod">
        <pc:chgData name="武本泰幸 / TAKEMOTO，YASUYUKI" userId="285cbb2b-eae0-43ba-a700-585bfd3dd728" providerId="ADAL" clId="{442B332B-4008-47F4-A04D-3C88503B2AFA}" dt="2021-10-13T08:10:31.786" v="3229"/>
        <pc:sldMkLst>
          <pc:docMk/>
          <pc:sldMk cId="1312770305" sldId="3173"/>
        </pc:sldMkLst>
        <pc:spChg chg="mod">
          <ac:chgData name="武本泰幸 / TAKEMOTO，YASUYUKI" userId="285cbb2b-eae0-43ba-a700-585bfd3dd728" providerId="ADAL" clId="{442B332B-4008-47F4-A04D-3C88503B2AFA}" dt="2021-10-13T08:10:20.610" v="3205"/>
          <ac:spMkLst>
            <pc:docMk/>
            <pc:sldMk cId="1312770305" sldId="3173"/>
            <ac:spMk id="36" creationId="{22E47DB6-CADC-48AB-AB25-52A8D9719C53}"/>
          </ac:spMkLst>
        </pc:spChg>
        <pc:graphicFrameChg chg="mod modGraphic">
          <ac:chgData name="武本泰幸 / TAKEMOTO，YASUYUKI" userId="285cbb2b-eae0-43ba-a700-585bfd3dd728" providerId="ADAL" clId="{442B332B-4008-47F4-A04D-3C88503B2AFA}" dt="2021-10-13T08:10:31.786" v="3229"/>
          <ac:graphicFrameMkLst>
            <pc:docMk/>
            <pc:sldMk cId="1312770305" sldId="3173"/>
            <ac:graphicFrameMk id="26" creationId="{25793982-84A4-4419-B01F-63C7339C321E}"/>
          </ac:graphicFrameMkLst>
        </pc:graphicFrameChg>
      </pc:sldChg>
      <pc:sldChg chg="modSp mod">
        <pc:chgData name="武本泰幸 / TAKEMOTO，YASUYUKI" userId="285cbb2b-eae0-43ba-a700-585bfd3dd728" providerId="ADAL" clId="{442B332B-4008-47F4-A04D-3C88503B2AFA}" dt="2021-10-13T06:49:30.002" v="2285" actId="6549"/>
        <pc:sldMkLst>
          <pc:docMk/>
          <pc:sldMk cId="3938980562" sldId="3174"/>
        </pc:sldMkLst>
        <pc:spChg chg="mod">
          <ac:chgData name="武本泰幸 / TAKEMOTO，YASUYUKI" userId="285cbb2b-eae0-43ba-a700-585bfd3dd728" providerId="ADAL" clId="{442B332B-4008-47F4-A04D-3C88503B2AFA}" dt="2021-10-13T06:49:30.002" v="2285" actId="6549"/>
          <ac:spMkLst>
            <pc:docMk/>
            <pc:sldMk cId="3938980562" sldId="3174"/>
            <ac:spMk id="18" creationId="{8FAB7CCF-F6EB-4EE3-99BF-D374B13CF163}"/>
          </ac:spMkLst>
        </pc:spChg>
      </pc:sldChg>
      <pc:sldChg chg="addSp delSp modSp mod">
        <pc:chgData name="武本泰幸 / TAKEMOTO，YASUYUKI" userId="285cbb2b-eae0-43ba-a700-585bfd3dd728" providerId="ADAL" clId="{442B332B-4008-47F4-A04D-3C88503B2AFA}" dt="2021-10-13T08:21:17.799" v="3333"/>
        <pc:sldMkLst>
          <pc:docMk/>
          <pc:sldMk cId="3599371099" sldId="3178"/>
        </pc:sldMkLst>
        <pc:spChg chg="del">
          <ac:chgData name="武本泰幸 / TAKEMOTO，YASUYUKI" userId="285cbb2b-eae0-43ba-a700-585bfd3dd728" providerId="ADAL" clId="{442B332B-4008-47F4-A04D-3C88503B2AFA}" dt="2021-10-13T08:12:50.998" v="3239" actId="478"/>
          <ac:spMkLst>
            <pc:docMk/>
            <pc:sldMk cId="3599371099" sldId="3178"/>
            <ac:spMk id="9" creationId="{09B51D23-142D-4CFE-A57B-40CE19EB48EF}"/>
          </ac:spMkLst>
        </pc:spChg>
        <pc:spChg chg="del">
          <ac:chgData name="武本泰幸 / TAKEMOTO，YASUYUKI" userId="285cbb2b-eae0-43ba-a700-585bfd3dd728" providerId="ADAL" clId="{442B332B-4008-47F4-A04D-3C88503B2AFA}" dt="2021-10-13T08:14:52.890" v="3265" actId="478"/>
          <ac:spMkLst>
            <pc:docMk/>
            <pc:sldMk cId="3599371099" sldId="3178"/>
            <ac:spMk id="10" creationId="{BDD1AD79-9AD6-4D4F-AD31-81E3390C2AE4}"/>
          </ac:spMkLst>
        </pc:spChg>
        <pc:spChg chg="add mod">
          <ac:chgData name="武本泰幸 / TAKEMOTO，YASUYUKI" userId="285cbb2b-eae0-43ba-a700-585bfd3dd728" providerId="ADAL" clId="{442B332B-4008-47F4-A04D-3C88503B2AFA}" dt="2021-10-13T08:12:55.936" v="3241" actId="1076"/>
          <ac:spMkLst>
            <pc:docMk/>
            <pc:sldMk cId="3599371099" sldId="3178"/>
            <ac:spMk id="11" creationId="{6E8D28D3-6884-4BCB-8F61-94081A67E124}"/>
          </ac:spMkLst>
        </pc:spChg>
        <pc:spChg chg="add mod">
          <ac:chgData name="武本泰幸 / TAKEMOTO，YASUYUKI" userId="285cbb2b-eae0-43ba-a700-585bfd3dd728" providerId="ADAL" clId="{442B332B-4008-47F4-A04D-3C88503B2AFA}" dt="2021-10-13T08:13:10.146" v="3243" actId="1076"/>
          <ac:spMkLst>
            <pc:docMk/>
            <pc:sldMk cId="3599371099" sldId="3178"/>
            <ac:spMk id="12" creationId="{39F28668-A4E6-4180-B8DC-3C0BBB19E5AA}"/>
          </ac:spMkLst>
        </pc:spChg>
        <pc:spChg chg="mod">
          <ac:chgData name="武本泰幸 / TAKEMOTO，YASUYUKI" userId="285cbb2b-eae0-43ba-a700-585bfd3dd728" providerId="ADAL" clId="{442B332B-4008-47F4-A04D-3C88503B2AFA}" dt="2021-10-13T08:21:17.799" v="3333"/>
          <ac:spMkLst>
            <pc:docMk/>
            <pc:sldMk cId="3599371099" sldId="3178"/>
            <ac:spMk id="15" creationId="{F16ED8D1-3D47-4174-B546-3BD82C769E93}"/>
          </ac:spMkLst>
        </pc:spChg>
        <pc:graphicFrameChg chg="mod modGraphic">
          <ac:chgData name="武本泰幸 / TAKEMOTO，YASUYUKI" userId="285cbb2b-eae0-43ba-a700-585bfd3dd728" providerId="ADAL" clId="{442B332B-4008-47F4-A04D-3C88503B2AFA}" dt="2021-10-13T08:15:08.703" v="3268" actId="255"/>
          <ac:graphicFrameMkLst>
            <pc:docMk/>
            <pc:sldMk cId="3599371099" sldId="3178"/>
            <ac:graphicFrameMk id="6" creationId="{60204D75-939A-4A68-A07B-DA21F5AB7B1B}"/>
          </ac:graphicFrameMkLst>
        </pc:graphicFrameChg>
      </pc:sldChg>
      <pc:sldChg chg="addSp modSp mod">
        <pc:chgData name="武本泰幸 / TAKEMOTO，YASUYUKI" userId="285cbb2b-eae0-43ba-a700-585bfd3dd728" providerId="ADAL" clId="{442B332B-4008-47F4-A04D-3C88503B2AFA}" dt="2021-10-13T08:09:45.695" v="3172" actId="113"/>
        <pc:sldMkLst>
          <pc:docMk/>
          <pc:sldMk cId="2563207306" sldId="3179"/>
        </pc:sldMkLst>
        <pc:spChg chg="add mod">
          <ac:chgData name="武本泰幸 / TAKEMOTO，YASUYUKI" userId="285cbb2b-eae0-43ba-a700-585bfd3dd728" providerId="ADAL" clId="{442B332B-4008-47F4-A04D-3C88503B2AFA}" dt="2021-10-13T08:03:12.686" v="3135" actId="14100"/>
          <ac:spMkLst>
            <pc:docMk/>
            <pc:sldMk cId="2563207306" sldId="3179"/>
            <ac:spMk id="2" creationId="{5B0C3DE3-7B96-4DF1-8025-3285DBE07C80}"/>
          </ac:spMkLst>
        </pc:spChg>
        <pc:spChg chg="add mod">
          <ac:chgData name="武本泰幸 / TAKEMOTO，YASUYUKI" userId="285cbb2b-eae0-43ba-a700-585bfd3dd728" providerId="ADAL" clId="{442B332B-4008-47F4-A04D-3C88503B2AFA}" dt="2021-10-13T08:03:32.259" v="3138" actId="14100"/>
          <ac:spMkLst>
            <pc:docMk/>
            <pc:sldMk cId="2563207306" sldId="3179"/>
            <ac:spMk id="7" creationId="{71670CB7-34A0-4902-ABEC-329EA5F1671B}"/>
          </ac:spMkLst>
        </pc:spChg>
        <pc:spChg chg="mod">
          <ac:chgData name="武本泰幸 / TAKEMOTO，YASUYUKI" userId="285cbb2b-eae0-43ba-a700-585bfd3dd728" providerId="ADAL" clId="{442B332B-4008-47F4-A04D-3C88503B2AFA}" dt="2021-10-13T08:09:45.695" v="3172" actId="113"/>
          <ac:spMkLst>
            <pc:docMk/>
            <pc:sldMk cId="2563207306" sldId="3179"/>
            <ac:spMk id="12" creationId="{C20EE6C9-64C7-480A-9368-18348E49A990}"/>
          </ac:spMkLst>
        </pc:spChg>
      </pc:sldChg>
      <pc:sldChg chg="modSp mod">
        <pc:chgData name="武本泰幸 / TAKEMOTO，YASUYUKI" userId="285cbb2b-eae0-43ba-a700-585bfd3dd728" providerId="ADAL" clId="{442B332B-4008-47F4-A04D-3C88503B2AFA}" dt="2021-10-13T12:03:28.013" v="5627"/>
        <pc:sldMkLst>
          <pc:docMk/>
          <pc:sldMk cId="1683682241" sldId="3180"/>
        </pc:sldMkLst>
        <pc:spChg chg="mod">
          <ac:chgData name="武本泰幸 / TAKEMOTO，YASUYUKI" userId="285cbb2b-eae0-43ba-a700-585bfd3dd728" providerId="ADAL" clId="{442B332B-4008-47F4-A04D-3C88503B2AFA}" dt="2021-10-13T12:03:28.013" v="5627"/>
          <ac:spMkLst>
            <pc:docMk/>
            <pc:sldMk cId="1683682241" sldId="3180"/>
            <ac:spMk id="15" creationId="{F16ED8D1-3D47-4174-B546-3BD82C769E93}"/>
          </ac:spMkLst>
        </pc:spChg>
      </pc:sldChg>
      <pc:sldChg chg="modSp mod">
        <pc:chgData name="武本泰幸 / TAKEMOTO，YASUYUKI" userId="285cbb2b-eae0-43ba-a700-585bfd3dd728" providerId="ADAL" clId="{442B332B-4008-47F4-A04D-3C88503B2AFA}" dt="2021-10-13T12:04:20.805" v="5651"/>
        <pc:sldMkLst>
          <pc:docMk/>
          <pc:sldMk cId="1181677607" sldId="3181"/>
        </pc:sldMkLst>
        <pc:spChg chg="mod">
          <ac:chgData name="武本泰幸 / TAKEMOTO，YASUYUKI" userId="285cbb2b-eae0-43ba-a700-585bfd3dd728" providerId="ADAL" clId="{442B332B-4008-47F4-A04D-3C88503B2AFA}" dt="2021-09-01T12:06:23.339" v="43" actId="20577"/>
          <ac:spMkLst>
            <pc:docMk/>
            <pc:sldMk cId="1181677607" sldId="3181"/>
            <ac:spMk id="8" creationId="{D6C7059F-3DF3-4120-886B-BBC66951AF12}"/>
          </ac:spMkLst>
        </pc:spChg>
        <pc:spChg chg="mod">
          <ac:chgData name="武本泰幸 / TAKEMOTO，YASUYUKI" userId="285cbb2b-eae0-43ba-a700-585bfd3dd728" providerId="ADAL" clId="{442B332B-4008-47F4-A04D-3C88503B2AFA}" dt="2021-10-13T12:04:20.805" v="5651"/>
          <ac:spMkLst>
            <pc:docMk/>
            <pc:sldMk cId="1181677607" sldId="3181"/>
            <ac:spMk id="15" creationId="{F16ED8D1-3D47-4174-B546-3BD82C769E93}"/>
          </ac:spMkLst>
        </pc:spChg>
      </pc:sldChg>
      <pc:sldChg chg="addSp modSp mod">
        <pc:chgData name="武本泰幸 / TAKEMOTO，YASUYUKI" userId="285cbb2b-eae0-43ba-a700-585bfd3dd728" providerId="ADAL" clId="{442B332B-4008-47F4-A04D-3C88503B2AFA}" dt="2021-10-13T12:04:26.970" v="5655"/>
        <pc:sldMkLst>
          <pc:docMk/>
          <pc:sldMk cId="2028239118" sldId="3182"/>
        </pc:sldMkLst>
        <pc:spChg chg="mod">
          <ac:chgData name="武本泰幸 / TAKEMOTO，YASUYUKI" userId="285cbb2b-eae0-43ba-a700-585bfd3dd728" providerId="ADAL" clId="{442B332B-4008-47F4-A04D-3C88503B2AFA}" dt="2021-09-01T12:10:21.989" v="218"/>
          <ac:spMkLst>
            <pc:docMk/>
            <pc:sldMk cId="2028239118" sldId="3182"/>
            <ac:spMk id="8" creationId="{D6C7059F-3DF3-4120-886B-BBC66951AF12}"/>
          </ac:spMkLst>
        </pc:spChg>
        <pc:spChg chg="mod">
          <ac:chgData name="武本泰幸 / TAKEMOTO，YASUYUKI" userId="285cbb2b-eae0-43ba-a700-585bfd3dd728" providerId="ADAL" clId="{442B332B-4008-47F4-A04D-3C88503B2AFA}" dt="2021-10-13T12:04:26.970" v="5655"/>
          <ac:spMkLst>
            <pc:docMk/>
            <pc:sldMk cId="2028239118" sldId="3182"/>
            <ac:spMk id="15" creationId="{F16ED8D1-3D47-4174-B546-3BD82C769E93}"/>
          </ac:spMkLst>
        </pc:spChg>
        <pc:spChg chg="mod">
          <ac:chgData name="武本泰幸 / TAKEMOTO，YASUYUKI" userId="285cbb2b-eae0-43ba-a700-585bfd3dd728" providerId="ADAL" clId="{442B332B-4008-47F4-A04D-3C88503B2AFA}" dt="2021-09-01T12:07:57.336" v="46" actId="1076"/>
          <ac:spMkLst>
            <pc:docMk/>
            <pc:sldMk cId="2028239118" sldId="3182"/>
            <ac:spMk id="17" creationId="{1CD79846-CD98-4A57-B8B5-4140796B96E6}"/>
          </ac:spMkLst>
        </pc:spChg>
        <pc:spChg chg="mod">
          <ac:chgData name="武本泰幸 / TAKEMOTO，YASUYUKI" userId="285cbb2b-eae0-43ba-a700-585bfd3dd728" providerId="ADAL" clId="{442B332B-4008-47F4-A04D-3C88503B2AFA}" dt="2021-09-01T12:07:57.336" v="46" actId="1076"/>
          <ac:spMkLst>
            <pc:docMk/>
            <pc:sldMk cId="2028239118" sldId="3182"/>
            <ac:spMk id="18" creationId="{AC75CB83-7ECD-48B2-94B4-CA0132C278C2}"/>
          </ac:spMkLst>
        </pc:spChg>
        <pc:picChg chg="add mod">
          <ac:chgData name="武本泰幸 / TAKEMOTO，YASUYUKI" userId="285cbb2b-eae0-43ba-a700-585bfd3dd728" providerId="ADAL" clId="{442B332B-4008-47F4-A04D-3C88503B2AFA}" dt="2021-09-01T12:09:26.766" v="52" actId="14100"/>
          <ac:picMkLst>
            <pc:docMk/>
            <pc:sldMk cId="2028239118" sldId="3182"/>
            <ac:picMk id="4" creationId="{75EAA42E-0ED1-4EB1-AE73-C75E34D9A3E0}"/>
          </ac:picMkLst>
        </pc:picChg>
        <pc:picChg chg="mod">
          <ac:chgData name="武本泰幸 / TAKEMOTO，YASUYUKI" userId="285cbb2b-eae0-43ba-a700-585bfd3dd728" providerId="ADAL" clId="{442B332B-4008-47F4-A04D-3C88503B2AFA}" dt="2021-09-01T12:07:57.336" v="46" actId="1076"/>
          <ac:picMkLst>
            <pc:docMk/>
            <pc:sldMk cId="2028239118" sldId="3182"/>
            <ac:picMk id="12" creationId="{62C655AB-8307-4629-908A-F3B67DE52250}"/>
          </ac:picMkLst>
        </pc:picChg>
      </pc:sldChg>
      <pc:sldChg chg="modSp mod ord">
        <pc:chgData name="武本泰幸 / TAKEMOTO，YASUYUKI" userId="285cbb2b-eae0-43ba-a700-585bfd3dd728" providerId="ADAL" clId="{442B332B-4008-47F4-A04D-3C88503B2AFA}" dt="2021-10-13T08:49:18.913" v="4517"/>
        <pc:sldMkLst>
          <pc:docMk/>
          <pc:sldMk cId="3227076350" sldId="3184"/>
        </pc:sldMkLst>
        <pc:spChg chg="mod">
          <ac:chgData name="武本泰幸 / TAKEMOTO，YASUYUKI" userId="285cbb2b-eae0-43ba-a700-585bfd3dd728" providerId="ADAL" clId="{442B332B-4008-47F4-A04D-3C88503B2AFA}" dt="2021-10-13T08:49:18.913" v="4517"/>
          <ac:spMkLst>
            <pc:docMk/>
            <pc:sldMk cId="3227076350" sldId="3184"/>
            <ac:spMk id="6" creationId="{26E00152-EC7A-453D-B95C-EC33ADE86268}"/>
          </ac:spMkLst>
        </pc:spChg>
        <pc:spChg chg="mod">
          <ac:chgData name="武本泰幸 / TAKEMOTO，YASUYUKI" userId="285cbb2b-eae0-43ba-a700-585bfd3dd728" providerId="ADAL" clId="{442B332B-4008-47F4-A04D-3C88503B2AFA}" dt="2021-10-13T08:22:18.191" v="3356"/>
          <ac:spMkLst>
            <pc:docMk/>
            <pc:sldMk cId="3227076350" sldId="3184"/>
            <ac:spMk id="15" creationId="{F16ED8D1-3D47-4174-B546-3BD82C769E93}"/>
          </ac:spMkLst>
        </pc:spChg>
        <pc:spChg chg="mod">
          <ac:chgData name="武本泰幸 / TAKEMOTO，YASUYUKI" userId="285cbb2b-eae0-43ba-a700-585bfd3dd728" providerId="ADAL" clId="{442B332B-4008-47F4-A04D-3C88503B2AFA}" dt="2021-10-13T08:49:01.689" v="4472" actId="1076"/>
          <ac:spMkLst>
            <pc:docMk/>
            <pc:sldMk cId="3227076350" sldId="3184"/>
            <ac:spMk id="21" creationId="{FA67BCAA-3015-43E3-B968-7886B1A8027D}"/>
          </ac:spMkLst>
        </pc:spChg>
      </pc:sldChg>
      <pc:sldChg chg="modSp mod">
        <pc:chgData name="武本泰幸 / TAKEMOTO，YASUYUKI" userId="285cbb2b-eae0-43ba-a700-585bfd3dd728" providerId="ADAL" clId="{442B332B-4008-47F4-A04D-3C88503B2AFA}" dt="2021-10-13T12:22:04.320" v="6962"/>
        <pc:sldMkLst>
          <pc:docMk/>
          <pc:sldMk cId="1585717790" sldId="3186"/>
        </pc:sldMkLst>
        <pc:spChg chg="mod">
          <ac:chgData name="武本泰幸 / TAKEMOTO，YASUYUKI" userId="285cbb2b-eae0-43ba-a700-585bfd3dd728" providerId="ADAL" clId="{442B332B-4008-47F4-A04D-3C88503B2AFA}" dt="2021-10-13T12:22:04.320" v="6962"/>
          <ac:spMkLst>
            <pc:docMk/>
            <pc:sldMk cId="1585717790" sldId="3186"/>
            <ac:spMk id="15" creationId="{F16ED8D1-3D47-4174-B546-3BD82C769E93}"/>
          </ac:spMkLst>
        </pc:spChg>
      </pc:sldChg>
      <pc:sldChg chg="modSp mod">
        <pc:chgData name="武本泰幸 / TAKEMOTO，YASUYUKI" userId="285cbb2b-eae0-43ba-a700-585bfd3dd728" providerId="ADAL" clId="{442B332B-4008-47F4-A04D-3C88503B2AFA}" dt="2021-10-13T12:22:08.802" v="6965"/>
        <pc:sldMkLst>
          <pc:docMk/>
          <pc:sldMk cId="2867387746" sldId="3187"/>
        </pc:sldMkLst>
        <pc:spChg chg="mod">
          <ac:chgData name="武本泰幸 / TAKEMOTO，YASUYUKI" userId="285cbb2b-eae0-43ba-a700-585bfd3dd728" providerId="ADAL" clId="{442B332B-4008-47F4-A04D-3C88503B2AFA}" dt="2021-10-13T12:22:08.802" v="6965"/>
          <ac:spMkLst>
            <pc:docMk/>
            <pc:sldMk cId="2867387746" sldId="3187"/>
            <ac:spMk id="39" creationId="{C32432AC-A875-4E3F-AFFE-6AC85090754B}"/>
          </ac:spMkLst>
        </pc:spChg>
      </pc:sldChg>
      <pc:sldChg chg="modSp mod">
        <pc:chgData name="武本泰幸 / TAKEMOTO，YASUYUKI" userId="285cbb2b-eae0-43ba-a700-585bfd3dd728" providerId="ADAL" clId="{442B332B-4008-47F4-A04D-3C88503B2AFA}" dt="2021-10-13T12:22:17.977" v="6968"/>
        <pc:sldMkLst>
          <pc:docMk/>
          <pc:sldMk cId="3343667758" sldId="3188"/>
        </pc:sldMkLst>
        <pc:spChg chg="mod">
          <ac:chgData name="武本泰幸 / TAKEMOTO，YASUYUKI" userId="285cbb2b-eae0-43ba-a700-585bfd3dd728" providerId="ADAL" clId="{442B332B-4008-47F4-A04D-3C88503B2AFA}" dt="2021-10-13T12:22:17.977" v="6968"/>
          <ac:spMkLst>
            <pc:docMk/>
            <pc:sldMk cId="3343667758" sldId="3188"/>
            <ac:spMk id="16" creationId="{7E5ABF68-5758-4835-BD0B-F66C0FCB7115}"/>
          </ac:spMkLst>
        </pc:spChg>
      </pc:sldChg>
      <pc:sldChg chg="modSp mod ord">
        <pc:chgData name="武本泰幸 / TAKEMOTO，YASUYUKI" userId="285cbb2b-eae0-43ba-a700-585bfd3dd728" providerId="ADAL" clId="{442B332B-4008-47F4-A04D-3C88503B2AFA}" dt="2021-10-13T08:16:14.198" v="3307"/>
        <pc:sldMkLst>
          <pc:docMk/>
          <pc:sldMk cId="570212553" sldId="3189"/>
        </pc:sldMkLst>
        <pc:spChg chg="mod">
          <ac:chgData name="武本泰幸 / TAKEMOTO，YASUYUKI" userId="285cbb2b-eae0-43ba-a700-585bfd3dd728" providerId="ADAL" clId="{442B332B-4008-47F4-A04D-3C88503B2AFA}" dt="2021-10-13T08:11:24.232" v="3231"/>
          <ac:spMkLst>
            <pc:docMk/>
            <pc:sldMk cId="570212553" sldId="3189"/>
            <ac:spMk id="2" creationId="{00000000-0000-0000-0000-000000000000}"/>
          </ac:spMkLst>
        </pc:spChg>
        <pc:spChg chg="mod">
          <ac:chgData name="武本泰幸 / TAKEMOTO，YASUYUKI" userId="285cbb2b-eae0-43ba-a700-585bfd3dd728" providerId="ADAL" clId="{442B332B-4008-47F4-A04D-3C88503B2AFA}" dt="2021-10-13T08:11:12.336" v="3230"/>
          <ac:spMkLst>
            <pc:docMk/>
            <pc:sldMk cId="570212553" sldId="3189"/>
            <ac:spMk id="13" creationId="{8A4FB650-3184-4377-8007-D7D53506C4DA}"/>
          </ac:spMkLst>
        </pc:spChg>
        <pc:spChg chg="mod">
          <ac:chgData name="武本泰幸 / TAKEMOTO，YASUYUKI" userId="285cbb2b-eae0-43ba-a700-585bfd3dd728" providerId="ADAL" clId="{442B332B-4008-47F4-A04D-3C88503B2AFA}" dt="2021-10-13T08:16:14.198" v="3307"/>
          <ac:spMkLst>
            <pc:docMk/>
            <pc:sldMk cId="570212553" sldId="3189"/>
            <ac:spMk id="21" creationId="{C09A3083-7BB4-406D-A880-5D176CFC5F5A}"/>
          </ac:spMkLst>
        </pc:spChg>
        <pc:graphicFrameChg chg="mod">
          <ac:chgData name="武本泰幸 / TAKEMOTO，YASUYUKI" userId="285cbb2b-eae0-43ba-a700-585bfd3dd728" providerId="ADAL" clId="{442B332B-4008-47F4-A04D-3C88503B2AFA}" dt="2021-10-13T08:11:35.876" v="3233"/>
          <ac:graphicFrameMkLst>
            <pc:docMk/>
            <pc:sldMk cId="570212553" sldId="3189"/>
            <ac:graphicFrameMk id="12" creationId="{9BF8B54F-B4D2-402C-B2F1-EB6BB54EB915}"/>
          </ac:graphicFrameMkLst>
        </pc:graphicFrameChg>
      </pc:sldChg>
      <pc:sldChg chg="modSp mod ord">
        <pc:chgData name="武本泰幸 / TAKEMOTO，YASUYUKI" userId="285cbb2b-eae0-43ba-a700-585bfd3dd728" providerId="ADAL" clId="{442B332B-4008-47F4-A04D-3C88503B2AFA}" dt="2021-10-13T12:06:17.235" v="5680"/>
        <pc:sldMkLst>
          <pc:docMk/>
          <pc:sldMk cId="1764379152" sldId="3190"/>
        </pc:sldMkLst>
        <pc:spChg chg="mod">
          <ac:chgData name="武本泰幸 / TAKEMOTO，YASUYUKI" userId="285cbb2b-eae0-43ba-a700-585bfd3dd728" providerId="ADAL" clId="{442B332B-4008-47F4-A04D-3C88503B2AFA}" dt="2021-10-13T12:06:17.235" v="5680"/>
          <ac:spMkLst>
            <pc:docMk/>
            <pc:sldMk cId="1764379152" sldId="3190"/>
            <ac:spMk id="16" creationId="{7E5ABF68-5758-4835-BD0B-F66C0FCB7115}"/>
          </ac:spMkLst>
        </pc:spChg>
      </pc:sldChg>
      <pc:sldChg chg="modSp add mod">
        <pc:chgData name="武本泰幸 / TAKEMOTO，YASUYUKI" userId="285cbb2b-eae0-43ba-a700-585bfd3dd728" providerId="ADAL" clId="{442B332B-4008-47F4-A04D-3C88503B2AFA}" dt="2021-10-13T12:04:10.759" v="5641"/>
        <pc:sldMkLst>
          <pc:docMk/>
          <pc:sldMk cId="1435283797" sldId="3191"/>
        </pc:sldMkLst>
        <pc:spChg chg="mod">
          <ac:chgData name="武本泰幸 / TAKEMOTO，YASUYUKI" userId="285cbb2b-eae0-43ba-a700-585bfd3dd728" providerId="ADAL" clId="{442B332B-4008-47F4-A04D-3C88503B2AFA}" dt="2021-10-13T12:04:10.759" v="5641"/>
          <ac:spMkLst>
            <pc:docMk/>
            <pc:sldMk cId="1435283797" sldId="3191"/>
            <ac:spMk id="15" creationId="{19BB9C8B-8AB2-47BB-AC42-5A5580D6465F}"/>
          </ac:spMkLst>
        </pc:spChg>
      </pc:sldChg>
      <pc:sldChg chg="addSp delSp modSp add mod">
        <pc:chgData name="武本泰幸 / TAKEMOTO，YASUYUKI" userId="285cbb2b-eae0-43ba-a700-585bfd3dd728" providerId="ADAL" clId="{442B332B-4008-47F4-A04D-3C88503B2AFA}" dt="2021-10-14T00:33:11.764" v="7321"/>
        <pc:sldMkLst>
          <pc:docMk/>
          <pc:sldMk cId="3722693598" sldId="3192"/>
        </pc:sldMkLst>
        <pc:spChg chg="mod">
          <ac:chgData name="武本泰幸 / TAKEMOTO，YASUYUKI" userId="285cbb2b-eae0-43ba-a700-585bfd3dd728" providerId="ADAL" clId="{442B332B-4008-47F4-A04D-3C88503B2AFA}" dt="2021-10-14T00:33:11.764" v="7321"/>
          <ac:spMkLst>
            <pc:docMk/>
            <pc:sldMk cId="3722693598" sldId="3192"/>
            <ac:spMk id="8" creationId="{D6C7059F-3DF3-4120-886B-BBC66951AF12}"/>
          </ac:spMkLst>
        </pc:spChg>
        <pc:spChg chg="mod">
          <ac:chgData name="武本泰幸 / TAKEMOTO，YASUYUKI" userId="285cbb2b-eae0-43ba-a700-585bfd3dd728" providerId="ADAL" clId="{442B332B-4008-47F4-A04D-3C88503B2AFA}" dt="2021-10-13T12:16:20.986" v="6073"/>
          <ac:spMkLst>
            <pc:docMk/>
            <pc:sldMk cId="3722693598" sldId="3192"/>
            <ac:spMk id="15" creationId="{F16ED8D1-3D47-4174-B546-3BD82C769E93}"/>
          </ac:spMkLst>
        </pc:spChg>
        <pc:spChg chg="del">
          <ac:chgData name="武本泰幸 / TAKEMOTO，YASUYUKI" userId="285cbb2b-eae0-43ba-a700-585bfd3dd728" providerId="ADAL" clId="{442B332B-4008-47F4-A04D-3C88503B2AFA}" dt="2021-09-01T12:10:57.550" v="219" actId="478"/>
          <ac:spMkLst>
            <pc:docMk/>
            <pc:sldMk cId="3722693598" sldId="3192"/>
            <ac:spMk id="17" creationId="{1CD79846-CD98-4A57-B8B5-4140796B96E6}"/>
          </ac:spMkLst>
        </pc:spChg>
        <pc:spChg chg="del">
          <ac:chgData name="武本泰幸 / TAKEMOTO，YASUYUKI" userId="285cbb2b-eae0-43ba-a700-585bfd3dd728" providerId="ADAL" clId="{442B332B-4008-47F4-A04D-3C88503B2AFA}" dt="2021-09-01T12:10:57.550" v="219" actId="478"/>
          <ac:spMkLst>
            <pc:docMk/>
            <pc:sldMk cId="3722693598" sldId="3192"/>
            <ac:spMk id="18" creationId="{AC75CB83-7ECD-48B2-94B4-CA0132C278C2}"/>
          </ac:spMkLst>
        </pc:spChg>
        <pc:graphicFrameChg chg="add mod modGraphic">
          <ac:chgData name="武本泰幸 / TAKEMOTO，YASUYUKI" userId="285cbb2b-eae0-43ba-a700-585bfd3dd728" providerId="ADAL" clId="{442B332B-4008-47F4-A04D-3C88503B2AFA}" dt="2021-10-14T00:29:28.576" v="7314"/>
          <ac:graphicFrameMkLst>
            <pc:docMk/>
            <pc:sldMk cId="3722693598" sldId="3192"/>
            <ac:graphicFrameMk id="2" creationId="{400C9FEF-A35C-44AB-B01C-72A391AB4802}"/>
          </ac:graphicFrameMkLst>
        </pc:graphicFrameChg>
        <pc:picChg chg="del">
          <ac:chgData name="武本泰幸 / TAKEMOTO，YASUYUKI" userId="285cbb2b-eae0-43ba-a700-585bfd3dd728" providerId="ADAL" clId="{442B332B-4008-47F4-A04D-3C88503B2AFA}" dt="2021-09-01T12:10:57.550" v="219" actId="478"/>
          <ac:picMkLst>
            <pc:docMk/>
            <pc:sldMk cId="3722693598" sldId="3192"/>
            <ac:picMk id="12" creationId="{62C655AB-8307-4629-908A-F3B67DE52250}"/>
          </ac:picMkLst>
        </pc:picChg>
      </pc:sldChg>
      <pc:sldChg chg="addSp delSp modSp add mod">
        <pc:chgData name="武本泰幸 / TAKEMOTO，YASUYUKI" userId="285cbb2b-eae0-43ba-a700-585bfd3dd728" providerId="ADAL" clId="{442B332B-4008-47F4-A04D-3C88503B2AFA}" dt="2021-10-13T08:36:22.552" v="4265" actId="14100"/>
        <pc:sldMkLst>
          <pc:docMk/>
          <pc:sldMk cId="3614067082" sldId="3193"/>
        </pc:sldMkLst>
        <pc:spChg chg="del">
          <ac:chgData name="武本泰幸 / TAKEMOTO，YASUYUKI" userId="285cbb2b-eae0-43ba-a700-585bfd3dd728" providerId="ADAL" clId="{442B332B-4008-47F4-A04D-3C88503B2AFA}" dt="2021-10-13T08:25:27.697" v="3377" actId="478"/>
          <ac:spMkLst>
            <pc:docMk/>
            <pc:sldMk cId="3614067082" sldId="3193"/>
            <ac:spMk id="8" creationId="{D6C7059F-3DF3-4120-886B-BBC66951AF12}"/>
          </ac:spMkLst>
        </pc:spChg>
        <pc:spChg chg="add mod">
          <ac:chgData name="武本泰幸 / TAKEMOTO，YASUYUKI" userId="285cbb2b-eae0-43ba-a700-585bfd3dd728" providerId="ADAL" clId="{442B332B-4008-47F4-A04D-3C88503B2AFA}" dt="2021-10-13T08:35:46.417" v="4260"/>
          <ac:spMkLst>
            <pc:docMk/>
            <pc:sldMk cId="3614067082" sldId="3193"/>
            <ac:spMk id="9" creationId="{DA5B3483-8ADD-41A3-842A-B148F323A284}"/>
          </ac:spMkLst>
        </pc:spChg>
        <pc:spChg chg="add mod">
          <ac:chgData name="武本泰幸 / TAKEMOTO，YASUYUKI" userId="285cbb2b-eae0-43ba-a700-585bfd3dd728" providerId="ADAL" clId="{442B332B-4008-47F4-A04D-3C88503B2AFA}" dt="2021-10-13T08:36:12" v="4263" actId="1035"/>
          <ac:spMkLst>
            <pc:docMk/>
            <pc:sldMk cId="3614067082" sldId="3193"/>
            <ac:spMk id="11" creationId="{F5105B77-D868-4585-9854-30369429DA7E}"/>
          </ac:spMkLst>
        </pc:spChg>
        <pc:spChg chg="add mod">
          <ac:chgData name="武本泰幸 / TAKEMOTO，YASUYUKI" userId="285cbb2b-eae0-43ba-a700-585bfd3dd728" providerId="ADAL" clId="{442B332B-4008-47F4-A04D-3C88503B2AFA}" dt="2021-10-13T08:36:12" v="4263" actId="1035"/>
          <ac:spMkLst>
            <pc:docMk/>
            <pc:sldMk cId="3614067082" sldId="3193"/>
            <ac:spMk id="12" creationId="{F8A01DAC-ABA2-4942-940B-5263C4F41087}"/>
          </ac:spMkLst>
        </pc:spChg>
        <pc:spChg chg="add mod">
          <ac:chgData name="武本泰幸 / TAKEMOTO，YASUYUKI" userId="285cbb2b-eae0-43ba-a700-585bfd3dd728" providerId="ADAL" clId="{442B332B-4008-47F4-A04D-3C88503B2AFA}" dt="2021-10-13T08:36:18.210" v="4264" actId="1076"/>
          <ac:spMkLst>
            <pc:docMk/>
            <pc:sldMk cId="3614067082" sldId="3193"/>
            <ac:spMk id="13" creationId="{C483C548-A4D0-4C0C-82B9-F3E3BFA37196}"/>
          </ac:spMkLst>
        </pc:spChg>
        <pc:spChg chg="mod">
          <ac:chgData name="武本泰幸 / TAKEMOTO，YASUYUKI" userId="285cbb2b-eae0-43ba-a700-585bfd3dd728" providerId="ADAL" clId="{442B332B-4008-47F4-A04D-3C88503B2AFA}" dt="2021-10-13T08:25:19.448" v="3376"/>
          <ac:spMkLst>
            <pc:docMk/>
            <pc:sldMk cId="3614067082" sldId="3193"/>
            <ac:spMk id="15" creationId="{F16ED8D1-3D47-4174-B546-3BD82C769E93}"/>
          </ac:spMkLst>
        </pc:spChg>
        <pc:spChg chg="add mod">
          <ac:chgData name="武本泰幸 / TAKEMOTO，YASUYUKI" userId="285cbb2b-eae0-43ba-a700-585bfd3dd728" providerId="ADAL" clId="{442B332B-4008-47F4-A04D-3C88503B2AFA}" dt="2021-10-13T08:36:12" v="4263" actId="1035"/>
          <ac:spMkLst>
            <pc:docMk/>
            <pc:sldMk cId="3614067082" sldId="3193"/>
            <ac:spMk id="16" creationId="{27FB51FE-6CAB-4DAD-8678-156917F4D18C}"/>
          </ac:spMkLst>
        </pc:spChg>
        <pc:spChg chg="add mod">
          <ac:chgData name="武本泰幸 / TAKEMOTO，YASUYUKI" userId="285cbb2b-eae0-43ba-a700-585bfd3dd728" providerId="ADAL" clId="{442B332B-4008-47F4-A04D-3C88503B2AFA}" dt="2021-10-13T08:36:22.552" v="4265" actId="14100"/>
          <ac:spMkLst>
            <pc:docMk/>
            <pc:sldMk cId="3614067082" sldId="3193"/>
            <ac:spMk id="17" creationId="{7A8B8F2D-F511-4E1C-9CC7-D8FAC74DD741}"/>
          </ac:spMkLst>
        </pc:spChg>
        <pc:spChg chg="add mod">
          <ac:chgData name="武本泰幸 / TAKEMOTO，YASUYUKI" userId="285cbb2b-eae0-43ba-a700-585bfd3dd728" providerId="ADAL" clId="{442B332B-4008-47F4-A04D-3C88503B2AFA}" dt="2021-10-13T08:36:12" v="4263" actId="1035"/>
          <ac:spMkLst>
            <pc:docMk/>
            <pc:sldMk cId="3614067082" sldId="3193"/>
            <ac:spMk id="18" creationId="{C6F98F43-01D6-4A70-A5A3-FAC9A06C0131}"/>
          </ac:spMkLst>
        </pc:spChg>
        <pc:spChg chg="add mod">
          <ac:chgData name="武本泰幸 / TAKEMOTO，YASUYUKI" userId="285cbb2b-eae0-43ba-a700-585bfd3dd728" providerId="ADAL" clId="{442B332B-4008-47F4-A04D-3C88503B2AFA}" dt="2021-10-13T08:36:12" v="4263" actId="1035"/>
          <ac:spMkLst>
            <pc:docMk/>
            <pc:sldMk cId="3614067082" sldId="3193"/>
            <ac:spMk id="19" creationId="{D77D38F7-F152-45BB-B967-6DD9BA25A336}"/>
          </ac:spMkLst>
        </pc:spChg>
        <pc:picChg chg="del">
          <ac:chgData name="武本泰幸 / TAKEMOTO，YASUYUKI" userId="285cbb2b-eae0-43ba-a700-585bfd3dd728" providerId="ADAL" clId="{442B332B-4008-47F4-A04D-3C88503B2AFA}" dt="2021-10-13T08:24:55.357" v="3358" actId="478"/>
          <ac:picMkLst>
            <pc:docMk/>
            <pc:sldMk cId="3614067082" sldId="3193"/>
            <ac:picMk id="4" creationId="{3BC9F5F2-8C39-47C5-AD90-FDE2C3D82E46}"/>
          </ac:picMkLst>
        </pc:picChg>
        <pc:picChg chg="add mod">
          <ac:chgData name="武本泰幸 / TAKEMOTO，YASUYUKI" userId="285cbb2b-eae0-43ba-a700-585bfd3dd728" providerId="ADAL" clId="{442B332B-4008-47F4-A04D-3C88503B2AFA}" dt="2021-10-13T08:36:12" v="4263" actId="1035"/>
          <ac:picMkLst>
            <pc:docMk/>
            <pc:sldMk cId="3614067082" sldId="3193"/>
            <ac:picMk id="5" creationId="{110414AE-7682-4F67-9612-80BE2BF5364B}"/>
          </ac:picMkLst>
        </pc:picChg>
        <pc:picChg chg="add mod">
          <ac:chgData name="武本泰幸 / TAKEMOTO，YASUYUKI" userId="285cbb2b-eae0-43ba-a700-585bfd3dd728" providerId="ADAL" clId="{442B332B-4008-47F4-A04D-3C88503B2AFA}" dt="2021-10-13T08:36:12" v="4263" actId="1035"/>
          <ac:picMkLst>
            <pc:docMk/>
            <pc:sldMk cId="3614067082" sldId="3193"/>
            <ac:picMk id="10" creationId="{9A4D9462-7C58-48B5-AD3A-F93AFF369FC1}"/>
          </ac:picMkLst>
        </pc:picChg>
      </pc:sldChg>
      <pc:sldChg chg="addSp delSp modSp add mod">
        <pc:chgData name="武本泰幸 / TAKEMOTO，YASUYUKI" userId="285cbb2b-eae0-43ba-a700-585bfd3dd728" providerId="ADAL" clId="{442B332B-4008-47F4-A04D-3C88503B2AFA}" dt="2021-10-13T08:47:15.663" v="4460" actId="1036"/>
        <pc:sldMkLst>
          <pc:docMk/>
          <pc:sldMk cId="1831889553" sldId="3194"/>
        </pc:sldMkLst>
        <pc:spChg chg="mod">
          <ac:chgData name="武本泰幸 / TAKEMOTO，YASUYUKI" userId="285cbb2b-eae0-43ba-a700-585bfd3dd728" providerId="ADAL" clId="{442B332B-4008-47F4-A04D-3C88503B2AFA}" dt="2021-10-13T08:47:04.651" v="4457"/>
          <ac:spMkLst>
            <pc:docMk/>
            <pc:sldMk cId="1831889553" sldId="3194"/>
            <ac:spMk id="9" creationId="{DA5B3483-8ADD-41A3-842A-B148F323A284}"/>
          </ac:spMkLst>
        </pc:spChg>
        <pc:spChg chg="del">
          <ac:chgData name="武本泰幸 / TAKEMOTO，YASUYUKI" userId="285cbb2b-eae0-43ba-a700-585bfd3dd728" providerId="ADAL" clId="{442B332B-4008-47F4-A04D-3C88503B2AFA}" dt="2021-10-13T08:37:22.537" v="4307" actId="478"/>
          <ac:spMkLst>
            <pc:docMk/>
            <pc:sldMk cId="1831889553" sldId="3194"/>
            <ac:spMk id="11" creationId="{F5105B77-D868-4585-9854-30369429DA7E}"/>
          </ac:spMkLst>
        </pc:spChg>
        <pc:spChg chg="del">
          <ac:chgData name="武本泰幸 / TAKEMOTO，YASUYUKI" userId="285cbb2b-eae0-43ba-a700-585bfd3dd728" providerId="ADAL" clId="{442B332B-4008-47F4-A04D-3C88503B2AFA}" dt="2021-10-13T08:37:22.537" v="4307" actId="478"/>
          <ac:spMkLst>
            <pc:docMk/>
            <pc:sldMk cId="1831889553" sldId="3194"/>
            <ac:spMk id="12" creationId="{F8A01DAC-ABA2-4942-940B-5263C4F41087}"/>
          </ac:spMkLst>
        </pc:spChg>
        <pc:spChg chg="del">
          <ac:chgData name="武本泰幸 / TAKEMOTO，YASUYUKI" userId="285cbb2b-eae0-43ba-a700-585bfd3dd728" providerId="ADAL" clId="{442B332B-4008-47F4-A04D-3C88503B2AFA}" dt="2021-10-13T08:37:22.537" v="4307" actId="478"/>
          <ac:spMkLst>
            <pc:docMk/>
            <pc:sldMk cId="1831889553" sldId="3194"/>
            <ac:spMk id="13" creationId="{C483C548-A4D0-4C0C-82B9-F3E3BFA37196}"/>
          </ac:spMkLst>
        </pc:spChg>
        <pc:spChg chg="mod">
          <ac:chgData name="武本泰幸 / TAKEMOTO，YASUYUKI" userId="285cbb2b-eae0-43ba-a700-585bfd3dd728" providerId="ADAL" clId="{442B332B-4008-47F4-A04D-3C88503B2AFA}" dt="2021-10-13T08:37:14.735" v="4306"/>
          <ac:spMkLst>
            <pc:docMk/>
            <pc:sldMk cId="1831889553" sldId="3194"/>
            <ac:spMk id="15" creationId="{F16ED8D1-3D47-4174-B546-3BD82C769E93}"/>
          </ac:spMkLst>
        </pc:spChg>
        <pc:spChg chg="del">
          <ac:chgData name="武本泰幸 / TAKEMOTO，YASUYUKI" userId="285cbb2b-eae0-43ba-a700-585bfd3dd728" providerId="ADAL" clId="{442B332B-4008-47F4-A04D-3C88503B2AFA}" dt="2021-10-13T08:37:22.537" v="4307" actId="478"/>
          <ac:spMkLst>
            <pc:docMk/>
            <pc:sldMk cId="1831889553" sldId="3194"/>
            <ac:spMk id="16" creationId="{27FB51FE-6CAB-4DAD-8678-156917F4D18C}"/>
          </ac:spMkLst>
        </pc:spChg>
        <pc:spChg chg="del">
          <ac:chgData name="武本泰幸 / TAKEMOTO，YASUYUKI" userId="285cbb2b-eae0-43ba-a700-585bfd3dd728" providerId="ADAL" clId="{442B332B-4008-47F4-A04D-3C88503B2AFA}" dt="2021-10-13T08:37:22.537" v="4307" actId="478"/>
          <ac:spMkLst>
            <pc:docMk/>
            <pc:sldMk cId="1831889553" sldId="3194"/>
            <ac:spMk id="17" creationId="{7A8B8F2D-F511-4E1C-9CC7-D8FAC74DD741}"/>
          </ac:spMkLst>
        </pc:spChg>
        <pc:spChg chg="del">
          <ac:chgData name="武本泰幸 / TAKEMOTO，YASUYUKI" userId="285cbb2b-eae0-43ba-a700-585bfd3dd728" providerId="ADAL" clId="{442B332B-4008-47F4-A04D-3C88503B2AFA}" dt="2021-10-13T08:37:22.537" v="4307" actId="478"/>
          <ac:spMkLst>
            <pc:docMk/>
            <pc:sldMk cId="1831889553" sldId="3194"/>
            <ac:spMk id="18" creationId="{C6F98F43-01D6-4A70-A5A3-FAC9A06C0131}"/>
          </ac:spMkLst>
        </pc:spChg>
        <pc:spChg chg="del">
          <ac:chgData name="武本泰幸 / TAKEMOTO，YASUYUKI" userId="285cbb2b-eae0-43ba-a700-585bfd3dd728" providerId="ADAL" clId="{442B332B-4008-47F4-A04D-3C88503B2AFA}" dt="2021-10-13T08:37:22.537" v="4307" actId="478"/>
          <ac:spMkLst>
            <pc:docMk/>
            <pc:sldMk cId="1831889553" sldId="3194"/>
            <ac:spMk id="19" creationId="{D77D38F7-F152-45BB-B967-6DD9BA25A336}"/>
          </ac:spMkLst>
        </pc:spChg>
        <pc:spChg chg="add mod">
          <ac:chgData name="武本泰幸 / TAKEMOTO，YASUYUKI" userId="285cbb2b-eae0-43ba-a700-585bfd3dd728" providerId="ADAL" clId="{442B332B-4008-47F4-A04D-3C88503B2AFA}" dt="2021-10-13T08:47:15.663" v="4460" actId="1036"/>
          <ac:spMkLst>
            <pc:docMk/>
            <pc:sldMk cId="1831889553" sldId="3194"/>
            <ac:spMk id="21" creationId="{057AAB1A-D3E9-435E-9667-BCFC358C9F4A}"/>
          </ac:spMkLst>
        </pc:spChg>
        <pc:spChg chg="add mod">
          <ac:chgData name="武本泰幸 / TAKEMOTO，YASUYUKI" userId="285cbb2b-eae0-43ba-a700-585bfd3dd728" providerId="ADAL" clId="{442B332B-4008-47F4-A04D-3C88503B2AFA}" dt="2021-10-13T08:47:15.663" v="4460" actId="1036"/>
          <ac:spMkLst>
            <pc:docMk/>
            <pc:sldMk cId="1831889553" sldId="3194"/>
            <ac:spMk id="22" creationId="{9D58A38E-1AF3-4501-8B2E-DF615C5BD328}"/>
          </ac:spMkLst>
        </pc:spChg>
        <pc:spChg chg="add mod">
          <ac:chgData name="武本泰幸 / TAKEMOTO，YASUYUKI" userId="285cbb2b-eae0-43ba-a700-585bfd3dd728" providerId="ADAL" clId="{442B332B-4008-47F4-A04D-3C88503B2AFA}" dt="2021-10-13T08:47:15.663" v="4460" actId="1036"/>
          <ac:spMkLst>
            <pc:docMk/>
            <pc:sldMk cId="1831889553" sldId="3194"/>
            <ac:spMk id="23" creationId="{268F3310-586B-4A04-A7B1-1198D7BA0E06}"/>
          </ac:spMkLst>
        </pc:spChg>
        <pc:spChg chg="add mod">
          <ac:chgData name="武本泰幸 / TAKEMOTO，YASUYUKI" userId="285cbb2b-eae0-43ba-a700-585bfd3dd728" providerId="ADAL" clId="{442B332B-4008-47F4-A04D-3C88503B2AFA}" dt="2021-10-13T08:47:15.663" v="4460" actId="1036"/>
          <ac:spMkLst>
            <pc:docMk/>
            <pc:sldMk cId="1831889553" sldId="3194"/>
            <ac:spMk id="24" creationId="{84ED3BFF-532C-418A-B3D0-20C13FCD2EFD}"/>
          </ac:spMkLst>
        </pc:spChg>
        <pc:spChg chg="add mod">
          <ac:chgData name="武本泰幸 / TAKEMOTO，YASUYUKI" userId="285cbb2b-eae0-43ba-a700-585bfd3dd728" providerId="ADAL" clId="{442B332B-4008-47F4-A04D-3C88503B2AFA}" dt="2021-10-13T08:47:15.663" v="4460" actId="1036"/>
          <ac:spMkLst>
            <pc:docMk/>
            <pc:sldMk cId="1831889553" sldId="3194"/>
            <ac:spMk id="25" creationId="{EE8E558C-3A03-476B-A0C8-A023D21F47CE}"/>
          </ac:spMkLst>
        </pc:spChg>
        <pc:spChg chg="add mod">
          <ac:chgData name="武本泰幸 / TAKEMOTO，YASUYUKI" userId="285cbb2b-eae0-43ba-a700-585bfd3dd728" providerId="ADAL" clId="{442B332B-4008-47F4-A04D-3C88503B2AFA}" dt="2021-10-13T08:47:15.663" v="4460" actId="1036"/>
          <ac:spMkLst>
            <pc:docMk/>
            <pc:sldMk cId="1831889553" sldId="3194"/>
            <ac:spMk id="26" creationId="{F65DCBDA-A703-4AFA-AEA8-676114DADF05}"/>
          </ac:spMkLst>
        </pc:spChg>
        <pc:picChg chg="del">
          <ac:chgData name="武本泰幸 / TAKEMOTO，YASUYUKI" userId="285cbb2b-eae0-43ba-a700-585bfd3dd728" providerId="ADAL" clId="{442B332B-4008-47F4-A04D-3C88503B2AFA}" dt="2021-10-13T08:37:22.537" v="4307" actId="478"/>
          <ac:picMkLst>
            <pc:docMk/>
            <pc:sldMk cId="1831889553" sldId="3194"/>
            <ac:picMk id="5" creationId="{110414AE-7682-4F67-9612-80BE2BF5364B}"/>
          </ac:picMkLst>
        </pc:picChg>
        <pc:picChg chg="del">
          <ac:chgData name="武本泰幸 / TAKEMOTO，YASUYUKI" userId="285cbb2b-eae0-43ba-a700-585bfd3dd728" providerId="ADAL" clId="{442B332B-4008-47F4-A04D-3C88503B2AFA}" dt="2021-10-13T08:37:22.537" v="4307" actId="478"/>
          <ac:picMkLst>
            <pc:docMk/>
            <pc:sldMk cId="1831889553" sldId="3194"/>
            <ac:picMk id="10" creationId="{9A4D9462-7C58-48B5-AD3A-F93AFF369FC1}"/>
          </ac:picMkLst>
        </pc:picChg>
        <pc:picChg chg="add mod">
          <ac:chgData name="武本泰幸 / TAKEMOTO，YASUYUKI" userId="285cbb2b-eae0-43ba-a700-585bfd3dd728" providerId="ADAL" clId="{442B332B-4008-47F4-A04D-3C88503B2AFA}" dt="2021-10-13T08:47:15.663" v="4460" actId="1036"/>
          <ac:picMkLst>
            <pc:docMk/>
            <pc:sldMk cId="1831889553" sldId="3194"/>
            <ac:picMk id="20" creationId="{90120E57-42F9-446E-972D-5EF6DB74D86A}"/>
          </ac:picMkLst>
        </pc:picChg>
      </pc:sldChg>
      <pc:sldChg chg="addSp delSp modSp add mod">
        <pc:chgData name="武本泰幸 / TAKEMOTO，YASUYUKI" userId="285cbb2b-eae0-43ba-a700-585bfd3dd728" providerId="ADAL" clId="{442B332B-4008-47F4-A04D-3C88503B2AFA}" dt="2021-10-13T09:08:01.267" v="5035"/>
        <pc:sldMkLst>
          <pc:docMk/>
          <pc:sldMk cId="3384535863" sldId="3195"/>
        </pc:sldMkLst>
        <pc:spChg chg="del">
          <ac:chgData name="武本泰幸 / TAKEMOTO，YASUYUKI" userId="285cbb2b-eae0-43ba-a700-585bfd3dd728" providerId="ADAL" clId="{442B332B-4008-47F4-A04D-3C88503B2AFA}" dt="2021-10-13T08:48:09.094" v="4463" actId="478"/>
          <ac:spMkLst>
            <pc:docMk/>
            <pc:sldMk cId="3384535863" sldId="3195"/>
            <ac:spMk id="9" creationId="{DA5B3483-8ADD-41A3-842A-B148F323A284}"/>
          </ac:spMkLst>
        </pc:spChg>
        <pc:spChg chg="add mod">
          <ac:chgData name="武本泰幸 / TAKEMOTO，YASUYUKI" userId="285cbb2b-eae0-43ba-a700-585bfd3dd728" providerId="ADAL" clId="{442B332B-4008-47F4-A04D-3C88503B2AFA}" dt="2021-10-13T08:48:12.136" v="4470" actId="1035"/>
          <ac:spMkLst>
            <pc:docMk/>
            <pc:sldMk cId="3384535863" sldId="3195"/>
            <ac:spMk id="16" creationId="{8E7A504A-A508-4F8B-9F4C-51DA654BBFFB}"/>
          </ac:spMkLst>
        </pc:spChg>
        <pc:spChg chg="mod">
          <ac:chgData name="武本泰幸 / TAKEMOTO，YASUYUKI" userId="285cbb2b-eae0-43ba-a700-585bfd3dd728" providerId="ADAL" clId="{442B332B-4008-47F4-A04D-3C88503B2AFA}" dt="2021-10-13T09:08:01.267" v="5035"/>
          <ac:spMkLst>
            <pc:docMk/>
            <pc:sldMk cId="3384535863" sldId="3195"/>
            <ac:spMk id="18" creationId="{99E1E1FD-E8B4-4D9B-B36B-F71374DCE4F1}"/>
          </ac:spMkLst>
        </pc:spChg>
        <pc:spChg chg="mod">
          <ac:chgData name="武本泰幸 / TAKEMOTO，YASUYUKI" userId="285cbb2b-eae0-43ba-a700-585bfd3dd728" providerId="ADAL" clId="{442B332B-4008-47F4-A04D-3C88503B2AFA}" dt="2021-10-13T09:06:55.745" v="4791"/>
          <ac:spMkLst>
            <pc:docMk/>
            <pc:sldMk cId="3384535863" sldId="3195"/>
            <ac:spMk id="19" creationId="{34BF387C-D0A3-40F4-AE1D-EAC2B79F8630}"/>
          </ac:spMkLst>
        </pc:spChg>
        <pc:spChg chg="del">
          <ac:chgData name="武本泰幸 / TAKEMOTO，YASUYUKI" userId="285cbb2b-eae0-43ba-a700-585bfd3dd728" providerId="ADAL" clId="{442B332B-4008-47F4-A04D-3C88503B2AFA}" dt="2021-10-13T08:47:57.305" v="4462" actId="478"/>
          <ac:spMkLst>
            <pc:docMk/>
            <pc:sldMk cId="3384535863" sldId="3195"/>
            <ac:spMk id="21" creationId="{057AAB1A-D3E9-435E-9667-BCFC358C9F4A}"/>
          </ac:spMkLst>
        </pc:spChg>
        <pc:spChg chg="del">
          <ac:chgData name="武本泰幸 / TAKEMOTO，YASUYUKI" userId="285cbb2b-eae0-43ba-a700-585bfd3dd728" providerId="ADAL" clId="{442B332B-4008-47F4-A04D-3C88503B2AFA}" dt="2021-10-13T08:47:57.305" v="4462" actId="478"/>
          <ac:spMkLst>
            <pc:docMk/>
            <pc:sldMk cId="3384535863" sldId="3195"/>
            <ac:spMk id="22" creationId="{9D58A38E-1AF3-4501-8B2E-DF615C5BD328}"/>
          </ac:spMkLst>
        </pc:spChg>
        <pc:spChg chg="del">
          <ac:chgData name="武本泰幸 / TAKEMOTO，YASUYUKI" userId="285cbb2b-eae0-43ba-a700-585bfd3dd728" providerId="ADAL" clId="{442B332B-4008-47F4-A04D-3C88503B2AFA}" dt="2021-10-13T08:47:57.305" v="4462" actId="478"/>
          <ac:spMkLst>
            <pc:docMk/>
            <pc:sldMk cId="3384535863" sldId="3195"/>
            <ac:spMk id="23" creationId="{268F3310-586B-4A04-A7B1-1198D7BA0E06}"/>
          </ac:spMkLst>
        </pc:spChg>
        <pc:spChg chg="del">
          <ac:chgData name="武本泰幸 / TAKEMOTO，YASUYUKI" userId="285cbb2b-eae0-43ba-a700-585bfd3dd728" providerId="ADAL" clId="{442B332B-4008-47F4-A04D-3C88503B2AFA}" dt="2021-10-13T08:47:57.305" v="4462" actId="478"/>
          <ac:spMkLst>
            <pc:docMk/>
            <pc:sldMk cId="3384535863" sldId="3195"/>
            <ac:spMk id="24" creationId="{84ED3BFF-532C-418A-B3D0-20C13FCD2EFD}"/>
          </ac:spMkLst>
        </pc:spChg>
        <pc:spChg chg="del">
          <ac:chgData name="武本泰幸 / TAKEMOTO，YASUYUKI" userId="285cbb2b-eae0-43ba-a700-585bfd3dd728" providerId="ADAL" clId="{442B332B-4008-47F4-A04D-3C88503B2AFA}" dt="2021-10-13T08:47:57.305" v="4462" actId="478"/>
          <ac:spMkLst>
            <pc:docMk/>
            <pc:sldMk cId="3384535863" sldId="3195"/>
            <ac:spMk id="25" creationId="{EE8E558C-3A03-476B-A0C8-A023D21F47CE}"/>
          </ac:spMkLst>
        </pc:spChg>
        <pc:spChg chg="del">
          <ac:chgData name="武本泰幸 / TAKEMOTO，YASUYUKI" userId="285cbb2b-eae0-43ba-a700-585bfd3dd728" providerId="ADAL" clId="{442B332B-4008-47F4-A04D-3C88503B2AFA}" dt="2021-10-13T08:47:57.305" v="4462" actId="478"/>
          <ac:spMkLst>
            <pc:docMk/>
            <pc:sldMk cId="3384535863" sldId="3195"/>
            <ac:spMk id="26" creationId="{F65DCBDA-A703-4AFA-AEA8-676114DADF05}"/>
          </ac:spMkLst>
        </pc:spChg>
        <pc:spChg chg="add mod">
          <ac:chgData name="武本泰幸 / TAKEMOTO，YASUYUKI" userId="285cbb2b-eae0-43ba-a700-585bfd3dd728" providerId="ADAL" clId="{442B332B-4008-47F4-A04D-3C88503B2AFA}" dt="2021-10-13T09:02:46.695" v="4601" actId="14100"/>
          <ac:spMkLst>
            <pc:docMk/>
            <pc:sldMk cId="3384535863" sldId="3195"/>
            <ac:spMk id="27" creationId="{B8BEF61C-5DEA-4F84-B07B-4579708A4DA6}"/>
          </ac:spMkLst>
        </pc:spChg>
        <pc:spChg chg="add mod">
          <ac:chgData name="武本泰幸 / TAKEMOTO，YASUYUKI" userId="285cbb2b-eae0-43ba-a700-585bfd3dd728" providerId="ADAL" clId="{442B332B-4008-47F4-A04D-3C88503B2AFA}" dt="2021-10-13T09:02:40.842" v="4599" actId="1076"/>
          <ac:spMkLst>
            <pc:docMk/>
            <pc:sldMk cId="3384535863" sldId="3195"/>
            <ac:spMk id="28" creationId="{D4712AC1-0549-49B7-8F1F-736F721D1528}"/>
          </ac:spMkLst>
        </pc:spChg>
        <pc:spChg chg="add mod">
          <ac:chgData name="武本泰幸 / TAKEMOTO，YASUYUKI" userId="285cbb2b-eae0-43ba-a700-585bfd3dd728" providerId="ADAL" clId="{442B332B-4008-47F4-A04D-3C88503B2AFA}" dt="2021-10-13T09:02:07.801" v="4582" actId="14100"/>
          <ac:spMkLst>
            <pc:docMk/>
            <pc:sldMk cId="3384535863" sldId="3195"/>
            <ac:spMk id="29" creationId="{BE24C5AF-8311-4E3B-A6AC-838FDB832627}"/>
          </ac:spMkLst>
        </pc:spChg>
        <pc:spChg chg="add mod">
          <ac:chgData name="武本泰幸 / TAKEMOTO，YASUYUKI" userId="285cbb2b-eae0-43ba-a700-585bfd3dd728" providerId="ADAL" clId="{442B332B-4008-47F4-A04D-3C88503B2AFA}" dt="2021-10-13T09:02:11.094" v="4583" actId="1076"/>
          <ac:spMkLst>
            <pc:docMk/>
            <pc:sldMk cId="3384535863" sldId="3195"/>
            <ac:spMk id="30" creationId="{07C5636C-E2C1-47B3-87E8-B48EC42BA65D}"/>
          </ac:spMkLst>
        </pc:spChg>
        <pc:spChg chg="add mod">
          <ac:chgData name="武本泰幸 / TAKEMOTO，YASUYUKI" userId="285cbb2b-eae0-43ba-a700-585bfd3dd728" providerId="ADAL" clId="{442B332B-4008-47F4-A04D-3C88503B2AFA}" dt="2021-10-13T09:03:37.267" v="4607" actId="14100"/>
          <ac:spMkLst>
            <pc:docMk/>
            <pc:sldMk cId="3384535863" sldId="3195"/>
            <ac:spMk id="31" creationId="{55310D33-DC91-4737-9BDE-235C4535C19A}"/>
          </ac:spMkLst>
        </pc:spChg>
        <pc:spChg chg="add mod">
          <ac:chgData name="武本泰幸 / TAKEMOTO，YASUYUKI" userId="285cbb2b-eae0-43ba-a700-585bfd3dd728" providerId="ADAL" clId="{442B332B-4008-47F4-A04D-3C88503B2AFA}" dt="2021-10-13T09:03:02.616" v="4603" actId="1076"/>
          <ac:spMkLst>
            <pc:docMk/>
            <pc:sldMk cId="3384535863" sldId="3195"/>
            <ac:spMk id="32" creationId="{64CCAF92-4BF4-4709-9B0A-31200BD33F1A}"/>
          </ac:spMkLst>
        </pc:spChg>
        <pc:spChg chg="add mod">
          <ac:chgData name="武本泰幸 / TAKEMOTO，YASUYUKI" userId="285cbb2b-eae0-43ba-a700-585bfd3dd728" providerId="ADAL" clId="{442B332B-4008-47F4-A04D-3C88503B2AFA}" dt="2021-10-13T09:03:14.528" v="4606" actId="14100"/>
          <ac:spMkLst>
            <pc:docMk/>
            <pc:sldMk cId="3384535863" sldId="3195"/>
            <ac:spMk id="33" creationId="{315208F6-6B32-4966-8955-74C0CE5FAD3D}"/>
          </ac:spMkLst>
        </pc:spChg>
        <pc:spChg chg="add mod">
          <ac:chgData name="武本泰幸 / TAKEMOTO，YASUYUKI" userId="285cbb2b-eae0-43ba-a700-585bfd3dd728" providerId="ADAL" clId="{442B332B-4008-47F4-A04D-3C88503B2AFA}" dt="2021-10-13T09:03:50.801" v="4612" actId="14100"/>
          <ac:spMkLst>
            <pc:docMk/>
            <pc:sldMk cId="3384535863" sldId="3195"/>
            <ac:spMk id="34" creationId="{42CB7D83-AD40-43E1-AAFC-9280B61EE30A}"/>
          </ac:spMkLst>
        </pc:spChg>
        <pc:spChg chg="add mod">
          <ac:chgData name="武本泰幸 / TAKEMOTO，YASUYUKI" userId="285cbb2b-eae0-43ba-a700-585bfd3dd728" providerId="ADAL" clId="{442B332B-4008-47F4-A04D-3C88503B2AFA}" dt="2021-10-13T09:04:28.815" v="4614" actId="692"/>
          <ac:spMkLst>
            <pc:docMk/>
            <pc:sldMk cId="3384535863" sldId="3195"/>
            <ac:spMk id="35" creationId="{507CC6E0-40E4-4CB5-B836-6213D0853B38}"/>
          </ac:spMkLst>
        </pc:spChg>
        <pc:spChg chg="add mod">
          <ac:chgData name="武本泰幸 / TAKEMOTO，YASUYUKI" userId="285cbb2b-eae0-43ba-a700-585bfd3dd728" providerId="ADAL" clId="{442B332B-4008-47F4-A04D-3C88503B2AFA}" dt="2021-10-13T09:04:55.950" v="4619" actId="1038"/>
          <ac:spMkLst>
            <pc:docMk/>
            <pc:sldMk cId="3384535863" sldId="3195"/>
            <ac:spMk id="36" creationId="{97212304-3C7B-41A2-BAFE-D7F4540C2AB7}"/>
          </ac:spMkLst>
        </pc:spChg>
        <pc:spChg chg="add mod">
          <ac:chgData name="武本泰幸 / TAKEMOTO，YASUYUKI" userId="285cbb2b-eae0-43ba-a700-585bfd3dd728" providerId="ADAL" clId="{442B332B-4008-47F4-A04D-3C88503B2AFA}" dt="2021-10-13T09:05:20.277" v="4621" actId="1076"/>
          <ac:spMkLst>
            <pc:docMk/>
            <pc:sldMk cId="3384535863" sldId="3195"/>
            <ac:spMk id="37" creationId="{F15A17D2-DD6D-4176-9243-AB0CDBFCA875}"/>
          </ac:spMkLst>
        </pc:spChg>
        <pc:spChg chg="add mod">
          <ac:chgData name="武本泰幸 / TAKEMOTO，YASUYUKI" userId="285cbb2b-eae0-43ba-a700-585bfd3dd728" providerId="ADAL" clId="{442B332B-4008-47F4-A04D-3C88503B2AFA}" dt="2021-10-13T09:05:27.001" v="4627"/>
          <ac:spMkLst>
            <pc:docMk/>
            <pc:sldMk cId="3384535863" sldId="3195"/>
            <ac:spMk id="38" creationId="{9434C8C3-FA33-4E16-9E14-34E06BCE0F04}"/>
          </ac:spMkLst>
        </pc:spChg>
        <pc:spChg chg="add mod">
          <ac:chgData name="武本泰幸 / TAKEMOTO，YASUYUKI" userId="285cbb2b-eae0-43ba-a700-585bfd3dd728" providerId="ADAL" clId="{442B332B-4008-47F4-A04D-3C88503B2AFA}" dt="2021-10-13T09:05:33.775" v="4635"/>
          <ac:spMkLst>
            <pc:docMk/>
            <pc:sldMk cId="3384535863" sldId="3195"/>
            <ac:spMk id="39" creationId="{D5036FB0-87B9-4F98-9C2E-144995F2A5F6}"/>
          </ac:spMkLst>
        </pc:spChg>
        <pc:grpChg chg="add mod">
          <ac:chgData name="武本泰幸 / TAKEMOTO，YASUYUKI" userId="285cbb2b-eae0-43ba-a700-585bfd3dd728" providerId="ADAL" clId="{442B332B-4008-47F4-A04D-3C88503B2AFA}" dt="2021-10-13T09:01:09.986" v="4560" actId="1076"/>
          <ac:grpSpMkLst>
            <pc:docMk/>
            <pc:sldMk cId="3384535863" sldId="3195"/>
            <ac:grpSpMk id="17" creationId="{0C671280-081A-4010-90FD-D37F80417C82}"/>
          </ac:grpSpMkLst>
        </pc:grpChg>
        <pc:picChg chg="add del mod">
          <ac:chgData name="武本泰幸 / TAKEMOTO，YASUYUKI" userId="285cbb2b-eae0-43ba-a700-585bfd3dd728" providerId="ADAL" clId="{442B332B-4008-47F4-A04D-3C88503B2AFA}" dt="2021-10-13T09:00:35.545" v="4547" actId="478"/>
          <ac:picMkLst>
            <pc:docMk/>
            <pc:sldMk cId="3384535863" sldId="3195"/>
            <ac:picMk id="4" creationId="{ADE4F22F-E83F-4125-84DD-CABB16AB7B59}"/>
          </ac:picMkLst>
        </pc:picChg>
        <pc:picChg chg="add mod ord">
          <ac:chgData name="武本泰幸 / TAKEMOTO，YASUYUKI" userId="285cbb2b-eae0-43ba-a700-585bfd3dd728" providerId="ADAL" clId="{442B332B-4008-47F4-A04D-3C88503B2AFA}" dt="2021-10-13T09:02:36.425" v="4598" actId="1076"/>
          <ac:picMkLst>
            <pc:docMk/>
            <pc:sldMk cId="3384535863" sldId="3195"/>
            <ac:picMk id="6" creationId="{D3780549-B1E7-409C-88B7-528AD822BA35}"/>
          </ac:picMkLst>
        </pc:picChg>
        <pc:picChg chg="del">
          <ac:chgData name="武本泰幸 / TAKEMOTO，YASUYUKI" userId="285cbb2b-eae0-43ba-a700-585bfd3dd728" providerId="ADAL" clId="{442B332B-4008-47F4-A04D-3C88503B2AFA}" dt="2021-10-13T08:47:57.305" v="4462" actId="478"/>
          <ac:picMkLst>
            <pc:docMk/>
            <pc:sldMk cId="3384535863" sldId="3195"/>
            <ac:picMk id="20" creationId="{90120E57-42F9-446E-972D-5EF6DB74D86A}"/>
          </ac:picMkLst>
        </pc:picChg>
      </pc:sldChg>
      <pc:sldChg chg="addSp delSp modSp add mod">
        <pc:chgData name="武本泰幸 / TAKEMOTO，YASUYUKI" userId="285cbb2b-eae0-43ba-a700-585bfd3dd728" providerId="ADAL" clId="{442B332B-4008-47F4-A04D-3C88503B2AFA}" dt="2021-10-14T00:10:55.079" v="6969" actId="115"/>
        <pc:sldMkLst>
          <pc:docMk/>
          <pc:sldMk cId="58432636" sldId="3196"/>
        </pc:sldMkLst>
        <pc:spChg chg="mod">
          <ac:chgData name="武本泰幸 / TAKEMOTO，YASUYUKI" userId="285cbb2b-eae0-43ba-a700-585bfd3dd728" providerId="ADAL" clId="{442B332B-4008-47F4-A04D-3C88503B2AFA}" dt="2021-10-13T09:09:08.696" v="5060"/>
          <ac:spMkLst>
            <pc:docMk/>
            <pc:sldMk cId="58432636" sldId="3196"/>
            <ac:spMk id="15" creationId="{F16ED8D1-3D47-4174-B546-3BD82C769E93}"/>
          </ac:spMkLst>
        </pc:spChg>
        <pc:spChg chg="mod">
          <ac:chgData name="武本泰幸 / TAKEMOTO，YASUYUKI" userId="285cbb2b-eae0-43ba-a700-585bfd3dd728" providerId="ADAL" clId="{442B332B-4008-47F4-A04D-3C88503B2AFA}" dt="2021-10-14T00:10:55.079" v="6969" actId="115"/>
          <ac:spMkLst>
            <pc:docMk/>
            <pc:sldMk cId="58432636" sldId="3196"/>
            <ac:spMk id="16" creationId="{8E7A504A-A508-4F8B-9F4C-51DA654BBFFB}"/>
          </ac:spMkLst>
        </pc:spChg>
        <pc:spChg chg="add mod">
          <ac:chgData name="武本泰幸 / TAKEMOTO，YASUYUKI" userId="285cbb2b-eae0-43ba-a700-585bfd3dd728" providerId="ADAL" clId="{442B332B-4008-47F4-A04D-3C88503B2AFA}" dt="2021-10-13T11:14:31.079" v="5589" actId="1036"/>
          <ac:spMkLst>
            <pc:docMk/>
            <pc:sldMk cId="58432636" sldId="3196"/>
            <ac:spMk id="26" creationId="{A3259F01-556E-4F6F-8D87-B8E49A283F8B}"/>
          </ac:spMkLst>
        </pc:spChg>
        <pc:spChg chg="del">
          <ac:chgData name="武本泰幸 / TAKEMOTO，YASUYUKI" userId="285cbb2b-eae0-43ba-a700-585bfd3dd728" providerId="ADAL" clId="{442B332B-4008-47F4-A04D-3C88503B2AFA}" dt="2021-10-13T09:09:16.472" v="5061" actId="478"/>
          <ac:spMkLst>
            <pc:docMk/>
            <pc:sldMk cId="58432636" sldId="3196"/>
            <ac:spMk id="27" creationId="{B8BEF61C-5DEA-4F84-B07B-4579708A4DA6}"/>
          </ac:spMkLst>
        </pc:spChg>
        <pc:spChg chg="del">
          <ac:chgData name="武本泰幸 / TAKEMOTO，YASUYUKI" userId="285cbb2b-eae0-43ba-a700-585bfd3dd728" providerId="ADAL" clId="{442B332B-4008-47F4-A04D-3C88503B2AFA}" dt="2021-10-13T09:09:16.472" v="5061" actId="478"/>
          <ac:spMkLst>
            <pc:docMk/>
            <pc:sldMk cId="58432636" sldId="3196"/>
            <ac:spMk id="28" creationId="{D4712AC1-0549-49B7-8F1F-736F721D1528}"/>
          </ac:spMkLst>
        </pc:spChg>
        <pc:spChg chg="del">
          <ac:chgData name="武本泰幸 / TAKEMOTO，YASUYUKI" userId="285cbb2b-eae0-43ba-a700-585bfd3dd728" providerId="ADAL" clId="{442B332B-4008-47F4-A04D-3C88503B2AFA}" dt="2021-10-13T09:09:16.472" v="5061" actId="478"/>
          <ac:spMkLst>
            <pc:docMk/>
            <pc:sldMk cId="58432636" sldId="3196"/>
            <ac:spMk id="29" creationId="{BE24C5AF-8311-4E3B-A6AC-838FDB832627}"/>
          </ac:spMkLst>
        </pc:spChg>
        <pc:spChg chg="del">
          <ac:chgData name="武本泰幸 / TAKEMOTO，YASUYUKI" userId="285cbb2b-eae0-43ba-a700-585bfd3dd728" providerId="ADAL" clId="{442B332B-4008-47F4-A04D-3C88503B2AFA}" dt="2021-10-13T09:09:16.472" v="5061" actId="478"/>
          <ac:spMkLst>
            <pc:docMk/>
            <pc:sldMk cId="58432636" sldId="3196"/>
            <ac:spMk id="30" creationId="{07C5636C-E2C1-47B3-87E8-B48EC42BA65D}"/>
          </ac:spMkLst>
        </pc:spChg>
        <pc:spChg chg="del">
          <ac:chgData name="武本泰幸 / TAKEMOTO，YASUYUKI" userId="285cbb2b-eae0-43ba-a700-585bfd3dd728" providerId="ADAL" clId="{442B332B-4008-47F4-A04D-3C88503B2AFA}" dt="2021-10-13T09:09:16.472" v="5061" actId="478"/>
          <ac:spMkLst>
            <pc:docMk/>
            <pc:sldMk cId="58432636" sldId="3196"/>
            <ac:spMk id="31" creationId="{55310D33-DC91-4737-9BDE-235C4535C19A}"/>
          </ac:spMkLst>
        </pc:spChg>
        <pc:spChg chg="del">
          <ac:chgData name="武本泰幸 / TAKEMOTO，YASUYUKI" userId="285cbb2b-eae0-43ba-a700-585bfd3dd728" providerId="ADAL" clId="{442B332B-4008-47F4-A04D-3C88503B2AFA}" dt="2021-10-13T09:09:16.472" v="5061" actId="478"/>
          <ac:spMkLst>
            <pc:docMk/>
            <pc:sldMk cId="58432636" sldId="3196"/>
            <ac:spMk id="32" creationId="{64CCAF92-4BF4-4709-9B0A-31200BD33F1A}"/>
          </ac:spMkLst>
        </pc:spChg>
        <pc:spChg chg="del">
          <ac:chgData name="武本泰幸 / TAKEMOTO，YASUYUKI" userId="285cbb2b-eae0-43ba-a700-585bfd3dd728" providerId="ADAL" clId="{442B332B-4008-47F4-A04D-3C88503B2AFA}" dt="2021-10-13T09:09:16.472" v="5061" actId="478"/>
          <ac:spMkLst>
            <pc:docMk/>
            <pc:sldMk cId="58432636" sldId="3196"/>
            <ac:spMk id="33" creationId="{315208F6-6B32-4966-8955-74C0CE5FAD3D}"/>
          </ac:spMkLst>
        </pc:spChg>
        <pc:spChg chg="del">
          <ac:chgData name="武本泰幸 / TAKEMOTO，YASUYUKI" userId="285cbb2b-eae0-43ba-a700-585bfd3dd728" providerId="ADAL" clId="{442B332B-4008-47F4-A04D-3C88503B2AFA}" dt="2021-10-13T09:09:16.472" v="5061" actId="478"/>
          <ac:spMkLst>
            <pc:docMk/>
            <pc:sldMk cId="58432636" sldId="3196"/>
            <ac:spMk id="34" creationId="{42CB7D83-AD40-43E1-AAFC-9280B61EE30A}"/>
          </ac:spMkLst>
        </pc:spChg>
        <pc:spChg chg="del">
          <ac:chgData name="武本泰幸 / TAKEMOTO，YASUYUKI" userId="285cbb2b-eae0-43ba-a700-585bfd3dd728" providerId="ADAL" clId="{442B332B-4008-47F4-A04D-3C88503B2AFA}" dt="2021-10-13T09:09:16.472" v="5061" actId="478"/>
          <ac:spMkLst>
            <pc:docMk/>
            <pc:sldMk cId="58432636" sldId="3196"/>
            <ac:spMk id="35" creationId="{507CC6E0-40E4-4CB5-B836-6213D0853B38}"/>
          </ac:spMkLst>
        </pc:spChg>
        <pc:spChg chg="del">
          <ac:chgData name="武本泰幸 / TAKEMOTO，YASUYUKI" userId="285cbb2b-eae0-43ba-a700-585bfd3dd728" providerId="ADAL" clId="{442B332B-4008-47F4-A04D-3C88503B2AFA}" dt="2021-10-13T09:09:16.472" v="5061" actId="478"/>
          <ac:spMkLst>
            <pc:docMk/>
            <pc:sldMk cId="58432636" sldId="3196"/>
            <ac:spMk id="36" creationId="{97212304-3C7B-41A2-BAFE-D7F4540C2AB7}"/>
          </ac:spMkLst>
        </pc:spChg>
        <pc:spChg chg="del">
          <ac:chgData name="武本泰幸 / TAKEMOTO，YASUYUKI" userId="285cbb2b-eae0-43ba-a700-585bfd3dd728" providerId="ADAL" clId="{442B332B-4008-47F4-A04D-3C88503B2AFA}" dt="2021-10-13T09:09:16.472" v="5061" actId="478"/>
          <ac:spMkLst>
            <pc:docMk/>
            <pc:sldMk cId="58432636" sldId="3196"/>
            <ac:spMk id="37" creationId="{F15A17D2-DD6D-4176-9243-AB0CDBFCA875}"/>
          </ac:spMkLst>
        </pc:spChg>
        <pc:spChg chg="del">
          <ac:chgData name="武本泰幸 / TAKEMOTO，YASUYUKI" userId="285cbb2b-eae0-43ba-a700-585bfd3dd728" providerId="ADAL" clId="{442B332B-4008-47F4-A04D-3C88503B2AFA}" dt="2021-10-13T09:09:16.472" v="5061" actId="478"/>
          <ac:spMkLst>
            <pc:docMk/>
            <pc:sldMk cId="58432636" sldId="3196"/>
            <ac:spMk id="38" creationId="{9434C8C3-FA33-4E16-9E14-34E06BCE0F04}"/>
          </ac:spMkLst>
        </pc:spChg>
        <pc:spChg chg="del">
          <ac:chgData name="武本泰幸 / TAKEMOTO，YASUYUKI" userId="285cbb2b-eae0-43ba-a700-585bfd3dd728" providerId="ADAL" clId="{442B332B-4008-47F4-A04D-3C88503B2AFA}" dt="2021-10-13T09:09:16.472" v="5061" actId="478"/>
          <ac:spMkLst>
            <pc:docMk/>
            <pc:sldMk cId="58432636" sldId="3196"/>
            <ac:spMk id="39" creationId="{D5036FB0-87B9-4F98-9C2E-144995F2A5F6}"/>
          </ac:spMkLst>
        </pc:spChg>
        <pc:spChg chg="add mod">
          <ac:chgData name="武本泰幸 / TAKEMOTO，YASUYUKI" userId="285cbb2b-eae0-43ba-a700-585bfd3dd728" providerId="ADAL" clId="{442B332B-4008-47F4-A04D-3C88503B2AFA}" dt="2021-10-13T11:15:53.673" v="5600" actId="14100"/>
          <ac:spMkLst>
            <pc:docMk/>
            <pc:sldMk cId="58432636" sldId="3196"/>
            <ac:spMk id="40" creationId="{C059537B-4A42-454D-8401-92D7C46F0E7E}"/>
          </ac:spMkLst>
        </pc:spChg>
        <pc:spChg chg="add mod">
          <ac:chgData name="武本泰幸 / TAKEMOTO，YASUYUKI" userId="285cbb2b-eae0-43ba-a700-585bfd3dd728" providerId="ADAL" clId="{442B332B-4008-47F4-A04D-3C88503B2AFA}" dt="2021-10-13T11:15:04.438" v="5596" actId="14100"/>
          <ac:spMkLst>
            <pc:docMk/>
            <pc:sldMk cId="58432636" sldId="3196"/>
            <ac:spMk id="41" creationId="{AB868AA9-2D4C-4B3D-8308-F45B80C14873}"/>
          </ac:spMkLst>
        </pc:spChg>
        <pc:spChg chg="add mod">
          <ac:chgData name="武本泰幸 / TAKEMOTO，YASUYUKI" userId="285cbb2b-eae0-43ba-a700-585bfd3dd728" providerId="ADAL" clId="{442B332B-4008-47F4-A04D-3C88503B2AFA}" dt="2021-10-13T11:15:24.897" v="5599" actId="14100"/>
          <ac:spMkLst>
            <pc:docMk/>
            <pc:sldMk cId="58432636" sldId="3196"/>
            <ac:spMk id="42" creationId="{9A15EB28-2F33-4483-A25C-62B97C903793}"/>
          </ac:spMkLst>
        </pc:spChg>
        <pc:grpChg chg="del">
          <ac:chgData name="武本泰幸 / TAKEMOTO，YASUYUKI" userId="285cbb2b-eae0-43ba-a700-585bfd3dd728" providerId="ADAL" clId="{442B332B-4008-47F4-A04D-3C88503B2AFA}" dt="2021-10-13T09:09:26.171" v="5062" actId="478"/>
          <ac:grpSpMkLst>
            <pc:docMk/>
            <pc:sldMk cId="58432636" sldId="3196"/>
            <ac:grpSpMk id="17" creationId="{0C671280-081A-4010-90FD-D37F80417C82}"/>
          </ac:grpSpMkLst>
        </pc:grpChg>
        <pc:picChg chg="add mod">
          <ac:chgData name="武本泰幸 / TAKEMOTO，YASUYUKI" userId="285cbb2b-eae0-43ba-a700-585bfd3dd728" providerId="ADAL" clId="{442B332B-4008-47F4-A04D-3C88503B2AFA}" dt="2021-10-13T10:01:48.456" v="5581" actId="1076"/>
          <ac:picMkLst>
            <pc:docMk/>
            <pc:sldMk cId="58432636" sldId="3196"/>
            <ac:picMk id="4" creationId="{7743B583-52B0-47ED-B70A-389712A0B8BE}"/>
          </ac:picMkLst>
        </pc:picChg>
        <pc:picChg chg="del">
          <ac:chgData name="武本泰幸 / TAKEMOTO，YASUYUKI" userId="285cbb2b-eae0-43ba-a700-585bfd3dd728" providerId="ADAL" clId="{442B332B-4008-47F4-A04D-3C88503B2AFA}" dt="2021-10-13T09:09:16.472" v="5061" actId="478"/>
          <ac:picMkLst>
            <pc:docMk/>
            <pc:sldMk cId="58432636" sldId="3196"/>
            <ac:picMk id="6" creationId="{D3780549-B1E7-409C-88B7-528AD822BA35}"/>
          </ac:picMkLst>
        </pc:picChg>
      </pc:sldChg>
      <pc:sldChg chg="addSp delSp modSp add mod">
        <pc:chgData name="武本泰幸 / TAKEMOTO，YASUYUKI" userId="285cbb2b-eae0-43ba-a700-585bfd3dd728" providerId="ADAL" clId="{442B332B-4008-47F4-A04D-3C88503B2AFA}" dt="2021-10-13T12:03:46.034" v="5633"/>
        <pc:sldMkLst>
          <pc:docMk/>
          <pc:sldMk cId="3312212223" sldId="3197"/>
        </pc:sldMkLst>
        <pc:spChg chg="mod">
          <ac:chgData name="武本泰幸 / TAKEMOTO，YASUYUKI" userId="285cbb2b-eae0-43ba-a700-585bfd3dd728" providerId="ADAL" clId="{442B332B-4008-47F4-A04D-3C88503B2AFA}" dt="2021-10-13T12:03:46.034" v="5633"/>
          <ac:spMkLst>
            <pc:docMk/>
            <pc:sldMk cId="3312212223" sldId="3197"/>
            <ac:spMk id="15" creationId="{F16ED8D1-3D47-4174-B546-3BD82C769E93}"/>
          </ac:spMkLst>
        </pc:spChg>
        <pc:spChg chg="mod">
          <ac:chgData name="武本泰幸 / TAKEMOTO，YASUYUKI" userId="285cbb2b-eae0-43ba-a700-585bfd3dd728" providerId="ADAL" clId="{442B332B-4008-47F4-A04D-3C88503B2AFA}" dt="2021-10-13T12:02:33.968" v="5619"/>
          <ac:spMkLst>
            <pc:docMk/>
            <pc:sldMk cId="3312212223" sldId="3197"/>
            <ac:spMk id="16" creationId="{8E7A504A-A508-4F8B-9F4C-51DA654BBFFB}"/>
          </ac:spMkLst>
        </pc:spChg>
        <pc:spChg chg="del">
          <ac:chgData name="武本泰幸 / TAKEMOTO，YASUYUKI" userId="285cbb2b-eae0-43ba-a700-585bfd3dd728" providerId="ADAL" clId="{442B332B-4008-47F4-A04D-3C88503B2AFA}" dt="2021-10-13T11:29:11.666" v="5615" actId="478"/>
          <ac:spMkLst>
            <pc:docMk/>
            <pc:sldMk cId="3312212223" sldId="3197"/>
            <ac:spMk id="26" creationId="{A3259F01-556E-4F6F-8D87-B8E49A283F8B}"/>
          </ac:spMkLst>
        </pc:spChg>
        <pc:spChg chg="del">
          <ac:chgData name="武本泰幸 / TAKEMOTO，YASUYUKI" userId="285cbb2b-eae0-43ba-a700-585bfd3dd728" providerId="ADAL" clId="{442B332B-4008-47F4-A04D-3C88503B2AFA}" dt="2021-10-13T11:29:11.666" v="5615" actId="478"/>
          <ac:spMkLst>
            <pc:docMk/>
            <pc:sldMk cId="3312212223" sldId="3197"/>
            <ac:spMk id="40" creationId="{C059537B-4A42-454D-8401-92D7C46F0E7E}"/>
          </ac:spMkLst>
        </pc:spChg>
        <pc:spChg chg="del">
          <ac:chgData name="武本泰幸 / TAKEMOTO，YASUYUKI" userId="285cbb2b-eae0-43ba-a700-585bfd3dd728" providerId="ADAL" clId="{442B332B-4008-47F4-A04D-3C88503B2AFA}" dt="2021-10-13T11:29:11.666" v="5615" actId="478"/>
          <ac:spMkLst>
            <pc:docMk/>
            <pc:sldMk cId="3312212223" sldId="3197"/>
            <ac:spMk id="41" creationId="{AB868AA9-2D4C-4B3D-8308-F45B80C14873}"/>
          </ac:spMkLst>
        </pc:spChg>
        <pc:spChg chg="del">
          <ac:chgData name="武本泰幸 / TAKEMOTO，YASUYUKI" userId="285cbb2b-eae0-43ba-a700-585bfd3dd728" providerId="ADAL" clId="{442B332B-4008-47F4-A04D-3C88503B2AFA}" dt="2021-10-13T11:29:11.666" v="5615" actId="478"/>
          <ac:spMkLst>
            <pc:docMk/>
            <pc:sldMk cId="3312212223" sldId="3197"/>
            <ac:spMk id="42" creationId="{9A15EB28-2F33-4483-A25C-62B97C903793}"/>
          </ac:spMkLst>
        </pc:spChg>
        <pc:picChg chg="del">
          <ac:chgData name="武本泰幸 / TAKEMOTO，YASUYUKI" userId="285cbb2b-eae0-43ba-a700-585bfd3dd728" providerId="ADAL" clId="{442B332B-4008-47F4-A04D-3C88503B2AFA}" dt="2021-10-13T11:29:11.666" v="5615" actId="478"/>
          <ac:picMkLst>
            <pc:docMk/>
            <pc:sldMk cId="3312212223" sldId="3197"/>
            <ac:picMk id="4" creationId="{7743B583-52B0-47ED-B70A-389712A0B8BE}"/>
          </ac:picMkLst>
        </pc:picChg>
        <pc:picChg chg="add mod">
          <ac:chgData name="武本泰幸 / TAKEMOTO，YASUYUKI" userId="285cbb2b-eae0-43ba-a700-585bfd3dd728" providerId="ADAL" clId="{442B332B-4008-47F4-A04D-3C88503B2AFA}" dt="2021-10-13T12:02:45.773" v="5621" actId="14100"/>
          <ac:picMkLst>
            <pc:docMk/>
            <pc:sldMk cId="3312212223" sldId="3197"/>
            <ac:picMk id="12" creationId="{0EF6A9B6-BF2E-4358-8F8D-D634C6AC044B}"/>
          </ac:picMkLst>
        </pc:picChg>
      </pc:sldChg>
      <pc:sldChg chg="addSp delSp modSp add mod">
        <pc:chgData name="武本泰幸 / TAKEMOTO，YASUYUKI" userId="285cbb2b-eae0-43ba-a700-585bfd3dd728" providerId="ADAL" clId="{442B332B-4008-47F4-A04D-3C88503B2AFA}" dt="2021-10-13T12:16:02.533" v="6072"/>
        <pc:sldMkLst>
          <pc:docMk/>
          <pc:sldMk cId="583902572" sldId="3198"/>
        </pc:sldMkLst>
        <pc:spChg chg="del">
          <ac:chgData name="武本泰幸 / TAKEMOTO，YASUYUKI" userId="285cbb2b-eae0-43ba-a700-585bfd3dd728" providerId="ADAL" clId="{442B332B-4008-47F4-A04D-3C88503B2AFA}" dt="2021-10-13T12:11:30.733" v="5719" actId="478"/>
          <ac:spMkLst>
            <pc:docMk/>
            <pc:sldMk cId="583902572" sldId="3198"/>
            <ac:spMk id="8" creationId="{D6C7059F-3DF3-4120-886B-BBC66951AF12}"/>
          </ac:spMkLst>
        </pc:spChg>
        <pc:spChg chg="add mod">
          <ac:chgData name="武本泰幸 / TAKEMOTO，YASUYUKI" userId="285cbb2b-eae0-43ba-a700-585bfd3dd728" providerId="ADAL" clId="{442B332B-4008-47F4-A04D-3C88503B2AFA}" dt="2021-10-13T12:16:02.533" v="6072"/>
          <ac:spMkLst>
            <pc:docMk/>
            <pc:sldMk cId="583902572" sldId="3198"/>
            <ac:spMk id="9" creationId="{50A0C9E4-DA25-4254-A450-139C7C1B5603}"/>
          </ac:spMkLst>
        </pc:spChg>
        <pc:spChg chg="add mod">
          <ac:chgData name="武本泰幸 / TAKEMOTO，YASUYUKI" userId="285cbb2b-eae0-43ba-a700-585bfd3dd728" providerId="ADAL" clId="{442B332B-4008-47F4-A04D-3C88503B2AFA}" dt="2021-10-13T12:15:43.840" v="6026" actId="1036"/>
          <ac:spMkLst>
            <pc:docMk/>
            <pc:sldMk cId="583902572" sldId="3198"/>
            <ac:spMk id="11" creationId="{B647901F-9FDD-491F-8FB5-A855160E0CE8}"/>
          </ac:spMkLst>
        </pc:spChg>
        <pc:spChg chg="add mod">
          <ac:chgData name="武本泰幸 / TAKEMOTO，YASUYUKI" userId="285cbb2b-eae0-43ba-a700-585bfd3dd728" providerId="ADAL" clId="{442B332B-4008-47F4-A04D-3C88503B2AFA}" dt="2021-10-13T12:15:43.840" v="6026" actId="1036"/>
          <ac:spMkLst>
            <pc:docMk/>
            <pc:sldMk cId="583902572" sldId="3198"/>
            <ac:spMk id="12" creationId="{C36F74A2-ADEA-41A9-9625-FAF9B36BCC6D}"/>
          </ac:spMkLst>
        </pc:spChg>
        <pc:spChg chg="add mod">
          <ac:chgData name="武本泰幸 / TAKEMOTO，YASUYUKI" userId="285cbb2b-eae0-43ba-a700-585bfd3dd728" providerId="ADAL" clId="{442B332B-4008-47F4-A04D-3C88503B2AFA}" dt="2021-10-13T12:15:43.840" v="6026" actId="1036"/>
          <ac:spMkLst>
            <pc:docMk/>
            <pc:sldMk cId="583902572" sldId="3198"/>
            <ac:spMk id="13" creationId="{36978CF4-B503-4410-BB6F-9677B1E43911}"/>
          </ac:spMkLst>
        </pc:spChg>
        <pc:spChg chg="mod">
          <ac:chgData name="武本泰幸 / TAKEMOTO，YASUYUKI" userId="285cbb2b-eae0-43ba-a700-585bfd3dd728" providerId="ADAL" clId="{442B332B-4008-47F4-A04D-3C88503B2AFA}" dt="2021-10-13T12:11:11.720" v="5717"/>
          <ac:spMkLst>
            <pc:docMk/>
            <pc:sldMk cId="583902572" sldId="3198"/>
            <ac:spMk id="15" creationId="{F16ED8D1-3D47-4174-B546-3BD82C769E93}"/>
          </ac:spMkLst>
        </pc:spChg>
        <pc:graphicFrameChg chg="del">
          <ac:chgData name="武本泰幸 / TAKEMOTO，YASUYUKI" userId="285cbb2b-eae0-43ba-a700-585bfd3dd728" providerId="ADAL" clId="{442B332B-4008-47F4-A04D-3C88503B2AFA}" dt="2021-10-13T12:11:27.354" v="5718" actId="478"/>
          <ac:graphicFrameMkLst>
            <pc:docMk/>
            <pc:sldMk cId="583902572" sldId="3198"/>
            <ac:graphicFrameMk id="2" creationId="{400C9FEF-A35C-44AB-B01C-72A391AB4802}"/>
          </ac:graphicFrameMkLst>
        </pc:graphicFrameChg>
        <pc:graphicFrameChg chg="add mod modGraphic">
          <ac:chgData name="武本泰幸 / TAKEMOTO，YASUYUKI" userId="285cbb2b-eae0-43ba-a700-585bfd3dd728" providerId="ADAL" clId="{442B332B-4008-47F4-A04D-3C88503B2AFA}" dt="2021-10-13T12:15:38.810" v="6021" actId="1076"/>
          <ac:graphicFrameMkLst>
            <pc:docMk/>
            <pc:sldMk cId="583902572" sldId="3198"/>
            <ac:graphicFrameMk id="16" creationId="{2A92444E-A583-4C5E-AED5-CAB2C112501E}"/>
          </ac:graphicFrameMkLst>
        </pc:graphicFrameChg>
        <pc:picChg chg="add mod">
          <ac:chgData name="武本泰幸 / TAKEMOTO，YASUYUKI" userId="285cbb2b-eae0-43ba-a700-585bfd3dd728" providerId="ADAL" clId="{442B332B-4008-47F4-A04D-3C88503B2AFA}" dt="2021-10-13T12:15:43.840" v="6026" actId="1036"/>
          <ac:picMkLst>
            <pc:docMk/>
            <pc:sldMk cId="583902572" sldId="3198"/>
            <ac:picMk id="10" creationId="{E01E3DA8-D7F8-4193-908F-C738D68F9E62}"/>
          </ac:picMkLst>
        </pc:picChg>
      </pc:sldChg>
      <pc:sldChg chg="addSp delSp modSp add mod">
        <pc:chgData name="武本泰幸 / TAKEMOTO，YASUYUKI" userId="285cbb2b-eae0-43ba-a700-585bfd3dd728" providerId="ADAL" clId="{442B332B-4008-47F4-A04D-3C88503B2AFA}" dt="2021-10-14T02:30:36.791" v="12778" actId="20577"/>
        <pc:sldMkLst>
          <pc:docMk/>
          <pc:sldMk cId="1542984612" sldId="3199"/>
        </pc:sldMkLst>
        <pc:spChg chg="add mod">
          <ac:chgData name="武本泰幸 / TAKEMOTO，YASUYUKI" userId="285cbb2b-eae0-43ba-a700-585bfd3dd728" providerId="ADAL" clId="{442B332B-4008-47F4-A04D-3C88503B2AFA}" dt="2021-10-14T00:41:36.127" v="7440" actId="692"/>
          <ac:spMkLst>
            <pc:docMk/>
            <pc:sldMk cId="1542984612" sldId="3199"/>
            <ac:spMk id="6" creationId="{419131C9-C00B-4B7A-AAF0-561A3B9E38DA}"/>
          </ac:spMkLst>
        </pc:spChg>
        <pc:spChg chg="mod">
          <ac:chgData name="武本泰幸 / TAKEMOTO，YASUYUKI" userId="285cbb2b-eae0-43ba-a700-585bfd3dd728" providerId="ADAL" clId="{442B332B-4008-47F4-A04D-3C88503B2AFA}" dt="2021-10-14T00:58:32.507" v="10288" actId="20577"/>
          <ac:spMkLst>
            <pc:docMk/>
            <pc:sldMk cId="1542984612" sldId="3199"/>
            <ac:spMk id="8" creationId="{D6C7059F-3DF3-4120-886B-BBC66951AF12}"/>
          </ac:spMkLst>
        </pc:spChg>
        <pc:spChg chg="add mod">
          <ac:chgData name="武本泰幸 / TAKEMOTO，YASUYUKI" userId="285cbb2b-eae0-43ba-a700-585bfd3dd728" providerId="ADAL" clId="{442B332B-4008-47F4-A04D-3C88503B2AFA}" dt="2021-10-14T02:30:36.791" v="12778" actId="20577"/>
          <ac:spMkLst>
            <pc:docMk/>
            <pc:sldMk cId="1542984612" sldId="3199"/>
            <ac:spMk id="12" creationId="{109BEC1D-4AF5-4CA2-B48C-E581A3573329}"/>
          </ac:spMkLst>
        </pc:spChg>
        <pc:graphicFrameChg chg="del">
          <ac:chgData name="武本泰幸 / TAKEMOTO，YASUYUKI" userId="285cbb2b-eae0-43ba-a700-585bfd3dd728" providerId="ADAL" clId="{442B332B-4008-47F4-A04D-3C88503B2AFA}" dt="2021-10-14T00:38:58.685" v="7329" actId="478"/>
          <ac:graphicFrameMkLst>
            <pc:docMk/>
            <pc:sldMk cId="1542984612" sldId="3199"/>
            <ac:graphicFrameMk id="2" creationId="{400C9FEF-A35C-44AB-B01C-72A391AB4802}"/>
          </ac:graphicFrameMkLst>
        </pc:graphicFrameChg>
        <pc:graphicFrameChg chg="add del mod">
          <ac:chgData name="武本泰幸 / TAKEMOTO，YASUYUKI" userId="285cbb2b-eae0-43ba-a700-585bfd3dd728" providerId="ADAL" clId="{442B332B-4008-47F4-A04D-3C88503B2AFA}" dt="2021-10-14T00:49:06.448" v="8820" actId="478"/>
          <ac:graphicFrameMkLst>
            <pc:docMk/>
            <pc:sldMk cId="1542984612" sldId="3199"/>
            <ac:graphicFrameMk id="11" creationId="{E1E8E0C8-09F2-461B-9851-FD428FB375C9}"/>
          </ac:graphicFrameMkLst>
        </pc:graphicFrameChg>
        <pc:picChg chg="add mod">
          <ac:chgData name="武本泰幸 / TAKEMOTO，YASUYUKI" userId="285cbb2b-eae0-43ba-a700-585bfd3dd728" providerId="ADAL" clId="{442B332B-4008-47F4-A04D-3C88503B2AFA}" dt="2021-10-14T00:40:58.882" v="7434" actId="1076"/>
          <ac:picMkLst>
            <pc:docMk/>
            <pc:sldMk cId="1542984612" sldId="3199"/>
            <ac:picMk id="5" creationId="{7DA9A616-78F1-408A-85DB-B0B555F5EC6F}"/>
          </ac:picMkLst>
        </pc:picChg>
      </pc:sldChg>
      <pc:sldChg chg="addSp delSp modSp add mod">
        <pc:chgData name="武本泰幸 / TAKEMOTO，YASUYUKI" userId="285cbb2b-eae0-43ba-a700-585bfd3dd728" providerId="ADAL" clId="{442B332B-4008-47F4-A04D-3C88503B2AFA}" dt="2021-10-14T02:34:11.209" v="13238" actId="115"/>
        <pc:sldMkLst>
          <pc:docMk/>
          <pc:sldMk cId="4018842651" sldId="3200"/>
        </pc:sldMkLst>
        <pc:spChg chg="del">
          <ac:chgData name="武本泰幸 / TAKEMOTO，YASUYUKI" userId="285cbb2b-eae0-43ba-a700-585bfd3dd728" providerId="ADAL" clId="{442B332B-4008-47F4-A04D-3C88503B2AFA}" dt="2021-10-14T00:43:29.170" v="7781" actId="478"/>
          <ac:spMkLst>
            <pc:docMk/>
            <pc:sldMk cId="4018842651" sldId="3200"/>
            <ac:spMk id="6" creationId="{419131C9-C00B-4B7A-AAF0-561A3B9E38DA}"/>
          </ac:spMkLst>
        </pc:spChg>
        <pc:spChg chg="mod">
          <ac:chgData name="武本泰幸 / TAKEMOTO，YASUYUKI" userId="285cbb2b-eae0-43ba-a700-585bfd3dd728" providerId="ADAL" clId="{442B332B-4008-47F4-A04D-3C88503B2AFA}" dt="2021-10-14T02:30:53.264" v="12779" actId="1076"/>
          <ac:spMkLst>
            <pc:docMk/>
            <pc:sldMk cId="4018842651" sldId="3200"/>
            <ac:spMk id="8" creationId="{D6C7059F-3DF3-4120-886B-BBC66951AF12}"/>
          </ac:spMkLst>
        </pc:spChg>
        <pc:spChg chg="add mod">
          <ac:chgData name="武本泰幸 / TAKEMOTO，YASUYUKI" userId="285cbb2b-eae0-43ba-a700-585bfd3dd728" providerId="ADAL" clId="{442B332B-4008-47F4-A04D-3C88503B2AFA}" dt="2021-10-14T02:34:01.298" v="13236" actId="1076"/>
          <ac:spMkLst>
            <pc:docMk/>
            <pc:sldMk cId="4018842651" sldId="3200"/>
            <ac:spMk id="10" creationId="{F9A7FA3F-8FCF-4489-80E9-661FE0F1982F}"/>
          </ac:spMkLst>
        </pc:spChg>
        <pc:graphicFrameChg chg="mod modGraphic">
          <ac:chgData name="武本泰幸 / TAKEMOTO，YASUYUKI" userId="285cbb2b-eae0-43ba-a700-585bfd3dd728" providerId="ADAL" clId="{442B332B-4008-47F4-A04D-3C88503B2AFA}" dt="2021-10-14T02:34:11.209" v="13238" actId="115"/>
          <ac:graphicFrameMkLst>
            <pc:docMk/>
            <pc:sldMk cId="4018842651" sldId="3200"/>
            <ac:graphicFrameMk id="11" creationId="{E1E8E0C8-09F2-461B-9851-FD428FB375C9}"/>
          </ac:graphicFrameMkLst>
        </pc:graphicFrameChg>
        <pc:picChg chg="del">
          <ac:chgData name="武本泰幸 / TAKEMOTO，YASUYUKI" userId="285cbb2b-eae0-43ba-a700-585bfd3dd728" providerId="ADAL" clId="{442B332B-4008-47F4-A04D-3C88503B2AFA}" dt="2021-10-14T00:43:27.142" v="7780" actId="478"/>
          <ac:picMkLst>
            <pc:docMk/>
            <pc:sldMk cId="4018842651" sldId="3200"/>
            <ac:picMk id="5" creationId="{7DA9A616-78F1-408A-85DB-B0B555F5EC6F}"/>
          </ac:picMkLst>
        </pc:picChg>
      </pc:sldChg>
      <pc:sldChg chg="add del">
        <pc:chgData name="武本泰幸 / TAKEMOTO，YASUYUKI" userId="285cbb2b-eae0-43ba-a700-585bfd3dd728" providerId="ADAL" clId="{442B332B-4008-47F4-A04D-3C88503B2AFA}" dt="2021-10-14T04:03:18.045" v="16127" actId="47"/>
        <pc:sldMkLst>
          <pc:docMk/>
          <pc:sldMk cId="3682459952" sldId="3201"/>
        </pc:sldMkLst>
      </pc:sldChg>
      <pc:sldChg chg="addSp delSp modSp add mod">
        <pc:chgData name="武本泰幸 / TAKEMOTO，YASUYUKI" userId="285cbb2b-eae0-43ba-a700-585bfd3dd728" providerId="ADAL" clId="{442B332B-4008-47F4-A04D-3C88503B2AFA}" dt="2021-10-14T03:46:27.320" v="14435"/>
        <pc:sldMkLst>
          <pc:docMk/>
          <pc:sldMk cId="758358930" sldId="3202"/>
        </pc:sldMkLst>
        <pc:spChg chg="add mod">
          <ac:chgData name="武本泰幸 / TAKEMOTO，YASUYUKI" userId="285cbb2b-eae0-43ba-a700-585bfd3dd728" providerId="ADAL" clId="{442B332B-4008-47F4-A04D-3C88503B2AFA}" dt="2021-10-14T02:09:49.425" v="11417" actId="207"/>
          <ac:spMkLst>
            <pc:docMk/>
            <pc:sldMk cId="758358930" sldId="3202"/>
            <ac:spMk id="2" creationId="{8E01C21B-7940-420C-BCA9-9E303F0DFC18}"/>
          </ac:spMkLst>
        </pc:spChg>
        <pc:spChg chg="add mod ord">
          <ac:chgData name="武本泰幸 / TAKEMOTO，YASUYUKI" userId="285cbb2b-eae0-43ba-a700-585bfd3dd728" providerId="ADAL" clId="{442B332B-4008-47F4-A04D-3C88503B2AFA}" dt="2021-10-14T03:46:27.320" v="14435"/>
          <ac:spMkLst>
            <pc:docMk/>
            <pc:sldMk cId="758358930" sldId="3202"/>
            <ac:spMk id="9" creationId="{46E2FAF0-9A30-47D3-806A-172868CCA0E2}"/>
          </ac:spMkLst>
        </pc:spChg>
        <pc:spChg chg="del">
          <ac:chgData name="武本泰幸 / TAKEMOTO，YASUYUKI" userId="285cbb2b-eae0-43ba-a700-585bfd3dd728" providerId="ADAL" clId="{442B332B-4008-47F4-A04D-3C88503B2AFA}" dt="2021-10-14T00:58:52.144" v="10292" actId="478"/>
          <ac:spMkLst>
            <pc:docMk/>
            <pc:sldMk cId="758358930" sldId="3202"/>
            <ac:spMk id="10" creationId="{F9A7FA3F-8FCF-4489-80E9-661FE0F1982F}"/>
          </ac:spMkLst>
        </pc:spChg>
        <pc:spChg chg="add mod">
          <ac:chgData name="武本泰幸 / TAKEMOTO，YASUYUKI" userId="285cbb2b-eae0-43ba-a700-585bfd3dd728" providerId="ADAL" clId="{442B332B-4008-47F4-A04D-3C88503B2AFA}" dt="2021-10-14T02:10:10.235" v="11422" actId="113"/>
          <ac:spMkLst>
            <pc:docMk/>
            <pc:sldMk cId="758358930" sldId="3202"/>
            <ac:spMk id="12" creationId="{886B1207-0647-444C-A6A6-823374879BEF}"/>
          </ac:spMkLst>
        </pc:spChg>
        <pc:graphicFrameChg chg="del">
          <ac:chgData name="武本泰幸 / TAKEMOTO，YASUYUKI" userId="285cbb2b-eae0-43ba-a700-585bfd3dd728" providerId="ADAL" clId="{442B332B-4008-47F4-A04D-3C88503B2AFA}" dt="2021-10-14T00:58:47.450" v="10291" actId="478"/>
          <ac:graphicFrameMkLst>
            <pc:docMk/>
            <pc:sldMk cId="758358930" sldId="3202"/>
            <ac:graphicFrameMk id="11" creationId="{E1E8E0C8-09F2-461B-9851-FD428FB375C9}"/>
          </ac:graphicFrameMkLst>
        </pc:graphicFrameChg>
      </pc:sldChg>
      <pc:sldChg chg="add del">
        <pc:chgData name="武本泰幸 / TAKEMOTO，YASUYUKI" userId="285cbb2b-eae0-43ba-a700-585bfd3dd728" providerId="ADAL" clId="{442B332B-4008-47F4-A04D-3C88503B2AFA}" dt="2021-10-14T02:10:51.153" v="11425" actId="47"/>
        <pc:sldMkLst>
          <pc:docMk/>
          <pc:sldMk cId="4100371002" sldId="3203"/>
        </pc:sldMkLst>
      </pc:sldChg>
      <pc:sldChg chg="addSp modSp add mod">
        <pc:chgData name="武本泰幸 / TAKEMOTO，YASUYUKI" userId="285cbb2b-eae0-43ba-a700-585bfd3dd728" providerId="ADAL" clId="{442B332B-4008-47F4-A04D-3C88503B2AFA}" dt="2021-10-14T03:46:17.864" v="14414"/>
        <pc:sldMkLst>
          <pc:docMk/>
          <pc:sldMk cId="4085832101" sldId="3204"/>
        </pc:sldMkLst>
        <pc:spChg chg="mod">
          <ac:chgData name="武本泰幸 / TAKEMOTO，YASUYUKI" userId="285cbb2b-eae0-43ba-a700-585bfd3dd728" providerId="ADAL" clId="{442B332B-4008-47F4-A04D-3C88503B2AFA}" dt="2021-10-14T02:22:07.336" v="12632" actId="1035"/>
          <ac:spMkLst>
            <pc:docMk/>
            <pc:sldMk cId="4085832101" sldId="3204"/>
            <ac:spMk id="2" creationId="{8E01C21B-7940-420C-BCA9-9E303F0DFC18}"/>
          </ac:spMkLst>
        </pc:spChg>
        <pc:spChg chg="mod">
          <ac:chgData name="武本泰幸 / TAKEMOTO，YASUYUKI" userId="285cbb2b-eae0-43ba-a700-585bfd3dd728" providerId="ADAL" clId="{442B332B-4008-47F4-A04D-3C88503B2AFA}" dt="2021-10-14T02:11:21.035" v="11434" actId="120"/>
          <ac:spMkLst>
            <pc:docMk/>
            <pc:sldMk cId="4085832101" sldId="3204"/>
            <ac:spMk id="8" creationId="{D6C7059F-3DF3-4120-886B-BBC66951AF12}"/>
          </ac:spMkLst>
        </pc:spChg>
        <pc:spChg chg="mod">
          <ac:chgData name="武本泰幸 / TAKEMOTO，YASUYUKI" userId="285cbb2b-eae0-43ba-a700-585bfd3dd728" providerId="ADAL" clId="{442B332B-4008-47F4-A04D-3C88503B2AFA}" dt="2021-10-14T03:46:17.864" v="14414"/>
          <ac:spMkLst>
            <pc:docMk/>
            <pc:sldMk cId="4085832101" sldId="3204"/>
            <ac:spMk id="9" creationId="{46E2FAF0-9A30-47D3-806A-172868CCA0E2}"/>
          </ac:spMkLst>
        </pc:spChg>
        <pc:spChg chg="mod">
          <ac:chgData name="武本泰幸 / TAKEMOTO，YASUYUKI" userId="285cbb2b-eae0-43ba-a700-585bfd3dd728" providerId="ADAL" clId="{442B332B-4008-47F4-A04D-3C88503B2AFA}" dt="2021-10-14T02:22:07.336" v="12632" actId="1035"/>
          <ac:spMkLst>
            <pc:docMk/>
            <pc:sldMk cId="4085832101" sldId="3204"/>
            <ac:spMk id="12" creationId="{886B1207-0647-444C-A6A6-823374879BEF}"/>
          </ac:spMkLst>
        </pc:spChg>
        <pc:spChg chg="add mod">
          <ac:chgData name="武本泰幸 / TAKEMOTO，YASUYUKI" userId="285cbb2b-eae0-43ba-a700-585bfd3dd728" providerId="ADAL" clId="{442B332B-4008-47F4-A04D-3C88503B2AFA}" dt="2021-10-14T02:22:53.038" v="12683" actId="14100"/>
          <ac:spMkLst>
            <pc:docMk/>
            <pc:sldMk cId="4085832101" sldId="3204"/>
            <ac:spMk id="16" creationId="{995C2BB3-3C57-48B1-A39E-A10FFBECB908}"/>
          </ac:spMkLst>
        </pc:spChg>
        <pc:spChg chg="add mod">
          <ac:chgData name="武本泰幸 / TAKEMOTO，YASUYUKI" userId="285cbb2b-eae0-43ba-a700-585bfd3dd728" providerId="ADAL" clId="{442B332B-4008-47F4-A04D-3C88503B2AFA}" dt="2021-10-14T02:23:14.470" v="12712"/>
          <ac:spMkLst>
            <pc:docMk/>
            <pc:sldMk cId="4085832101" sldId="3204"/>
            <ac:spMk id="17" creationId="{EFDCDDDB-1427-416B-9C8E-3B044FD537B1}"/>
          </ac:spMkLst>
        </pc:spChg>
        <pc:picChg chg="add mod">
          <ac:chgData name="武本泰幸 / TAKEMOTO，YASUYUKI" userId="285cbb2b-eae0-43ba-a700-585bfd3dd728" providerId="ADAL" clId="{442B332B-4008-47F4-A04D-3C88503B2AFA}" dt="2021-10-14T02:22:12.034" v="12633" actId="1076"/>
          <ac:picMkLst>
            <pc:docMk/>
            <pc:sldMk cId="4085832101" sldId="3204"/>
            <ac:picMk id="5" creationId="{1B26409E-11C8-4ADB-81A9-1ED8732152DA}"/>
          </ac:picMkLst>
        </pc:picChg>
        <pc:picChg chg="add mod">
          <ac:chgData name="武本泰幸 / TAKEMOTO，YASUYUKI" userId="285cbb2b-eae0-43ba-a700-585bfd3dd728" providerId="ADAL" clId="{442B332B-4008-47F4-A04D-3C88503B2AFA}" dt="2021-10-14T02:22:20.394" v="12634" actId="1076"/>
          <ac:picMkLst>
            <pc:docMk/>
            <pc:sldMk cId="4085832101" sldId="3204"/>
            <ac:picMk id="10" creationId="{533E7553-FB8E-44C0-B6DB-E96C66DF1D7F}"/>
          </ac:picMkLst>
        </pc:picChg>
      </pc:sldChg>
      <pc:sldChg chg="addSp delSp modSp add mod">
        <pc:chgData name="武本泰幸 / TAKEMOTO，YASUYUKI" userId="285cbb2b-eae0-43ba-a700-585bfd3dd728" providerId="ADAL" clId="{442B332B-4008-47F4-A04D-3C88503B2AFA}" dt="2021-10-14T02:41:08.788" v="13512" actId="14100"/>
        <pc:sldMkLst>
          <pc:docMk/>
          <pc:sldMk cId="4264757629" sldId="3205"/>
        </pc:sldMkLst>
        <pc:spChg chg="del">
          <ac:chgData name="武本泰幸 / TAKEMOTO，YASUYUKI" userId="285cbb2b-eae0-43ba-a700-585bfd3dd728" providerId="ADAL" clId="{442B332B-4008-47F4-A04D-3C88503B2AFA}" dt="2021-10-14T02:24:01.440" v="12720" actId="478"/>
          <ac:spMkLst>
            <pc:docMk/>
            <pc:sldMk cId="4264757629" sldId="3205"/>
            <ac:spMk id="2" creationId="{8E01C21B-7940-420C-BCA9-9E303F0DFC18}"/>
          </ac:spMkLst>
        </pc:spChg>
        <pc:spChg chg="mod">
          <ac:chgData name="武本泰幸 / TAKEMOTO，YASUYUKI" userId="285cbb2b-eae0-43ba-a700-585bfd3dd728" providerId="ADAL" clId="{442B332B-4008-47F4-A04D-3C88503B2AFA}" dt="2021-10-14T02:39:39.334" v="13499"/>
          <ac:spMkLst>
            <pc:docMk/>
            <pc:sldMk cId="4264757629" sldId="3205"/>
            <ac:spMk id="8" creationId="{D6C7059F-3DF3-4120-886B-BBC66951AF12}"/>
          </ac:spMkLst>
        </pc:spChg>
        <pc:spChg chg="del">
          <ac:chgData name="武本泰幸 / TAKEMOTO，YASUYUKI" userId="285cbb2b-eae0-43ba-a700-585bfd3dd728" providerId="ADAL" clId="{442B332B-4008-47F4-A04D-3C88503B2AFA}" dt="2021-10-14T02:24:01.440" v="12720" actId="478"/>
          <ac:spMkLst>
            <pc:docMk/>
            <pc:sldMk cId="4264757629" sldId="3205"/>
            <ac:spMk id="9" creationId="{46E2FAF0-9A30-47D3-806A-172868CCA0E2}"/>
          </ac:spMkLst>
        </pc:spChg>
        <pc:spChg chg="del">
          <ac:chgData name="武本泰幸 / TAKEMOTO，YASUYUKI" userId="285cbb2b-eae0-43ba-a700-585bfd3dd728" providerId="ADAL" clId="{442B332B-4008-47F4-A04D-3C88503B2AFA}" dt="2021-10-14T02:24:01.440" v="12720" actId="478"/>
          <ac:spMkLst>
            <pc:docMk/>
            <pc:sldMk cId="4264757629" sldId="3205"/>
            <ac:spMk id="12" creationId="{886B1207-0647-444C-A6A6-823374879BEF}"/>
          </ac:spMkLst>
        </pc:spChg>
        <pc:spChg chg="del">
          <ac:chgData name="武本泰幸 / TAKEMOTO，YASUYUKI" userId="285cbb2b-eae0-43ba-a700-585bfd3dd728" providerId="ADAL" clId="{442B332B-4008-47F4-A04D-3C88503B2AFA}" dt="2021-10-14T02:24:01.440" v="12720" actId="478"/>
          <ac:spMkLst>
            <pc:docMk/>
            <pc:sldMk cId="4264757629" sldId="3205"/>
            <ac:spMk id="16" creationId="{995C2BB3-3C57-48B1-A39E-A10FFBECB908}"/>
          </ac:spMkLst>
        </pc:spChg>
        <pc:spChg chg="del">
          <ac:chgData name="武本泰幸 / TAKEMOTO，YASUYUKI" userId="285cbb2b-eae0-43ba-a700-585bfd3dd728" providerId="ADAL" clId="{442B332B-4008-47F4-A04D-3C88503B2AFA}" dt="2021-10-14T02:24:01.440" v="12720" actId="478"/>
          <ac:spMkLst>
            <pc:docMk/>
            <pc:sldMk cId="4264757629" sldId="3205"/>
            <ac:spMk id="17" creationId="{EFDCDDDB-1427-416B-9C8E-3B044FD537B1}"/>
          </ac:spMkLst>
        </pc:spChg>
        <pc:spChg chg="add mod">
          <ac:chgData name="武本泰幸 / TAKEMOTO，YASUYUKI" userId="285cbb2b-eae0-43ba-a700-585bfd3dd728" providerId="ADAL" clId="{442B332B-4008-47F4-A04D-3C88503B2AFA}" dt="2021-10-14T02:40:23.979" v="13504" actId="14100"/>
          <ac:spMkLst>
            <pc:docMk/>
            <pc:sldMk cId="4264757629" sldId="3205"/>
            <ac:spMk id="18" creationId="{52A0DBA4-FCB1-4875-81F3-D42B234192E6}"/>
          </ac:spMkLst>
        </pc:spChg>
        <pc:spChg chg="add mod">
          <ac:chgData name="武本泰幸 / TAKEMOTO，YASUYUKI" userId="285cbb2b-eae0-43ba-a700-585bfd3dd728" providerId="ADAL" clId="{442B332B-4008-47F4-A04D-3C88503B2AFA}" dt="2021-10-14T02:40:43.742" v="13508" actId="1076"/>
          <ac:spMkLst>
            <pc:docMk/>
            <pc:sldMk cId="4264757629" sldId="3205"/>
            <ac:spMk id="19" creationId="{1AE988E2-E360-4E2C-997D-CB3B8CA7C1EF}"/>
          </ac:spMkLst>
        </pc:spChg>
        <pc:spChg chg="add mod">
          <ac:chgData name="武本泰幸 / TAKEMOTO，YASUYUKI" userId="285cbb2b-eae0-43ba-a700-585bfd3dd728" providerId="ADAL" clId="{442B332B-4008-47F4-A04D-3C88503B2AFA}" dt="2021-10-14T02:40:59.968" v="13510" actId="14100"/>
          <ac:spMkLst>
            <pc:docMk/>
            <pc:sldMk cId="4264757629" sldId="3205"/>
            <ac:spMk id="20" creationId="{DBA7A6B5-2A93-4C01-908A-C1CB88EC1C67}"/>
          </ac:spMkLst>
        </pc:spChg>
        <pc:spChg chg="add mod">
          <ac:chgData name="武本泰幸 / TAKEMOTO，YASUYUKI" userId="285cbb2b-eae0-43ba-a700-585bfd3dd728" providerId="ADAL" clId="{442B332B-4008-47F4-A04D-3C88503B2AFA}" dt="2021-10-14T02:41:08.788" v="13512" actId="14100"/>
          <ac:spMkLst>
            <pc:docMk/>
            <pc:sldMk cId="4264757629" sldId="3205"/>
            <ac:spMk id="21" creationId="{66A20D3C-E5ED-4C82-9E35-D9A784892AF2}"/>
          </ac:spMkLst>
        </pc:spChg>
        <pc:picChg chg="del">
          <ac:chgData name="武本泰幸 / TAKEMOTO，YASUYUKI" userId="285cbb2b-eae0-43ba-a700-585bfd3dd728" providerId="ADAL" clId="{442B332B-4008-47F4-A04D-3C88503B2AFA}" dt="2021-10-14T02:24:01.440" v="12720" actId="478"/>
          <ac:picMkLst>
            <pc:docMk/>
            <pc:sldMk cId="4264757629" sldId="3205"/>
            <ac:picMk id="5" creationId="{1B26409E-11C8-4ADB-81A9-1ED8732152DA}"/>
          </ac:picMkLst>
        </pc:picChg>
        <pc:picChg chg="add mod">
          <ac:chgData name="武本泰幸 / TAKEMOTO，YASUYUKI" userId="285cbb2b-eae0-43ba-a700-585bfd3dd728" providerId="ADAL" clId="{442B332B-4008-47F4-A04D-3C88503B2AFA}" dt="2021-10-14T02:38:09.515" v="13244" actId="1076"/>
          <ac:picMkLst>
            <pc:docMk/>
            <pc:sldMk cId="4264757629" sldId="3205"/>
            <ac:picMk id="6" creationId="{0BC6CDEB-6525-4208-84A2-0C70AF14C56B}"/>
          </ac:picMkLst>
        </pc:picChg>
        <pc:picChg chg="del">
          <ac:chgData name="武本泰幸 / TAKEMOTO，YASUYUKI" userId="285cbb2b-eae0-43ba-a700-585bfd3dd728" providerId="ADAL" clId="{442B332B-4008-47F4-A04D-3C88503B2AFA}" dt="2021-10-14T02:24:02.914" v="12721" actId="478"/>
          <ac:picMkLst>
            <pc:docMk/>
            <pc:sldMk cId="4264757629" sldId="3205"/>
            <ac:picMk id="10" creationId="{533E7553-FB8E-44C0-B6DB-E96C66DF1D7F}"/>
          </ac:picMkLst>
        </pc:picChg>
      </pc:sldChg>
      <pc:sldChg chg="addSp delSp modSp add mod">
        <pc:chgData name="武本泰幸 / TAKEMOTO，YASUYUKI" userId="285cbb2b-eae0-43ba-a700-585bfd3dd728" providerId="ADAL" clId="{442B332B-4008-47F4-A04D-3C88503B2AFA}" dt="2021-10-14T04:04:01.923" v="16134" actId="115"/>
        <pc:sldMkLst>
          <pc:docMk/>
          <pc:sldMk cId="3747540964" sldId="3206"/>
        </pc:sldMkLst>
        <pc:spChg chg="mod">
          <ac:chgData name="武本泰幸 / TAKEMOTO，YASUYUKI" userId="285cbb2b-eae0-43ba-a700-585bfd3dd728" providerId="ADAL" clId="{442B332B-4008-47F4-A04D-3C88503B2AFA}" dt="2021-10-14T03:54:25.909" v="15527" actId="14100"/>
          <ac:spMkLst>
            <pc:docMk/>
            <pc:sldMk cId="3747540964" sldId="3206"/>
            <ac:spMk id="2" creationId="{8E01C21B-7940-420C-BCA9-9E303F0DFC18}"/>
          </ac:spMkLst>
        </pc:spChg>
        <pc:spChg chg="mod">
          <ac:chgData name="武本泰幸 / TAKEMOTO，YASUYUKI" userId="285cbb2b-eae0-43ba-a700-585bfd3dd728" providerId="ADAL" clId="{442B332B-4008-47F4-A04D-3C88503B2AFA}" dt="2021-10-14T03:44:56.127" v="14338" actId="1076"/>
          <ac:spMkLst>
            <pc:docMk/>
            <pc:sldMk cId="3747540964" sldId="3206"/>
            <ac:spMk id="9" creationId="{46E2FAF0-9A30-47D3-806A-172868CCA0E2}"/>
          </ac:spMkLst>
        </pc:spChg>
        <pc:spChg chg="mod">
          <ac:chgData name="武本泰幸 / TAKEMOTO，YASUYUKI" userId="285cbb2b-eae0-43ba-a700-585bfd3dd728" providerId="ADAL" clId="{442B332B-4008-47F4-A04D-3C88503B2AFA}" dt="2021-10-14T03:54:19.802" v="15526"/>
          <ac:spMkLst>
            <pc:docMk/>
            <pc:sldMk cId="3747540964" sldId="3206"/>
            <ac:spMk id="12" creationId="{886B1207-0647-444C-A6A6-823374879BEF}"/>
          </ac:spMkLst>
        </pc:spChg>
        <pc:spChg chg="del">
          <ac:chgData name="武本泰幸 / TAKEMOTO，YASUYUKI" userId="285cbb2b-eae0-43ba-a700-585bfd3dd728" providerId="ADAL" clId="{442B332B-4008-47F4-A04D-3C88503B2AFA}" dt="2021-10-14T02:41:27.992" v="13513" actId="478"/>
          <ac:spMkLst>
            <pc:docMk/>
            <pc:sldMk cId="3747540964" sldId="3206"/>
            <ac:spMk id="16" creationId="{995C2BB3-3C57-48B1-A39E-A10FFBECB908}"/>
          </ac:spMkLst>
        </pc:spChg>
        <pc:spChg chg="del">
          <ac:chgData name="武本泰幸 / TAKEMOTO，YASUYUKI" userId="285cbb2b-eae0-43ba-a700-585bfd3dd728" providerId="ADAL" clId="{442B332B-4008-47F4-A04D-3C88503B2AFA}" dt="2021-10-14T02:41:27.992" v="13513" actId="478"/>
          <ac:spMkLst>
            <pc:docMk/>
            <pc:sldMk cId="3747540964" sldId="3206"/>
            <ac:spMk id="17" creationId="{EFDCDDDB-1427-416B-9C8E-3B044FD537B1}"/>
          </ac:spMkLst>
        </pc:spChg>
        <pc:spChg chg="add mod">
          <ac:chgData name="武本泰幸 / TAKEMOTO，YASUYUKI" userId="285cbb2b-eae0-43ba-a700-585bfd3dd728" providerId="ADAL" clId="{442B332B-4008-47F4-A04D-3C88503B2AFA}" dt="2021-10-14T04:04:01.923" v="16134" actId="115"/>
          <ac:spMkLst>
            <pc:docMk/>
            <pc:sldMk cId="3747540964" sldId="3206"/>
            <ac:spMk id="18" creationId="{06FF90ED-6672-4F6D-ACF2-8FFC5B2B7C79}"/>
          </ac:spMkLst>
        </pc:spChg>
        <pc:spChg chg="add mod">
          <ac:chgData name="武本泰幸 / TAKEMOTO，YASUYUKI" userId="285cbb2b-eae0-43ba-a700-585bfd3dd728" providerId="ADAL" clId="{442B332B-4008-47F4-A04D-3C88503B2AFA}" dt="2021-10-14T04:01:57.670" v="16126" actId="14100"/>
          <ac:spMkLst>
            <pc:docMk/>
            <pc:sldMk cId="3747540964" sldId="3206"/>
            <ac:spMk id="19" creationId="{3BC0BEDF-187C-4DB9-A903-7499D279446F}"/>
          </ac:spMkLst>
        </pc:spChg>
        <pc:spChg chg="add mod">
          <ac:chgData name="武本泰幸 / TAKEMOTO，YASUYUKI" userId="285cbb2b-eae0-43ba-a700-585bfd3dd728" providerId="ADAL" clId="{442B332B-4008-47F4-A04D-3C88503B2AFA}" dt="2021-10-14T03:46:08.216" v="14391"/>
          <ac:spMkLst>
            <pc:docMk/>
            <pc:sldMk cId="3747540964" sldId="3206"/>
            <ac:spMk id="20" creationId="{BC12B94F-B38E-4EB9-8FAD-33C12C04676F}"/>
          </ac:spMkLst>
        </pc:spChg>
        <pc:picChg chg="del">
          <ac:chgData name="武本泰幸 / TAKEMOTO，YASUYUKI" userId="285cbb2b-eae0-43ba-a700-585bfd3dd728" providerId="ADAL" clId="{442B332B-4008-47F4-A04D-3C88503B2AFA}" dt="2021-10-14T02:41:27.992" v="13513" actId="478"/>
          <ac:picMkLst>
            <pc:docMk/>
            <pc:sldMk cId="3747540964" sldId="3206"/>
            <ac:picMk id="5" creationId="{1B26409E-11C8-4ADB-81A9-1ED8732152DA}"/>
          </ac:picMkLst>
        </pc:picChg>
        <pc:picChg chg="del">
          <ac:chgData name="武本泰幸 / TAKEMOTO，YASUYUKI" userId="285cbb2b-eae0-43ba-a700-585bfd3dd728" providerId="ADAL" clId="{442B332B-4008-47F4-A04D-3C88503B2AFA}" dt="2021-10-14T02:41:29.730" v="13514" actId="478"/>
          <ac:picMkLst>
            <pc:docMk/>
            <pc:sldMk cId="3747540964" sldId="3206"/>
            <ac:picMk id="10" creationId="{533E7553-FB8E-44C0-B6DB-E96C66DF1D7F}"/>
          </ac:picMkLst>
        </pc:picChg>
      </pc:sldChg>
    </pc:docChg>
  </pc:docChgLst>
  <pc:docChgLst>
    <pc:chgData name="神山朔春 / Koyama，Motoharu" userId="bb9f9d64-8e50-45b1-afc0-ee148d7264ef" providerId="ADAL" clId="{7FF40A01-FAA3-483F-96D4-31156896D184}"/>
    <pc:docChg chg="undo custSel modSld">
      <pc:chgData name="神山朔春 / Koyama，Motoharu" userId="bb9f9d64-8e50-45b1-afc0-ee148d7264ef" providerId="ADAL" clId="{7FF40A01-FAA3-483F-96D4-31156896D184}" dt="2022-12-19T09:33:21.958" v="4600" actId="20578"/>
      <pc:docMkLst>
        <pc:docMk/>
      </pc:docMkLst>
      <pc:sldChg chg="addSp delSp modSp mod">
        <pc:chgData name="神山朔春 / Koyama，Motoharu" userId="bb9f9d64-8e50-45b1-afc0-ee148d7264ef" providerId="ADAL" clId="{7FF40A01-FAA3-483F-96D4-31156896D184}" dt="2022-12-19T07:58:45.190" v="4599" actId="478"/>
        <pc:sldMkLst>
          <pc:docMk/>
          <pc:sldMk cId="4062372495" sldId="3111"/>
        </pc:sldMkLst>
        <pc:spChg chg="mod">
          <ac:chgData name="神山朔春 / Koyama，Motoharu" userId="bb9f9d64-8e50-45b1-afc0-ee148d7264ef" providerId="ADAL" clId="{7FF40A01-FAA3-483F-96D4-31156896D184}" dt="2022-12-15T07:30:53.089" v="203" actId="1036"/>
          <ac:spMkLst>
            <pc:docMk/>
            <pc:sldMk cId="4062372495" sldId="3111"/>
            <ac:spMk id="7" creationId="{C75154AE-F8E2-4734-B1E7-B4A3D033F5E8}"/>
          </ac:spMkLst>
        </pc:spChg>
        <pc:spChg chg="mod">
          <ac:chgData name="神山朔春 / Koyama，Motoharu" userId="bb9f9d64-8e50-45b1-afc0-ee148d7264ef" providerId="ADAL" clId="{7FF40A01-FAA3-483F-96D4-31156896D184}" dt="2022-12-15T07:30:53.089" v="203" actId="1036"/>
          <ac:spMkLst>
            <pc:docMk/>
            <pc:sldMk cId="4062372495" sldId="3111"/>
            <ac:spMk id="8" creationId="{06B06F1F-A5AA-4E5D-BF7E-A224438ABF2D}"/>
          </ac:spMkLst>
        </pc:spChg>
        <pc:graphicFrameChg chg="add del mod modGraphic">
          <ac:chgData name="神山朔春 / Koyama，Motoharu" userId="bb9f9d64-8e50-45b1-afc0-ee148d7264ef" providerId="ADAL" clId="{7FF40A01-FAA3-483F-96D4-31156896D184}" dt="2022-12-19T07:58:45.190" v="4599" actId="478"/>
          <ac:graphicFrameMkLst>
            <pc:docMk/>
            <pc:sldMk cId="4062372495" sldId="3111"/>
            <ac:graphicFrameMk id="2" creationId="{121D0867-AFDD-B12D-C260-98729167D72D}"/>
          </ac:graphicFrameMkLst>
        </pc:graphicFrameChg>
        <pc:graphicFrameChg chg="mod modGraphic">
          <ac:chgData name="神山朔春 / Koyama，Motoharu" userId="bb9f9d64-8e50-45b1-afc0-ee148d7264ef" providerId="ADAL" clId="{7FF40A01-FAA3-483F-96D4-31156896D184}" dt="2022-12-15T07:29:20.305" v="171"/>
          <ac:graphicFrameMkLst>
            <pc:docMk/>
            <pc:sldMk cId="4062372495" sldId="3111"/>
            <ac:graphicFrameMk id="6" creationId="{2F5372E2-147C-47D9-97A5-5E0A58A166C3}"/>
          </ac:graphicFrameMkLst>
        </pc:graphicFrameChg>
      </pc:sldChg>
      <pc:sldChg chg="addSp modSp mod">
        <pc:chgData name="神山朔春 / Koyama，Motoharu" userId="bb9f9d64-8e50-45b1-afc0-ee148d7264ef" providerId="ADAL" clId="{7FF40A01-FAA3-483F-96D4-31156896D184}" dt="2022-12-19T03:35:08.472" v="4562"/>
        <pc:sldMkLst>
          <pc:docMk/>
          <pc:sldMk cId="4078042128" sldId="3207"/>
        </pc:sldMkLst>
        <pc:spChg chg="mod">
          <ac:chgData name="神山朔春 / Koyama，Motoharu" userId="bb9f9d64-8e50-45b1-afc0-ee148d7264ef" providerId="ADAL" clId="{7FF40A01-FAA3-483F-96D4-31156896D184}" dt="2022-12-19T03:33:05.834" v="4410" actId="6549"/>
          <ac:spMkLst>
            <pc:docMk/>
            <pc:sldMk cId="4078042128" sldId="3207"/>
            <ac:spMk id="2" creationId="{4DE525E3-04FE-414D-A598-FAF907020EDF}"/>
          </ac:spMkLst>
        </pc:spChg>
        <pc:spChg chg="add mod">
          <ac:chgData name="神山朔春 / Koyama，Motoharu" userId="bb9f9d64-8e50-45b1-afc0-ee148d7264ef" providerId="ADAL" clId="{7FF40A01-FAA3-483F-96D4-31156896D184}" dt="2022-12-19T03:13:44.302" v="4397"/>
          <ac:spMkLst>
            <pc:docMk/>
            <pc:sldMk cId="4078042128" sldId="3207"/>
            <ac:spMk id="3" creationId="{D9272F9A-C5FB-9FC5-9683-C8085149AF54}"/>
          </ac:spMkLst>
        </pc:spChg>
        <pc:spChg chg="mod">
          <ac:chgData name="神山朔春 / Koyama，Motoharu" userId="bb9f9d64-8e50-45b1-afc0-ee148d7264ef" providerId="ADAL" clId="{7FF40A01-FAA3-483F-96D4-31156896D184}" dt="2022-12-19T03:35:08.472" v="4562"/>
          <ac:spMkLst>
            <pc:docMk/>
            <pc:sldMk cId="4078042128" sldId="3207"/>
            <ac:spMk id="6" creationId="{C80E4638-FA47-462D-AA32-A6702386CA93}"/>
          </ac:spMkLst>
        </pc:spChg>
      </pc:sldChg>
      <pc:sldChg chg="addSp delSp modSp mod">
        <pc:chgData name="神山朔春 / Koyama，Motoharu" userId="bb9f9d64-8e50-45b1-afc0-ee148d7264ef" providerId="ADAL" clId="{7FF40A01-FAA3-483F-96D4-31156896D184}" dt="2022-12-19T09:33:21.958" v="4600" actId="20578"/>
        <pc:sldMkLst>
          <pc:docMk/>
          <pc:sldMk cId="2364707755" sldId="3208"/>
        </pc:sldMkLst>
        <pc:spChg chg="mod">
          <ac:chgData name="神山朔春 / Koyama，Motoharu" userId="bb9f9d64-8e50-45b1-afc0-ee148d7264ef" providerId="ADAL" clId="{7FF40A01-FAA3-483F-96D4-31156896D184}" dt="2022-12-19T09:33:21.958" v="4600" actId="20578"/>
          <ac:spMkLst>
            <pc:docMk/>
            <pc:sldMk cId="2364707755" sldId="3208"/>
            <ac:spMk id="2" creationId="{4DE525E3-04FE-414D-A598-FAF907020EDF}"/>
          </ac:spMkLst>
        </pc:spChg>
        <pc:spChg chg="mod">
          <ac:chgData name="神山朔春 / Koyama，Motoharu" userId="bb9f9d64-8e50-45b1-afc0-ee148d7264ef" providerId="ADAL" clId="{7FF40A01-FAA3-483F-96D4-31156896D184}" dt="2022-12-19T03:14:02.046" v="4402" actId="6549"/>
          <ac:spMkLst>
            <pc:docMk/>
            <pc:sldMk cId="2364707755" sldId="3208"/>
            <ac:spMk id="3" creationId="{2BD5B5A4-A500-4D75-AD6C-C65D43DB6F66}"/>
          </ac:spMkLst>
        </pc:spChg>
        <pc:spChg chg="mod">
          <ac:chgData name="神山朔春 / Koyama，Motoharu" userId="bb9f9d64-8e50-45b1-afc0-ee148d7264ef" providerId="ADAL" clId="{7FF40A01-FAA3-483F-96D4-31156896D184}" dt="2022-12-19T02:58:12.307" v="3453" actId="465"/>
          <ac:spMkLst>
            <pc:docMk/>
            <pc:sldMk cId="2364707755" sldId="3208"/>
            <ac:spMk id="4" creationId="{E7769002-1FEE-4072-9058-69C3F46ACF25}"/>
          </ac:spMkLst>
        </pc:spChg>
        <pc:spChg chg="add mod">
          <ac:chgData name="神山朔春 / Koyama，Motoharu" userId="bb9f9d64-8e50-45b1-afc0-ee148d7264ef" providerId="ADAL" clId="{7FF40A01-FAA3-483F-96D4-31156896D184}" dt="2022-12-19T02:59:42.536" v="3490"/>
          <ac:spMkLst>
            <pc:docMk/>
            <pc:sldMk cId="2364707755" sldId="3208"/>
            <ac:spMk id="5" creationId="{2134F8C7-7CA1-760C-4F2C-5F48C30B80F4}"/>
          </ac:spMkLst>
        </pc:spChg>
        <pc:spChg chg="add mod">
          <ac:chgData name="神山朔春 / Koyama，Motoharu" userId="bb9f9d64-8e50-45b1-afc0-ee148d7264ef" providerId="ADAL" clId="{7FF40A01-FAA3-483F-96D4-31156896D184}" dt="2022-12-19T03:13:45.032" v="4398"/>
          <ac:spMkLst>
            <pc:docMk/>
            <pc:sldMk cId="2364707755" sldId="3208"/>
            <ac:spMk id="6" creationId="{7214D787-A822-6C4E-2F52-6AA9758DDEC8}"/>
          </ac:spMkLst>
        </pc:spChg>
        <pc:spChg chg="mod">
          <ac:chgData name="神山朔春 / Koyama，Motoharu" userId="bb9f9d64-8e50-45b1-afc0-ee148d7264ef" providerId="ADAL" clId="{7FF40A01-FAA3-483F-96D4-31156896D184}" dt="2022-12-19T02:58:12.307" v="3453" actId="465"/>
          <ac:spMkLst>
            <pc:docMk/>
            <pc:sldMk cId="2364707755" sldId="3208"/>
            <ac:spMk id="9" creationId="{5885F975-6590-4F55-9DFA-75665CAF3052}"/>
          </ac:spMkLst>
        </pc:spChg>
        <pc:spChg chg="del">
          <ac:chgData name="神山朔春 / Koyama，Motoharu" userId="bb9f9d64-8e50-45b1-afc0-ee148d7264ef" providerId="ADAL" clId="{7FF40A01-FAA3-483F-96D4-31156896D184}" dt="2022-12-19T02:57:38.801" v="3413" actId="478"/>
          <ac:spMkLst>
            <pc:docMk/>
            <pc:sldMk cId="2364707755" sldId="3208"/>
            <ac:spMk id="12" creationId="{CA1C9344-EDE4-4A18-9B48-3D35D8AEECD4}"/>
          </ac:spMkLst>
        </pc:spChg>
        <pc:spChg chg="del">
          <ac:chgData name="神山朔春 / Koyama，Motoharu" userId="bb9f9d64-8e50-45b1-afc0-ee148d7264ef" providerId="ADAL" clId="{7FF40A01-FAA3-483F-96D4-31156896D184}" dt="2022-12-19T02:57:42.505" v="3414" actId="478"/>
          <ac:spMkLst>
            <pc:docMk/>
            <pc:sldMk cId="2364707755" sldId="3208"/>
            <ac:spMk id="13" creationId="{8C91CE28-0004-4B0B-BAB2-A66C00007BFC}"/>
          </ac:spMkLst>
        </pc:spChg>
        <pc:spChg chg="mod">
          <ac:chgData name="神山朔春 / Koyama，Motoharu" userId="bb9f9d64-8e50-45b1-afc0-ee148d7264ef" providerId="ADAL" clId="{7FF40A01-FAA3-483F-96D4-31156896D184}" dt="2022-12-19T02:48:29.695" v="665"/>
          <ac:spMkLst>
            <pc:docMk/>
            <pc:sldMk cId="2364707755" sldId="3208"/>
            <ac:spMk id="16" creationId="{FF5940BA-6F39-4E34-A01E-48FE83DD0FA8}"/>
          </ac:spMkLst>
        </pc:spChg>
        <pc:spChg chg="del">
          <ac:chgData name="神山朔春 / Koyama，Motoharu" userId="bb9f9d64-8e50-45b1-afc0-ee148d7264ef" providerId="ADAL" clId="{7FF40A01-FAA3-483F-96D4-31156896D184}" dt="2022-12-19T02:57:38.801" v="3413" actId="478"/>
          <ac:spMkLst>
            <pc:docMk/>
            <pc:sldMk cId="2364707755" sldId="3208"/>
            <ac:spMk id="19" creationId="{C7C21523-AF5E-4905-AF5C-6347FA089527}"/>
          </ac:spMkLst>
        </pc:spChg>
        <pc:spChg chg="mod">
          <ac:chgData name="神山朔春 / Koyama，Motoharu" userId="bb9f9d64-8e50-45b1-afc0-ee148d7264ef" providerId="ADAL" clId="{7FF40A01-FAA3-483F-96D4-31156896D184}" dt="2022-12-19T02:58:12.307" v="3453" actId="465"/>
          <ac:spMkLst>
            <pc:docMk/>
            <pc:sldMk cId="2364707755" sldId="3208"/>
            <ac:spMk id="20" creationId="{2CE6FC75-5496-4543-824F-775432369962}"/>
          </ac:spMkLst>
        </pc:spChg>
        <pc:spChg chg="del">
          <ac:chgData name="神山朔春 / Koyama，Motoharu" userId="bb9f9d64-8e50-45b1-afc0-ee148d7264ef" providerId="ADAL" clId="{7FF40A01-FAA3-483F-96D4-31156896D184}" dt="2022-12-19T02:57:38.801" v="3413" actId="478"/>
          <ac:spMkLst>
            <pc:docMk/>
            <pc:sldMk cId="2364707755" sldId="3208"/>
            <ac:spMk id="21" creationId="{A3328F36-4E28-4E8E-B47A-E621A44C81A1}"/>
          </ac:spMkLst>
        </pc:spChg>
      </pc:sldChg>
      <pc:sldChg chg="addSp modSp mod">
        <pc:chgData name="神山朔春 / Koyama，Motoharu" userId="bb9f9d64-8e50-45b1-afc0-ee148d7264ef" providerId="ADAL" clId="{7FF40A01-FAA3-483F-96D4-31156896D184}" dt="2022-12-19T03:35:49.760" v="4578" actId="20577"/>
        <pc:sldMkLst>
          <pc:docMk/>
          <pc:sldMk cId="606834415" sldId="3210"/>
        </pc:sldMkLst>
        <pc:spChg chg="add mod">
          <ac:chgData name="神山朔春 / Koyama，Motoharu" userId="bb9f9d64-8e50-45b1-afc0-ee148d7264ef" providerId="ADAL" clId="{7FF40A01-FAA3-483F-96D4-31156896D184}" dt="2022-12-19T03:13:46.122" v="4399"/>
          <ac:spMkLst>
            <pc:docMk/>
            <pc:sldMk cId="606834415" sldId="3210"/>
            <ac:spMk id="2" creationId="{BADC395B-CA59-CBFC-6F85-EE7CC9382E49}"/>
          </ac:spMkLst>
        </pc:spChg>
        <pc:spChg chg="mod">
          <ac:chgData name="神山朔春 / Koyama，Motoharu" userId="bb9f9d64-8e50-45b1-afc0-ee148d7264ef" providerId="ADAL" clId="{7FF40A01-FAA3-483F-96D4-31156896D184}" dt="2022-12-19T03:35:49.760" v="4578" actId="20577"/>
          <ac:spMkLst>
            <pc:docMk/>
            <pc:sldMk cId="606834415" sldId="3210"/>
            <ac:spMk id="12" creationId="{A90A3884-6949-4F07-9304-1E7DF071172D}"/>
          </ac:spMkLst>
        </pc:spChg>
        <pc:spChg chg="mod">
          <ac:chgData name="神山朔春 / Koyama，Motoharu" userId="bb9f9d64-8e50-45b1-afc0-ee148d7264ef" providerId="ADAL" clId="{7FF40A01-FAA3-483F-96D4-31156896D184}" dt="2022-12-19T03:05:09.840" v="3539"/>
          <ac:spMkLst>
            <pc:docMk/>
            <pc:sldMk cId="606834415" sldId="3210"/>
            <ac:spMk id="13" creationId="{F1A9C0B3-ADF5-4999-B34B-1A6C23E2DC6D}"/>
          </ac:spMkLst>
        </pc:spChg>
      </pc:sldChg>
      <pc:sldChg chg="addSp modSp mod">
        <pc:chgData name="神山朔春 / Koyama，Motoharu" userId="bb9f9d64-8e50-45b1-afc0-ee148d7264ef" providerId="ADAL" clId="{7FF40A01-FAA3-483F-96D4-31156896D184}" dt="2022-12-19T03:13:47.987" v="4401"/>
        <pc:sldMkLst>
          <pc:docMk/>
          <pc:sldMk cId="3328002191" sldId="3211"/>
        </pc:sldMkLst>
        <pc:spChg chg="add mod">
          <ac:chgData name="神山朔春 / Koyama，Motoharu" userId="bb9f9d64-8e50-45b1-afc0-ee148d7264ef" providerId="ADAL" clId="{7FF40A01-FAA3-483F-96D4-31156896D184}" dt="2022-12-19T03:13:47.987" v="4401"/>
          <ac:spMkLst>
            <pc:docMk/>
            <pc:sldMk cId="3328002191" sldId="3211"/>
            <ac:spMk id="2" creationId="{BDD33249-9441-C081-605E-0ACAB6BF951D}"/>
          </ac:spMkLst>
        </pc:spChg>
        <pc:spChg chg="mod">
          <ac:chgData name="神山朔春 / Koyama，Motoharu" userId="bb9f9d64-8e50-45b1-afc0-ee148d7264ef" providerId="ADAL" clId="{7FF40A01-FAA3-483F-96D4-31156896D184}" dt="2022-12-19T03:07:56.850" v="3831"/>
          <ac:spMkLst>
            <pc:docMk/>
            <pc:sldMk cId="3328002191" sldId="3211"/>
            <ac:spMk id="6" creationId="{4AEED13B-8C74-4141-827E-10532DCDECFB}"/>
          </ac:spMkLst>
        </pc:spChg>
        <pc:spChg chg="mod">
          <ac:chgData name="神山朔春 / Koyama，Motoharu" userId="bb9f9d64-8e50-45b1-afc0-ee148d7264ef" providerId="ADAL" clId="{7FF40A01-FAA3-483F-96D4-31156896D184}" dt="2022-12-19T03:10:56.642" v="4204" actId="20577"/>
          <ac:spMkLst>
            <pc:docMk/>
            <pc:sldMk cId="3328002191" sldId="3211"/>
            <ac:spMk id="8" creationId="{5D1EB9EB-1082-449F-931F-81A11C8253C5}"/>
          </ac:spMkLst>
        </pc:spChg>
        <pc:spChg chg="mod">
          <ac:chgData name="神山朔春 / Koyama，Motoharu" userId="bb9f9d64-8e50-45b1-afc0-ee148d7264ef" providerId="ADAL" clId="{7FF40A01-FAA3-483F-96D4-31156896D184}" dt="2022-12-19T03:10:51.116" v="4203" actId="20577"/>
          <ac:spMkLst>
            <pc:docMk/>
            <pc:sldMk cId="3328002191" sldId="3211"/>
            <ac:spMk id="9" creationId="{07568617-2870-464A-9595-9038AF4CC205}"/>
          </ac:spMkLst>
        </pc:spChg>
        <pc:spChg chg="mod">
          <ac:chgData name="神山朔春 / Koyama，Motoharu" userId="bb9f9d64-8e50-45b1-afc0-ee148d7264ef" providerId="ADAL" clId="{7FF40A01-FAA3-483F-96D4-31156896D184}" dt="2022-12-19T03:08:53.249" v="4018" actId="1036"/>
          <ac:spMkLst>
            <pc:docMk/>
            <pc:sldMk cId="3328002191" sldId="3211"/>
            <ac:spMk id="11" creationId="{8F5337A6-2EFE-4EB3-97D5-DC3D3F45D0B8}"/>
          </ac:spMkLst>
        </pc:spChg>
        <pc:spChg chg="mod">
          <ac:chgData name="神山朔春 / Koyama，Motoharu" userId="bb9f9d64-8e50-45b1-afc0-ee148d7264ef" providerId="ADAL" clId="{7FF40A01-FAA3-483F-96D4-31156896D184}" dt="2022-12-19T03:09:36.549" v="4089"/>
          <ac:spMkLst>
            <pc:docMk/>
            <pc:sldMk cId="3328002191" sldId="3211"/>
            <ac:spMk id="12" creationId="{8D3DEF69-C770-4A78-BFA5-27BD3615A7EB}"/>
          </ac:spMkLst>
        </pc:spChg>
        <pc:spChg chg="mod">
          <ac:chgData name="神山朔春 / Koyama，Motoharu" userId="bb9f9d64-8e50-45b1-afc0-ee148d7264ef" providerId="ADAL" clId="{7FF40A01-FAA3-483F-96D4-31156896D184}" dt="2022-12-19T03:11:17.449" v="4267"/>
          <ac:spMkLst>
            <pc:docMk/>
            <pc:sldMk cId="3328002191" sldId="3211"/>
            <ac:spMk id="19" creationId="{DDC2A5D1-4960-4035-A6D1-B87176B1D3DF}"/>
          </ac:spMkLst>
        </pc:spChg>
        <pc:spChg chg="mod">
          <ac:chgData name="神山朔春 / Koyama，Motoharu" userId="bb9f9d64-8e50-45b1-afc0-ee148d7264ef" providerId="ADAL" clId="{7FF40A01-FAA3-483F-96D4-31156896D184}" dt="2022-12-19T03:07:24.306" v="3730"/>
          <ac:spMkLst>
            <pc:docMk/>
            <pc:sldMk cId="3328002191" sldId="3211"/>
            <ac:spMk id="22" creationId="{B6FB1D1A-98BD-4014-91ED-3F1FC37485B0}"/>
          </ac:spMkLst>
        </pc:spChg>
        <pc:spChg chg="mod">
          <ac:chgData name="神山朔春 / Koyama，Motoharu" userId="bb9f9d64-8e50-45b1-afc0-ee148d7264ef" providerId="ADAL" clId="{7FF40A01-FAA3-483F-96D4-31156896D184}" dt="2022-12-19T03:07:32.058" v="3757"/>
          <ac:spMkLst>
            <pc:docMk/>
            <pc:sldMk cId="3328002191" sldId="3211"/>
            <ac:spMk id="26" creationId="{14F038D0-BBDE-4736-8789-B2B6B8F9F93D}"/>
          </ac:spMkLst>
        </pc:spChg>
        <pc:picChg chg="mod">
          <ac:chgData name="神山朔春 / Koyama，Motoharu" userId="bb9f9d64-8e50-45b1-afc0-ee148d7264ef" providerId="ADAL" clId="{7FF40A01-FAA3-483F-96D4-31156896D184}" dt="2022-12-19T03:08:53.249" v="4018" actId="1036"/>
          <ac:picMkLst>
            <pc:docMk/>
            <pc:sldMk cId="3328002191" sldId="3211"/>
            <ac:picMk id="10" creationId="{F05D0380-CEC9-45ED-A07E-3002F3832970}"/>
          </ac:picMkLst>
        </pc:picChg>
        <pc:picChg chg="mod">
          <ac:chgData name="神山朔春 / Koyama，Motoharu" userId="bb9f9d64-8e50-45b1-afc0-ee148d7264ef" providerId="ADAL" clId="{7FF40A01-FAA3-483F-96D4-31156896D184}" dt="2022-12-19T03:08:58.513" v="4027" actId="1035"/>
          <ac:picMkLst>
            <pc:docMk/>
            <pc:sldMk cId="3328002191" sldId="3211"/>
            <ac:picMk id="20" creationId="{47553A62-0038-4898-8532-7534DEE2708C}"/>
          </ac:picMkLst>
        </pc:picChg>
      </pc:sldChg>
      <pc:sldChg chg="addSp modSp mod">
        <pc:chgData name="神山朔春 / Koyama，Motoharu" userId="bb9f9d64-8e50-45b1-afc0-ee148d7264ef" providerId="ADAL" clId="{7FF40A01-FAA3-483F-96D4-31156896D184}" dt="2022-12-19T03:13:47.204" v="4400"/>
        <pc:sldMkLst>
          <pc:docMk/>
          <pc:sldMk cId="708810716" sldId="3212"/>
        </pc:sldMkLst>
        <pc:spChg chg="add mod">
          <ac:chgData name="神山朔春 / Koyama，Motoharu" userId="bb9f9d64-8e50-45b1-afc0-ee148d7264ef" providerId="ADAL" clId="{7FF40A01-FAA3-483F-96D4-31156896D184}" dt="2022-12-19T03:13:47.204" v="4400"/>
          <ac:spMkLst>
            <pc:docMk/>
            <pc:sldMk cId="708810716" sldId="3212"/>
            <ac:spMk id="2" creationId="{B754DDA8-78A6-38BA-91D3-4AEC918D5C6A}"/>
          </ac:spMkLst>
        </pc:spChg>
        <pc:spChg chg="mod">
          <ac:chgData name="神山朔春 / Koyama，Motoharu" userId="bb9f9d64-8e50-45b1-afc0-ee148d7264ef" providerId="ADAL" clId="{7FF40A01-FAA3-483F-96D4-31156896D184}" dt="2022-12-19T03:06:48.262" v="3653" actId="20577"/>
          <ac:spMkLst>
            <pc:docMk/>
            <pc:sldMk cId="708810716" sldId="3212"/>
            <ac:spMk id="13" creationId="{F1A9C0B3-ADF5-4999-B34B-1A6C23E2DC6D}"/>
          </ac:spMkLst>
        </pc:spChg>
      </pc:sldChg>
    </pc:docChg>
  </pc:docChgLst>
  <pc:docChgLst>
    <pc:chgData name="神山朔春 / Koyama，Motoharu" userId="bb9f9d64-8e50-45b1-afc0-ee148d7264ef" providerId="ADAL" clId="{F6A449EB-B628-4D40-B816-5BB369E541A4}"/>
    <pc:docChg chg="undo custSel modSld">
      <pc:chgData name="神山朔春 / Koyama，Motoharu" userId="bb9f9d64-8e50-45b1-afc0-ee148d7264ef" providerId="ADAL" clId="{F6A449EB-B628-4D40-B816-5BB369E541A4}" dt="2024-08-22T00:43:23.124" v="302" actId="207"/>
      <pc:docMkLst>
        <pc:docMk/>
      </pc:docMkLst>
      <pc:sldChg chg="modSp mod">
        <pc:chgData name="神山朔春 / Koyama，Motoharu" userId="bb9f9d64-8e50-45b1-afc0-ee148d7264ef" providerId="ADAL" clId="{F6A449EB-B628-4D40-B816-5BB369E541A4}" dt="2024-08-13T07:50:52.005" v="1" actId="20577"/>
        <pc:sldMkLst>
          <pc:docMk/>
          <pc:sldMk cId="2364707755" sldId="3208"/>
        </pc:sldMkLst>
        <pc:spChg chg="mod">
          <ac:chgData name="神山朔春 / Koyama，Motoharu" userId="bb9f9d64-8e50-45b1-afc0-ee148d7264ef" providerId="ADAL" clId="{F6A449EB-B628-4D40-B816-5BB369E541A4}" dt="2024-08-13T07:50:52.005" v="1" actId="20577"/>
          <ac:spMkLst>
            <pc:docMk/>
            <pc:sldMk cId="2364707755" sldId="3208"/>
            <ac:spMk id="2" creationId="{4DE525E3-04FE-414D-A598-FAF907020EDF}"/>
          </ac:spMkLst>
        </pc:spChg>
      </pc:sldChg>
      <pc:sldChg chg="modSp mod">
        <pc:chgData name="神山朔春 / Koyama，Motoharu" userId="bb9f9d64-8e50-45b1-afc0-ee148d7264ef" providerId="ADAL" clId="{F6A449EB-B628-4D40-B816-5BB369E541A4}" dt="2024-08-22T00:43:23.124" v="302" actId="207"/>
        <pc:sldMkLst>
          <pc:docMk/>
          <pc:sldMk cId="708810716" sldId="3212"/>
        </pc:sldMkLst>
        <pc:spChg chg="mod">
          <ac:chgData name="神山朔春 / Koyama，Motoharu" userId="bb9f9d64-8e50-45b1-afc0-ee148d7264ef" providerId="ADAL" clId="{F6A449EB-B628-4D40-B816-5BB369E541A4}" dt="2024-08-22T00:43:23.124" v="302" actId="207"/>
          <ac:spMkLst>
            <pc:docMk/>
            <pc:sldMk cId="708810716" sldId="3212"/>
            <ac:spMk id="13" creationId="{F1A9C0B3-ADF5-4999-B34B-1A6C23E2DC6D}"/>
          </ac:spMkLst>
        </pc:spChg>
      </pc:sldChg>
    </pc:docChg>
  </pc:docChgLst>
  <pc:docChgLst>
    <pc:chgData name="竹之内翔太郎 / Takenouchi，Shotaro" userId="723b3f84-3577-4758-a170-91c37afbfbe0" providerId="ADAL" clId="{20E69818-39BC-4660-B563-65508CAA9903}"/>
    <pc:docChg chg="modSld">
      <pc:chgData name="竹之内翔太郎 / Takenouchi，Shotaro" userId="723b3f84-3577-4758-a170-91c37afbfbe0" providerId="ADAL" clId="{20E69818-39BC-4660-B563-65508CAA9903}" dt="2022-12-20T09:12:44.973" v="792" actId="20577"/>
      <pc:docMkLst>
        <pc:docMk/>
      </pc:docMkLst>
      <pc:sldChg chg="modSp mod">
        <pc:chgData name="竹之内翔太郎 / Takenouchi，Shotaro" userId="723b3f84-3577-4758-a170-91c37afbfbe0" providerId="ADAL" clId="{20E69818-39BC-4660-B563-65508CAA9903}" dt="2022-12-20T09:00:59.037" v="232" actId="115"/>
        <pc:sldMkLst>
          <pc:docMk/>
          <pc:sldMk cId="4078042128" sldId="3207"/>
        </pc:sldMkLst>
        <pc:spChg chg="mod">
          <ac:chgData name="竹之内翔太郎 / Takenouchi，Shotaro" userId="723b3f84-3577-4758-a170-91c37afbfbe0" providerId="ADAL" clId="{20E69818-39BC-4660-B563-65508CAA9903}" dt="2022-12-20T09:00:59.037" v="232" actId="115"/>
          <ac:spMkLst>
            <pc:docMk/>
            <pc:sldMk cId="4078042128" sldId="3207"/>
            <ac:spMk id="2" creationId="{4DE525E3-04FE-414D-A598-FAF907020EDF}"/>
          </ac:spMkLst>
        </pc:spChg>
      </pc:sldChg>
      <pc:sldChg chg="addSp modSp mod">
        <pc:chgData name="竹之内翔太郎 / Takenouchi，Shotaro" userId="723b3f84-3577-4758-a170-91c37afbfbe0" providerId="ADAL" clId="{20E69818-39BC-4660-B563-65508CAA9903}" dt="2022-12-20T09:12:44.973" v="792" actId="20577"/>
        <pc:sldMkLst>
          <pc:docMk/>
          <pc:sldMk cId="2364707755" sldId="3208"/>
        </pc:sldMkLst>
        <pc:spChg chg="mod">
          <ac:chgData name="竹之内翔太郎 / Takenouchi，Shotaro" userId="723b3f84-3577-4758-a170-91c37afbfbe0" providerId="ADAL" clId="{20E69818-39BC-4660-B563-65508CAA9903}" dt="2022-12-20T09:12:44.973" v="792" actId="20577"/>
          <ac:spMkLst>
            <pc:docMk/>
            <pc:sldMk cId="2364707755" sldId="3208"/>
            <ac:spMk id="2" creationId="{4DE525E3-04FE-414D-A598-FAF907020EDF}"/>
          </ac:spMkLst>
        </pc:spChg>
        <pc:spChg chg="mod">
          <ac:chgData name="竹之内翔太郎 / Takenouchi，Shotaro" userId="723b3f84-3577-4758-a170-91c37afbfbe0" providerId="ADAL" clId="{20E69818-39BC-4660-B563-65508CAA9903}" dt="2022-12-20T09:03:01.272" v="254" actId="20577"/>
          <ac:spMkLst>
            <pc:docMk/>
            <pc:sldMk cId="2364707755" sldId="3208"/>
            <ac:spMk id="3" creationId="{2BD5B5A4-A500-4D75-AD6C-C65D43DB6F66}"/>
          </ac:spMkLst>
        </pc:spChg>
        <pc:spChg chg="mod">
          <ac:chgData name="竹之内翔太郎 / Takenouchi，Shotaro" userId="723b3f84-3577-4758-a170-91c37afbfbe0" providerId="ADAL" clId="{20E69818-39BC-4660-B563-65508CAA9903}" dt="2022-12-19T08:42:00.161" v="156" actId="1035"/>
          <ac:spMkLst>
            <pc:docMk/>
            <pc:sldMk cId="2364707755" sldId="3208"/>
            <ac:spMk id="4" creationId="{E7769002-1FEE-4072-9058-69C3F46ACF25}"/>
          </ac:spMkLst>
        </pc:spChg>
        <pc:spChg chg="mod">
          <ac:chgData name="竹之内翔太郎 / Takenouchi，Shotaro" userId="723b3f84-3577-4758-a170-91c37afbfbe0" providerId="ADAL" clId="{20E69818-39BC-4660-B563-65508CAA9903}" dt="2022-12-20T09:03:34.687" v="258" actId="115"/>
          <ac:spMkLst>
            <pc:docMk/>
            <pc:sldMk cId="2364707755" sldId="3208"/>
            <ac:spMk id="5" creationId="{2134F8C7-7CA1-760C-4F2C-5F48C30B80F4}"/>
          </ac:spMkLst>
        </pc:spChg>
        <pc:spChg chg="add mod">
          <ac:chgData name="竹之内翔太郎 / Takenouchi，Shotaro" userId="723b3f84-3577-4758-a170-91c37afbfbe0" providerId="ADAL" clId="{20E69818-39BC-4660-B563-65508CAA9903}" dt="2022-12-20T09:06:23.338" v="665" actId="20577"/>
          <ac:spMkLst>
            <pc:docMk/>
            <pc:sldMk cId="2364707755" sldId="3208"/>
            <ac:spMk id="7" creationId="{3252D79A-BA4B-3FD1-E0AF-F7C10C66C4F9}"/>
          </ac:spMkLst>
        </pc:spChg>
        <pc:spChg chg="mod">
          <ac:chgData name="竹之内翔太郎 / Takenouchi，Shotaro" userId="723b3f84-3577-4758-a170-91c37afbfbe0" providerId="ADAL" clId="{20E69818-39BC-4660-B563-65508CAA9903}" dt="2022-12-20T09:03:13.645" v="256" actId="115"/>
          <ac:spMkLst>
            <pc:docMk/>
            <pc:sldMk cId="2364707755" sldId="3208"/>
            <ac:spMk id="9" creationId="{5885F975-6590-4F55-9DFA-75665CAF3052}"/>
          </ac:spMkLst>
        </pc:spChg>
        <pc:spChg chg="mod">
          <ac:chgData name="竹之内翔太郎 / Takenouchi，Shotaro" userId="723b3f84-3577-4758-a170-91c37afbfbe0" providerId="ADAL" clId="{20E69818-39BC-4660-B563-65508CAA9903}" dt="2022-12-19T08:42:00.161" v="156" actId="1035"/>
          <ac:spMkLst>
            <pc:docMk/>
            <pc:sldMk cId="2364707755" sldId="3208"/>
            <ac:spMk id="20" creationId="{2CE6FC75-5496-4543-824F-775432369962}"/>
          </ac:spMkLst>
        </pc:spChg>
      </pc:sldChg>
      <pc:sldChg chg="modSp mod">
        <pc:chgData name="竹之内翔太郎 / Takenouchi，Shotaro" userId="723b3f84-3577-4758-a170-91c37afbfbe0" providerId="ADAL" clId="{20E69818-39BC-4660-B563-65508CAA9903}" dt="2022-12-20T09:07:24.149" v="667" actId="115"/>
        <pc:sldMkLst>
          <pc:docMk/>
          <pc:sldMk cId="606834415" sldId="3210"/>
        </pc:sldMkLst>
        <pc:spChg chg="mod">
          <ac:chgData name="竹之内翔太郎 / Takenouchi，Shotaro" userId="723b3f84-3577-4758-a170-91c37afbfbe0" providerId="ADAL" clId="{20E69818-39BC-4660-B563-65508CAA9903}" dt="2022-12-20T09:07:24.149" v="667" actId="115"/>
          <ac:spMkLst>
            <pc:docMk/>
            <pc:sldMk cId="606834415" sldId="3210"/>
            <ac:spMk id="13" creationId="{F1A9C0B3-ADF5-4999-B34B-1A6C23E2DC6D}"/>
          </ac:spMkLst>
        </pc:spChg>
      </pc:sldChg>
      <pc:sldChg chg="modSp mod">
        <pc:chgData name="竹之内翔太郎 / Takenouchi，Shotaro" userId="723b3f84-3577-4758-a170-91c37afbfbe0" providerId="ADAL" clId="{20E69818-39BC-4660-B563-65508CAA9903}" dt="2022-12-20T09:09:45.235" v="746" actId="115"/>
        <pc:sldMkLst>
          <pc:docMk/>
          <pc:sldMk cId="3328002191" sldId="3211"/>
        </pc:sldMkLst>
        <pc:spChg chg="mod">
          <ac:chgData name="竹之内翔太郎 / Takenouchi，Shotaro" userId="723b3f84-3577-4758-a170-91c37afbfbe0" providerId="ADAL" clId="{20E69818-39BC-4660-B563-65508CAA9903}" dt="2022-12-20T09:08:30.235" v="711" actId="115"/>
          <ac:spMkLst>
            <pc:docMk/>
            <pc:sldMk cId="3328002191" sldId="3211"/>
            <ac:spMk id="11" creationId="{8F5337A6-2EFE-4EB3-97D5-DC3D3F45D0B8}"/>
          </ac:spMkLst>
        </pc:spChg>
        <pc:spChg chg="mod">
          <ac:chgData name="竹之内翔太郎 / Takenouchi，Shotaro" userId="723b3f84-3577-4758-a170-91c37afbfbe0" providerId="ADAL" clId="{20E69818-39BC-4660-B563-65508CAA9903}" dt="2022-12-20T09:09:32.166" v="731" actId="115"/>
          <ac:spMkLst>
            <pc:docMk/>
            <pc:sldMk cId="3328002191" sldId="3211"/>
            <ac:spMk id="12" creationId="{8D3DEF69-C770-4A78-BFA5-27BD3615A7EB}"/>
          </ac:spMkLst>
        </pc:spChg>
        <pc:spChg chg="mod">
          <ac:chgData name="竹之内翔太郎 / Takenouchi，Shotaro" userId="723b3f84-3577-4758-a170-91c37afbfbe0" providerId="ADAL" clId="{20E69818-39BC-4660-B563-65508CAA9903}" dt="2022-12-20T09:09:45.235" v="746" actId="115"/>
          <ac:spMkLst>
            <pc:docMk/>
            <pc:sldMk cId="3328002191" sldId="3211"/>
            <ac:spMk id="13" creationId="{A89B4C49-2F72-4F86-A56B-331F444C9EE9}"/>
          </ac:spMkLst>
        </pc:spChg>
        <pc:spChg chg="mod">
          <ac:chgData name="竹之内翔太郎 / Takenouchi，Shotaro" userId="723b3f84-3577-4758-a170-91c37afbfbe0" providerId="ADAL" clId="{20E69818-39BC-4660-B563-65508CAA9903}" dt="2022-12-19T08:44:06.267" v="197" actId="20577"/>
          <ac:spMkLst>
            <pc:docMk/>
            <pc:sldMk cId="3328002191" sldId="3211"/>
            <ac:spMk id="26" creationId="{14F038D0-BBDE-4736-8789-B2B6B8F9F93D}"/>
          </ac:spMkLst>
        </pc:spChg>
      </pc:sldChg>
      <pc:sldChg chg="modSp mod">
        <pc:chgData name="竹之内翔太郎 / Takenouchi，Shotaro" userId="723b3f84-3577-4758-a170-91c37afbfbe0" providerId="ADAL" clId="{20E69818-39BC-4660-B563-65508CAA9903}" dt="2022-12-20T09:12:05.248" v="782" actId="115"/>
        <pc:sldMkLst>
          <pc:docMk/>
          <pc:sldMk cId="708810716" sldId="3212"/>
        </pc:sldMkLst>
        <pc:spChg chg="mod">
          <ac:chgData name="竹之内翔太郎 / Takenouchi，Shotaro" userId="723b3f84-3577-4758-a170-91c37afbfbe0" providerId="ADAL" clId="{20E69818-39BC-4660-B563-65508CAA9903}" dt="2022-12-20T09:12:05.248" v="782" actId="115"/>
          <ac:spMkLst>
            <pc:docMk/>
            <pc:sldMk cId="708810716" sldId="3212"/>
            <ac:spMk id="13" creationId="{F1A9C0B3-ADF5-4999-B34B-1A6C23E2DC6D}"/>
          </ac:spMkLst>
        </pc:spChg>
      </pc:sldChg>
    </pc:docChg>
  </pc:docChgLst>
  <pc:docChgLst>
    <pc:chgData name="神山朔春 / Koyama，Motoharu" userId="bb9f9d64-8e50-45b1-afc0-ee148d7264ef" providerId="ADAL" clId="{FB502BA4-DB9C-45F7-8FB8-B343554B6BBA}"/>
    <pc:docChg chg="undo custSel modSld">
      <pc:chgData name="神山朔春 / Koyama，Motoharu" userId="bb9f9d64-8e50-45b1-afc0-ee148d7264ef" providerId="ADAL" clId="{FB502BA4-DB9C-45F7-8FB8-B343554B6BBA}" dt="2023-09-13T06:59:10.995" v="1594" actId="20577"/>
      <pc:docMkLst>
        <pc:docMk/>
      </pc:docMkLst>
      <pc:sldChg chg="addSp delSp modSp mod">
        <pc:chgData name="神山朔春 / Koyama，Motoharu" userId="bb9f9d64-8e50-45b1-afc0-ee148d7264ef" providerId="ADAL" clId="{FB502BA4-DB9C-45F7-8FB8-B343554B6BBA}" dt="2023-09-13T06:59:10.995" v="1594" actId="20577"/>
        <pc:sldMkLst>
          <pc:docMk/>
          <pc:sldMk cId="2364707755" sldId="3208"/>
        </pc:sldMkLst>
        <pc:spChg chg="mod">
          <ac:chgData name="神山朔春 / Koyama，Motoharu" userId="bb9f9d64-8e50-45b1-afc0-ee148d7264ef" providerId="ADAL" clId="{FB502BA4-DB9C-45F7-8FB8-B343554B6BBA}" dt="2023-09-13T06:22:06.785" v="906" actId="553"/>
          <ac:spMkLst>
            <pc:docMk/>
            <pc:sldMk cId="2364707755" sldId="3208"/>
            <ac:spMk id="2" creationId="{4DE525E3-04FE-414D-A598-FAF907020EDF}"/>
          </ac:spMkLst>
        </pc:spChg>
        <pc:spChg chg="mod">
          <ac:chgData name="神山朔春 / Koyama，Motoharu" userId="bb9f9d64-8e50-45b1-afc0-ee148d7264ef" providerId="ADAL" clId="{FB502BA4-DB9C-45F7-8FB8-B343554B6BBA}" dt="2023-09-13T06:26:54.378" v="1043" actId="12788"/>
          <ac:spMkLst>
            <pc:docMk/>
            <pc:sldMk cId="2364707755" sldId="3208"/>
            <ac:spMk id="3" creationId="{2BD5B5A4-A500-4D75-AD6C-C65D43DB6F66}"/>
          </ac:spMkLst>
        </pc:spChg>
        <pc:spChg chg="mod">
          <ac:chgData name="神山朔春 / Koyama，Motoharu" userId="bb9f9d64-8e50-45b1-afc0-ee148d7264ef" providerId="ADAL" clId="{FB502BA4-DB9C-45F7-8FB8-B343554B6BBA}" dt="2023-09-13T06:26:59.763" v="1044" actId="12788"/>
          <ac:spMkLst>
            <pc:docMk/>
            <pc:sldMk cId="2364707755" sldId="3208"/>
            <ac:spMk id="4" creationId="{E7769002-1FEE-4072-9058-69C3F46ACF25}"/>
          </ac:spMkLst>
        </pc:spChg>
        <pc:spChg chg="add mod">
          <ac:chgData name="神山朔春 / Koyama，Motoharu" userId="bb9f9d64-8e50-45b1-afc0-ee148d7264ef" providerId="ADAL" clId="{FB502BA4-DB9C-45F7-8FB8-B343554B6BBA}" dt="2023-09-13T06:27:31.625" v="1056" actId="20577"/>
          <ac:spMkLst>
            <pc:docMk/>
            <pc:sldMk cId="2364707755" sldId="3208"/>
            <ac:spMk id="5" creationId="{EE90645B-8F23-21D7-3C32-D5918E770362}"/>
          </ac:spMkLst>
        </pc:spChg>
        <pc:spChg chg="del">
          <ac:chgData name="神山朔春 / Koyama，Motoharu" userId="bb9f9d64-8e50-45b1-afc0-ee148d7264ef" providerId="ADAL" clId="{FB502BA4-DB9C-45F7-8FB8-B343554B6BBA}" dt="2023-09-11T04:30:35.155" v="2" actId="478"/>
          <ac:spMkLst>
            <pc:docMk/>
            <pc:sldMk cId="2364707755" sldId="3208"/>
            <ac:spMk id="7" creationId="{3252D79A-BA4B-3FD1-E0AF-F7C10C66C4F9}"/>
          </ac:spMkLst>
        </pc:spChg>
        <pc:spChg chg="add mod">
          <ac:chgData name="神山朔春 / Koyama，Motoharu" userId="bb9f9d64-8e50-45b1-afc0-ee148d7264ef" providerId="ADAL" clId="{FB502BA4-DB9C-45F7-8FB8-B343554B6BBA}" dt="2023-09-13T06:40:59.773" v="1592" actId="1037"/>
          <ac:spMkLst>
            <pc:docMk/>
            <pc:sldMk cId="2364707755" sldId="3208"/>
            <ac:spMk id="8" creationId="{06D9B05D-1E5B-90D3-3237-6C13C68BBE63}"/>
          </ac:spMkLst>
        </pc:spChg>
        <pc:spChg chg="del">
          <ac:chgData name="神山朔春 / Koyama，Motoharu" userId="bb9f9d64-8e50-45b1-afc0-ee148d7264ef" providerId="ADAL" clId="{FB502BA4-DB9C-45F7-8FB8-B343554B6BBA}" dt="2023-09-11T04:29:07.150" v="0" actId="478"/>
          <ac:spMkLst>
            <pc:docMk/>
            <pc:sldMk cId="2364707755" sldId="3208"/>
            <ac:spMk id="8" creationId="{13785482-EDAD-98E3-7A74-897D045903EC}"/>
          </ac:spMkLst>
        </pc:spChg>
        <pc:spChg chg="mod">
          <ac:chgData name="神山朔春 / Koyama，Motoharu" userId="bb9f9d64-8e50-45b1-afc0-ee148d7264ef" providerId="ADAL" clId="{FB502BA4-DB9C-45F7-8FB8-B343554B6BBA}" dt="2023-09-13T06:27:02.817" v="1045" actId="12788"/>
          <ac:spMkLst>
            <pc:docMk/>
            <pc:sldMk cId="2364707755" sldId="3208"/>
            <ac:spMk id="9" creationId="{5885F975-6590-4F55-9DFA-75665CAF3052}"/>
          </ac:spMkLst>
        </pc:spChg>
        <pc:spChg chg="add mod">
          <ac:chgData name="神山朔春 / Koyama，Motoharu" userId="bb9f9d64-8e50-45b1-afc0-ee148d7264ef" providerId="ADAL" clId="{FB502BA4-DB9C-45F7-8FB8-B343554B6BBA}" dt="2023-09-13T06:40:59.773" v="1592" actId="1037"/>
          <ac:spMkLst>
            <pc:docMk/>
            <pc:sldMk cId="2364707755" sldId="3208"/>
            <ac:spMk id="10" creationId="{2BA0C68C-318A-11FF-F56C-F5719F55CEDB}"/>
          </ac:spMkLst>
        </pc:spChg>
        <pc:spChg chg="add mod">
          <ac:chgData name="神山朔春 / Koyama，Motoharu" userId="bb9f9d64-8e50-45b1-afc0-ee148d7264ef" providerId="ADAL" clId="{FB502BA4-DB9C-45F7-8FB8-B343554B6BBA}" dt="2023-09-13T06:40:59.773" v="1592" actId="1037"/>
          <ac:spMkLst>
            <pc:docMk/>
            <pc:sldMk cId="2364707755" sldId="3208"/>
            <ac:spMk id="11" creationId="{98402C1E-96D3-43F5-C99C-F67324D3805D}"/>
          </ac:spMkLst>
        </pc:spChg>
        <pc:spChg chg="add mod">
          <ac:chgData name="神山朔春 / Koyama，Motoharu" userId="bb9f9d64-8e50-45b1-afc0-ee148d7264ef" providerId="ADAL" clId="{FB502BA4-DB9C-45F7-8FB8-B343554B6BBA}" dt="2023-09-13T06:40:59.773" v="1592" actId="1037"/>
          <ac:spMkLst>
            <pc:docMk/>
            <pc:sldMk cId="2364707755" sldId="3208"/>
            <ac:spMk id="12" creationId="{52940503-D11D-5DCD-A109-F21F661529FB}"/>
          </ac:spMkLst>
        </pc:spChg>
        <pc:spChg chg="add mod">
          <ac:chgData name="神山朔春 / Koyama，Motoharu" userId="bb9f9d64-8e50-45b1-afc0-ee148d7264ef" providerId="ADAL" clId="{FB502BA4-DB9C-45F7-8FB8-B343554B6BBA}" dt="2023-09-13T06:40:59.773" v="1592" actId="1037"/>
          <ac:spMkLst>
            <pc:docMk/>
            <pc:sldMk cId="2364707755" sldId="3208"/>
            <ac:spMk id="13" creationId="{2D8335AE-A0CA-E62B-E29A-F2CF08623F94}"/>
          </ac:spMkLst>
        </pc:spChg>
        <pc:spChg chg="add mod">
          <ac:chgData name="神山朔春 / Koyama，Motoharu" userId="bb9f9d64-8e50-45b1-afc0-ee148d7264ef" providerId="ADAL" clId="{FB502BA4-DB9C-45F7-8FB8-B343554B6BBA}" dt="2023-09-13T06:40:59.773" v="1592" actId="1037"/>
          <ac:spMkLst>
            <pc:docMk/>
            <pc:sldMk cId="2364707755" sldId="3208"/>
            <ac:spMk id="14" creationId="{53091ECD-8186-06FB-C1CE-8CFDA27C184B}"/>
          </ac:spMkLst>
        </pc:spChg>
        <pc:spChg chg="add mod">
          <ac:chgData name="神山朔春 / Koyama，Motoharu" userId="bb9f9d64-8e50-45b1-afc0-ee148d7264ef" providerId="ADAL" clId="{FB502BA4-DB9C-45F7-8FB8-B343554B6BBA}" dt="2023-09-13T06:40:59.773" v="1592" actId="1037"/>
          <ac:spMkLst>
            <pc:docMk/>
            <pc:sldMk cId="2364707755" sldId="3208"/>
            <ac:spMk id="15" creationId="{B2D57203-30AE-F1E3-B5AF-D23560F2446C}"/>
          </ac:spMkLst>
        </pc:spChg>
        <pc:spChg chg="add mod">
          <ac:chgData name="神山朔春 / Koyama，Motoharu" userId="bb9f9d64-8e50-45b1-afc0-ee148d7264ef" providerId="ADAL" clId="{FB502BA4-DB9C-45F7-8FB8-B343554B6BBA}" dt="2023-09-13T06:40:59.773" v="1592" actId="1037"/>
          <ac:spMkLst>
            <pc:docMk/>
            <pc:sldMk cId="2364707755" sldId="3208"/>
            <ac:spMk id="17" creationId="{BD3C55EE-35B2-3BEA-C3CC-7F406035C80A}"/>
          </ac:spMkLst>
        </pc:spChg>
        <pc:spChg chg="add mod">
          <ac:chgData name="神山朔春 / Koyama，Motoharu" userId="bb9f9d64-8e50-45b1-afc0-ee148d7264ef" providerId="ADAL" clId="{FB502BA4-DB9C-45F7-8FB8-B343554B6BBA}" dt="2023-09-13T06:40:59.773" v="1592" actId="1037"/>
          <ac:spMkLst>
            <pc:docMk/>
            <pc:sldMk cId="2364707755" sldId="3208"/>
            <ac:spMk id="18" creationId="{7B568E69-E63D-E70C-C78D-A2286DF84A46}"/>
          </ac:spMkLst>
        </pc:spChg>
        <pc:spChg chg="add mod">
          <ac:chgData name="神山朔春 / Koyama，Motoharu" userId="bb9f9d64-8e50-45b1-afc0-ee148d7264ef" providerId="ADAL" clId="{FB502BA4-DB9C-45F7-8FB8-B343554B6BBA}" dt="2023-09-13T06:40:59.773" v="1592" actId="1037"/>
          <ac:spMkLst>
            <pc:docMk/>
            <pc:sldMk cId="2364707755" sldId="3208"/>
            <ac:spMk id="19" creationId="{9B577E8C-B5B9-5FF6-364A-0BB9020F20F4}"/>
          </ac:spMkLst>
        </pc:spChg>
        <pc:spChg chg="add mod">
          <ac:chgData name="神山朔春 / Koyama，Motoharu" userId="bb9f9d64-8e50-45b1-afc0-ee148d7264ef" providerId="ADAL" clId="{FB502BA4-DB9C-45F7-8FB8-B343554B6BBA}" dt="2023-09-13T06:40:59.773" v="1592" actId="1037"/>
          <ac:spMkLst>
            <pc:docMk/>
            <pc:sldMk cId="2364707755" sldId="3208"/>
            <ac:spMk id="20" creationId="{6412CAD0-6A7C-0D91-2EFF-7096913E79B4}"/>
          </ac:spMkLst>
        </pc:spChg>
        <pc:spChg chg="add mod">
          <ac:chgData name="神山朔春 / Koyama，Motoharu" userId="bb9f9d64-8e50-45b1-afc0-ee148d7264ef" providerId="ADAL" clId="{FB502BA4-DB9C-45F7-8FB8-B343554B6BBA}" dt="2023-09-13T06:40:59.773" v="1592" actId="1037"/>
          <ac:spMkLst>
            <pc:docMk/>
            <pc:sldMk cId="2364707755" sldId="3208"/>
            <ac:spMk id="21" creationId="{18EEDF39-873E-2BEF-A18E-5CACA0773FBB}"/>
          </ac:spMkLst>
        </pc:spChg>
        <pc:spChg chg="add mod">
          <ac:chgData name="神山朔春 / Koyama，Motoharu" userId="bb9f9d64-8e50-45b1-afc0-ee148d7264ef" providerId="ADAL" clId="{FB502BA4-DB9C-45F7-8FB8-B343554B6BBA}" dt="2023-09-13T06:40:59.773" v="1592" actId="1037"/>
          <ac:spMkLst>
            <pc:docMk/>
            <pc:sldMk cId="2364707755" sldId="3208"/>
            <ac:spMk id="22" creationId="{0D902A75-693D-E9C6-3D99-FB29C0C276ED}"/>
          </ac:spMkLst>
        </pc:spChg>
        <pc:spChg chg="add mod">
          <ac:chgData name="神山朔春 / Koyama，Motoharu" userId="bb9f9d64-8e50-45b1-afc0-ee148d7264ef" providerId="ADAL" clId="{FB502BA4-DB9C-45F7-8FB8-B343554B6BBA}" dt="2023-09-13T06:40:59.773" v="1592" actId="1037"/>
          <ac:spMkLst>
            <pc:docMk/>
            <pc:sldMk cId="2364707755" sldId="3208"/>
            <ac:spMk id="23" creationId="{FF23A780-B211-C633-12F9-F915B0893628}"/>
          </ac:spMkLst>
        </pc:spChg>
        <pc:spChg chg="add mod">
          <ac:chgData name="神山朔春 / Koyama，Motoharu" userId="bb9f9d64-8e50-45b1-afc0-ee148d7264ef" providerId="ADAL" clId="{FB502BA4-DB9C-45F7-8FB8-B343554B6BBA}" dt="2023-09-13T06:40:59.773" v="1592" actId="1037"/>
          <ac:spMkLst>
            <pc:docMk/>
            <pc:sldMk cId="2364707755" sldId="3208"/>
            <ac:spMk id="24" creationId="{8C6549DE-CC4D-722C-208A-67FF016B0608}"/>
          </ac:spMkLst>
        </pc:spChg>
        <pc:spChg chg="add mod">
          <ac:chgData name="神山朔春 / Koyama，Motoharu" userId="bb9f9d64-8e50-45b1-afc0-ee148d7264ef" providerId="ADAL" clId="{FB502BA4-DB9C-45F7-8FB8-B343554B6BBA}" dt="2023-09-13T06:40:59.773" v="1592" actId="1037"/>
          <ac:spMkLst>
            <pc:docMk/>
            <pc:sldMk cId="2364707755" sldId="3208"/>
            <ac:spMk id="25" creationId="{0CE2053F-E09D-580C-F614-DC53BB62C16A}"/>
          </ac:spMkLst>
        </pc:spChg>
        <pc:spChg chg="add mod">
          <ac:chgData name="神山朔春 / Koyama，Motoharu" userId="bb9f9d64-8e50-45b1-afc0-ee148d7264ef" providerId="ADAL" clId="{FB502BA4-DB9C-45F7-8FB8-B343554B6BBA}" dt="2023-09-13T06:27:08.482" v="1047" actId="1036"/>
          <ac:spMkLst>
            <pc:docMk/>
            <pc:sldMk cId="2364707755" sldId="3208"/>
            <ac:spMk id="26" creationId="{9364F8FE-B055-4AC9-8248-301B1E33DE19}"/>
          </ac:spMkLst>
        </pc:spChg>
        <pc:spChg chg="add mod">
          <ac:chgData name="神山朔春 / Koyama，Motoharu" userId="bb9f9d64-8e50-45b1-afc0-ee148d7264ef" providerId="ADAL" clId="{FB502BA4-DB9C-45F7-8FB8-B343554B6BBA}" dt="2023-09-13T06:22:59.309" v="1037" actId="571"/>
          <ac:spMkLst>
            <pc:docMk/>
            <pc:sldMk cId="2364707755" sldId="3208"/>
            <ac:spMk id="27" creationId="{3C643BAB-0ABE-80F8-CDAE-9C593D6ECE88}"/>
          </ac:spMkLst>
        </pc:spChg>
        <pc:spChg chg="add mod">
          <ac:chgData name="神山朔春 / Koyama，Motoharu" userId="bb9f9d64-8e50-45b1-afc0-ee148d7264ef" providerId="ADAL" clId="{FB502BA4-DB9C-45F7-8FB8-B343554B6BBA}" dt="2023-09-13T06:22:59.309" v="1037" actId="571"/>
          <ac:spMkLst>
            <pc:docMk/>
            <pc:sldMk cId="2364707755" sldId="3208"/>
            <ac:spMk id="28" creationId="{4E3B1094-B0F6-BAB8-816F-082335ADA394}"/>
          </ac:spMkLst>
        </pc:spChg>
        <pc:spChg chg="add mod">
          <ac:chgData name="神山朔春 / Koyama，Motoharu" userId="bb9f9d64-8e50-45b1-afc0-ee148d7264ef" providerId="ADAL" clId="{FB502BA4-DB9C-45F7-8FB8-B343554B6BBA}" dt="2023-09-13T06:59:10.995" v="1594" actId="20577"/>
          <ac:spMkLst>
            <pc:docMk/>
            <pc:sldMk cId="2364707755" sldId="3208"/>
            <ac:spMk id="29" creationId="{43E59F19-41B3-69C1-9942-5B5B5A383A0E}"/>
          </ac:spMkLst>
        </pc:spChg>
        <pc:spChg chg="add mod">
          <ac:chgData name="神山朔春 / Koyama，Motoharu" userId="bb9f9d64-8e50-45b1-afc0-ee148d7264ef" providerId="ADAL" clId="{FB502BA4-DB9C-45F7-8FB8-B343554B6BBA}" dt="2023-09-13T06:40:59.773" v="1592" actId="1037"/>
          <ac:spMkLst>
            <pc:docMk/>
            <pc:sldMk cId="2364707755" sldId="3208"/>
            <ac:spMk id="30" creationId="{93B5137D-0597-50B1-E33B-29FBC7FAFE32}"/>
          </ac:spMkLst>
        </pc:spChg>
        <pc:graphicFrameChg chg="add mod modGraphic">
          <ac:chgData name="神山朔春 / Koyama，Motoharu" userId="bb9f9d64-8e50-45b1-afc0-ee148d7264ef" providerId="ADAL" clId="{FB502BA4-DB9C-45F7-8FB8-B343554B6BBA}" dt="2023-09-13T06:40:48.524" v="1585" actId="12788"/>
          <ac:graphicFrameMkLst>
            <pc:docMk/>
            <pc:sldMk cId="2364707755" sldId="3208"/>
            <ac:graphicFrameMk id="7" creationId="{A7777770-F482-39BB-2EAB-0575CB2B3E72}"/>
          </ac:graphicFrameMkLst>
        </pc:graphicFrameChg>
      </pc:sldChg>
      <pc:sldChg chg="delSp modSp mod">
        <pc:chgData name="神山朔春 / Koyama，Motoharu" userId="bb9f9d64-8e50-45b1-afc0-ee148d7264ef" providerId="ADAL" clId="{FB502BA4-DB9C-45F7-8FB8-B343554B6BBA}" dt="2023-09-13T04:54:47.395" v="39" actId="207"/>
        <pc:sldMkLst>
          <pc:docMk/>
          <pc:sldMk cId="708810716" sldId="3212"/>
        </pc:sldMkLst>
        <pc:spChg chg="del">
          <ac:chgData name="神山朔春 / Koyama，Motoharu" userId="bb9f9d64-8e50-45b1-afc0-ee148d7264ef" providerId="ADAL" clId="{FB502BA4-DB9C-45F7-8FB8-B343554B6BBA}" dt="2023-09-11T04:31:55.694" v="36" actId="478"/>
          <ac:spMkLst>
            <pc:docMk/>
            <pc:sldMk cId="708810716" sldId="3212"/>
            <ac:spMk id="3" creationId="{6F34259E-8408-9156-1C73-924C59502215}"/>
          </ac:spMkLst>
        </pc:spChg>
        <pc:spChg chg="mod">
          <ac:chgData name="神山朔春 / Koyama，Motoharu" userId="bb9f9d64-8e50-45b1-afc0-ee148d7264ef" providerId="ADAL" clId="{FB502BA4-DB9C-45F7-8FB8-B343554B6BBA}" dt="2023-09-13T04:54:47.395" v="39" actId="207"/>
          <ac:spMkLst>
            <pc:docMk/>
            <pc:sldMk cId="708810716" sldId="3212"/>
            <ac:spMk id="13" creationId="{F1A9C0B3-ADF5-4999-B34B-1A6C23E2DC6D}"/>
          </ac:spMkLst>
        </pc:spChg>
      </pc:sldChg>
    </pc:docChg>
  </pc:docChgLst>
  <pc:docChgLst>
    <pc:chgData name="野澤美雪 / NOZAWA，MIYUKI" userId="95949a39-c9f2-4281-972e-c60c6cc37300" providerId="ADAL" clId="{33895446-67E4-4401-B275-DF7987907DF2}"/>
    <pc:docChg chg="custSel modSld">
      <pc:chgData name="野澤美雪 / NOZAWA，MIYUKI" userId="95949a39-c9f2-4281-972e-c60c6cc37300" providerId="ADAL" clId="{33895446-67E4-4401-B275-DF7987907DF2}" dt="2024-08-09T04:53:09.001" v="383" actId="20577"/>
      <pc:docMkLst>
        <pc:docMk/>
      </pc:docMkLst>
      <pc:sldChg chg="modSp mod">
        <pc:chgData name="野澤美雪 / NOZAWA，MIYUKI" userId="95949a39-c9f2-4281-972e-c60c6cc37300" providerId="ADAL" clId="{33895446-67E4-4401-B275-DF7987907DF2}" dt="2024-08-09T04:50:24.936" v="275" actId="20577"/>
        <pc:sldMkLst>
          <pc:docMk/>
          <pc:sldMk cId="4078042128" sldId="3207"/>
        </pc:sldMkLst>
        <pc:spChg chg="mod">
          <ac:chgData name="野澤美雪 / NOZAWA，MIYUKI" userId="95949a39-c9f2-4281-972e-c60c6cc37300" providerId="ADAL" clId="{33895446-67E4-4401-B275-DF7987907DF2}" dt="2024-08-09T04:50:24.936" v="275" actId="20577"/>
          <ac:spMkLst>
            <pc:docMk/>
            <pc:sldMk cId="4078042128" sldId="3207"/>
            <ac:spMk id="2" creationId="{4DE525E3-04FE-414D-A598-FAF907020EDF}"/>
          </ac:spMkLst>
        </pc:spChg>
      </pc:sldChg>
      <pc:sldChg chg="delSp modSp mod">
        <pc:chgData name="野澤美雪 / NOZAWA，MIYUKI" userId="95949a39-c9f2-4281-972e-c60c6cc37300" providerId="ADAL" clId="{33895446-67E4-4401-B275-DF7987907DF2}" dt="2024-08-09T04:52:22.468" v="348" actId="20577"/>
        <pc:sldMkLst>
          <pc:docMk/>
          <pc:sldMk cId="2364707755" sldId="3208"/>
        </pc:sldMkLst>
        <pc:spChg chg="mod">
          <ac:chgData name="野澤美雪 / NOZAWA，MIYUKI" userId="95949a39-c9f2-4281-972e-c60c6cc37300" providerId="ADAL" clId="{33895446-67E4-4401-B275-DF7987907DF2}" dt="2024-08-09T04:52:12.876" v="338" actId="20577"/>
          <ac:spMkLst>
            <pc:docMk/>
            <pc:sldMk cId="2364707755" sldId="3208"/>
            <ac:spMk id="2" creationId="{4DE525E3-04FE-414D-A598-FAF907020EDF}"/>
          </ac:spMkLst>
        </pc:spChg>
        <pc:spChg chg="mod">
          <ac:chgData name="野澤美雪 / NOZAWA，MIYUKI" userId="95949a39-c9f2-4281-972e-c60c6cc37300" providerId="ADAL" clId="{33895446-67E4-4401-B275-DF7987907DF2}" dt="2024-08-09T04:51:32.583" v="306" actId="14100"/>
          <ac:spMkLst>
            <pc:docMk/>
            <pc:sldMk cId="2364707755" sldId="3208"/>
            <ac:spMk id="3" creationId="{2BD5B5A4-A500-4D75-AD6C-C65D43DB6F66}"/>
          </ac:spMkLst>
        </pc:spChg>
        <pc:spChg chg="mod">
          <ac:chgData name="野澤美雪 / NOZAWA，MIYUKI" userId="95949a39-c9f2-4281-972e-c60c6cc37300" providerId="ADAL" clId="{33895446-67E4-4401-B275-DF7987907DF2}" dt="2024-08-09T04:52:05.055" v="330" actId="20577"/>
          <ac:spMkLst>
            <pc:docMk/>
            <pc:sldMk cId="2364707755" sldId="3208"/>
            <ac:spMk id="5" creationId="{EE90645B-8F23-21D7-3C32-D5918E770362}"/>
          </ac:spMkLst>
        </pc:spChg>
        <pc:spChg chg="del">
          <ac:chgData name="野澤美雪 / NOZAWA，MIYUKI" userId="95949a39-c9f2-4281-972e-c60c6cc37300" providerId="ADAL" clId="{33895446-67E4-4401-B275-DF7987907DF2}" dt="2024-08-09T04:46:12.189" v="0" actId="478"/>
          <ac:spMkLst>
            <pc:docMk/>
            <pc:sldMk cId="2364707755" sldId="3208"/>
            <ac:spMk id="8" creationId="{06D9B05D-1E5B-90D3-3237-6C13C68BBE63}"/>
          </ac:spMkLst>
        </pc:spChg>
        <pc:spChg chg="mod">
          <ac:chgData name="野澤美雪 / NOZAWA，MIYUKI" userId="95949a39-c9f2-4281-972e-c60c6cc37300" providerId="ADAL" clId="{33895446-67E4-4401-B275-DF7987907DF2}" dt="2024-08-09T04:51:32.583" v="306" actId="14100"/>
          <ac:spMkLst>
            <pc:docMk/>
            <pc:sldMk cId="2364707755" sldId="3208"/>
            <ac:spMk id="9" creationId="{5885F975-6590-4F55-9DFA-75665CAF3052}"/>
          </ac:spMkLst>
        </pc:spChg>
        <pc:spChg chg="del">
          <ac:chgData name="野澤美雪 / NOZAWA，MIYUKI" userId="95949a39-c9f2-4281-972e-c60c6cc37300" providerId="ADAL" clId="{33895446-67E4-4401-B275-DF7987907DF2}" dt="2024-08-09T04:46:12.189" v="0" actId="478"/>
          <ac:spMkLst>
            <pc:docMk/>
            <pc:sldMk cId="2364707755" sldId="3208"/>
            <ac:spMk id="10" creationId="{2BA0C68C-318A-11FF-F56C-F5719F55CEDB}"/>
          </ac:spMkLst>
        </pc:spChg>
        <pc:spChg chg="del">
          <ac:chgData name="野澤美雪 / NOZAWA，MIYUKI" userId="95949a39-c9f2-4281-972e-c60c6cc37300" providerId="ADAL" clId="{33895446-67E4-4401-B275-DF7987907DF2}" dt="2024-08-09T04:46:12.189" v="0" actId="478"/>
          <ac:spMkLst>
            <pc:docMk/>
            <pc:sldMk cId="2364707755" sldId="3208"/>
            <ac:spMk id="11" creationId="{98402C1E-96D3-43F5-C99C-F67324D3805D}"/>
          </ac:spMkLst>
        </pc:spChg>
        <pc:spChg chg="del">
          <ac:chgData name="野澤美雪 / NOZAWA，MIYUKI" userId="95949a39-c9f2-4281-972e-c60c6cc37300" providerId="ADAL" clId="{33895446-67E4-4401-B275-DF7987907DF2}" dt="2024-08-09T04:46:12.189" v="0" actId="478"/>
          <ac:spMkLst>
            <pc:docMk/>
            <pc:sldMk cId="2364707755" sldId="3208"/>
            <ac:spMk id="12" creationId="{52940503-D11D-5DCD-A109-F21F661529FB}"/>
          </ac:spMkLst>
        </pc:spChg>
        <pc:spChg chg="del">
          <ac:chgData name="野澤美雪 / NOZAWA，MIYUKI" userId="95949a39-c9f2-4281-972e-c60c6cc37300" providerId="ADAL" clId="{33895446-67E4-4401-B275-DF7987907DF2}" dt="2024-08-09T04:46:12.189" v="0" actId="478"/>
          <ac:spMkLst>
            <pc:docMk/>
            <pc:sldMk cId="2364707755" sldId="3208"/>
            <ac:spMk id="13" creationId="{2D8335AE-A0CA-E62B-E29A-F2CF08623F94}"/>
          </ac:spMkLst>
        </pc:spChg>
        <pc:spChg chg="del">
          <ac:chgData name="野澤美雪 / NOZAWA，MIYUKI" userId="95949a39-c9f2-4281-972e-c60c6cc37300" providerId="ADAL" clId="{33895446-67E4-4401-B275-DF7987907DF2}" dt="2024-08-09T04:46:12.189" v="0" actId="478"/>
          <ac:spMkLst>
            <pc:docMk/>
            <pc:sldMk cId="2364707755" sldId="3208"/>
            <ac:spMk id="14" creationId="{53091ECD-8186-06FB-C1CE-8CFDA27C184B}"/>
          </ac:spMkLst>
        </pc:spChg>
        <pc:spChg chg="del">
          <ac:chgData name="野澤美雪 / NOZAWA，MIYUKI" userId="95949a39-c9f2-4281-972e-c60c6cc37300" providerId="ADAL" clId="{33895446-67E4-4401-B275-DF7987907DF2}" dt="2024-08-09T04:46:12.189" v="0" actId="478"/>
          <ac:spMkLst>
            <pc:docMk/>
            <pc:sldMk cId="2364707755" sldId="3208"/>
            <ac:spMk id="15" creationId="{B2D57203-30AE-F1E3-B5AF-D23560F2446C}"/>
          </ac:spMkLst>
        </pc:spChg>
        <pc:spChg chg="del">
          <ac:chgData name="野澤美雪 / NOZAWA，MIYUKI" userId="95949a39-c9f2-4281-972e-c60c6cc37300" providerId="ADAL" clId="{33895446-67E4-4401-B275-DF7987907DF2}" dt="2024-08-09T04:46:12.189" v="0" actId="478"/>
          <ac:spMkLst>
            <pc:docMk/>
            <pc:sldMk cId="2364707755" sldId="3208"/>
            <ac:spMk id="17" creationId="{BD3C55EE-35B2-3BEA-C3CC-7F406035C80A}"/>
          </ac:spMkLst>
        </pc:spChg>
        <pc:spChg chg="del">
          <ac:chgData name="野澤美雪 / NOZAWA，MIYUKI" userId="95949a39-c9f2-4281-972e-c60c6cc37300" providerId="ADAL" clId="{33895446-67E4-4401-B275-DF7987907DF2}" dt="2024-08-09T04:46:12.189" v="0" actId="478"/>
          <ac:spMkLst>
            <pc:docMk/>
            <pc:sldMk cId="2364707755" sldId="3208"/>
            <ac:spMk id="18" creationId="{7B568E69-E63D-E70C-C78D-A2286DF84A46}"/>
          </ac:spMkLst>
        </pc:spChg>
        <pc:spChg chg="del">
          <ac:chgData name="野澤美雪 / NOZAWA，MIYUKI" userId="95949a39-c9f2-4281-972e-c60c6cc37300" providerId="ADAL" clId="{33895446-67E4-4401-B275-DF7987907DF2}" dt="2024-08-09T04:46:12.189" v="0" actId="478"/>
          <ac:spMkLst>
            <pc:docMk/>
            <pc:sldMk cId="2364707755" sldId="3208"/>
            <ac:spMk id="19" creationId="{9B577E8C-B5B9-5FF6-364A-0BB9020F20F4}"/>
          </ac:spMkLst>
        </pc:spChg>
        <pc:spChg chg="del">
          <ac:chgData name="野澤美雪 / NOZAWA，MIYUKI" userId="95949a39-c9f2-4281-972e-c60c6cc37300" providerId="ADAL" clId="{33895446-67E4-4401-B275-DF7987907DF2}" dt="2024-08-09T04:46:12.189" v="0" actId="478"/>
          <ac:spMkLst>
            <pc:docMk/>
            <pc:sldMk cId="2364707755" sldId="3208"/>
            <ac:spMk id="20" creationId="{6412CAD0-6A7C-0D91-2EFF-7096913E79B4}"/>
          </ac:spMkLst>
        </pc:spChg>
        <pc:spChg chg="del">
          <ac:chgData name="野澤美雪 / NOZAWA，MIYUKI" userId="95949a39-c9f2-4281-972e-c60c6cc37300" providerId="ADAL" clId="{33895446-67E4-4401-B275-DF7987907DF2}" dt="2024-08-09T04:46:12.189" v="0" actId="478"/>
          <ac:spMkLst>
            <pc:docMk/>
            <pc:sldMk cId="2364707755" sldId="3208"/>
            <ac:spMk id="21" creationId="{18EEDF39-873E-2BEF-A18E-5CACA0773FBB}"/>
          </ac:spMkLst>
        </pc:spChg>
        <pc:spChg chg="del">
          <ac:chgData name="野澤美雪 / NOZAWA，MIYUKI" userId="95949a39-c9f2-4281-972e-c60c6cc37300" providerId="ADAL" clId="{33895446-67E4-4401-B275-DF7987907DF2}" dt="2024-08-09T04:46:12.189" v="0" actId="478"/>
          <ac:spMkLst>
            <pc:docMk/>
            <pc:sldMk cId="2364707755" sldId="3208"/>
            <ac:spMk id="22" creationId="{0D902A75-693D-E9C6-3D99-FB29C0C276ED}"/>
          </ac:spMkLst>
        </pc:spChg>
        <pc:spChg chg="del">
          <ac:chgData name="野澤美雪 / NOZAWA，MIYUKI" userId="95949a39-c9f2-4281-972e-c60c6cc37300" providerId="ADAL" clId="{33895446-67E4-4401-B275-DF7987907DF2}" dt="2024-08-09T04:46:12.189" v="0" actId="478"/>
          <ac:spMkLst>
            <pc:docMk/>
            <pc:sldMk cId="2364707755" sldId="3208"/>
            <ac:spMk id="23" creationId="{FF23A780-B211-C633-12F9-F915B0893628}"/>
          </ac:spMkLst>
        </pc:spChg>
        <pc:spChg chg="del">
          <ac:chgData name="野澤美雪 / NOZAWA，MIYUKI" userId="95949a39-c9f2-4281-972e-c60c6cc37300" providerId="ADAL" clId="{33895446-67E4-4401-B275-DF7987907DF2}" dt="2024-08-09T04:46:12.189" v="0" actId="478"/>
          <ac:spMkLst>
            <pc:docMk/>
            <pc:sldMk cId="2364707755" sldId="3208"/>
            <ac:spMk id="24" creationId="{8C6549DE-CC4D-722C-208A-67FF016B0608}"/>
          </ac:spMkLst>
        </pc:spChg>
        <pc:spChg chg="del">
          <ac:chgData name="野澤美雪 / NOZAWA，MIYUKI" userId="95949a39-c9f2-4281-972e-c60c6cc37300" providerId="ADAL" clId="{33895446-67E4-4401-B275-DF7987907DF2}" dt="2024-08-09T04:46:12.189" v="0" actId="478"/>
          <ac:spMkLst>
            <pc:docMk/>
            <pc:sldMk cId="2364707755" sldId="3208"/>
            <ac:spMk id="25" creationId="{0CE2053F-E09D-580C-F614-DC53BB62C16A}"/>
          </ac:spMkLst>
        </pc:spChg>
        <pc:spChg chg="mod">
          <ac:chgData name="野澤美雪 / NOZAWA，MIYUKI" userId="95949a39-c9f2-4281-972e-c60c6cc37300" providerId="ADAL" clId="{33895446-67E4-4401-B275-DF7987907DF2}" dt="2024-08-09T04:52:22.468" v="348" actId="20577"/>
          <ac:spMkLst>
            <pc:docMk/>
            <pc:sldMk cId="2364707755" sldId="3208"/>
            <ac:spMk id="26" creationId="{9364F8FE-B055-4AC9-8248-301B1E33DE19}"/>
          </ac:spMkLst>
        </pc:spChg>
        <pc:spChg chg="del">
          <ac:chgData name="野澤美雪 / NOZAWA，MIYUKI" userId="95949a39-c9f2-4281-972e-c60c6cc37300" providerId="ADAL" clId="{33895446-67E4-4401-B275-DF7987907DF2}" dt="2024-08-09T04:46:12.189" v="0" actId="478"/>
          <ac:spMkLst>
            <pc:docMk/>
            <pc:sldMk cId="2364707755" sldId="3208"/>
            <ac:spMk id="29" creationId="{43E59F19-41B3-69C1-9942-5B5B5A383A0E}"/>
          </ac:spMkLst>
        </pc:spChg>
        <pc:spChg chg="del">
          <ac:chgData name="野澤美雪 / NOZAWA，MIYUKI" userId="95949a39-c9f2-4281-972e-c60c6cc37300" providerId="ADAL" clId="{33895446-67E4-4401-B275-DF7987907DF2}" dt="2024-08-09T04:46:12.189" v="0" actId="478"/>
          <ac:spMkLst>
            <pc:docMk/>
            <pc:sldMk cId="2364707755" sldId="3208"/>
            <ac:spMk id="30" creationId="{93B5137D-0597-50B1-E33B-29FBC7FAFE32}"/>
          </ac:spMkLst>
        </pc:spChg>
        <pc:spChg chg="mod">
          <ac:chgData name="野澤美雪 / NOZAWA，MIYUKI" userId="95949a39-c9f2-4281-972e-c60c6cc37300" providerId="ADAL" clId="{33895446-67E4-4401-B275-DF7987907DF2}" dt="2024-08-09T04:51:50.848" v="322" actId="1035"/>
          <ac:spMkLst>
            <pc:docMk/>
            <pc:sldMk cId="2364707755" sldId="3208"/>
            <ac:spMk id="32" creationId="{17D6726D-E85C-F26B-37D8-B55C2A1C1402}"/>
          </ac:spMkLst>
        </pc:spChg>
        <pc:spChg chg="mod">
          <ac:chgData name="野澤美雪 / NOZAWA，MIYUKI" userId="95949a39-c9f2-4281-972e-c60c6cc37300" providerId="ADAL" clId="{33895446-67E4-4401-B275-DF7987907DF2}" dt="2024-08-09T04:51:50.848" v="322" actId="1035"/>
          <ac:spMkLst>
            <pc:docMk/>
            <pc:sldMk cId="2364707755" sldId="3208"/>
            <ac:spMk id="34" creationId="{2455859D-6871-C26C-5E25-5449DECC6165}"/>
          </ac:spMkLst>
        </pc:spChg>
        <pc:spChg chg="mod">
          <ac:chgData name="野澤美雪 / NOZAWA，MIYUKI" userId="95949a39-c9f2-4281-972e-c60c6cc37300" providerId="ADAL" clId="{33895446-67E4-4401-B275-DF7987907DF2}" dt="2024-08-09T04:51:50.848" v="322" actId="1035"/>
          <ac:spMkLst>
            <pc:docMk/>
            <pc:sldMk cId="2364707755" sldId="3208"/>
            <ac:spMk id="35" creationId="{8DEAE542-07EE-C360-B91A-08F202839F5F}"/>
          </ac:spMkLst>
        </pc:spChg>
        <pc:spChg chg="mod">
          <ac:chgData name="野澤美雪 / NOZAWA，MIYUKI" userId="95949a39-c9f2-4281-972e-c60c6cc37300" providerId="ADAL" clId="{33895446-67E4-4401-B275-DF7987907DF2}" dt="2024-08-09T04:51:50.848" v="322" actId="1035"/>
          <ac:spMkLst>
            <pc:docMk/>
            <pc:sldMk cId="2364707755" sldId="3208"/>
            <ac:spMk id="36" creationId="{0D531A6B-A1C4-49E7-10F9-CA8CD94E6879}"/>
          </ac:spMkLst>
        </pc:spChg>
        <pc:spChg chg="mod">
          <ac:chgData name="野澤美雪 / NOZAWA，MIYUKI" userId="95949a39-c9f2-4281-972e-c60c6cc37300" providerId="ADAL" clId="{33895446-67E4-4401-B275-DF7987907DF2}" dt="2024-08-09T04:51:50.848" v="322" actId="1035"/>
          <ac:spMkLst>
            <pc:docMk/>
            <pc:sldMk cId="2364707755" sldId="3208"/>
            <ac:spMk id="37" creationId="{F4AC3264-2C24-1FCC-9995-35F9440ECF3F}"/>
          </ac:spMkLst>
        </pc:spChg>
        <pc:spChg chg="mod">
          <ac:chgData name="野澤美雪 / NOZAWA，MIYUKI" userId="95949a39-c9f2-4281-972e-c60c6cc37300" providerId="ADAL" clId="{33895446-67E4-4401-B275-DF7987907DF2}" dt="2024-08-09T04:51:50.848" v="322" actId="1035"/>
          <ac:spMkLst>
            <pc:docMk/>
            <pc:sldMk cId="2364707755" sldId="3208"/>
            <ac:spMk id="38" creationId="{F1F2C370-86BC-CA4C-DA95-3FA9FF0F1FC5}"/>
          </ac:spMkLst>
        </pc:spChg>
        <pc:spChg chg="mod">
          <ac:chgData name="野澤美雪 / NOZAWA，MIYUKI" userId="95949a39-c9f2-4281-972e-c60c6cc37300" providerId="ADAL" clId="{33895446-67E4-4401-B275-DF7987907DF2}" dt="2024-08-09T04:51:50.848" v="322" actId="1035"/>
          <ac:spMkLst>
            <pc:docMk/>
            <pc:sldMk cId="2364707755" sldId="3208"/>
            <ac:spMk id="39" creationId="{CACD6B8A-072C-EF79-9493-9961B82C10D8}"/>
          </ac:spMkLst>
        </pc:spChg>
        <pc:spChg chg="mod">
          <ac:chgData name="野澤美雪 / NOZAWA，MIYUKI" userId="95949a39-c9f2-4281-972e-c60c6cc37300" providerId="ADAL" clId="{33895446-67E4-4401-B275-DF7987907DF2}" dt="2024-08-09T04:51:50.848" v="322" actId="1035"/>
          <ac:spMkLst>
            <pc:docMk/>
            <pc:sldMk cId="2364707755" sldId="3208"/>
            <ac:spMk id="40" creationId="{421687C3-77AC-D7E3-8BBC-EB662407EF87}"/>
          </ac:spMkLst>
        </pc:spChg>
        <pc:spChg chg="mod">
          <ac:chgData name="野澤美雪 / NOZAWA，MIYUKI" userId="95949a39-c9f2-4281-972e-c60c6cc37300" providerId="ADAL" clId="{33895446-67E4-4401-B275-DF7987907DF2}" dt="2024-08-09T04:51:50.848" v="322" actId="1035"/>
          <ac:spMkLst>
            <pc:docMk/>
            <pc:sldMk cId="2364707755" sldId="3208"/>
            <ac:spMk id="41" creationId="{4E6D3997-365C-431D-0AF5-CF076A3A9A51}"/>
          </ac:spMkLst>
        </pc:spChg>
        <pc:spChg chg="mod">
          <ac:chgData name="野澤美雪 / NOZAWA，MIYUKI" userId="95949a39-c9f2-4281-972e-c60c6cc37300" providerId="ADAL" clId="{33895446-67E4-4401-B275-DF7987907DF2}" dt="2024-08-09T04:51:50.848" v="322" actId="1035"/>
          <ac:spMkLst>
            <pc:docMk/>
            <pc:sldMk cId="2364707755" sldId="3208"/>
            <ac:spMk id="42" creationId="{5FF2D900-2026-61C4-195F-87D4A33F1D0C}"/>
          </ac:spMkLst>
        </pc:spChg>
        <pc:spChg chg="mod">
          <ac:chgData name="野澤美雪 / NOZAWA，MIYUKI" userId="95949a39-c9f2-4281-972e-c60c6cc37300" providerId="ADAL" clId="{33895446-67E4-4401-B275-DF7987907DF2}" dt="2024-08-09T04:51:50.848" v="322" actId="1035"/>
          <ac:spMkLst>
            <pc:docMk/>
            <pc:sldMk cId="2364707755" sldId="3208"/>
            <ac:spMk id="43" creationId="{3D5461C4-17D0-588B-2D30-A8903D51ED42}"/>
          </ac:spMkLst>
        </pc:spChg>
        <pc:spChg chg="mod">
          <ac:chgData name="野澤美雪 / NOZAWA，MIYUKI" userId="95949a39-c9f2-4281-972e-c60c6cc37300" providerId="ADAL" clId="{33895446-67E4-4401-B275-DF7987907DF2}" dt="2024-08-09T04:51:50.848" v="322" actId="1035"/>
          <ac:spMkLst>
            <pc:docMk/>
            <pc:sldMk cId="2364707755" sldId="3208"/>
            <ac:spMk id="44" creationId="{BC4A90CC-E142-6D46-0C7D-CF1D54E004BA}"/>
          </ac:spMkLst>
        </pc:spChg>
        <pc:spChg chg="mod">
          <ac:chgData name="野澤美雪 / NOZAWA，MIYUKI" userId="95949a39-c9f2-4281-972e-c60c6cc37300" providerId="ADAL" clId="{33895446-67E4-4401-B275-DF7987907DF2}" dt="2024-08-09T04:51:50.848" v="322" actId="1035"/>
          <ac:spMkLst>
            <pc:docMk/>
            <pc:sldMk cId="2364707755" sldId="3208"/>
            <ac:spMk id="45" creationId="{96551BEE-79E4-9400-3CB4-CFE7CD4A63DF}"/>
          </ac:spMkLst>
        </pc:spChg>
        <pc:spChg chg="mod">
          <ac:chgData name="野澤美雪 / NOZAWA，MIYUKI" userId="95949a39-c9f2-4281-972e-c60c6cc37300" providerId="ADAL" clId="{33895446-67E4-4401-B275-DF7987907DF2}" dt="2024-08-09T04:51:50.848" v="322" actId="1035"/>
          <ac:spMkLst>
            <pc:docMk/>
            <pc:sldMk cId="2364707755" sldId="3208"/>
            <ac:spMk id="46" creationId="{CADE2FF8-666C-83C3-8123-518FC0629076}"/>
          </ac:spMkLst>
        </pc:spChg>
        <pc:spChg chg="mod">
          <ac:chgData name="野澤美雪 / NOZAWA，MIYUKI" userId="95949a39-c9f2-4281-972e-c60c6cc37300" providerId="ADAL" clId="{33895446-67E4-4401-B275-DF7987907DF2}" dt="2024-08-09T04:51:50.848" v="322" actId="1035"/>
          <ac:spMkLst>
            <pc:docMk/>
            <pc:sldMk cId="2364707755" sldId="3208"/>
            <ac:spMk id="47" creationId="{9084A29C-1A18-DD6A-2D36-BC6112448BEC}"/>
          </ac:spMkLst>
        </pc:spChg>
        <pc:spChg chg="del mod">
          <ac:chgData name="野澤美雪 / NOZAWA，MIYUKI" userId="95949a39-c9f2-4281-972e-c60c6cc37300" providerId="ADAL" clId="{33895446-67E4-4401-B275-DF7987907DF2}" dt="2024-08-09T04:46:34.535" v="89" actId="478"/>
          <ac:spMkLst>
            <pc:docMk/>
            <pc:sldMk cId="2364707755" sldId="3208"/>
            <ac:spMk id="48" creationId="{79124031-1F4C-77F1-ED3F-8CFC5CCB5CB0}"/>
          </ac:spMkLst>
        </pc:spChg>
        <pc:spChg chg="mod">
          <ac:chgData name="野澤美雪 / NOZAWA，MIYUKI" userId="95949a39-c9f2-4281-972e-c60c6cc37300" providerId="ADAL" clId="{33895446-67E4-4401-B275-DF7987907DF2}" dt="2024-08-09T04:51:50.848" v="322" actId="1035"/>
          <ac:spMkLst>
            <pc:docMk/>
            <pc:sldMk cId="2364707755" sldId="3208"/>
            <ac:spMk id="53" creationId="{C347E960-0FBF-1ED6-4051-DE2C05929EE0}"/>
          </ac:spMkLst>
        </pc:spChg>
        <pc:spChg chg="mod">
          <ac:chgData name="野澤美雪 / NOZAWA，MIYUKI" userId="95949a39-c9f2-4281-972e-c60c6cc37300" providerId="ADAL" clId="{33895446-67E4-4401-B275-DF7987907DF2}" dt="2024-08-09T04:51:50.848" v="322" actId="1035"/>
          <ac:spMkLst>
            <pc:docMk/>
            <pc:sldMk cId="2364707755" sldId="3208"/>
            <ac:spMk id="54" creationId="{BAC54CAF-F6B5-ABD1-A9BF-A85BB5A93B1B}"/>
          </ac:spMkLst>
        </pc:spChg>
        <pc:spChg chg="mod">
          <ac:chgData name="野澤美雪 / NOZAWA，MIYUKI" userId="95949a39-c9f2-4281-972e-c60c6cc37300" providerId="ADAL" clId="{33895446-67E4-4401-B275-DF7987907DF2}" dt="2024-08-09T04:51:50.848" v="322" actId="1035"/>
          <ac:spMkLst>
            <pc:docMk/>
            <pc:sldMk cId="2364707755" sldId="3208"/>
            <ac:spMk id="61" creationId="{75F57947-E614-1E55-0104-3FE1D3B724C2}"/>
          </ac:spMkLst>
        </pc:spChg>
        <pc:spChg chg="mod">
          <ac:chgData name="野澤美雪 / NOZAWA，MIYUKI" userId="95949a39-c9f2-4281-972e-c60c6cc37300" providerId="ADAL" clId="{33895446-67E4-4401-B275-DF7987907DF2}" dt="2024-08-09T04:51:50.848" v="322" actId="1035"/>
          <ac:spMkLst>
            <pc:docMk/>
            <pc:sldMk cId="2364707755" sldId="3208"/>
            <ac:spMk id="64" creationId="{884D4850-F53D-536F-FDE7-042B77E982FD}"/>
          </ac:spMkLst>
        </pc:spChg>
        <pc:spChg chg="mod">
          <ac:chgData name="野澤美雪 / NOZAWA，MIYUKI" userId="95949a39-c9f2-4281-972e-c60c6cc37300" providerId="ADAL" clId="{33895446-67E4-4401-B275-DF7987907DF2}" dt="2024-08-09T04:51:50.848" v="322" actId="1035"/>
          <ac:spMkLst>
            <pc:docMk/>
            <pc:sldMk cId="2364707755" sldId="3208"/>
            <ac:spMk id="67" creationId="{BC3FA18F-7519-A0CD-C720-EC61001CDCF2}"/>
          </ac:spMkLst>
        </pc:spChg>
        <pc:graphicFrameChg chg="del">
          <ac:chgData name="野澤美雪 / NOZAWA，MIYUKI" userId="95949a39-c9f2-4281-972e-c60c6cc37300" providerId="ADAL" clId="{33895446-67E4-4401-B275-DF7987907DF2}" dt="2024-08-09T04:46:12.189" v="0" actId="478"/>
          <ac:graphicFrameMkLst>
            <pc:docMk/>
            <pc:sldMk cId="2364707755" sldId="3208"/>
            <ac:graphicFrameMk id="7" creationId="{A7777770-F482-39BB-2EAB-0575CB2B3E72}"/>
          </ac:graphicFrameMkLst>
        </pc:graphicFrameChg>
        <pc:graphicFrameChg chg="mod">
          <ac:chgData name="野澤美雪 / NOZAWA，MIYUKI" userId="95949a39-c9f2-4281-972e-c60c6cc37300" providerId="ADAL" clId="{33895446-67E4-4401-B275-DF7987907DF2}" dt="2024-08-09T04:51:50.848" v="322" actId="1035"/>
          <ac:graphicFrameMkLst>
            <pc:docMk/>
            <pc:sldMk cId="2364707755" sldId="3208"/>
            <ac:graphicFrameMk id="31" creationId="{BCAD3C72-5F10-6CCE-2370-24F7D1741DB2}"/>
          </ac:graphicFrameMkLst>
        </pc:graphicFrameChg>
      </pc:sldChg>
      <pc:sldChg chg="modSp mod">
        <pc:chgData name="野澤美雪 / NOZAWA，MIYUKI" userId="95949a39-c9f2-4281-972e-c60c6cc37300" providerId="ADAL" clId="{33895446-67E4-4401-B275-DF7987907DF2}" dt="2024-08-09T04:53:09.001" v="383" actId="20577"/>
        <pc:sldMkLst>
          <pc:docMk/>
          <pc:sldMk cId="3328002191" sldId="3211"/>
        </pc:sldMkLst>
        <pc:spChg chg="mod">
          <ac:chgData name="野澤美雪 / NOZAWA，MIYUKI" userId="95949a39-c9f2-4281-972e-c60c6cc37300" providerId="ADAL" clId="{33895446-67E4-4401-B275-DF7987907DF2}" dt="2024-08-09T04:53:02.134" v="375" actId="20577"/>
          <ac:spMkLst>
            <pc:docMk/>
            <pc:sldMk cId="3328002191" sldId="3211"/>
            <ac:spMk id="12" creationId="{8D3DEF69-C770-4A78-BFA5-27BD3615A7EB}"/>
          </ac:spMkLst>
        </pc:spChg>
        <pc:spChg chg="mod">
          <ac:chgData name="野澤美雪 / NOZAWA，MIYUKI" userId="95949a39-c9f2-4281-972e-c60c6cc37300" providerId="ADAL" clId="{33895446-67E4-4401-B275-DF7987907DF2}" dt="2024-08-09T04:53:09.001" v="383" actId="20577"/>
          <ac:spMkLst>
            <pc:docMk/>
            <pc:sldMk cId="3328002191" sldId="3211"/>
            <ac:spMk id="19" creationId="{DDC2A5D1-4960-4035-A6D1-B87176B1D3DF}"/>
          </ac:spMkLst>
        </pc:spChg>
        <pc:spChg chg="mod">
          <ac:chgData name="野澤美雪 / NOZAWA，MIYUKI" userId="95949a39-c9f2-4281-972e-c60c6cc37300" providerId="ADAL" clId="{33895446-67E4-4401-B275-DF7987907DF2}" dt="2024-08-09T04:52:50.312" v="364" actId="20577"/>
          <ac:spMkLst>
            <pc:docMk/>
            <pc:sldMk cId="3328002191" sldId="3211"/>
            <ac:spMk id="22" creationId="{B6FB1D1A-98BD-4014-91ED-3F1FC37485B0}"/>
          </ac:spMkLst>
        </pc:spChg>
        <pc:spChg chg="mod">
          <ac:chgData name="野澤美雪 / NOZAWA，MIYUKI" userId="95949a39-c9f2-4281-972e-c60c6cc37300" providerId="ADAL" clId="{33895446-67E4-4401-B275-DF7987907DF2}" dt="2024-08-09T04:52:42.006" v="356" actId="20577"/>
          <ac:spMkLst>
            <pc:docMk/>
            <pc:sldMk cId="3328002191" sldId="3211"/>
            <ac:spMk id="26" creationId="{14F038D0-BBDE-4736-8789-B2B6B8F9F93D}"/>
          </ac:spMkLst>
        </pc:spChg>
      </pc:sldChg>
      <pc:sldChg chg="modSp mod">
        <pc:chgData name="野澤美雪 / NOZAWA，MIYUKI" userId="95949a39-c9f2-4281-972e-c60c6cc37300" providerId="ADAL" clId="{33895446-67E4-4401-B275-DF7987907DF2}" dt="2024-08-09T04:49:52.385" v="239" actId="115"/>
        <pc:sldMkLst>
          <pc:docMk/>
          <pc:sldMk cId="708810716" sldId="3212"/>
        </pc:sldMkLst>
        <pc:spChg chg="mod">
          <ac:chgData name="野澤美雪 / NOZAWA，MIYUKI" userId="95949a39-c9f2-4281-972e-c60c6cc37300" providerId="ADAL" clId="{33895446-67E4-4401-B275-DF7987907DF2}" dt="2024-08-09T04:49:52.385" v="239" actId="115"/>
          <ac:spMkLst>
            <pc:docMk/>
            <pc:sldMk cId="708810716" sldId="3212"/>
            <ac:spMk id="13" creationId="{F1A9C0B3-ADF5-4999-B34B-1A6C23E2DC6D}"/>
          </ac:spMkLst>
        </pc:spChg>
      </pc:sldChg>
    </pc:docChg>
  </pc:docChgLst>
  <pc:docChgLst>
    <pc:chgData name="野澤美雪 / NOZAWA，MIYUKI" userId="95949a39-c9f2-4281-972e-c60c6cc37300" providerId="ADAL" clId="{42DE45D7-4A69-4862-BC6B-F56352B17C8A}"/>
    <pc:docChg chg="custSel modSld">
      <pc:chgData name="野澤美雪 / NOZAWA，MIYUKI" userId="95949a39-c9f2-4281-972e-c60c6cc37300" providerId="ADAL" clId="{42DE45D7-4A69-4862-BC6B-F56352B17C8A}" dt="2024-08-15T00:47:25.400" v="0" actId="478"/>
      <pc:docMkLst>
        <pc:docMk/>
      </pc:docMkLst>
      <pc:sldChg chg="delSp mod">
        <pc:chgData name="野澤美雪 / NOZAWA，MIYUKI" userId="95949a39-c9f2-4281-972e-c60c6cc37300" providerId="ADAL" clId="{42DE45D7-4A69-4862-BC6B-F56352B17C8A}" dt="2024-08-15T00:47:25.400" v="0" actId="478"/>
        <pc:sldMkLst>
          <pc:docMk/>
          <pc:sldMk cId="539473648" sldId="3213"/>
        </pc:sldMkLst>
        <pc:spChg chg="del">
          <ac:chgData name="野澤美雪 / NOZAWA，MIYUKI" userId="95949a39-c9f2-4281-972e-c60c6cc37300" providerId="ADAL" clId="{42DE45D7-4A69-4862-BC6B-F56352B17C8A}" dt="2024-08-15T00:47:25.400" v="0" actId="478"/>
          <ac:spMkLst>
            <pc:docMk/>
            <pc:sldMk cId="539473648" sldId="3213"/>
            <ac:spMk id="28" creationId="{3A4E9204-1331-5B2F-52B7-40ABC926B828}"/>
          </ac:spMkLst>
        </pc:spChg>
      </pc:sldChg>
    </pc:docChg>
  </pc:docChgLst>
  <pc:docChgLst>
    <pc:chgData name="Mami Taniguchi" userId="2236984a-b38c-44bb-a498-13f22101d2b5" providerId="ADAL" clId="{A964DEFF-151C-4826-906F-5531FCC59DA9}"/>
    <pc:docChg chg="modSld">
      <pc:chgData name="Mami Taniguchi" userId="2236984a-b38c-44bb-a498-13f22101d2b5" providerId="ADAL" clId="{A964DEFF-151C-4826-906F-5531FCC59DA9}" dt="2022-03-01T02:25:44.549" v="4" actId="6549"/>
      <pc:docMkLst>
        <pc:docMk/>
      </pc:docMkLst>
      <pc:sldChg chg="modSp mod">
        <pc:chgData name="Mami Taniguchi" userId="2236984a-b38c-44bb-a498-13f22101d2b5" providerId="ADAL" clId="{A964DEFF-151C-4826-906F-5531FCC59DA9}" dt="2022-03-01T02:25:44.549" v="4" actId="6549"/>
        <pc:sldMkLst>
          <pc:docMk/>
          <pc:sldMk cId="3434441052" sldId="3209"/>
        </pc:sldMkLst>
        <pc:graphicFrameChg chg="modGraphic">
          <ac:chgData name="Mami Taniguchi" userId="2236984a-b38c-44bb-a498-13f22101d2b5" providerId="ADAL" clId="{A964DEFF-151C-4826-906F-5531FCC59DA9}" dt="2022-03-01T02:25:44.549" v="4" actId="6549"/>
          <ac:graphicFrameMkLst>
            <pc:docMk/>
            <pc:sldMk cId="3434441052" sldId="3209"/>
            <ac:graphicFrameMk id="19" creationId="{949AFC89-7E1C-4C20-918E-7A7513689A57}"/>
          </ac:graphicFrameMkLst>
        </pc:graphicFrame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2024/8/29</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2024/8/29</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2024/8/29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2024/8/29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2024/8/29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2024/8/29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2024/8/29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2024/8/29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2024/8/29</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2024/8/29</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2024/8/29</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2024/8/29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2024/8/29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2024/8/29</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表 5">
            <a:extLst>
              <a:ext uri="{FF2B5EF4-FFF2-40B4-BE49-F238E27FC236}">
                <a16:creationId xmlns:a16="http://schemas.microsoft.com/office/drawing/2014/main" id="{2F5372E2-147C-47D9-97A5-5E0A58A166C3}"/>
              </a:ext>
            </a:extLst>
          </p:cNvPr>
          <p:cNvGraphicFramePr>
            <a:graphicFrameLocks noGrp="1"/>
          </p:cNvGraphicFramePr>
          <p:nvPr>
            <p:extLst>
              <p:ext uri="{D42A27DB-BD31-4B8C-83A1-F6EECF244321}">
                <p14:modId xmlns:p14="http://schemas.microsoft.com/office/powerpoint/2010/main" val="849793967"/>
              </p:ext>
            </p:extLst>
          </p:nvPr>
        </p:nvGraphicFramePr>
        <p:xfrm>
          <a:off x="5937121" y="188640"/>
          <a:ext cx="3024336" cy="792480"/>
        </p:xfrm>
        <a:graphic>
          <a:graphicData uri="http://schemas.openxmlformats.org/drawingml/2006/table">
            <a:tbl>
              <a:tblPr firstRow="1" bandRow="1">
                <a:tableStyleId>{5940675A-B579-460E-94D1-54222C63F5DA}</a:tableStyleId>
              </a:tblPr>
              <a:tblGrid>
                <a:gridCol w="1152128">
                  <a:extLst>
                    <a:ext uri="{9D8B030D-6E8A-4147-A177-3AD203B41FA5}">
                      <a16:colId xmlns:a16="http://schemas.microsoft.com/office/drawing/2014/main" val="20000"/>
                    </a:ext>
                  </a:extLst>
                </a:gridCol>
                <a:gridCol w="1872208">
                  <a:extLst>
                    <a:ext uri="{9D8B030D-6E8A-4147-A177-3AD203B41FA5}">
                      <a16:colId xmlns:a16="http://schemas.microsoft.com/office/drawing/2014/main" val="20001"/>
                    </a:ext>
                  </a:extLst>
                </a:gridCol>
              </a:tblGrid>
              <a:tr h="396240">
                <a:tc rowSpan="2">
                  <a:txBody>
                    <a:bodyPr/>
                    <a:lstStyle/>
                    <a:p>
                      <a:pPr algn="ctr">
                        <a:lnSpc>
                          <a:spcPct val="100000"/>
                        </a:lnSpc>
                      </a:pPr>
                      <a:r>
                        <a:rPr kumimoji="1" lang="ja-JP" altLang="en-US" sz="1800" spc="-300">
                          <a:latin typeface="Meiryo UI" panose="020B0604030504040204" pitchFamily="50" charset="-128"/>
                          <a:ea typeface="Meiryo UI" panose="020B0604030504040204" pitchFamily="50" charset="-128"/>
                          <a:cs typeface="Meiryo UI" panose="020B0604030504040204" pitchFamily="50" charset="-128"/>
                        </a:rPr>
                        <a:t>資料</a:t>
                      </a:r>
                      <a:r>
                        <a:rPr kumimoji="1" lang="en-US" altLang="ja-JP" sz="1800" spc="-300">
                          <a:latin typeface="Meiryo UI" panose="020B0604030504040204" pitchFamily="50" charset="-128"/>
                          <a:ea typeface="Meiryo UI" panose="020B0604030504040204" pitchFamily="50" charset="-128"/>
                          <a:cs typeface="Meiryo UI" panose="020B0604030504040204" pitchFamily="50" charset="-128"/>
                        </a:rPr>
                        <a:t>No.1</a:t>
                      </a:r>
                    </a:p>
                  </a:txBody>
                  <a:tcPr marL="0" marR="0" anchor="ctr">
                    <a:lnR w="12700" cap="flat" cmpd="sng" algn="ctr">
                      <a:solidFill>
                        <a:schemeClr val="tx1"/>
                      </a:solidFill>
                      <a:prstDash val="solid"/>
                      <a:round/>
                      <a:headEnd type="none" w="med" len="med"/>
                      <a:tailEnd type="none" w="med" len="med"/>
                    </a:lnR>
                  </a:tcPr>
                </a:tc>
                <a:tc>
                  <a:txBody>
                    <a:bodyPr/>
                    <a:lstStyle/>
                    <a:p>
                      <a:pPr marL="0" marR="0" indent="0" algn="dist" defTabSz="914400" rtl="0" eaLnBrk="1" fontAlgn="auto" latinLnBrk="0" hangingPunct="1">
                        <a:lnSpc>
                          <a:spcPts val="1200"/>
                        </a:lnSpc>
                        <a:spcBef>
                          <a:spcPts val="0"/>
                        </a:spcBef>
                        <a:spcAft>
                          <a:spcPts val="0"/>
                        </a:spcAft>
                        <a:buClrTx/>
                        <a:buSzTx/>
                        <a:buFontTx/>
                        <a:buNone/>
                        <a:tabLst/>
                        <a:defRPr/>
                      </a:pPr>
                      <a:r>
                        <a:rPr kumimoji="1" lang="ja-JP" altLang="en-US" sz="1000">
                          <a:latin typeface="Meiryo UI" panose="020B0604030504040204" pitchFamily="50" charset="-128"/>
                          <a:ea typeface="Meiryo UI" panose="020B0604030504040204" pitchFamily="50" charset="-128"/>
                          <a:cs typeface="Meiryo UI" panose="020B0604030504040204" pitchFamily="50" charset="-128"/>
                        </a:rPr>
                        <a:t>国民健康保険システム標準化</a:t>
                      </a:r>
                      <a:endParaRPr kumimoji="1" lang="en-US" altLang="ja-JP" sz="1000">
                        <a:latin typeface="Meiryo UI" panose="020B0604030504040204" pitchFamily="50" charset="-128"/>
                        <a:ea typeface="Meiryo UI" panose="020B0604030504040204" pitchFamily="50" charset="-128"/>
                        <a:cs typeface="Meiryo UI" panose="020B0604030504040204" pitchFamily="50" charset="-128"/>
                      </a:endParaRPr>
                    </a:p>
                    <a:p>
                      <a:pPr marL="0" marR="0" indent="0" algn="dist" defTabSz="914400" rtl="0" eaLnBrk="1" fontAlgn="auto" latinLnBrk="0" hangingPunct="1">
                        <a:lnSpc>
                          <a:spcPts val="1200"/>
                        </a:lnSpc>
                        <a:spcBef>
                          <a:spcPts val="0"/>
                        </a:spcBef>
                        <a:spcAft>
                          <a:spcPts val="0"/>
                        </a:spcAft>
                        <a:buClrTx/>
                        <a:buSzTx/>
                        <a:buFontTx/>
                        <a:buNone/>
                        <a:tabLst/>
                        <a:defRPr/>
                      </a:pPr>
                      <a:r>
                        <a:rPr kumimoji="1" lang="ja-JP" altLang="en-US" sz="1000">
                          <a:latin typeface="Meiryo UI" panose="020B0604030504040204" pitchFamily="50" charset="-128"/>
                          <a:ea typeface="Meiryo UI" panose="020B0604030504040204" pitchFamily="50" charset="-128"/>
                          <a:cs typeface="Meiryo UI" panose="020B0604030504040204" pitchFamily="50" charset="-128"/>
                        </a:rPr>
                        <a:t>第</a:t>
                      </a:r>
                      <a:r>
                        <a:rPr kumimoji="1" lang="en-US" altLang="ja-JP" sz="1000">
                          <a:latin typeface="Meiryo UI" panose="020B0604030504040204" pitchFamily="50" charset="-128"/>
                          <a:ea typeface="Meiryo UI" panose="020B0604030504040204" pitchFamily="50" charset="-128"/>
                          <a:cs typeface="Meiryo UI" panose="020B0604030504040204" pitchFamily="50" charset="-128"/>
                        </a:rPr>
                        <a:t>1</a:t>
                      </a:r>
                      <a:r>
                        <a:rPr kumimoji="1" lang="ja-JP" altLang="en-US" sz="1000">
                          <a:latin typeface="Meiryo UI" panose="020B0604030504040204" pitchFamily="50" charset="-128"/>
                          <a:ea typeface="Meiryo UI" panose="020B0604030504040204" pitchFamily="50" charset="-128"/>
                          <a:cs typeface="Meiryo UI" panose="020B0604030504040204" pitchFamily="50" charset="-128"/>
                        </a:rPr>
                        <a:t>回検討会</a:t>
                      </a:r>
                      <a:endParaRPr kumimoji="1" lang="en-US" altLang="ja-JP" sz="1000">
                        <a:latin typeface="Meiryo UI" panose="020B0604030504040204" pitchFamily="50" charset="-128"/>
                        <a:ea typeface="Meiryo UI" panose="020B0604030504040204" pitchFamily="50" charset="-128"/>
                        <a:cs typeface="Meiryo UI" panose="020B0604030504040204" pitchFamily="50" charset="-128"/>
                      </a:endParaRPr>
                    </a:p>
                  </a:txBody>
                  <a:tcPr anchor="ctr">
                    <a:lnL w="1270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0000"/>
                  </a:ext>
                </a:extLst>
              </a:tr>
              <a:tr h="396240">
                <a:tc vMerge="1">
                  <a:txBody>
                    <a:bodyPr/>
                    <a:lstStyle/>
                    <a:p>
                      <a:pPr>
                        <a:lnSpc>
                          <a:spcPts val="1200"/>
                        </a:lnSpc>
                      </a:pPr>
                      <a:endParaRPr kumimoji="1" lang="ja-JP" altLang="en-US" sz="1000"/>
                    </a:p>
                  </a:txBody>
                  <a:tcPr anchor="ctr">
                    <a:lnR w="12700" cap="flat" cmpd="sng" algn="ctr">
                      <a:solidFill>
                        <a:schemeClr val="tx1"/>
                      </a:solidFill>
                      <a:prstDash val="solid"/>
                      <a:round/>
                      <a:headEnd type="none" w="med" len="med"/>
                      <a:tailEnd type="none" w="med" len="med"/>
                    </a:lnR>
                  </a:tcPr>
                </a:tc>
                <a:tc>
                  <a:txBody>
                    <a:bodyPr/>
                    <a:lstStyle/>
                    <a:p>
                      <a:pPr algn="dist">
                        <a:lnSpc>
                          <a:spcPts val="1200"/>
                        </a:lnSpc>
                      </a:pPr>
                      <a:r>
                        <a:rPr kumimoji="1" lang="ja-JP" altLang="en-US" sz="1000" dirty="0">
                          <a:latin typeface="Meiryo UI" panose="020B0604030504040204" pitchFamily="50" charset="-128"/>
                          <a:ea typeface="Meiryo UI" panose="020B0604030504040204" pitchFamily="50" charset="-128"/>
                        </a:rPr>
                        <a:t>令和</a:t>
                      </a:r>
                      <a:r>
                        <a:rPr kumimoji="1" lang="en-US" altLang="ja-JP" sz="1000" dirty="0">
                          <a:latin typeface="Meiryo UI" panose="020B0604030504040204" pitchFamily="50" charset="-128"/>
                          <a:ea typeface="Meiryo UI" panose="020B0604030504040204" pitchFamily="50" charset="-128"/>
                        </a:rPr>
                        <a:t>6</a:t>
                      </a:r>
                      <a:r>
                        <a:rPr kumimoji="1" lang="ja-JP" altLang="en-US" sz="1000" dirty="0">
                          <a:latin typeface="Meiryo UI" panose="020B0604030504040204" pitchFamily="50" charset="-128"/>
                          <a:ea typeface="Meiryo UI" panose="020B0604030504040204" pitchFamily="50" charset="-128"/>
                        </a:rPr>
                        <a:t>年</a:t>
                      </a:r>
                      <a:r>
                        <a:rPr kumimoji="1" lang="en-US" altLang="ja-JP" sz="1000" dirty="0">
                          <a:latin typeface="Meiryo UI" panose="020B0604030504040204" pitchFamily="50" charset="-128"/>
                          <a:ea typeface="Meiryo UI" panose="020B0604030504040204" pitchFamily="50" charset="-128"/>
                        </a:rPr>
                        <a:t>8</a:t>
                      </a:r>
                      <a:r>
                        <a:rPr kumimoji="1" lang="ja-JP" altLang="en-US" sz="1000" dirty="0">
                          <a:latin typeface="Meiryo UI" panose="020B0604030504040204" pitchFamily="50" charset="-128"/>
                          <a:ea typeface="Meiryo UI" panose="020B0604030504040204" pitchFamily="50" charset="-128"/>
                        </a:rPr>
                        <a:t>月</a:t>
                      </a:r>
                      <a:r>
                        <a:rPr kumimoji="1" lang="en-US" altLang="ja-JP" sz="1000" dirty="0">
                          <a:latin typeface="Meiryo UI" panose="020B0604030504040204" pitchFamily="50" charset="-128"/>
                          <a:ea typeface="Meiryo UI" panose="020B0604030504040204" pitchFamily="50" charset="-128"/>
                        </a:rPr>
                        <a:t>22</a:t>
                      </a:r>
                      <a:r>
                        <a:rPr kumimoji="1" lang="ja-JP" altLang="en-US" sz="1000" dirty="0">
                          <a:latin typeface="Meiryo UI" panose="020B0604030504040204" pitchFamily="50" charset="-128"/>
                          <a:ea typeface="Meiryo UI" panose="020B0604030504040204" pitchFamily="50" charset="-128"/>
                        </a:rPr>
                        <a:t>日</a:t>
                      </a:r>
                    </a:p>
                  </a:txBody>
                  <a:tcPr marL="180000" marR="180000" anchor="ctr">
                    <a:lnL w="1270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0001"/>
                  </a:ext>
                </a:extLst>
              </a:tr>
            </a:tbl>
          </a:graphicData>
        </a:graphic>
      </p:graphicFrame>
      <p:sp>
        <p:nvSpPr>
          <p:cNvPr id="8" name="タイトル 1">
            <a:extLst>
              <a:ext uri="{FF2B5EF4-FFF2-40B4-BE49-F238E27FC236}">
                <a16:creationId xmlns:a16="http://schemas.microsoft.com/office/drawing/2014/main" id="{06B06F1F-A5AA-4E5D-BF7E-A224438ABF2D}"/>
              </a:ext>
            </a:extLst>
          </p:cNvPr>
          <p:cNvSpPr txBox="1">
            <a:spLocks/>
          </p:cNvSpPr>
          <p:nvPr/>
        </p:nvSpPr>
        <p:spPr>
          <a:xfrm>
            <a:off x="72531" y="1797112"/>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令和</a:t>
            </a:r>
            <a:r>
              <a:rPr lang="en-US" altLang="ja-JP" sz="2800" dirty="0">
                <a:latin typeface="Meiryo UI" panose="020B0604030504040204" pitchFamily="50" charset="-128"/>
                <a:ea typeface="Meiryo UI" panose="020B0604030504040204" pitchFamily="50" charset="-128"/>
              </a:rPr>
              <a:t>6</a:t>
            </a:r>
            <a:r>
              <a:rPr lang="ja-JP" altLang="en-US" sz="2800" dirty="0">
                <a:latin typeface="Meiryo UI" panose="020B0604030504040204" pitchFamily="50" charset="-128"/>
                <a:ea typeface="Meiryo UI" panose="020B0604030504040204" pitchFamily="50" charset="-128"/>
              </a:rPr>
              <a:t>年度標準仕様書改訂</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第</a:t>
            </a:r>
            <a:r>
              <a:rPr lang="en-US" altLang="ja-JP" sz="2800" dirty="0">
                <a:latin typeface="Meiryo UI" panose="020B0604030504040204" pitchFamily="50" charset="-128"/>
                <a:ea typeface="Meiryo UI" panose="020B0604030504040204" pitchFamily="50" charset="-128"/>
              </a:rPr>
              <a:t>1</a:t>
            </a:r>
            <a:r>
              <a:rPr lang="ja-JP" altLang="en-US" sz="2800" dirty="0">
                <a:latin typeface="Meiryo UI" panose="020B0604030504040204" pitchFamily="50" charset="-128"/>
                <a:ea typeface="Meiryo UI" panose="020B0604030504040204" pitchFamily="50" charset="-128"/>
              </a:rPr>
              <a:t>回検討会</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進め方について</a:t>
            </a:r>
            <a:endParaRPr lang="en-US" altLang="ja-JP" sz="2800" dirty="0">
              <a:latin typeface="Meiryo UI" panose="020B0604030504040204" pitchFamily="50" charset="-128"/>
              <a:ea typeface="Meiryo UI" panose="020B0604030504040204" pitchFamily="50" charset="-128"/>
            </a:endParaRPr>
          </a:p>
        </p:txBody>
      </p:sp>
      <p:sp>
        <p:nvSpPr>
          <p:cNvPr id="7" name="サブタイトル 2">
            <a:extLst>
              <a:ext uri="{FF2B5EF4-FFF2-40B4-BE49-F238E27FC236}">
                <a16:creationId xmlns:a16="http://schemas.microsoft.com/office/drawing/2014/main" id="{C75154AE-F8E2-4734-B1E7-B4A3D033F5E8}"/>
              </a:ext>
            </a:extLst>
          </p:cNvPr>
          <p:cNvSpPr txBox="1">
            <a:spLocks/>
          </p:cNvSpPr>
          <p:nvPr/>
        </p:nvSpPr>
        <p:spPr>
          <a:xfrm>
            <a:off x="858783" y="4994372"/>
            <a:ext cx="7461536" cy="819275"/>
          </a:xfrm>
          <a:prstGeom prst="rect">
            <a:avLst/>
          </a:prstGeom>
        </p:spPr>
        <p:txBody>
          <a:bodyPr vert="horz" lIns="91440" tIns="45720" rIns="91440" bIns="45720" rtlCol="0">
            <a:noAutofit/>
          </a:bodyPr>
          <a:lst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a:lstStyle>
          <a:p>
            <a:pPr marL="0" indent="0" algn="ctr" fontAlgn="auto">
              <a:lnSpc>
                <a:spcPct val="100000"/>
              </a:lnSpc>
              <a:spcAft>
                <a:spcPts val="0"/>
              </a:spcAft>
              <a:buNone/>
            </a:pPr>
            <a:r>
              <a:rPr lang="ja-JP" altLang="en-US" sz="1800" dirty="0">
                <a:latin typeface="Meiryo UI" panose="020B0604030504040204" pitchFamily="50" charset="-128"/>
                <a:ea typeface="Meiryo UI" panose="020B0604030504040204" pitchFamily="50" charset="-128"/>
              </a:rPr>
              <a:t>令和</a:t>
            </a:r>
            <a:r>
              <a:rPr lang="en-US" altLang="ja-JP" sz="1800" dirty="0">
                <a:latin typeface="Meiryo UI" panose="020B0604030504040204" pitchFamily="50" charset="-128"/>
                <a:ea typeface="Meiryo UI" panose="020B0604030504040204" pitchFamily="50" charset="-128"/>
              </a:rPr>
              <a:t>6</a:t>
            </a:r>
            <a:r>
              <a:rPr lang="ja-JP" altLang="en-US" sz="1800" dirty="0">
                <a:latin typeface="Meiryo UI" panose="020B0604030504040204" pitchFamily="50" charset="-128"/>
                <a:ea typeface="Meiryo UI" panose="020B0604030504040204" pitchFamily="50" charset="-128"/>
              </a:rPr>
              <a:t>年</a:t>
            </a:r>
            <a:r>
              <a:rPr lang="en-US" altLang="ja-JP" sz="1800" dirty="0">
                <a:latin typeface="Meiryo UI" panose="020B0604030504040204" pitchFamily="50" charset="-128"/>
                <a:ea typeface="Meiryo UI" panose="020B0604030504040204" pitchFamily="50" charset="-128"/>
              </a:rPr>
              <a:t>8</a:t>
            </a:r>
            <a:r>
              <a:rPr lang="ja-JP" altLang="en-US" sz="1800" dirty="0">
                <a:latin typeface="Meiryo UI" panose="020B0604030504040204" pitchFamily="50" charset="-128"/>
                <a:ea typeface="Meiryo UI" panose="020B0604030504040204" pitchFamily="50" charset="-128"/>
              </a:rPr>
              <a:t>月</a:t>
            </a:r>
            <a:r>
              <a:rPr lang="en-US" altLang="ja-JP" sz="1800" dirty="0">
                <a:latin typeface="Meiryo UI" panose="020B0604030504040204" pitchFamily="50" charset="-128"/>
                <a:ea typeface="Meiryo UI" panose="020B0604030504040204" pitchFamily="50" charset="-128"/>
              </a:rPr>
              <a:t>22</a:t>
            </a:r>
            <a:r>
              <a:rPr lang="ja-JP" altLang="en-US" sz="1800" dirty="0">
                <a:latin typeface="Meiryo UI" panose="020B0604030504040204" pitchFamily="50" charset="-128"/>
                <a:ea typeface="Meiryo UI" panose="020B0604030504040204" pitchFamily="50" charset="-128"/>
              </a:rPr>
              <a:t>日</a:t>
            </a:r>
            <a:endParaRPr lang="en-US" altLang="ja-JP" sz="18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4DE525E3-04FE-414D-A598-FAF907020EDF}"/>
              </a:ext>
            </a:extLst>
          </p:cNvPr>
          <p:cNvSpPr txBox="1"/>
          <p:nvPr/>
        </p:nvSpPr>
        <p:spPr>
          <a:xfrm>
            <a:off x="323528" y="544536"/>
            <a:ext cx="8424936" cy="1815882"/>
          </a:xfrm>
          <a:prstGeom prst="rect">
            <a:avLst/>
          </a:prstGeom>
          <a:noFill/>
        </p:spPr>
        <p:txBody>
          <a:bodyPr wrap="square" rtlCol="0">
            <a:spAutoFit/>
          </a:bodyPr>
          <a:lstStyle/>
          <a:p>
            <a:pPr marL="182563" indent="-182563"/>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〇　令和</a:t>
            </a:r>
            <a:r>
              <a:rPr lang="en-US" altLang="ja-JP" sz="1400" dirty="0">
                <a:solidFill>
                  <a:prstClr val="black"/>
                </a:solidFill>
                <a:latin typeface="Meiryo UI" panose="020B0604030504040204" pitchFamily="50" charset="-128"/>
                <a:ea typeface="Meiryo UI" panose="020B0604030504040204" pitchFamily="50" charset="-128"/>
              </a:rPr>
              <a:t>6</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年</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1</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月</a:t>
            </a:r>
            <a:r>
              <a:rPr lang="en-US" altLang="ja-JP" sz="1400" dirty="0">
                <a:solidFill>
                  <a:prstClr val="black"/>
                </a:solidFill>
                <a:latin typeface="Meiryo UI" panose="020B0604030504040204" pitchFamily="50" charset="-128"/>
                <a:ea typeface="Meiryo UI" panose="020B0604030504040204" pitchFamily="50" charset="-128"/>
              </a:rPr>
              <a:t>25</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日に実施した検討会において、次回の改版に向けて、課題・検討事項について事務局にて引き続き対応していくことを前提に、国保標準仕様書</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第</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1.2</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版</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（案）を承認いただき、令和</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6</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年</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1</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月</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31</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日に国保標準仕様書</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第</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1.2</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版</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を公開したところ。</a:t>
            </a:r>
            <a:endPar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endParaRPr>
          </a:p>
          <a:p>
            <a:pPr marL="182563"/>
            <a:r>
              <a:rPr lang="ja-JP" altLang="en-US" sz="1400" dirty="0">
                <a:solidFill>
                  <a:prstClr val="black"/>
                </a:solidFill>
                <a:latin typeface="Meiryo UI" panose="020B0604030504040204" pitchFamily="50" charset="-128"/>
                <a:ea typeface="Meiryo UI" panose="020B0604030504040204" pitchFamily="50" charset="-128"/>
              </a:rPr>
              <a:t>　</a:t>
            </a:r>
            <a:r>
              <a:rPr lang="ja-JP" altLang="en-US" sz="1400" b="1" u="sng" dirty="0">
                <a:solidFill>
                  <a:prstClr val="black"/>
                </a:solidFill>
                <a:latin typeface="Meiryo UI" panose="020B0604030504040204" pitchFamily="50" charset="-128"/>
                <a:ea typeface="Meiryo UI" panose="020B0604030504040204" pitchFamily="50" charset="-128"/>
              </a:rPr>
              <a:t>国保標準仕様書</a:t>
            </a:r>
            <a:r>
              <a:rPr lang="en-US" altLang="ja-JP" sz="1400" b="1" u="sng" dirty="0">
                <a:solidFill>
                  <a:prstClr val="black"/>
                </a:solidFill>
                <a:latin typeface="Meiryo UI" panose="020B0604030504040204" pitchFamily="50" charset="-128"/>
                <a:ea typeface="Meiryo UI" panose="020B0604030504040204" pitchFamily="50" charset="-128"/>
              </a:rPr>
              <a:t>【</a:t>
            </a:r>
            <a:r>
              <a:rPr lang="ja-JP" altLang="en-US" sz="1400" b="1" u="sng" dirty="0">
                <a:solidFill>
                  <a:prstClr val="black"/>
                </a:solidFill>
                <a:latin typeface="Meiryo UI" panose="020B0604030504040204" pitchFamily="50" charset="-128"/>
                <a:ea typeface="Meiryo UI" panose="020B0604030504040204" pitchFamily="50" charset="-128"/>
              </a:rPr>
              <a:t>第</a:t>
            </a:r>
            <a:r>
              <a:rPr lang="en-US" altLang="ja-JP" sz="1400" b="1" u="sng" dirty="0">
                <a:solidFill>
                  <a:prstClr val="black"/>
                </a:solidFill>
                <a:latin typeface="Meiryo UI" panose="020B0604030504040204" pitchFamily="50" charset="-128"/>
                <a:ea typeface="Meiryo UI" panose="020B0604030504040204" pitchFamily="50" charset="-128"/>
              </a:rPr>
              <a:t>1.2</a:t>
            </a:r>
            <a:r>
              <a:rPr lang="ja-JP" altLang="en-US" sz="1400" b="1" u="sng" dirty="0">
                <a:solidFill>
                  <a:prstClr val="black"/>
                </a:solidFill>
                <a:latin typeface="Meiryo UI" panose="020B0604030504040204" pitchFamily="50" charset="-128"/>
                <a:ea typeface="Meiryo UI" panose="020B0604030504040204" pitchFamily="50" charset="-128"/>
              </a:rPr>
              <a:t>版</a:t>
            </a:r>
            <a:r>
              <a:rPr lang="en-US" altLang="ja-JP" sz="1400" b="1" u="sng" dirty="0">
                <a:solidFill>
                  <a:prstClr val="black"/>
                </a:solidFill>
                <a:latin typeface="Meiryo UI" panose="020B0604030504040204" pitchFamily="50" charset="-128"/>
                <a:ea typeface="Meiryo UI" panose="020B0604030504040204" pitchFamily="50" charset="-128"/>
              </a:rPr>
              <a:t>】</a:t>
            </a:r>
            <a:r>
              <a:rPr lang="ja-JP" altLang="en-US" sz="1400" b="1" u="sng" dirty="0">
                <a:solidFill>
                  <a:prstClr val="black"/>
                </a:solidFill>
                <a:latin typeface="Meiryo UI" panose="020B0604030504040204" pitchFamily="50" charset="-128"/>
                <a:ea typeface="Meiryo UI" panose="020B0604030504040204" pitchFamily="50" charset="-128"/>
              </a:rPr>
              <a:t>の公開以降、事務局にて課題・検討事項や、制度改正等を基に、国保標準仕様書の改訂方針を検討し、その内容を資料</a:t>
            </a:r>
            <a:r>
              <a:rPr lang="en-US" altLang="ja-JP" sz="1400" b="1" u="sng" dirty="0">
                <a:solidFill>
                  <a:prstClr val="black"/>
                </a:solidFill>
                <a:latin typeface="Meiryo UI" panose="020B0604030504040204" pitchFamily="50" charset="-128"/>
                <a:ea typeface="Meiryo UI" panose="020B0604030504040204" pitchFamily="50" charset="-128"/>
              </a:rPr>
              <a:t>No.2</a:t>
            </a:r>
            <a:r>
              <a:rPr lang="ja-JP" altLang="en-US" sz="1400" b="1" u="sng" dirty="0">
                <a:solidFill>
                  <a:prstClr val="black"/>
                </a:solidFill>
                <a:latin typeface="Meiryo UI" panose="020B0604030504040204" pitchFamily="50" charset="-128"/>
                <a:ea typeface="Meiryo UI" panose="020B0604030504040204" pitchFamily="50" charset="-128"/>
              </a:rPr>
              <a:t>に纏めている</a:t>
            </a:r>
            <a:r>
              <a:rPr lang="ja-JP" altLang="en-US" sz="1400" dirty="0">
                <a:solidFill>
                  <a:prstClr val="black"/>
                </a:solidFill>
                <a:latin typeface="Meiryo UI" panose="020B0604030504040204" pitchFamily="50" charset="-128"/>
                <a:ea typeface="Meiryo UI" panose="020B0604030504040204" pitchFamily="50" charset="-128"/>
              </a:rPr>
              <a:t>。</a:t>
            </a:r>
            <a:endParaRPr lang="en-US" altLang="ja-JP" sz="1400" dirty="0">
              <a:solidFill>
                <a:prstClr val="black"/>
              </a:solidFill>
              <a:latin typeface="Meiryo UI" panose="020B0604030504040204" pitchFamily="50" charset="-128"/>
              <a:ea typeface="Meiryo UI" panose="020B0604030504040204" pitchFamily="50" charset="-128"/>
            </a:endParaRPr>
          </a:p>
          <a:p>
            <a:pPr marL="182563"/>
            <a:endPar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endParaRPr>
          </a:p>
          <a:p>
            <a:pPr marL="182563" indent="-182563"/>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〇　資料</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No.2</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の内容を基に、「</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資料</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No.3】</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標準仕様書</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第</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1.3</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版</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（案）」として、本紙及び業務フロー、機能・帳票要件、帳票詳細要件、帳票レイアウトの改訂を行っている。</a:t>
            </a:r>
            <a:endPar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endParaRPr>
          </a:p>
        </p:txBody>
      </p:sp>
      <p:sp>
        <p:nvSpPr>
          <p:cNvPr id="6" name="Rectangle 5">
            <a:extLst>
              <a:ext uri="{FF2B5EF4-FFF2-40B4-BE49-F238E27FC236}">
                <a16:creationId xmlns:a16="http://schemas.microsoft.com/office/drawing/2014/main" id="{C80E4638-FA47-462D-AA32-A6702386CA93}"/>
              </a:ext>
            </a:extLst>
          </p:cNvPr>
          <p:cNvSpPr txBox="1">
            <a:spLocks noChangeArrowheads="1"/>
          </p:cNvSpPr>
          <p:nvPr/>
        </p:nvSpPr>
        <p:spPr>
          <a:xfrm>
            <a:off x="101123" y="17929"/>
            <a:ext cx="8672400" cy="56477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177800" lvl="0" indent="-177800" eaLnBrk="1" hangingPunct="1">
              <a:buClr>
                <a:srgbClr val="002060"/>
              </a:buClr>
              <a:buNone/>
              <a:defRPr/>
            </a:pPr>
            <a:r>
              <a:rPr lang="ja-JP" altLang="en-US" sz="1400" kern="0" dirty="0">
                <a:latin typeface="Meiryo UI" panose="020B0604030504040204" pitchFamily="50" charset="-128"/>
                <a:ea typeface="Meiryo UI" panose="020B0604030504040204" pitchFamily="50" charset="-128"/>
              </a:rPr>
              <a:t>１</a:t>
            </a:r>
            <a:r>
              <a:rPr lang="ja-JP" altLang="en-US" sz="1400" b="0" kern="0" dirty="0">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国民健康保険システム標準化 令和</a:t>
            </a:r>
            <a:r>
              <a:rPr lang="en-US" altLang="ja-JP" dirty="0">
                <a:solidFill>
                  <a:prstClr val="black"/>
                </a:solidFill>
                <a:latin typeface="Meiryo UI" panose="020B0604030504040204" pitchFamily="50" charset="-128"/>
                <a:ea typeface="Meiryo UI" panose="020B0604030504040204" pitchFamily="50" charset="-128"/>
              </a:rPr>
              <a:t>6</a:t>
            </a:r>
            <a:r>
              <a:rPr lang="ja-JP" altLang="en-US" sz="1400" dirty="0">
                <a:solidFill>
                  <a:prstClr val="black"/>
                </a:solidFill>
                <a:latin typeface="Meiryo UI" panose="020B0604030504040204" pitchFamily="50" charset="-128"/>
                <a:ea typeface="Meiryo UI" panose="020B0604030504040204" pitchFamily="50" charset="-128"/>
              </a:rPr>
              <a:t>年度標準仕様書改訂 </a:t>
            </a:r>
            <a:r>
              <a:rPr lang="ja-JP" altLang="en-US" dirty="0">
                <a:solidFill>
                  <a:prstClr val="black"/>
                </a:solidFill>
                <a:latin typeface="Meiryo UI" panose="020B0604030504040204" pitchFamily="50" charset="-128"/>
                <a:ea typeface="Meiryo UI" panose="020B0604030504040204" pitchFamily="50" charset="-128"/>
              </a:rPr>
              <a:t>第</a:t>
            </a:r>
            <a:r>
              <a:rPr lang="en-US" altLang="ja-JP" dirty="0">
                <a:solidFill>
                  <a:prstClr val="black"/>
                </a:solidFill>
                <a:latin typeface="Meiryo UI" panose="020B0604030504040204" pitchFamily="50" charset="-128"/>
                <a:ea typeface="Meiryo UI" panose="020B0604030504040204" pitchFamily="50" charset="-128"/>
              </a:rPr>
              <a:t>1</a:t>
            </a:r>
            <a:r>
              <a:rPr lang="ja-JP" altLang="en-US" dirty="0">
                <a:solidFill>
                  <a:prstClr val="black"/>
                </a:solidFill>
                <a:latin typeface="Meiryo UI" panose="020B0604030504040204" pitchFamily="50" charset="-128"/>
                <a:ea typeface="Meiryo UI" panose="020B0604030504040204" pitchFamily="50" charset="-128"/>
              </a:rPr>
              <a:t>回検討会</a:t>
            </a:r>
            <a:r>
              <a:rPr lang="ja-JP" altLang="en-US" sz="1400" dirty="0">
                <a:solidFill>
                  <a:prstClr val="black"/>
                </a:solidFill>
                <a:latin typeface="Meiryo UI" panose="020B0604030504040204" pitchFamily="50" charset="-128"/>
                <a:ea typeface="Meiryo UI" panose="020B0604030504040204" pitchFamily="50" charset="-128"/>
              </a:rPr>
              <a:t>（資料</a:t>
            </a:r>
            <a:r>
              <a:rPr lang="en-US" altLang="ja-JP" sz="1400" dirty="0">
                <a:solidFill>
                  <a:prstClr val="black"/>
                </a:solidFill>
                <a:latin typeface="Meiryo UI" panose="020B0604030504040204" pitchFamily="50" charset="-128"/>
                <a:ea typeface="Meiryo UI" panose="020B0604030504040204" pitchFamily="50" charset="-128"/>
              </a:rPr>
              <a:t>No.2</a:t>
            </a:r>
            <a:r>
              <a:rPr lang="ja-JP" altLang="en-US" sz="1400" dirty="0">
                <a:solidFill>
                  <a:prstClr val="black"/>
                </a:solidFill>
                <a:latin typeface="Meiryo UI" panose="020B0604030504040204" pitchFamily="50" charset="-128"/>
                <a:ea typeface="Meiryo UI" panose="020B0604030504040204" pitchFamily="50" charset="-128"/>
              </a:rPr>
              <a:t>）</a:t>
            </a:r>
            <a:endParaRPr lang="ja-JP" altLang="en-US" kern="0" dirty="0">
              <a:latin typeface="Meiryo UI" panose="020B0604030504040204" pitchFamily="50" charset="-128"/>
              <a:ea typeface="Meiryo UI" panose="020B0604030504040204" pitchFamily="50" charset="-128"/>
            </a:endParaRPr>
          </a:p>
        </p:txBody>
      </p:sp>
      <p:sp>
        <p:nvSpPr>
          <p:cNvPr id="3" name="スライド番号プレースホルダー 4">
            <a:extLst>
              <a:ext uri="{FF2B5EF4-FFF2-40B4-BE49-F238E27FC236}">
                <a16:creationId xmlns:a16="http://schemas.microsoft.com/office/drawing/2014/main" id="{D9272F9A-C5FB-9FC5-9683-C8085149AF54}"/>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407804212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4DE525E3-04FE-414D-A598-FAF907020EDF}"/>
              </a:ext>
            </a:extLst>
          </p:cNvPr>
          <p:cNvSpPr txBox="1"/>
          <p:nvPr/>
        </p:nvSpPr>
        <p:spPr>
          <a:xfrm>
            <a:off x="321031" y="543321"/>
            <a:ext cx="8424936" cy="1600438"/>
          </a:xfrm>
          <a:prstGeom prst="rect">
            <a:avLst/>
          </a:prstGeom>
          <a:noFill/>
        </p:spPr>
        <p:txBody>
          <a:bodyPr wrap="square" rtlCol="0">
            <a:spAutoFit/>
          </a:bodyPr>
          <a:lstStyle/>
          <a:p>
            <a:pPr marL="182563" indent="-182563"/>
            <a:r>
              <a:rPr kumimoji="1" lang="ja-JP" altLang="en-US" sz="1400" dirty="0">
                <a:latin typeface="Meiryo UI" panose="020B0604030504040204" pitchFamily="50" charset="-128"/>
                <a:ea typeface="Meiryo UI" panose="020B0604030504040204" pitchFamily="50" charset="-128"/>
              </a:rPr>
              <a:t>〇　資料</a:t>
            </a:r>
            <a:r>
              <a:rPr lang="en-US" altLang="ja-JP" sz="1400" dirty="0">
                <a:latin typeface="Meiryo UI" panose="020B0604030504040204" pitchFamily="50" charset="-128"/>
                <a:ea typeface="Meiryo UI" panose="020B0604030504040204" pitchFamily="50" charset="-128"/>
              </a:rPr>
              <a:t>No.3</a:t>
            </a:r>
            <a:r>
              <a:rPr kumimoji="1" lang="ja-JP" altLang="en-US" sz="1400" dirty="0">
                <a:latin typeface="Meiryo UI" panose="020B0604030504040204" pitchFamily="50" charset="-128"/>
                <a:ea typeface="Meiryo UI" panose="020B0604030504040204" pitchFamily="50" charset="-128"/>
              </a:rPr>
              <a:t>に含まれる仕様書を合わせて</a:t>
            </a:r>
            <a:r>
              <a:rPr kumimoji="1" lang="ja-JP" altLang="en-US" sz="1400" b="1" u="sng" dirty="0">
                <a:latin typeface="Meiryo UI" panose="020B0604030504040204" pitchFamily="50" charset="-128"/>
                <a:ea typeface="Meiryo UI" panose="020B0604030504040204" pitchFamily="50" charset="-128"/>
              </a:rPr>
              <a:t>「国保標準仕様書</a:t>
            </a:r>
            <a:r>
              <a:rPr kumimoji="1" lang="en-US" altLang="ja-JP" sz="1400" b="1" u="sng" dirty="0">
                <a:latin typeface="Meiryo UI" panose="020B0604030504040204" pitchFamily="50" charset="-128"/>
                <a:ea typeface="Meiryo UI" panose="020B0604030504040204" pitchFamily="50" charset="-128"/>
              </a:rPr>
              <a:t>【</a:t>
            </a:r>
            <a:r>
              <a:rPr lang="ja-JP" altLang="en-US" sz="1400" b="1" u="sng" dirty="0">
                <a:latin typeface="Meiryo UI" panose="020B0604030504040204" pitchFamily="50" charset="-128"/>
                <a:ea typeface="Meiryo UI" panose="020B0604030504040204" pitchFamily="50" charset="-128"/>
              </a:rPr>
              <a:t>第</a:t>
            </a:r>
            <a:r>
              <a:rPr lang="en-US" altLang="ja-JP" sz="1400" b="1" u="sng" dirty="0">
                <a:latin typeface="Meiryo UI" panose="020B0604030504040204" pitchFamily="50" charset="-128"/>
                <a:ea typeface="Meiryo UI" panose="020B0604030504040204" pitchFamily="50" charset="-128"/>
              </a:rPr>
              <a:t>1.3</a:t>
            </a:r>
            <a:r>
              <a:rPr lang="ja-JP" altLang="en-US" sz="1400" b="1" u="sng" dirty="0">
                <a:latin typeface="Meiryo UI" panose="020B0604030504040204" pitchFamily="50" charset="-128"/>
                <a:ea typeface="Meiryo UI" panose="020B0604030504040204" pitchFamily="50" charset="-128"/>
              </a:rPr>
              <a:t>版</a:t>
            </a:r>
            <a:r>
              <a:rPr lang="en-US" altLang="ja-JP" sz="1400" b="1" u="sng" dirty="0">
                <a:latin typeface="Meiryo UI" panose="020B0604030504040204" pitchFamily="50" charset="-128"/>
                <a:ea typeface="Meiryo UI" panose="020B0604030504040204" pitchFamily="50" charset="-128"/>
              </a:rPr>
              <a:t>】</a:t>
            </a:r>
            <a:r>
              <a:rPr lang="ja-JP" altLang="en-US" sz="1400" b="1" u="sng" dirty="0">
                <a:latin typeface="Meiryo UI" panose="020B0604030504040204" pitchFamily="50" charset="-128"/>
                <a:ea typeface="Meiryo UI" panose="020B0604030504040204" pitchFamily="50" charset="-128"/>
              </a:rPr>
              <a:t>（案）</a:t>
            </a:r>
            <a:r>
              <a:rPr kumimoji="1" lang="ja-JP" altLang="en-US" sz="1400" b="1" u="sng"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としている。</a:t>
            </a:r>
            <a:endParaRPr kumimoji="1" lang="en-US" altLang="ja-JP" sz="1400" dirty="0">
              <a:latin typeface="Meiryo UI" panose="020B0604030504040204" pitchFamily="50" charset="-128"/>
              <a:ea typeface="Meiryo UI" panose="020B0604030504040204" pitchFamily="50" charset="-128"/>
            </a:endParaRPr>
          </a:p>
          <a:p>
            <a:pPr marL="182563" indent="-182563"/>
            <a:endParaRPr lang="en-US" altLang="ja-JP" sz="1400" dirty="0">
              <a:latin typeface="Meiryo UI" panose="020B0604030504040204" pitchFamily="50" charset="-128"/>
              <a:ea typeface="Meiryo UI" panose="020B0604030504040204" pitchFamily="50" charset="-128"/>
            </a:endParaRPr>
          </a:p>
          <a:p>
            <a:pPr marL="182563" indent="-182563"/>
            <a:r>
              <a:rPr kumimoji="1" lang="ja-JP" altLang="en-US" sz="1400" dirty="0">
                <a:latin typeface="Meiryo UI" panose="020B0604030504040204" pitchFamily="50" charset="-128"/>
                <a:ea typeface="Meiryo UI" panose="020B0604030504040204" pitchFamily="50" charset="-128"/>
              </a:rPr>
              <a:t>〇　資料</a:t>
            </a:r>
            <a:r>
              <a:rPr kumimoji="1" lang="en-US" altLang="ja-JP" sz="1400" dirty="0">
                <a:latin typeface="Meiryo UI" panose="020B0604030504040204" pitchFamily="50" charset="-128"/>
                <a:ea typeface="Meiryo UI" panose="020B0604030504040204" pitchFamily="50" charset="-128"/>
              </a:rPr>
              <a:t>No.3</a:t>
            </a:r>
            <a:r>
              <a:rPr kumimoji="1" lang="ja-JP" altLang="en-US" sz="1400" dirty="0">
                <a:latin typeface="Meiryo UI" panose="020B0604030504040204" pitchFamily="50" charset="-128"/>
                <a:ea typeface="Meiryo UI" panose="020B0604030504040204" pitchFamily="50" charset="-128"/>
              </a:rPr>
              <a:t>については、下記に記載のプロセスで作成している。</a:t>
            </a:r>
            <a:endParaRPr kumimoji="1" lang="en-US" altLang="ja-JP" sz="1400" dirty="0">
              <a:latin typeface="Meiryo UI" panose="020B0604030504040204" pitchFamily="50" charset="-128"/>
              <a:ea typeface="Meiryo UI" panose="020B0604030504040204" pitchFamily="50" charset="-128"/>
            </a:endParaRPr>
          </a:p>
          <a:p>
            <a:pPr marL="182563" indent="-182563"/>
            <a:endParaRPr kumimoji="1" lang="en-US" altLang="ja-JP" sz="1400" dirty="0">
              <a:latin typeface="Meiryo UI" panose="020B0604030504040204" pitchFamily="50" charset="-128"/>
              <a:ea typeface="Meiryo UI" panose="020B0604030504040204" pitchFamily="50" charset="-128"/>
            </a:endParaRPr>
          </a:p>
          <a:p>
            <a:pPr marL="182563" indent="-182563"/>
            <a:r>
              <a:rPr kumimoji="1" lang="ja-JP" altLang="en-US" sz="1400" dirty="0">
                <a:latin typeface="Meiryo UI" panose="020B0604030504040204" pitchFamily="50" charset="-128"/>
                <a:ea typeface="Meiryo UI" panose="020B0604030504040204" pitchFamily="50" charset="-128"/>
              </a:rPr>
              <a:t>〇　本検討会にて提示する資料</a:t>
            </a:r>
            <a:r>
              <a:rPr kumimoji="1" lang="en-US" altLang="ja-JP" sz="1400" dirty="0">
                <a:latin typeface="Meiryo UI" panose="020B0604030504040204" pitchFamily="50" charset="-128"/>
                <a:ea typeface="Meiryo UI" panose="020B0604030504040204" pitchFamily="50" charset="-128"/>
              </a:rPr>
              <a:t>No.3</a:t>
            </a:r>
            <a:r>
              <a:rPr kumimoji="1" lang="ja-JP" altLang="en-US" sz="1400" dirty="0">
                <a:latin typeface="Meiryo UI" panose="020B0604030504040204" pitchFamily="50" charset="-128"/>
                <a:ea typeface="Meiryo UI" panose="020B0604030504040204" pitchFamily="50" charset="-128"/>
              </a:rPr>
              <a:t>については、</a:t>
            </a:r>
            <a:r>
              <a:rPr kumimoji="1" lang="ja-JP" altLang="en-US" sz="1400" b="1" u="sng" dirty="0">
                <a:latin typeface="Meiryo UI" panose="020B0604030504040204" pitchFamily="50" charset="-128"/>
                <a:ea typeface="Meiryo UI" panose="020B0604030504040204" pitchFamily="50" charset="-128"/>
              </a:rPr>
              <a:t>令和</a:t>
            </a:r>
            <a:r>
              <a:rPr kumimoji="1" lang="en-US" altLang="ja-JP" sz="1400" b="1" u="sng" dirty="0">
                <a:latin typeface="Meiryo UI" panose="020B0604030504040204" pitchFamily="50" charset="-128"/>
                <a:ea typeface="Meiryo UI" panose="020B0604030504040204" pitchFamily="50" charset="-128"/>
              </a:rPr>
              <a:t>6</a:t>
            </a:r>
            <a:r>
              <a:rPr kumimoji="1" lang="ja-JP" altLang="en-US" sz="1400" b="1" u="sng" dirty="0">
                <a:latin typeface="Meiryo UI" panose="020B0604030504040204" pitchFamily="50" charset="-128"/>
                <a:ea typeface="Meiryo UI" panose="020B0604030504040204" pitchFamily="50" charset="-128"/>
              </a:rPr>
              <a:t>年</a:t>
            </a:r>
            <a:r>
              <a:rPr lang="en-US" altLang="ja-JP" sz="1400" b="1" u="sng" dirty="0">
                <a:latin typeface="Meiryo UI" panose="020B0604030504040204" pitchFamily="50" charset="-128"/>
                <a:ea typeface="Meiryo UI" panose="020B0604030504040204" pitchFamily="50" charset="-128"/>
              </a:rPr>
              <a:t>8</a:t>
            </a:r>
            <a:r>
              <a:rPr lang="ja-JP" altLang="en-US" sz="1400" b="1" u="sng" dirty="0">
                <a:latin typeface="Meiryo UI" panose="020B0604030504040204" pitchFamily="50" charset="-128"/>
                <a:ea typeface="Meiryo UI" panose="020B0604030504040204" pitchFamily="50" charset="-128"/>
              </a:rPr>
              <a:t>月</a:t>
            </a:r>
            <a:r>
              <a:rPr lang="en-US" altLang="ja-JP" sz="1400" b="1" u="sng" dirty="0">
                <a:latin typeface="Meiryo UI" panose="020B0604030504040204" pitchFamily="50" charset="-128"/>
                <a:ea typeface="Meiryo UI" panose="020B0604030504040204" pitchFamily="50" charset="-128"/>
              </a:rPr>
              <a:t>6</a:t>
            </a:r>
            <a:r>
              <a:rPr lang="ja-JP" altLang="en-US" sz="1400" b="1" u="sng" dirty="0">
                <a:latin typeface="Meiryo UI" panose="020B0604030504040204" pitchFamily="50" charset="-128"/>
                <a:ea typeface="Meiryo UI" panose="020B0604030504040204" pitchFamily="50" charset="-128"/>
              </a:rPr>
              <a:t>日から令和</a:t>
            </a:r>
            <a:r>
              <a:rPr lang="en-US" altLang="ja-JP" sz="1400" b="1" u="sng" dirty="0">
                <a:latin typeface="Meiryo UI" panose="020B0604030504040204" pitchFamily="50" charset="-128"/>
                <a:ea typeface="Meiryo UI" panose="020B0604030504040204" pitchFamily="50" charset="-128"/>
              </a:rPr>
              <a:t>6</a:t>
            </a:r>
            <a:r>
              <a:rPr lang="ja-JP" altLang="en-US" sz="1400" b="1" u="sng" dirty="0">
                <a:latin typeface="Meiryo UI" panose="020B0604030504040204" pitchFamily="50" charset="-128"/>
                <a:ea typeface="Meiryo UI" panose="020B0604030504040204" pitchFamily="50" charset="-128"/>
              </a:rPr>
              <a:t>年</a:t>
            </a:r>
            <a:r>
              <a:rPr lang="en-US" altLang="ja-JP" sz="1400" b="1" u="sng" dirty="0">
                <a:latin typeface="Meiryo UI" panose="020B0604030504040204" pitchFamily="50" charset="-128"/>
                <a:ea typeface="Meiryo UI" panose="020B0604030504040204" pitchFamily="50" charset="-128"/>
              </a:rPr>
              <a:t>8</a:t>
            </a:r>
            <a:r>
              <a:rPr lang="ja-JP" altLang="en-US" sz="1400" b="1" u="sng" dirty="0">
                <a:latin typeface="Meiryo UI" panose="020B0604030504040204" pitchFamily="50" charset="-128"/>
                <a:ea typeface="Meiryo UI" panose="020B0604030504040204" pitchFamily="50" charset="-128"/>
              </a:rPr>
              <a:t>月</a:t>
            </a:r>
            <a:r>
              <a:rPr lang="en-US" altLang="ja-JP" sz="1400" b="1" u="sng" dirty="0">
                <a:latin typeface="Meiryo UI" panose="020B0604030504040204" pitchFamily="50" charset="-128"/>
                <a:ea typeface="Meiryo UI" panose="020B0604030504040204" pitchFamily="50" charset="-128"/>
              </a:rPr>
              <a:t>9</a:t>
            </a:r>
            <a:r>
              <a:rPr lang="ja-JP" altLang="en-US" sz="1400" b="1" u="sng" dirty="0">
                <a:latin typeface="Meiryo UI" panose="020B0604030504040204" pitchFamily="50" charset="-128"/>
                <a:ea typeface="Meiryo UI" panose="020B0604030504040204" pitchFamily="50" charset="-128"/>
              </a:rPr>
              <a:t>日の期間においてワーキングチーム構成員にてご確認いただいた結果を反映</a:t>
            </a:r>
            <a:r>
              <a:rPr kumimoji="1" lang="ja-JP" altLang="en-US" sz="1400" dirty="0">
                <a:latin typeface="Meiryo UI" panose="020B0604030504040204" pitchFamily="50" charset="-128"/>
                <a:ea typeface="Meiryo UI" panose="020B0604030504040204" pitchFamily="50" charset="-128"/>
              </a:rPr>
              <a:t>したものであり、</a:t>
            </a:r>
            <a:r>
              <a:rPr kumimoji="1" lang="ja-JP" altLang="en-US" sz="1400" b="1" u="sng" dirty="0">
                <a:latin typeface="Meiryo UI" panose="020B0604030504040204" pitchFamily="50" charset="-128"/>
                <a:ea typeface="Meiryo UI" panose="020B0604030504040204" pitchFamily="50" charset="-128"/>
              </a:rPr>
              <a:t>令和</a:t>
            </a:r>
            <a:r>
              <a:rPr lang="en-US" altLang="ja-JP" sz="1400" b="1" u="sng" dirty="0">
                <a:latin typeface="Meiryo UI" panose="020B0604030504040204" pitchFamily="50" charset="-128"/>
                <a:ea typeface="Meiryo UI" panose="020B0604030504040204" pitchFamily="50" charset="-128"/>
              </a:rPr>
              <a:t>6</a:t>
            </a:r>
            <a:r>
              <a:rPr kumimoji="1" lang="ja-JP" altLang="en-US" sz="1400" b="1" u="sng" dirty="0">
                <a:latin typeface="Meiryo UI" panose="020B0604030504040204" pitchFamily="50" charset="-128"/>
                <a:ea typeface="Meiryo UI" panose="020B0604030504040204" pitchFamily="50" charset="-128"/>
              </a:rPr>
              <a:t>年</a:t>
            </a:r>
            <a:r>
              <a:rPr lang="en-US" altLang="ja-JP" sz="1400" b="1" u="sng" dirty="0">
                <a:latin typeface="Meiryo UI" panose="020B0604030504040204" pitchFamily="50" charset="-128"/>
                <a:ea typeface="Meiryo UI" panose="020B0604030504040204" pitchFamily="50" charset="-128"/>
              </a:rPr>
              <a:t>9</a:t>
            </a:r>
            <a:r>
              <a:rPr kumimoji="1" lang="ja-JP" altLang="en-US" sz="1400" b="1" u="sng" dirty="0">
                <a:latin typeface="Meiryo UI" panose="020B0604030504040204" pitchFamily="50" charset="-128"/>
                <a:ea typeface="Meiryo UI" panose="020B0604030504040204" pitchFamily="50" charset="-128"/>
              </a:rPr>
              <a:t>月上旬に控える全国意見照会の際に発出を予定している</a:t>
            </a:r>
            <a:r>
              <a:rPr kumimoji="1" lang="ja-JP" altLang="en-US" sz="1400" dirty="0">
                <a:latin typeface="Meiryo UI" panose="020B0604030504040204" pitchFamily="50" charset="-128"/>
                <a:ea typeface="Meiryo UI" panose="020B0604030504040204" pitchFamily="50" charset="-128"/>
              </a:rPr>
              <a:t>。</a:t>
            </a:r>
            <a:endParaRPr kumimoji="1" lang="en-US" altLang="ja-JP" sz="1400" dirty="0">
              <a:latin typeface="Meiryo UI" panose="020B0604030504040204" pitchFamily="50" charset="-128"/>
              <a:ea typeface="Meiryo UI" panose="020B0604030504040204" pitchFamily="50" charset="-128"/>
            </a:endParaRPr>
          </a:p>
        </p:txBody>
      </p:sp>
      <p:sp>
        <p:nvSpPr>
          <p:cNvPr id="3" name="テキスト ボックス 2">
            <a:extLst>
              <a:ext uri="{FF2B5EF4-FFF2-40B4-BE49-F238E27FC236}">
                <a16:creationId xmlns:a16="http://schemas.microsoft.com/office/drawing/2014/main" id="{2BD5B5A4-A500-4D75-AD6C-C65D43DB6F66}"/>
              </a:ext>
            </a:extLst>
          </p:cNvPr>
          <p:cNvSpPr txBox="1"/>
          <p:nvPr/>
        </p:nvSpPr>
        <p:spPr>
          <a:xfrm>
            <a:off x="683999" y="2558814"/>
            <a:ext cx="8089523" cy="461665"/>
          </a:xfrm>
          <a:prstGeom prst="rect">
            <a:avLst/>
          </a:prstGeom>
        </p:spPr>
        <p:style>
          <a:lnRef idx="2">
            <a:schemeClr val="accent1"/>
          </a:lnRef>
          <a:fillRef idx="1">
            <a:schemeClr val="lt1"/>
          </a:fillRef>
          <a:effectRef idx="0">
            <a:schemeClr val="accent1"/>
          </a:effectRef>
          <a:fontRef idx="minor">
            <a:schemeClr val="dk1"/>
          </a:fontRef>
        </p:style>
        <p:txBody>
          <a:bodyPr wrap="square" rtlCol="0">
            <a:spAutoFit/>
          </a:bodyPr>
          <a:lstStyle/>
          <a:p>
            <a:r>
              <a:rPr kumimoji="1" lang="ja-JP" altLang="en-US" sz="1200" dirty="0">
                <a:latin typeface="Meiryo UI" panose="020B0604030504040204" pitchFamily="50" charset="-128"/>
                <a:ea typeface="Meiryo UI" panose="020B0604030504040204" pitchFamily="50" charset="-128"/>
              </a:rPr>
              <a:t>①「国保</a:t>
            </a:r>
            <a:r>
              <a:rPr lang="ja-JP" altLang="en-US" sz="1200" dirty="0">
                <a:latin typeface="Meiryo UI" panose="020B0604030504040204" pitchFamily="50" charset="-128"/>
                <a:ea typeface="Meiryo UI" panose="020B0604030504040204" pitchFamily="50" charset="-128"/>
              </a:rPr>
              <a:t>標準仕様書</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第</a:t>
            </a:r>
            <a:r>
              <a:rPr lang="en-US" altLang="ja-JP" sz="1200" dirty="0">
                <a:latin typeface="Meiryo UI" panose="020B0604030504040204" pitchFamily="50" charset="-128"/>
                <a:ea typeface="Meiryo UI" panose="020B0604030504040204" pitchFamily="50" charset="-128"/>
              </a:rPr>
              <a:t>1.2</a:t>
            </a:r>
            <a:r>
              <a:rPr lang="ja-JP" altLang="en-US" sz="1200" dirty="0">
                <a:latin typeface="Meiryo UI" panose="020B0604030504040204" pitchFamily="50" charset="-128"/>
                <a:ea typeface="Meiryo UI" panose="020B0604030504040204" pitchFamily="50" charset="-128"/>
              </a:rPr>
              <a:t>版</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」公開時点の課題・検討事項や制度改正による国保標準仕様書の改訂方針について、</a:t>
            </a:r>
            <a:r>
              <a:rPr lang="ja-JP" altLang="en-US" sz="1200" b="1" u="sng" dirty="0">
                <a:latin typeface="Meiryo UI" panose="020B0604030504040204" pitchFamily="50" charset="-128"/>
                <a:ea typeface="Meiryo UI" panose="020B0604030504040204" pitchFamily="50" charset="-128"/>
              </a:rPr>
              <a:t>令和</a:t>
            </a:r>
            <a:r>
              <a:rPr lang="en-US" altLang="ja-JP" sz="1200" b="1" u="sng" dirty="0">
                <a:latin typeface="Meiryo UI" panose="020B0604030504040204" pitchFamily="50" charset="-128"/>
                <a:ea typeface="Meiryo UI" panose="020B0604030504040204" pitchFamily="50" charset="-128"/>
              </a:rPr>
              <a:t>6</a:t>
            </a:r>
            <a:r>
              <a:rPr lang="ja-JP" altLang="en-US" sz="1200" b="1" u="sng" dirty="0">
                <a:latin typeface="Meiryo UI" panose="020B0604030504040204" pitchFamily="50" charset="-128"/>
                <a:ea typeface="Meiryo UI" panose="020B0604030504040204" pitchFamily="50" charset="-128"/>
              </a:rPr>
              <a:t>年</a:t>
            </a:r>
            <a:r>
              <a:rPr lang="en-US" altLang="ja-JP" sz="1200" b="1" u="sng" dirty="0">
                <a:latin typeface="Meiryo UI" panose="020B0604030504040204" pitchFamily="50" charset="-128"/>
                <a:ea typeface="Meiryo UI" panose="020B0604030504040204" pitchFamily="50" charset="-128"/>
              </a:rPr>
              <a:t>8</a:t>
            </a:r>
            <a:r>
              <a:rPr lang="ja-JP" altLang="en-US" sz="1200" b="1" u="sng" dirty="0">
                <a:latin typeface="Meiryo UI" panose="020B0604030504040204" pitchFamily="50" charset="-128"/>
                <a:ea typeface="Meiryo UI" panose="020B0604030504040204" pitchFamily="50" charset="-128"/>
              </a:rPr>
              <a:t>月</a:t>
            </a:r>
            <a:r>
              <a:rPr lang="en-US" altLang="ja-JP" sz="1200" b="1" u="sng" dirty="0">
                <a:latin typeface="Meiryo UI" panose="020B0604030504040204" pitchFamily="50" charset="-128"/>
                <a:ea typeface="Meiryo UI" panose="020B0604030504040204" pitchFamily="50" charset="-128"/>
              </a:rPr>
              <a:t>7</a:t>
            </a:r>
            <a:r>
              <a:rPr lang="ja-JP" altLang="en-US" sz="1200" b="1" u="sng" dirty="0">
                <a:latin typeface="Meiryo UI" panose="020B0604030504040204" pitchFamily="50" charset="-128"/>
                <a:ea typeface="Meiryo UI" panose="020B0604030504040204" pitchFamily="50" charset="-128"/>
              </a:rPr>
              <a:t>日に実施した合同ワーキングチームにて議論し、内容についてワーキングチーム構成員よりご意見をいただいた</a:t>
            </a:r>
            <a:r>
              <a:rPr lang="ja-JP" altLang="en-US" sz="1200" dirty="0">
                <a:latin typeface="Meiryo UI" panose="020B0604030504040204" pitchFamily="50" charset="-128"/>
                <a:ea typeface="Meiryo UI" panose="020B0604030504040204" pitchFamily="50" charset="-128"/>
              </a:rPr>
              <a:t>。</a:t>
            </a:r>
            <a:endParaRPr kumimoji="1" lang="en-US" altLang="ja-JP" sz="1200" dirty="0">
              <a:latin typeface="Meiryo UI" panose="020B0604030504040204" pitchFamily="50" charset="-128"/>
              <a:ea typeface="Meiryo UI" panose="020B0604030504040204" pitchFamily="50" charset="-128"/>
            </a:endParaRPr>
          </a:p>
        </p:txBody>
      </p:sp>
      <p:sp>
        <p:nvSpPr>
          <p:cNvPr id="9" name="テキスト ボックス 8">
            <a:extLst>
              <a:ext uri="{FF2B5EF4-FFF2-40B4-BE49-F238E27FC236}">
                <a16:creationId xmlns:a16="http://schemas.microsoft.com/office/drawing/2014/main" id="{5885F975-6590-4F55-9DFA-75665CAF3052}"/>
              </a:ext>
            </a:extLst>
          </p:cNvPr>
          <p:cNvSpPr txBox="1"/>
          <p:nvPr/>
        </p:nvSpPr>
        <p:spPr>
          <a:xfrm>
            <a:off x="683999" y="3324863"/>
            <a:ext cx="8089523" cy="276999"/>
          </a:xfrm>
          <a:prstGeom prst="rect">
            <a:avLst/>
          </a:prstGeom>
        </p:spPr>
        <p:style>
          <a:lnRef idx="2">
            <a:schemeClr val="accent1"/>
          </a:lnRef>
          <a:fillRef idx="1">
            <a:schemeClr val="lt1"/>
          </a:fillRef>
          <a:effectRef idx="0">
            <a:schemeClr val="accent1"/>
          </a:effectRef>
          <a:fontRef idx="minor">
            <a:schemeClr val="dk1"/>
          </a:fontRef>
        </p:style>
        <p:txBody>
          <a:bodyPr wrap="square" rtlCol="0">
            <a:spAutoFit/>
          </a:bodyPr>
          <a:lstStyle/>
          <a:p>
            <a:r>
              <a:rPr lang="ja-JP" altLang="en-US" sz="1200" dirty="0">
                <a:latin typeface="Meiryo UI" panose="020B0604030504040204" pitchFamily="50" charset="-128"/>
                <a:ea typeface="Meiryo UI" panose="020B0604030504040204" pitchFamily="50" charset="-128"/>
              </a:rPr>
              <a:t>②①で提示した改訂方針及びワーキングチーム構成員からいただいた</a:t>
            </a:r>
            <a:r>
              <a:rPr lang="ja-JP" altLang="en-US" sz="1200" b="1" u="sng" dirty="0">
                <a:latin typeface="Meiryo UI" panose="020B0604030504040204" pitchFamily="50" charset="-128"/>
                <a:ea typeface="Meiryo UI" panose="020B0604030504040204" pitchFamily="50" charset="-128"/>
              </a:rPr>
              <a:t>ご意見を基に、「国保標準仕様書</a:t>
            </a:r>
            <a:r>
              <a:rPr lang="en-US" altLang="ja-JP" sz="1200" b="1" u="sng" dirty="0">
                <a:latin typeface="Meiryo UI" panose="020B0604030504040204" pitchFamily="50" charset="-128"/>
                <a:ea typeface="Meiryo UI" panose="020B0604030504040204" pitchFamily="50" charset="-128"/>
              </a:rPr>
              <a:t>【</a:t>
            </a:r>
            <a:r>
              <a:rPr lang="ja-JP" altLang="en-US" sz="1200" b="1" u="sng" dirty="0">
                <a:latin typeface="Meiryo UI" panose="020B0604030504040204" pitchFamily="50" charset="-128"/>
                <a:ea typeface="Meiryo UI" panose="020B0604030504040204" pitchFamily="50" charset="-128"/>
              </a:rPr>
              <a:t>第</a:t>
            </a:r>
            <a:r>
              <a:rPr lang="en-US" altLang="ja-JP" sz="1200" b="1" u="sng" dirty="0">
                <a:latin typeface="Meiryo UI" panose="020B0604030504040204" pitchFamily="50" charset="-128"/>
                <a:ea typeface="Meiryo UI" panose="020B0604030504040204" pitchFamily="50" charset="-128"/>
              </a:rPr>
              <a:t>1.3</a:t>
            </a:r>
            <a:r>
              <a:rPr lang="ja-JP" altLang="en-US" sz="1200" b="1" u="sng" dirty="0">
                <a:latin typeface="Meiryo UI" panose="020B0604030504040204" pitchFamily="50" charset="-128"/>
                <a:ea typeface="Meiryo UI" panose="020B0604030504040204" pitchFamily="50" charset="-128"/>
              </a:rPr>
              <a:t>版</a:t>
            </a:r>
            <a:r>
              <a:rPr lang="en-US" altLang="ja-JP" sz="1200" b="1" u="sng" dirty="0">
                <a:latin typeface="Meiryo UI" panose="020B0604030504040204" pitchFamily="50" charset="-128"/>
                <a:ea typeface="Meiryo UI" panose="020B0604030504040204" pitchFamily="50" charset="-128"/>
              </a:rPr>
              <a:t>】</a:t>
            </a:r>
            <a:r>
              <a:rPr lang="ja-JP" altLang="en-US" sz="1200" b="1" u="sng" dirty="0">
                <a:latin typeface="Meiryo UI" panose="020B0604030504040204" pitchFamily="50" charset="-128"/>
                <a:ea typeface="Meiryo UI" panose="020B0604030504040204" pitchFamily="50" charset="-128"/>
              </a:rPr>
              <a:t>（案）」を作成</a:t>
            </a: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p:txBody>
      </p:sp>
      <p:sp>
        <p:nvSpPr>
          <p:cNvPr id="4" name="矢印: 下 3">
            <a:extLst>
              <a:ext uri="{FF2B5EF4-FFF2-40B4-BE49-F238E27FC236}">
                <a16:creationId xmlns:a16="http://schemas.microsoft.com/office/drawing/2014/main" id="{E7769002-1FEE-4072-9058-69C3F46ACF25}"/>
              </a:ext>
            </a:extLst>
          </p:cNvPr>
          <p:cNvSpPr/>
          <p:nvPr/>
        </p:nvSpPr>
        <p:spPr>
          <a:xfrm>
            <a:off x="4427984" y="3074383"/>
            <a:ext cx="288032" cy="216024"/>
          </a:xfrm>
          <a:prstGeom prst="downArrow">
            <a:avLst/>
          </a:prstGeom>
          <a:ln w="12700"/>
        </p:spPr>
        <p:style>
          <a:lnRef idx="2">
            <a:schemeClr val="dk1"/>
          </a:lnRef>
          <a:fillRef idx="1">
            <a:schemeClr val="lt1"/>
          </a:fillRef>
          <a:effectRef idx="0">
            <a:schemeClr val="dk1"/>
          </a:effectRef>
          <a:fontRef idx="minor">
            <a:schemeClr val="dk1"/>
          </a:fontRef>
        </p:style>
        <p:txBody>
          <a:bodyPr rtlCol="0" anchor="ctr"/>
          <a:lstStyle/>
          <a:p>
            <a:pPr algn="ctr"/>
            <a:endParaRPr kumimoji="1" lang="ja-JP" altLang="en-US"/>
          </a:p>
        </p:txBody>
      </p:sp>
      <p:sp>
        <p:nvSpPr>
          <p:cNvPr id="16" name="Rectangle 5">
            <a:extLst>
              <a:ext uri="{FF2B5EF4-FFF2-40B4-BE49-F238E27FC236}">
                <a16:creationId xmlns:a16="http://schemas.microsoft.com/office/drawing/2014/main" id="{FF5940BA-6F39-4E34-A01E-48FE83DD0FA8}"/>
              </a:ext>
            </a:extLst>
          </p:cNvPr>
          <p:cNvSpPr txBox="1">
            <a:spLocks noChangeArrowheads="1"/>
          </p:cNvSpPr>
          <p:nvPr/>
        </p:nvSpPr>
        <p:spPr>
          <a:xfrm>
            <a:off x="101123" y="17929"/>
            <a:ext cx="8672400" cy="56477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177800" lvl="0" indent="-177800" eaLnBrk="1" hangingPunct="1">
              <a:buClr>
                <a:srgbClr val="002060"/>
              </a:buClr>
              <a:buNone/>
              <a:defRPr/>
            </a:pPr>
            <a:r>
              <a:rPr lang="ja-JP" altLang="en-US" b="0" kern="0" dirty="0">
                <a:latin typeface="Meiryo UI" panose="020B0604030504040204" pitchFamily="50" charset="-128"/>
                <a:ea typeface="Meiryo UI" panose="020B0604030504040204" pitchFamily="50" charset="-128"/>
              </a:rPr>
              <a:t>２</a:t>
            </a:r>
            <a:r>
              <a:rPr lang="ja-JP" altLang="en-US" sz="1400" b="0" kern="0" dirty="0">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標準仕様書</a:t>
            </a:r>
            <a:r>
              <a:rPr lang="en-US" altLang="ja-JP" sz="1400" dirty="0">
                <a:solidFill>
                  <a:prstClr val="black"/>
                </a:solidFill>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第</a:t>
            </a:r>
            <a:r>
              <a:rPr lang="en-US" altLang="ja-JP" sz="1400" dirty="0">
                <a:solidFill>
                  <a:prstClr val="black"/>
                </a:solidFill>
                <a:latin typeface="Meiryo UI" panose="020B0604030504040204" pitchFamily="50" charset="-128"/>
                <a:ea typeface="Meiryo UI" panose="020B0604030504040204" pitchFamily="50" charset="-128"/>
              </a:rPr>
              <a:t>1.3</a:t>
            </a:r>
            <a:r>
              <a:rPr lang="ja-JP" altLang="en-US" sz="1400" dirty="0">
                <a:solidFill>
                  <a:prstClr val="black"/>
                </a:solidFill>
                <a:latin typeface="Meiryo UI" panose="020B0604030504040204" pitchFamily="50" charset="-128"/>
                <a:ea typeface="Meiryo UI" panose="020B0604030504040204" pitchFamily="50" charset="-128"/>
              </a:rPr>
              <a:t>版</a:t>
            </a:r>
            <a:r>
              <a:rPr lang="en-US" altLang="ja-JP" sz="1400" dirty="0">
                <a:solidFill>
                  <a:prstClr val="black"/>
                </a:solidFill>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（案）（資料</a:t>
            </a:r>
            <a:r>
              <a:rPr lang="en-US" altLang="ja-JP" sz="1400" dirty="0">
                <a:solidFill>
                  <a:prstClr val="black"/>
                </a:solidFill>
                <a:latin typeface="Meiryo UI" panose="020B0604030504040204" pitchFamily="50" charset="-128"/>
                <a:ea typeface="Meiryo UI" panose="020B0604030504040204" pitchFamily="50" charset="-128"/>
              </a:rPr>
              <a:t>No.3</a:t>
            </a:r>
            <a:r>
              <a:rPr lang="ja-JP" altLang="en-US" sz="1400" dirty="0">
                <a:solidFill>
                  <a:prstClr val="black"/>
                </a:solidFill>
                <a:latin typeface="Meiryo UI" panose="020B0604030504040204" pitchFamily="50" charset="-128"/>
                <a:ea typeface="Meiryo UI" panose="020B0604030504040204" pitchFamily="50" charset="-128"/>
              </a:rPr>
              <a:t>）</a:t>
            </a:r>
            <a:endParaRPr lang="ja-JP" altLang="en-US" kern="0" dirty="0">
              <a:latin typeface="Meiryo UI" panose="020B0604030504040204" pitchFamily="50" charset="-128"/>
              <a:ea typeface="Meiryo UI" panose="020B0604030504040204" pitchFamily="50" charset="-128"/>
            </a:endParaRPr>
          </a:p>
        </p:txBody>
      </p:sp>
      <p:sp>
        <p:nvSpPr>
          <p:cNvPr id="6" name="スライド番号プレースホルダー 4">
            <a:extLst>
              <a:ext uri="{FF2B5EF4-FFF2-40B4-BE49-F238E27FC236}">
                <a16:creationId xmlns:a16="http://schemas.microsoft.com/office/drawing/2014/main" id="{7214D787-A822-6C4E-2F52-6AA9758DDEC8}"/>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6" name="テキスト ボックス 25">
            <a:extLst>
              <a:ext uri="{FF2B5EF4-FFF2-40B4-BE49-F238E27FC236}">
                <a16:creationId xmlns:a16="http://schemas.microsoft.com/office/drawing/2014/main" id="{9364F8FE-B055-4AC9-8248-301B1E33DE19}"/>
              </a:ext>
            </a:extLst>
          </p:cNvPr>
          <p:cNvSpPr txBox="1"/>
          <p:nvPr/>
        </p:nvSpPr>
        <p:spPr>
          <a:xfrm>
            <a:off x="321031" y="2199859"/>
            <a:ext cx="5220000" cy="307777"/>
          </a:xfrm>
          <a:prstGeom prst="rect">
            <a:avLst/>
          </a:prstGeom>
          <a:noFill/>
        </p:spPr>
        <p:txBody>
          <a:bodyPr wrap="square" rtlCol="0">
            <a:spAutoFit/>
          </a:bodyPr>
          <a:lstStyle/>
          <a:p>
            <a:r>
              <a:rPr kumimoji="1" lang="ja-JP" altLang="en-US" sz="1400" dirty="0">
                <a:latin typeface="Meiryo UI" panose="020B0604030504040204" pitchFamily="50" charset="-128"/>
                <a:ea typeface="Meiryo UI" panose="020B0604030504040204" pitchFamily="50" charset="-128"/>
              </a:rPr>
              <a:t>＜「</a:t>
            </a:r>
            <a:r>
              <a:rPr kumimoji="1" lang="en-US" altLang="ja-JP" sz="1400"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資料</a:t>
            </a:r>
            <a:r>
              <a:rPr kumimoji="1" lang="en-US" altLang="ja-JP" sz="1400" dirty="0">
                <a:latin typeface="Meiryo UI" panose="020B0604030504040204" pitchFamily="50" charset="-128"/>
                <a:ea typeface="Meiryo UI" panose="020B0604030504040204" pitchFamily="50" charset="-128"/>
              </a:rPr>
              <a:t>No.3】</a:t>
            </a:r>
            <a:r>
              <a:rPr kumimoji="1" lang="ja-JP" altLang="en-US" sz="1400" dirty="0">
                <a:latin typeface="Meiryo UI" panose="020B0604030504040204" pitchFamily="50" charset="-128"/>
                <a:ea typeface="Meiryo UI" panose="020B0604030504040204" pitchFamily="50" charset="-128"/>
              </a:rPr>
              <a:t>標準仕様書</a:t>
            </a:r>
            <a:r>
              <a:rPr kumimoji="1" lang="en-US" altLang="ja-JP" sz="1400"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第</a:t>
            </a:r>
            <a:r>
              <a:rPr kumimoji="1" lang="en-US" altLang="ja-JP" sz="1400" dirty="0">
                <a:latin typeface="Meiryo UI" panose="020B0604030504040204" pitchFamily="50" charset="-128"/>
                <a:ea typeface="Meiryo UI" panose="020B0604030504040204" pitchFamily="50" charset="-128"/>
              </a:rPr>
              <a:t>1.3</a:t>
            </a:r>
            <a:r>
              <a:rPr kumimoji="1" lang="ja-JP" altLang="en-US" sz="1400" dirty="0">
                <a:latin typeface="Meiryo UI" panose="020B0604030504040204" pitchFamily="50" charset="-128"/>
                <a:ea typeface="Meiryo UI" panose="020B0604030504040204" pitchFamily="50" charset="-128"/>
              </a:rPr>
              <a:t>版</a:t>
            </a:r>
            <a:r>
              <a:rPr lang="en-US" altLang="ja-JP" sz="1400"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（案）」作成のプロセス＞</a:t>
            </a:r>
            <a:endParaRPr kumimoji="1" lang="en-US" altLang="ja-JP" sz="14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6470775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5">
            <a:extLst>
              <a:ext uri="{FF2B5EF4-FFF2-40B4-BE49-F238E27FC236}">
                <a16:creationId xmlns:a16="http://schemas.microsoft.com/office/drawing/2014/main" id="{FF5940BA-6F39-4E34-A01E-48FE83DD0FA8}"/>
              </a:ext>
            </a:extLst>
          </p:cNvPr>
          <p:cNvSpPr txBox="1">
            <a:spLocks noChangeArrowheads="1"/>
          </p:cNvSpPr>
          <p:nvPr/>
        </p:nvSpPr>
        <p:spPr>
          <a:xfrm>
            <a:off x="101123" y="17929"/>
            <a:ext cx="8672400" cy="56477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177800" lvl="0" indent="-177800" eaLnBrk="1" hangingPunct="1">
              <a:buClr>
                <a:srgbClr val="002060"/>
              </a:buClr>
              <a:buNone/>
              <a:defRPr/>
            </a:pPr>
            <a:r>
              <a:rPr lang="ja-JP" altLang="en-US" b="0" kern="0" dirty="0">
                <a:latin typeface="Meiryo UI" panose="020B0604030504040204" pitchFamily="50" charset="-128"/>
                <a:ea typeface="Meiryo UI" panose="020B0604030504040204" pitchFamily="50" charset="-128"/>
              </a:rPr>
              <a:t>２</a:t>
            </a:r>
            <a:r>
              <a:rPr lang="ja-JP" altLang="en-US" sz="1400" b="0" kern="0" dirty="0">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標準仕様書</a:t>
            </a:r>
            <a:r>
              <a:rPr lang="en-US" altLang="ja-JP" sz="1400" dirty="0">
                <a:solidFill>
                  <a:prstClr val="black"/>
                </a:solidFill>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第</a:t>
            </a:r>
            <a:r>
              <a:rPr lang="en-US" altLang="ja-JP" sz="1400" dirty="0">
                <a:solidFill>
                  <a:prstClr val="black"/>
                </a:solidFill>
                <a:latin typeface="Meiryo UI" panose="020B0604030504040204" pitchFamily="50" charset="-128"/>
                <a:ea typeface="Meiryo UI" panose="020B0604030504040204" pitchFamily="50" charset="-128"/>
              </a:rPr>
              <a:t>1.3</a:t>
            </a:r>
            <a:r>
              <a:rPr lang="ja-JP" altLang="en-US" sz="1400" dirty="0">
                <a:solidFill>
                  <a:prstClr val="black"/>
                </a:solidFill>
                <a:latin typeface="Meiryo UI" panose="020B0604030504040204" pitchFamily="50" charset="-128"/>
                <a:ea typeface="Meiryo UI" panose="020B0604030504040204" pitchFamily="50" charset="-128"/>
              </a:rPr>
              <a:t>版</a:t>
            </a:r>
            <a:r>
              <a:rPr lang="en-US" altLang="ja-JP" sz="1400" dirty="0">
                <a:solidFill>
                  <a:prstClr val="black"/>
                </a:solidFill>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（案）（資料</a:t>
            </a:r>
            <a:r>
              <a:rPr lang="en-US" altLang="ja-JP" sz="1400" dirty="0">
                <a:solidFill>
                  <a:prstClr val="black"/>
                </a:solidFill>
                <a:latin typeface="Meiryo UI" panose="020B0604030504040204" pitchFamily="50" charset="-128"/>
                <a:ea typeface="Meiryo UI" panose="020B0604030504040204" pitchFamily="50" charset="-128"/>
              </a:rPr>
              <a:t>No.3</a:t>
            </a:r>
            <a:r>
              <a:rPr lang="ja-JP" altLang="en-US" sz="1400" dirty="0">
                <a:solidFill>
                  <a:prstClr val="black"/>
                </a:solidFill>
                <a:latin typeface="Meiryo UI" panose="020B0604030504040204" pitchFamily="50" charset="-128"/>
                <a:ea typeface="Meiryo UI" panose="020B0604030504040204" pitchFamily="50" charset="-128"/>
              </a:rPr>
              <a:t>）</a:t>
            </a:r>
            <a:endParaRPr lang="ja-JP" altLang="en-US" kern="0" dirty="0">
              <a:latin typeface="Meiryo UI" panose="020B0604030504040204" pitchFamily="50" charset="-128"/>
              <a:ea typeface="Meiryo UI" panose="020B0604030504040204" pitchFamily="50" charset="-128"/>
            </a:endParaRPr>
          </a:p>
        </p:txBody>
      </p:sp>
      <p:sp>
        <p:nvSpPr>
          <p:cNvPr id="6" name="スライド番号プレースホルダー 4">
            <a:extLst>
              <a:ext uri="{FF2B5EF4-FFF2-40B4-BE49-F238E27FC236}">
                <a16:creationId xmlns:a16="http://schemas.microsoft.com/office/drawing/2014/main" id="{7214D787-A822-6C4E-2F52-6AA9758DDEC8}"/>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5" name="テキスト ボックス 4">
            <a:extLst>
              <a:ext uri="{FF2B5EF4-FFF2-40B4-BE49-F238E27FC236}">
                <a16:creationId xmlns:a16="http://schemas.microsoft.com/office/drawing/2014/main" id="{EE90645B-8F23-21D7-3C32-D5918E770362}"/>
              </a:ext>
            </a:extLst>
          </p:cNvPr>
          <p:cNvSpPr txBox="1"/>
          <p:nvPr/>
        </p:nvSpPr>
        <p:spPr>
          <a:xfrm>
            <a:off x="321031" y="554183"/>
            <a:ext cx="8424936" cy="523220"/>
          </a:xfrm>
          <a:prstGeom prst="rect">
            <a:avLst/>
          </a:prstGeom>
          <a:noFill/>
        </p:spPr>
        <p:txBody>
          <a:bodyPr wrap="square" rtlCol="0">
            <a:spAutoFit/>
          </a:bodyPr>
          <a:lstStyle/>
          <a:p>
            <a:pPr marL="182563" indent="-182563"/>
            <a:r>
              <a:rPr kumimoji="1" lang="ja-JP" altLang="en-US" sz="1400" dirty="0">
                <a:latin typeface="Meiryo UI" panose="020B0604030504040204" pitchFamily="50" charset="-128"/>
                <a:ea typeface="Meiryo UI" panose="020B0604030504040204" pitchFamily="50" charset="-128"/>
              </a:rPr>
              <a:t>〇　資料</a:t>
            </a:r>
            <a:r>
              <a:rPr kumimoji="1" lang="en-US" altLang="ja-JP" sz="1400" dirty="0">
                <a:latin typeface="Meiryo UI" panose="020B0604030504040204" pitchFamily="50" charset="-128"/>
                <a:ea typeface="Meiryo UI" panose="020B0604030504040204" pitchFamily="50" charset="-128"/>
              </a:rPr>
              <a:t>No.3</a:t>
            </a:r>
            <a:r>
              <a:rPr lang="ja-JP" altLang="en-US" sz="1400" dirty="0">
                <a:latin typeface="Meiryo UI" panose="020B0604030504040204" pitchFamily="50" charset="-128"/>
                <a:ea typeface="Meiryo UI" panose="020B0604030504040204" pitchFamily="50" charset="-128"/>
              </a:rPr>
              <a:t>については、今後全国意見照会等を実施し、令和</a:t>
            </a:r>
            <a:r>
              <a:rPr lang="en-US" altLang="ja-JP" sz="1400" dirty="0">
                <a:latin typeface="Meiryo UI" panose="020B0604030504040204" pitchFamily="50" charset="-128"/>
                <a:ea typeface="Meiryo UI" panose="020B0604030504040204" pitchFamily="50" charset="-128"/>
              </a:rPr>
              <a:t>6</a:t>
            </a:r>
            <a:r>
              <a:rPr lang="ja-JP" altLang="en-US" sz="1400" dirty="0">
                <a:latin typeface="Meiryo UI" panose="020B0604030504040204" pitchFamily="50" charset="-128"/>
                <a:ea typeface="Meiryo UI" panose="020B0604030504040204" pitchFamily="50" charset="-128"/>
              </a:rPr>
              <a:t>年</a:t>
            </a:r>
            <a:r>
              <a:rPr lang="en-US" altLang="ja-JP" sz="1400" dirty="0">
                <a:latin typeface="Meiryo UI" panose="020B0604030504040204" pitchFamily="50" charset="-128"/>
                <a:ea typeface="Meiryo UI" panose="020B0604030504040204" pitchFamily="50" charset="-128"/>
              </a:rPr>
              <a:t>10</a:t>
            </a:r>
            <a:r>
              <a:rPr lang="ja-JP" altLang="en-US" sz="1400" dirty="0">
                <a:latin typeface="Meiryo UI" panose="020B0604030504040204" pitchFamily="50" charset="-128"/>
                <a:ea typeface="Meiryo UI" panose="020B0604030504040204" pitchFamily="50" charset="-128"/>
              </a:rPr>
              <a:t>月に「国保標準仕様書</a:t>
            </a:r>
            <a:r>
              <a:rPr lang="en-US" altLang="ja-JP" sz="1400" dirty="0">
                <a:latin typeface="Meiryo UI" panose="020B0604030504040204" pitchFamily="50" charset="-128"/>
                <a:ea typeface="Meiryo UI" panose="020B0604030504040204" pitchFamily="50" charset="-128"/>
              </a:rPr>
              <a:t>【</a:t>
            </a:r>
            <a:r>
              <a:rPr lang="ja-JP" altLang="en-US" sz="1400" dirty="0">
                <a:latin typeface="Meiryo UI" panose="020B0604030504040204" pitchFamily="50" charset="-128"/>
                <a:ea typeface="Meiryo UI" panose="020B0604030504040204" pitchFamily="50" charset="-128"/>
              </a:rPr>
              <a:t>第</a:t>
            </a:r>
            <a:r>
              <a:rPr lang="en-US" altLang="ja-JP" sz="1400" dirty="0">
                <a:latin typeface="Meiryo UI" panose="020B0604030504040204" pitchFamily="50" charset="-128"/>
                <a:ea typeface="Meiryo UI" panose="020B0604030504040204" pitchFamily="50" charset="-128"/>
              </a:rPr>
              <a:t>1.3</a:t>
            </a:r>
            <a:r>
              <a:rPr lang="ja-JP" altLang="en-US" sz="1400" dirty="0">
                <a:latin typeface="Meiryo UI" panose="020B0604030504040204" pitchFamily="50" charset="-128"/>
                <a:ea typeface="Meiryo UI" panose="020B0604030504040204" pitchFamily="50" charset="-128"/>
              </a:rPr>
              <a:t>版</a:t>
            </a:r>
            <a:r>
              <a:rPr lang="en-US" altLang="ja-JP" sz="1400" dirty="0">
                <a:latin typeface="Meiryo UI" panose="020B0604030504040204" pitchFamily="50" charset="-128"/>
                <a:ea typeface="Meiryo UI" panose="020B0604030504040204" pitchFamily="50" charset="-128"/>
              </a:rPr>
              <a:t>】</a:t>
            </a:r>
            <a:r>
              <a:rPr lang="ja-JP" altLang="en-US" sz="1400" dirty="0">
                <a:latin typeface="Meiryo UI" panose="020B0604030504040204" pitchFamily="50" charset="-128"/>
                <a:ea typeface="Meiryo UI" panose="020B0604030504040204" pitchFamily="50" charset="-128"/>
              </a:rPr>
              <a:t>として公開を予定している。公開までのスケジュールは以下の通り。</a:t>
            </a:r>
            <a:endParaRPr kumimoji="1" lang="en-US" altLang="ja-JP" sz="1400" dirty="0">
              <a:latin typeface="Meiryo UI" panose="020B0604030504040204" pitchFamily="50" charset="-128"/>
              <a:ea typeface="Meiryo UI" panose="020B0604030504040204" pitchFamily="50" charset="-128"/>
            </a:endParaRPr>
          </a:p>
        </p:txBody>
      </p:sp>
      <p:graphicFrame>
        <p:nvGraphicFramePr>
          <p:cNvPr id="31" name="表 30">
            <a:extLst>
              <a:ext uri="{FF2B5EF4-FFF2-40B4-BE49-F238E27FC236}">
                <a16:creationId xmlns:a16="http://schemas.microsoft.com/office/drawing/2014/main" id="{BCAD3C72-5F10-6CCE-2370-24F7D1741DB2}"/>
              </a:ext>
            </a:extLst>
          </p:cNvPr>
          <p:cNvGraphicFramePr>
            <a:graphicFrameLocks noGrp="1"/>
          </p:cNvGraphicFramePr>
          <p:nvPr>
            <p:extLst>
              <p:ext uri="{D42A27DB-BD31-4B8C-83A1-F6EECF244321}">
                <p14:modId xmlns:p14="http://schemas.microsoft.com/office/powerpoint/2010/main" val="487100455"/>
              </p:ext>
            </p:extLst>
          </p:nvPr>
        </p:nvGraphicFramePr>
        <p:xfrm>
          <a:off x="445520" y="1168126"/>
          <a:ext cx="8267952" cy="3627300"/>
        </p:xfrm>
        <a:graphic>
          <a:graphicData uri="http://schemas.openxmlformats.org/drawingml/2006/table">
            <a:tbl>
              <a:tblPr firstRow="1" bandRow="1">
                <a:tableStyleId>{2D5ABB26-0587-4C30-8999-92F81FD0307C}</a:tableStyleId>
              </a:tblPr>
              <a:tblGrid>
                <a:gridCol w="1033494">
                  <a:extLst>
                    <a:ext uri="{9D8B030D-6E8A-4147-A177-3AD203B41FA5}">
                      <a16:colId xmlns:a16="http://schemas.microsoft.com/office/drawing/2014/main" val="3770462984"/>
                    </a:ext>
                  </a:extLst>
                </a:gridCol>
                <a:gridCol w="1033494">
                  <a:extLst>
                    <a:ext uri="{9D8B030D-6E8A-4147-A177-3AD203B41FA5}">
                      <a16:colId xmlns:a16="http://schemas.microsoft.com/office/drawing/2014/main" val="4006326880"/>
                    </a:ext>
                  </a:extLst>
                </a:gridCol>
                <a:gridCol w="1033494">
                  <a:extLst>
                    <a:ext uri="{9D8B030D-6E8A-4147-A177-3AD203B41FA5}">
                      <a16:colId xmlns:a16="http://schemas.microsoft.com/office/drawing/2014/main" val="3252369178"/>
                    </a:ext>
                  </a:extLst>
                </a:gridCol>
                <a:gridCol w="1033494">
                  <a:extLst>
                    <a:ext uri="{9D8B030D-6E8A-4147-A177-3AD203B41FA5}">
                      <a16:colId xmlns:a16="http://schemas.microsoft.com/office/drawing/2014/main" val="153014898"/>
                    </a:ext>
                  </a:extLst>
                </a:gridCol>
                <a:gridCol w="1033494">
                  <a:extLst>
                    <a:ext uri="{9D8B030D-6E8A-4147-A177-3AD203B41FA5}">
                      <a16:colId xmlns:a16="http://schemas.microsoft.com/office/drawing/2014/main" val="3261330947"/>
                    </a:ext>
                  </a:extLst>
                </a:gridCol>
                <a:gridCol w="1033494">
                  <a:extLst>
                    <a:ext uri="{9D8B030D-6E8A-4147-A177-3AD203B41FA5}">
                      <a16:colId xmlns:a16="http://schemas.microsoft.com/office/drawing/2014/main" val="2373076816"/>
                    </a:ext>
                  </a:extLst>
                </a:gridCol>
                <a:gridCol w="1033494">
                  <a:extLst>
                    <a:ext uri="{9D8B030D-6E8A-4147-A177-3AD203B41FA5}">
                      <a16:colId xmlns:a16="http://schemas.microsoft.com/office/drawing/2014/main" val="2006610951"/>
                    </a:ext>
                  </a:extLst>
                </a:gridCol>
                <a:gridCol w="1033494">
                  <a:extLst>
                    <a:ext uri="{9D8B030D-6E8A-4147-A177-3AD203B41FA5}">
                      <a16:colId xmlns:a16="http://schemas.microsoft.com/office/drawing/2014/main" val="3229254663"/>
                    </a:ext>
                  </a:extLst>
                </a:gridCol>
              </a:tblGrid>
              <a:tr h="216000">
                <a:tc gridSpan="8">
                  <a:txBody>
                    <a:bodyPr/>
                    <a:lstStyle/>
                    <a:p>
                      <a:pPr algn="ctr"/>
                      <a:r>
                        <a:rPr kumimoji="1" lang="ja-JP" altLang="en-US" sz="1050" b="1">
                          <a:solidFill>
                            <a:schemeClr val="bg1"/>
                          </a:solidFill>
                          <a:latin typeface="Meiryo UI" panose="020B0604030504040204" pitchFamily="50" charset="-128"/>
                          <a:ea typeface="Meiryo UI" panose="020B0604030504040204" pitchFamily="50" charset="-128"/>
                        </a:rPr>
                        <a:t>令和</a:t>
                      </a:r>
                      <a:r>
                        <a:rPr kumimoji="1" lang="en-US" altLang="ja-JP" sz="1050" b="1">
                          <a:solidFill>
                            <a:schemeClr val="bg1"/>
                          </a:solidFill>
                          <a:latin typeface="Meiryo UI" panose="020B0604030504040204" pitchFamily="50" charset="-128"/>
                          <a:ea typeface="Meiryo UI" panose="020B0604030504040204" pitchFamily="50" charset="-128"/>
                        </a:rPr>
                        <a:t>6</a:t>
                      </a:r>
                      <a:r>
                        <a:rPr kumimoji="1" lang="ja-JP" altLang="en-US" sz="1050" b="1">
                          <a:solidFill>
                            <a:schemeClr val="bg1"/>
                          </a:solidFill>
                          <a:latin typeface="Meiryo UI" panose="020B0604030504040204" pitchFamily="50" charset="-128"/>
                          <a:ea typeface="Meiryo UI" panose="020B0604030504040204" pitchFamily="50" charset="-128"/>
                        </a:rPr>
                        <a:t>年度</a:t>
                      </a:r>
                      <a:endParaRPr kumimoji="1" lang="en-US" altLang="ja-JP" sz="1050" b="1">
                        <a:solidFill>
                          <a:schemeClr val="bg1"/>
                        </a:solidFill>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hMerge="1">
                  <a:txBody>
                    <a:bodyPr/>
                    <a:lstStyle/>
                    <a:p>
                      <a:pPr algn="ctr"/>
                      <a:r>
                        <a:rPr kumimoji="1" lang="ja-JP" altLang="en-US" sz="1050" b="1">
                          <a:solidFill>
                            <a:schemeClr val="bg1"/>
                          </a:solidFill>
                          <a:latin typeface="Meiryo UI" panose="020B0604030504040204" pitchFamily="50" charset="-128"/>
                          <a:ea typeface="Meiryo UI" panose="020B0604030504040204" pitchFamily="50" charset="-128"/>
                        </a:rPr>
                        <a:t>令和</a:t>
                      </a:r>
                      <a:r>
                        <a:rPr kumimoji="1" lang="en-US" altLang="ja-JP" sz="1050" b="1">
                          <a:solidFill>
                            <a:schemeClr val="bg1"/>
                          </a:solidFill>
                          <a:latin typeface="Meiryo UI" panose="020B0604030504040204" pitchFamily="50" charset="-128"/>
                          <a:ea typeface="Meiryo UI" panose="020B0604030504040204" pitchFamily="50" charset="-128"/>
                        </a:rPr>
                        <a:t>4</a:t>
                      </a:r>
                      <a:r>
                        <a:rPr kumimoji="1" lang="ja-JP" altLang="en-US" sz="1050" b="1">
                          <a:solidFill>
                            <a:schemeClr val="bg1"/>
                          </a:solidFill>
                          <a:latin typeface="Meiryo UI" panose="020B0604030504040204" pitchFamily="50" charset="-128"/>
                          <a:ea typeface="Meiryo UI" panose="020B0604030504040204" pitchFamily="50" charset="-128"/>
                        </a:rPr>
                        <a:t>年度</a:t>
                      </a:r>
                      <a:endParaRPr kumimoji="1" lang="en-US" altLang="ja-JP" sz="1050" b="1">
                        <a:solidFill>
                          <a:schemeClr val="bg1"/>
                        </a:solidFill>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hMerge="1">
                  <a:txBody>
                    <a:bodyPr/>
                    <a:lstStyle/>
                    <a:p>
                      <a:endParaRPr kumimoji="1" lang="ja-JP" altLang="en-US" sz="1050">
                        <a:latin typeface="Meiryo UI" panose="020B0604030504040204" pitchFamily="50" charset="-128"/>
                        <a:ea typeface="Meiryo UI" panose="020B0604030504040204" pitchFamily="50" charset="-128"/>
                      </a:endParaRPr>
                    </a:p>
                  </a:txBody>
                  <a:tcPr>
                    <a:lnB w="12700" cap="flat" cmpd="sng" algn="ctr">
                      <a:solidFill>
                        <a:schemeClr val="bg1"/>
                      </a:solidFill>
                      <a:prstDash val="solid"/>
                      <a:round/>
                      <a:headEnd type="none" w="med" len="med"/>
                      <a:tailEnd type="none" w="med" len="med"/>
                    </a:lnB>
                  </a:tcPr>
                </a:tc>
                <a:tc hMerge="1">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hMerge="1">
                  <a:txBody>
                    <a:bodyPr/>
                    <a:lstStyle/>
                    <a:p>
                      <a:endParaRPr kumimoji="1" lang="ja-JP" altLang="en-US" sz="1050">
                        <a:latin typeface="Meiryo UI" panose="020B0604030504040204" pitchFamily="50" charset="-128"/>
                        <a:ea typeface="Meiryo UI" panose="020B0604030504040204" pitchFamily="50" charset="-128"/>
                      </a:endParaRPr>
                    </a:p>
                  </a:txBody>
                  <a:tcPr>
                    <a:lnB w="12700" cap="flat" cmpd="sng" algn="ctr">
                      <a:solidFill>
                        <a:schemeClr val="bg1"/>
                      </a:solidFill>
                      <a:prstDash val="solid"/>
                      <a:round/>
                      <a:headEnd type="none" w="med" len="med"/>
                      <a:tailEnd type="none" w="med" len="med"/>
                    </a:lnB>
                  </a:tcPr>
                </a:tc>
                <a:tc hMerge="1">
                  <a:txBody>
                    <a:bodyPr/>
                    <a:lstStyle/>
                    <a:p>
                      <a:endParaRPr kumimoji="1" lang="en-US" altLang="ja-JP" sz="1050" b="1">
                        <a:solidFill>
                          <a:schemeClr val="bg1"/>
                        </a:solidFill>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hMerge="1">
                  <a:txBody>
                    <a:bodyPr/>
                    <a:lstStyle/>
                    <a:p>
                      <a:pPr algn="ctr"/>
                      <a:endParaRPr kumimoji="1" lang="en-US" altLang="ja-JP" sz="1050" b="1">
                        <a:solidFill>
                          <a:schemeClr val="bg1"/>
                        </a:solidFill>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hMerge="1">
                  <a:txBody>
                    <a:bodyPr/>
                    <a:lstStyle/>
                    <a:p>
                      <a:pPr algn="ctr"/>
                      <a:endParaRPr kumimoji="1" lang="en-US" altLang="ja-JP" sz="1050" b="1">
                        <a:solidFill>
                          <a:schemeClr val="bg1"/>
                        </a:solidFill>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extLst>
                  <a:ext uri="{0D108BD9-81ED-4DB2-BD59-A6C34878D82A}">
                    <a16:rowId xmlns:a16="http://schemas.microsoft.com/office/drawing/2014/main" val="227714866"/>
                  </a:ext>
                </a:extLst>
              </a:tr>
              <a:tr h="216000">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4</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5</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6</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7</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8</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9</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10</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11</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extLst>
                  <a:ext uri="{0D108BD9-81ED-4DB2-BD59-A6C34878D82A}">
                    <a16:rowId xmlns:a16="http://schemas.microsoft.com/office/drawing/2014/main" val="3249930212"/>
                  </a:ext>
                </a:extLst>
              </a:tr>
              <a:tr h="1044000">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dirty="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dirty="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47245484"/>
                  </a:ext>
                </a:extLst>
              </a:tr>
              <a:tr h="2088000">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dirty="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297334252"/>
                  </a:ext>
                </a:extLst>
              </a:tr>
            </a:tbl>
          </a:graphicData>
        </a:graphic>
      </p:graphicFrame>
      <p:sp>
        <p:nvSpPr>
          <p:cNvPr id="32" name="正方形/長方形 31">
            <a:extLst>
              <a:ext uri="{FF2B5EF4-FFF2-40B4-BE49-F238E27FC236}">
                <a16:creationId xmlns:a16="http://schemas.microsoft.com/office/drawing/2014/main" id="{17D6726D-E85C-F26B-37D8-B55C2A1C1402}"/>
              </a:ext>
            </a:extLst>
          </p:cNvPr>
          <p:cNvSpPr/>
          <p:nvPr/>
        </p:nvSpPr>
        <p:spPr>
          <a:xfrm>
            <a:off x="4587972" y="2293849"/>
            <a:ext cx="4078542" cy="377804"/>
          </a:xfrm>
          <a:prstGeom prst="rect">
            <a:avLst/>
          </a:prstGeom>
          <a:solidFill>
            <a:srgbClr val="FFC000">
              <a:alpha val="40000"/>
            </a:srgbClr>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endParaRPr kumimoji="1" lang="ja-JP" altLang="en-US" sz="1100">
              <a:latin typeface="Meiryo UI" panose="020B0604030504040204" pitchFamily="50" charset="-128"/>
              <a:ea typeface="Meiryo UI" panose="020B0604030504040204" pitchFamily="50" charset="-128"/>
            </a:endParaRPr>
          </a:p>
        </p:txBody>
      </p:sp>
      <p:sp>
        <p:nvSpPr>
          <p:cNvPr id="34" name="矢印: 五方向 33">
            <a:extLst>
              <a:ext uri="{FF2B5EF4-FFF2-40B4-BE49-F238E27FC236}">
                <a16:creationId xmlns:a16="http://schemas.microsoft.com/office/drawing/2014/main" id="{2455859D-6871-C26C-5E25-5449DECC6165}"/>
              </a:ext>
            </a:extLst>
          </p:cNvPr>
          <p:cNvSpPr/>
          <p:nvPr/>
        </p:nvSpPr>
        <p:spPr>
          <a:xfrm>
            <a:off x="5626777" y="3579456"/>
            <a:ext cx="554617" cy="576000"/>
          </a:xfrm>
          <a:prstGeom prst="homePlate">
            <a:avLst>
              <a:gd name="adj" fmla="val 26732"/>
            </a:avLst>
          </a:prstGeom>
          <a:solidFill>
            <a:srgbClr val="DCE8F8"/>
          </a:solidFill>
          <a:ln w="12700" cmpd="sng">
            <a:solidFill>
              <a:srgbClr val="107CC9"/>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ja-JP" altLang="en-US" sz="900" dirty="0">
                <a:solidFill>
                  <a:schemeClr val="tx1"/>
                </a:solidFill>
                <a:latin typeface="Meiryo UI" panose="020B0604030504040204" pitchFamily="50" charset="-128"/>
                <a:ea typeface="Meiryo UI" panose="020B0604030504040204" pitchFamily="50" charset="-128"/>
              </a:rPr>
              <a:t>全国</a:t>
            </a:r>
            <a:endParaRPr lang="en-US" altLang="ja-JP" sz="900" dirty="0">
              <a:solidFill>
                <a:schemeClr val="tx1"/>
              </a:solidFill>
              <a:latin typeface="Meiryo UI" panose="020B0604030504040204" pitchFamily="50" charset="-128"/>
              <a:ea typeface="Meiryo UI" panose="020B0604030504040204" pitchFamily="50" charset="-128"/>
            </a:endParaRPr>
          </a:p>
          <a:p>
            <a:pPr algn="ctr"/>
            <a:r>
              <a:rPr lang="ja-JP" altLang="en-US" sz="900" dirty="0">
                <a:solidFill>
                  <a:schemeClr val="tx1"/>
                </a:solidFill>
                <a:latin typeface="Meiryo UI" panose="020B0604030504040204" pitchFamily="50" charset="-128"/>
                <a:ea typeface="Meiryo UI" panose="020B0604030504040204" pitchFamily="50" charset="-128"/>
              </a:rPr>
              <a:t>意見</a:t>
            </a:r>
            <a:endParaRPr lang="en-US" altLang="ja-JP" sz="900" dirty="0">
              <a:solidFill>
                <a:schemeClr val="tx1"/>
              </a:solidFill>
              <a:latin typeface="Meiryo UI" panose="020B0604030504040204" pitchFamily="50" charset="-128"/>
              <a:ea typeface="Meiryo UI" panose="020B0604030504040204" pitchFamily="50" charset="-128"/>
            </a:endParaRPr>
          </a:p>
          <a:p>
            <a:pPr algn="ctr"/>
            <a:r>
              <a:rPr lang="ja-JP" altLang="en-US" sz="900" dirty="0">
                <a:solidFill>
                  <a:schemeClr val="tx1"/>
                </a:solidFill>
                <a:latin typeface="Meiryo UI" panose="020B0604030504040204" pitchFamily="50" charset="-128"/>
                <a:ea typeface="Meiryo UI" panose="020B0604030504040204" pitchFamily="50" charset="-128"/>
              </a:rPr>
              <a:t>照会</a:t>
            </a:r>
            <a:endParaRPr lang="en-US" altLang="ja-JP" sz="900" dirty="0">
              <a:solidFill>
                <a:schemeClr val="tx1"/>
              </a:solidFill>
              <a:latin typeface="Meiryo UI" panose="020B0604030504040204" pitchFamily="50" charset="-128"/>
              <a:ea typeface="Meiryo UI" panose="020B0604030504040204" pitchFamily="50" charset="-128"/>
            </a:endParaRPr>
          </a:p>
        </p:txBody>
      </p:sp>
      <p:sp>
        <p:nvSpPr>
          <p:cNvPr id="35" name="矢印: 五方向 34">
            <a:extLst>
              <a:ext uri="{FF2B5EF4-FFF2-40B4-BE49-F238E27FC236}">
                <a16:creationId xmlns:a16="http://schemas.microsoft.com/office/drawing/2014/main" id="{8DEAE542-07EE-C360-B91A-08F202839F5F}"/>
              </a:ext>
            </a:extLst>
          </p:cNvPr>
          <p:cNvSpPr/>
          <p:nvPr/>
        </p:nvSpPr>
        <p:spPr>
          <a:xfrm>
            <a:off x="4743535" y="3579456"/>
            <a:ext cx="759389" cy="576000"/>
          </a:xfrm>
          <a:prstGeom prst="homePlate">
            <a:avLst>
              <a:gd name="adj" fmla="val 29481"/>
            </a:avLst>
          </a:prstGeom>
          <a:solidFill>
            <a:srgbClr val="DCE8F8"/>
          </a:solidFill>
          <a:ln w="12700" cmpd="sng">
            <a:solidFill>
              <a:srgbClr val="107CC9"/>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en-US" altLang="ja-JP" sz="900">
                <a:solidFill>
                  <a:schemeClr val="tx1"/>
                </a:solidFill>
                <a:latin typeface="Meiryo UI" panose="020B0604030504040204" pitchFamily="50" charset="-128"/>
                <a:ea typeface="Meiryo UI" panose="020B0604030504040204" pitchFamily="50" charset="-128"/>
              </a:rPr>
              <a:t>WT</a:t>
            </a:r>
          </a:p>
          <a:p>
            <a:pPr algn="ctr"/>
            <a:r>
              <a:rPr lang="ja-JP" altLang="en-US" sz="900">
                <a:solidFill>
                  <a:schemeClr val="tx1"/>
                </a:solidFill>
                <a:latin typeface="Meiryo UI" panose="020B0604030504040204" pitchFamily="50" charset="-128"/>
                <a:ea typeface="Meiryo UI" panose="020B0604030504040204" pitchFamily="50" charset="-128"/>
              </a:rPr>
              <a:t>検討会</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0D531A6B-A1C4-49E7-10F9-CA8CD94E6879}"/>
              </a:ext>
            </a:extLst>
          </p:cNvPr>
          <p:cNvSpPr/>
          <p:nvPr/>
        </p:nvSpPr>
        <p:spPr bwMode="auto">
          <a:xfrm>
            <a:off x="5567650" y="1634377"/>
            <a:ext cx="1417377" cy="358704"/>
          </a:xfrm>
          <a:prstGeom prst="rect">
            <a:avLst/>
          </a:prstGeom>
          <a:noFill/>
          <a:ln w="9525">
            <a:noFill/>
            <a:miter lim="800000"/>
            <a:headEnd/>
            <a:tailEnd/>
          </a:ln>
          <a:effectLst/>
        </p:spPr>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900">
                <a:latin typeface="Meiryo UI" panose="020B0604030504040204" pitchFamily="50" charset="-128"/>
                <a:ea typeface="Meiryo UI" panose="020B0604030504040204" pitchFamily="50" charset="-128"/>
                <a:cs typeface="Meiryo UI" panose="020B0604030504040204" pitchFamily="50" charset="-128"/>
              </a:rPr>
              <a:t>△</a:t>
            </a:r>
            <a:r>
              <a:rPr lang="en-US" altLang="ja-JP" sz="900">
                <a:latin typeface="Meiryo UI" panose="020B0604030504040204" pitchFamily="50" charset="-128"/>
                <a:ea typeface="Meiryo UI" panose="020B0604030504040204" pitchFamily="50" charset="-128"/>
                <a:cs typeface="Meiryo UI" panose="020B0604030504040204" pitchFamily="50" charset="-128"/>
              </a:rPr>
              <a:t>9/2</a:t>
            </a:r>
            <a:r>
              <a:rPr lang="ja-JP" altLang="en-US" sz="900">
                <a:latin typeface="Meiryo UI" panose="020B0604030504040204" pitchFamily="50" charset="-128"/>
                <a:ea typeface="Meiryo UI" panose="020B0604030504040204" pitchFamily="50" charset="-128"/>
                <a:cs typeface="Meiryo UI" panose="020B0604030504040204" pitchFamily="50" charset="-128"/>
              </a:rPr>
              <a:t>（仮） </a:t>
            </a:r>
            <a:endParaRPr lang="en-US" altLang="ja-JP" sz="90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a:latin typeface="Meiryo UI" panose="020B0604030504040204" pitchFamily="50" charset="-128"/>
                <a:ea typeface="Meiryo UI" panose="020B0604030504040204" pitchFamily="50" charset="-128"/>
                <a:cs typeface="Meiryo UI" panose="020B0604030504040204" pitchFamily="50" charset="-128"/>
              </a:rPr>
              <a:t>   国保標準仕様書</a:t>
            </a:r>
            <a:endParaRPr lang="en-US" altLang="ja-JP" sz="90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a:latin typeface="Meiryo UI" panose="020B0604030504040204" pitchFamily="50" charset="-128"/>
                <a:ea typeface="Meiryo UI" panose="020B0604030504040204" pitchFamily="50" charset="-128"/>
                <a:cs typeface="Meiryo UI" panose="020B0604030504040204" pitchFamily="50" charset="-128"/>
              </a:rPr>
              <a:t>   </a:t>
            </a:r>
            <a:r>
              <a:rPr lang="en-US" altLang="ja-JP" sz="900">
                <a:latin typeface="Meiryo UI" panose="020B0604030504040204" pitchFamily="50" charset="-128"/>
                <a:ea typeface="Meiryo UI" panose="020B0604030504040204" pitchFamily="50" charset="-128"/>
                <a:cs typeface="Meiryo UI" panose="020B0604030504040204" pitchFamily="50" charset="-128"/>
              </a:rPr>
              <a:t>【</a:t>
            </a:r>
            <a:r>
              <a:rPr lang="ja-JP" altLang="en-US" sz="900">
                <a:latin typeface="Meiryo UI" panose="020B0604030504040204" pitchFamily="50" charset="-128"/>
                <a:ea typeface="Meiryo UI" panose="020B0604030504040204" pitchFamily="50" charset="-128"/>
                <a:cs typeface="Meiryo UI" panose="020B0604030504040204" pitchFamily="50" charset="-128"/>
              </a:rPr>
              <a:t>第</a:t>
            </a:r>
            <a:r>
              <a:rPr lang="en-US" altLang="ja-JP" sz="900">
                <a:latin typeface="Meiryo UI" panose="020B0604030504040204" pitchFamily="50" charset="-128"/>
                <a:ea typeface="Meiryo UI" panose="020B0604030504040204" pitchFamily="50" charset="-128"/>
                <a:cs typeface="Meiryo UI" panose="020B0604030504040204" pitchFamily="50" charset="-128"/>
              </a:rPr>
              <a:t>1.3</a:t>
            </a:r>
            <a:r>
              <a:rPr lang="ja-JP" altLang="en-US" sz="900">
                <a:latin typeface="Meiryo UI" panose="020B0604030504040204" pitchFamily="50" charset="-128"/>
                <a:ea typeface="Meiryo UI" panose="020B0604030504040204" pitchFamily="50" charset="-128"/>
                <a:cs typeface="Meiryo UI" panose="020B0604030504040204" pitchFamily="50" charset="-128"/>
              </a:rPr>
              <a:t>版</a:t>
            </a:r>
            <a:r>
              <a:rPr lang="en-US" altLang="ja-JP" sz="900">
                <a:latin typeface="Meiryo UI" panose="020B0604030504040204" pitchFamily="50" charset="-128"/>
                <a:ea typeface="Meiryo UI" panose="020B0604030504040204" pitchFamily="50" charset="-128"/>
                <a:cs typeface="Meiryo UI" panose="020B0604030504040204" pitchFamily="50" charset="-128"/>
              </a:rPr>
              <a:t>】</a:t>
            </a:r>
            <a:r>
              <a:rPr lang="ja-JP" altLang="en-US" sz="900">
                <a:latin typeface="Meiryo UI" panose="020B0604030504040204" pitchFamily="50" charset="-128"/>
                <a:ea typeface="Meiryo UI" panose="020B0604030504040204" pitchFamily="50" charset="-128"/>
                <a:cs typeface="Meiryo UI" panose="020B0604030504040204" pitchFamily="50" charset="-128"/>
              </a:rPr>
              <a:t>（案）公開</a:t>
            </a:r>
            <a:endParaRPr lang="en-US" altLang="ja-JP" sz="900">
              <a:latin typeface="Meiryo UI" panose="020B0604030504040204" pitchFamily="50" charset="-128"/>
              <a:ea typeface="Meiryo UI" panose="020B0604030504040204" pitchFamily="50" charset="-128"/>
              <a:cs typeface="Meiryo UI" panose="020B0604030504040204" pitchFamily="50" charset="-128"/>
            </a:endParaRPr>
          </a:p>
        </p:txBody>
      </p:sp>
      <p:sp>
        <p:nvSpPr>
          <p:cNvPr id="37" name="正方形/長方形 36">
            <a:extLst>
              <a:ext uri="{FF2B5EF4-FFF2-40B4-BE49-F238E27FC236}">
                <a16:creationId xmlns:a16="http://schemas.microsoft.com/office/drawing/2014/main" id="{F4AC3264-2C24-1FCC-9995-35F9440ECF3F}"/>
              </a:ext>
            </a:extLst>
          </p:cNvPr>
          <p:cNvSpPr/>
          <p:nvPr/>
        </p:nvSpPr>
        <p:spPr bwMode="auto">
          <a:xfrm>
            <a:off x="7402435" y="1634377"/>
            <a:ext cx="1264079" cy="358704"/>
          </a:xfrm>
          <a:prstGeom prst="rect">
            <a:avLst/>
          </a:prstGeom>
          <a:noFill/>
          <a:ln w="9525">
            <a:noFill/>
            <a:miter lim="800000"/>
            <a:headEnd/>
            <a:tailEnd/>
          </a:ln>
          <a:effectLst/>
        </p:spPr>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900" b="1" dirty="0">
                <a:latin typeface="Meiryo UI" panose="020B0604030504040204" pitchFamily="50" charset="-128"/>
                <a:ea typeface="Meiryo UI" panose="020B0604030504040204" pitchFamily="50" charset="-128"/>
                <a:cs typeface="Meiryo UI" panose="020B0604030504040204" pitchFamily="50" charset="-128"/>
              </a:rPr>
              <a:t>△</a:t>
            </a:r>
            <a:r>
              <a:rPr lang="en-US" altLang="ja-JP" sz="900" b="1" dirty="0">
                <a:latin typeface="Meiryo UI" panose="020B0604030504040204" pitchFamily="50" charset="-128"/>
                <a:ea typeface="Meiryo UI" panose="020B0604030504040204" pitchFamily="50" charset="-128"/>
                <a:cs typeface="Meiryo UI" panose="020B0604030504040204" pitchFamily="50" charset="-128"/>
              </a:rPr>
              <a:t>10/31</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900" b="1" dirty="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b="1" dirty="0">
                <a:latin typeface="Meiryo UI" panose="020B0604030504040204" pitchFamily="50" charset="-128"/>
                <a:ea typeface="Meiryo UI" panose="020B0604030504040204" pitchFamily="50" charset="-128"/>
                <a:cs typeface="Meiryo UI" panose="020B0604030504040204" pitchFamily="50" charset="-128"/>
              </a:rPr>
              <a:t>   国保標準仕様書 </a:t>
            </a:r>
            <a:endParaRPr lang="en-US" altLang="ja-JP" sz="900" b="1" dirty="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b="1" dirty="0">
                <a:latin typeface="Meiryo UI" panose="020B0604030504040204" pitchFamily="50" charset="-128"/>
                <a:ea typeface="Meiryo UI" panose="020B0604030504040204" pitchFamily="50" charset="-128"/>
                <a:cs typeface="Meiryo UI" panose="020B0604030504040204" pitchFamily="50" charset="-128"/>
              </a:rPr>
              <a:t>   </a:t>
            </a:r>
            <a:r>
              <a:rPr lang="en-US" altLang="ja-JP" sz="900" b="1" dirty="0">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第</a:t>
            </a:r>
            <a:r>
              <a:rPr lang="en-US" altLang="ja-JP" sz="900" b="1" dirty="0">
                <a:latin typeface="Meiryo UI" panose="020B0604030504040204" pitchFamily="50" charset="-128"/>
                <a:ea typeface="Meiryo UI" panose="020B0604030504040204" pitchFamily="50" charset="-128"/>
                <a:cs typeface="Meiryo UI" panose="020B0604030504040204" pitchFamily="50" charset="-128"/>
              </a:rPr>
              <a:t>1.3</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900" b="1" dirty="0">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公開</a:t>
            </a:r>
            <a:endParaRPr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8" name="矢印: 五方向 37">
            <a:extLst>
              <a:ext uri="{FF2B5EF4-FFF2-40B4-BE49-F238E27FC236}">
                <a16:creationId xmlns:a16="http://schemas.microsoft.com/office/drawing/2014/main" id="{F1F2C370-86BC-CA4C-DA95-3FA9FF0F1FC5}"/>
              </a:ext>
            </a:extLst>
          </p:cNvPr>
          <p:cNvSpPr/>
          <p:nvPr/>
        </p:nvSpPr>
        <p:spPr>
          <a:xfrm>
            <a:off x="6193127" y="3579456"/>
            <a:ext cx="922687" cy="576000"/>
          </a:xfrm>
          <a:prstGeom prst="homePlate">
            <a:avLst>
              <a:gd name="adj" fmla="val 33970"/>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ja-JP" altLang="en-US" sz="900" dirty="0">
                <a:solidFill>
                  <a:schemeClr val="tx1"/>
                </a:solidFill>
                <a:latin typeface="Meiryo UI" panose="020B0604030504040204" pitchFamily="50" charset="-128"/>
                <a:ea typeface="Meiryo UI" panose="020B0604030504040204" pitchFamily="50" charset="-128"/>
              </a:rPr>
              <a:t>照会結果</a:t>
            </a:r>
            <a:endParaRPr lang="en-US" altLang="ja-JP" sz="900" dirty="0">
              <a:solidFill>
                <a:schemeClr val="tx1"/>
              </a:solidFill>
              <a:latin typeface="Meiryo UI" panose="020B0604030504040204" pitchFamily="50" charset="-128"/>
              <a:ea typeface="Meiryo UI" panose="020B0604030504040204" pitchFamily="50" charset="-128"/>
            </a:endParaRPr>
          </a:p>
          <a:p>
            <a:pPr algn="ctr"/>
            <a:r>
              <a:rPr lang="ja-JP" altLang="en-US" sz="900" dirty="0">
                <a:solidFill>
                  <a:schemeClr val="tx1"/>
                </a:solidFill>
                <a:latin typeface="Meiryo UI" panose="020B0604030504040204" pitchFamily="50" charset="-128"/>
                <a:ea typeface="Meiryo UI" panose="020B0604030504040204" pitchFamily="50" charset="-128"/>
              </a:rPr>
              <a:t>反映</a:t>
            </a:r>
            <a:endParaRPr lang="en-US" altLang="ja-JP" sz="900" dirty="0">
              <a:solidFill>
                <a:schemeClr val="tx1"/>
              </a:solidFill>
              <a:latin typeface="Meiryo UI" panose="020B0604030504040204" pitchFamily="50" charset="-128"/>
              <a:ea typeface="Meiryo UI" panose="020B0604030504040204" pitchFamily="50" charset="-128"/>
            </a:endParaRPr>
          </a:p>
        </p:txBody>
      </p:sp>
      <p:sp>
        <p:nvSpPr>
          <p:cNvPr id="39" name="矢印: 五方向 38">
            <a:extLst>
              <a:ext uri="{FF2B5EF4-FFF2-40B4-BE49-F238E27FC236}">
                <a16:creationId xmlns:a16="http://schemas.microsoft.com/office/drawing/2014/main" id="{CACD6B8A-072C-EF79-9493-9961B82C10D8}"/>
              </a:ext>
            </a:extLst>
          </p:cNvPr>
          <p:cNvSpPr/>
          <p:nvPr/>
        </p:nvSpPr>
        <p:spPr>
          <a:xfrm>
            <a:off x="3558621" y="3579836"/>
            <a:ext cx="1166292" cy="575620"/>
          </a:xfrm>
          <a:prstGeom prst="homePlate">
            <a:avLst>
              <a:gd name="adj" fmla="val 31490"/>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en-US" altLang="ja-JP" sz="900" dirty="0">
                <a:solidFill>
                  <a:schemeClr val="tx1"/>
                </a:solidFill>
                <a:latin typeface="Meiryo UI" panose="020B0604030504040204" pitchFamily="50" charset="-128"/>
                <a:ea typeface="Meiryo UI" panose="020B0604030504040204" pitchFamily="50" charset="-128"/>
              </a:rPr>
              <a:t>WT</a:t>
            </a:r>
          </a:p>
          <a:p>
            <a:pPr algn="ctr"/>
            <a:r>
              <a:rPr lang="ja-JP" altLang="en-US" sz="900" dirty="0">
                <a:solidFill>
                  <a:schemeClr val="tx1"/>
                </a:solidFill>
                <a:latin typeface="Meiryo UI" panose="020B0604030504040204" pitchFamily="50" charset="-128"/>
                <a:ea typeface="Meiryo UI" panose="020B0604030504040204" pitchFamily="50" charset="-128"/>
              </a:rPr>
              <a:t>検討会</a:t>
            </a:r>
            <a:endParaRPr lang="en-US" altLang="ja-JP" sz="900" dirty="0">
              <a:solidFill>
                <a:schemeClr val="tx1"/>
              </a:solidFill>
              <a:latin typeface="Meiryo UI" panose="020B0604030504040204" pitchFamily="50" charset="-128"/>
              <a:ea typeface="Meiryo UI" panose="020B0604030504040204" pitchFamily="50" charset="-128"/>
            </a:endParaRPr>
          </a:p>
          <a:p>
            <a:pPr algn="ctr"/>
            <a:r>
              <a:rPr lang="ja-JP" altLang="en-US" sz="900" dirty="0">
                <a:solidFill>
                  <a:schemeClr val="tx1"/>
                </a:solidFill>
                <a:latin typeface="Meiryo UI" panose="020B0604030504040204" pitchFamily="50" charset="-128"/>
                <a:ea typeface="Meiryo UI" panose="020B0604030504040204" pitchFamily="50" charset="-128"/>
              </a:rPr>
              <a:t>準備</a:t>
            </a:r>
            <a:endParaRPr lang="en-US" altLang="ja-JP" sz="900" dirty="0">
              <a:solidFill>
                <a:schemeClr val="tx1"/>
              </a:solidFill>
              <a:latin typeface="Meiryo UI" panose="020B0604030504040204" pitchFamily="50" charset="-128"/>
              <a:ea typeface="Meiryo UI" panose="020B0604030504040204" pitchFamily="50" charset="-128"/>
            </a:endParaRPr>
          </a:p>
        </p:txBody>
      </p:sp>
      <p:sp>
        <p:nvSpPr>
          <p:cNvPr id="40" name="矢印: 五方向 39">
            <a:extLst>
              <a:ext uri="{FF2B5EF4-FFF2-40B4-BE49-F238E27FC236}">
                <a16:creationId xmlns:a16="http://schemas.microsoft.com/office/drawing/2014/main" id="{421687C3-77AC-D7E3-8BBC-EB662407EF87}"/>
              </a:ext>
            </a:extLst>
          </p:cNvPr>
          <p:cNvSpPr/>
          <p:nvPr/>
        </p:nvSpPr>
        <p:spPr>
          <a:xfrm>
            <a:off x="3572691" y="3048405"/>
            <a:ext cx="989159" cy="377804"/>
          </a:xfrm>
          <a:prstGeom prst="homePlate">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ja-JP" altLang="en-US" sz="900" dirty="0">
                <a:solidFill>
                  <a:schemeClr val="tx1"/>
                </a:solidFill>
                <a:latin typeface="Meiryo UI" panose="020B0604030504040204" pitchFamily="50" charset="-128"/>
                <a:ea typeface="Meiryo UI" panose="020B0604030504040204" pitchFamily="50" charset="-128"/>
              </a:rPr>
              <a:t>証一体化</a:t>
            </a:r>
            <a:endParaRPr lang="en-US" altLang="ja-JP" sz="900" dirty="0">
              <a:solidFill>
                <a:schemeClr val="tx1"/>
              </a:solidFill>
              <a:latin typeface="Meiryo UI" panose="020B0604030504040204" pitchFamily="50" charset="-128"/>
              <a:ea typeface="Meiryo UI" panose="020B0604030504040204" pitchFamily="50" charset="-128"/>
            </a:endParaRPr>
          </a:p>
          <a:p>
            <a:pPr algn="ctr"/>
            <a:r>
              <a:rPr lang="ja-JP" altLang="en-US" sz="900" dirty="0">
                <a:solidFill>
                  <a:schemeClr val="tx1"/>
                </a:solidFill>
                <a:latin typeface="Meiryo UI" panose="020B0604030504040204" pitchFamily="50" charset="-128"/>
                <a:ea typeface="Meiryo UI" panose="020B0604030504040204" pitchFamily="50" charset="-128"/>
              </a:rPr>
              <a:t>検討・仕様書</a:t>
            </a:r>
            <a:endParaRPr lang="en-US" altLang="ja-JP" sz="900" dirty="0">
              <a:solidFill>
                <a:schemeClr val="tx1"/>
              </a:solidFill>
              <a:latin typeface="Meiryo UI" panose="020B0604030504040204" pitchFamily="50" charset="-128"/>
              <a:ea typeface="Meiryo UI" panose="020B0604030504040204" pitchFamily="50" charset="-128"/>
            </a:endParaRPr>
          </a:p>
          <a:p>
            <a:pPr algn="ctr"/>
            <a:r>
              <a:rPr lang="ja-JP" altLang="en-US" sz="900" dirty="0">
                <a:solidFill>
                  <a:schemeClr val="tx1"/>
                </a:solidFill>
                <a:latin typeface="Meiryo UI" panose="020B0604030504040204" pitchFamily="50" charset="-128"/>
                <a:ea typeface="Meiryo UI" panose="020B0604030504040204" pitchFamily="50" charset="-128"/>
              </a:rPr>
              <a:t>案作成</a:t>
            </a:r>
            <a:endParaRPr lang="en-US" altLang="ja-JP" sz="900" dirty="0">
              <a:solidFill>
                <a:schemeClr val="tx1"/>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4E6D3997-365C-431D-0AF5-CF076A3A9A51}"/>
              </a:ext>
            </a:extLst>
          </p:cNvPr>
          <p:cNvSpPr/>
          <p:nvPr/>
        </p:nvSpPr>
        <p:spPr bwMode="auto">
          <a:xfrm>
            <a:off x="4587972" y="2328073"/>
            <a:ext cx="1850965" cy="138499"/>
          </a:xfrm>
          <a:prstGeom prst="rect">
            <a:avLst/>
          </a:prstGeom>
          <a:noFill/>
          <a:ln w="9525">
            <a:noFill/>
            <a:miter lim="800000"/>
            <a:headEnd/>
            <a:tailEnd/>
          </a:ln>
          <a:effectLst/>
        </p:spPr>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r>
              <a:rPr lang="ja-JP" altLang="en-US" sz="900" dirty="0">
                <a:latin typeface="Meiryo UI" panose="020B0604030504040204" pitchFamily="50" charset="-128"/>
                <a:ea typeface="Meiryo UI" panose="020B0604030504040204" pitchFamily="50" charset="-128"/>
              </a:rPr>
              <a:t>▲</a:t>
            </a:r>
            <a:r>
              <a:rPr lang="en-US" altLang="ja-JP" sz="900" dirty="0">
                <a:latin typeface="Meiryo UI" panose="020B0604030504040204" pitchFamily="50" charset="-128"/>
                <a:ea typeface="Meiryo UI" panose="020B0604030504040204" pitchFamily="50" charset="-128"/>
              </a:rPr>
              <a:t>8/7</a:t>
            </a:r>
            <a:r>
              <a:rPr lang="ja-JP" altLang="en-US" sz="900" dirty="0">
                <a:latin typeface="Meiryo UI" panose="020B0604030504040204" pitchFamily="50" charset="-128"/>
                <a:ea typeface="Meiryo UI" panose="020B0604030504040204" pitchFamily="50" charset="-128"/>
              </a:rPr>
              <a:t>第</a:t>
            </a:r>
            <a:r>
              <a:rPr lang="en-US" altLang="ja-JP" sz="900" dirty="0">
                <a:latin typeface="Meiryo UI" panose="020B0604030504040204" pitchFamily="50" charset="-128"/>
                <a:ea typeface="Meiryo UI" panose="020B0604030504040204" pitchFamily="50" charset="-128"/>
              </a:rPr>
              <a:t>1</a:t>
            </a:r>
            <a:r>
              <a:rPr lang="ja-JP" altLang="en-US" sz="900" dirty="0">
                <a:latin typeface="Meiryo UI" panose="020B0604030504040204" pitchFamily="50" charset="-128"/>
                <a:ea typeface="Meiryo UI" panose="020B0604030504040204" pitchFamily="50" charset="-128"/>
              </a:rPr>
              <a:t>回</a:t>
            </a:r>
            <a:r>
              <a:rPr lang="en-US" altLang="ja-JP" sz="900" dirty="0">
                <a:latin typeface="Meiryo UI" panose="020B0604030504040204" pitchFamily="50" charset="-128"/>
                <a:ea typeface="Meiryo UI" panose="020B0604030504040204" pitchFamily="50" charset="-128"/>
              </a:rPr>
              <a:t>WT</a:t>
            </a:r>
          </a:p>
        </p:txBody>
      </p:sp>
      <p:sp>
        <p:nvSpPr>
          <p:cNvPr id="42" name="正方形/長方形 41">
            <a:extLst>
              <a:ext uri="{FF2B5EF4-FFF2-40B4-BE49-F238E27FC236}">
                <a16:creationId xmlns:a16="http://schemas.microsoft.com/office/drawing/2014/main" id="{5FF2D900-2026-61C4-195F-87D4A33F1D0C}"/>
              </a:ext>
            </a:extLst>
          </p:cNvPr>
          <p:cNvSpPr/>
          <p:nvPr/>
        </p:nvSpPr>
        <p:spPr bwMode="auto">
          <a:xfrm>
            <a:off x="5194233" y="2512848"/>
            <a:ext cx="1850965" cy="138499"/>
          </a:xfrm>
          <a:prstGeom prst="rect">
            <a:avLst/>
          </a:prstGeom>
          <a:noFill/>
          <a:ln w="9525">
            <a:noFill/>
            <a:miter lim="800000"/>
            <a:headEnd/>
            <a:tailEnd/>
          </a:ln>
          <a:effectLst/>
        </p:spPr>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r>
              <a:rPr lang="ja-JP" altLang="en-US" sz="900" dirty="0">
                <a:latin typeface="Meiryo UI" panose="020B0604030504040204" pitchFamily="50" charset="-128"/>
                <a:ea typeface="Meiryo UI" panose="020B0604030504040204" pitchFamily="50" charset="-128"/>
                <a:cs typeface="Meiryo UI" panose="020B0604030504040204" pitchFamily="50" charset="-128"/>
              </a:rPr>
              <a:t>△</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8/22</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第</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1</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回検討会</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3" name="正方形/長方形 42">
            <a:extLst>
              <a:ext uri="{FF2B5EF4-FFF2-40B4-BE49-F238E27FC236}">
                <a16:creationId xmlns:a16="http://schemas.microsoft.com/office/drawing/2014/main" id="{3D5461C4-17D0-588B-2D30-A8903D51ED42}"/>
              </a:ext>
            </a:extLst>
          </p:cNvPr>
          <p:cNvSpPr/>
          <p:nvPr/>
        </p:nvSpPr>
        <p:spPr bwMode="auto">
          <a:xfrm>
            <a:off x="7005316" y="2328074"/>
            <a:ext cx="1488109" cy="138499"/>
          </a:xfrm>
          <a:prstGeom prst="rect">
            <a:avLst/>
          </a:prstGeom>
          <a:noFill/>
          <a:ln w="9525">
            <a:noFill/>
            <a:miter lim="800000"/>
            <a:headEnd/>
            <a:tailEnd/>
          </a:ln>
          <a:effectLst/>
        </p:spPr>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r>
              <a:rPr lang="ja-JP" altLang="en-US" sz="900" dirty="0">
                <a:latin typeface="Meiryo UI" panose="020B0604030504040204" pitchFamily="50" charset="-128"/>
                <a:ea typeface="Meiryo UI" panose="020B0604030504040204" pitchFamily="50" charset="-128"/>
              </a:rPr>
              <a:t>△</a:t>
            </a:r>
            <a:r>
              <a:rPr lang="en-US" altLang="ja-JP" sz="900" dirty="0">
                <a:latin typeface="Meiryo UI" panose="020B0604030504040204" pitchFamily="50" charset="-128"/>
                <a:ea typeface="Meiryo UI" panose="020B0604030504040204" pitchFamily="50" charset="-128"/>
              </a:rPr>
              <a:t>10/16</a:t>
            </a:r>
            <a:r>
              <a:rPr lang="ja-JP" altLang="en-US" sz="900" dirty="0">
                <a:latin typeface="Meiryo UI" panose="020B0604030504040204" pitchFamily="50" charset="-128"/>
                <a:ea typeface="Meiryo UI" panose="020B0604030504040204" pitchFamily="50" charset="-128"/>
              </a:rPr>
              <a:t>（仮）第</a:t>
            </a:r>
            <a:r>
              <a:rPr lang="en-US" altLang="ja-JP" sz="900" dirty="0">
                <a:latin typeface="Meiryo UI" panose="020B0604030504040204" pitchFamily="50" charset="-128"/>
                <a:ea typeface="Meiryo UI" panose="020B0604030504040204" pitchFamily="50" charset="-128"/>
              </a:rPr>
              <a:t>2</a:t>
            </a:r>
            <a:r>
              <a:rPr lang="ja-JP" altLang="en-US" sz="900" dirty="0">
                <a:latin typeface="Meiryo UI" panose="020B0604030504040204" pitchFamily="50" charset="-128"/>
                <a:ea typeface="Meiryo UI" panose="020B0604030504040204" pitchFamily="50" charset="-128"/>
              </a:rPr>
              <a:t>回</a:t>
            </a:r>
            <a:r>
              <a:rPr lang="en-US" altLang="ja-JP" sz="900" dirty="0">
                <a:latin typeface="Meiryo UI" panose="020B0604030504040204" pitchFamily="50" charset="-128"/>
                <a:ea typeface="Meiryo UI" panose="020B0604030504040204" pitchFamily="50" charset="-128"/>
              </a:rPr>
              <a:t>WT</a:t>
            </a:r>
          </a:p>
        </p:txBody>
      </p:sp>
      <p:sp>
        <p:nvSpPr>
          <p:cNvPr id="44" name="正方形/長方形 43">
            <a:extLst>
              <a:ext uri="{FF2B5EF4-FFF2-40B4-BE49-F238E27FC236}">
                <a16:creationId xmlns:a16="http://schemas.microsoft.com/office/drawing/2014/main" id="{BC4A90CC-E142-6D46-0C7D-CF1D54E004BA}"/>
              </a:ext>
            </a:extLst>
          </p:cNvPr>
          <p:cNvSpPr/>
          <p:nvPr/>
        </p:nvSpPr>
        <p:spPr bwMode="auto">
          <a:xfrm>
            <a:off x="7167932" y="2512848"/>
            <a:ext cx="1733124" cy="138499"/>
          </a:xfrm>
          <a:prstGeom prst="rect">
            <a:avLst/>
          </a:prstGeom>
          <a:noFill/>
          <a:ln w="9525">
            <a:noFill/>
            <a:miter lim="800000"/>
            <a:headEnd/>
            <a:tailEnd/>
          </a:ln>
          <a:effectLst/>
        </p:spPr>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r>
              <a:rPr lang="ja-JP" altLang="en-US" sz="900" dirty="0">
                <a:latin typeface="Meiryo UI" panose="020B0604030504040204" pitchFamily="50" charset="-128"/>
                <a:ea typeface="Meiryo UI" panose="020B0604030504040204" pitchFamily="50" charset="-128"/>
                <a:cs typeface="Meiryo UI" panose="020B0604030504040204" pitchFamily="50" charset="-128"/>
              </a:rPr>
              <a:t>△</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10/24</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（仮）第</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2</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回検討会</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5" name="矢印: 五方向 44">
            <a:extLst>
              <a:ext uri="{FF2B5EF4-FFF2-40B4-BE49-F238E27FC236}">
                <a16:creationId xmlns:a16="http://schemas.microsoft.com/office/drawing/2014/main" id="{96551BEE-79E4-9400-3CB4-CFE7CD4A63DF}"/>
              </a:ext>
            </a:extLst>
          </p:cNvPr>
          <p:cNvSpPr/>
          <p:nvPr/>
        </p:nvSpPr>
        <p:spPr>
          <a:xfrm>
            <a:off x="7126340" y="3579456"/>
            <a:ext cx="424747" cy="576000"/>
          </a:xfrm>
          <a:prstGeom prst="homePlate">
            <a:avLst>
              <a:gd name="adj" fmla="val 29481"/>
            </a:avLst>
          </a:prstGeom>
          <a:solidFill>
            <a:srgbClr val="DCE8F8"/>
          </a:solidFill>
          <a:ln w="12700" cmpd="sng">
            <a:solidFill>
              <a:srgbClr val="107CC9"/>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en-US" altLang="ja-JP" sz="900">
                <a:solidFill>
                  <a:schemeClr val="tx1"/>
                </a:solidFill>
                <a:latin typeface="Meiryo UI" panose="020B0604030504040204" pitchFamily="50" charset="-128"/>
                <a:ea typeface="Meiryo UI" panose="020B0604030504040204" pitchFamily="50" charset="-128"/>
              </a:rPr>
              <a:t>WT</a:t>
            </a:r>
          </a:p>
          <a:p>
            <a:pPr algn="ctr"/>
            <a:r>
              <a:rPr lang="ja-JP" altLang="en-US" sz="900">
                <a:solidFill>
                  <a:schemeClr val="tx1"/>
                </a:solidFill>
                <a:latin typeface="Meiryo UI" panose="020B0604030504040204" pitchFamily="50" charset="-128"/>
                <a:ea typeface="Meiryo UI" panose="020B0604030504040204" pitchFamily="50" charset="-128"/>
              </a:rPr>
              <a:t>検討会</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46" name="矢印: 五方向 45">
            <a:extLst>
              <a:ext uri="{FF2B5EF4-FFF2-40B4-BE49-F238E27FC236}">
                <a16:creationId xmlns:a16="http://schemas.microsoft.com/office/drawing/2014/main" id="{CADE2FF8-666C-83C3-8123-518FC0629076}"/>
              </a:ext>
            </a:extLst>
          </p:cNvPr>
          <p:cNvSpPr/>
          <p:nvPr/>
        </p:nvSpPr>
        <p:spPr>
          <a:xfrm>
            <a:off x="7303999" y="4040434"/>
            <a:ext cx="358141" cy="576000"/>
          </a:xfrm>
          <a:prstGeom prst="homePlate">
            <a:avLst>
              <a:gd name="adj" fmla="val 31185"/>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en-US" altLang="ja-JP" sz="900">
                <a:solidFill>
                  <a:schemeClr val="tx1"/>
                </a:solidFill>
                <a:latin typeface="Meiryo UI" panose="020B0604030504040204" pitchFamily="50" charset="-128"/>
                <a:ea typeface="Meiryo UI" panose="020B0604030504040204" pitchFamily="50" charset="-128"/>
              </a:rPr>
              <a:t>WT</a:t>
            </a:r>
          </a:p>
          <a:p>
            <a:pPr algn="ctr"/>
            <a:r>
              <a:rPr lang="ja-JP" altLang="en-US" sz="900">
                <a:solidFill>
                  <a:schemeClr val="tx1"/>
                </a:solidFill>
                <a:latin typeface="Meiryo UI" panose="020B0604030504040204" pitchFamily="50" charset="-128"/>
                <a:ea typeface="Meiryo UI" panose="020B0604030504040204" pitchFamily="50" charset="-128"/>
              </a:rPr>
              <a:t>結果</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反映</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47" name="矢印: 五方向 46">
            <a:extLst>
              <a:ext uri="{FF2B5EF4-FFF2-40B4-BE49-F238E27FC236}">
                <a16:creationId xmlns:a16="http://schemas.microsoft.com/office/drawing/2014/main" id="{9084A29C-1A18-DD6A-2D36-BC6112448BEC}"/>
              </a:ext>
            </a:extLst>
          </p:cNvPr>
          <p:cNvSpPr/>
          <p:nvPr/>
        </p:nvSpPr>
        <p:spPr>
          <a:xfrm>
            <a:off x="5187359" y="4040434"/>
            <a:ext cx="409384" cy="576000"/>
          </a:xfrm>
          <a:prstGeom prst="homePlate">
            <a:avLst>
              <a:gd name="adj" fmla="val 33970"/>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en-US" altLang="ja-JP" sz="900">
                <a:solidFill>
                  <a:schemeClr val="tx1"/>
                </a:solidFill>
                <a:latin typeface="Meiryo UI" panose="020B0604030504040204" pitchFamily="50" charset="-128"/>
                <a:ea typeface="Meiryo UI" panose="020B0604030504040204" pitchFamily="50" charset="-128"/>
              </a:rPr>
              <a:t>WT</a:t>
            </a:r>
          </a:p>
          <a:p>
            <a:pPr algn="ctr"/>
            <a:r>
              <a:rPr lang="ja-JP" altLang="en-US" sz="900">
                <a:solidFill>
                  <a:schemeClr val="tx1"/>
                </a:solidFill>
                <a:latin typeface="Meiryo UI" panose="020B0604030504040204" pitchFamily="50" charset="-128"/>
                <a:ea typeface="Meiryo UI" panose="020B0604030504040204" pitchFamily="50" charset="-128"/>
              </a:rPr>
              <a:t>結果</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反映</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53" name="矢印: 五方向 52">
            <a:extLst>
              <a:ext uri="{FF2B5EF4-FFF2-40B4-BE49-F238E27FC236}">
                <a16:creationId xmlns:a16="http://schemas.microsoft.com/office/drawing/2014/main" id="{C347E960-0FBF-1ED6-4051-DE2C05929EE0}"/>
              </a:ext>
            </a:extLst>
          </p:cNvPr>
          <p:cNvSpPr/>
          <p:nvPr/>
        </p:nvSpPr>
        <p:spPr>
          <a:xfrm>
            <a:off x="1955901" y="2860990"/>
            <a:ext cx="1571069" cy="324000"/>
          </a:xfrm>
          <a:prstGeom prst="homePlate">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ja-JP" altLang="en-US" sz="900" dirty="0">
                <a:solidFill>
                  <a:schemeClr val="tx1"/>
                </a:solidFill>
                <a:latin typeface="Meiryo UI" panose="020B0604030504040204" pitchFamily="50" charset="-128"/>
                <a:ea typeface="Meiryo UI" panose="020B0604030504040204" pitchFamily="50" charset="-128"/>
              </a:rPr>
              <a:t>特定健診仕様書</a:t>
            </a:r>
            <a:endParaRPr lang="en-US" altLang="ja-JP" sz="900" dirty="0">
              <a:solidFill>
                <a:schemeClr val="tx1"/>
              </a:solidFill>
              <a:latin typeface="Meiryo UI" panose="020B0604030504040204" pitchFamily="50" charset="-128"/>
              <a:ea typeface="Meiryo UI" panose="020B0604030504040204" pitchFamily="50" charset="-128"/>
            </a:endParaRPr>
          </a:p>
          <a:p>
            <a:pPr algn="ctr"/>
            <a:r>
              <a:rPr lang="ja-JP" altLang="en-US" sz="900" dirty="0">
                <a:solidFill>
                  <a:schemeClr val="tx1"/>
                </a:solidFill>
                <a:latin typeface="Meiryo UI" panose="020B0604030504040204" pitchFamily="50" charset="-128"/>
                <a:ea typeface="Meiryo UI" panose="020B0604030504040204" pitchFamily="50" charset="-128"/>
              </a:rPr>
              <a:t>確認・仕様書案作成</a:t>
            </a:r>
            <a:endParaRPr lang="en-US" altLang="ja-JP" sz="900" dirty="0">
              <a:solidFill>
                <a:schemeClr val="tx1"/>
              </a:solidFill>
              <a:latin typeface="Meiryo UI" panose="020B0604030504040204" pitchFamily="50" charset="-128"/>
              <a:ea typeface="Meiryo UI" panose="020B0604030504040204" pitchFamily="50" charset="-128"/>
            </a:endParaRPr>
          </a:p>
        </p:txBody>
      </p:sp>
      <p:sp>
        <p:nvSpPr>
          <p:cNvPr id="54" name="矢印: 五方向 53">
            <a:extLst>
              <a:ext uri="{FF2B5EF4-FFF2-40B4-BE49-F238E27FC236}">
                <a16:creationId xmlns:a16="http://schemas.microsoft.com/office/drawing/2014/main" id="{BAC54CAF-F6B5-ABD1-A9BF-A85BB5A93B1B}"/>
              </a:ext>
            </a:extLst>
          </p:cNvPr>
          <p:cNvSpPr/>
          <p:nvPr/>
        </p:nvSpPr>
        <p:spPr>
          <a:xfrm>
            <a:off x="1955589" y="3247210"/>
            <a:ext cx="1557330" cy="324000"/>
          </a:xfrm>
          <a:prstGeom prst="homePlate">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ja-JP" altLang="en-US" sz="900">
                <a:solidFill>
                  <a:schemeClr val="tx1"/>
                </a:solidFill>
                <a:latin typeface="Meiryo UI" panose="020B0604030504040204" pitchFamily="50" charset="-128"/>
                <a:ea typeface="Meiryo UI" panose="020B0604030504040204" pitchFamily="50" charset="-128"/>
              </a:rPr>
              <a:t>その他課題検討・</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仕様書案作成</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61" name="四角形: 角を丸くする 60">
            <a:extLst>
              <a:ext uri="{FF2B5EF4-FFF2-40B4-BE49-F238E27FC236}">
                <a16:creationId xmlns:a16="http://schemas.microsoft.com/office/drawing/2014/main" id="{75F57947-E614-1E55-0104-3FE1D3B724C2}"/>
              </a:ext>
            </a:extLst>
          </p:cNvPr>
          <p:cNvSpPr/>
          <p:nvPr/>
        </p:nvSpPr>
        <p:spPr>
          <a:xfrm>
            <a:off x="491241" y="2789245"/>
            <a:ext cx="7573602" cy="1933752"/>
          </a:xfrm>
          <a:prstGeom prst="roundRect">
            <a:avLst>
              <a:gd name="adj" fmla="val 11111"/>
            </a:avLst>
          </a:prstGeom>
          <a:noFill/>
          <a:ln w="31750">
            <a:solidFill>
              <a:srgbClr val="FFD966"/>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t" anchorCtr="0"/>
          <a:lstStyle/>
          <a:p>
            <a:r>
              <a:rPr lang="ja-JP" altLang="en-US" sz="1200">
                <a:solidFill>
                  <a:schemeClr val="tx1"/>
                </a:solidFill>
                <a:latin typeface="Meiryo UI" panose="020B0604030504040204" pitchFamily="50" charset="-128"/>
                <a:ea typeface="Meiryo UI" panose="020B0604030504040204" pitchFamily="50" charset="-128"/>
              </a:rPr>
              <a:t>令和</a:t>
            </a:r>
            <a:r>
              <a:rPr lang="en-US" altLang="ja-JP" sz="1200">
                <a:solidFill>
                  <a:schemeClr val="tx1"/>
                </a:solidFill>
                <a:latin typeface="Meiryo UI" panose="020B0604030504040204" pitchFamily="50" charset="-128"/>
                <a:ea typeface="Meiryo UI" panose="020B0604030504040204" pitchFamily="50" charset="-128"/>
              </a:rPr>
              <a:t>6</a:t>
            </a:r>
            <a:r>
              <a:rPr lang="ja-JP" altLang="en-US" sz="1200">
                <a:solidFill>
                  <a:schemeClr val="tx1"/>
                </a:solidFill>
                <a:latin typeface="Meiryo UI" panose="020B0604030504040204" pitchFamily="50" charset="-128"/>
                <a:ea typeface="Meiryo UI" panose="020B0604030504040204" pitchFamily="50" charset="-128"/>
              </a:rPr>
              <a:t>年度</a:t>
            </a:r>
            <a:endParaRPr lang="en-US" altLang="ja-JP" sz="1200">
              <a:solidFill>
                <a:schemeClr val="tx1"/>
              </a:solidFill>
              <a:latin typeface="Meiryo UI" panose="020B0604030504040204" pitchFamily="50" charset="-128"/>
              <a:ea typeface="Meiryo UI" panose="020B0604030504040204" pitchFamily="50" charset="-128"/>
            </a:endParaRPr>
          </a:p>
          <a:p>
            <a:r>
              <a:rPr lang="ja-JP" altLang="en-US" sz="1200">
                <a:solidFill>
                  <a:schemeClr val="tx1"/>
                </a:solidFill>
                <a:latin typeface="Meiryo UI" panose="020B0604030504040204" pitchFamily="50" charset="-128"/>
                <a:ea typeface="Meiryo UI" panose="020B0604030504040204" pitchFamily="50" charset="-128"/>
              </a:rPr>
              <a:t>上期改版対応</a:t>
            </a:r>
            <a:endParaRPr kumimoji="1" lang="ja-JP" altLang="en-US" sz="1200">
              <a:solidFill>
                <a:schemeClr val="tx1"/>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884D4850-F53D-536F-FDE7-042B77E982FD}"/>
              </a:ext>
            </a:extLst>
          </p:cNvPr>
          <p:cNvSpPr/>
          <p:nvPr/>
        </p:nvSpPr>
        <p:spPr bwMode="auto">
          <a:xfrm>
            <a:off x="5558203" y="3227530"/>
            <a:ext cx="816492" cy="377804"/>
          </a:xfrm>
          <a:prstGeom prst="rect">
            <a:avLst/>
          </a:prstGeom>
          <a:noFill/>
          <a:ln w="9525">
            <a:noFill/>
            <a:miter lim="800000"/>
            <a:headEnd/>
            <a:tailEnd/>
          </a:ln>
          <a:effectLst/>
        </p:spPr>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en-US" altLang="ja-JP" sz="900" dirty="0">
                <a:latin typeface="Meiryo UI" panose="020B0604030504040204" pitchFamily="50" charset="-128"/>
                <a:ea typeface="Meiryo UI" panose="020B0604030504040204" pitchFamily="50" charset="-128"/>
                <a:cs typeface="Meiryo UI" panose="020B0604030504040204" pitchFamily="50" charset="-128"/>
              </a:rPr>
              <a:t>9/2</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13</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（仮） </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7" name="正方形/長方形 66">
            <a:extLst>
              <a:ext uri="{FF2B5EF4-FFF2-40B4-BE49-F238E27FC236}">
                <a16:creationId xmlns:a16="http://schemas.microsoft.com/office/drawing/2014/main" id="{BC3FA18F-7519-A0CD-C720-EC61001CDCF2}"/>
              </a:ext>
            </a:extLst>
          </p:cNvPr>
          <p:cNvSpPr/>
          <p:nvPr/>
        </p:nvSpPr>
        <p:spPr bwMode="auto">
          <a:xfrm>
            <a:off x="5352755" y="2112225"/>
            <a:ext cx="2601862" cy="138499"/>
          </a:xfrm>
          <a:prstGeom prst="rect">
            <a:avLst/>
          </a:prstGeom>
          <a:noFill/>
          <a:ln w="9525">
            <a:noFill/>
            <a:miter lim="800000"/>
            <a:headEnd/>
            <a:tailEnd/>
          </a:ln>
          <a:effectLst/>
        </p:spPr>
        <p:txBody>
          <a:bodyPr rot="0" spcFirstLastPara="0" vertOverflow="overflow" horzOverflow="overflow" vert="horz" wrap="square" lIns="0" tIns="0" rIns="0" bIns="0" numCol="1" spcCol="0" rtlCol="0" fromWordArt="0" anchor="t" anchorCtr="0" forceAA="0" compatLnSpc="1">
            <a:prstTxWarp prst="textNoShape">
              <a:avLst/>
            </a:prstTxWarp>
            <a:spAutoFit/>
          </a:bodyPr>
          <a:lstStyle/>
          <a:p>
            <a:r>
              <a:rPr lang="ja-JP" altLang="en-US" sz="900" dirty="0">
                <a:latin typeface="Meiryo UI" panose="020B0604030504040204" pitchFamily="50" charset="-128"/>
                <a:ea typeface="Meiryo UI" panose="020B0604030504040204" pitchFamily="50" charset="-128"/>
              </a:rPr>
              <a:t>△</a:t>
            </a:r>
            <a:r>
              <a:rPr lang="en-US" altLang="ja-JP" sz="900" dirty="0">
                <a:latin typeface="Meiryo UI" panose="020B0604030504040204" pitchFamily="50" charset="-128"/>
                <a:ea typeface="Meiryo UI" panose="020B0604030504040204" pitchFamily="50" charset="-128"/>
              </a:rPr>
              <a:t>8/31</a:t>
            </a:r>
            <a:r>
              <a:rPr lang="ja-JP" altLang="en-US" sz="900" dirty="0">
                <a:latin typeface="Meiryo UI" panose="020B0604030504040204" pitchFamily="50" charset="-128"/>
                <a:ea typeface="Meiryo UI" panose="020B0604030504040204" pitchFamily="50" charset="-128"/>
              </a:rPr>
              <a:t> 特定健診等標準仕様書</a:t>
            </a:r>
            <a:r>
              <a:rPr lang="en-US" altLang="ja-JP" sz="900" dirty="0">
                <a:latin typeface="Meiryo UI" panose="020B0604030504040204" pitchFamily="50" charset="-128"/>
                <a:ea typeface="Meiryo UI" panose="020B0604030504040204" pitchFamily="50" charset="-128"/>
              </a:rPr>
              <a:t>【</a:t>
            </a:r>
            <a:r>
              <a:rPr lang="ja-JP" altLang="en-US" sz="900" dirty="0">
                <a:latin typeface="Meiryo UI" panose="020B0604030504040204" pitchFamily="50" charset="-128"/>
                <a:ea typeface="Meiryo UI" panose="020B0604030504040204" pitchFamily="50" charset="-128"/>
              </a:rPr>
              <a:t>第</a:t>
            </a:r>
            <a:r>
              <a:rPr lang="en-US" altLang="ja-JP" sz="900" dirty="0">
                <a:latin typeface="Meiryo UI" panose="020B0604030504040204" pitchFamily="50" charset="-128"/>
                <a:ea typeface="Meiryo UI" panose="020B0604030504040204" pitchFamily="50" charset="-128"/>
              </a:rPr>
              <a:t>1.0</a:t>
            </a:r>
            <a:r>
              <a:rPr lang="ja-JP" altLang="en-US" sz="900" dirty="0">
                <a:latin typeface="Meiryo UI" panose="020B0604030504040204" pitchFamily="50" charset="-128"/>
                <a:ea typeface="Meiryo UI" panose="020B0604030504040204" pitchFamily="50" charset="-128"/>
              </a:rPr>
              <a:t>版</a:t>
            </a:r>
            <a:r>
              <a:rPr lang="en-US" altLang="ja-JP" sz="900" dirty="0">
                <a:latin typeface="Meiryo UI" panose="020B0604030504040204" pitchFamily="50" charset="-128"/>
                <a:ea typeface="Meiryo UI" panose="020B0604030504040204" pitchFamily="50" charset="-128"/>
              </a:rPr>
              <a:t>】</a:t>
            </a:r>
            <a:r>
              <a:rPr lang="ja-JP" altLang="en-US" sz="900" dirty="0">
                <a:latin typeface="Meiryo UI" panose="020B0604030504040204" pitchFamily="50" charset="-128"/>
                <a:ea typeface="Meiryo UI" panose="020B0604030504040204" pitchFamily="50" charset="-128"/>
              </a:rPr>
              <a:t>公開</a:t>
            </a:r>
            <a:endParaRPr lang="en-US" altLang="ja-JP" sz="9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53947364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ボックス 12">
            <a:extLst>
              <a:ext uri="{FF2B5EF4-FFF2-40B4-BE49-F238E27FC236}">
                <a16:creationId xmlns:a16="http://schemas.microsoft.com/office/drawing/2014/main" id="{F1A9C0B3-ADF5-4999-B34B-1A6C23E2DC6D}"/>
              </a:ext>
            </a:extLst>
          </p:cNvPr>
          <p:cNvSpPr txBox="1"/>
          <p:nvPr/>
        </p:nvSpPr>
        <p:spPr>
          <a:xfrm>
            <a:off x="321031" y="543321"/>
            <a:ext cx="8424936" cy="523220"/>
          </a:xfrm>
          <a:prstGeom prst="rect">
            <a:avLst/>
          </a:prstGeom>
          <a:noFill/>
        </p:spPr>
        <p:txBody>
          <a:bodyPr wrap="square" rtlCol="0">
            <a:spAutoFit/>
          </a:bodyPr>
          <a:lstStyle/>
          <a:p>
            <a:pPr marL="182563" indent="-182563"/>
            <a:r>
              <a:rPr lang="ja-JP" altLang="en-US" sz="1400" dirty="0">
                <a:latin typeface="Meiryo UI" panose="020B0604030504040204" pitchFamily="50" charset="-128"/>
                <a:ea typeface="Meiryo UI" panose="020B0604030504040204" pitchFamily="50" charset="-128"/>
              </a:rPr>
              <a:t>〇</a:t>
            </a:r>
            <a:r>
              <a:rPr kumimoji="1" lang="ja-JP" altLang="en-US" sz="1400" dirty="0">
                <a:latin typeface="Meiryo UI" panose="020B0604030504040204" pitchFamily="50" charset="-128"/>
                <a:ea typeface="Meiryo UI" panose="020B0604030504040204" pitchFamily="50" charset="-128"/>
              </a:rPr>
              <a:t>　令和</a:t>
            </a:r>
            <a:r>
              <a:rPr lang="en-US" altLang="ja-JP" sz="1400" dirty="0">
                <a:latin typeface="Meiryo UI" panose="020B0604030504040204" pitchFamily="50" charset="-128"/>
                <a:ea typeface="Meiryo UI" panose="020B0604030504040204" pitchFamily="50" charset="-128"/>
              </a:rPr>
              <a:t>6</a:t>
            </a:r>
            <a:r>
              <a:rPr kumimoji="1" lang="ja-JP" altLang="en-US" sz="1400" dirty="0">
                <a:latin typeface="Meiryo UI" panose="020B0604030504040204" pitchFamily="50" charset="-128"/>
                <a:ea typeface="Meiryo UI" panose="020B0604030504040204" pitchFamily="50" charset="-128"/>
              </a:rPr>
              <a:t>年</a:t>
            </a:r>
            <a:r>
              <a:rPr kumimoji="1" lang="en-US" altLang="ja-JP" sz="1400" dirty="0">
                <a:latin typeface="Meiryo UI" panose="020B0604030504040204" pitchFamily="50" charset="-128"/>
                <a:ea typeface="Meiryo UI" panose="020B0604030504040204" pitchFamily="50" charset="-128"/>
              </a:rPr>
              <a:t>1</a:t>
            </a:r>
            <a:r>
              <a:rPr kumimoji="1" lang="ja-JP" altLang="en-US" sz="1400" dirty="0">
                <a:latin typeface="Meiryo UI" panose="020B0604030504040204" pitchFamily="50" charset="-128"/>
                <a:ea typeface="Meiryo UI" panose="020B0604030504040204" pitchFamily="50" charset="-128"/>
              </a:rPr>
              <a:t>月</a:t>
            </a:r>
            <a:r>
              <a:rPr kumimoji="1" lang="en-US" altLang="ja-JP" sz="1400" dirty="0">
                <a:latin typeface="Meiryo UI" panose="020B0604030504040204" pitchFamily="50" charset="-128"/>
                <a:ea typeface="Meiryo UI" panose="020B0604030504040204" pitchFamily="50" charset="-128"/>
              </a:rPr>
              <a:t>25</a:t>
            </a:r>
            <a:r>
              <a:rPr kumimoji="1" lang="ja-JP" altLang="en-US" sz="1400" dirty="0">
                <a:latin typeface="Meiryo UI" panose="020B0604030504040204" pitchFamily="50" charset="-128"/>
                <a:ea typeface="Meiryo UI" panose="020B0604030504040204" pitchFamily="50" charset="-128"/>
              </a:rPr>
              <a:t>日に実施した検討会でお示しした「課題・検討事項一覧」について、</a:t>
            </a:r>
            <a:r>
              <a:rPr kumimoji="1" lang="ja-JP" altLang="en-US" sz="1400" b="1" u="sng" dirty="0">
                <a:latin typeface="Meiryo UI" panose="020B0604030504040204" pitchFamily="50" charset="-128"/>
                <a:ea typeface="Meiryo UI" panose="020B0604030504040204" pitchFamily="50" charset="-128"/>
              </a:rPr>
              <a:t>対応状況を更新の上、「</a:t>
            </a:r>
            <a:r>
              <a:rPr kumimoji="1" lang="en-US" altLang="ja-JP" sz="1400" b="1" u="sng" dirty="0">
                <a:latin typeface="Meiryo UI" panose="020B0604030504040204" pitchFamily="50" charset="-128"/>
                <a:ea typeface="Meiryo UI" panose="020B0604030504040204" pitchFamily="50" charset="-128"/>
              </a:rPr>
              <a:t>【</a:t>
            </a:r>
            <a:r>
              <a:rPr kumimoji="1" lang="ja-JP" altLang="en-US" sz="1400" b="1" u="sng" dirty="0">
                <a:latin typeface="Meiryo UI" panose="020B0604030504040204" pitchFamily="50" charset="-128"/>
                <a:ea typeface="Meiryo UI" panose="020B0604030504040204" pitchFamily="50" charset="-128"/>
              </a:rPr>
              <a:t>資料</a:t>
            </a:r>
            <a:r>
              <a:rPr kumimoji="1" lang="en-US" altLang="ja-JP" sz="1400" b="1" u="sng" dirty="0">
                <a:latin typeface="Meiryo UI" panose="020B0604030504040204" pitchFamily="50" charset="-128"/>
                <a:ea typeface="Meiryo UI" panose="020B0604030504040204" pitchFamily="50" charset="-128"/>
              </a:rPr>
              <a:t>No.2</a:t>
            </a:r>
            <a:r>
              <a:rPr kumimoji="1" lang="ja-JP" altLang="en-US" sz="1400" b="1" u="sng" dirty="0">
                <a:latin typeface="Meiryo UI" panose="020B0604030504040204" pitchFamily="50" charset="-128"/>
                <a:ea typeface="Meiryo UI" panose="020B0604030504040204" pitchFamily="50" charset="-128"/>
              </a:rPr>
              <a:t>別紙</a:t>
            </a:r>
            <a:r>
              <a:rPr kumimoji="1" lang="en-US" altLang="ja-JP" sz="1400" b="1" u="sng" dirty="0">
                <a:latin typeface="Meiryo UI" panose="020B0604030504040204" pitchFamily="50" charset="-128"/>
                <a:ea typeface="Meiryo UI" panose="020B0604030504040204" pitchFamily="50" charset="-128"/>
              </a:rPr>
              <a:t>1】</a:t>
            </a:r>
            <a:r>
              <a:rPr kumimoji="1" lang="ja-JP" altLang="en-US" sz="1400" b="1" u="sng" dirty="0">
                <a:latin typeface="Meiryo UI" panose="020B0604030504040204" pitchFamily="50" charset="-128"/>
                <a:ea typeface="Meiryo UI" panose="020B0604030504040204" pitchFamily="50" charset="-128"/>
              </a:rPr>
              <a:t>検討・課題事項一覧</a:t>
            </a:r>
            <a:r>
              <a:rPr kumimoji="1" lang="en-US" altLang="ja-JP" sz="1400" b="1" u="sng" dirty="0">
                <a:latin typeface="Meiryo UI" panose="020B0604030504040204" pitchFamily="50" charset="-128"/>
                <a:ea typeface="Meiryo UI" panose="020B0604030504040204" pitchFamily="50" charset="-128"/>
              </a:rPr>
              <a:t>_</a:t>
            </a:r>
            <a:r>
              <a:rPr kumimoji="1" lang="ja-JP" altLang="en-US" sz="1400" b="1" u="sng" dirty="0">
                <a:latin typeface="Meiryo UI" panose="020B0604030504040204" pitchFamily="50" charset="-128"/>
                <a:ea typeface="Meiryo UI" panose="020B0604030504040204" pitchFamily="50" charset="-128"/>
              </a:rPr>
              <a:t>国保」としてお示しする</a:t>
            </a:r>
            <a:r>
              <a:rPr kumimoji="1" lang="ja-JP" altLang="en-US" sz="1400" dirty="0">
                <a:latin typeface="Meiryo UI" panose="020B0604030504040204" pitchFamily="50" charset="-128"/>
                <a:ea typeface="Meiryo UI" panose="020B0604030504040204" pitchFamily="50" charset="-128"/>
              </a:rPr>
              <a:t>。</a:t>
            </a:r>
          </a:p>
        </p:txBody>
      </p:sp>
      <p:sp>
        <p:nvSpPr>
          <p:cNvPr id="12" name="Rectangle 5">
            <a:extLst>
              <a:ext uri="{FF2B5EF4-FFF2-40B4-BE49-F238E27FC236}">
                <a16:creationId xmlns:a16="http://schemas.microsoft.com/office/drawing/2014/main" id="{A90A3884-6949-4F07-9304-1E7DF071172D}"/>
              </a:ext>
            </a:extLst>
          </p:cNvPr>
          <p:cNvSpPr txBox="1">
            <a:spLocks noChangeArrowheads="1"/>
          </p:cNvSpPr>
          <p:nvPr/>
        </p:nvSpPr>
        <p:spPr>
          <a:xfrm>
            <a:off x="101123" y="17929"/>
            <a:ext cx="8672400" cy="56477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177800" lvl="0" indent="-177800" eaLnBrk="1" hangingPunct="1">
              <a:buClr>
                <a:srgbClr val="002060"/>
              </a:buClr>
              <a:buNone/>
              <a:defRPr/>
            </a:pPr>
            <a:r>
              <a:rPr lang="ja-JP" altLang="en-US" b="0" kern="0">
                <a:latin typeface="Meiryo UI" panose="020B0604030504040204" pitchFamily="50" charset="-128"/>
                <a:ea typeface="Meiryo UI" panose="020B0604030504040204" pitchFamily="50" charset="-128"/>
              </a:rPr>
              <a:t>３</a:t>
            </a:r>
            <a:r>
              <a:rPr lang="ja-JP" altLang="en-US" sz="1400" b="0" kern="0">
                <a:latin typeface="Meiryo UI" panose="020B0604030504040204" pitchFamily="50" charset="-128"/>
                <a:ea typeface="Meiryo UI" panose="020B0604030504040204" pitchFamily="50" charset="-128"/>
              </a:rPr>
              <a:t>．</a:t>
            </a:r>
            <a:r>
              <a:rPr lang="ja-JP" altLang="en-US" sz="1400">
                <a:solidFill>
                  <a:prstClr val="black"/>
                </a:solidFill>
                <a:latin typeface="Meiryo UI" panose="020B0604030504040204" pitchFamily="50" charset="-128"/>
                <a:ea typeface="Meiryo UI" panose="020B0604030504040204" pitchFamily="50" charset="-128"/>
              </a:rPr>
              <a:t>検討・課題一覧（資料</a:t>
            </a:r>
            <a:r>
              <a:rPr lang="en-US" altLang="ja-JP" sz="1400">
                <a:solidFill>
                  <a:prstClr val="black"/>
                </a:solidFill>
                <a:latin typeface="Meiryo UI" panose="020B0604030504040204" pitchFamily="50" charset="-128"/>
                <a:ea typeface="Meiryo UI" panose="020B0604030504040204" pitchFamily="50" charset="-128"/>
              </a:rPr>
              <a:t>No.2 </a:t>
            </a:r>
            <a:r>
              <a:rPr lang="ja-JP" altLang="en-US" sz="1400">
                <a:solidFill>
                  <a:prstClr val="black"/>
                </a:solidFill>
                <a:latin typeface="Meiryo UI" panose="020B0604030504040204" pitchFamily="50" charset="-128"/>
                <a:ea typeface="Meiryo UI" panose="020B0604030504040204" pitchFamily="50" charset="-128"/>
              </a:rPr>
              <a:t>別紙</a:t>
            </a:r>
            <a:r>
              <a:rPr lang="en-US" altLang="ja-JP" sz="1400">
                <a:solidFill>
                  <a:prstClr val="black"/>
                </a:solidFill>
                <a:latin typeface="Meiryo UI" panose="020B0604030504040204" pitchFamily="50" charset="-128"/>
                <a:ea typeface="Meiryo UI" panose="020B0604030504040204" pitchFamily="50" charset="-128"/>
              </a:rPr>
              <a:t>1</a:t>
            </a:r>
            <a:r>
              <a:rPr lang="ja-JP" altLang="en-US" sz="1400">
                <a:solidFill>
                  <a:prstClr val="black"/>
                </a:solidFill>
                <a:latin typeface="Meiryo UI" panose="020B0604030504040204" pitchFamily="50" charset="-128"/>
                <a:ea typeface="Meiryo UI" panose="020B0604030504040204" pitchFamily="50" charset="-128"/>
              </a:rPr>
              <a:t>）</a:t>
            </a:r>
            <a:endParaRPr lang="ja-JP" altLang="en-US" kern="0">
              <a:latin typeface="Meiryo UI" panose="020B0604030504040204" pitchFamily="50" charset="-128"/>
              <a:ea typeface="Meiryo UI" panose="020B0604030504040204" pitchFamily="50" charset="-128"/>
            </a:endParaRPr>
          </a:p>
        </p:txBody>
      </p:sp>
      <p:sp>
        <p:nvSpPr>
          <p:cNvPr id="2" name="スライド番号プレースホルダー 4">
            <a:extLst>
              <a:ext uri="{FF2B5EF4-FFF2-40B4-BE49-F238E27FC236}">
                <a16:creationId xmlns:a16="http://schemas.microsoft.com/office/drawing/2014/main" id="{BADC395B-CA59-CBFC-6F85-EE7CC9382E49}"/>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6068344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ボックス 12">
            <a:extLst>
              <a:ext uri="{FF2B5EF4-FFF2-40B4-BE49-F238E27FC236}">
                <a16:creationId xmlns:a16="http://schemas.microsoft.com/office/drawing/2014/main" id="{F1A9C0B3-ADF5-4999-B34B-1A6C23E2DC6D}"/>
              </a:ext>
            </a:extLst>
          </p:cNvPr>
          <p:cNvSpPr txBox="1"/>
          <p:nvPr/>
        </p:nvSpPr>
        <p:spPr>
          <a:xfrm>
            <a:off x="321031" y="543321"/>
            <a:ext cx="8424936" cy="2246769"/>
          </a:xfrm>
          <a:prstGeom prst="rect">
            <a:avLst/>
          </a:prstGeom>
          <a:noFill/>
        </p:spPr>
        <p:txBody>
          <a:bodyPr wrap="square" rtlCol="0">
            <a:spAutoFit/>
          </a:bodyPr>
          <a:lstStyle/>
          <a:p>
            <a:pPr marL="182563" indent="-182563"/>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〇　本検討会では、以下の点についてご確認及びご審議いただきたい。</a:t>
            </a:r>
            <a:endParaRPr kumimoji="1" lang="en-US" altLang="ja-JP"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endParaRPr>
          </a:p>
          <a:p>
            <a:pPr marL="182563" indent="-182563"/>
            <a:endParaRPr lang="en-US" altLang="ja-JP" sz="1400" dirty="0">
              <a:latin typeface="Meiryo UI" panose="020B0604030504040204" pitchFamily="50" charset="-128"/>
              <a:ea typeface="Meiryo UI" panose="020B0604030504040204" pitchFamily="50" charset="-128"/>
            </a:endParaRPr>
          </a:p>
          <a:p>
            <a:pPr marL="355600" indent="-355600"/>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　　●</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r>
              <a:rPr kumimoji="1" lang="en-US" altLang="zh-TW"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r>
              <a:rPr kumimoji="1" lang="zh-TW"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資料</a:t>
            </a:r>
            <a:r>
              <a:rPr kumimoji="1" lang="en-US" altLang="zh-TW"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No.2】</a:t>
            </a:r>
            <a:r>
              <a:rPr kumimoji="1" lang="zh-TW"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第</a:t>
            </a:r>
            <a:r>
              <a:rPr kumimoji="1" lang="en-US" altLang="zh-TW"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1</a:t>
            </a:r>
            <a:r>
              <a:rPr kumimoji="1" lang="zh-TW"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回検討会</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」に</a:t>
            </a:r>
            <a:r>
              <a:rPr lang="ja-JP" altLang="en-US" sz="1400" b="1" u="sng" dirty="0">
                <a:latin typeface="Meiryo UI" panose="020B0604030504040204" pitchFamily="50" charset="-128"/>
                <a:ea typeface="Meiryo UI" panose="020B0604030504040204" pitchFamily="50" charset="-128"/>
              </a:rPr>
              <a:t>纏めた</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内容に疑義事項等がないか</a:t>
            </a:r>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ご確認いただ</a:t>
            </a:r>
            <a:r>
              <a:rPr kumimoji="1" lang="ja-JP" altLang="en-US" sz="1400" dirty="0">
                <a:latin typeface="Meiryo UI" panose="020B0604030504040204" pitchFamily="50" charset="-128"/>
                <a:ea typeface="Meiryo UI" panose="020B0604030504040204" pitchFamily="50" charset="-128"/>
              </a:rPr>
              <a:t>くとともに、</a:t>
            </a:r>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令和</a:t>
            </a:r>
            <a:r>
              <a:rPr lang="en-US" altLang="ja-JP" sz="1400" dirty="0">
                <a:latin typeface="Meiryo UI" panose="020B0604030504040204" pitchFamily="50" charset="-128"/>
                <a:ea typeface="Meiryo UI" panose="020B0604030504040204" pitchFamily="50" charset="-128"/>
              </a:rPr>
              <a:t>6</a:t>
            </a:r>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年</a:t>
            </a:r>
            <a:r>
              <a:rPr kumimoji="1" lang="en-US" altLang="ja-JP"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9</a:t>
            </a:r>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月上旬に控える全国意見照会に向けて、</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国保</a:t>
            </a:r>
            <a:r>
              <a:rPr lang="ja-JP" altLang="en-US" sz="1400" b="1" u="sng" dirty="0">
                <a:latin typeface="Meiryo UI" panose="020B0604030504040204" pitchFamily="50" charset="-128"/>
                <a:ea typeface="Meiryo UI" panose="020B0604030504040204" pitchFamily="50" charset="-128"/>
              </a:rPr>
              <a:t>標準仕様書</a:t>
            </a:r>
            <a:r>
              <a:rPr lang="en-US" altLang="ja-JP" sz="1400" b="1" u="sng" dirty="0">
                <a:latin typeface="Meiryo UI" panose="020B0604030504040204" pitchFamily="50" charset="-128"/>
                <a:ea typeface="Meiryo UI" panose="020B0604030504040204" pitchFamily="50" charset="-128"/>
              </a:rPr>
              <a:t>【</a:t>
            </a:r>
            <a:r>
              <a:rPr lang="ja-JP" altLang="en-US" sz="1400" b="1" u="sng" dirty="0">
                <a:latin typeface="Meiryo UI" panose="020B0604030504040204" pitchFamily="50" charset="-128"/>
                <a:ea typeface="Meiryo UI" panose="020B0604030504040204" pitchFamily="50" charset="-128"/>
              </a:rPr>
              <a:t>第</a:t>
            </a:r>
            <a:r>
              <a:rPr lang="en-US" altLang="ja-JP" sz="1400" b="1" u="sng" dirty="0">
                <a:latin typeface="Meiryo UI" panose="020B0604030504040204" pitchFamily="50" charset="-128"/>
                <a:ea typeface="Meiryo UI" panose="020B0604030504040204" pitchFamily="50" charset="-128"/>
              </a:rPr>
              <a:t>1.3</a:t>
            </a:r>
            <a:r>
              <a:rPr lang="ja-JP" altLang="en-US" sz="1400" b="1" u="sng" dirty="0">
                <a:latin typeface="Meiryo UI" panose="020B0604030504040204" pitchFamily="50" charset="-128"/>
                <a:ea typeface="Meiryo UI" panose="020B0604030504040204" pitchFamily="50" charset="-128"/>
              </a:rPr>
              <a:t>版</a:t>
            </a:r>
            <a:r>
              <a:rPr lang="en-US" altLang="ja-JP" sz="1400" b="1" u="sng" dirty="0">
                <a:latin typeface="Meiryo UI" panose="020B0604030504040204" pitchFamily="50" charset="-128"/>
                <a:ea typeface="Meiryo UI" panose="020B0604030504040204" pitchFamily="50" charset="-128"/>
              </a:rPr>
              <a:t>】</a:t>
            </a:r>
            <a:r>
              <a:rPr lang="ja-JP" altLang="en-US" sz="1400" b="1" u="sng" dirty="0">
                <a:latin typeface="Meiryo UI" panose="020B0604030504040204" pitchFamily="50" charset="-128"/>
                <a:ea typeface="Meiryo UI" panose="020B0604030504040204" pitchFamily="50" charset="-128"/>
              </a:rPr>
              <a:t>（案）</a:t>
            </a:r>
            <a:r>
              <a:rPr kumimoji="1" lang="ja-JP" altLang="en-US" sz="1400" dirty="0">
                <a:latin typeface="Meiryo UI" panose="020B0604030504040204" pitchFamily="50" charset="-128"/>
                <a:ea typeface="Meiryo UI" panose="020B0604030504040204" pitchFamily="50" charset="-128"/>
              </a:rPr>
              <a:t>について、ご審議いただきたい。</a:t>
            </a:r>
            <a:endParaRPr kumimoji="1" lang="en-US" altLang="ja-JP" sz="1400" dirty="0">
              <a:latin typeface="Meiryo UI" panose="020B0604030504040204" pitchFamily="50" charset="-128"/>
              <a:ea typeface="Meiryo UI" panose="020B0604030504040204" pitchFamily="50" charset="-128"/>
            </a:endParaRPr>
          </a:p>
          <a:p>
            <a:pPr marL="182563" indent="-182563"/>
            <a:endParaRPr lang="en-US" altLang="ja-JP"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endParaRPr>
          </a:p>
          <a:p>
            <a:pPr marL="355600" indent="-355600"/>
            <a:r>
              <a:rPr kumimoji="1" lang="ja-JP" altLang="en-US" sz="1400" dirty="0">
                <a:latin typeface="Meiryo UI" panose="020B0604030504040204" pitchFamily="50" charset="-128"/>
                <a:ea typeface="Meiryo UI" panose="020B0604030504040204" pitchFamily="50" charset="-128"/>
              </a:rPr>
              <a:t>　　●</a:t>
            </a:r>
            <a:r>
              <a:rPr kumimoji="1" lang="ja-JP" altLang="en-US" sz="1400" b="1" u="sng" dirty="0">
                <a:latin typeface="Meiryo UI" panose="020B0604030504040204" pitchFamily="50" charset="-128"/>
                <a:ea typeface="Meiryo UI" panose="020B0604030504040204" pitchFamily="50" charset="-128"/>
              </a:rPr>
              <a:t>「</a:t>
            </a:r>
            <a:r>
              <a:rPr kumimoji="1" lang="en-US" altLang="ja-JP" sz="1400" b="1" u="sng" dirty="0">
                <a:latin typeface="Meiryo UI" panose="020B0604030504040204" pitchFamily="50" charset="-128"/>
                <a:ea typeface="Meiryo UI" panose="020B0604030504040204" pitchFamily="50" charset="-128"/>
              </a:rPr>
              <a:t>【</a:t>
            </a:r>
            <a:r>
              <a:rPr kumimoji="1" lang="ja-JP" altLang="en-US" sz="1400" b="1" u="sng" dirty="0">
                <a:latin typeface="Meiryo UI" panose="020B0604030504040204" pitchFamily="50" charset="-128"/>
                <a:ea typeface="Meiryo UI" panose="020B0604030504040204" pitchFamily="50" charset="-128"/>
              </a:rPr>
              <a:t>資料</a:t>
            </a:r>
            <a:r>
              <a:rPr kumimoji="1" lang="en-US" altLang="ja-JP" sz="1400" b="1" u="sng" dirty="0">
                <a:latin typeface="Meiryo UI" panose="020B0604030504040204" pitchFamily="50" charset="-128"/>
                <a:ea typeface="Meiryo UI" panose="020B0604030504040204" pitchFamily="50" charset="-128"/>
              </a:rPr>
              <a:t>No.2</a:t>
            </a:r>
            <a:r>
              <a:rPr kumimoji="1" lang="ja-JP" altLang="en-US" sz="1400" b="1" u="sng" dirty="0">
                <a:latin typeface="Meiryo UI" panose="020B0604030504040204" pitchFamily="50" charset="-128"/>
                <a:ea typeface="Meiryo UI" panose="020B0604030504040204" pitchFamily="50" charset="-128"/>
              </a:rPr>
              <a:t>別紙</a:t>
            </a:r>
            <a:r>
              <a:rPr kumimoji="1" lang="en-US" altLang="ja-JP" sz="1400" b="1" u="sng" dirty="0">
                <a:latin typeface="Meiryo UI" panose="020B0604030504040204" pitchFamily="50" charset="-128"/>
                <a:ea typeface="Meiryo UI" panose="020B0604030504040204" pitchFamily="50" charset="-128"/>
              </a:rPr>
              <a:t>1】</a:t>
            </a:r>
            <a:r>
              <a:rPr kumimoji="1" lang="ja-JP" altLang="en-US" sz="1400" b="1" u="sng" dirty="0">
                <a:latin typeface="Meiryo UI" panose="020B0604030504040204" pitchFamily="50" charset="-128"/>
                <a:ea typeface="Meiryo UI" panose="020B0604030504040204" pitchFamily="50" charset="-128"/>
              </a:rPr>
              <a:t>検討・課題事項一覧</a:t>
            </a:r>
            <a:r>
              <a:rPr kumimoji="1" lang="en-US" altLang="ja-JP" sz="1400" b="1" u="sng" dirty="0">
                <a:latin typeface="Meiryo UI" panose="020B0604030504040204" pitchFamily="50" charset="-128"/>
                <a:ea typeface="Meiryo UI" panose="020B0604030504040204" pitchFamily="50" charset="-128"/>
              </a:rPr>
              <a:t>_</a:t>
            </a:r>
            <a:r>
              <a:rPr kumimoji="1" lang="ja-JP" altLang="en-US" sz="1400" b="1" u="sng" dirty="0">
                <a:latin typeface="Meiryo UI" panose="020B0604030504040204" pitchFamily="50" charset="-128"/>
                <a:ea typeface="Meiryo UI" panose="020B0604030504040204" pitchFamily="50" charset="-128"/>
              </a:rPr>
              <a:t>国保」の内容に疑義事項等がないか</a:t>
            </a:r>
            <a:r>
              <a:rPr kumimoji="1" lang="ja-JP" altLang="en-US" sz="1400" dirty="0">
                <a:latin typeface="Meiryo UI" panose="020B0604030504040204" pitchFamily="50" charset="-128"/>
                <a:ea typeface="Meiryo UI" panose="020B0604030504040204" pitchFamily="50" charset="-128"/>
              </a:rPr>
              <a:t>ご確認いただくとともに、令和</a:t>
            </a:r>
            <a:r>
              <a:rPr kumimoji="1" lang="en-US" altLang="ja-JP" sz="1400" dirty="0">
                <a:latin typeface="Meiryo UI" panose="020B0604030504040204" pitchFamily="50" charset="-128"/>
                <a:ea typeface="Meiryo UI" panose="020B0604030504040204" pitchFamily="50" charset="-128"/>
              </a:rPr>
              <a:t>6</a:t>
            </a:r>
            <a:r>
              <a:rPr kumimoji="1" lang="ja-JP" altLang="en-US" sz="1400" dirty="0">
                <a:latin typeface="Meiryo UI" panose="020B0604030504040204" pitchFamily="50" charset="-128"/>
                <a:ea typeface="Meiryo UI" panose="020B0604030504040204" pitchFamily="50" charset="-128"/>
              </a:rPr>
              <a:t>年</a:t>
            </a:r>
            <a:r>
              <a:rPr kumimoji="1" lang="en-US" altLang="ja-JP" sz="1400" dirty="0">
                <a:latin typeface="Meiryo UI" panose="020B0604030504040204" pitchFamily="50" charset="-128"/>
                <a:ea typeface="Meiryo UI" panose="020B0604030504040204" pitchFamily="50" charset="-128"/>
              </a:rPr>
              <a:t>9</a:t>
            </a:r>
            <a:r>
              <a:rPr kumimoji="1" lang="ja-JP" altLang="en-US" sz="1400" dirty="0">
                <a:latin typeface="Meiryo UI" panose="020B0604030504040204" pitchFamily="50" charset="-128"/>
                <a:ea typeface="Meiryo UI" panose="020B0604030504040204" pitchFamily="50" charset="-128"/>
              </a:rPr>
              <a:t>月中旬以降、</a:t>
            </a:r>
            <a:r>
              <a:rPr kumimoji="1" lang="ja-JP" altLang="en-US" sz="1400" b="1" u="sng" dirty="0">
                <a:latin typeface="Meiryo UI" panose="020B0604030504040204" pitchFamily="50" charset="-128"/>
                <a:ea typeface="Meiryo UI" panose="020B0604030504040204" pitchFamily="50" charset="-128"/>
              </a:rPr>
              <a:t>残事項について引き続き事務局にて対応を進める</a:t>
            </a:r>
            <a:r>
              <a:rPr kumimoji="1" lang="ja-JP" altLang="en-US" sz="1400" dirty="0">
                <a:latin typeface="Meiryo UI" panose="020B0604030504040204" pitchFamily="50" charset="-128"/>
                <a:ea typeface="Meiryo UI" panose="020B0604030504040204" pitchFamily="50" charset="-128"/>
              </a:rPr>
              <a:t>旨について、ご審議いただきたい。</a:t>
            </a:r>
            <a:endParaRPr kumimoji="1" lang="en-US" altLang="ja-JP" sz="1400" dirty="0">
              <a:latin typeface="Meiryo UI" panose="020B0604030504040204" pitchFamily="50" charset="-128"/>
              <a:ea typeface="Meiryo UI" panose="020B0604030504040204" pitchFamily="50" charset="-128"/>
            </a:endParaRPr>
          </a:p>
          <a:p>
            <a:pPr marL="355600" indent="-355600"/>
            <a:endParaRPr lang="en-US" altLang="ja-JP" sz="1400" dirty="0">
              <a:latin typeface="Meiryo UI" panose="020B0604030504040204" pitchFamily="50" charset="-128"/>
              <a:ea typeface="Meiryo UI" panose="020B0604030504040204" pitchFamily="50" charset="-128"/>
            </a:endParaRPr>
          </a:p>
          <a:p>
            <a:pPr marL="355600" indent="-355600"/>
            <a:endParaRPr lang="en-US" altLang="ja-JP" sz="1400" dirty="0">
              <a:latin typeface="Meiryo UI" panose="020B0604030504040204" pitchFamily="50" charset="-128"/>
              <a:ea typeface="Meiryo UI" panose="020B0604030504040204" pitchFamily="50" charset="-128"/>
            </a:endParaRPr>
          </a:p>
          <a:p>
            <a:pPr marL="355600" indent="-355600"/>
            <a:r>
              <a:rPr kumimoji="1" lang="ja-JP" altLang="en-US" sz="1400" i="0"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rPr>
              <a:t>〇　なお、本検討会の資料に関してご意見がある場合は、</a:t>
            </a:r>
            <a:r>
              <a:rPr kumimoji="1" lang="ja-JP" altLang="en-US" sz="1400" b="1" i="0" u="sng"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rPr>
              <a:t>令和</a:t>
            </a:r>
            <a:r>
              <a:rPr kumimoji="1" lang="en-US" altLang="ja-JP" sz="1400" b="1" i="0" u="sng"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rPr>
              <a:t>6</a:t>
            </a:r>
            <a:r>
              <a:rPr kumimoji="1" lang="ja-JP" altLang="en-US" sz="1400" b="1" i="0" u="sng"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rPr>
              <a:t>年</a:t>
            </a:r>
            <a:r>
              <a:rPr kumimoji="1" lang="en-US" altLang="ja-JP" sz="1400" b="1" i="0" u="sng"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rPr>
              <a:t>8</a:t>
            </a:r>
            <a:r>
              <a:rPr kumimoji="1" lang="ja-JP" altLang="en-US" sz="1400" b="1" i="0" u="sng"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rPr>
              <a:t>月</a:t>
            </a:r>
            <a:r>
              <a:rPr kumimoji="1" lang="en-US" altLang="ja-JP" sz="1400" b="1" i="0" u="sng"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rPr>
              <a:t>26</a:t>
            </a:r>
            <a:r>
              <a:rPr kumimoji="1" lang="ja-JP" altLang="en-US" sz="1400" b="1" i="0" u="sng"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rPr>
              <a:t>日までに事務局へご連絡いただきたい。</a:t>
            </a:r>
            <a:endParaRPr kumimoji="1" lang="en-US" altLang="ja-JP" sz="1400" b="1" u="sng" dirty="0">
              <a:solidFill>
                <a:srgbClr val="FF0000"/>
              </a:solidFill>
              <a:latin typeface="Meiryo UI" panose="020B0604030504040204" pitchFamily="50" charset="-128"/>
              <a:ea typeface="Meiryo UI" panose="020B0604030504040204" pitchFamily="50" charset="-128"/>
            </a:endParaRPr>
          </a:p>
        </p:txBody>
      </p:sp>
      <p:sp>
        <p:nvSpPr>
          <p:cNvPr id="12" name="Rectangle 5">
            <a:extLst>
              <a:ext uri="{FF2B5EF4-FFF2-40B4-BE49-F238E27FC236}">
                <a16:creationId xmlns:a16="http://schemas.microsoft.com/office/drawing/2014/main" id="{A90A3884-6949-4F07-9304-1E7DF071172D}"/>
              </a:ext>
            </a:extLst>
          </p:cNvPr>
          <p:cNvSpPr txBox="1">
            <a:spLocks noChangeArrowheads="1"/>
          </p:cNvSpPr>
          <p:nvPr/>
        </p:nvSpPr>
        <p:spPr>
          <a:xfrm>
            <a:off x="101123" y="17929"/>
            <a:ext cx="8672400" cy="56477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177800" lvl="0" indent="-177800" eaLnBrk="1" hangingPunct="1">
              <a:buClr>
                <a:srgbClr val="002060"/>
              </a:buClr>
              <a:buNone/>
              <a:defRPr/>
            </a:pPr>
            <a:r>
              <a:rPr lang="ja-JP" altLang="en-US" b="0" kern="0">
                <a:latin typeface="Meiryo UI" panose="020B0604030504040204" pitchFamily="50" charset="-128"/>
                <a:ea typeface="Meiryo UI" panose="020B0604030504040204" pitchFamily="50" charset="-128"/>
              </a:rPr>
              <a:t>４</a:t>
            </a:r>
            <a:r>
              <a:rPr lang="ja-JP" altLang="en-US" sz="1400" b="0" kern="0">
                <a:latin typeface="Meiryo UI" panose="020B0604030504040204" pitchFamily="50" charset="-128"/>
                <a:ea typeface="Meiryo UI" panose="020B0604030504040204" pitchFamily="50" charset="-128"/>
              </a:rPr>
              <a:t>．</a:t>
            </a:r>
            <a:r>
              <a:rPr lang="ja-JP" altLang="en-US" sz="1400">
                <a:solidFill>
                  <a:prstClr val="black"/>
                </a:solidFill>
                <a:latin typeface="Meiryo UI" panose="020B0604030504040204" pitchFamily="50" charset="-128"/>
                <a:ea typeface="Meiryo UI" panose="020B0604030504040204" pitchFamily="50" charset="-128"/>
              </a:rPr>
              <a:t>本検討会の審議内容</a:t>
            </a:r>
            <a:endParaRPr lang="ja-JP" altLang="en-US" kern="0">
              <a:latin typeface="Meiryo UI" panose="020B0604030504040204" pitchFamily="50" charset="-128"/>
              <a:ea typeface="Meiryo UI" panose="020B0604030504040204" pitchFamily="50" charset="-128"/>
            </a:endParaRPr>
          </a:p>
        </p:txBody>
      </p:sp>
      <p:sp>
        <p:nvSpPr>
          <p:cNvPr id="2" name="スライド番号プレースホルダー 4">
            <a:extLst>
              <a:ext uri="{FF2B5EF4-FFF2-40B4-BE49-F238E27FC236}">
                <a16:creationId xmlns:a16="http://schemas.microsoft.com/office/drawing/2014/main" id="{B754DDA8-78A6-38BA-91D3-4AEC918D5C6A}"/>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70881071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テキスト ボックス 25">
            <a:extLst>
              <a:ext uri="{FF2B5EF4-FFF2-40B4-BE49-F238E27FC236}">
                <a16:creationId xmlns:a16="http://schemas.microsoft.com/office/drawing/2014/main" id="{14F038D0-BBDE-4736-8789-B2B6B8F9F93D}"/>
              </a:ext>
            </a:extLst>
          </p:cNvPr>
          <p:cNvSpPr txBox="1"/>
          <p:nvPr/>
        </p:nvSpPr>
        <p:spPr>
          <a:xfrm>
            <a:off x="321031" y="543321"/>
            <a:ext cx="8424936" cy="738664"/>
          </a:xfrm>
          <a:prstGeom prst="rect">
            <a:avLst/>
          </a:prstGeom>
          <a:noFill/>
        </p:spPr>
        <p:txBody>
          <a:bodyPr wrap="square" rtlCol="0">
            <a:spAutoFit/>
          </a:bodyPr>
          <a:lstStyle/>
          <a:p>
            <a:r>
              <a:rPr kumimoji="1" lang="ja-JP" altLang="en-US" sz="1400" dirty="0">
                <a:latin typeface="Meiryo UI" panose="020B0604030504040204" pitchFamily="50" charset="-128"/>
                <a:ea typeface="Meiryo UI" panose="020B0604030504040204" pitchFamily="50" charset="-128"/>
              </a:rPr>
              <a:t>〇　今後の国保標準仕様書</a:t>
            </a:r>
            <a:r>
              <a:rPr kumimoji="1" lang="en-US" altLang="ja-JP" sz="1400"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第</a:t>
            </a:r>
            <a:r>
              <a:rPr kumimoji="1" lang="en-US" altLang="ja-JP" sz="1400" dirty="0">
                <a:latin typeface="Meiryo UI" panose="020B0604030504040204" pitchFamily="50" charset="-128"/>
                <a:ea typeface="Meiryo UI" panose="020B0604030504040204" pitchFamily="50" charset="-128"/>
              </a:rPr>
              <a:t>1.3</a:t>
            </a:r>
            <a:r>
              <a:rPr kumimoji="1" lang="ja-JP" altLang="en-US" sz="1400" dirty="0">
                <a:latin typeface="Meiryo UI" panose="020B0604030504040204" pitchFamily="50" charset="-128"/>
                <a:ea typeface="Meiryo UI" panose="020B0604030504040204" pitchFamily="50" charset="-128"/>
              </a:rPr>
              <a:t>版</a:t>
            </a:r>
            <a:r>
              <a:rPr kumimoji="1" lang="en-US" altLang="ja-JP" sz="1400"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（案）の決定プロセスは以下の通りとさせていただきたい。</a:t>
            </a:r>
          </a:p>
          <a:p>
            <a:pPr marL="182563" indent="-182563"/>
            <a:r>
              <a:rPr kumimoji="1" lang="ja-JP" altLang="en-US" sz="1400" dirty="0">
                <a:latin typeface="Meiryo UI" panose="020B0604030504040204" pitchFamily="50" charset="-128"/>
                <a:ea typeface="Meiryo UI" panose="020B0604030504040204" pitchFamily="50" charset="-128"/>
              </a:rPr>
              <a:t>〇　なお、本検討会にて新たな疑義事項が追加された場合は、疑義事項の内容に応じて、検討会の場に</a:t>
            </a:r>
            <a:r>
              <a:rPr lang="ja-JP" altLang="en-US" sz="1400" dirty="0">
                <a:latin typeface="Meiryo UI" panose="020B0604030504040204" pitchFamily="50" charset="-128"/>
                <a:ea typeface="Meiryo UI" panose="020B0604030504040204" pitchFamily="50" charset="-128"/>
              </a:rPr>
              <a:t>おいて取り扱いを議論し</a:t>
            </a:r>
            <a:r>
              <a:rPr kumimoji="1" lang="ja-JP" altLang="en-US" sz="1400" dirty="0">
                <a:latin typeface="Meiryo UI" panose="020B0604030504040204" pitchFamily="50" charset="-128"/>
                <a:ea typeface="Meiryo UI" panose="020B0604030504040204" pitchFamily="50" charset="-128"/>
              </a:rPr>
              <a:t>、座長に決議をとっていただくこととしたい。</a:t>
            </a:r>
          </a:p>
        </p:txBody>
      </p:sp>
      <p:sp>
        <p:nvSpPr>
          <p:cNvPr id="6" name="矢印: 五方向 5">
            <a:extLst>
              <a:ext uri="{FF2B5EF4-FFF2-40B4-BE49-F238E27FC236}">
                <a16:creationId xmlns:a16="http://schemas.microsoft.com/office/drawing/2014/main" id="{4AEED13B-8C74-4141-827E-10532DCDECFB}"/>
              </a:ext>
            </a:extLst>
          </p:cNvPr>
          <p:cNvSpPr/>
          <p:nvPr/>
        </p:nvSpPr>
        <p:spPr bwMode="auto">
          <a:xfrm>
            <a:off x="642796" y="1633585"/>
            <a:ext cx="7813141" cy="344488"/>
          </a:xfrm>
          <a:prstGeom prst="homePlate">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defTabSz="914400" eaLnBrk="1" fontAlgn="auto" latinLnBrk="0" hangingPunct="1">
              <a:lnSpc>
                <a:spcPct val="100000"/>
              </a:lnSpc>
              <a:spcBef>
                <a:spcPts val="0"/>
              </a:spcBef>
              <a:spcAft>
                <a:spcPts val="0"/>
              </a:spcAft>
              <a:buClrTx/>
              <a:buSzTx/>
              <a:buFontTx/>
              <a:buNone/>
              <a:tabLst/>
              <a:defRPr/>
            </a:pPr>
            <a:r>
              <a:rPr kumimoji="0" lang="ja-JP" altLang="en-US" sz="1600" b="0" i="0" u="none" strike="noStrike" kern="0" cap="none" spc="0" normalizeH="0" baseline="0" noProof="0">
                <a:ln>
                  <a:noFill/>
                </a:ln>
                <a:solidFill>
                  <a:schemeClr val="bg1"/>
                </a:solidFill>
                <a:effectLst/>
                <a:uLnTx/>
                <a:uFillTx/>
                <a:latin typeface="Meiryo UI" panose="020B0604030504040204" pitchFamily="50" charset="-128"/>
                <a:ea typeface="Meiryo UI" panose="020B0604030504040204" pitchFamily="50" charset="-128"/>
                <a:cs typeface="Meiryo UI" panose="020B0604030504040204" pitchFamily="50" charset="-128"/>
              </a:rPr>
              <a:t>　①　第</a:t>
            </a:r>
            <a:r>
              <a:rPr kumimoji="0" lang="en-US" altLang="ja-JP" sz="1600" b="0" i="0" u="none" strike="noStrike" kern="0" cap="none" spc="0" normalizeH="0" baseline="0" noProof="0">
                <a:ln>
                  <a:noFill/>
                </a:ln>
                <a:solidFill>
                  <a:schemeClr val="bg1"/>
                </a:solidFill>
                <a:effectLst/>
                <a:uLnTx/>
                <a:uFillTx/>
                <a:latin typeface="Meiryo UI" panose="020B0604030504040204" pitchFamily="50" charset="-128"/>
                <a:ea typeface="Meiryo UI" panose="020B0604030504040204" pitchFamily="50" charset="-128"/>
                <a:cs typeface="Meiryo UI" panose="020B0604030504040204" pitchFamily="50" charset="-128"/>
              </a:rPr>
              <a:t>1</a:t>
            </a:r>
            <a:r>
              <a:rPr kumimoji="0" lang="ja-JP" altLang="en-US" sz="1600" b="0" i="0" u="none" strike="noStrike" kern="0" cap="none" spc="0" normalizeH="0" baseline="0" noProof="0">
                <a:ln>
                  <a:noFill/>
                </a:ln>
                <a:solidFill>
                  <a:schemeClr val="bg1"/>
                </a:solidFill>
                <a:effectLst/>
                <a:uLnTx/>
                <a:uFillTx/>
                <a:latin typeface="Meiryo UI" panose="020B0604030504040204" pitchFamily="50" charset="-128"/>
                <a:ea typeface="Meiryo UI" panose="020B0604030504040204" pitchFamily="50" charset="-128"/>
                <a:cs typeface="Meiryo UI" panose="020B0604030504040204" pitchFamily="50" charset="-128"/>
              </a:rPr>
              <a:t>回検討会</a:t>
            </a:r>
            <a:r>
              <a:rPr lang="ja-JP" altLang="en-US" sz="1600">
                <a:latin typeface="Meiryo UI" panose="020B0604030504040204" pitchFamily="50" charset="-128"/>
                <a:ea typeface="Meiryo UI" panose="020B0604030504040204" pitchFamily="50" charset="-128"/>
                <a:cs typeface="Meiryo UI" panose="020B0604030504040204" pitchFamily="50" charset="-128"/>
              </a:rPr>
              <a:t>（資料</a:t>
            </a:r>
            <a:r>
              <a:rPr lang="en-US" altLang="ja-JP" sz="1600">
                <a:latin typeface="Meiryo UI" panose="020B0604030504040204" pitchFamily="50" charset="-128"/>
                <a:ea typeface="Meiryo UI" panose="020B0604030504040204" pitchFamily="50" charset="-128"/>
                <a:cs typeface="Meiryo UI" panose="020B0604030504040204" pitchFamily="50" charset="-128"/>
              </a:rPr>
              <a:t>No.2</a:t>
            </a:r>
            <a:r>
              <a:rPr lang="ja-JP" altLang="en-US" sz="1600">
                <a:latin typeface="Meiryo UI" panose="020B0604030504040204" pitchFamily="50" charset="-128"/>
                <a:ea typeface="Meiryo UI" panose="020B0604030504040204" pitchFamily="50" charset="-128"/>
                <a:cs typeface="Meiryo UI" panose="020B0604030504040204" pitchFamily="50" charset="-128"/>
              </a:rPr>
              <a:t>）</a:t>
            </a:r>
            <a:endParaRPr kumimoji="0" lang="ja-JP" altLang="en-US" sz="16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矢印: 五方向 7">
            <a:extLst>
              <a:ext uri="{FF2B5EF4-FFF2-40B4-BE49-F238E27FC236}">
                <a16:creationId xmlns:a16="http://schemas.microsoft.com/office/drawing/2014/main" id="{5D1EB9EB-1082-449F-931F-81A11C8253C5}"/>
              </a:ext>
            </a:extLst>
          </p:cNvPr>
          <p:cNvSpPr/>
          <p:nvPr/>
        </p:nvSpPr>
        <p:spPr bwMode="auto">
          <a:xfrm>
            <a:off x="642795" y="2966822"/>
            <a:ext cx="7813141" cy="344488"/>
          </a:xfrm>
          <a:prstGeom prst="homePlate">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0" lang="ja-JP" altLang="en-US" sz="1600" kern="0" dirty="0">
                <a:solidFill>
                  <a:schemeClr val="bg1"/>
                </a:solidFill>
                <a:latin typeface="Meiryo UI" panose="020B0604030504040204" pitchFamily="50" charset="-128"/>
                <a:ea typeface="Meiryo UI" panose="020B0604030504040204" pitchFamily="50" charset="-128"/>
              </a:rPr>
              <a:t>　②　</a:t>
            </a:r>
            <a:r>
              <a:rPr kumimoji="0" lang="zh-TW" altLang="en-US" sz="1600" kern="0" dirty="0">
                <a:solidFill>
                  <a:schemeClr val="bg1"/>
                </a:solidFill>
                <a:latin typeface="Meiryo UI" panose="020B0604030504040204" pitchFamily="50" charset="-128"/>
                <a:ea typeface="Meiryo UI" panose="020B0604030504040204" pitchFamily="50" charset="-128"/>
              </a:rPr>
              <a:t>標準仕様書</a:t>
            </a:r>
            <a:r>
              <a:rPr kumimoji="0" lang="en-US" altLang="ja-JP" sz="1600" kern="0" dirty="0">
                <a:solidFill>
                  <a:schemeClr val="bg1"/>
                </a:solidFill>
                <a:latin typeface="Meiryo UI" panose="020B0604030504040204" pitchFamily="50" charset="-128"/>
                <a:ea typeface="Meiryo UI" panose="020B0604030504040204" pitchFamily="50" charset="-128"/>
              </a:rPr>
              <a:t>【</a:t>
            </a:r>
            <a:r>
              <a:rPr kumimoji="0" lang="ja-JP" altLang="en-US" sz="1600" kern="0" dirty="0">
                <a:solidFill>
                  <a:schemeClr val="bg1"/>
                </a:solidFill>
                <a:latin typeface="Meiryo UI" panose="020B0604030504040204" pitchFamily="50" charset="-128"/>
                <a:ea typeface="Meiryo UI" panose="020B0604030504040204" pitchFamily="50" charset="-128"/>
              </a:rPr>
              <a:t>第</a:t>
            </a:r>
            <a:r>
              <a:rPr kumimoji="0" lang="en-US" altLang="ja-JP" sz="1600" kern="0" dirty="0">
                <a:solidFill>
                  <a:schemeClr val="bg1"/>
                </a:solidFill>
                <a:latin typeface="Meiryo UI" panose="020B0604030504040204" pitchFamily="50" charset="-128"/>
                <a:ea typeface="Meiryo UI" panose="020B0604030504040204" pitchFamily="50" charset="-128"/>
              </a:rPr>
              <a:t>1.3</a:t>
            </a:r>
            <a:r>
              <a:rPr kumimoji="0" lang="ja-JP" altLang="en-US" sz="1600" kern="0" dirty="0">
                <a:solidFill>
                  <a:schemeClr val="bg1"/>
                </a:solidFill>
                <a:latin typeface="Meiryo UI" panose="020B0604030504040204" pitchFamily="50" charset="-128"/>
                <a:ea typeface="Meiryo UI" panose="020B0604030504040204" pitchFamily="50" charset="-128"/>
              </a:rPr>
              <a:t>版</a:t>
            </a:r>
            <a:r>
              <a:rPr kumimoji="0" lang="en-US" altLang="ja-JP" sz="1600" kern="0" dirty="0">
                <a:solidFill>
                  <a:schemeClr val="bg1"/>
                </a:solidFill>
                <a:latin typeface="Meiryo UI" panose="020B0604030504040204" pitchFamily="50" charset="-128"/>
                <a:ea typeface="Meiryo UI" panose="020B0604030504040204" pitchFamily="50" charset="-128"/>
              </a:rPr>
              <a:t>】</a:t>
            </a:r>
            <a:r>
              <a:rPr kumimoji="0" lang="zh-TW" altLang="en-US" sz="1600" kern="0" dirty="0">
                <a:solidFill>
                  <a:schemeClr val="bg1"/>
                </a:solidFill>
                <a:latin typeface="Meiryo UI" panose="020B0604030504040204" pitchFamily="50" charset="-128"/>
                <a:ea typeface="Meiryo UI" panose="020B0604030504040204" pitchFamily="50" charset="-128"/>
              </a:rPr>
              <a:t>（案）（</a:t>
            </a:r>
            <a:r>
              <a:rPr kumimoji="0" lang="ja-JP" altLang="en-US" sz="1600" kern="0" dirty="0">
                <a:solidFill>
                  <a:schemeClr val="bg1"/>
                </a:solidFill>
                <a:latin typeface="Meiryo UI" panose="020B0604030504040204" pitchFamily="50" charset="-128"/>
                <a:ea typeface="Meiryo UI" panose="020B0604030504040204" pitchFamily="50" charset="-128"/>
              </a:rPr>
              <a:t>資料</a:t>
            </a:r>
            <a:r>
              <a:rPr kumimoji="0" lang="en-US" altLang="ja-JP" sz="1600" kern="0" dirty="0">
                <a:solidFill>
                  <a:schemeClr val="bg1"/>
                </a:solidFill>
                <a:latin typeface="Meiryo UI" panose="020B0604030504040204" pitchFamily="50" charset="-128"/>
                <a:ea typeface="Meiryo UI" panose="020B0604030504040204" pitchFamily="50" charset="-128"/>
              </a:rPr>
              <a:t>No.3</a:t>
            </a:r>
            <a:r>
              <a:rPr kumimoji="0" lang="zh-TW" altLang="en-US" sz="1600" kern="0" dirty="0">
                <a:solidFill>
                  <a:schemeClr val="bg1"/>
                </a:solidFill>
                <a:latin typeface="Meiryo UI" panose="020B0604030504040204" pitchFamily="50" charset="-128"/>
                <a:ea typeface="Meiryo UI" panose="020B0604030504040204" pitchFamily="50" charset="-128"/>
              </a:rPr>
              <a:t>）</a:t>
            </a:r>
            <a:endParaRPr kumimoji="0" lang="ja-JP" altLang="en-US" sz="1600" kern="0" dirty="0">
              <a:solidFill>
                <a:schemeClr val="bg1"/>
              </a:solidFill>
              <a:latin typeface="Meiryo UI" panose="020B0604030504040204" pitchFamily="50" charset="-128"/>
              <a:ea typeface="Meiryo UI" panose="020B0604030504040204" pitchFamily="50" charset="-128"/>
            </a:endParaRPr>
          </a:p>
        </p:txBody>
      </p:sp>
      <p:sp>
        <p:nvSpPr>
          <p:cNvPr id="9" name="矢印: 五方向 8">
            <a:extLst>
              <a:ext uri="{FF2B5EF4-FFF2-40B4-BE49-F238E27FC236}">
                <a16:creationId xmlns:a16="http://schemas.microsoft.com/office/drawing/2014/main" id="{07568617-2870-464A-9595-9038AF4CC205}"/>
              </a:ext>
            </a:extLst>
          </p:cNvPr>
          <p:cNvSpPr/>
          <p:nvPr/>
        </p:nvSpPr>
        <p:spPr bwMode="auto">
          <a:xfrm>
            <a:off x="642796" y="4328581"/>
            <a:ext cx="7813140" cy="344488"/>
          </a:xfrm>
          <a:prstGeom prst="homePlate">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0" lang="ja-JP" altLang="en-US" sz="1600" kern="0">
                <a:solidFill>
                  <a:schemeClr val="bg1"/>
                </a:solidFill>
                <a:latin typeface="Meiryo UI" panose="020B0604030504040204" pitchFamily="50" charset="-128"/>
                <a:ea typeface="Meiryo UI" panose="020B0604030504040204" pitchFamily="50" charset="-128"/>
              </a:rPr>
              <a:t>　③　検討・課題一覧（資料</a:t>
            </a:r>
            <a:r>
              <a:rPr kumimoji="0" lang="en-US" altLang="ja-JP" sz="1600" kern="0">
                <a:solidFill>
                  <a:schemeClr val="bg1"/>
                </a:solidFill>
                <a:latin typeface="Meiryo UI" panose="020B0604030504040204" pitchFamily="50" charset="-128"/>
                <a:ea typeface="Meiryo UI" panose="020B0604030504040204" pitchFamily="50" charset="-128"/>
              </a:rPr>
              <a:t>No.2 </a:t>
            </a:r>
            <a:r>
              <a:rPr kumimoji="0" lang="ja-JP" altLang="en-US" sz="1600" kern="0">
                <a:solidFill>
                  <a:schemeClr val="bg1"/>
                </a:solidFill>
                <a:latin typeface="Meiryo UI" panose="020B0604030504040204" pitchFamily="50" charset="-128"/>
                <a:ea typeface="Meiryo UI" panose="020B0604030504040204" pitchFamily="50" charset="-128"/>
              </a:rPr>
              <a:t>別紙</a:t>
            </a:r>
            <a:r>
              <a:rPr kumimoji="0" lang="en-US" altLang="ja-JP" sz="1600" kern="0">
                <a:solidFill>
                  <a:schemeClr val="bg1"/>
                </a:solidFill>
                <a:latin typeface="Meiryo UI" panose="020B0604030504040204" pitchFamily="50" charset="-128"/>
                <a:ea typeface="Meiryo UI" panose="020B0604030504040204" pitchFamily="50" charset="-128"/>
              </a:rPr>
              <a:t>1</a:t>
            </a:r>
            <a:r>
              <a:rPr kumimoji="0" lang="ja-JP" altLang="en-US" sz="1600" kern="0">
                <a:solidFill>
                  <a:schemeClr val="bg1"/>
                </a:solidFill>
                <a:latin typeface="Meiryo UI" panose="020B0604030504040204" pitchFamily="50" charset="-128"/>
                <a:ea typeface="Meiryo UI" panose="020B0604030504040204" pitchFamily="50" charset="-128"/>
              </a:rPr>
              <a:t>）</a:t>
            </a:r>
          </a:p>
        </p:txBody>
      </p:sp>
      <p:pic>
        <p:nvPicPr>
          <p:cNvPr id="10" name="図 9" descr="ロゴ, 会社名&#10;&#10;自動的に生成された説明">
            <a:extLst>
              <a:ext uri="{FF2B5EF4-FFF2-40B4-BE49-F238E27FC236}">
                <a16:creationId xmlns:a16="http://schemas.microsoft.com/office/drawing/2014/main" id="{F05D0380-CEC9-45ED-A07E-3002F3832970}"/>
              </a:ext>
            </a:extLst>
          </p:cNvPr>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1855165" y="2141041"/>
            <a:ext cx="275535" cy="238949"/>
          </a:xfrm>
          <a:prstGeom prst="rect">
            <a:avLst/>
          </a:prstGeom>
        </p:spPr>
      </p:pic>
      <p:sp>
        <p:nvSpPr>
          <p:cNvPr id="11" name="テキスト ボックス 10">
            <a:extLst>
              <a:ext uri="{FF2B5EF4-FFF2-40B4-BE49-F238E27FC236}">
                <a16:creationId xmlns:a16="http://schemas.microsoft.com/office/drawing/2014/main" id="{8F5337A6-2EFE-4EB3-97D5-DC3D3F45D0B8}"/>
              </a:ext>
            </a:extLst>
          </p:cNvPr>
          <p:cNvSpPr txBox="1"/>
          <p:nvPr/>
        </p:nvSpPr>
        <p:spPr>
          <a:xfrm>
            <a:off x="2088497" y="2104762"/>
            <a:ext cx="6785996" cy="738664"/>
          </a:xfrm>
          <a:prstGeom prst="rect">
            <a:avLst/>
          </a:prstGeom>
          <a:noFill/>
        </p:spPr>
        <p:txBody>
          <a:bodyPr wrap="square">
            <a:spAutoFit/>
          </a:bodyPr>
          <a:lstStyle/>
          <a:p>
            <a:r>
              <a:rPr kumimoji="0" lang="ja-JP" altLang="en-US" sz="1400" i="0" u="none" strike="noStrike" kern="1200" cap="none" spc="0" normalizeH="0" baseline="0" noProof="0">
                <a:ln>
                  <a:noFill/>
                </a:ln>
                <a:effectLst/>
                <a:uLnTx/>
                <a:uFillTx/>
                <a:latin typeface="Meiryo UI" panose="020B0604030504040204" pitchFamily="50" charset="-128"/>
                <a:ea typeface="Meiryo UI" panose="020B0604030504040204" pitchFamily="50" charset="-128"/>
              </a:rPr>
              <a:t>課題・検討事項や制度改正による仕様書の改訂方針が取り纏められており</a:t>
            </a:r>
            <a:r>
              <a:rPr kumimoji="0" lang="ja-JP" altLang="en-US" sz="1400" i="0" u="none" strike="noStrike" kern="1200" cap="none" spc="0" normalizeH="0" baseline="0">
                <a:ln>
                  <a:noFill/>
                </a:ln>
                <a:effectLst/>
                <a:uLnTx/>
                <a:uFillTx/>
                <a:latin typeface="Meiryo UI" panose="020B0604030504040204" pitchFamily="50" charset="-128"/>
                <a:ea typeface="Meiryo UI" panose="020B0604030504040204" pitchFamily="50" charset="-128"/>
              </a:rPr>
              <a:t>、</a:t>
            </a:r>
            <a:r>
              <a:rPr kumimoji="0" lang="ja-JP" altLang="en-US" sz="1400" b="1" i="0" u="sng" strike="noStrike" kern="1200" cap="none" spc="0" normalizeH="0" baseline="0" noProof="0">
                <a:ln>
                  <a:noFill/>
                </a:ln>
                <a:effectLst/>
                <a:uLnTx/>
                <a:uFillTx/>
                <a:latin typeface="Meiryo UI" panose="020B0604030504040204" pitchFamily="50" charset="-128"/>
                <a:ea typeface="Meiryo UI" panose="020B0604030504040204" pitchFamily="50" charset="-128"/>
              </a:rPr>
              <a:t>今後の進め方について疑義事項がない</a:t>
            </a:r>
            <a:endParaRPr kumimoji="0" lang="en-US" altLang="ja-JP" sz="1400" b="1" i="0" u="sng" strike="noStrike" kern="1200" cap="none" spc="0" normalizeH="0" baseline="0" noProof="0">
              <a:ln>
                <a:noFill/>
              </a:ln>
              <a:effectLst/>
              <a:uLnTx/>
              <a:uFillTx/>
              <a:latin typeface="Meiryo UI" panose="020B0604030504040204" pitchFamily="50" charset="-128"/>
              <a:ea typeface="Meiryo UI" panose="020B0604030504040204" pitchFamily="50" charset="-128"/>
            </a:endParaRPr>
          </a:p>
          <a:p>
            <a:r>
              <a:rPr kumimoji="0" lang="ja-JP" altLang="en-US" sz="1400" i="0" strike="noStrike" kern="1200" cap="none" spc="0" normalizeH="0" baseline="0" noProof="0">
                <a:ln>
                  <a:noFill/>
                </a:ln>
                <a:effectLst/>
                <a:uLnTx/>
                <a:uFillTx/>
                <a:latin typeface="Meiryo UI" panose="020B0604030504040204" pitchFamily="50" charset="-128"/>
                <a:ea typeface="Meiryo UI" panose="020B0604030504040204" pitchFamily="50" charset="-128"/>
              </a:rPr>
              <a:t>検討・課題一覧において</a:t>
            </a:r>
            <a:r>
              <a:rPr kumimoji="0" lang="ja-JP" altLang="en-US" sz="1400" b="1" i="0" u="sng" strike="noStrike" kern="1200" cap="none" spc="0" normalizeH="0" baseline="0" noProof="0">
                <a:ln>
                  <a:noFill/>
                </a:ln>
                <a:effectLst/>
                <a:uLnTx/>
                <a:uFillTx/>
                <a:latin typeface="Meiryo UI" panose="020B0604030504040204" pitchFamily="50" charset="-128"/>
                <a:ea typeface="Meiryo UI" panose="020B0604030504040204" pitchFamily="50" charset="-128"/>
              </a:rPr>
              <a:t>未解決事項が管理されており、疑義事項がない</a:t>
            </a:r>
          </a:p>
        </p:txBody>
      </p:sp>
      <p:sp>
        <p:nvSpPr>
          <p:cNvPr id="12" name="テキスト ボックス 11">
            <a:extLst>
              <a:ext uri="{FF2B5EF4-FFF2-40B4-BE49-F238E27FC236}">
                <a16:creationId xmlns:a16="http://schemas.microsoft.com/office/drawing/2014/main" id="{8D3DEF69-C770-4A78-BFA5-27BD3615A7EB}"/>
              </a:ext>
            </a:extLst>
          </p:cNvPr>
          <p:cNvSpPr txBox="1"/>
          <p:nvPr/>
        </p:nvSpPr>
        <p:spPr>
          <a:xfrm>
            <a:off x="2088497" y="3446978"/>
            <a:ext cx="6785995" cy="738664"/>
          </a:xfrm>
          <a:prstGeom prst="rect">
            <a:avLst/>
          </a:prstGeom>
          <a:noFill/>
        </p:spPr>
        <p:txBody>
          <a:bodyPr wrap="square">
            <a:spAutoFit/>
          </a:bodyPr>
          <a:lstStyle>
            <a:defPPr>
              <a:defRPr lang="en-US"/>
            </a:defPPr>
            <a:lvl1pPr>
              <a:defRPr kumimoji="0" sz="1200" b="1" i="0" u="none" strike="noStrike" cap="none" spc="0" normalizeH="0" baseline="0">
                <a:ln>
                  <a:noFill/>
                </a:ln>
                <a:effectLst/>
                <a:uLnTx/>
                <a:uFillTx/>
                <a:latin typeface="ＭＳ ゴシック" panose="020B0609070205080204" pitchFamily="49" charset="-128"/>
                <a:ea typeface="ＭＳ ゴシック" panose="020B0609070205080204" pitchFamily="49" charset="-128"/>
              </a:defRPr>
            </a:lvl1pPr>
          </a:lstStyle>
          <a:p>
            <a:r>
              <a:rPr kumimoji="0" lang="ja-JP" altLang="en-US" sz="14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今後も含めた</a:t>
            </a:r>
            <a:r>
              <a:rPr kumimoji="0" lang="ja-JP" altLang="en-US"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作成プロセスに問題がなく</a:t>
            </a:r>
            <a:r>
              <a:rPr kumimoji="0" lang="ja-JP" altLang="en-US" sz="14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、ワーキングチームでの</a:t>
            </a:r>
            <a:r>
              <a:rPr kumimoji="0" lang="ja-JP" altLang="en-US"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ご意見が反映された国保標準仕様書</a:t>
            </a:r>
            <a:r>
              <a:rPr kumimoji="0" lang="en-US" altLang="ja-JP"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r>
              <a:rPr kumimoji="0" lang="ja-JP" altLang="en-US"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第</a:t>
            </a:r>
            <a:r>
              <a:rPr lang="en-US" altLang="ja-JP" sz="1400" u="sng" dirty="0">
                <a:latin typeface="Meiryo UI" panose="020B0604030504040204" pitchFamily="50" charset="-128"/>
                <a:ea typeface="Meiryo UI" panose="020B0604030504040204" pitchFamily="50" charset="-128"/>
              </a:rPr>
              <a:t>1.3</a:t>
            </a:r>
            <a:r>
              <a:rPr lang="ja-JP" altLang="en-US" sz="1400" u="sng" dirty="0">
                <a:latin typeface="Meiryo UI" panose="020B0604030504040204" pitchFamily="50" charset="-128"/>
                <a:ea typeface="Meiryo UI" panose="020B0604030504040204" pitchFamily="50" charset="-128"/>
              </a:rPr>
              <a:t>版</a:t>
            </a:r>
            <a:r>
              <a:rPr lang="en-US" altLang="ja-JP" sz="1400" u="sng" dirty="0">
                <a:latin typeface="Meiryo UI" panose="020B0604030504040204" pitchFamily="50" charset="-128"/>
                <a:ea typeface="Meiryo UI" panose="020B0604030504040204" pitchFamily="50" charset="-128"/>
              </a:rPr>
              <a:t>】</a:t>
            </a:r>
            <a:r>
              <a:rPr kumimoji="0" lang="ja-JP" altLang="en-US"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（案）</a:t>
            </a:r>
            <a:r>
              <a:rPr kumimoji="0" lang="ja-JP" altLang="en-US" sz="1400" b="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となった</a:t>
            </a:r>
            <a:r>
              <a:rPr kumimoji="0" lang="ja-JP" altLang="en-US" sz="14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うえで、検討・課題一覧において</a:t>
            </a:r>
            <a:r>
              <a:rPr kumimoji="0" lang="ja-JP" altLang="en-US"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未解決事項が管理されているため、疑義事項がない</a:t>
            </a:r>
          </a:p>
        </p:txBody>
      </p:sp>
      <p:sp>
        <p:nvSpPr>
          <p:cNvPr id="13" name="テキスト ボックス 12">
            <a:extLst>
              <a:ext uri="{FF2B5EF4-FFF2-40B4-BE49-F238E27FC236}">
                <a16:creationId xmlns:a16="http://schemas.microsoft.com/office/drawing/2014/main" id="{A89B4C49-2F72-4F86-A56B-331F444C9EE9}"/>
              </a:ext>
            </a:extLst>
          </p:cNvPr>
          <p:cNvSpPr txBox="1"/>
          <p:nvPr/>
        </p:nvSpPr>
        <p:spPr>
          <a:xfrm>
            <a:off x="2131628" y="4981602"/>
            <a:ext cx="6511658" cy="316562"/>
          </a:xfrm>
          <a:prstGeom prst="rect">
            <a:avLst/>
          </a:prstGeom>
          <a:noFill/>
        </p:spPr>
        <p:txBody>
          <a:bodyPr wrap="square">
            <a:spAutoFit/>
          </a:bodyPr>
          <a:lstStyle>
            <a:defPPr>
              <a:defRPr lang="en-US"/>
            </a:defPPr>
            <a:lvl1pPr>
              <a:defRPr kumimoji="0" sz="1200" b="0" i="0" u="none" strike="noStrike" cap="none" spc="0" normalizeH="0" baseline="0">
                <a:ln>
                  <a:noFill/>
                </a:ln>
                <a:effectLst/>
                <a:uLnTx/>
                <a:uFillTx/>
                <a:latin typeface="ＭＳ ゴシック" panose="020B0609070205080204" pitchFamily="49" charset="-128"/>
                <a:ea typeface="ＭＳ ゴシック" panose="020B0609070205080204" pitchFamily="49" charset="-128"/>
              </a:defRPr>
            </a:lvl1pPr>
          </a:lstStyle>
          <a:p>
            <a:r>
              <a:rPr lang="ja-JP" altLang="en-US" sz="1400">
                <a:latin typeface="Meiryo UI" panose="020B0604030504040204" pitchFamily="50" charset="-128"/>
                <a:ea typeface="Meiryo UI" panose="020B0604030504040204" pitchFamily="50" charset="-128"/>
              </a:rPr>
              <a:t>検討・課題一覧において</a:t>
            </a:r>
            <a:r>
              <a:rPr lang="ja-JP" altLang="en-US" sz="1400" b="1" u="sng">
                <a:latin typeface="Meiryo UI" panose="020B0604030504040204" pitchFamily="50" charset="-128"/>
                <a:ea typeface="Meiryo UI" panose="020B0604030504040204" pitchFamily="50" charset="-128"/>
              </a:rPr>
              <a:t>未解決事項が管理されており、疑義事項がない</a:t>
            </a:r>
          </a:p>
        </p:txBody>
      </p:sp>
      <p:sp>
        <p:nvSpPr>
          <p:cNvPr id="16" name="矢印: 右 15">
            <a:extLst>
              <a:ext uri="{FF2B5EF4-FFF2-40B4-BE49-F238E27FC236}">
                <a16:creationId xmlns:a16="http://schemas.microsoft.com/office/drawing/2014/main" id="{C9C7453A-9DE3-4A83-A281-4394A235F55E}"/>
              </a:ext>
            </a:extLst>
          </p:cNvPr>
          <p:cNvSpPr/>
          <p:nvPr/>
        </p:nvSpPr>
        <p:spPr bwMode="auto">
          <a:xfrm rot="5400000">
            <a:off x="913951" y="2146698"/>
            <a:ext cx="563437" cy="598741"/>
          </a:xfrm>
          <a:prstGeom prst="rightArrow">
            <a:avLst/>
          </a:prstGeom>
          <a:solidFill>
            <a:schemeClr val="accent3">
              <a:lumMod val="75000"/>
            </a:schemeClr>
          </a:solidFill>
          <a:ln w="25400" cap="flat" cmpd="sng" algn="ctr">
            <a:noFill/>
            <a:prstDash val="solid"/>
            <a:round/>
            <a:headEnd type="none" w="med" len="med"/>
            <a:tailEnd type="none" w="med" len="med"/>
          </a:ln>
          <a:effectLst/>
        </p:spPr>
        <p:txBody>
          <a:bodyPr vert="horz" wrap="none" lIns="72000" tIns="36000" rIns="72000" bIns="3600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ja-JP" altLang="en-US" sz="1200" b="1" i="0" u="none" strike="noStrike" cap="none" normalizeH="0" baseline="0">
              <a:ln>
                <a:noFill/>
              </a:ln>
              <a:solidFill>
                <a:srgbClr val="800000"/>
              </a:solidFill>
              <a:effectLst/>
              <a:latin typeface="Meiryo UI" panose="020B0604030504040204" pitchFamily="50" charset="-128"/>
              <a:ea typeface="Meiryo UI" panose="020B0604030504040204" pitchFamily="50" charset="-128"/>
            </a:endParaRPr>
          </a:p>
        </p:txBody>
      </p:sp>
      <p:sp>
        <p:nvSpPr>
          <p:cNvPr id="17" name="矢印: 右 16">
            <a:extLst>
              <a:ext uri="{FF2B5EF4-FFF2-40B4-BE49-F238E27FC236}">
                <a16:creationId xmlns:a16="http://schemas.microsoft.com/office/drawing/2014/main" id="{157685F7-B31E-40FB-BB7D-52E609BBB889}"/>
              </a:ext>
            </a:extLst>
          </p:cNvPr>
          <p:cNvSpPr/>
          <p:nvPr/>
        </p:nvSpPr>
        <p:spPr bwMode="auto">
          <a:xfrm rot="5400000">
            <a:off x="928394" y="3510751"/>
            <a:ext cx="563437" cy="598741"/>
          </a:xfrm>
          <a:prstGeom prst="rightArrow">
            <a:avLst/>
          </a:prstGeom>
          <a:solidFill>
            <a:schemeClr val="accent3">
              <a:lumMod val="75000"/>
            </a:schemeClr>
          </a:solidFill>
          <a:ln w="25400" cap="flat" cmpd="sng" algn="ctr">
            <a:noFill/>
            <a:prstDash val="solid"/>
            <a:round/>
            <a:headEnd type="none" w="med" len="med"/>
            <a:tailEnd type="none" w="med" len="med"/>
          </a:ln>
          <a:effectLst/>
        </p:spPr>
        <p:txBody>
          <a:bodyPr vert="horz" wrap="none" lIns="72000" tIns="36000" rIns="72000" bIns="36000" numCol="1" rtlCol="0" anchor="ctr" anchorCtr="0" compatLnSpc="1">
            <a:prstTxWarp prst="textNoShape">
              <a:avLst/>
            </a:prstTxWarp>
          </a:bodyPr>
          <a:lstStyle/>
          <a:p>
            <a:pPr algn="ctr" fontAlgn="base">
              <a:spcBef>
                <a:spcPct val="0"/>
              </a:spcBef>
              <a:spcAft>
                <a:spcPct val="0"/>
              </a:spcAft>
            </a:pPr>
            <a:endParaRPr kumimoji="0" lang="ja-JP" altLang="en-US" sz="1200" b="1">
              <a:solidFill>
                <a:srgbClr val="800000"/>
              </a:solidFill>
              <a:latin typeface="Meiryo UI" panose="020B0604030504040204" pitchFamily="50" charset="-128"/>
              <a:ea typeface="Meiryo UI" panose="020B0604030504040204" pitchFamily="50" charset="-128"/>
            </a:endParaRPr>
          </a:p>
        </p:txBody>
      </p:sp>
      <p:sp>
        <p:nvSpPr>
          <p:cNvPr id="18" name="矢印: 右 17">
            <a:extLst>
              <a:ext uri="{FF2B5EF4-FFF2-40B4-BE49-F238E27FC236}">
                <a16:creationId xmlns:a16="http://schemas.microsoft.com/office/drawing/2014/main" id="{72604B9E-4DA2-47D8-8919-800A5824A714}"/>
              </a:ext>
            </a:extLst>
          </p:cNvPr>
          <p:cNvSpPr/>
          <p:nvPr/>
        </p:nvSpPr>
        <p:spPr bwMode="auto">
          <a:xfrm rot="5400000">
            <a:off x="928394" y="4907968"/>
            <a:ext cx="563437" cy="598741"/>
          </a:xfrm>
          <a:prstGeom prst="rightArrow">
            <a:avLst/>
          </a:prstGeom>
          <a:solidFill>
            <a:schemeClr val="accent3">
              <a:lumMod val="75000"/>
            </a:schemeClr>
          </a:solidFill>
          <a:ln w="25400" cap="flat" cmpd="sng" algn="ctr">
            <a:noFill/>
            <a:prstDash val="solid"/>
            <a:round/>
            <a:headEnd type="none" w="med" len="med"/>
            <a:tailEnd type="none" w="med" len="med"/>
          </a:ln>
          <a:effectLst/>
        </p:spPr>
        <p:txBody>
          <a:bodyPr vert="horz" wrap="none" lIns="72000" tIns="36000" rIns="72000" bIns="36000" numCol="1" rtlCol="0" anchor="ctr" anchorCtr="0" compatLnSpc="1">
            <a:prstTxWarp prst="textNoShape">
              <a:avLst/>
            </a:prstTxWarp>
          </a:bodyPr>
          <a:lstStyle/>
          <a:p>
            <a:pPr algn="ctr" fontAlgn="base">
              <a:spcBef>
                <a:spcPct val="0"/>
              </a:spcBef>
              <a:spcAft>
                <a:spcPct val="0"/>
              </a:spcAft>
            </a:pPr>
            <a:endParaRPr kumimoji="0" lang="ja-JP" altLang="en-US" sz="1200" b="1">
              <a:solidFill>
                <a:srgbClr val="800000"/>
              </a:solidFill>
              <a:latin typeface="Meiryo UI" panose="020B0604030504040204" pitchFamily="50" charset="-128"/>
              <a:ea typeface="Meiryo UI" panose="020B0604030504040204" pitchFamily="50" charset="-128"/>
            </a:endParaRPr>
          </a:p>
        </p:txBody>
      </p:sp>
      <p:sp>
        <p:nvSpPr>
          <p:cNvPr id="19" name="矢印: 五方向 18">
            <a:extLst>
              <a:ext uri="{FF2B5EF4-FFF2-40B4-BE49-F238E27FC236}">
                <a16:creationId xmlns:a16="http://schemas.microsoft.com/office/drawing/2014/main" id="{DDC2A5D1-4960-4035-A6D1-B87176B1D3DF}"/>
              </a:ext>
            </a:extLst>
          </p:cNvPr>
          <p:cNvSpPr/>
          <p:nvPr/>
        </p:nvSpPr>
        <p:spPr bwMode="auto">
          <a:xfrm>
            <a:off x="642795" y="5644487"/>
            <a:ext cx="7813141" cy="825978"/>
          </a:xfrm>
          <a:prstGeom prst="homePlate">
            <a:avLst>
              <a:gd name="adj" fmla="val 0"/>
            </a:avLst>
          </a:prstGeom>
          <a:ln>
            <a:headEnd type="none" w="med" len="med"/>
            <a:tailEnd type="none" w="med" len="med"/>
          </a:ln>
        </p:spPr>
        <p:style>
          <a:lnRef idx="1">
            <a:schemeClr val="accent2"/>
          </a:lnRef>
          <a:fillRef idx="2">
            <a:schemeClr val="accent2"/>
          </a:fillRef>
          <a:effectRef idx="1">
            <a:schemeClr val="accent2"/>
          </a:effectRef>
          <a:fontRef idx="minor">
            <a:schemeClr val="dk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eaLnBrk="1" fontAlgn="auto" hangingPunct="1">
              <a:lnSpc>
                <a:spcPct val="100000"/>
              </a:lnSpc>
              <a:spcBef>
                <a:spcPts val="0"/>
              </a:spcBef>
              <a:spcAft>
                <a:spcPts val="0"/>
              </a:spcAft>
            </a:pPr>
            <a:r>
              <a:rPr lang="ja-JP" altLang="en-US" sz="1800" b="1" kern="0" dirty="0">
                <a:latin typeface="Meiryo UI" panose="020B0604030504040204" pitchFamily="50" charset="-128"/>
                <a:ea typeface="Meiryo UI" panose="020B0604030504040204" pitchFamily="50" charset="-128"/>
              </a:rPr>
              <a:t>令和</a:t>
            </a:r>
            <a:r>
              <a:rPr lang="en-US" altLang="ja-JP" sz="1800" b="1" kern="0" dirty="0">
                <a:latin typeface="Meiryo UI" panose="020B0604030504040204" pitchFamily="50" charset="-128"/>
                <a:ea typeface="Meiryo UI" panose="020B0604030504040204" pitchFamily="50" charset="-128"/>
              </a:rPr>
              <a:t>6</a:t>
            </a:r>
            <a:r>
              <a:rPr lang="ja-JP" altLang="en-US" sz="1800" b="1" kern="0" dirty="0">
                <a:latin typeface="Meiryo UI" panose="020B0604030504040204" pitchFamily="50" charset="-128"/>
                <a:ea typeface="Meiryo UI" panose="020B0604030504040204" pitchFamily="50" charset="-128"/>
              </a:rPr>
              <a:t>年</a:t>
            </a:r>
            <a:r>
              <a:rPr lang="en-US" altLang="ja-JP" sz="1800" b="1" kern="0" dirty="0">
                <a:latin typeface="Meiryo UI" panose="020B0604030504040204" pitchFamily="50" charset="-128"/>
                <a:ea typeface="Meiryo UI" panose="020B0604030504040204" pitchFamily="50" charset="-128"/>
              </a:rPr>
              <a:t>9</a:t>
            </a:r>
            <a:r>
              <a:rPr lang="ja-JP" altLang="en-US" sz="1800" b="1" kern="0" dirty="0">
                <a:latin typeface="Meiryo UI" panose="020B0604030504040204" pitchFamily="50" charset="-128"/>
                <a:ea typeface="Meiryo UI" panose="020B0604030504040204" pitchFamily="50" charset="-128"/>
              </a:rPr>
              <a:t>月上</a:t>
            </a:r>
            <a:r>
              <a:rPr lang="ja-JP" altLang="en-US" b="1" kern="0" dirty="0">
                <a:latin typeface="Meiryo UI" panose="020B0604030504040204" pitchFamily="50" charset="-128"/>
                <a:ea typeface="Meiryo UI" panose="020B0604030504040204" pitchFamily="50" charset="-128"/>
              </a:rPr>
              <a:t>旬</a:t>
            </a:r>
            <a:r>
              <a:rPr lang="ja-JP" altLang="en-US" sz="1800" b="1" kern="0" dirty="0">
                <a:latin typeface="Meiryo UI" panose="020B0604030504040204" pitchFamily="50" charset="-128"/>
                <a:ea typeface="Meiryo UI" panose="020B0604030504040204" pitchFamily="50" charset="-128"/>
              </a:rPr>
              <a:t>を目途に、国保標準仕様書</a:t>
            </a:r>
            <a:r>
              <a:rPr lang="en-US" altLang="ja-JP" sz="1800" b="1" kern="0" dirty="0">
                <a:latin typeface="Meiryo UI" panose="020B0604030504040204" pitchFamily="50" charset="-128"/>
                <a:ea typeface="Meiryo UI" panose="020B0604030504040204" pitchFamily="50" charset="-128"/>
              </a:rPr>
              <a:t>【</a:t>
            </a:r>
            <a:r>
              <a:rPr lang="ja-JP" altLang="en-US" b="1" kern="0" dirty="0">
                <a:latin typeface="Meiryo UI" panose="020B0604030504040204" pitchFamily="50" charset="-128"/>
                <a:ea typeface="Meiryo UI" panose="020B0604030504040204" pitchFamily="50" charset="-128"/>
              </a:rPr>
              <a:t>第</a:t>
            </a:r>
            <a:r>
              <a:rPr lang="en-US" altLang="ja-JP" b="1" kern="0" dirty="0">
                <a:latin typeface="Meiryo UI" panose="020B0604030504040204" pitchFamily="50" charset="-128"/>
                <a:ea typeface="Meiryo UI" panose="020B0604030504040204" pitchFamily="50" charset="-128"/>
              </a:rPr>
              <a:t>1.3</a:t>
            </a:r>
            <a:r>
              <a:rPr lang="ja-JP" altLang="en-US" b="1" kern="0" dirty="0">
                <a:latin typeface="Meiryo UI" panose="020B0604030504040204" pitchFamily="50" charset="-128"/>
                <a:ea typeface="Meiryo UI" panose="020B0604030504040204" pitchFamily="50" charset="-128"/>
              </a:rPr>
              <a:t>版</a:t>
            </a:r>
            <a:r>
              <a:rPr lang="en-US" altLang="ja-JP" b="1" kern="0" dirty="0">
                <a:latin typeface="Meiryo UI" panose="020B0604030504040204" pitchFamily="50" charset="-128"/>
                <a:ea typeface="Meiryo UI" panose="020B0604030504040204" pitchFamily="50" charset="-128"/>
              </a:rPr>
              <a:t>】</a:t>
            </a:r>
            <a:r>
              <a:rPr lang="ja-JP" altLang="en-US" sz="1800" b="1" kern="0" dirty="0">
                <a:latin typeface="Meiryo UI" panose="020B0604030504040204" pitchFamily="50" charset="-128"/>
                <a:ea typeface="Meiryo UI" panose="020B0604030504040204" pitchFamily="50" charset="-128"/>
              </a:rPr>
              <a:t>（案）が決定</a:t>
            </a:r>
          </a:p>
        </p:txBody>
      </p:sp>
      <p:pic>
        <p:nvPicPr>
          <p:cNvPr id="20" name="図 19" descr="ロゴ, 会社名&#10;&#10;自動的に生成された説明">
            <a:extLst>
              <a:ext uri="{FF2B5EF4-FFF2-40B4-BE49-F238E27FC236}">
                <a16:creationId xmlns:a16="http://schemas.microsoft.com/office/drawing/2014/main" id="{47553A62-0038-4898-8532-7534DEE2708C}"/>
              </a:ext>
            </a:extLst>
          </p:cNvPr>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1855165" y="3500492"/>
            <a:ext cx="275535" cy="238949"/>
          </a:xfrm>
          <a:prstGeom prst="rect">
            <a:avLst/>
          </a:prstGeom>
        </p:spPr>
      </p:pic>
      <p:pic>
        <p:nvPicPr>
          <p:cNvPr id="21" name="図 20" descr="ロゴ, 会社名&#10;&#10;自動的に生成された説明">
            <a:extLst>
              <a:ext uri="{FF2B5EF4-FFF2-40B4-BE49-F238E27FC236}">
                <a16:creationId xmlns:a16="http://schemas.microsoft.com/office/drawing/2014/main" id="{2EB29B04-57BB-45BE-842A-A0AC770739C7}"/>
              </a:ext>
            </a:extLst>
          </p:cNvPr>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1855165" y="5030950"/>
            <a:ext cx="275535" cy="238949"/>
          </a:xfrm>
          <a:prstGeom prst="rect">
            <a:avLst/>
          </a:prstGeom>
        </p:spPr>
      </p:pic>
      <p:sp>
        <p:nvSpPr>
          <p:cNvPr id="22" name="Rectangle 5">
            <a:extLst>
              <a:ext uri="{FF2B5EF4-FFF2-40B4-BE49-F238E27FC236}">
                <a16:creationId xmlns:a16="http://schemas.microsoft.com/office/drawing/2014/main" id="{B6FB1D1A-98BD-4014-91ED-3F1FC37485B0}"/>
              </a:ext>
            </a:extLst>
          </p:cNvPr>
          <p:cNvSpPr txBox="1">
            <a:spLocks noChangeArrowheads="1"/>
          </p:cNvSpPr>
          <p:nvPr/>
        </p:nvSpPr>
        <p:spPr>
          <a:xfrm>
            <a:off x="101123" y="17929"/>
            <a:ext cx="8672400" cy="56477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177800" lvl="0" indent="-177800" eaLnBrk="1" hangingPunct="1">
              <a:buClr>
                <a:srgbClr val="002060"/>
              </a:buClr>
              <a:buNone/>
              <a:defRPr/>
            </a:pPr>
            <a:r>
              <a:rPr lang="ja-JP" altLang="en-US" b="0" kern="0" dirty="0">
                <a:latin typeface="Meiryo UI" panose="020B0604030504040204" pitchFamily="50" charset="-128"/>
                <a:ea typeface="Meiryo UI" panose="020B0604030504040204" pitchFamily="50" charset="-128"/>
              </a:rPr>
              <a:t>５</a:t>
            </a:r>
            <a:r>
              <a:rPr lang="ja-JP" altLang="en-US" sz="1400" b="0" kern="0" dirty="0">
                <a:latin typeface="Meiryo UI" panose="020B0604030504040204" pitchFamily="50" charset="-128"/>
                <a:ea typeface="Meiryo UI" panose="020B0604030504040204" pitchFamily="50" charset="-128"/>
              </a:rPr>
              <a:t>．今後の国保標準仕様書</a:t>
            </a:r>
            <a:r>
              <a:rPr lang="en-US" altLang="ja-JP" sz="1400" b="0" kern="0" dirty="0">
                <a:latin typeface="Meiryo UI" panose="020B0604030504040204" pitchFamily="50" charset="-128"/>
                <a:ea typeface="Meiryo UI" panose="020B0604030504040204" pitchFamily="50" charset="-128"/>
              </a:rPr>
              <a:t>【</a:t>
            </a:r>
            <a:r>
              <a:rPr lang="ja-JP" altLang="en-US" sz="1400" b="0" kern="0" dirty="0">
                <a:latin typeface="Meiryo UI" panose="020B0604030504040204" pitchFamily="50" charset="-128"/>
                <a:ea typeface="Meiryo UI" panose="020B0604030504040204" pitchFamily="50" charset="-128"/>
              </a:rPr>
              <a:t>第</a:t>
            </a:r>
            <a:r>
              <a:rPr lang="en-US" altLang="ja-JP" sz="1400" b="0" kern="0" dirty="0">
                <a:latin typeface="Meiryo UI" panose="020B0604030504040204" pitchFamily="50" charset="-128"/>
                <a:ea typeface="Meiryo UI" panose="020B0604030504040204" pitchFamily="50" charset="-128"/>
              </a:rPr>
              <a:t>1.3</a:t>
            </a:r>
            <a:r>
              <a:rPr lang="ja-JP" altLang="en-US" sz="1400" b="0" kern="0" dirty="0">
                <a:latin typeface="Meiryo UI" panose="020B0604030504040204" pitchFamily="50" charset="-128"/>
                <a:ea typeface="Meiryo UI" panose="020B0604030504040204" pitchFamily="50" charset="-128"/>
              </a:rPr>
              <a:t>版</a:t>
            </a:r>
            <a:r>
              <a:rPr lang="en-US" altLang="ja-JP" sz="1400" b="0" kern="0" dirty="0">
                <a:latin typeface="Meiryo UI" panose="020B0604030504040204" pitchFamily="50" charset="-128"/>
                <a:ea typeface="Meiryo UI" panose="020B0604030504040204" pitchFamily="50" charset="-128"/>
              </a:rPr>
              <a:t>】</a:t>
            </a:r>
            <a:r>
              <a:rPr lang="ja-JP" altLang="en-US" sz="1400" b="0" kern="0" dirty="0">
                <a:latin typeface="Meiryo UI" panose="020B0604030504040204" pitchFamily="50" charset="-128"/>
                <a:ea typeface="Meiryo UI" panose="020B0604030504040204" pitchFamily="50" charset="-128"/>
              </a:rPr>
              <a:t>（案）の決定プロセス</a:t>
            </a:r>
            <a:endParaRPr lang="ja-JP" altLang="en-US" kern="0" dirty="0">
              <a:latin typeface="Meiryo UI" panose="020B0604030504040204" pitchFamily="50" charset="-128"/>
              <a:ea typeface="Meiryo UI" panose="020B0604030504040204" pitchFamily="50" charset="-128"/>
            </a:endParaRPr>
          </a:p>
        </p:txBody>
      </p:sp>
      <p:sp>
        <p:nvSpPr>
          <p:cNvPr id="2" name="スライド番号プレースホルダー 4">
            <a:extLst>
              <a:ext uri="{FF2B5EF4-FFF2-40B4-BE49-F238E27FC236}">
                <a16:creationId xmlns:a16="http://schemas.microsoft.com/office/drawing/2014/main" id="{BDD33249-9441-C081-605E-0ACAB6BF951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3328002191"/>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12" ma:contentTypeDescription="新しいドキュメントを作成します。" ma:contentTypeScope="" ma:versionID="1cea5fe2ef018714b9b9a87b94b6b973">
  <xsd:schema xmlns:xsd="http://www.w3.org/2001/XMLSchema" xmlns:xs="http://www.w3.org/2001/XMLSchema" xmlns:p="http://schemas.microsoft.com/office/2006/metadata/properties" xmlns:ns2="b99998fb-10e3-408c-a036-282b210bae51" xmlns:ns3="36aa6b61-6875-499d-baac-75d67abe0f30" targetNamespace="http://schemas.microsoft.com/office/2006/metadata/properties" ma:root="true" ma:fieldsID="e2586afde03111dca77f37e4110caffd" ns2:_="" ns3:_="">
    <xsd:import namespace="b99998fb-10e3-408c-a036-282b210bae51"/>
    <xsd:import namespace="36aa6b61-6875-499d-baac-75d67abe0f30"/>
    <xsd:element name="properties">
      <xsd:complexType>
        <xsd:sequence>
          <xsd:element name="documentManagement">
            <xsd:complexType>
              <xsd:all>
                <xsd:element ref="ns2:MediaServiceMetadata" minOccurs="0"/>
                <xsd:element ref="ns2:MediaServiceFastMetadata" minOccurs="0"/>
                <xsd:element ref="ns2:MediaServiceObjectDetectorVersions" minOccurs="0"/>
                <xsd:element ref="ns2:MediaServiceSearchProperties" minOccurs="0"/>
                <xsd:element ref="ns3:SharedWithUsers" minOccurs="0"/>
                <xsd:element ref="ns3:SharedWithDetails" minOccurs="0"/>
                <xsd:element ref="ns2:lcf76f155ced4ddcb4097134ff3c332f" minOccurs="0"/>
                <xsd:element ref="ns3:TaxCatchAll" minOccurs="0"/>
                <xsd:element ref="ns2:MediaServiceDateTaken" minOccurs="0"/>
                <xsd:element ref="ns2:MediaServiceGenerationTime" minOccurs="0"/>
                <xsd:element ref="ns2: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lcf76f155ced4ddcb4097134ff3c332f" ma:index="15" nillable="true" ma:taxonomy="true" ma:internalName="lcf76f155ced4ddcb4097134ff3c332f" ma:taxonomyFieldName="MediaServiceImageTags" ma:displayName="画像タグ" ma:readOnly="false" ma:fieldId="{5cf76f15-5ced-4ddc-b409-7134ff3c332f}" ma:taxonomyMulti="true" ma:sspId="9dd84382-b38c-4eba-b7c2-4a66a077defb" ma:termSetId="09814cd3-568e-fe90-9814-8d621ff8fb84" ma:anchorId="fba54fb3-c3e1-fe81-a776-ca4b69148c4d" ma:open="true" ma:isKeyword="false">
      <xsd:complexType>
        <xsd:sequence>
          <xsd:element ref="pc:Terms" minOccurs="0" maxOccurs="1"/>
        </xsd:sequence>
      </xsd:complexType>
    </xsd:element>
    <xsd:element name="MediaServiceDateTaken" ma:index="17" nillable="true" ma:displayName="MediaServiceDateTaken" ma:description="" ma:hidden="true" ma:indexed="true" ma:internalName="MediaServiceDateTaken" ma:readOnly="true">
      <xsd:simpleType>
        <xsd:restriction base="dms:Text"/>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36aa6b61-6875-499d-baac-75d67abe0f30" elementFormDefault="qualified">
    <xsd:import namespace="http://schemas.microsoft.com/office/2006/documentManagement/types"/>
    <xsd:import namespace="http://schemas.microsoft.com/office/infopath/2007/PartnerControls"/>
    <xsd:element name="SharedWithUsers" ma:index="12"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共有相手の詳細情報" ma:internalName="SharedWithDetails" ma:readOnly="true">
      <xsd:simpleType>
        <xsd:restriction base="dms:Note">
          <xsd:maxLength value="255"/>
        </xsd:restriction>
      </xsd:simpleType>
    </xsd:element>
    <xsd:element name="TaxCatchAll" ma:index="16" nillable="true" ma:displayName="Taxonomy Catch All Column" ma:hidden="true" ma:list="{abebd27f-c787-42ab-82b3-91203a9c236c}" ma:internalName="TaxCatchAll" ma:showField="CatchAllData" ma:web="36aa6b61-6875-499d-baac-75d67abe0f30">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lcf76f155ced4ddcb4097134ff3c332f xmlns="b99998fb-10e3-408c-a036-282b210bae51">
      <Terms xmlns="http://schemas.microsoft.com/office/infopath/2007/PartnerControls"/>
    </lcf76f155ced4ddcb4097134ff3c332f>
    <TaxCatchAll xmlns="36aa6b61-6875-499d-baac-75d67abe0f30" xsi:nil="true"/>
  </documentManagement>
</p:properties>
</file>

<file path=customXml/itemProps1.xml><?xml version="1.0" encoding="utf-8"?>
<ds:datastoreItem xmlns:ds="http://schemas.openxmlformats.org/officeDocument/2006/customXml" ds:itemID="{EB9AC125-FC7D-4016-8EFD-9E51F28F15B2}">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b99998fb-10e3-408c-a036-282b210bae51"/>
    <ds:schemaRef ds:uri="36aa6b61-6875-499d-baac-75d67abe0f3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2F52176-7389-4638-9804-BDBFD8E8748F}">
  <ds:schemaRefs>
    <ds:schemaRef ds:uri="http://schemas.microsoft.com/sharepoint/v3/contenttype/forms"/>
  </ds:schemaRefs>
</ds:datastoreItem>
</file>

<file path=customXml/itemProps3.xml><?xml version="1.0" encoding="utf-8"?>
<ds:datastoreItem xmlns:ds="http://schemas.openxmlformats.org/officeDocument/2006/customXml" ds:itemID="{4CBE61BF-8676-4C87-8781-47F4DF985F79}">
  <ds:schemaRefs>
    <ds:schemaRef ds:uri="http://schemas.microsoft.com/office/2006/documentManagement/types"/>
    <ds:schemaRef ds:uri="http://purl.org/dc/elements/1.1/"/>
    <ds:schemaRef ds:uri="36aa6b61-6875-499d-baac-75d67abe0f30"/>
    <ds:schemaRef ds:uri="http://schemas.microsoft.com/office/infopath/2007/PartnerControls"/>
    <ds:schemaRef ds:uri="http://purl.org/dc/terms/"/>
    <ds:schemaRef ds:uri="http://schemas.openxmlformats.org/package/2006/metadata/core-properties"/>
    <ds:schemaRef ds:uri="http://schemas.microsoft.com/office/2006/metadata/properties"/>
    <ds:schemaRef ds:uri="b99998fb-10e3-408c-a036-282b210bae51"/>
    <ds:schemaRef ds:uri="http://www.w3.org/XML/1998/namespace"/>
    <ds:schemaRef ds:uri="http://purl.org/dc/dcmitype/"/>
  </ds:schemaRefs>
</ds:datastoreItem>
</file>

<file path=docMetadata/LabelInfo.xml><?xml version="1.0" encoding="utf-8"?>
<clbl:labelList xmlns:clbl="http://schemas.microsoft.com/office/2020/mipLabelMetadata">
  <clbl:label id="{abef13c3-ec84-4360-afc1-346329e5c56e}" enabled="1" method="Privileged" siteId="{f54277c9-dafe-44aa-85a4-73d5c7c52450}" removed="0"/>
</clbl:labelList>
</file>

<file path=docProps/app.xml><?xml version="1.0" encoding="utf-8"?>
<Properties xmlns="http://schemas.openxmlformats.org/officeDocument/2006/extended-properties" xmlns:vt="http://schemas.openxmlformats.org/officeDocument/2006/docPropsVTypes">
  <TotalTime>32</TotalTime>
  <Words>1161</Words>
  <Application>Microsoft Office PowerPoint</Application>
  <PresentationFormat>画面に合わせる (4:3)</PresentationFormat>
  <Paragraphs>104</Paragraphs>
  <Slides>7</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7</vt:i4>
      </vt:variant>
    </vt:vector>
  </HeadingPairs>
  <TitlesOfParts>
    <vt:vector size="13" baseType="lpstr">
      <vt:lpstr>Meiryo UI</vt:lpstr>
      <vt:lpstr>ＭＳ Ｐゴシック</vt:lpstr>
      <vt:lpstr>Arial</vt:lpstr>
      <vt:lpstr>Calibri</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cp:lastModifiedBy>a_ookuma</cp:lastModifiedBy>
  <cp:revision>2</cp:revision>
  <cp:lastPrinted>2021-08-20T08:07:01Z</cp:lastPrinted>
  <dcterms:created xsi:type="dcterms:W3CDTF">2017-02-28T14:15:35Z</dcterms:created>
  <dcterms:modified xsi:type="dcterms:W3CDTF">2024-08-29T05:24:30Z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0x010100AF0A40D866770841BFAF1942E268FAD4</vt:lpwstr>
  </property>
  <property fmtid="{D5CDD505-2E9C-101B-9397-08002B2CF9AE}" pid="3" name="MediaServiceImageTags">
    <vt:lpwstr/>
  </property>
</Properties>
</file>