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5" Type="http://schemas.microsoft.com/office/2020/02/relationships/classificationlabels" Target="docMetadata/LabelInfo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672" r:id="rId4"/>
  </p:sldMasterIdLst>
  <p:notesMasterIdLst>
    <p:notesMasterId r:id="rId8"/>
  </p:notesMasterIdLst>
  <p:handoutMasterIdLst>
    <p:handoutMasterId r:id="rId9"/>
  </p:handoutMasterIdLst>
  <p:sldIdLst>
    <p:sldId id="3044" r:id="rId5"/>
    <p:sldId id="3045" r:id="rId6"/>
    <p:sldId id="3043" r:id="rId7"/>
  </p:sldIdLst>
  <p:sldSz cx="9144000" cy="6858000" type="screen4x3"/>
  <p:notesSz cx="9866313" cy="673576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44898903-732C-4CEE-8960-038FD8425B31}">
          <p14:sldIdLst>
            <p14:sldId id="3044"/>
            <p14:sldId id="3045"/>
            <p14:sldId id="3043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  <p15:guide id="3" orient="horz" pos="164" userDrawn="1">
          <p15:clr>
            <a:srgbClr val="A4A3A4"/>
          </p15:clr>
        </p15:guide>
        <p15:guide id="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48980C"/>
    <a:srgbClr val="00CC66"/>
    <a:srgbClr val="00FF00"/>
    <a:srgbClr val="66FF99"/>
    <a:srgbClr val="FFFF00"/>
    <a:srgbClr val="0000FF"/>
    <a:srgbClr val="CCFF33"/>
    <a:srgbClr val="00CC00"/>
    <a:srgbClr val="99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9F543E4-2C9B-435E-B2BF-0CCC13254005}" v="335" dt="2024-08-20T11:11:43.79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012ECD-51FC-41F1-AA8D-1B2483CD663E}" styleName="淡色スタイル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69CF1AB2-1976-4502-BF36-3FF5EA218861}" styleName="中間スタイル 4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D7AC3CCA-C797-4891-BE02-D94E43425B78}" styleName="スタイル (中間)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08FB837D-C827-4EFA-A057-4D05807E0F7C}" styleName="テーマ スタイル 1 - アクセント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3C2FFA5D-87B4-456A-9821-1D502468CF0F}" styleName="テーマ スタイル 1 - アクセント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49" d="100"/>
          <a:sy n="149" d="100"/>
        </p:scale>
        <p:origin x="2068" y="96"/>
      </p:cViewPr>
      <p:guideLst>
        <p:guide orient="horz" pos="2160"/>
        <p:guide pos="2880"/>
        <p:guide orient="horz" pos="164"/>
        <p:guide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handoutMaster" Target="handoutMasters/handoutMaster1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神山朔春 / Koyama，Motoharu" userId="bb9f9d64-8e50-45b1-afc0-ee148d7264ef" providerId="ADAL" clId="{E9F543E4-2C9B-435E-B2BF-0CCC13254005}"/>
    <pc:docChg chg="modSld">
      <pc:chgData name="神山朔春 / Koyama，Motoharu" userId="bb9f9d64-8e50-45b1-afc0-ee148d7264ef" providerId="ADAL" clId="{E9F543E4-2C9B-435E-B2BF-0CCC13254005}" dt="2024-08-21T07:17:23.443" v="339"/>
      <pc:docMkLst>
        <pc:docMk/>
      </pc:docMkLst>
      <pc:sldChg chg="modSp mod">
        <pc:chgData name="神山朔春 / Koyama，Motoharu" userId="bb9f9d64-8e50-45b1-afc0-ee148d7264ef" providerId="ADAL" clId="{E9F543E4-2C9B-435E-B2BF-0CCC13254005}" dt="2024-08-20T11:01:12.939" v="107" actId="1035"/>
        <pc:sldMkLst>
          <pc:docMk/>
          <pc:sldMk cId="1192440049" sldId="3043"/>
        </pc:sldMkLst>
        <pc:spChg chg="mod">
          <ac:chgData name="神山朔春 / Koyama，Motoharu" userId="bb9f9d64-8e50-45b1-afc0-ee148d7264ef" providerId="ADAL" clId="{E9F543E4-2C9B-435E-B2BF-0CCC13254005}" dt="2024-08-20T10:58:07.518" v="1" actId="20577"/>
          <ac:spMkLst>
            <pc:docMk/>
            <pc:sldMk cId="1192440049" sldId="3043"/>
            <ac:spMk id="5" creationId="{BDBCEE71-D90D-4921-A1BB-D9C6C4BE4696}"/>
          </ac:spMkLst>
        </pc:spChg>
        <pc:spChg chg="mod">
          <ac:chgData name="神山朔春 / Koyama，Motoharu" userId="bb9f9d64-8e50-45b1-afc0-ee148d7264ef" providerId="ADAL" clId="{E9F543E4-2C9B-435E-B2BF-0CCC13254005}" dt="2024-08-20T11:01:12.939" v="107" actId="1035"/>
          <ac:spMkLst>
            <pc:docMk/>
            <pc:sldMk cId="1192440049" sldId="3043"/>
            <ac:spMk id="8" creationId="{A3357022-8515-4909-985A-D7BCF9D48F9E}"/>
          </ac:spMkLst>
        </pc:spChg>
        <pc:graphicFrameChg chg="mod modGraphic">
          <ac:chgData name="神山朔春 / Koyama，Motoharu" userId="bb9f9d64-8e50-45b1-afc0-ee148d7264ef" providerId="ADAL" clId="{E9F543E4-2C9B-435E-B2BF-0CCC13254005}" dt="2024-08-20T11:01:07.913" v="84" actId="20577"/>
          <ac:graphicFrameMkLst>
            <pc:docMk/>
            <pc:sldMk cId="1192440049" sldId="3043"/>
            <ac:graphicFrameMk id="7" creationId="{30EC6B6C-E881-455C-8AD6-857071C452C5}"/>
          </ac:graphicFrameMkLst>
        </pc:graphicFrameChg>
      </pc:sldChg>
      <pc:sldChg chg="modSp mod">
        <pc:chgData name="神山朔春 / Koyama，Motoharu" userId="bb9f9d64-8e50-45b1-afc0-ee148d7264ef" providerId="ADAL" clId="{E9F543E4-2C9B-435E-B2BF-0CCC13254005}" dt="2024-08-20T11:00:26.246" v="78" actId="20577"/>
        <pc:sldMkLst>
          <pc:docMk/>
          <pc:sldMk cId="3272075094" sldId="3044"/>
        </pc:sldMkLst>
        <pc:spChg chg="mod">
          <ac:chgData name="神山朔春 / Koyama，Motoharu" userId="bb9f9d64-8e50-45b1-afc0-ee148d7264ef" providerId="ADAL" clId="{E9F543E4-2C9B-435E-B2BF-0CCC13254005}" dt="2024-08-20T11:00:26.246" v="78" actId="20577"/>
          <ac:spMkLst>
            <pc:docMk/>
            <pc:sldMk cId="3272075094" sldId="3044"/>
            <ac:spMk id="4" creationId="{00000000-0000-0000-0000-000000000000}"/>
          </ac:spMkLst>
        </pc:spChg>
      </pc:sldChg>
      <pc:sldChg chg="modSp mod">
        <pc:chgData name="神山朔春 / Koyama，Motoharu" userId="bb9f9d64-8e50-45b1-afc0-ee148d7264ef" providerId="ADAL" clId="{E9F543E4-2C9B-435E-B2BF-0CCC13254005}" dt="2024-08-21T07:17:23.443" v="339"/>
        <pc:sldMkLst>
          <pc:docMk/>
          <pc:sldMk cId="2813746242" sldId="3045"/>
        </pc:sldMkLst>
        <pc:spChg chg="mod">
          <ac:chgData name="神山朔春 / Koyama，Motoharu" userId="bb9f9d64-8e50-45b1-afc0-ee148d7264ef" providerId="ADAL" clId="{E9F543E4-2C9B-435E-B2BF-0CCC13254005}" dt="2024-08-21T07:17:23.443" v="339"/>
          <ac:spMkLst>
            <pc:docMk/>
            <pc:sldMk cId="2813746242" sldId="3045"/>
            <ac:spMk id="6" creationId="{D89FC732-FF3E-464F-8DB1-97B03E5FAF78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4" y="1"/>
            <a:ext cx="4275095" cy="336734"/>
          </a:xfrm>
          <a:prstGeom prst="rect">
            <a:avLst/>
          </a:prstGeom>
        </p:spPr>
        <p:txBody>
          <a:bodyPr vert="horz" lIns="90629" tIns="45313" rIns="90629" bIns="4531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5588920" y="1"/>
            <a:ext cx="4275095" cy="336734"/>
          </a:xfrm>
          <a:prstGeom prst="rect">
            <a:avLst/>
          </a:prstGeom>
        </p:spPr>
        <p:txBody>
          <a:bodyPr vert="horz" lIns="90629" tIns="45313" rIns="90629" bIns="45313" rtlCol="0"/>
          <a:lstStyle>
            <a:lvl1pPr algn="r">
              <a:defRPr sz="1200"/>
            </a:lvl1pPr>
          </a:lstStyle>
          <a:p>
            <a:fld id="{55084BD9-027C-4929-8F74-CE380B6B58B7}" type="datetimeFigureOut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4" y="6397955"/>
            <a:ext cx="4275095" cy="336734"/>
          </a:xfrm>
          <a:prstGeom prst="rect">
            <a:avLst/>
          </a:prstGeom>
        </p:spPr>
        <p:txBody>
          <a:bodyPr vert="horz" lIns="90629" tIns="45313" rIns="90629" bIns="4531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5588920" y="6397955"/>
            <a:ext cx="4275095" cy="336734"/>
          </a:xfrm>
          <a:prstGeom prst="rect">
            <a:avLst/>
          </a:prstGeom>
        </p:spPr>
        <p:txBody>
          <a:bodyPr vert="horz" lIns="90629" tIns="45313" rIns="90629" bIns="45313" rtlCol="0" anchor="b"/>
          <a:lstStyle>
            <a:lvl1pPr algn="r">
              <a:defRPr sz="1200"/>
            </a:lvl1pPr>
          </a:lstStyle>
          <a:p>
            <a:fld id="{7D736434-1EC9-4BB2-88C5-DBF76899AC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9926408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5" y="2"/>
            <a:ext cx="4276256" cy="337060"/>
          </a:xfrm>
          <a:prstGeom prst="rect">
            <a:avLst/>
          </a:prstGeom>
        </p:spPr>
        <p:txBody>
          <a:bodyPr vert="horz" lIns="91410" tIns="45705" rIns="91410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5587734" y="2"/>
            <a:ext cx="4276254" cy="337060"/>
          </a:xfrm>
          <a:prstGeom prst="rect">
            <a:avLst/>
          </a:prstGeom>
        </p:spPr>
        <p:txBody>
          <a:bodyPr vert="horz" lIns="91410" tIns="45705" rIns="91410" bIns="45705" rtlCol="0"/>
          <a:lstStyle>
            <a:lvl1pPr algn="r">
              <a:defRPr sz="1200"/>
            </a:lvl1pPr>
          </a:lstStyle>
          <a:p>
            <a:fld id="{3E8B5510-DB9D-4E40-9D3B-75E55818B802}" type="datetimeFigureOut">
              <a:rPr kumimoji="1" lang="ja-JP" altLang="en-US" smtClean="0"/>
              <a:pPr/>
              <a:t>2024/8/21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3248025" y="504825"/>
            <a:ext cx="3370263" cy="25273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10" tIns="45705" rIns="91410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985939" y="3199351"/>
            <a:ext cx="7894445" cy="3031365"/>
          </a:xfrm>
          <a:prstGeom prst="rect">
            <a:avLst/>
          </a:prstGeom>
        </p:spPr>
        <p:txBody>
          <a:bodyPr vert="horz" lIns="91410" tIns="45705" rIns="91410" bIns="45705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5" y="6397620"/>
            <a:ext cx="4276256" cy="337059"/>
          </a:xfrm>
          <a:prstGeom prst="rect">
            <a:avLst/>
          </a:prstGeom>
        </p:spPr>
        <p:txBody>
          <a:bodyPr vert="horz" lIns="91410" tIns="45705" rIns="91410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5587734" y="6397620"/>
            <a:ext cx="4276254" cy="337059"/>
          </a:xfrm>
          <a:prstGeom prst="rect">
            <a:avLst/>
          </a:prstGeom>
        </p:spPr>
        <p:txBody>
          <a:bodyPr vert="horz" lIns="91410" tIns="45705" rIns="91410" bIns="45705" rtlCol="0" anchor="b"/>
          <a:lstStyle>
            <a:lvl1pPr algn="r">
              <a:defRPr sz="1200"/>
            </a:lvl1pPr>
          </a:lstStyle>
          <a:p>
            <a:fld id="{BA2ABC72-2832-4402-A6F3-6E2225EC963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08182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直角三角形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sz="1800"/>
          </a:p>
        </p:txBody>
      </p:sp>
      <p:sp>
        <p:nvSpPr>
          <p:cNvPr id="9" name="タイトル 8"/>
          <p:cNvSpPr>
            <a:spLocks noGrp="1"/>
          </p:cNvSpPr>
          <p:nvPr>
            <p:ph type="ctrTitle"/>
          </p:nvPr>
        </p:nvSpPr>
        <p:spPr>
          <a:xfrm>
            <a:off x="685800" y="1752604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ja-JP" altLang="en-US"/>
              <a:t>マスター タイトルの書式設定</a:t>
            </a:r>
            <a:endParaRPr kumimoji="0" lang="en-US"/>
          </a:p>
        </p:txBody>
      </p:sp>
      <p:sp>
        <p:nvSpPr>
          <p:cNvPr id="17" name="サブタイトル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ja-JP" altLang="en-US"/>
              <a:t>マスター サブタイトルの書式設定</a:t>
            </a:r>
            <a:endParaRPr kumimoji="0" lang="en-US"/>
          </a:p>
        </p:txBody>
      </p:sp>
      <p:grpSp>
        <p:nvGrpSpPr>
          <p:cNvPr id="2" name="グループ化 1"/>
          <p:cNvGrpSpPr/>
          <p:nvPr/>
        </p:nvGrpSpPr>
        <p:grpSpPr>
          <a:xfrm>
            <a:off x="-3764" y="4953000"/>
            <a:ext cx="9147765" cy="1912088"/>
            <a:chOff x="-3765" y="4832896"/>
            <a:chExt cx="9147765" cy="2032192"/>
          </a:xfrm>
        </p:grpSpPr>
        <p:sp>
          <p:nvSpPr>
            <p:cNvPr id="7" name="フリーフォーム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sz="1800"/>
            </a:p>
          </p:txBody>
        </p:sp>
        <p:sp>
          <p:nvSpPr>
            <p:cNvPr id="8" name="フリーフォーム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sz="1800"/>
            </a:p>
          </p:txBody>
        </p:sp>
        <p:sp>
          <p:nvSpPr>
            <p:cNvPr id="11" name="フリーフォーム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/>
            <a:p>
              <a:pPr algn="ctr" eaLnBrk="1" latinLnBrk="0" hangingPunct="1"/>
              <a:endParaRPr kumimoji="0" lang="en-US" sz="1800"/>
            </a:p>
          </p:txBody>
        </p:sp>
        <p:cxnSp>
          <p:nvCxnSpPr>
            <p:cNvPr id="12" name="直線コネクタ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日付プレースホルダ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60FEE5CA-2B7C-45A4-A83A-D70E60BF03E1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19" name="フッター プレースホルダ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kumimoji="1" lang="ja-JP" altLang="en-US"/>
          </a:p>
        </p:txBody>
      </p:sp>
      <p:sp>
        <p:nvSpPr>
          <p:cNvPr id="27" name="スライド番号プレースホルダ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ja-JP" altLang="en-US"/>
              <a:t>マスター タイトルの書式設定</a:t>
            </a:r>
            <a:endParaRPr kumimoji="0" 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1481332"/>
            <a:ext cx="8229600" cy="4386071"/>
          </a:xfrm>
        </p:spPr>
        <p:txBody>
          <a:bodyPr vert="eaVert"/>
          <a:lstStyle/>
          <a:p>
            <a:pPr lvl="0" eaLnBrk="1" latinLnBrk="0" hangingPunct="1"/>
            <a:r>
              <a:rPr lang="ja-JP" altLang="en-US"/>
              <a:t>マスター テキストの書式設定</a:t>
            </a:r>
          </a:p>
          <a:p>
            <a:pPr lvl="1" eaLnBrk="1" latinLnBrk="0" hangingPunct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 eaLnBrk="1" latinLnBrk="0" hangingPunct="1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 eaLnBrk="1" latinLnBrk="0" hangingPunct="1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 eaLnBrk="1" latinLnBrk="0" hangingPunct="1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kumimoji="0" 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29BBA-72EC-4673-9467-0E6A4025CB05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844013" y="274643"/>
            <a:ext cx="1777470" cy="5592761"/>
          </a:xfrm>
        </p:spPr>
        <p:txBody>
          <a:bodyPr vert="eaVert"/>
          <a:lstStyle/>
          <a:p>
            <a:r>
              <a:rPr kumimoji="0" lang="ja-JP" altLang="en-US"/>
              <a:t>マスター タイトルの書式設定</a:t>
            </a:r>
            <a:endParaRPr kumimoji="0" 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/>
          <a:p>
            <a:pPr lvl="0" eaLnBrk="1" latinLnBrk="0" hangingPunct="1"/>
            <a:r>
              <a:rPr lang="ja-JP" altLang="en-US"/>
              <a:t>マスター テキストの書式設定</a:t>
            </a:r>
          </a:p>
          <a:p>
            <a:pPr lvl="1" eaLnBrk="1" latinLnBrk="0" hangingPunct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 eaLnBrk="1" latinLnBrk="0" hangingPunct="1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 eaLnBrk="1" latinLnBrk="0" hangingPunct="1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 eaLnBrk="1" latinLnBrk="0" hangingPunct="1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kumimoji="0" 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637200-BE5A-4BD2-B56C-832551779CE8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ja-JP" altLang="en-US"/>
              <a:t>マスター テキストの書式設定</a:t>
            </a:r>
          </a:p>
          <a:p>
            <a:pPr lvl="1" eaLnBrk="1" latinLnBrk="0" hangingPunct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 eaLnBrk="1" latinLnBrk="0" hangingPunct="1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 eaLnBrk="1" latinLnBrk="0" hangingPunct="1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 eaLnBrk="1" latinLnBrk="0" hangingPunct="1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kumimoji="0" 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01BF8-A2ED-4E6B-82D6-F733AD7D32E1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kumimoji="0" lang="ja-JP" altLang="en-US"/>
              <a:t>マスター タイトルの書式設定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ja-JP" altLang="en-US"/>
              <a:t>マスター タイトルの書式設定</a:t>
            </a:r>
            <a:endParaRPr kumimoji="0" 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ja-JP" altLang="en-US"/>
              <a:t>マスター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544259-2DD6-467D-A877-4E35660DE2A3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7" name="山形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 sz="1800"/>
          </a:p>
        </p:txBody>
      </p:sp>
      <p:sp>
        <p:nvSpPr>
          <p:cNvPr id="8" name="山形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 sz="180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48133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ja-JP" altLang="en-US"/>
              <a:t>マスター テキストの書式設定</a:t>
            </a:r>
          </a:p>
          <a:p>
            <a:pPr lvl="1" eaLnBrk="1" latinLnBrk="0" hangingPunct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 eaLnBrk="1" latinLnBrk="0" hangingPunct="1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 eaLnBrk="1" latinLnBrk="0" hangingPunct="1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 eaLnBrk="1" latinLnBrk="0" hangingPunct="1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kumimoji="0" 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48133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ja-JP" altLang="en-US"/>
              <a:t>マスター テキストの書式設定</a:t>
            </a:r>
          </a:p>
          <a:p>
            <a:pPr lvl="1" eaLnBrk="1" latinLnBrk="0" hangingPunct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 eaLnBrk="1" latinLnBrk="0" hangingPunct="1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 eaLnBrk="1" latinLnBrk="0" hangingPunct="1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 eaLnBrk="1" latinLnBrk="0" hangingPunct="1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kumimoji="0" 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50063-7A2C-4489-9C21-63C290F85657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8" name="タイトル 7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kumimoji="0" lang="ja-JP" altLang="en-US"/>
              <a:t>マスター タイトルの書式設定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ja-JP" altLang="en-US"/>
              <a:t>マスター タイトルの書式設定</a:t>
            </a:r>
            <a:endParaRPr kumimoji="0" 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ja-JP" altLang="en-US"/>
              <a:t>マスター テキストの書式設定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3"/>
          </p:nvPr>
        </p:nvSpPr>
        <p:spPr>
          <a:xfrm>
            <a:off x="4645028" y="5410200"/>
            <a:ext cx="4041774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ja-JP" altLang="en-US"/>
              <a:t>マスター テキストの書式設定</a:t>
            </a:r>
          </a:p>
        </p:txBody>
      </p:sp>
      <p:sp>
        <p:nvSpPr>
          <p:cNvPr id="5" name="コンテンツ プレースホルダ 4"/>
          <p:cNvSpPr>
            <a:spLocks noGrp="1"/>
          </p:cNvSpPr>
          <p:nvPr>
            <p:ph sz="quarter" idx="2"/>
          </p:nvPr>
        </p:nvSpPr>
        <p:spPr>
          <a:xfrm>
            <a:off x="457200" y="1444297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ja-JP" altLang="en-US"/>
              <a:t>マスター テキストの書式設定</a:t>
            </a:r>
          </a:p>
          <a:p>
            <a:pPr lvl="1" eaLnBrk="1" latinLnBrk="0" hangingPunct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 eaLnBrk="1" latinLnBrk="0" hangingPunct="1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 eaLnBrk="1" latinLnBrk="0" hangingPunct="1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 eaLnBrk="1" latinLnBrk="0" hangingPunct="1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kumimoji="0" lang="en-US"/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7" y="1444297"/>
            <a:ext cx="4041774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ja-JP" altLang="en-US"/>
              <a:t>マスター テキストの書式設定</a:t>
            </a:r>
          </a:p>
          <a:p>
            <a:pPr lvl="1" eaLnBrk="1" latinLnBrk="0" hangingPunct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 eaLnBrk="1" latinLnBrk="0" hangingPunct="1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 eaLnBrk="1" latinLnBrk="0" hangingPunct="1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 eaLnBrk="1" latinLnBrk="0" hangingPunct="1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kumimoji="0" 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2EFD1A-4C74-4E71-B7B8-AFDFF44504A4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517B4-CBE4-4FC6-B698-83BCD87CC92D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kumimoji="0" lang="ja-JP" altLang="en-US"/>
              <a:t>マスター タイトルの書式設定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158BF3-7756-4787-8546-F8FE85E111B3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ja-JP" altLang="en-US"/>
              <a:t>マスター タイトルの書式設定</a:t>
            </a:r>
            <a:endParaRPr kumimoji="0" 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ja-JP" altLang="en-US"/>
              <a:t>マスター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ja-JP" altLang="en-US"/>
              <a:t>マスター テキストの書式設定</a:t>
            </a:r>
          </a:p>
          <a:p>
            <a:pPr lvl="1" eaLnBrk="1" latinLnBrk="0" hangingPunct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 eaLnBrk="1" latinLnBrk="0" hangingPunct="1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 eaLnBrk="1" latinLnBrk="0" hangingPunct="1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 eaLnBrk="1" latinLnBrk="0" hangingPunct="1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kumimoji="0" 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/>
          <a:p>
            <a:fld id="{5FAF1CD8-FEC9-4E48-8969-EF2D33957A4C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ja-JP" altLang="en-US"/>
              <a:t>マスター テキストの書式設定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ja-JP" altLang="en-US"/>
              <a:t>アイコンをクリックして図を追加</a:t>
            </a:r>
            <a:endParaRPr kumimoji="0" 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1954C3E7-1034-40D7-B988-5FC1E84113D5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4380073" y="6407947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28601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ja-JP" altLang="en-US"/>
              <a:t>マスター タイトルの書式設定</a:t>
            </a:r>
            <a:endParaRPr kumimoji="0" lang="en-US"/>
          </a:p>
        </p:txBody>
      </p:sp>
      <p:sp>
        <p:nvSpPr>
          <p:cNvPr id="8" name="フリーフォーム 7"/>
          <p:cNvSpPr>
            <a:spLocks/>
          </p:cNvSpPr>
          <p:nvPr/>
        </p:nvSpPr>
        <p:spPr bwMode="auto">
          <a:xfrm>
            <a:off x="499274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sz="1800"/>
          </a:p>
        </p:txBody>
      </p:sp>
      <p:sp>
        <p:nvSpPr>
          <p:cNvPr id="9" name="フリーフォーム 8"/>
          <p:cNvSpPr>
            <a:spLocks/>
          </p:cNvSpPr>
          <p:nvPr/>
        </p:nvSpPr>
        <p:spPr bwMode="auto">
          <a:xfrm>
            <a:off x="485718" y="5939011"/>
            <a:ext cx="3690450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sz="1800"/>
          </a:p>
        </p:txBody>
      </p:sp>
      <p:sp>
        <p:nvSpPr>
          <p:cNvPr id="10" name="直角三角形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/>
          <a:p>
            <a:pPr algn="ctr" eaLnBrk="1" latinLnBrk="0" hangingPunct="1"/>
            <a:endParaRPr kumimoji="0" lang="en-US" sz="1800"/>
          </a:p>
        </p:txBody>
      </p:sp>
      <p:cxnSp>
        <p:nvCxnSpPr>
          <p:cNvPr id="11" name="直線コネクタ 10"/>
          <p:cNvCxnSpPr/>
          <p:nvPr/>
        </p:nvCxnSpPr>
        <p:spPr>
          <a:xfrm>
            <a:off x="-9237" y="5787741"/>
            <a:ext cx="3405510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山形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 sz="1800"/>
          </a:p>
        </p:txBody>
      </p:sp>
      <p:sp>
        <p:nvSpPr>
          <p:cNvPr id="13" name="山形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 sz="180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フリーフォーム 12"/>
          <p:cNvSpPr>
            <a:spLocks/>
          </p:cNvSpPr>
          <p:nvPr/>
        </p:nvSpPr>
        <p:spPr bwMode="auto">
          <a:xfrm>
            <a:off x="499274" y="6386414"/>
            <a:ext cx="4940624" cy="479598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sz="1800"/>
          </a:p>
        </p:txBody>
      </p:sp>
      <p:sp>
        <p:nvSpPr>
          <p:cNvPr id="12" name="フリーフォーム 11"/>
          <p:cNvSpPr>
            <a:spLocks/>
          </p:cNvSpPr>
          <p:nvPr/>
        </p:nvSpPr>
        <p:spPr bwMode="auto">
          <a:xfrm>
            <a:off x="485718" y="6386422"/>
            <a:ext cx="3690450" cy="48604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sz="1800"/>
          </a:p>
        </p:txBody>
      </p:sp>
      <p:sp>
        <p:nvSpPr>
          <p:cNvPr id="14" name="直角三角形 13"/>
          <p:cNvSpPr>
            <a:spLocks/>
          </p:cNvSpPr>
          <p:nvPr/>
        </p:nvSpPr>
        <p:spPr bwMode="auto">
          <a:xfrm>
            <a:off x="-6042" y="6309322"/>
            <a:ext cx="3402314" cy="562801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/>
          <a:p>
            <a:pPr algn="ctr" eaLnBrk="1" latinLnBrk="0" hangingPunct="1"/>
            <a:endParaRPr kumimoji="0" lang="en-US" sz="1800"/>
          </a:p>
        </p:txBody>
      </p:sp>
      <p:cxnSp>
        <p:nvCxnSpPr>
          <p:cNvPr id="15" name="直線コネクタ 14"/>
          <p:cNvCxnSpPr/>
          <p:nvPr/>
        </p:nvCxnSpPr>
        <p:spPr>
          <a:xfrm>
            <a:off x="1" y="6381331"/>
            <a:ext cx="3396272" cy="49079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タイトル プレースホルダ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r>
              <a:rPr kumimoji="0" lang="ja-JP" altLang="en-US"/>
              <a:t>マスタ タイトルの書式設定</a:t>
            </a:r>
            <a:endParaRPr kumimoji="0" lang="en-US"/>
          </a:p>
        </p:txBody>
      </p:sp>
      <p:sp>
        <p:nvSpPr>
          <p:cNvPr id="30" name="テキスト プレースホルダ 29"/>
          <p:cNvSpPr>
            <a:spLocks noGrp="1"/>
          </p:cNvSpPr>
          <p:nvPr>
            <p:ph type="body" idx="1"/>
          </p:nvPr>
        </p:nvSpPr>
        <p:spPr>
          <a:xfrm>
            <a:off x="457200" y="1481331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ja-JP" altLang="en-US"/>
              <a:t>マスタ テキストの書式設定</a:t>
            </a:r>
          </a:p>
          <a:p>
            <a:pPr lvl="1" eaLnBrk="1" latinLnBrk="0" hangingPunct="1"/>
            <a:r>
              <a:rPr kumimoji="0" lang="ja-JP" altLang="en-US"/>
              <a:t>第 </a:t>
            </a:r>
            <a:r>
              <a:rPr kumimoji="0" lang="en-US" altLang="ja-JP"/>
              <a:t>2 </a:t>
            </a:r>
            <a:r>
              <a:rPr kumimoji="0" lang="ja-JP" altLang="en-US"/>
              <a:t>レベル</a:t>
            </a:r>
          </a:p>
          <a:p>
            <a:pPr lvl="2" eaLnBrk="1" latinLnBrk="0" hangingPunct="1"/>
            <a:r>
              <a:rPr kumimoji="0" lang="ja-JP" altLang="en-US"/>
              <a:t>第 </a:t>
            </a:r>
            <a:r>
              <a:rPr kumimoji="0" lang="en-US" altLang="ja-JP"/>
              <a:t>3 </a:t>
            </a:r>
            <a:r>
              <a:rPr kumimoji="0" lang="ja-JP" altLang="en-US"/>
              <a:t>レベル</a:t>
            </a:r>
          </a:p>
          <a:p>
            <a:pPr lvl="3" eaLnBrk="1" latinLnBrk="0" hangingPunct="1"/>
            <a:r>
              <a:rPr kumimoji="0" lang="ja-JP" altLang="en-US"/>
              <a:t>第 </a:t>
            </a:r>
            <a:r>
              <a:rPr kumimoji="0" lang="en-US" altLang="ja-JP"/>
              <a:t>4 </a:t>
            </a:r>
            <a:r>
              <a:rPr kumimoji="0" lang="ja-JP" altLang="en-US"/>
              <a:t>レベル</a:t>
            </a:r>
          </a:p>
          <a:p>
            <a:pPr lvl="4" eaLnBrk="1" latinLnBrk="0" hangingPunct="1"/>
            <a:r>
              <a:rPr kumimoji="0" lang="ja-JP" altLang="en-US"/>
              <a:t>第 </a:t>
            </a:r>
            <a:r>
              <a:rPr kumimoji="0" lang="en-US" altLang="ja-JP"/>
              <a:t>5 </a:t>
            </a:r>
            <a:r>
              <a:rPr kumimoji="0" lang="ja-JP" altLang="en-US"/>
              <a:t>レベル</a:t>
            </a:r>
            <a:endParaRPr kumimoji="0" lang="en-US"/>
          </a:p>
        </p:txBody>
      </p:sp>
      <p:sp>
        <p:nvSpPr>
          <p:cNvPr id="10" name="日付プレースホルダ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77FE8ADC-D4D1-45D8-8568-5A52FBD60BEF}" type="datetime1">
              <a:rPr kumimoji="1" lang="ja-JP" altLang="en-US" smtClean="0"/>
              <a:t>2024/8/21</a:t>
            </a:fld>
            <a:endParaRPr kumimoji="1" lang="ja-JP" altLang="en-US"/>
          </a:p>
        </p:txBody>
      </p:sp>
      <p:sp>
        <p:nvSpPr>
          <p:cNvPr id="22" name="フッター プレースホルダ 21"/>
          <p:cNvSpPr>
            <a:spLocks noGrp="1"/>
          </p:cNvSpPr>
          <p:nvPr>
            <p:ph type="ftr" sz="quarter" idx="3"/>
          </p:nvPr>
        </p:nvSpPr>
        <p:spPr>
          <a:xfrm>
            <a:off x="4380073" y="6407947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kumimoji="1" lang="ja-JP" altLang="en-US"/>
          </a:p>
        </p:txBody>
      </p:sp>
      <p:sp>
        <p:nvSpPr>
          <p:cNvPr id="18" name="スライド番号プレースホルダ 17"/>
          <p:cNvSpPr>
            <a:spLocks noGrp="1"/>
          </p:cNvSpPr>
          <p:nvPr>
            <p:ph type="sldNum" sz="quarter" idx="4"/>
          </p:nvPr>
        </p:nvSpPr>
        <p:spPr>
          <a:xfrm>
            <a:off x="8647272" y="6407947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B39558CB-1803-41F9-BEAC-264E2C77385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ftr="0" dt="0"/>
  <p:txStyles>
    <p:titleStyle>
      <a:lvl1pPr algn="l" rtl="0" eaLnBrk="1" latinLnBrk="0" hangingPunct="1">
        <a:spcBef>
          <a:spcPct val="0"/>
        </a:spcBef>
        <a:buNone/>
        <a:defRPr kumimoji="1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1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>
          <a:xfrm>
            <a:off x="506627" y="2317018"/>
            <a:ext cx="8229600" cy="1407695"/>
          </a:xfrm>
        </p:spPr>
        <p:txBody>
          <a:bodyPr>
            <a:normAutofit fontScale="90000"/>
          </a:bodyPr>
          <a:lstStyle/>
          <a:p>
            <a:pPr algn="ctr"/>
            <a:r>
              <a:rPr kumimoji="1" lang="ja-JP" altLang="en-US" sz="4000"/>
              <a:t>国民健康保険システム標準化検討会</a:t>
            </a:r>
            <a:br>
              <a:rPr kumimoji="1" lang="en-US" altLang="ja-JP" sz="4000"/>
            </a:br>
            <a:r>
              <a:rPr lang="ja-JP" altLang="en-US" sz="3600"/>
              <a:t>（令和</a:t>
            </a:r>
            <a:r>
              <a:rPr lang="en-US" altLang="ja-JP" sz="3600"/>
              <a:t>6</a:t>
            </a:r>
            <a:r>
              <a:rPr lang="ja-JP" altLang="en-US" sz="3600"/>
              <a:t>年度標準仕様書改訂 第</a:t>
            </a:r>
            <a:r>
              <a:rPr lang="en-US" altLang="ja-JP" sz="3600"/>
              <a:t>1</a:t>
            </a:r>
            <a:r>
              <a:rPr lang="ja-JP" altLang="en-US" sz="3600"/>
              <a:t>回検討会）</a:t>
            </a:r>
            <a:endParaRPr kumimoji="1" lang="ja-JP" altLang="en-US" sz="3600"/>
          </a:p>
        </p:txBody>
      </p:sp>
      <p:sp>
        <p:nvSpPr>
          <p:cNvPr id="7" name="タイトル 3">
            <a:extLst>
              <a:ext uri="{FF2B5EF4-FFF2-40B4-BE49-F238E27FC236}">
                <a16:creationId xmlns:a16="http://schemas.microsoft.com/office/drawing/2014/main" id="{304B3BB7-B43D-4F32-B991-91063459A4F4}"/>
              </a:ext>
            </a:extLst>
          </p:cNvPr>
          <p:cNvSpPr txBox="1">
            <a:spLocks/>
          </p:cNvSpPr>
          <p:nvPr/>
        </p:nvSpPr>
        <p:spPr>
          <a:xfrm>
            <a:off x="506627" y="4056171"/>
            <a:ext cx="8229600" cy="1407695"/>
          </a:xfrm>
          <a:prstGeom prst="rect">
            <a:avLst/>
          </a:prstGeom>
        </p:spPr>
        <p:txBody>
          <a:bodyPr vert="horz" rtlCol="0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l" rtl="0" eaLnBrk="1" latinLnBrk="0" hangingPunct="1">
              <a:spcBef>
                <a:spcPct val="0"/>
              </a:spcBef>
              <a:buNone/>
              <a:defRPr kumimoji="1" sz="4100" b="1" kern="120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  <a:extLst/>
          </a:lstStyle>
          <a:p>
            <a:pPr algn="ctr"/>
            <a:r>
              <a:rPr lang="ja-JP" altLang="en-US" sz="2400"/>
              <a:t>令和</a:t>
            </a:r>
            <a:r>
              <a:rPr lang="en-US" altLang="ja-JP" sz="2400"/>
              <a:t>6</a:t>
            </a:r>
            <a:r>
              <a:rPr lang="ja-JP" altLang="en-US" sz="2400"/>
              <a:t>年</a:t>
            </a:r>
            <a:r>
              <a:rPr lang="en-US" altLang="ja-JP" sz="2400"/>
              <a:t>8</a:t>
            </a:r>
            <a:r>
              <a:rPr lang="ja-JP" altLang="en-US" sz="2400"/>
              <a:t>月</a:t>
            </a:r>
            <a:r>
              <a:rPr lang="en-US" altLang="ja-JP" sz="2400"/>
              <a:t>22</a:t>
            </a:r>
            <a:r>
              <a:rPr lang="ja-JP" altLang="en-US" sz="2400"/>
              <a:t>日</a:t>
            </a:r>
            <a:endParaRPr lang="en-US" altLang="ja-JP" sz="2400"/>
          </a:p>
          <a:p>
            <a:pPr algn="ctr"/>
            <a:r>
              <a:rPr lang="ja-JP" altLang="en-US" sz="2000"/>
              <a:t>（</a:t>
            </a:r>
            <a:r>
              <a:rPr lang="en-US" altLang="ja-JP" sz="2000"/>
              <a:t>11:00</a:t>
            </a:r>
            <a:r>
              <a:rPr lang="ja-JP" altLang="en-US" sz="2000"/>
              <a:t>～</a:t>
            </a:r>
            <a:r>
              <a:rPr lang="en-US" altLang="ja-JP" sz="2000"/>
              <a:t>12:00</a:t>
            </a:r>
            <a:r>
              <a:rPr lang="ja-JP" altLang="en-US" sz="2000"/>
              <a:t>）</a:t>
            </a:r>
            <a:endParaRPr lang="ja-JP" altLang="en-US" sz="1800"/>
          </a:p>
        </p:txBody>
      </p:sp>
    </p:spTree>
    <p:extLst>
      <p:ext uri="{BB962C8B-B14F-4D97-AF65-F5344CB8AC3E}">
        <p14:creationId xmlns:p14="http://schemas.microsoft.com/office/powerpoint/2010/main" val="32720750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DBCEE71-D90D-4921-A1BB-D9C6C4BE4696}"/>
              </a:ext>
            </a:extLst>
          </p:cNvPr>
          <p:cNvSpPr txBox="1"/>
          <p:nvPr/>
        </p:nvSpPr>
        <p:spPr>
          <a:xfrm>
            <a:off x="349681" y="269966"/>
            <a:ext cx="38278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第</a:t>
            </a:r>
            <a:r>
              <a:rPr lang="en-US" altLang="ja-JP" b="1">
                <a:latin typeface="Meiryo UI" panose="020B0604030504040204" pitchFamily="50" charset="-128"/>
                <a:ea typeface="Meiryo UI" panose="020B0604030504040204" pitchFamily="50" charset="-128"/>
              </a:rPr>
              <a:t>1</a:t>
            </a:r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回検討会</a:t>
            </a:r>
            <a:r>
              <a:rPr kumimoji="1" lang="en-US" altLang="ja-JP" b="1">
                <a:latin typeface="Meiryo UI" panose="020B0604030504040204" pitchFamily="50" charset="-128"/>
                <a:ea typeface="Meiryo UI" panose="020B0604030504040204" pitchFamily="50" charset="-128"/>
              </a:rPr>
              <a:t> </a:t>
            </a:r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配布資料</a:t>
            </a:r>
            <a:endParaRPr kumimoji="1" lang="en-US" altLang="ja-JP" b="1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89FC732-FF3E-464F-8DB1-97B03E5FAF78}"/>
              </a:ext>
            </a:extLst>
          </p:cNvPr>
          <p:cNvSpPr txBox="1"/>
          <p:nvPr/>
        </p:nvSpPr>
        <p:spPr>
          <a:xfrm>
            <a:off x="192024" y="920949"/>
            <a:ext cx="8741664" cy="24622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本検討会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でご説明する資料は以下の通りとなります。</a:t>
            </a:r>
            <a:endParaRPr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資料</a:t>
            </a:r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No.1】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第</a:t>
            </a:r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1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回検討会の進め方</a:t>
            </a:r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_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kumimoji="1" lang="en-US" altLang="zh-TW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zh-TW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資料</a:t>
            </a:r>
            <a:r>
              <a:rPr kumimoji="1" lang="en-US" altLang="zh-TW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No.2】</a:t>
            </a:r>
            <a:r>
              <a:rPr kumimoji="1" lang="zh-TW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第</a:t>
            </a:r>
            <a:r>
              <a:rPr kumimoji="1" lang="en-US" altLang="zh-TW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1</a:t>
            </a:r>
            <a:r>
              <a:rPr kumimoji="1" lang="zh-TW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回検討会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資料</a:t>
            </a:r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No.2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別紙</a:t>
            </a:r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1】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検討・課題事項一覧</a:t>
            </a:r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_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国保</a:t>
            </a:r>
            <a:endParaRPr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なお、以下の資料につきましては、本検討会では使用いたしませんので、ご説明は割愛いたします。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kumimoji="1" lang="en-US" altLang="zh-TW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zh-TW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資料</a:t>
            </a:r>
            <a:r>
              <a:rPr kumimoji="1" lang="en-US" altLang="zh-TW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No.3】</a:t>
            </a:r>
            <a:r>
              <a:rPr kumimoji="1" lang="zh-TW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標準仕様書</a:t>
            </a:r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zh-TW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第</a:t>
            </a:r>
            <a:r>
              <a:rPr kumimoji="1" lang="en-US" altLang="zh-TW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1.</a:t>
            </a:r>
            <a:r>
              <a:rPr lang="en-US" altLang="zh-TW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kumimoji="1" lang="zh-TW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版</a:t>
            </a:r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r>
              <a:rPr kumimoji="1" lang="zh-TW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（案）</a:t>
            </a:r>
            <a:endParaRPr kumimoji="1" lang="en-US" altLang="zh-TW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別添①</a:t>
            </a:r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市町村事務処理標準システムにおける基本設計の観点資料</a:t>
            </a:r>
            <a:endParaRPr kumimoji="1" lang="en-US" altLang="zh-TW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別添②</a:t>
            </a:r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特定健診等システム標準仕様書</a:t>
            </a:r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第</a:t>
            </a:r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1.0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版</a:t>
            </a:r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</p:txBody>
      </p:sp>
    </p:spTree>
    <p:extLst>
      <p:ext uri="{BB962C8B-B14F-4D97-AF65-F5344CB8AC3E}">
        <p14:creationId xmlns:p14="http://schemas.microsoft.com/office/powerpoint/2010/main" val="28137462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DBCEE71-D90D-4921-A1BB-D9C6C4BE4696}"/>
              </a:ext>
            </a:extLst>
          </p:cNvPr>
          <p:cNvSpPr txBox="1"/>
          <p:nvPr/>
        </p:nvSpPr>
        <p:spPr>
          <a:xfrm>
            <a:off x="349681" y="269966"/>
            <a:ext cx="38278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第</a:t>
            </a:r>
            <a:r>
              <a:rPr lang="en-US" altLang="ja-JP" b="1">
                <a:latin typeface="Meiryo UI" panose="020B0604030504040204" pitchFamily="50" charset="-128"/>
                <a:ea typeface="Meiryo UI" panose="020B0604030504040204" pitchFamily="50" charset="-128"/>
              </a:rPr>
              <a:t>1</a:t>
            </a:r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回検討会</a:t>
            </a:r>
            <a:r>
              <a:rPr kumimoji="1" lang="en-US" altLang="ja-JP" b="1">
                <a:latin typeface="Meiryo UI" panose="020B0604030504040204" pitchFamily="50" charset="-128"/>
                <a:ea typeface="Meiryo UI" panose="020B0604030504040204" pitchFamily="50" charset="-128"/>
              </a:rPr>
              <a:t> </a:t>
            </a:r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次第</a:t>
            </a:r>
            <a:endParaRPr kumimoji="1" lang="en-US" altLang="ja-JP" b="1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7" name="表 3">
            <a:extLst>
              <a:ext uri="{FF2B5EF4-FFF2-40B4-BE49-F238E27FC236}">
                <a16:creationId xmlns:a16="http://schemas.microsoft.com/office/drawing/2014/main" id="{30EC6B6C-E881-455C-8AD6-857071C452C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9544889"/>
              </p:ext>
            </p:extLst>
          </p:nvPr>
        </p:nvGraphicFramePr>
        <p:xfrm>
          <a:off x="245276" y="870784"/>
          <a:ext cx="8668832" cy="265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9445">
                  <a:extLst>
                    <a:ext uri="{9D8B030D-6E8A-4147-A177-3AD203B41FA5}">
                      <a16:colId xmlns:a16="http://schemas.microsoft.com/office/drawing/2014/main" val="2067766379"/>
                    </a:ext>
                  </a:extLst>
                </a:gridCol>
                <a:gridCol w="1433535">
                  <a:extLst>
                    <a:ext uri="{9D8B030D-6E8A-4147-A177-3AD203B41FA5}">
                      <a16:colId xmlns:a16="http://schemas.microsoft.com/office/drawing/2014/main" val="494004827"/>
                    </a:ext>
                  </a:extLst>
                </a:gridCol>
                <a:gridCol w="2761739">
                  <a:extLst>
                    <a:ext uri="{9D8B030D-6E8A-4147-A177-3AD203B41FA5}">
                      <a16:colId xmlns:a16="http://schemas.microsoft.com/office/drawing/2014/main" val="3050469989"/>
                    </a:ext>
                  </a:extLst>
                </a:gridCol>
                <a:gridCol w="2596645">
                  <a:extLst>
                    <a:ext uri="{9D8B030D-6E8A-4147-A177-3AD203B41FA5}">
                      <a16:colId xmlns:a16="http://schemas.microsoft.com/office/drawing/2014/main" val="695471104"/>
                    </a:ext>
                  </a:extLst>
                </a:gridCol>
                <a:gridCol w="954887">
                  <a:extLst>
                    <a:ext uri="{9D8B030D-6E8A-4147-A177-3AD203B41FA5}">
                      <a16:colId xmlns:a16="http://schemas.microsoft.com/office/drawing/2014/main" val="3254252999"/>
                    </a:ext>
                  </a:extLst>
                </a:gridCol>
                <a:gridCol w="552581">
                  <a:extLst>
                    <a:ext uri="{9D8B030D-6E8A-4147-A177-3AD203B41FA5}">
                      <a16:colId xmlns:a16="http://schemas.microsoft.com/office/drawing/2014/main" val="1151455437"/>
                    </a:ext>
                  </a:extLst>
                </a:gridCol>
              </a:tblGrid>
              <a:tr h="17414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#</a:t>
                      </a:r>
                      <a:endParaRPr kumimoji="1" lang="ja-JP" altLang="en-US" sz="1100">
                        <a:solidFill>
                          <a:schemeClr val="bg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次第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概要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資料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説明者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時間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42939945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開会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出席確認</a:t>
                      </a:r>
                      <a:endParaRPr kumimoji="1" lang="en-US" altLang="ja-JP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ー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事務局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0:05</a:t>
                      </a:r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01662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座長挨拶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71450" marR="0" lvl="0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座長挨拶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事務局</a:t>
                      </a:r>
                      <a:endParaRPr kumimoji="1" lang="en-US" altLang="ja-JP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／座長</a:t>
                      </a:r>
                    </a:p>
                    <a:p>
                      <a:pPr algn="ctr"/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0:05</a:t>
                      </a:r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37892146"/>
                  </a:ext>
                </a:extLst>
              </a:tr>
              <a:tr h="174935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</a:t>
                      </a:r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回検討会</a:t>
                      </a:r>
                      <a:endParaRPr kumimoji="1" lang="en-US" altLang="ja-JP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事前説明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</a:t>
                      </a:r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回検討会の進め方について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【</a:t>
                      </a: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資料</a:t>
                      </a:r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No.1】</a:t>
                      </a: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</a:t>
                      </a:r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回検討会の進め方</a:t>
                      </a:r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</a:t>
                      </a:r>
                      <a:endParaRPr lang="en-US" altLang="ja-JP" sz="11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事務局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0:05</a:t>
                      </a:r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4994258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</a:t>
                      </a:r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回検討会</a:t>
                      </a:r>
                      <a:endParaRPr kumimoji="1" lang="en-US" altLang="ja-JP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71450" marR="0" lvl="0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ja-JP" altLang="en-US" sz="1100" b="0" ker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標準仕様書</a:t>
                      </a:r>
                      <a:r>
                        <a:rPr lang="en-US" altLang="ja-JP" sz="1100" b="0" ker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【</a:t>
                      </a:r>
                      <a:r>
                        <a:rPr lang="ja-JP" altLang="en-US" sz="1100" b="0" ker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</a:t>
                      </a:r>
                      <a:r>
                        <a:rPr lang="en-US" altLang="ja-JP" sz="1100" b="0" ker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1.3</a:t>
                      </a:r>
                      <a:r>
                        <a:rPr lang="ja-JP" altLang="en-US" sz="1100" b="0" ker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版</a:t>
                      </a:r>
                      <a:r>
                        <a:rPr lang="en-US" altLang="ja-JP" sz="1100" b="0" ker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】</a:t>
                      </a:r>
                      <a:r>
                        <a:rPr lang="ja-JP" altLang="en-US" sz="1100" b="0" ker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の公開に向けた対応について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71450" marR="0" lvl="0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kumimoji="1" lang="en-US" altLang="zh-TW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【</a:t>
                      </a:r>
                      <a:r>
                        <a:rPr kumimoji="1" lang="zh-TW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資料</a:t>
                      </a:r>
                      <a:r>
                        <a:rPr kumimoji="1" lang="en-US" altLang="zh-TW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No.2】</a:t>
                      </a:r>
                      <a:r>
                        <a:rPr kumimoji="1" lang="zh-TW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</a:t>
                      </a:r>
                      <a:r>
                        <a:rPr kumimoji="1" lang="en-US" altLang="zh-TW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zh-TW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回検討会</a:t>
                      </a:r>
                      <a:endParaRPr kumimoji="1" lang="en-US" altLang="zh-TW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marL="171450" marR="0" lvl="0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kumimoji="1" lang="en-US" altLang="ja-JP" sz="110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【</a:t>
                      </a:r>
                      <a:r>
                        <a:rPr kumimoji="1" lang="ja-JP" altLang="en-US" sz="110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資料</a:t>
                      </a:r>
                      <a:r>
                        <a:rPr kumimoji="1" lang="en-US" altLang="ja-JP" sz="110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No.2</a:t>
                      </a:r>
                      <a:r>
                        <a:rPr kumimoji="1" lang="ja-JP" altLang="en-US" sz="110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</a:t>
                      </a:r>
                      <a:r>
                        <a:rPr kumimoji="1" lang="en-US" altLang="ja-JP" sz="110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1】</a:t>
                      </a:r>
                      <a:r>
                        <a:rPr kumimoji="1" lang="ja-JP" altLang="en-US" sz="110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検討・課題事項一覧</a:t>
                      </a:r>
                      <a:r>
                        <a:rPr kumimoji="1" lang="en-US" altLang="ja-JP" sz="110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kumimoji="1" lang="ja-JP" altLang="en-US" sz="110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国保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事務局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0:35</a:t>
                      </a:r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1460350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質疑応答</a:t>
                      </a:r>
                      <a:endParaRPr kumimoji="1" lang="en-US" altLang="ja-JP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ー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ー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事務局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0:10</a:t>
                      </a:r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76274216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閉会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buFont typeface="Arial" panose="020B0604020202020204" pitchFamily="34" charset="0"/>
                        <a:buNone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－</a:t>
                      </a:r>
                      <a:endParaRPr kumimoji="1" lang="en-US" altLang="ja-JP" sz="110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－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7292994"/>
                  </a:ext>
                </a:extLst>
              </a:tr>
            </a:tbl>
          </a:graphicData>
        </a:graphic>
      </p:graphicFrame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A3357022-8515-4909-985A-D7BCF9D48F9E}"/>
              </a:ext>
            </a:extLst>
          </p:cNvPr>
          <p:cNvSpPr txBox="1"/>
          <p:nvPr/>
        </p:nvSpPr>
        <p:spPr>
          <a:xfrm>
            <a:off x="7605436" y="3543018"/>
            <a:ext cx="138219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>
                <a:latin typeface="Meiryo UI" panose="020B0604030504040204" pitchFamily="50" charset="-128"/>
                <a:ea typeface="Meiryo UI" panose="020B0604030504040204" pitchFamily="50" charset="-128"/>
              </a:rPr>
              <a:t>計 </a:t>
            </a:r>
            <a:r>
              <a:rPr kumimoji="1" lang="en-US" altLang="ja-JP" sz="1400">
                <a:latin typeface="Meiryo UI" panose="020B0604030504040204" pitchFamily="50" charset="-128"/>
                <a:ea typeface="Meiryo UI" panose="020B0604030504040204" pitchFamily="50" charset="-128"/>
              </a:rPr>
              <a:t>1</a:t>
            </a:r>
            <a:r>
              <a:rPr kumimoji="1" lang="ja-JP" altLang="en-US" sz="1400">
                <a:latin typeface="Meiryo UI" panose="020B0604030504040204" pitchFamily="50" charset="-128"/>
                <a:ea typeface="Meiryo UI" panose="020B0604030504040204" pitchFamily="50" charset="-128"/>
              </a:rPr>
              <a:t>時間</a:t>
            </a:r>
            <a:r>
              <a:rPr lang="en-US" altLang="ja-JP" sz="1400">
                <a:latin typeface="Meiryo UI" panose="020B0604030504040204" pitchFamily="50" charset="-128"/>
                <a:ea typeface="Meiryo UI" panose="020B0604030504040204" pitchFamily="50" charset="-128"/>
              </a:rPr>
              <a:t>0</a:t>
            </a:r>
            <a:r>
              <a:rPr kumimoji="1" lang="en-US" altLang="ja-JP" sz="1400">
                <a:latin typeface="Meiryo UI" panose="020B0604030504040204" pitchFamily="50" charset="-128"/>
                <a:ea typeface="Meiryo UI" panose="020B0604030504040204" pitchFamily="50" charset="-128"/>
              </a:rPr>
              <a:t>0</a:t>
            </a:r>
            <a:r>
              <a:rPr kumimoji="1" lang="ja-JP" altLang="en-US" sz="1400">
                <a:latin typeface="Meiryo UI" panose="020B0604030504040204" pitchFamily="50" charset="-128"/>
                <a:ea typeface="Meiryo UI" panose="020B0604030504040204" pitchFamily="50" charset="-128"/>
              </a:rPr>
              <a:t>分</a:t>
            </a:r>
            <a:endParaRPr kumimoji="1" lang="en-US" altLang="ja-JP" sz="140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9244004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ビジネス">
  <a:themeElements>
    <a:clrScheme name="ビジネス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ビジネス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ビジネス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>
    <a:spDef>
      <a:spPr>
        <a:ln>
          <a:solidFill>
            <a:schemeClr val="tx1"/>
          </a:solidFill>
          <a:headEnd type="none"/>
          <a:tailEnd type="none"/>
        </a:ln>
      </a:spPr>
      <a:bodyPr rtlCol="0" anchor="ctr"/>
      <a:lstStyle>
        <a:defPPr algn="ctr">
          <a:defRPr kumimoji="1"/>
        </a:defPPr>
      </a:lstStyle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spDef>
    <a:lnDef>
      <a:spPr>
        <a:ln>
          <a:solidFill>
            <a:schemeClr val="tx1"/>
          </a:solidFill>
          <a:headEnd type="oval"/>
          <a:tailEnd type="oval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AF0A40D866770841BFAF1942E268FAD4" ma:contentTypeVersion="12" ma:contentTypeDescription="新しいドキュメントを作成します。" ma:contentTypeScope="" ma:versionID="1cea5fe2ef018714b9b9a87b94b6b973">
  <xsd:schema xmlns:xsd="http://www.w3.org/2001/XMLSchema" xmlns:xs="http://www.w3.org/2001/XMLSchema" xmlns:p="http://schemas.microsoft.com/office/2006/metadata/properties" xmlns:ns2="b99998fb-10e3-408c-a036-282b210bae51" xmlns:ns3="36aa6b61-6875-499d-baac-75d67abe0f30" targetNamespace="http://schemas.microsoft.com/office/2006/metadata/properties" ma:root="true" ma:fieldsID="e2586afde03111dca77f37e4110caffd" ns2:_="" ns3:_="">
    <xsd:import namespace="b99998fb-10e3-408c-a036-282b210bae51"/>
    <xsd:import namespace="36aa6b61-6875-499d-baac-75d67abe0f30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MediaServiceSearchProperties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99998fb-10e3-408c-a036-282b210bae5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11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lcf76f155ced4ddcb4097134ff3c332f" ma:index="15" nillable="true" ma:taxonomy="true" ma:internalName="lcf76f155ced4ddcb4097134ff3c332f" ma:taxonomyFieldName="MediaServiceImageTags" ma:displayName="画像タグ" ma:readOnly="false" ma:fieldId="{5cf76f15-5ced-4ddc-b409-7134ff3c332f}" ma:taxonomyMulti="true" ma:sspId="9dd84382-b38c-4eba-b7c2-4a66a077def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7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aa6b61-6875-499d-baac-75d67abe0f30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abebd27f-c787-42ab-82b3-91203a9c236c}" ma:internalName="TaxCatchAll" ma:showField="CatchAllData" ma:web="36aa6b61-6875-499d-baac-75d67abe0f30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b99998fb-10e3-408c-a036-282b210bae51">
      <Terms xmlns="http://schemas.microsoft.com/office/infopath/2007/PartnerControls"/>
    </lcf76f155ced4ddcb4097134ff3c332f>
    <TaxCatchAll xmlns="36aa6b61-6875-499d-baac-75d67abe0f30" xsi:nil="true"/>
  </documentManagement>
</p:properties>
</file>

<file path=customXml/itemProps1.xml><?xml version="1.0" encoding="utf-8"?>
<ds:datastoreItem xmlns:ds="http://schemas.openxmlformats.org/officeDocument/2006/customXml" ds:itemID="{A457E53C-4BE4-4922-BE05-B51CD5ECC498}">
  <ds:schemaRefs>
    <ds:schemaRef ds:uri="36aa6b61-6875-499d-baac-75d67abe0f30"/>
    <ds:schemaRef ds:uri="b99998fb-10e3-408c-a036-282b210bae51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2.xml><?xml version="1.0" encoding="utf-8"?>
<ds:datastoreItem xmlns:ds="http://schemas.openxmlformats.org/officeDocument/2006/customXml" ds:itemID="{902AE44E-7019-4F49-A3B7-694B3B7D3588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63CE151A-97FB-4B18-A99F-A98E244B0F82}">
  <ds:schemaRefs>
    <ds:schemaRef ds:uri="36aa6b61-6875-499d-baac-75d67abe0f30"/>
    <ds:schemaRef ds:uri="b99998fb-10e3-408c-a036-282b210bae51"/>
    <ds:schemaRef ds:uri="http://purl.org/dc/dcmitype/"/>
    <ds:schemaRef ds:uri="http://purl.org/dc/elements/1.1/"/>
    <ds:schemaRef ds:uri="http://purl.org/dc/terms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docMetadata/LabelInfo.xml><?xml version="1.0" encoding="utf-8"?>
<clbl:labelList xmlns:clbl="http://schemas.microsoft.com/office/2020/mipLabelMetadata">
  <clbl:label id="{abef13c3-ec84-4360-afc1-346329e5c56e}" enabled="1" method="Privileged" siteId="{f54277c9-dafe-44aa-85a4-73d5c7c52450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00_会議次第</Template>
  <TotalTime>0</TotalTime>
  <Words>273</Words>
  <PresentationFormat>画面に合わせる (4:3)</PresentationFormat>
  <Paragraphs>62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11" baseType="lpstr">
      <vt:lpstr>Meiryo UI</vt:lpstr>
      <vt:lpstr>Arial</vt:lpstr>
      <vt:lpstr>Calibri</vt:lpstr>
      <vt:lpstr>Lucida Sans Unicode</vt:lpstr>
      <vt:lpstr>Verdana</vt:lpstr>
      <vt:lpstr>Wingdings 2</vt:lpstr>
      <vt:lpstr>Wingdings 3</vt:lpstr>
      <vt:lpstr>ビジネス</vt:lpstr>
      <vt:lpstr>国民健康保険システム標準化検討会 （令和6年度標準仕様書改訂 第1回検討会）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2021-10-08T02:15:11Z</cp:lastPrinted>
  <dcterms:created xsi:type="dcterms:W3CDTF">2024-08-20T10:52:46Z</dcterms:created>
  <dcterms:modified xsi:type="dcterms:W3CDTF">2024-08-21T07:17:25Z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0x010100AF0A40D866770841BFAF1942E268FAD4</vt:lpwstr>
  </property>
  <property fmtid="{D5CDD505-2E9C-101B-9397-08002B2CF9AE}" pid="3" name="MediaServiceImageTags">
    <vt:lpwstr/>
  </property>
</Properties>
</file>