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111" r:id="rId5"/>
    <p:sldId id="3592" r:id="rId6"/>
    <p:sldId id="3602" r:id="rId7"/>
    <p:sldId id="3595" r:id="rId8"/>
    <p:sldId id="3596" r:id="rId9"/>
    <p:sldId id="3597" r:id="rId10"/>
    <p:sldId id="3598" r:id="rId11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C2070D-0160-40B4-9BAA-8000639E7ED0}" v="232" dt="2024-08-02T03:13:20.523"/>
    <p1510:client id="{681AE4D1-949D-4C17-8289-B70F20DB35E0}" v="2" dt="2024-08-02T01:42:24.9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91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萩原麻美 / HAGIWARA，MAMI" userId="69384848-6e51-4ab9-a433-5d7bd125424c" providerId="ADAL" clId="{1EC2070D-0160-40B4-9BAA-8000639E7ED0}"/>
    <pc:docChg chg="undo custSel addSld delSld modSld">
      <pc:chgData name="萩原麻美 / HAGIWARA，MAMI" userId="69384848-6e51-4ab9-a433-5d7bd125424c" providerId="ADAL" clId="{1EC2070D-0160-40B4-9BAA-8000639E7ED0}" dt="2024-08-02T03:14:18.021" v="298" actId="242"/>
      <pc:docMkLst>
        <pc:docMk/>
      </pc:docMkLst>
      <pc:sldChg chg="modSp mod">
        <pc:chgData name="萩原麻美 / HAGIWARA，MAMI" userId="69384848-6e51-4ab9-a433-5d7bd125424c" providerId="ADAL" clId="{1EC2070D-0160-40B4-9BAA-8000639E7ED0}" dt="2024-08-02T02:57:19.623" v="182" actId="14734"/>
        <pc:sldMkLst>
          <pc:docMk/>
          <pc:sldMk cId="3207954261" sldId="3592"/>
        </pc:sldMkLst>
        <pc:graphicFrameChg chg="mod modGraphic">
          <ac:chgData name="萩原麻美 / HAGIWARA，MAMI" userId="69384848-6e51-4ab9-a433-5d7bd125424c" providerId="ADAL" clId="{1EC2070D-0160-40B4-9BAA-8000639E7ED0}" dt="2024-08-02T02:57:19.623" v="182" actId="14734"/>
          <ac:graphicFrameMkLst>
            <pc:docMk/>
            <pc:sldMk cId="3207954261" sldId="3592"/>
            <ac:graphicFrameMk id="4" creationId="{3A7FE33B-0D01-8F12-3906-062E526B0B87}"/>
          </ac:graphicFrameMkLst>
        </pc:graphicFrameChg>
      </pc:sldChg>
      <pc:sldChg chg="modSp mod">
        <pc:chgData name="萩原麻美 / HAGIWARA，MAMI" userId="69384848-6e51-4ab9-a433-5d7bd125424c" providerId="ADAL" clId="{1EC2070D-0160-40B4-9BAA-8000639E7ED0}" dt="2024-08-02T03:13:45.880" v="295" actId="2165"/>
        <pc:sldMkLst>
          <pc:docMk/>
          <pc:sldMk cId="3895040810" sldId="3595"/>
        </pc:sldMkLst>
        <pc:graphicFrameChg chg="modGraphic">
          <ac:chgData name="萩原麻美 / HAGIWARA，MAMI" userId="69384848-6e51-4ab9-a433-5d7bd125424c" providerId="ADAL" clId="{1EC2070D-0160-40B4-9BAA-8000639E7ED0}" dt="2024-08-02T03:13:45.880" v="295" actId="2165"/>
          <ac:graphicFrameMkLst>
            <pc:docMk/>
            <pc:sldMk cId="3895040810" sldId="3595"/>
            <ac:graphicFrameMk id="9" creationId="{EA775BDC-67BA-2B3B-D739-FEF9CF8D7D07}"/>
          </ac:graphicFrameMkLst>
        </pc:graphicFrameChg>
      </pc:sldChg>
      <pc:sldChg chg="modSp mod">
        <pc:chgData name="萩原麻美 / HAGIWARA，MAMI" userId="69384848-6e51-4ab9-a433-5d7bd125424c" providerId="ADAL" clId="{1EC2070D-0160-40B4-9BAA-8000639E7ED0}" dt="2024-08-02T03:14:10.290" v="297" actId="242"/>
        <pc:sldMkLst>
          <pc:docMk/>
          <pc:sldMk cId="1448125513" sldId="3597"/>
        </pc:sldMkLst>
        <pc:graphicFrameChg chg="modGraphic">
          <ac:chgData name="萩原麻美 / HAGIWARA，MAMI" userId="69384848-6e51-4ab9-a433-5d7bd125424c" providerId="ADAL" clId="{1EC2070D-0160-40B4-9BAA-8000639E7ED0}" dt="2024-08-02T03:14:10.290" v="297" actId="242"/>
          <ac:graphicFrameMkLst>
            <pc:docMk/>
            <pc:sldMk cId="1448125513" sldId="3597"/>
            <ac:graphicFrameMk id="9" creationId="{EA775BDC-67BA-2B3B-D739-FEF9CF8D7D07}"/>
          </ac:graphicFrameMkLst>
        </pc:graphicFrameChg>
      </pc:sldChg>
      <pc:sldChg chg="modSp mod">
        <pc:chgData name="萩原麻美 / HAGIWARA，MAMI" userId="69384848-6e51-4ab9-a433-5d7bd125424c" providerId="ADAL" clId="{1EC2070D-0160-40B4-9BAA-8000639E7ED0}" dt="2024-08-02T03:14:18.021" v="298" actId="242"/>
        <pc:sldMkLst>
          <pc:docMk/>
          <pc:sldMk cId="750307352" sldId="3598"/>
        </pc:sldMkLst>
        <pc:graphicFrameChg chg="modGraphic">
          <ac:chgData name="萩原麻美 / HAGIWARA，MAMI" userId="69384848-6e51-4ab9-a433-5d7bd125424c" providerId="ADAL" clId="{1EC2070D-0160-40B4-9BAA-8000639E7ED0}" dt="2024-08-02T03:14:18.021" v="298" actId="242"/>
          <ac:graphicFrameMkLst>
            <pc:docMk/>
            <pc:sldMk cId="750307352" sldId="3598"/>
            <ac:graphicFrameMk id="9" creationId="{EA775BDC-67BA-2B3B-D739-FEF9CF8D7D07}"/>
          </ac:graphicFrameMkLst>
        </pc:graphicFrameChg>
      </pc:sldChg>
      <pc:sldChg chg="new del">
        <pc:chgData name="萩原麻美 / HAGIWARA，MAMI" userId="69384848-6e51-4ab9-a433-5d7bd125424c" providerId="ADAL" clId="{1EC2070D-0160-40B4-9BAA-8000639E7ED0}" dt="2024-08-02T02:45:21.991" v="57" actId="47"/>
        <pc:sldMkLst>
          <pc:docMk/>
          <pc:sldMk cId="188571465" sldId="3599"/>
        </pc:sldMkLst>
      </pc:sldChg>
      <pc:sldChg chg="new del">
        <pc:chgData name="萩原麻美 / HAGIWARA，MAMI" userId="69384848-6e51-4ab9-a433-5d7bd125424c" providerId="ADAL" clId="{1EC2070D-0160-40B4-9BAA-8000639E7ED0}" dt="2024-08-02T02:44:49.040" v="54" actId="47"/>
        <pc:sldMkLst>
          <pc:docMk/>
          <pc:sldMk cId="3251812122" sldId="3599"/>
        </pc:sldMkLst>
      </pc:sldChg>
      <pc:sldChg chg="delSp modSp add del mod">
        <pc:chgData name="萩原麻美 / HAGIWARA，MAMI" userId="69384848-6e51-4ab9-a433-5d7bd125424c" providerId="ADAL" clId="{1EC2070D-0160-40B4-9BAA-8000639E7ED0}" dt="2024-08-02T02:57:37.819" v="183" actId="2696"/>
        <pc:sldMkLst>
          <pc:docMk/>
          <pc:sldMk cId="3303814173" sldId="3600"/>
        </pc:sldMkLst>
        <pc:spChg chg="del mod">
          <ac:chgData name="萩原麻美 / HAGIWARA，MAMI" userId="69384848-6e51-4ab9-a433-5d7bd125424c" providerId="ADAL" clId="{1EC2070D-0160-40B4-9BAA-8000639E7ED0}" dt="2024-08-02T02:45:49.403" v="64"/>
          <ac:spMkLst>
            <pc:docMk/>
            <pc:sldMk cId="3303814173" sldId="3600"/>
            <ac:spMk id="3" creationId="{DBDF58C2-3FA9-8D8E-6D46-0071B363E9B7}"/>
          </ac:spMkLst>
        </pc:spChg>
        <pc:graphicFrameChg chg="mod modGraphic">
          <ac:chgData name="萩原麻美 / HAGIWARA，MAMI" userId="69384848-6e51-4ab9-a433-5d7bd125424c" providerId="ADAL" clId="{1EC2070D-0160-40B4-9BAA-8000639E7ED0}" dt="2024-08-02T02:48:44.330" v="79" actId="1076"/>
          <ac:graphicFrameMkLst>
            <pc:docMk/>
            <pc:sldMk cId="3303814173" sldId="3600"/>
            <ac:graphicFrameMk id="4" creationId="{3A7FE33B-0D01-8F12-3906-062E526B0B87}"/>
          </ac:graphicFrameMkLst>
        </pc:graphicFrameChg>
      </pc:sldChg>
      <pc:sldChg chg="add del">
        <pc:chgData name="萩原麻美 / HAGIWARA，MAMI" userId="69384848-6e51-4ab9-a433-5d7bd125424c" providerId="ADAL" clId="{1EC2070D-0160-40B4-9BAA-8000639E7ED0}" dt="2024-08-02T02:49:10.151" v="82" actId="47"/>
        <pc:sldMkLst>
          <pc:docMk/>
          <pc:sldMk cId="1421744977" sldId="3601"/>
        </pc:sldMkLst>
      </pc:sldChg>
      <pc:sldChg chg="modSp add mod">
        <pc:chgData name="萩原麻美 / HAGIWARA，MAMI" userId="69384848-6e51-4ab9-a433-5d7bd125424c" providerId="ADAL" clId="{1EC2070D-0160-40B4-9BAA-8000639E7ED0}" dt="2024-08-02T03:13:29.840" v="294" actId="14734"/>
        <pc:sldMkLst>
          <pc:docMk/>
          <pc:sldMk cId="2239348167" sldId="3602"/>
        </pc:sldMkLst>
        <pc:graphicFrameChg chg="mod modGraphic">
          <ac:chgData name="萩原麻美 / HAGIWARA，MAMI" userId="69384848-6e51-4ab9-a433-5d7bd125424c" providerId="ADAL" clId="{1EC2070D-0160-40B4-9BAA-8000639E7ED0}" dt="2024-08-02T03:13:29.840" v="294" actId="14734"/>
          <ac:graphicFrameMkLst>
            <pc:docMk/>
            <pc:sldMk cId="2239348167" sldId="3602"/>
            <ac:graphicFrameMk id="9" creationId="{EA775BDC-67BA-2B3B-D739-FEF9CF8D7D07}"/>
          </ac:graphicFrameMkLst>
        </pc:graphicFrameChg>
      </pc:sldChg>
    </pc:docChg>
  </pc:docChgLst>
  <pc:docChgLst>
    <pc:chgData name="矢田佐和子 / YATA，SAWAKO" userId="4d04e5a0-1f3c-4fb0-a3df-41a32e995bd2" providerId="ADAL" clId="{F47938FE-FB9D-40AD-953E-2200362D2D28}"/>
    <pc:docChg chg="modSld">
      <pc:chgData name="矢田佐和子 / YATA，SAWAKO" userId="4d04e5a0-1f3c-4fb0-a3df-41a32e995bd2" providerId="ADAL" clId="{F47938FE-FB9D-40AD-953E-2200362D2D28}" dt="2024-01-26T01:29:34.466" v="14" actId="20577"/>
      <pc:docMkLst>
        <pc:docMk/>
      </pc:docMkLst>
      <pc:sldChg chg="modSp mod">
        <pc:chgData name="矢田佐和子 / YATA，SAWAKO" userId="4d04e5a0-1f3c-4fb0-a3df-41a32e995bd2" providerId="ADAL" clId="{F47938FE-FB9D-40AD-953E-2200362D2D28}" dt="2024-01-26T01:29:34.466" v="14" actId="20577"/>
        <pc:sldMkLst>
          <pc:docMk/>
          <pc:sldMk cId="3895040810" sldId="3595"/>
        </pc:sldMkLst>
        <pc:graphicFrameChg chg="modGraphic">
          <ac:chgData name="矢田佐和子 / YATA，SAWAKO" userId="4d04e5a0-1f3c-4fb0-a3df-41a32e995bd2" providerId="ADAL" clId="{F47938FE-FB9D-40AD-953E-2200362D2D28}" dt="2024-01-26T01:29:34.466" v="14" actId="20577"/>
          <ac:graphicFrameMkLst>
            <pc:docMk/>
            <pc:sldMk cId="3895040810" sldId="3595"/>
            <ac:graphicFrameMk id="9" creationId="{EA775BDC-67BA-2B3B-D739-FEF9CF8D7D07}"/>
          </ac:graphicFrameMkLst>
        </pc:graphicFrameChg>
      </pc:sldChg>
    </pc:docChg>
  </pc:docChgLst>
  <pc:docChgLst>
    <pc:chgData name="竹之内翔太郎 / Takenouchi，Shotaro" userId="723b3f84-3577-4758-a170-91c37afbfbe0" providerId="ADAL" clId="{C4C6D802-ABC9-4A55-A025-345322144985}"/>
    <pc:docChg chg="custSel modSld">
      <pc:chgData name="竹之内翔太郎 / Takenouchi，Shotaro" userId="723b3f84-3577-4758-a170-91c37afbfbe0" providerId="ADAL" clId="{C4C6D802-ABC9-4A55-A025-345322144985}" dt="2023-03-15T08:16:31.803" v="31" actId="207"/>
      <pc:docMkLst>
        <pc:docMk/>
      </pc:docMkLst>
      <pc:sldChg chg="modSp mod">
        <pc:chgData name="竹之内翔太郎 / Takenouchi，Shotaro" userId="723b3f84-3577-4758-a170-91c37afbfbe0" providerId="ADAL" clId="{C4C6D802-ABC9-4A55-A025-345322144985}" dt="2023-03-15T08:16:31.803" v="31" actId="207"/>
        <pc:sldMkLst>
          <pc:docMk/>
          <pc:sldMk cId="1448125513" sldId="3597"/>
        </pc:sldMkLst>
        <pc:graphicFrameChg chg="modGraphic">
          <ac:chgData name="竹之内翔太郎 / Takenouchi，Shotaro" userId="723b3f84-3577-4758-a170-91c37afbfbe0" providerId="ADAL" clId="{C4C6D802-ABC9-4A55-A025-345322144985}" dt="2023-03-15T08:16:31.803" v="31" actId="207"/>
          <ac:graphicFrameMkLst>
            <pc:docMk/>
            <pc:sldMk cId="1448125513" sldId="3597"/>
            <ac:graphicFrameMk id="9" creationId="{EA775BDC-67BA-2B3B-D739-FEF9CF8D7D07}"/>
          </ac:graphicFrameMkLst>
        </pc:graphicFrameChg>
      </pc:sldChg>
    </pc:docChg>
  </pc:docChgLst>
  <pc:docChgLst>
    <pc:chgData name="萩原麻美 / HAGIWARA，MAMI" userId="69384848-6e51-4ab9-a433-5d7bd125424c" providerId="ADAL" clId="{681AE4D1-949D-4C17-8289-B70F20DB35E0}"/>
    <pc:docChg chg="modSld">
      <pc:chgData name="萩原麻美 / HAGIWARA，MAMI" userId="69384848-6e51-4ab9-a433-5d7bd125424c" providerId="ADAL" clId="{681AE4D1-949D-4C17-8289-B70F20DB35E0}" dt="2024-08-02T01:42:24.993" v="1"/>
      <pc:docMkLst>
        <pc:docMk/>
      </pc:docMkLst>
      <pc:sldChg chg="modSp">
        <pc:chgData name="萩原麻美 / HAGIWARA，MAMI" userId="69384848-6e51-4ab9-a433-5d7bd125424c" providerId="ADAL" clId="{681AE4D1-949D-4C17-8289-B70F20DB35E0}" dt="2024-08-02T01:42:24.993" v="1"/>
        <pc:sldMkLst>
          <pc:docMk/>
          <pc:sldMk cId="3207954261" sldId="3592"/>
        </pc:sldMkLst>
        <pc:graphicFrameChg chg="mod">
          <ac:chgData name="萩原麻美 / HAGIWARA，MAMI" userId="69384848-6e51-4ab9-a433-5d7bd125424c" providerId="ADAL" clId="{681AE4D1-949D-4C17-8289-B70F20DB35E0}" dt="2024-08-02T01:42:24.993" v="1"/>
          <ac:graphicFrameMkLst>
            <pc:docMk/>
            <pc:sldMk cId="3207954261" sldId="3592"/>
            <ac:graphicFrameMk id="4" creationId="{3A7FE33B-0D01-8F12-3906-062E526B0B87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なお、本資料の内容はあくまで参考であり、この通りに機能を実装することを強制するものではない。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8918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12962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国民健康保険特別療養費解除通知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国民健康保険特別療養費適用通知交付予告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保険料の納付に係る特別の事情等に関する届書兼弁明書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保険料の納付のお願い及び納付相談のご案内について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183699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12" ma:contentTypeDescription="新しいドキュメントを作成します。" ma:contentTypeScope="" ma:versionID="1cea5fe2ef018714b9b9a87b94b6b973">
  <xsd:schema xmlns:xsd="http://www.w3.org/2001/XMLSchema" xmlns:xs="http://www.w3.org/2001/XMLSchema" xmlns:p="http://schemas.microsoft.com/office/2006/metadata/properties" xmlns:ns2="b99998fb-10e3-408c-a036-282b210bae51" xmlns:ns3="36aa6b61-6875-499d-baac-75d67abe0f30" targetNamespace="http://schemas.microsoft.com/office/2006/metadata/properties" ma:root="true" ma:fieldsID="e2586afde03111dca77f37e4110caffd" ns2:_="" ns3:_="">
    <xsd:import namespace="b99998fb-10e3-408c-a036-282b210bae51"/>
    <xsd:import namespace="36aa6b61-6875-499d-baac-75d67abe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9dd84382-b38c-4eba-b7c2-4a66a077d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aa6b61-6875-499d-baac-75d67abe0f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bebd27f-c787-42ab-82b3-91203a9c236c}" ma:internalName="TaxCatchAll" ma:showField="CatchAllData" ma:web="36aa6b61-6875-499d-baac-75d67abe0f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998fb-10e3-408c-a036-282b210bae51">
      <Terms xmlns="http://schemas.microsoft.com/office/infopath/2007/PartnerControls"/>
    </lcf76f155ced4ddcb4097134ff3c332f>
    <TaxCatchAll xmlns="36aa6b61-6875-499d-baac-75d67abe0f30" xsi:nil="true"/>
  </documentManagement>
</p:properties>
</file>

<file path=customXml/itemProps1.xml><?xml version="1.0" encoding="utf-8"?>
<ds:datastoreItem xmlns:ds="http://schemas.openxmlformats.org/officeDocument/2006/customXml" ds:itemID="{836E4D65-7771-43A2-B421-DAABF5C858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9998fb-10e3-408c-a036-282b210bae51"/>
    <ds:schemaRef ds:uri="36aa6b61-6875-499d-baac-75d67abe0f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F52176-7389-4638-9804-BDBFD8E874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BE61BF-8676-4C87-8781-47F4DF985F79}">
  <ds:schemaRefs>
    <ds:schemaRef ds:uri="36aa6b61-6875-499d-baac-75d67abe0f30"/>
    <ds:schemaRef ds:uri="http://purl.org/dc/elements/1.1/"/>
    <ds:schemaRef ds:uri="b99998fb-10e3-408c-a036-282b210bae51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abef13c3-ec84-4360-afc1-346329e5c56e}" enabled="1" method="Privileged" siteId="{f54277c9-dafe-44aa-85a4-73d5c7c5245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2027</Words>
  <PresentationFormat>画面に合わせる (4:3)</PresentationFormat>
  <Paragraphs>324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2021-08-20T08:07:01Z</cp:lastPrinted>
  <dcterms:created xsi:type="dcterms:W3CDTF">2017-02-28T14:15:35Z</dcterms:created>
  <dcterms:modified xsi:type="dcterms:W3CDTF">2024-08-02T03:14:26Z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0x010100AF0A40D866770841BFAF1942E268FAD4</vt:lpwstr>
  </property>
  <property fmtid="{D5CDD505-2E9C-101B-9397-08002B2CF9AE}" pid="3" name="MediaServiceImageTags">
    <vt:lpwstr/>
  </property>
</Properties>
</file>