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111" r:id="rId5"/>
    <p:sldId id="3592" r:id="rId6"/>
    <p:sldId id="3595" r:id="rId7"/>
    <p:sldId id="3596" r:id="rId8"/>
    <p:sldId id="3597" r:id="rId9"/>
    <p:sldId id="3598" r:id="rId10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8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竹之内翔太郎 / Takenouchi，Shotaro" userId="723b3f84-3577-4758-a170-91c37afbfbe0" providerId="ADAL" clId="{C4C6D802-ABC9-4A55-A025-345322144985}"/>
    <pc:docChg chg="custSel modSld">
      <pc:chgData name="竹之内翔太郎 / Takenouchi，Shotaro" userId="723b3f84-3577-4758-a170-91c37afbfbe0" providerId="ADAL" clId="{C4C6D802-ABC9-4A55-A025-345322144985}" dt="2023-03-15T08:16:31.803" v="31" actId="207"/>
      <pc:docMkLst>
        <pc:docMk/>
      </pc:docMkLst>
      <pc:sldChg chg="modSp mod">
        <pc:chgData name="竹之内翔太郎 / Takenouchi，Shotaro" userId="723b3f84-3577-4758-a170-91c37afbfbe0" providerId="ADAL" clId="{C4C6D802-ABC9-4A55-A025-345322144985}" dt="2023-03-15T08:16:31.803" v="31" actId="207"/>
        <pc:sldMkLst>
          <pc:docMk/>
          <pc:sldMk cId="1448125513" sldId="3597"/>
        </pc:sldMkLst>
        <pc:graphicFrameChg chg="modGraphic">
          <ac:chgData name="竹之内翔太郎 / Takenouchi，Shotaro" userId="723b3f84-3577-4758-a170-91c37afbfbe0" providerId="ADAL" clId="{C4C6D802-ABC9-4A55-A025-345322144985}" dt="2023-03-15T08:16:31.803" v="31" actId="207"/>
          <ac:graphicFrameMkLst>
            <pc:docMk/>
            <pc:sldMk cId="1448125513" sldId="3597"/>
            <ac:graphicFrameMk id="9" creationId="{EA775BDC-67BA-2B3B-D739-FEF9CF8D7D07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なお、本資料の内容はあくまで参考であり、この通りに機能を実装することを強制するものではない。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668958"/>
              </p:ext>
            </p:extLst>
          </p:nvPr>
        </p:nvGraphicFramePr>
        <p:xfrm>
          <a:off x="219828" y="710941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30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国民健康保険被保険者証兼高齢受給者証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  <a:tr h="11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779822"/>
                  </a:ext>
                </a:extLst>
              </a:tr>
              <a:tr h="23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納税相談通知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国民健康保険被保険者証返還予告通知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短期被保険者証有効期限切れ通知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703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624782"/>
              </p:ext>
            </p:extLst>
          </p:nvPr>
        </p:nvGraphicFramePr>
        <p:xfrm>
          <a:off x="218102" y="394821"/>
          <a:ext cx="8534337" cy="6068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448651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440961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32169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356146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460998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3" ma:contentTypeDescription="新しいドキュメントを作成します。" ma:contentTypeScope="" ma:versionID="2226e6f7e8a2e4a2407fdce2b87d8249">
  <xsd:schema xmlns:xsd="http://www.w3.org/2001/XMLSchema" xmlns:xs="http://www.w3.org/2001/XMLSchema" xmlns:p="http://schemas.microsoft.com/office/2006/metadata/properties" xmlns:ns2="b99998fb-10e3-408c-a036-282b210bae51" targetNamespace="http://schemas.microsoft.com/office/2006/metadata/properties" ma:root="true" ma:fieldsID="cd3b837b4227269b1f69c70aaf25d871" ns2:_="">
    <xsd:import namespace="b99998fb-10e3-408c-a036-282b210bae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BE61BF-8676-4C87-8781-47F4DF985F7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b99998fb-10e3-408c-a036-282b210bae5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8FF7EDF-6492-4A93-99C5-39543814E855}"/>
</file>

<file path=customXml/itemProps3.xml><?xml version="1.0" encoding="utf-8"?>
<ds:datastoreItem xmlns:ds="http://schemas.openxmlformats.org/officeDocument/2006/customXml" ds:itemID="{72F52176-7389-4638-9804-BDBFD8E874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1831</Words>
  <PresentationFormat>画面に合わせる (4:3)</PresentationFormat>
  <Paragraphs>278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2021-08-20T08:07:01Z</cp:lastPrinted>
  <dcterms:created xsi:type="dcterms:W3CDTF">2017-02-28T14:15:35Z</dcterms:created>
  <dcterms:modified xsi:type="dcterms:W3CDTF">2023-03-15T08:16:42Z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0x010100AF0A40D866770841BFAF1942E268FAD4</vt:lpwstr>
  </property>
</Properties>
</file>