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Lst>
  <p:notesMasterIdLst>
    <p:notesMasterId r:id="rId7"/>
  </p:notesMasterIdLst>
  <p:handoutMasterIdLst>
    <p:handoutMasterId r:id="rId8"/>
  </p:handoutMasterIdLst>
  <p:sldIdLst>
    <p:sldId id="3111" r:id="rId5"/>
    <p:sldId id="3449"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344" y="4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野澤美雪 / NOZAWA，MIYUKI" userId="95949a39-c9f2-4281-972e-c60c6cc37300" providerId="ADAL" clId="{396995C2-F718-41A3-A7CB-C04C639D86EE}"/>
    <pc:docChg chg="undo custSel modSld">
      <pc:chgData name="野澤美雪 / NOZAWA，MIYUKI" userId="95949a39-c9f2-4281-972e-c60c6cc37300" providerId="ADAL" clId="{396995C2-F718-41A3-A7CB-C04C639D86EE}" dt="2023-03-22T08:05:14.272" v="421" actId="20577"/>
      <pc:docMkLst>
        <pc:docMk/>
      </pc:docMkLst>
      <pc:sldChg chg="addSp modSp mod">
        <pc:chgData name="野澤美雪 / NOZAWA，MIYUKI" userId="95949a39-c9f2-4281-972e-c60c6cc37300" providerId="ADAL" clId="{396995C2-F718-41A3-A7CB-C04C639D86EE}" dt="2023-03-22T08:05:14.272" v="421" actId="20577"/>
        <pc:sldMkLst>
          <pc:docMk/>
          <pc:sldMk cId="432259569" sldId="3449"/>
        </pc:sldMkLst>
        <pc:spChg chg="add mod">
          <ac:chgData name="野澤美雪 / NOZAWA，MIYUKI" userId="95949a39-c9f2-4281-972e-c60c6cc37300" providerId="ADAL" clId="{396995C2-F718-41A3-A7CB-C04C639D86EE}" dt="2023-03-22T08:05:14.272" v="421" actId="20577"/>
          <ac:spMkLst>
            <pc:docMk/>
            <pc:sldMk cId="432259569" sldId="3449"/>
            <ac:spMk id="3" creationId="{60BD9FBF-1B09-3FE5-157C-0222564ED04D}"/>
          </ac:spMkLst>
        </pc:spChg>
        <pc:spChg chg="mod">
          <ac:chgData name="野澤美雪 / NOZAWA，MIYUKI" userId="95949a39-c9f2-4281-972e-c60c6cc37300" providerId="ADAL" clId="{396995C2-F718-41A3-A7CB-C04C639D86EE}" dt="2023-03-22T01:19:44.607" v="1" actId="1036"/>
          <ac:spMkLst>
            <pc:docMk/>
            <pc:sldMk cId="432259569" sldId="3449"/>
            <ac:spMk id="7" creationId="{8E231AFD-2E9B-4159-8C06-3742381DD86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2023/3/22</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2023/3/22</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2023/3/22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2023/3/22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2023/3/22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2023/3/22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2023/3/22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2023/3/22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2" ma:contentTypeDescription="新しいドキュメントを作成します。" ma:contentTypeScope="" ma:versionID="0fafefad3e42c9bc94cc03d281f23f5b">
  <xsd:schema xmlns:xsd="http://www.w3.org/2001/XMLSchema" xmlns:xs="http://www.w3.org/2001/XMLSchema" xmlns:p="http://schemas.microsoft.com/office/2006/metadata/properties" xmlns:ns2="b99998fb-10e3-408c-a036-282b210bae51" targetNamespace="http://schemas.microsoft.com/office/2006/metadata/properties" ma:root="true" ma:fieldsID="36cdf1de08d6e3c1a24b16828fe668e1" ns2:_="">
    <xsd:import namespace="b99998fb-10e3-408c-a036-282b210bae51"/>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F52176-7389-4638-9804-BDBFD8E8748F}">
  <ds:schemaRefs>
    <ds:schemaRef ds:uri="http://schemas.microsoft.com/sharepoint/v3/contenttype/forms"/>
  </ds:schemaRefs>
</ds:datastoreItem>
</file>

<file path=customXml/itemProps2.xml><?xml version="1.0" encoding="utf-8"?>
<ds:datastoreItem xmlns:ds="http://schemas.openxmlformats.org/officeDocument/2006/customXml" ds:itemID="{4CBE61BF-8676-4C87-8781-47F4DF985F79}">
  <ds:schemaRefs>
    <ds:schemaRef ds:uri="http://purl.org/dc/elements/1.1/"/>
    <ds:schemaRef ds:uri="http://schemas.microsoft.com/office/2006/metadata/properties"/>
    <ds:schemaRef ds:uri="b99998fb-10e3-408c-a036-282b210bae51"/>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35AE46A-CAD0-4364-84B6-9F18167A840E}">
  <ds:schemaRefs>
    <ds:schemaRef ds:uri="b99998fb-10e3-408c-a036-282b210bae5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825</TotalTime>
  <Words>391</Words>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Meiryo UI</vt:lpstr>
      <vt:lpstr>Arial</vt:lpstr>
      <vt:lpstr>Calibri</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2021-08-20T08:07:01Z</cp:lastPrinted>
  <dcterms:created xsi:type="dcterms:W3CDTF">2017-02-28T14:15:35Z</dcterms:created>
  <dcterms:modified xsi:type="dcterms:W3CDTF">2023-03-22T08:05:24Z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