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61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346" userDrawn="1">
          <p15:clr>
            <a:srgbClr val="A4A3A4"/>
          </p15:clr>
        </p15:guide>
        <p15:guide id="4" pos="39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05B7AA-713B-4D4B-A9AA-66DFFB8EFA42}" v="4" dt="2022-02-07T00:48:14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40" d="100"/>
          <a:sy n="40" d="100"/>
        </p:scale>
        <p:origin x="2208" y="56"/>
      </p:cViewPr>
      <p:guideLst>
        <p:guide orient="horz" pos="3120"/>
        <p:guide pos="2160"/>
        <p:guide pos="346"/>
        <p:guide pos="39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viewProps" Target="viewProps.xml" />
  <Relationship Id="rId3" Type="http://schemas.openxmlformats.org/officeDocument/2006/relationships/customXml" Target="../customXml/item3.xml" />
  <Relationship Id="rId7" Type="http://schemas.openxmlformats.org/officeDocument/2006/relationships/presProps" Target="presProps.xml" />
  <Relationship Id="rId12" Type="http://schemas.microsoft.com/office/2015/10/relationships/revisionInfo" Target="revisionInfo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notesMaster" Target="notesMasters/notesMaster1.xml" />
  <Relationship Id="rId11" Type="http://schemas.microsoft.com/office/2016/11/relationships/changesInfo" Target="changesInfos/changesInfo1.xml" />
  <Relationship Id="rId5" Type="http://schemas.openxmlformats.org/officeDocument/2006/relationships/slide" Target="slides/slide1.xml" />
  <Relationship Id="rId10" Type="http://schemas.openxmlformats.org/officeDocument/2006/relationships/tableStyles" Target="tableStyles.xml" />
  <Relationship Id="rId4" Type="http://schemas.openxmlformats.org/officeDocument/2006/relationships/slideMaster" Target="slideMasters/slideMaster1.xml" />
  <Relationship Id="rId9" Type="http://schemas.openxmlformats.org/officeDocument/2006/relationships/theme" Target="theme/theme1.xml" />
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tanabe, Kanna" userId="a2f44832-58ca-47e7-a55f-bbcb4b97c855" providerId="ADAL" clId="{555AD66A-DB93-4379-A523-7145FEB5053C}"/>
    <pc:docChg chg="undo custSel addSld modSld addSection modSection">
      <pc:chgData name="Watanabe, Kanna" userId="a2f44832-58ca-47e7-a55f-bbcb4b97c855" providerId="ADAL" clId="{555AD66A-DB93-4379-A523-7145FEB5053C}" dt="2022-02-04T05:04:04.436" v="240" actId="15"/>
      <pc:docMkLst>
        <pc:docMk/>
      </pc:docMkLst>
      <pc:sldChg chg="modSp mod">
        <pc:chgData name="Watanabe, Kanna" userId="a2f44832-58ca-47e7-a55f-bbcb4b97c855" providerId="ADAL" clId="{555AD66A-DB93-4379-A523-7145FEB5053C}" dt="2022-02-04T05:04:04.436" v="240" actId="15"/>
        <pc:sldMkLst>
          <pc:docMk/>
          <pc:sldMk cId="4152848817" sldId="261"/>
        </pc:sldMkLst>
        <pc:spChg chg="mod">
          <ac:chgData name="Watanabe, Kanna" userId="a2f44832-58ca-47e7-a55f-bbcb4b97c855" providerId="ADAL" clId="{555AD66A-DB93-4379-A523-7145FEB5053C}" dt="2022-02-04T05:04:04.436" v="240" actId="15"/>
          <ac:spMkLst>
            <pc:docMk/>
            <pc:sldMk cId="4152848817" sldId="261"/>
            <ac:spMk id="5" creationId="{E4884628-54E8-456E-A5B5-0E3DD30F6BE0}"/>
          </ac:spMkLst>
        </pc:spChg>
        <pc:spChg chg="mod">
          <ac:chgData name="Watanabe, Kanna" userId="a2f44832-58ca-47e7-a55f-bbcb4b97c855" providerId="ADAL" clId="{555AD66A-DB93-4379-A523-7145FEB5053C}" dt="2022-02-04T00:32:16.462" v="216" actId="14100"/>
          <ac:spMkLst>
            <pc:docMk/>
            <pc:sldMk cId="4152848817" sldId="261"/>
            <ac:spMk id="39" creationId="{3B554294-C9BF-8E4A-9275-2AB3E1C8E8D4}"/>
          </ac:spMkLst>
        </pc:spChg>
      </pc:sldChg>
      <pc:sldChg chg="modSp add mod">
        <pc:chgData name="Watanabe, Kanna" userId="a2f44832-58ca-47e7-a55f-bbcb4b97c855" providerId="ADAL" clId="{555AD66A-DB93-4379-A523-7145FEB5053C}" dt="2022-02-04T05:03:53.749" v="239" actId="15"/>
        <pc:sldMkLst>
          <pc:docMk/>
          <pc:sldMk cId="1972483801" sldId="262"/>
        </pc:sldMkLst>
        <pc:spChg chg="mod">
          <ac:chgData name="Watanabe, Kanna" userId="a2f44832-58ca-47e7-a55f-bbcb4b97c855" providerId="ADAL" clId="{555AD66A-DB93-4379-A523-7145FEB5053C}" dt="2022-02-04T05:03:53.749" v="239" actId="15"/>
          <ac:spMkLst>
            <pc:docMk/>
            <pc:sldMk cId="1972483801" sldId="262"/>
            <ac:spMk id="5" creationId="{E4884628-54E8-456E-A5B5-0E3DD30F6BE0}"/>
          </ac:spMkLst>
        </pc:spChg>
        <pc:spChg chg="mod">
          <ac:chgData name="Watanabe, Kanna" userId="a2f44832-58ca-47e7-a55f-bbcb4b97c855" providerId="ADAL" clId="{555AD66A-DB93-4379-A523-7145FEB5053C}" dt="2022-02-04T04:32:28.331" v="235" actId="1076"/>
          <ac:spMkLst>
            <pc:docMk/>
            <pc:sldMk cId="1972483801" sldId="262"/>
            <ac:spMk id="39" creationId="{3B554294-C9BF-8E4A-9275-2AB3E1C8E8D4}"/>
          </ac:spMkLst>
        </pc:spChg>
      </pc:sldChg>
    </pc:docChg>
  </pc:docChgLst>
  <pc:docChgLst>
    <pc:chgData name="Nozaki, Hiroaki" userId="a2c08d93-efad-46c7-83d3-e72cf477872b" providerId="ADAL" clId="{8705B7AA-713B-4D4B-A9AA-66DFFB8EFA42}"/>
    <pc:docChg chg="modSld">
      <pc:chgData name="Nozaki, Hiroaki" userId="a2c08d93-efad-46c7-83d3-e72cf477872b" providerId="ADAL" clId="{8705B7AA-713B-4D4B-A9AA-66DFFB8EFA42}" dt="2022-02-07T00:48:14.623" v="95"/>
      <pc:docMkLst>
        <pc:docMk/>
      </pc:docMkLst>
      <pc:sldChg chg="modSp mod">
        <pc:chgData name="Nozaki, Hiroaki" userId="a2c08d93-efad-46c7-83d3-e72cf477872b" providerId="ADAL" clId="{8705B7AA-713B-4D4B-A9AA-66DFFB8EFA42}" dt="2022-02-07T00:48:14.623" v="95"/>
        <pc:sldMkLst>
          <pc:docMk/>
          <pc:sldMk cId="4152848817" sldId="261"/>
        </pc:sldMkLst>
        <pc:spChg chg="mod">
          <ac:chgData name="Nozaki, Hiroaki" userId="a2c08d93-efad-46c7-83d3-e72cf477872b" providerId="ADAL" clId="{8705B7AA-713B-4D4B-A9AA-66DFFB8EFA42}" dt="2022-02-07T00:48:14.623" v="95"/>
          <ac:spMkLst>
            <pc:docMk/>
            <pc:sldMk cId="4152848817" sldId="261"/>
            <ac:spMk id="5" creationId="{E4884628-54E8-456E-A5B5-0E3DD30F6BE0}"/>
          </ac:spMkLst>
        </pc:spChg>
        <pc:spChg chg="mod">
          <ac:chgData name="Nozaki, Hiroaki" userId="a2c08d93-efad-46c7-83d3-e72cf477872b" providerId="ADAL" clId="{8705B7AA-713B-4D4B-A9AA-66DFFB8EFA42}" dt="2022-02-07T00:34:41.141" v="16" actId="2711"/>
          <ac:spMkLst>
            <pc:docMk/>
            <pc:sldMk cId="4152848817" sldId="261"/>
            <ac:spMk id="32" creationId="{BC442C0B-8837-6845-9103-76499841FC71}"/>
          </ac:spMkLst>
        </pc:spChg>
        <pc:spChg chg="mod">
          <ac:chgData name="Nozaki, Hiroaki" userId="a2c08d93-efad-46c7-83d3-e72cf477872b" providerId="ADAL" clId="{8705B7AA-713B-4D4B-A9AA-66DFFB8EFA42}" dt="2022-02-07T00:34:41.141" v="16" actId="2711"/>
          <ac:spMkLst>
            <pc:docMk/>
            <pc:sldMk cId="4152848817" sldId="261"/>
            <ac:spMk id="33" creationId="{62F09491-084E-9D4C-8B6E-5DF3B2BE79B0}"/>
          </ac:spMkLst>
        </pc:spChg>
        <pc:spChg chg="mod">
          <ac:chgData name="Nozaki, Hiroaki" userId="a2c08d93-efad-46c7-83d3-e72cf477872b" providerId="ADAL" clId="{8705B7AA-713B-4D4B-A9AA-66DFFB8EFA42}" dt="2022-02-07T00:46:06.332" v="40"/>
          <ac:spMkLst>
            <pc:docMk/>
            <pc:sldMk cId="4152848817" sldId="261"/>
            <ac:spMk id="39" creationId="{3B554294-C9BF-8E4A-9275-2AB3E1C8E8D4}"/>
          </ac:spMkLst>
        </pc:spChg>
      </pc:sldChg>
      <pc:sldChg chg="modSp mod">
        <pc:chgData name="Nozaki, Hiroaki" userId="a2c08d93-efad-46c7-83d3-e72cf477872b" providerId="ADAL" clId="{8705B7AA-713B-4D4B-A9AA-66DFFB8EFA42}" dt="2022-02-07T00:47:47.377" v="70"/>
        <pc:sldMkLst>
          <pc:docMk/>
          <pc:sldMk cId="1972483801" sldId="262"/>
        </pc:sldMkLst>
        <pc:spChg chg="mod">
          <ac:chgData name="Nozaki, Hiroaki" userId="a2c08d93-efad-46c7-83d3-e72cf477872b" providerId="ADAL" clId="{8705B7AA-713B-4D4B-A9AA-66DFFB8EFA42}" dt="2022-02-07T00:47:47.377" v="70"/>
          <ac:spMkLst>
            <pc:docMk/>
            <pc:sldMk cId="1972483801" sldId="262"/>
            <ac:spMk id="5" creationId="{E4884628-54E8-456E-A5B5-0E3DD30F6BE0}"/>
          </ac:spMkLst>
        </pc:spChg>
        <pc:spChg chg="mod">
          <ac:chgData name="Nozaki, Hiroaki" userId="a2c08d93-efad-46c7-83d3-e72cf477872b" providerId="ADAL" clId="{8705B7AA-713B-4D4B-A9AA-66DFFB8EFA42}" dt="2022-02-07T00:34:31.547" v="15" actId="2711"/>
          <ac:spMkLst>
            <pc:docMk/>
            <pc:sldMk cId="1972483801" sldId="262"/>
            <ac:spMk id="32" creationId="{BC442C0B-8837-6845-9103-76499841FC71}"/>
          </ac:spMkLst>
        </pc:spChg>
        <pc:spChg chg="mod">
          <ac:chgData name="Nozaki, Hiroaki" userId="a2c08d93-efad-46c7-83d3-e72cf477872b" providerId="ADAL" clId="{8705B7AA-713B-4D4B-A9AA-66DFFB8EFA42}" dt="2022-02-07T00:34:31.547" v="15" actId="2711"/>
          <ac:spMkLst>
            <pc:docMk/>
            <pc:sldMk cId="1972483801" sldId="262"/>
            <ac:spMk id="33" creationId="{62F09491-084E-9D4C-8B6E-5DF3B2BE79B0}"/>
          </ac:spMkLst>
        </pc:spChg>
      </pc:sldChg>
    </pc:docChg>
  </pc:docChgLst>
  <pc:docChgLst>
    <pc:chgData name="Watanabe, Kanna" userId="a2f44832-58ca-47e7-a55f-bbcb4b97c855" providerId="ADAL" clId="{A7E6844E-A3EA-4460-BBDD-A83C0804953B}"/>
    <pc:docChg chg="delSld">
      <pc:chgData name="Watanabe, Kanna" userId="a2f44832-58ca-47e7-a55f-bbcb4b97c855" providerId="ADAL" clId="{A7E6844E-A3EA-4460-BBDD-A83C0804953B}" dt="2022-02-01T08:00:31.208" v="0" actId="2696"/>
      <pc:docMkLst>
        <pc:docMk/>
      </pc:docMkLst>
      <pc:sldChg chg="del">
        <pc:chgData name="Watanabe, Kanna" userId="a2f44832-58ca-47e7-a55f-bbcb4b97c855" providerId="ADAL" clId="{A7E6844E-A3EA-4460-BBDD-A83C0804953B}" dt="2022-02-01T08:00:31.208" v="0" actId="2696"/>
        <pc:sldMkLst>
          <pc:docMk/>
          <pc:sldMk cId="3717414030" sldId="256"/>
        </pc:sldMkLst>
      </pc:sldChg>
      <pc:sldChg chg="del">
        <pc:chgData name="Watanabe, Kanna" userId="a2f44832-58ca-47e7-a55f-bbcb4b97c855" providerId="ADAL" clId="{A7E6844E-A3EA-4460-BBDD-A83C0804953B}" dt="2022-02-01T08:00:31.208" v="0" actId="2696"/>
        <pc:sldMkLst>
          <pc:docMk/>
          <pc:sldMk cId="1581522660" sldId="258"/>
        </pc:sldMkLst>
      </pc:sldChg>
      <pc:sldChg chg="del">
        <pc:chgData name="Watanabe, Kanna" userId="a2f44832-58ca-47e7-a55f-bbcb4b97c855" providerId="ADAL" clId="{A7E6844E-A3EA-4460-BBDD-A83C0804953B}" dt="2022-02-01T08:00:31.208" v="0" actId="2696"/>
        <pc:sldMkLst>
          <pc:docMk/>
          <pc:sldMk cId="180152651" sldId="259"/>
        </pc:sldMkLst>
      </pc:sldChg>
      <pc:sldChg chg="del">
        <pc:chgData name="Watanabe, Kanna" userId="a2f44832-58ca-47e7-a55f-bbcb4b97c855" providerId="ADAL" clId="{A7E6844E-A3EA-4460-BBDD-A83C0804953B}" dt="2022-02-01T08:00:31.208" v="0" actId="2696"/>
        <pc:sldMkLst>
          <pc:docMk/>
          <pc:sldMk cId="2223162954" sldId="260"/>
        </pc:sldMkLst>
      </pc:sldChg>
    </pc:docChg>
  </pc:docChgLst>
</pc:chgInfo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248A7-578F-E348-BE18-E747608EBB27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9FA52-1819-6541-89A0-AE8C55E98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355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C9FA52-1819-6541-89A0-AE8C55E981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382641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031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06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55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93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9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365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380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74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15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06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022126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189E4-DAD2-7542-B8A3-15225E49DAD2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2C812-0435-F24C-8DF7-68A6F11B62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18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pn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7.xml" />
  <Relationship Id="rId6" Type="http://schemas.openxmlformats.org/officeDocument/2006/relationships/image" Target="../media/image4.png" />
  <Relationship Id="rId5" Type="http://schemas.openxmlformats.org/officeDocument/2006/relationships/image" Target="../media/image3.png" />
  <Relationship Id="rId4" Type="http://schemas.openxmlformats.org/officeDocument/2006/relationships/image" Target="../media/image2.jpe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CFECF573-8DD5-144B-B99C-2EC9C7BF9DFD}"/>
              </a:ext>
            </a:extLst>
          </p:cNvPr>
          <p:cNvGrpSpPr/>
          <p:nvPr/>
        </p:nvGrpSpPr>
        <p:grpSpPr>
          <a:xfrm>
            <a:off x="0" y="-12158"/>
            <a:ext cx="6858000" cy="9906000"/>
            <a:chOff x="0" y="0"/>
            <a:chExt cx="6858000" cy="9906000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763DEFA-19A0-E54E-93C2-206C07DEB19C}"/>
                </a:ext>
              </a:extLst>
            </p:cNvPr>
            <p:cNvSpPr/>
            <p:nvPr/>
          </p:nvSpPr>
          <p:spPr>
            <a:xfrm>
              <a:off x="0" y="0"/>
              <a:ext cx="6858000" cy="9906000"/>
            </a:xfrm>
            <a:prstGeom prst="rect">
              <a:avLst/>
            </a:prstGeom>
            <a:pattFill prst="wdUpDiag">
              <a:fgClr>
                <a:srgbClr val="FFE33A"/>
              </a:fgClr>
              <a:bgClr>
                <a:schemeClr val="bg1"/>
              </a:bgClr>
            </a:patt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四角形: 角を丸くする 130">
              <a:extLst>
                <a:ext uri="{FF2B5EF4-FFF2-40B4-BE49-F238E27FC236}">
                  <a16:creationId xmlns:a16="http://schemas.microsoft.com/office/drawing/2014/main" id="{6AE96CDF-E40F-1942-B142-77927650623E}"/>
                </a:ext>
              </a:extLst>
            </p:cNvPr>
            <p:cNvSpPr/>
            <p:nvPr/>
          </p:nvSpPr>
          <p:spPr>
            <a:xfrm>
              <a:off x="119897" y="116143"/>
              <a:ext cx="6618206" cy="9673715"/>
            </a:xfrm>
            <a:prstGeom prst="roundRect">
              <a:avLst>
                <a:gd name="adj" fmla="val 241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50"/>
            </a:p>
          </p:txBody>
        </p:sp>
      </p:grpSp>
      <p:pic>
        <p:nvPicPr>
          <p:cNvPr id="1030" name="Picture 6" descr="Topic 8 最新の年金ニュース｜第2章 みんなの年金｜わたしとみんなの年金ポータル｜厚生労働省">
            <a:extLst>
              <a:ext uri="{FF2B5EF4-FFF2-40B4-BE49-F238E27FC236}">
                <a16:creationId xmlns:a16="http://schemas.microsoft.com/office/drawing/2014/main" id="{132AD2F3-E0F8-2142-BD33-3DD5D6EB8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69" y="193861"/>
            <a:ext cx="1900991" cy="52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四角形: 角を丸くする 3">
            <a:extLst>
              <a:ext uri="{FF2B5EF4-FFF2-40B4-BE49-F238E27FC236}">
                <a16:creationId xmlns:a16="http://schemas.microsoft.com/office/drawing/2014/main" id="{62F09491-084E-9D4C-8B6E-5DF3B2BE79B0}"/>
              </a:ext>
            </a:extLst>
          </p:cNvPr>
          <p:cNvSpPr/>
          <p:nvPr/>
        </p:nvSpPr>
        <p:spPr>
          <a:xfrm>
            <a:off x="3719886" y="9265988"/>
            <a:ext cx="2212580" cy="287413"/>
          </a:xfrm>
          <a:prstGeom prst="roundRect">
            <a:avLst>
              <a:gd name="adj" fmla="val 23501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マイナンバーカード  保険証</a:t>
            </a:r>
          </a:p>
        </p:txBody>
      </p:sp>
      <p:sp>
        <p:nvSpPr>
          <p:cNvPr id="34" name="四角形: 角を丸くする 42">
            <a:extLst>
              <a:ext uri="{FF2B5EF4-FFF2-40B4-BE49-F238E27FC236}">
                <a16:creationId xmlns:a16="http://schemas.microsoft.com/office/drawing/2014/main" id="{6F8E0943-D588-0342-BA4A-B7B0F566B737}"/>
              </a:ext>
            </a:extLst>
          </p:cNvPr>
          <p:cNvSpPr/>
          <p:nvPr/>
        </p:nvSpPr>
        <p:spPr>
          <a:xfrm>
            <a:off x="5996619" y="9265988"/>
            <a:ext cx="532605" cy="287413"/>
          </a:xfrm>
          <a:prstGeom prst="roundRect">
            <a:avLst>
              <a:gd name="adj" fmla="val 23501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solidFill>
                  <a:schemeClr val="bg1"/>
                </a:solidFill>
              </a:rPr>
              <a:t>検索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C442C0B-8837-6845-9103-76499841FC71}"/>
              </a:ext>
            </a:extLst>
          </p:cNvPr>
          <p:cNvSpPr txBox="1"/>
          <p:nvPr/>
        </p:nvSpPr>
        <p:spPr>
          <a:xfrm>
            <a:off x="767027" y="9235435"/>
            <a:ext cx="259878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マイナンバーカードの健康保険証利用について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詳しくはこちら→</a:t>
            </a:r>
          </a:p>
        </p:txBody>
      </p:sp>
      <p:pic>
        <p:nvPicPr>
          <p:cNvPr id="38" name="Picture 2" descr="黒板イラスト／無料イラストなら「イラストAC」">
            <a:extLst>
              <a:ext uri="{FF2B5EF4-FFF2-40B4-BE49-F238E27FC236}">
                <a16:creationId xmlns:a16="http://schemas.microsoft.com/office/drawing/2014/main" id="{9B6CD2F2-D69F-7C42-BC46-B51713A4A5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6" t="4881" r="2057" b="3318"/>
          <a:stretch/>
        </p:blipFill>
        <p:spPr bwMode="auto">
          <a:xfrm>
            <a:off x="220104" y="1740037"/>
            <a:ext cx="6442233" cy="4036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3B554294-C9BF-8E4A-9275-2AB3E1C8E8D4}"/>
              </a:ext>
            </a:extLst>
          </p:cNvPr>
          <p:cNvSpPr/>
          <p:nvPr/>
        </p:nvSpPr>
        <p:spPr>
          <a:xfrm>
            <a:off x="119897" y="2199342"/>
            <a:ext cx="6618206" cy="293464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当医療機関では、</a:t>
            </a:r>
            <a:endParaRPr kumimoji="1" lang="en-US" altLang="ja-JP" sz="2400" b="1" dirty="0">
              <a:solidFill>
                <a:schemeClr val="bg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あなたの医療保険への加入状況を</a:t>
            </a:r>
            <a:endParaRPr kumimoji="1" lang="en-US" altLang="ja-JP" sz="2400" b="1" dirty="0">
              <a:solidFill>
                <a:schemeClr val="bg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健康保険証を用いて</a:t>
            </a:r>
            <a:br>
              <a:rPr kumimoji="1" lang="en-US" altLang="ja-JP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</a:br>
            <a:r>
              <a:rPr kumimoji="1" lang="ja-JP" altLang="en-US" sz="2800" b="1" u="sng" dirty="0">
                <a:solidFill>
                  <a:srgbClr val="FF8AD8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”その場”</a:t>
            </a:r>
            <a:r>
              <a:rPr kumimoji="1" lang="ja-JP" altLang="en-US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で</a:t>
            </a:r>
            <a:r>
              <a:rPr kumimoji="1" lang="ja-JP" altLang="en-US" sz="2800" b="1" u="sng" dirty="0">
                <a:solidFill>
                  <a:srgbClr val="FF8AD8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“正しく”</a:t>
            </a:r>
            <a:r>
              <a:rPr kumimoji="1" lang="ja-JP" altLang="en-US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確認</a:t>
            </a:r>
            <a:endParaRPr kumimoji="1" lang="en-US" altLang="ja-JP" sz="2800" b="1" dirty="0">
              <a:solidFill>
                <a:schemeClr val="bg1"/>
              </a:solidFill>
              <a:latin typeface="Hiragino Kaku Gothic Std W8" panose="020B0800000000000000" pitchFamily="34" charset="-128"/>
              <a:ea typeface="Hiragino Kaku Gothic Std W8" panose="020B0800000000000000" pitchFamily="34" charset="-128"/>
            </a:endParaRPr>
          </a:p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Hiragino Kaku Gothic Std W8" panose="020B0800000000000000" pitchFamily="34" charset="-128"/>
                <a:ea typeface="Hiragino Kaku Gothic Std W8" panose="020B0800000000000000" pitchFamily="34" charset="-128"/>
              </a:rPr>
              <a:t>できるようになりました！</a:t>
            </a:r>
            <a:endParaRPr kumimoji="1" lang="en-US" altLang="ja-JP" b="1" u="sng" dirty="0">
              <a:solidFill>
                <a:schemeClr val="bg1"/>
              </a:solidFill>
            </a:endParaRPr>
          </a:p>
          <a:p>
            <a:br>
              <a:rPr kumimoji="1" lang="en-US" altLang="ja-JP" b="1" u="sng" dirty="0">
                <a:solidFill>
                  <a:schemeClr val="bg1"/>
                </a:solidFill>
              </a:rPr>
            </a:br>
            <a:r>
              <a:rPr kumimoji="1" lang="ja-JP" altLang="en-US" b="1" dirty="0">
                <a:solidFill>
                  <a:schemeClr val="bg1"/>
                </a:solidFill>
              </a:rPr>
              <a:t>　</a:t>
            </a:r>
            <a:r>
              <a:rPr kumimoji="1" lang="en-US" altLang="ja-JP" sz="2000" b="1" u="sng" dirty="0">
                <a:solidFill>
                  <a:srgbClr val="FF8AD8"/>
                </a:solidFill>
              </a:rPr>
              <a:t>※</a:t>
            </a:r>
            <a:r>
              <a:rPr kumimoji="1" lang="ja-JP" altLang="en-US" sz="2000" b="1" u="sng" dirty="0">
                <a:solidFill>
                  <a:srgbClr val="FF8AD8"/>
                </a:solidFill>
              </a:rPr>
              <a:t>医療保険の加入状況が確認できない場合は、</a:t>
            </a:r>
            <a:endParaRPr kumimoji="1" lang="en-US" altLang="ja-JP" sz="2000" b="1" u="sng" dirty="0">
              <a:solidFill>
                <a:srgbClr val="FF8AD8"/>
              </a:solidFill>
            </a:endParaRPr>
          </a:p>
          <a:p>
            <a:r>
              <a:rPr kumimoji="1" lang="ja-JP" altLang="en-US" sz="2000" b="1" dirty="0">
                <a:solidFill>
                  <a:srgbClr val="FF8AD8"/>
                </a:solidFill>
              </a:rPr>
              <a:t>　</a:t>
            </a:r>
            <a:r>
              <a:rPr kumimoji="1" lang="ja-JP" altLang="en-US" sz="2000" b="1" u="sng" dirty="0">
                <a:solidFill>
                  <a:srgbClr val="FF8AD8"/>
                </a:solidFill>
              </a:rPr>
              <a:t>その場でお声掛けさせて頂く可能性がございます。</a:t>
            </a:r>
            <a:endParaRPr kumimoji="1" lang="en-US" altLang="ja-JP" sz="2000" b="1" u="sng" dirty="0">
              <a:solidFill>
                <a:srgbClr val="FF8AD8"/>
              </a:solidFill>
            </a:endParaRPr>
          </a:p>
          <a:p>
            <a:r>
              <a:rPr kumimoji="1" lang="ja-JP" altLang="en-US" sz="1400" b="1" dirty="0">
                <a:solidFill>
                  <a:srgbClr val="FF8AD8"/>
                </a:solidFill>
              </a:rPr>
              <a:t>（医療保険の新規加入直後や、提示いただいた保険証が失効している場合など）</a:t>
            </a:r>
            <a:endParaRPr kumimoji="1" lang="en-US" altLang="ja-JP" sz="1400" b="1" dirty="0">
              <a:solidFill>
                <a:srgbClr val="FF8AD8"/>
              </a:solidFill>
            </a:endParaRPr>
          </a:p>
          <a:p>
            <a:endParaRPr kumimoji="1" lang="en-US" altLang="ja-JP" sz="1400" b="1" dirty="0">
              <a:solidFill>
                <a:srgbClr val="FF8AD8"/>
              </a:solidFill>
            </a:endParaRPr>
          </a:p>
        </p:txBody>
      </p:sp>
      <p:sp>
        <p:nvSpPr>
          <p:cNvPr id="37" name="角丸四角形 11">
            <a:extLst>
              <a:ext uri="{FF2B5EF4-FFF2-40B4-BE49-F238E27FC236}">
                <a16:creationId xmlns:a16="http://schemas.microsoft.com/office/drawing/2014/main" id="{A5267B16-C7C2-4348-9A3B-6D3B1DB8CE83}"/>
              </a:ext>
            </a:extLst>
          </p:cNvPr>
          <p:cNvSpPr/>
          <p:nvPr/>
        </p:nvSpPr>
        <p:spPr>
          <a:xfrm>
            <a:off x="250122" y="809589"/>
            <a:ext cx="6377620" cy="771692"/>
          </a:xfrm>
          <a:prstGeom prst="roundRect">
            <a:avLst/>
          </a:prstGeom>
          <a:solidFill>
            <a:srgbClr val="E46C0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 defTabSz="653156">
              <a:defRPr/>
            </a:pPr>
            <a:r>
              <a:rPr kumimoji="0" lang="ja-JP" altLang="en-US" sz="2400" b="1" kern="0">
                <a:solidFill>
                  <a:prstClr val="white"/>
                </a:solidFill>
                <a:latin typeface="Meiryo UI"/>
                <a:ea typeface="Meiryo UI"/>
              </a:rPr>
              <a:t>健康保険証の確認に関するお知らせ</a:t>
            </a:r>
          </a:p>
        </p:txBody>
      </p:sp>
      <p:grpSp>
        <p:nvGrpSpPr>
          <p:cNvPr id="40" name="Group 16">
            <a:extLst>
              <a:ext uri="{FF2B5EF4-FFF2-40B4-BE49-F238E27FC236}">
                <a16:creationId xmlns:a16="http://schemas.microsoft.com/office/drawing/2014/main" id="{7640619C-EE7F-43F0-86E2-E3D7660C194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858406" y="910537"/>
            <a:ext cx="503382" cy="503380"/>
            <a:chOff x="2402" y="440"/>
            <a:chExt cx="426" cy="426"/>
          </a:xfrm>
          <a:solidFill>
            <a:schemeClr val="bg1"/>
          </a:solidFill>
        </p:grpSpPr>
        <p:sp>
          <p:nvSpPr>
            <p:cNvPr id="45" name="Freeform 17">
              <a:extLst>
                <a:ext uri="{FF2B5EF4-FFF2-40B4-BE49-F238E27FC236}">
                  <a16:creationId xmlns:a16="http://schemas.microsoft.com/office/drawing/2014/main" id="{840333BB-5928-48C5-9984-129C8B0DAD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2" y="440"/>
              <a:ext cx="391" cy="355"/>
            </a:xfrm>
            <a:custGeom>
              <a:avLst/>
              <a:gdLst>
                <a:gd name="T0" fmla="*/ 18 w 264"/>
                <a:gd name="T1" fmla="*/ 240 h 240"/>
                <a:gd name="T2" fmla="*/ 14 w 264"/>
                <a:gd name="T3" fmla="*/ 239 h 240"/>
                <a:gd name="T4" fmla="*/ 13 w 264"/>
                <a:gd name="T5" fmla="*/ 232 h 240"/>
                <a:gd name="T6" fmla="*/ 35 w 264"/>
                <a:gd name="T7" fmla="*/ 182 h 240"/>
                <a:gd name="T8" fmla="*/ 0 w 264"/>
                <a:gd name="T9" fmla="*/ 108 h 240"/>
                <a:gd name="T10" fmla="*/ 131 w 264"/>
                <a:gd name="T11" fmla="*/ 0 h 240"/>
                <a:gd name="T12" fmla="*/ 264 w 264"/>
                <a:gd name="T13" fmla="*/ 108 h 240"/>
                <a:gd name="T14" fmla="*/ 263 w 264"/>
                <a:gd name="T15" fmla="*/ 122 h 240"/>
                <a:gd name="T16" fmla="*/ 251 w 264"/>
                <a:gd name="T17" fmla="*/ 120 h 240"/>
                <a:gd name="T18" fmla="*/ 252 w 264"/>
                <a:gd name="T19" fmla="*/ 108 h 240"/>
                <a:gd name="T20" fmla="*/ 131 w 264"/>
                <a:gd name="T21" fmla="*/ 12 h 240"/>
                <a:gd name="T22" fmla="*/ 12 w 264"/>
                <a:gd name="T23" fmla="*/ 108 h 240"/>
                <a:gd name="T24" fmla="*/ 46 w 264"/>
                <a:gd name="T25" fmla="*/ 176 h 240"/>
                <a:gd name="T26" fmla="*/ 48 w 264"/>
                <a:gd name="T27" fmla="*/ 183 h 240"/>
                <a:gd name="T28" fmla="*/ 30 w 264"/>
                <a:gd name="T29" fmla="*/ 222 h 240"/>
                <a:gd name="T30" fmla="*/ 82 w 264"/>
                <a:gd name="T31" fmla="*/ 199 h 240"/>
                <a:gd name="T32" fmla="*/ 86 w 264"/>
                <a:gd name="T33" fmla="*/ 199 h 240"/>
                <a:gd name="T34" fmla="*/ 115 w 264"/>
                <a:gd name="T35" fmla="*/ 204 h 240"/>
                <a:gd name="T36" fmla="*/ 114 w 264"/>
                <a:gd name="T37" fmla="*/ 216 h 240"/>
                <a:gd name="T38" fmla="*/ 85 w 264"/>
                <a:gd name="T39" fmla="*/ 211 h 240"/>
                <a:gd name="T40" fmla="*/ 21 w 264"/>
                <a:gd name="T41" fmla="*/ 240 h 240"/>
                <a:gd name="T42" fmla="*/ 18 w 264"/>
                <a:gd name="T43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64" h="240">
                  <a:moveTo>
                    <a:pt x="18" y="240"/>
                  </a:moveTo>
                  <a:cubicBezTo>
                    <a:pt x="17" y="240"/>
                    <a:pt x="15" y="240"/>
                    <a:pt x="14" y="239"/>
                  </a:cubicBezTo>
                  <a:cubicBezTo>
                    <a:pt x="12" y="237"/>
                    <a:pt x="12" y="234"/>
                    <a:pt x="13" y="232"/>
                  </a:cubicBezTo>
                  <a:cubicBezTo>
                    <a:pt x="35" y="182"/>
                    <a:pt x="35" y="182"/>
                    <a:pt x="35" y="182"/>
                  </a:cubicBezTo>
                  <a:cubicBezTo>
                    <a:pt x="12" y="163"/>
                    <a:pt x="0" y="137"/>
                    <a:pt x="0" y="108"/>
                  </a:cubicBezTo>
                  <a:cubicBezTo>
                    <a:pt x="0" y="49"/>
                    <a:pt x="59" y="0"/>
                    <a:pt x="131" y="0"/>
                  </a:cubicBezTo>
                  <a:cubicBezTo>
                    <a:pt x="205" y="0"/>
                    <a:pt x="264" y="49"/>
                    <a:pt x="264" y="108"/>
                  </a:cubicBezTo>
                  <a:cubicBezTo>
                    <a:pt x="264" y="113"/>
                    <a:pt x="264" y="117"/>
                    <a:pt x="263" y="122"/>
                  </a:cubicBezTo>
                  <a:cubicBezTo>
                    <a:pt x="251" y="120"/>
                    <a:pt x="251" y="120"/>
                    <a:pt x="251" y="120"/>
                  </a:cubicBezTo>
                  <a:cubicBezTo>
                    <a:pt x="252" y="116"/>
                    <a:pt x="252" y="112"/>
                    <a:pt x="252" y="108"/>
                  </a:cubicBezTo>
                  <a:cubicBezTo>
                    <a:pt x="252" y="56"/>
                    <a:pt x="198" y="12"/>
                    <a:pt x="131" y="12"/>
                  </a:cubicBezTo>
                  <a:cubicBezTo>
                    <a:pt x="66" y="12"/>
                    <a:pt x="12" y="56"/>
                    <a:pt x="12" y="108"/>
                  </a:cubicBezTo>
                  <a:cubicBezTo>
                    <a:pt x="12" y="135"/>
                    <a:pt x="24" y="158"/>
                    <a:pt x="46" y="176"/>
                  </a:cubicBezTo>
                  <a:cubicBezTo>
                    <a:pt x="48" y="177"/>
                    <a:pt x="49" y="180"/>
                    <a:pt x="48" y="183"/>
                  </a:cubicBezTo>
                  <a:cubicBezTo>
                    <a:pt x="30" y="222"/>
                    <a:pt x="30" y="222"/>
                    <a:pt x="30" y="222"/>
                  </a:cubicBezTo>
                  <a:cubicBezTo>
                    <a:pt x="82" y="199"/>
                    <a:pt x="82" y="199"/>
                    <a:pt x="82" y="199"/>
                  </a:cubicBezTo>
                  <a:cubicBezTo>
                    <a:pt x="83" y="198"/>
                    <a:pt x="85" y="198"/>
                    <a:pt x="86" y="199"/>
                  </a:cubicBezTo>
                  <a:cubicBezTo>
                    <a:pt x="94" y="201"/>
                    <a:pt x="103" y="203"/>
                    <a:pt x="115" y="204"/>
                  </a:cubicBezTo>
                  <a:cubicBezTo>
                    <a:pt x="114" y="216"/>
                    <a:pt x="114" y="216"/>
                    <a:pt x="114" y="216"/>
                  </a:cubicBezTo>
                  <a:cubicBezTo>
                    <a:pt x="106" y="215"/>
                    <a:pt x="95" y="214"/>
                    <a:pt x="85" y="211"/>
                  </a:cubicBezTo>
                  <a:cubicBezTo>
                    <a:pt x="21" y="240"/>
                    <a:pt x="21" y="240"/>
                    <a:pt x="21" y="240"/>
                  </a:cubicBezTo>
                  <a:cubicBezTo>
                    <a:pt x="20" y="240"/>
                    <a:pt x="19" y="240"/>
                    <a:pt x="18" y="240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latin typeface="+mn-lt"/>
              </a:endParaRPr>
            </a:p>
          </p:txBody>
        </p:sp>
        <p:sp>
          <p:nvSpPr>
            <p:cNvPr id="46" name="Freeform 18">
              <a:extLst>
                <a:ext uri="{FF2B5EF4-FFF2-40B4-BE49-F238E27FC236}">
                  <a16:creationId xmlns:a16="http://schemas.microsoft.com/office/drawing/2014/main" id="{8F15E043-BD46-4DC4-87BA-400F96E6D44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97" y="635"/>
              <a:ext cx="231" cy="231"/>
            </a:xfrm>
            <a:custGeom>
              <a:avLst/>
              <a:gdLst>
                <a:gd name="T0" fmla="*/ 78 w 156"/>
                <a:gd name="T1" fmla="*/ 156 h 156"/>
                <a:gd name="T2" fmla="*/ 0 w 156"/>
                <a:gd name="T3" fmla="*/ 78 h 156"/>
                <a:gd name="T4" fmla="*/ 78 w 156"/>
                <a:gd name="T5" fmla="*/ 0 h 156"/>
                <a:gd name="T6" fmla="*/ 156 w 156"/>
                <a:gd name="T7" fmla="*/ 78 h 156"/>
                <a:gd name="T8" fmla="*/ 78 w 156"/>
                <a:gd name="T9" fmla="*/ 156 h 156"/>
                <a:gd name="T10" fmla="*/ 78 w 156"/>
                <a:gd name="T11" fmla="*/ 12 h 156"/>
                <a:gd name="T12" fmla="*/ 12 w 156"/>
                <a:gd name="T13" fmla="*/ 78 h 156"/>
                <a:gd name="T14" fmla="*/ 78 w 156"/>
                <a:gd name="T15" fmla="*/ 144 h 156"/>
                <a:gd name="T16" fmla="*/ 144 w 156"/>
                <a:gd name="T17" fmla="*/ 78 h 156"/>
                <a:gd name="T18" fmla="*/ 78 w 156"/>
                <a:gd name="T19" fmla="*/ 1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78" y="156"/>
                  </a:moveTo>
                  <a:cubicBezTo>
                    <a:pt x="35" y="156"/>
                    <a:pt x="0" y="121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121" y="0"/>
                    <a:pt x="156" y="35"/>
                    <a:pt x="156" y="78"/>
                  </a:cubicBezTo>
                  <a:cubicBezTo>
                    <a:pt x="156" y="121"/>
                    <a:pt x="121" y="156"/>
                    <a:pt x="78" y="156"/>
                  </a:cubicBezTo>
                  <a:close/>
                  <a:moveTo>
                    <a:pt x="78" y="12"/>
                  </a:moveTo>
                  <a:cubicBezTo>
                    <a:pt x="42" y="12"/>
                    <a:pt x="12" y="42"/>
                    <a:pt x="12" y="78"/>
                  </a:cubicBezTo>
                  <a:cubicBezTo>
                    <a:pt x="12" y="115"/>
                    <a:pt x="42" y="144"/>
                    <a:pt x="78" y="144"/>
                  </a:cubicBezTo>
                  <a:cubicBezTo>
                    <a:pt x="115" y="144"/>
                    <a:pt x="144" y="115"/>
                    <a:pt x="144" y="78"/>
                  </a:cubicBezTo>
                  <a:cubicBezTo>
                    <a:pt x="144" y="42"/>
                    <a:pt x="115" y="12"/>
                    <a:pt x="78" y="12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latin typeface="+mn-lt"/>
              </a:endParaRPr>
            </a:p>
          </p:txBody>
        </p:sp>
        <p:sp>
          <p:nvSpPr>
            <p:cNvPr id="47" name="Freeform 19">
              <a:extLst>
                <a:ext uri="{FF2B5EF4-FFF2-40B4-BE49-F238E27FC236}">
                  <a16:creationId xmlns:a16="http://schemas.microsoft.com/office/drawing/2014/main" id="{472B2BBA-E697-4A3F-9AA8-48AB06F115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5" y="712"/>
              <a:ext cx="136" cy="94"/>
            </a:xfrm>
            <a:custGeom>
              <a:avLst/>
              <a:gdLst>
                <a:gd name="T0" fmla="*/ 40 w 92"/>
                <a:gd name="T1" fmla="*/ 63 h 63"/>
                <a:gd name="T2" fmla="*/ 35 w 92"/>
                <a:gd name="T3" fmla="*/ 61 h 63"/>
                <a:gd name="T4" fmla="*/ 3 w 92"/>
                <a:gd name="T5" fmla="*/ 29 h 63"/>
                <a:gd name="T6" fmla="*/ 3 w 92"/>
                <a:gd name="T7" fmla="*/ 20 h 63"/>
                <a:gd name="T8" fmla="*/ 11 w 92"/>
                <a:gd name="T9" fmla="*/ 20 h 63"/>
                <a:gd name="T10" fmla="*/ 39 w 92"/>
                <a:gd name="T11" fmla="*/ 48 h 63"/>
                <a:gd name="T12" fmla="*/ 81 w 92"/>
                <a:gd name="T13" fmla="*/ 3 h 63"/>
                <a:gd name="T14" fmla="*/ 90 w 92"/>
                <a:gd name="T15" fmla="*/ 2 h 63"/>
                <a:gd name="T16" fmla="*/ 90 w 92"/>
                <a:gd name="T17" fmla="*/ 11 h 63"/>
                <a:gd name="T18" fmla="*/ 44 w 92"/>
                <a:gd name="T19" fmla="*/ 61 h 63"/>
                <a:gd name="T20" fmla="*/ 40 w 92"/>
                <a:gd name="T21" fmla="*/ 63 h 63"/>
                <a:gd name="T22" fmla="*/ 40 w 92"/>
                <a:gd name="T2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2" h="63">
                  <a:moveTo>
                    <a:pt x="40" y="63"/>
                  </a:moveTo>
                  <a:cubicBezTo>
                    <a:pt x="38" y="63"/>
                    <a:pt x="37" y="62"/>
                    <a:pt x="35" y="61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0" y="26"/>
                    <a:pt x="0" y="22"/>
                    <a:pt x="3" y="20"/>
                  </a:cubicBezTo>
                  <a:cubicBezTo>
                    <a:pt x="5" y="18"/>
                    <a:pt x="9" y="18"/>
                    <a:pt x="11" y="20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81" y="3"/>
                    <a:pt x="81" y="3"/>
                    <a:pt x="81" y="3"/>
                  </a:cubicBezTo>
                  <a:cubicBezTo>
                    <a:pt x="83" y="0"/>
                    <a:pt x="87" y="0"/>
                    <a:pt x="90" y="2"/>
                  </a:cubicBezTo>
                  <a:cubicBezTo>
                    <a:pt x="92" y="5"/>
                    <a:pt x="92" y="8"/>
                    <a:pt x="90" y="11"/>
                  </a:cubicBezTo>
                  <a:cubicBezTo>
                    <a:pt x="44" y="61"/>
                    <a:pt x="44" y="61"/>
                    <a:pt x="44" y="61"/>
                  </a:cubicBezTo>
                  <a:cubicBezTo>
                    <a:pt x="43" y="62"/>
                    <a:pt x="41" y="63"/>
                    <a:pt x="40" y="63"/>
                  </a:cubicBezTo>
                  <a:cubicBezTo>
                    <a:pt x="40" y="63"/>
                    <a:pt x="40" y="63"/>
                    <a:pt x="40" y="63"/>
                  </a:cubicBez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>
                <a:latin typeface="+mn-lt"/>
              </a:endParaRPr>
            </a:p>
          </p:txBody>
        </p:sp>
      </p:grpSp>
      <p:pic>
        <p:nvPicPr>
          <p:cNvPr id="48" name="Picture 13">
            <a:extLst>
              <a:ext uri="{FF2B5EF4-FFF2-40B4-BE49-F238E27FC236}">
                <a16:creationId xmlns:a16="http://schemas.microsoft.com/office/drawing/2014/main" id="{7BDE8C23-24D5-49C8-95C9-FF81A79809B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2269" y="9160162"/>
            <a:ext cx="569314" cy="566045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4884628-54E8-456E-A5B5-0E3DD30F6BE0}"/>
              </a:ext>
            </a:extLst>
          </p:cNvPr>
          <p:cNvSpPr/>
          <p:nvPr/>
        </p:nvSpPr>
        <p:spPr>
          <a:xfrm>
            <a:off x="250122" y="5945852"/>
            <a:ext cx="6377620" cy="24797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当医療機関では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、主に以下の健康保険証情報を確認しています。</a:t>
            </a:r>
          </a:p>
          <a:p>
            <a:pPr algn="ctr"/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algn="ctr"/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皆様が加入している医療保険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有効期限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800100" lvl="1" indent="-342900">
              <a:buFont typeface="+mj-lt"/>
              <a:buAutoNum type="arabicPeriod"/>
            </a:pP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会計時の診療費の負担割合や上限額　等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2BD6F00-2C6B-4318-9872-7ADBDE925A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2851" y="7076706"/>
            <a:ext cx="1182727" cy="95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848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C9D0873D0A0E4AA862057B89D68DDF" ma:contentTypeVersion="13" ma:contentTypeDescription="Create a new document." ma:contentTypeScope="" ma:versionID="fa658d205ebe288d2dd928146c92970b">
  <xsd:schema xmlns:xsd="http://www.w3.org/2001/XMLSchema" xmlns:xs="http://www.w3.org/2001/XMLSchema" xmlns:p="http://schemas.microsoft.com/office/2006/metadata/properties" xmlns:ns2="a81fd243-db5a-49d7-9f98-9c3d5ba4d9fb" xmlns:ns3="e3ee31f7-48f1-4e23-a79a-fef6b12a097e" targetNamespace="http://schemas.microsoft.com/office/2006/metadata/properties" ma:root="true" ma:fieldsID="5b405e24660f9ceeb335ef93127f090f" ns2:_="" ns3:_="">
    <xsd:import namespace="a81fd243-db5a-49d7-9f98-9c3d5ba4d9fb"/>
    <xsd:import namespace="e3ee31f7-48f1-4e23-a79a-fef6b12a09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1fd243-db5a-49d7-9f98-9c3d5ba4d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ee31f7-48f1-4e23-a79a-fef6b12a097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DB75EF-14DE-42DF-9696-F07F4020C8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465FE5-DB54-48EA-A167-DA2482EA16DD}">
  <ds:schemaRefs>
    <ds:schemaRef ds:uri="http://purl.org/dc/dcmitype/"/>
    <ds:schemaRef ds:uri="http://schemas.microsoft.com/office/2006/metadata/properties"/>
    <ds:schemaRef ds:uri="http://www.w3.org/XML/1998/namespace"/>
    <ds:schemaRef ds:uri="e3ee31f7-48f1-4e23-a79a-fef6b12a097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a81fd243-db5a-49d7-9f98-9c3d5ba4d9fb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3671800-A230-44C8-99AC-F302B3C204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1fd243-db5a-49d7-9f98-9c3d5ba4d9fb"/>
    <ds:schemaRef ds:uri="e3ee31f7-48f1-4e23-a79a-fef6b12a09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0x0101009DC9D0873D0A0E4AA862057B89D68DDF</vt:lpwstr>
  </property>
</Properties>
</file>