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AF8"/>
    <a:srgbClr val="523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174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60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17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7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91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8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8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64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63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85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4AE2-0367-4633-B210-8F73B4C81CD1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4AB35-A6DD-408E-8771-90B2868DB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9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609600"/>
            <a:ext cx="6858000" cy="1397000"/>
          </a:xfrm>
          <a:prstGeom prst="rect">
            <a:avLst/>
          </a:prstGeom>
          <a:solidFill>
            <a:srgbClr val="386AF8"/>
          </a:solidFill>
          <a:ln>
            <a:solidFill>
              <a:srgbClr val="386A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マイナポータル上で健診結果などを</a:t>
            </a:r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閲覧できるようになります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6858000" cy="609600"/>
          </a:xfrm>
          <a:prstGeom prst="rect">
            <a:avLst/>
          </a:prstGeom>
          <a:solidFill>
            <a:schemeClr val="bg1"/>
          </a:solidFill>
          <a:ln>
            <a:solidFill>
              <a:srgbClr val="386A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386AF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後期高齢者医療の被保険者の皆様へ</a:t>
            </a:r>
            <a:endParaRPr kumimoji="1" lang="ja-JP" altLang="en-US" sz="2000" b="1" dirty="0">
              <a:solidFill>
                <a:srgbClr val="386AF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5100" y="2246868"/>
            <a:ext cx="652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月（予定）から、マイナポータル上で後期高齢者健診の結果の閲覧が可能になります。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304925" y="3897867"/>
            <a:ext cx="4248150" cy="15001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66700" y="7239690"/>
            <a:ext cx="6324600" cy="799410"/>
          </a:xfrm>
          <a:prstGeom prst="rect">
            <a:avLst/>
          </a:prstGeom>
          <a:solidFill>
            <a:schemeClr val="bg1"/>
          </a:solidFill>
          <a:ln w="38100">
            <a:solidFill>
              <a:srgbClr val="386A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（例）登録完了済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令和３年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月１日までに登録完了予定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5100" y="5863093"/>
            <a:ext cx="652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この仕組みを用いて、令和２年度以降に受診していただいた健診の結果を閲覧できるよう、下記のスケジュールでデータを登録する予定です。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19100" y="6969745"/>
            <a:ext cx="6019800" cy="420111"/>
          </a:xfrm>
          <a:prstGeom prst="rect">
            <a:avLst/>
          </a:prstGeom>
          <a:solidFill>
            <a:srgbClr val="386AF8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２年度（令和２年４月１日～令和３年３月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日）健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診実施分登録予定時期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66700" y="8452930"/>
            <a:ext cx="6324600" cy="799410"/>
          </a:xfrm>
          <a:prstGeom prst="rect">
            <a:avLst/>
          </a:prstGeom>
          <a:solidFill>
            <a:schemeClr val="bg1"/>
          </a:solidFill>
          <a:ln w="38100">
            <a:solidFill>
              <a:srgbClr val="386A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（例）健診受診月の○月末日までに登録完了予定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19100" y="8159612"/>
            <a:ext cx="6019800" cy="420111"/>
          </a:xfrm>
          <a:prstGeom prst="rect">
            <a:avLst/>
          </a:prstGeom>
          <a:solidFill>
            <a:srgbClr val="386AF8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令和３年度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以降（令和３年４月１日以降）健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診実施分登録予定時期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5100" y="9384250"/>
            <a:ext cx="652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○○○○広域連合　○○課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XXX-XXX-XXXX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768" y="3924594"/>
            <a:ext cx="1462132" cy="152305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600144" y="4563722"/>
            <a:ext cx="36493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000" indent="-457200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政府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が運営する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オンラインサービス。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indent="-457200"/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自分専用のサイトから、行政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手続の検索やオンライン申請がワンストップでできたり、行政機関からのお知らせを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受け取れたりします。</a:t>
            </a:r>
            <a:endParaRPr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075725" y="4075200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マイナポータル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219" y="3923943"/>
            <a:ext cx="1164681" cy="1534379"/>
          </a:xfrm>
          <a:prstGeom prst="rect">
            <a:avLst/>
          </a:prstGeom>
        </p:spPr>
      </p:pic>
      <p:sp>
        <p:nvSpPr>
          <p:cNvPr id="19" name="円形吹き出し 18"/>
          <p:cNvSpPr/>
          <p:nvPr/>
        </p:nvSpPr>
        <p:spPr>
          <a:xfrm>
            <a:off x="4064000" y="3115735"/>
            <a:ext cx="1993900" cy="613116"/>
          </a:xfrm>
          <a:prstGeom prst="wedgeEllipseCallout">
            <a:avLst>
              <a:gd name="adj1" fmla="val -39881"/>
              <a:gd name="adj2" fmla="val 583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健康診断結果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1003300" y="3092362"/>
            <a:ext cx="1930400" cy="591787"/>
          </a:xfrm>
          <a:prstGeom prst="wedgeEllipseCallout">
            <a:avLst>
              <a:gd name="adj1" fmla="val 38096"/>
              <a:gd name="adj2" fmla="val 625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服薬履歴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58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203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岡﨑 天海(okazaki-takami.ak9)</dc:creator>
  <cp:lastModifiedBy>高橋 啓介(takahashi-keisuke.ka5)</cp:lastModifiedBy>
  <cp:revision>40</cp:revision>
  <cp:lastPrinted>2021-09-17T07:25:45Z</cp:lastPrinted>
  <dcterms:created xsi:type="dcterms:W3CDTF">2021-09-14T01:33:54Z</dcterms:created>
  <dcterms:modified xsi:type="dcterms:W3CDTF">2021-09-17T09:32:59Z</dcterms:modified>
</cp:coreProperties>
</file>