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8" r:id="rId3"/>
  </p:sldIdLst>
  <p:sldSz cx="9144000" cy="6858000" type="screen4x3"/>
  <p:notesSz cx="6734175" cy="98679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FFCC"/>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47" autoAdjust="0"/>
  </p:normalViewPr>
  <p:slideViewPr>
    <p:cSldViewPr snapToGrid="0">
      <p:cViewPr varScale="1">
        <p:scale>
          <a:sx n="106" d="100"/>
          <a:sy n="106" d="100"/>
        </p:scale>
        <p:origin x="176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26DBEFEE-C6F6-4EB8-8F66-33CD3FB7AE48}"/>
              </a:ext>
            </a:extLst>
          </p:cNvPr>
          <p:cNvSpPr>
            <a:spLocks noGrp="1"/>
          </p:cNvSpPr>
          <p:nvPr>
            <p:ph type="hdr" sz="quarter"/>
          </p:nvPr>
        </p:nvSpPr>
        <p:spPr>
          <a:xfrm>
            <a:off x="0" y="0"/>
            <a:ext cx="2917825" cy="493713"/>
          </a:xfrm>
          <a:prstGeom prst="rect">
            <a:avLst/>
          </a:prstGeom>
        </p:spPr>
        <p:txBody>
          <a:bodyPr vert="horz" lIns="91440" tIns="45720" rIns="91440" bIns="45720" rtlCol="0"/>
          <a:lstStyle>
            <a:lvl1pPr algn="l" eaLnBrk="1" hangingPunct="1">
              <a:defRPr sz="1200">
                <a:latin typeface="Arial" charset="0"/>
                <a:ea typeface="ＭＳ Ｐゴシック" pitchFamily="50"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EF8113C2-9856-4286-8D8E-AC1779FFA46E}"/>
              </a:ext>
            </a:extLst>
          </p:cNvPr>
          <p:cNvSpPr>
            <a:spLocks noGrp="1"/>
          </p:cNvSpPr>
          <p:nvPr>
            <p:ph type="dt" idx="1"/>
          </p:nvPr>
        </p:nvSpPr>
        <p:spPr>
          <a:xfrm>
            <a:off x="3814763" y="0"/>
            <a:ext cx="2917825" cy="493713"/>
          </a:xfrm>
          <a:prstGeom prst="rect">
            <a:avLst/>
          </a:prstGeom>
        </p:spPr>
        <p:txBody>
          <a:bodyPr vert="horz" lIns="91440" tIns="45720" rIns="91440" bIns="45720" rtlCol="0"/>
          <a:lstStyle>
            <a:lvl1pPr algn="r" eaLnBrk="1" hangingPunct="1">
              <a:defRPr sz="1200">
                <a:latin typeface="Arial" charset="0"/>
                <a:ea typeface="ＭＳ Ｐゴシック" pitchFamily="50" charset="-128"/>
              </a:defRPr>
            </a:lvl1pPr>
          </a:lstStyle>
          <a:p>
            <a:pPr>
              <a:defRPr/>
            </a:pPr>
            <a:fld id="{85517367-E25B-4E1C-BB06-C8F7E79DA5D7}" type="datetimeFigureOut">
              <a:rPr lang="ja-JP" altLang="en-US"/>
              <a:pPr>
                <a:defRPr/>
              </a:pPr>
              <a:t>2024/6/21</a:t>
            </a:fld>
            <a:endParaRPr lang="ja-JP" altLang="en-US"/>
          </a:p>
        </p:txBody>
      </p:sp>
      <p:sp>
        <p:nvSpPr>
          <p:cNvPr id="4" name="スライド イメージ プレースホルダ 3">
            <a:extLst>
              <a:ext uri="{FF2B5EF4-FFF2-40B4-BE49-F238E27FC236}">
                <a16:creationId xmlns:a16="http://schemas.microsoft.com/office/drawing/2014/main" id="{631AF99E-A5AF-4801-BDE5-8B6B8BEA8B63}"/>
              </a:ext>
            </a:extLst>
          </p:cNvPr>
          <p:cNvSpPr>
            <a:spLocks noGrp="1" noRot="1" noChangeAspect="1"/>
          </p:cNvSpPr>
          <p:nvPr>
            <p:ph type="sldImg" idx="2"/>
          </p:nvPr>
        </p:nvSpPr>
        <p:spPr>
          <a:xfrm>
            <a:off x="900113" y="739775"/>
            <a:ext cx="4933950"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a:extLst>
              <a:ext uri="{FF2B5EF4-FFF2-40B4-BE49-F238E27FC236}">
                <a16:creationId xmlns:a16="http://schemas.microsoft.com/office/drawing/2014/main" id="{832E7F1E-5291-4F26-82AA-55035F2501CB}"/>
              </a:ext>
            </a:extLst>
          </p:cNvPr>
          <p:cNvSpPr>
            <a:spLocks noGrp="1"/>
          </p:cNvSpPr>
          <p:nvPr>
            <p:ph type="body" sz="quarter" idx="3"/>
          </p:nvPr>
        </p:nvSpPr>
        <p:spPr>
          <a:xfrm>
            <a:off x="673100" y="4687888"/>
            <a:ext cx="5387975" cy="4440237"/>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F0A86AAB-4E55-4878-BD5F-C6B0E6035E05}"/>
              </a:ext>
            </a:extLst>
          </p:cNvPr>
          <p:cNvSpPr>
            <a:spLocks noGrp="1"/>
          </p:cNvSpPr>
          <p:nvPr>
            <p:ph type="ftr" sz="quarter" idx="4"/>
          </p:nvPr>
        </p:nvSpPr>
        <p:spPr>
          <a:xfrm>
            <a:off x="0" y="9372600"/>
            <a:ext cx="2917825" cy="493713"/>
          </a:xfrm>
          <a:prstGeom prst="rect">
            <a:avLst/>
          </a:prstGeom>
        </p:spPr>
        <p:txBody>
          <a:bodyPr vert="horz" lIns="91440" tIns="45720" rIns="91440" bIns="45720" rtlCol="0" anchor="b"/>
          <a:lstStyle>
            <a:lvl1pPr algn="l" eaLnBrk="1" hangingPunct="1">
              <a:defRPr sz="1200">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91E9CC26-9B87-44EB-B7F7-8BCC22A7E98D}"/>
              </a:ext>
            </a:extLst>
          </p:cNvPr>
          <p:cNvSpPr>
            <a:spLocks noGrp="1"/>
          </p:cNvSpPr>
          <p:nvPr>
            <p:ph type="sldNum" sz="quarter" idx="5"/>
          </p:nvPr>
        </p:nvSpPr>
        <p:spPr>
          <a:xfrm>
            <a:off x="3814763" y="9372600"/>
            <a:ext cx="2917825"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40ED983E-2F43-4345-9E8E-A26D55DD0599}" type="slidenum">
              <a:rPr lang="ja-JP" altLang="en-US"/>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6C20C4D9-A912-466B-AF99-560CE58244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 2">
            <a:extLst>
              <a:ext uri="{FF2B5EF4-FFF2-40B4-BE49-F238E27FC236}">
                <a16:creationId xmlns:a16="http://schemas.microsoft.com/office/drawing/2014/main" id="{B85ACC00-C832-486D-80AE-B04B6B6E87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C9255BA9-F1AC-4CE5-81CC-6498CAA42C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51E743F3-167E-4CDB-A5C7-F04F043C8976}" type="slidenum">
              <a:rPr lang="ja-JP" altLang="en-US">
                <a:latin typeface="Arial" panose="020B0604020202020204" pitchFamily="34" charset="0"/>
              </a:rPr>
              <a:pPr>
                <a:spcBef>
                  <a:spcPct val="0"/>
                </a:spcBef>
              </a:pPr>
              <a:t>1</a:t>
            </a:fld>
            <a:endParaRPr lang="ja-JP"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6C20C4D9-A912-466B-AF99-560CE58244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 2">
            <a:extLst>
              <a:ext uri="{FF2B5EF4-FFF2-40B4-BE49-F238E27FC236}">
                <a16:creationId xmlns:a16="http://schemas.microsoft.com/office/drawing/2014/main" id="{B85ACC00-C832-486D-80AE-B04B6B6E87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C9255BA9-F1AC-4CE5-81CC-6498CAA42C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51E743F3-167E-4CDB-A5C7-F04F043C8976}" type="slidenum">
              <a:rPr lang="ja-JP" altLang="en-US">
                <a:latin typeface="Arial" panose="020B0604020202020204" pitchFamily="34" charset="0"/>
              </a:rPr>
              <a:pPr>
                <a:spcBef>
                  <a:spcPct val="0"/>
                </a:spcBef>
              </a:pPr>
              <a:t>2</a:t>
            </a:fld>
            <a:endParaRPr lang="ja-JP" altLang="en-US">
              <a:latin typeface="Arial" panose="020B0604020202020204" pitchFamily="34" charset="0"/>
            </a:endParaRPr>
          </a:p>
        </p:txBody>
      </p:sp>
    </p:spTree>
    <p:extLst>
      <p:ext uri="{BB962C8B-B14F-4D97-AF65-F5344CB8AC3E}">
        <p14:creationId xmlns:p14="http://schemas.microsoft.com/office/powerpoint/2010/main" val="1428137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19DE51D0-161F-4B7C-8265-D182FE0427C1}"/>
              </a:ext>
            </a:extLst>
          </p:cNvPr>
          <p:cNvSpPr>
            <a:spLocks noGrp="1"/>
          </p:cNvSpPr>
          <p:nvPr>
            <p:ph type="dt" sz="half" idx="10"/>
          </p:nvPr>
        </p:nvSpPr>
        <p:spPr/>
        <p:txBody>
          <a:bodyPr/>
          <a:lstStyle>
            <a:lvl1pPr>
              <a:defRPr/>
            </a:lvl1pPr>
          </a:lstStyle>
          <a:p>
            <a:pPr>
              <a:defRPr/>
            </a:pPr>
            <a:fld id="{61C9D426-19DD-4A46-B73C-DDD464B434B7}"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4EB5C34F-5CB3-49B7-831C-F72CB9652D5D}"/>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8CBD6B4-CA2E-4073-BB03-12F90C0879CE}"/>
              </a:ext>
            </a:extLst>
          </p:cNvPr>
          <p:cNvSpPr>
            <a:spLocks noGrp="1"/>
          </p:cNvSpPr>
          <p:nvPr>
            <p:ph type="sldNum" sz="quarter" idx="12"/>
          </p:nvPr>
        </p:nvSpPr>
        <p:spPr/>
        <p:txBody>
          <a:bodyPr/>
          <a:lstStyle>
            <a:lvl1pPr>
              <a:defRPr/>
            </a:lvl1pPr>
          </a:lstStyle>
          <a:p>
            <a:fld id="{55524D17-F6EB-4A09-834E-4E86FE1ABCF8}" type="slidenum">
              <a:rPr lang="ja-JP" altLang="en-US"/>
              <a:pPr/>
              <a:t>‹#›</a:t>
            </a:fld>
            <a:endParaRPr lang="ja-JP" altLang="en-US"/>
          </a:p>
        </p:txBody>
      </p:sp>
    </p:spTree>
    <p:extLst>
      <p:ext uri="{BB962C8B-B14F-4D97-AF65-F5344CB8AC3E}">
        <p14:creationId xmlns:p14="http://schemas.microsoft.com/office/powerpoint/2010/main" val="45995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3750680-78E0-4777-8F4C-59A343A390A8}"/>
              </a:ext>
            </a:extLst>
          </p:cNvPr>
          <p:cNvSpPr>
            <a:spLocks noGrp="1"/>
          </p:cNvSpPr>
          <p:nvPr>
            <p:ph type="dt" sz="half" idx="10"/>
          </p:nvPr>
        </p:nvSpPr>
        <p:spPr/>
        <p:txBody>
          <a:bodyPr/>
          <a:lstStyle>
            <a:lvl1pPr>
              <a:defRPr/>
            </a:lvl1pPr>
          </a:lstStyle>
          <a:p>
            <a:pPr>
              <a:defRPr/>
            </a:pPr>
            <a:fld id="{08FD6C2E-4A93-4ABF-83F0-ED0DB9D95CB7}"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89FDDB23-F21F-4745-9B67-D47DB85A9D0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460E558-11A6-4824-9FC5-D934DAEC3C8F}"/>
              </a:ext>
            </a:extLst>
          </p:cNvPr>
          <p:cNvSpPr>
            <a:spLocks noGrp="1"/>
          </p:cNvSpPr>
          <p:nvPr>
            <p:ph type="sldNum" sz="quarter" idx="12"/>
          </p:nvPr>
        </p:nvSpPr>
        <p:spPr/>
        <p:txBody>
          <a:bodyPr/>
          <a:lstStyle>
            <a:lvl1pPr>
              <a:defRPr/>
            </a:lvl1pPr>
          </a:lstStyle>
          <a:p>
            <a:fld id="{DB60D9DC-18BB-4842-82FD-FE022E69BC3E}" type="slidenum">
              <a:rPr lang="ja-JP" altLang="en-US"/>
              <a:pPr/>
              <a:t>‹#›</a:t>
            </a:fld>
            <a:endParaRPr lang="ja-JP" altLang="en-US"/>
          </a:p>
        </p:txBody>
      </p:sp>
    </p:spTree>
    <p:extLst>
      <p:ext uri="{BB962C8B-B14F-4D97-AF65-F5344CB8AC3E}">
        <p14:creationId xmlns:p14="http://schemas.microsoft.com/office/powerpoint/2010/main" val="4041358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51F4462D-EA1E-4A9B-B253-5F3E8B85883F}"/>
              </a:ext>
            </a:extLst>
          </p:cNvPr>
          <p:cNvSpPr>
            <a:spLocks noGrp="1"/>
          </p:cNvSpPr>
          <p:nvPr>
            <p:ph type="dt" sz="half" idx="10"/>
          </p:nvPr>
        </p:nvSpPr>
        <p:spPr/>
        <p:txBody>
          <a:bodyPr/>
          <a:lstStyle>
            <a:lvl1pPr>
              <a:defRPr/>
            </a:lvl1pPr>
          </a:lstStyle>
          <a:p>
            <a:pPr>
              <a:defRPr/>
            </a:pPr>
            <a:fld id="{E77CF1D6-C7CE-4DD2-8B22-2D7FB6F6331D}"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CD1ED528-C2B1-4BC0-B070-2D4F5A8DAF45}"/>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826A7A1B-C4E7-46D2-9984-3BDEA662978B}"/>
              </a:ext>
            </a:extLst>
          </p:cNvPr>
          <p:cNvSpPr>
            <a:spLocks noGrp="1"/>
          </p:cNvSpPr>
          <p:nvPr>
            <p:ph type="sldNum" sz="quarter" idx="12"/>
          </p:nvPr>
        </p:nvSpPr>
        <p:spPr/>
        <p:txBody>
          <a:bodyPr/>
          <a:lstStyle>
            <a:lvl1pPr>
              <a:defRPr/>
            </a:lvl1pPr>
          </a:lstStyle>
          <a:p>
            <a:fld id="{FD35C092-53AC-47DA-8939-AA641D8F4790}" type="slidenum">
              <a:rPr lang="ja-JP" altLang="en-US"/>
              <a:pPr/>
              <a:t>‹#›</a:t>
            </a:fld>
            <a:endParaRPr lang="ja-JP" altLang="en-US"/>
          </a:p>
        </p:txBody>
      </p:sp>
    </p:spTree>
    <p:extLst>
      <p:ext uri="{BB962C8B-B14F-4D97-AF65-F5344CB8AC3E}">
        <p14:creationId xmlns:p14="http://schemas.microsoft.com/office/powerpoint/2010/main" val="180843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4FDBA6E8-2DAA-4819-B0BC-8E6A8ADFAEEC}"/>
              </a:ext>
            </a:extLst>
          </p:cNvPr>
          <p:cNvSpPr>
            <a:spLocks noGrp="1"/>
          </p:cNvSpPr>
          <p:nvPr>
            <p:ph type="dt" sz="half" idx="10"/>
          </p:nvPr>
        </p:nvSpPr>
        <p:spPr/>
        <p:txBody>
          <a:bodyPr/>
          <a:lstStyle>
            <a:lvl1pPr>
              <a:defRPr/>
            </a:lvl1pPr>
          </a:lstStyle>
          <a:p>
            <a:pPr>
              <a:defRPr/>
            </a:pPr>
            <a:fld id="{1AAFEACD-A371-4B2F-A8D1-BD46EE81D7A3}"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C4997103-6F44-4179-9DBD-24FDDBC3372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30F7CF0-F0EA-460E-8F6B-71BAD3F7A8D2}"/>
              </a:ext>
            </a:extLst>
          </p:cNvPr>
          <p:cNvSpPr>
            <a:spLocks noGrp="1"/>
          </p:cNvSpPr>
          <p:nvPr>
            <p:ph type="sldNum" sz="quarter" idx="12"/>
          </p:nvPr>
        </p:nvSpPr>
        <p:spPr/>
        <p:txBody>
          <a:bodyPr/>
          <a:lstStyle>
            <a:lvl1pPr>
              <a:defRPr/>
            </a:lvl1pPr>
          </a:lstStyle>
          <a:p>
            <a:fld id="{D65CDC6A-4F5D-48F1-89E5-266186860BDD}" type="slidenum">
              <a:rPr lang="ja-JP" altLang="en-US"/>
              <a:pPr/>
              <a:t>‹#›</a:t>
            </a:fld>
            <a:endParaRPr lang="ja-JP" altLang="en-US"/>
          </a:p>
        </p:txBody>
      </p:sp>
    </p:spTree>
    <p:extLst>
      <p:ext uri="{BB962C8B-B14F-4D97-AF65-F5344CB8AC3E}">
        <p14:creationId xmlns:p14="http://schemas.microsoft.com/office/powerpoint/2010/main" val="2295240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B55B6407-7B86-48E9-B427-B34D757FB080}"/>
              </a:ext>
            </a:extLst>
          </p:cNvPr>
          <p:cNvSpPr>
            <a:spLocks noGrp="1"/>
          </p:cNvSpPr>
          <p:nvPr>
            <p:ph type="dt" sz="half" idx="10"/>
          </p:nvPr>
        </p:nvSpPr>
        <p:spPr/>
        <p:txBody>
          <a:bodyPr/>
          <a:lstStyle>
            <a:lvl1pPr>
              <a:defRPr/>
            </a:lvl1pPr>
          </a:lstStyle>
          <a:p>
            <a:pPr>
              <a:defRPr/>
            </a:pPr>
            <a:fld id="{8D1F135D-419B-4AC9-A528-727F7FF23C51}"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16F00BDF-E3EE-4099-BF3E-054560E81860}"/>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500E1AAA-6EA2-47AA-83FE-F232CE7AF239}"/>
              </a:ext>
            </a:extLst>
          </p:cNvPr>
          <p:cNvSpPr>
            <a:spLocks noGrp="1"/>
          </p:cNvSpPr>
          <p:nvPr>
            <p:ph type="sldNum" sz="quarter" idx="12"/>
          </p:nvPr>
        </p:nvSpPr>
        <p:spPr/>
        <p:txBody>
          <a:bodyPr/>
          <a:lstStyle>
            <a:lvl1pPr>
              <a:defRPr/>
            </a:lvl1pPr>
          </a:lstStyle>
          <a:p>
            <a:fld id="{2185C8C2-965A-4610-9B16-65E7869758FF}" type="slidenum">
              <a:rPr lang="ja-JP" altLang="en-US"/>
              <a:pPr/>
              <a:t>‹#›</a:t>
            </a:fld>
            <a:endParaRPr lang="ja-JP" altLang="en-US"/>
          </a:p>
        </p:txBody>
      </p:sp>
    </p:spTree>
    <p:extLst>
      <p:ext uri="{BB962C8B-B14F-4D97-AF65-F5344CB8AC3E}">
        <p14:creationId xmlns:p14="http://schemas.microsoft.com/office/powerpoint/2010/main" val="151794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E0B68E23-A785-4450-AD7E-67BDF1D849C1}"/>
              </a:ext>
            </a:extLst>
          </p:cNvPr>
          <p:cNvSpPr>
            <a:spLocks noGrp="1"/>
          </p:cNvSpPr>
          <p:nvPr>
            <p:ph type="dt" sz="half" idx="10"/>
          </p:nvPr>
        </p:nvSpPr>
        <p:spPr/>
        <p:txBody>
          <a:bodyPr/>
          <a:lstStyle>
            <a:lvl1pPr>
              <a:defRPr/>
            </a:lvl1pPr>
          </a:lstStyle>
          <a:p>
            <a:pPr>
              <a:defRPr/>
            </a:pPr>
            <a:fld id="{A3442D2A-0A59-4DA3-8245-30F0610BAC83}" type="datetime1">
              <a:rPr lang="ja-JP" altLang="en-US" smtClean="0"/>
              <a:t>2024/6/21</a:t>
            </a:fld>
            <a:endParaRPr lang="ja-JP" altLang="en-US"/>
          </a:p>
        </p:txBody>
      </p:sp>
      <p:sp>
        <p:nvSpPr>
          <p:cNvPr id="6" name="フッター プレースホルダ 4">
            <a:extLst>
              <a:ext uri="{FF2B5EF4-FFF2-40B4-BE49-F238E27FC236}">
                <a16:creationId xmlns:a16="http://schemas.microsoft.com/office/drawing/2014/main" id="{F4F2D36F-F8F2-48DB-900A-79750EA5921A}"/>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582E3071-9949-4BEA-87AA-85ED47C4A7AF}"/>
              </a:ext>
            </a:extLst>
          </p:cNvPr>
          <p:cNvSpPr>
            <a:spLocks noGrp="1"/>
          </p:cNvSpPr>
          <p:nvPr>
            <p:ph type="sldNum" sz="quarter" idx="12"/>
          </p:nvPr>
        </p:nvSpPr>
        <p:spPr/>
        <p:txBody>
          <a:bodyPr/>
          <a:lstStyle>
            <a:lvl1pPr>
              <a:defRPr/>
            </a:lvl1pPr>
          </a:lstStyle>
          <a:p>
            <a:fld id="{69E68A31-8A26-4C74-BE82-61A06E5EDF9D}" type="slidenum">
              <a:rPr lang="ja-JP" altLang="en-US"/>
              <a:pPr/>
              <a:t>‹#›</a:t>
            </a:fld>
            <a:endParaRPr lang="ja-JP" altLang="en-US"/>
          </a:p>
        </p:txBody>
      </p:sp>
    </p:spTree>
    <p:extLst>
      <p:ext uri="{BB962C8B-B14F-4D97-AF65-F5344CB8AC3E}">
        <p14:creationId xmlns:p14="http://schemas.microsoft.com/office/powerpoint/2010/main" val="4108987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2CE31C80-6641-4BDF-9209-D5157F7CA690}"/>
              </a:ext>
            </a:extLst>
          </p:cNvPr>
          <p:cNvSpPr>
            <a:spLocks noGrp="1"/>
          </p:cNvSpPr>
          <p:nvPr>
            <p:ph type="dt" sz="half" idx="10"/>
          </p:nvPr>
        </p:nvSpPr>
        <p:spPr/>
        <p:txBody>
          <a:bodyPr/>
          <a:lstStyle>
            <a:lvl1pPr>
              <a:defRPr/>
            </a:lvl1pPr>
          </a:lstStyle>
          <a:p>
            <a:pPr>
              <a:defRPr/>
            </a:pPr>
            <a:fld id="{780FCD81-0EB2-4ADF-85FC-4A1075132FB8}" type="datetime1">
              <a:rPr lang="ja-JP" altLang="en-US" smtClean="0"/>
              <a:t>2024/6/21</a:t>
            </a:fld>
            <a:endParaRPr lang="ja-JP" altLang="en-US"/>
          </a:p>
        </p:txBody>
      </p:sp>
      <p:sp>
        <p:nvSpPr>
          <p:cNvPr id="8" name="フッター プレースホルダ 4">
            <a:extLst>
              <a:ext uri="{FF2B5EF4-FFF2-40B4-BE49-F238E27FC236}">
                <a16:creationId xmlns:a16="http://schemas.microsoft.com/office/drawing/2014/main" id="{CA59845B-2BBC-465D-A51D-8319B1E49807}"/>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8887A806-5455-4117-AF8D-11F78184FBB1}"/>
              </a:ext>
            </a:extLst>
          </p:cNvPr>
          <p:cNvSpPr>
            <a:spLocks noGrp="1"/>
          </p:cNvSpPr>
          <p:nvPr>
            <p:ph type="sldNum" sz="quarter" idx="12"/>
          </p:nvPr>
        </p:nvSpPr>
        <p:spPr/>
        <p:txBody>
          <a:bodyPr/>
          <a:lstStyle>
            <a:lvl1pPr>
              <a:defRPr/>
            </a:lvl1pPr>
          </a:lstStyle>
          <a:p>
            <a:fld id="{688A4934-D9B0-4751-A1B3-C6A46C4B3D26}" type="slidenum">
              <a:rPr lang="ja-JP" altLang="en-US"/>
              <a:pPr/>
              <a:t>‹#›</a:t>
            </a:fld>
            <a:endParaRPr lang="ja-JP" altLang="en-US"/>
          </a:p>
        </p:txBody>
      </p:sp>
    </p:spTree>
    <p:extLst>
      <p:ext uri="{BB962C8B-B14F-4D97-AF65-F5344CB8AC3E}">
        <p14:creationId xmlns:p14="http://schemas.microsoft.com/office/powerpoint/2010/main" val="31103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814E84D2-D9AD-4E9C-8121-F977F254CBBF}"/>
              </a:ext>
            </a:extLst>
          </p:cNvPr>
          <p:cNvSpPr>
            <a:spLocks noGrp="1"/>
          </p:cNvSpPr>
          <p:nvPr>
            <p:ph type="dt" sz="half" idx="10"/>
          </p:nvPr>
        </p:nvSpPr>
        <p:spPr/>
        <p:txBody>
          <a:bodyPr/>
          <a:lstStyle>
            <a:lvl1pPr>
              <a:defRPr/>
            </a:lvl1pPr>
          </a:lstStyle>
          <a:p>
            <a:pPr>
              <a:defRPr/>
            </a:pPr>
            <a:fld id="{029AD637-F49A-4E4F-809C-B08196DD3D2A}" type="datetime1">
              <a:rPr lang="ja-JP" altLang="en-US" smtClean="0"/>
              <a:t>2024/6/21</a:t>
            </a:fld>
            <a:endParaRPr lang="ja-JP" altLang="en-US"/>
          </a:p>
        </p:txBody>
      </p:sp>
      <p:sp>
        <p:nvSpPr>
          <p:cNvPr id="4" name="フッター プレースホルダ 4">
            <a:extLst>
              <a:ext uri="{FF2B5EF4-FFF2-40B4-BE49-F238E27FC236}">
                <a16:creationId xmlns:a16="http://schemas.microsoft.com/office/drawing/2014/main" id="{72C42FB4-4804-4929-BB5D-259497DE6D77}"/>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2981B292-BED8-4249-A71A-E8D481E4CBD3}"/>
              </a:ext>
            </a:extLst>
          </p:cNvPr>
          <p:cNvSpPr>
            <a:spLocks noGrp="1"/>
          </p:cNvSpPr>
          <p:nvPr>
            <p:ph type="sldNum" sz="quarter" idx="12"/>
          </p:nvPr>
        </p:nvSpPr>
        <p:spPr/>
        <p:txBody>
          <a:bodyPr/>
          <a:lstStyle>
            <a:lvl1pPr>
              <a:defRPr/>
            </a:lvl1pPr>
          </a:lstStyle>
          <a:p>
            <a:fld id="{661B94E1-023E-423F-9645-D12E61202BEC}" type="slidenum">
              <a:rPr lang="ja-JP" altLang="en-US"/>
              <a:pPr/>
              <a:t>‹#›</a:t>
            </a:fld>
            <a:endParaRPr lang="ja-JP" altLang="en-US"/>
          </a:p>
        </p:txBody>
      </p:sp>
    </p:spTree>
    <p:extLst>
      <p:ext uri="{BB962C8B-B14F-4D97-AF65-F5344CB8AC3E}">
        <p14:creationId xmlns:p14="http://schemas.microsoft.com/office/powerpoint/2010/main" val="3363288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E67ABC1F-BA9A-492D-ACBE-343B2E1D93E9}"/>
              </a:ext>
            </a:extLst>
          </p:cNvPr>
          <p:cNvSpPr>
            <a:spLocks noGrp="1"/>
          </p:cNvSpPr>
          <p:nvPr>
            <p:ph type="dt" sz="half" idx="10"/>
          </p:nvPr>
        </p:nvSpPr>
        <p:spPr/>
        <p:txBody>
          <a:bodyPr/>
          <a:lstStyle>
            <a:lvl1pPr>
              <a:defRPr/>
            </a:lvl1pPr>
          </a:lstStyle>
          <a:p>
            <a:pPr>
              <a:defRPr/>
            </a:pPr>
            <a:fld id="{0781DB77-E680-4918-991B-F32766488AC3}" type="datetime1">
              <a:rPr lang="ja-JP" altLang="en-US" smtClean="0"/>
              <a:t>2024/6/21</a:t>
            </a:fld>
            <a:endParaRPr lang="ja-JP" altLang="en-US"/>
          </a:p>
        </p:txBody>
      </p:sp>
      <p:sp>
        <p:nvSpPr>
          <p:cNvPr id="3" name="フッター プレースホルダ 4">
            <a:extLst>
              <a:ext uri="{FF2B5EF4-FFF2-40B4-BE49-F238E27FC236}">
                <a16:creationId xmlns:a16="http://schemas.microsoft.com/office/drawing/2014/main" id="{E46D219E-A9AC-4017-BE3F-7E57ABAE0FD6}"/>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C11F67C1-7154-419D-83C8-FF6F472FAC77}"/>
              </a:ext>
            </a:extLst>
          </p:cNvPr>
          <p:cNvSpPr>
            <a:spLocks noGrp="1"/>
          </p:cNvSpPr>
          <p:nvPr>
            <p:ph type="sldNum" sz="quarter" idx="12"/>
          </p:nvPr>
        </p:nvSpPr>
        <p:spPr/>
        <p:txBody>
          <a:bodyPr/>
          <a:lstStyle>
            <a:lvl1pPr>
              <a:defRPr/>
            </a:lvl1pPr>
          </a:lstStyle>
          <a:p>
            <a:fld id="{B33FFD75-1219-4D82-8C73-881A21E7DAFD}" type="slidenum">
              <a:rPr lang="ja-JP" altLang="en-US"/>
              <a:pPr/>
              <a:t>‹#›</a:t>
            </a:fld>
            <a:endParaRPr lang="ja-JP" altLang="en-US"/>
          </a:p>
        </p:txBody>
      </p:sp>
    </p:spTree>
    <p:extLst>
      <p:ext uri="{BB962C8B-B14F-4D97-AF65-F5344CB8AC3E}">
        <p14:creationId xmlns:p14="http://schemas.microsoft.com/office/powerpoint/2010/main" val="2777379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96707140-4FC4-4684-97C4-98A44FEFA8BE}"/>
              </a:ext>
            </a:extLst>
          </p:cNvPr>
          <p:cNvSpPr>
            <a:spLocks noGrp="1"/>
          </p:cNvSpPr>
          <p:nvPr>
            <p:ph type="dt" sz="half" idx="10"/>
          </p:nvPr>
        </p:nvSpPr>
        <p:spPr/>
        <p:txBody>
          <a:bodyPr/>
          <a:lstStyle>
            <a:lvl1pPr>
              <a:defRPr/>
            </a:lvl1pPr>
          </a:lstStyle>
          <a:p>
            <a:pPr>
              <a:defRPr/>
            </a:pPr>
            <a:fld id="{5450194B-4650-4736-A3AA-AEDD8491F004}" type="datetime1">
              <a:rPr lang="ja-JP" altLang="en-US" smtClean="0"/>
              <a:t>2024/6/21</a:t>
            </a:fld>
            <a:endParaRPr lang="ja-JP" altLang="en-US"/>
          </a:p>
        </p:txBody>
      </p:sp>
      <p:sp>
        <p:nvSpPr>
          <p:cNvPr id="6" name="フッター プレースホルダ 4">
            <a:extLst>
              <a:ext uri="{FF2B5EF4-FFF2-40B4-BE49-F238E27FC236}">
                <a16:creationId xmlns:a16="http://schemas.microsoft.com/office/drawing/2014/main" id="{80749C2B-5BAB-4F99-9F88-B82D3990E06C}"/>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AAC47663-6A02-4419-8514-ACC1299AB281}"/>
              </a:ext>
            </a:extLst>
          </p:cNvPr>
          <p:cNvSpPr>
            <a:spLocks noGrp="1"/>
          </p:cNvSpPr>
          <p:nvPr>
            <p:ph type="sldNum" sz="quarter" idx="12"/>
          </p:nvPr>
        </p:nvSpPr>
        <p:spPr/>
        <p:txBody>
          <a:bodyPr/>
          <a:lstStyle>
            <a:lvl1pPr>
              <a:defRPr/>
            </a:lvl1pPr>
          </a:lstStyle>
          <a:p>
            <a:fld id="{66C600EA-E6D7-49B6-BE13-7A1EFE86370C}" type="slidenum">
              <a:rPr lang="ja-JP" altLang="en-US"/>
              <a:pPr/>
              <a:t>‹#›</a:t>
            </a:fld>
            <a:endParaRPr lang="ja-JP" altLang="en-US"/>
          </a:p>
        </p:txBody>
      </p:sp>
    </p:spTree>
    <p:extLst>
      <p:ext uri="{BB962C8B-B14F-4D97-AF65-F5344CB8AC3E}">
        <p14:creationId xmlns:p14="http://schemas.microsoft.com/office/powerpoint/2010/main" val="3957050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BBAB3283-32BA-4659-8575-3B5A6F9C2B2F}"/>
              </a:ext>
            </a:extLst>
          </p:cNvPr>
          <p:cNvSpPr>
            <a:spLocks noGrp="1"/>
          </p:cNvSpPr>
          <p:nvPr>
            <p:ph type="dt" sz="half" idx="10"/>
          </p:nvPr>
        </p:nvSpPr>
        <p:spPr/>
        <p:txBody>
          <a:bodyPr/>
          <a:lstStyle>
            <a:lvl1pPr>
              <a:defRPr/>
            </a:lvl1pPr>
          </a:lstStyle>
          <a:p>
            <a:pPr>
              <a:defRPr/>
            </a:pPr>
            <a:fld id="{424E639F-790C-4450-942E-3E1E37542CCF}" type="datetime1">
              <a:rPr lang="ja-JP" altLang="en-US" smtClean="0"/>
              <a:t>2024/6/21</a:t>
            </a:fld>
            <a:endParaRPr lang="ja-JP" altLang="en-US"/>
          </a:p>
        </p:txBody>
      </p:sp>
      <p:sp>
        <p:nvSpPr>
          <p:cNvPr id="6" name="フッター プレースホルダ 4">
            <a:extLst>
              <a:ext uri="{FF2B5EF4-FFF2-40B4-BE49-F238E27FC236}">
                <a16:creationId xmlns:a16="http://schemas.microsoft.com/office/drawing/2014/main" id="{8781F8F4-DD4A-4ED6-B7B0-7DD916B7D234}"/>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C791DF4B-74D0-41A2-8A5F-3E916D8D3DE9}"/>
              </a:ext>
            </a:extLst>
          </p:cNvPr>
          <p:cNvSpPr>
            <a:spLocks noGrp="1"/>
          </p:cNvSpPr>
          <p:nvPr>
            <p:ph type="sldNum" sz="quarter" idx="12"/>
          </p:nvPr>
        </p:nvSpPr>
        <p:spPr/>
        <p:txBody>
          <a:bodyPr/>
          <a:lstStyle>
            <a:lvl1pPr>
              <a:defRPr/>
            </a:lvl1pPr>
          </a:lstStyle>
          <a:p>
            <a:fld id="{A7D51FA8-2609-46A5-A09B-CDD345CC3D5A}" type="slidenum">
              <a:rPr lang="ja-JP" altLang="en-US"/>
              <a:pPr/>
              <a:t>‹#›</a:t>
            </a:fld>
            <a:endParaRPr lang="ja-JP" altLang="en-US"/>
          </a:p>
        </p:txBody>
      </p:sp>
    </p:spTree>
    <p:extLst>
      <p:ext uri="{BB962C8B-B14F-4D97-AF65-F5344CB8AC3E}">
        <p14:creationId xmlns:p14="http://schemas.microsoft.com/office/powerpoint/2010/main" val="734671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3101C719-0391-423E-8DEA-655F1094904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92B61E65-1A4A-47E0-9472-A35365DAEA0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5CF3758-24B5-4A75-8FAF-7E26DB6B16D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538707DB-2C13-4744-8421-8DB7174E9B8F}"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26531BF7-C357-40C7-B739-7D3DA80D0EA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C4CEAE3-14F9-4533-86D8-4F78E097D41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87BC41AA-BC17-4725-B1AF-C7845EF1807B}"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3" name="テキスト ボックス 4">
            <a:extLst>
              <a:ext uri="{FF2B5EF4-FFF2-40B4-BE49-F238E27FC236}">
                <a16:creationId xmlns:a16="http://schemas.microsoft.com/office/drawing/2014/main" id="{C32FC092-3C9A-4068-9632-B92B032D5CE0}"/>
              </a:ext>
            </a:extLst>
          </p:cNvPr>
          <p:cNvSpPr txBox="1">
            <a:spLocks noChangeArrowheads="1"/>
          </p:cNvSpPr>
          <p:nvPr/>
        </p:nvSpPr>
        <p:spPr bwMode="auto">
          <a:xfrm>
            <a:off x="34925" y="34925"/>
            <a:ext cx="950901"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a:t>別添</a:t>
            </a:r>
            <a:r>
              <a:rPr lang="en-US" altLang="ja-JP" sz="1800"/>
              <a:t>2-5</a:t>
            </a:r>
            <a:endParaRPr lang="ja-JP" altLang="en-US" sz="1800"/>
          </a:p>
        </p:txBody>
      </p:sp>
      <p:sp>
        <p:nvSpPr>
          <p:cNvPr id="3141" name="テキスト ボックス 3">
            <a:extLst>
              <a:ext uri="{FF2B5EF4-FFF2-40B4-BE49-F238E27FC236}">
                <a16:creationId xmlns:a16="http://schemas.microsoft.com/office/drawing/2014/main" id="{492208CF-5614-4FF9-8F2B-85A6215EE431}"/>
              </a:ext>
            </a:extLst>
          </p:cNvPr>
          <p:cNvSpPr txBox="1">
            <a:spLocks noChangeArrowheads="1"/>
          </p:cNvSpPr>
          <p:nvPr/>
        </p:nvSpPr>
        <p:spPr bwMode="auto">
          <a:xfrm>
            <a:off x="3112913" y="6850"/>
            <a:ext cx="32608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000" dirty="0"/>
              <a:t>定型データセットの管理規程</a:t>
            </a:r>
            <a:endParaRPr lang="ja-JP" altLang="en-US" sz="2000" dirty="0">
              <a:solidFill>
                <a:srgbClr val="FF0000"/>
              </a:solidFill>
            </a:endParaRPr>
          </a:p>
        </p:txBody>
      </p:sp>
      <p:graphicFrame>
        <p:nvGraphicFramePr>
          <p:cNvPr id="5" name="表 7">
            <a:extLst>
              <a:ext uri="{FF2B5EF4-FFF2-40B4-BE49-F238E27FC236}">
                <a16:creationId xmlns:a16="http://schemas.microsoft.com/office/drawing/2014/main" id="{B6E5955E-98E7-C36E-711B-8C70A84A0376}"/>
              </a:ext>
            </a:extLst>
          </p:cNvPr>
          <p:cNvGraphicFramePr>
            <a:graphicFrameLocks noGrp="1"/>
          </p:cNvGraphicFramePr>
          <p:nvPr>
            <p:extLst>
              <p:ext uri="{D42A27DB-BD31-4B8C-83A1-F6EECF244321}">
                <p14:modId xmlns:p14="http://schemas.microsoft.com/office/powerpoint/2010/main" val="2835051880"/>
              </p:ext>
            </p:extLst>
          </p:nvPr>
        </p:nvGraphicFramePr>
        <p:xfrm>
          <a:off x="441999" y="1768717"/>
          <a:ext cx="8125942" cy="1259840"/>
        </p:xfrm>
        <a:graphic>
          <a:graphicData uri="http://schemas.openxmlformats.org/drawingml/2006/table">
            <a:tbl>
              <a:tblPr firstRow="1" bandRow="1">
                <a:tableStyleId>{5940675A-B579-460E-94D1-54222C63F5DA}</a:tableStyleId>
              </a:tblPr>
              <a:tblGrid>
                <a:gridCol w="703449">
                  <a:extLst>
                    <a:ext uri="{9D8B030D-6E8A-4147-A177-3AD203B41FA5}">
                      <a16:colId xmlns:a16="http://schemas.microsoft.com/office/drawing/2014/main" val="3964930348"/>
                    </a:ext>
                  </a:extLst>
                </a:gridCol>
                <a:gridCol w="7422493">
                  <a:extLst>
                    <a:ext uri="{9D8B030D-6E8A-4147-A177-3AD203B41FA5}">
                      <a16:colId xmlns:a16="http://schemas.microsoft.com/office/drawing/2014/main" val="3434440377"/>
                    </a:ext>
                  </a:extLst>
                </a:gridCol>
              </a:tblGrid>
              <a:tr h="370840">
                <a:tc>
                  <a:txBody>
                    <a:bodyPr/>
                    <a:lstStyle/>
                    <a:p>
                      <a:pPr algn="ctr"/>
                      <a:endParaRPr kumimoji="1" lang="ja-JP" altLang="en-US" sz="14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t>申出の対象集団・対象項目に絞り込んだ分析用</a:t>
                      </a:r>
                      <a:r>
                        <a:rPr lang="en-US" altLang="ja-JP" sz="1400" dirty="0"/>
                        <a:t>DB</a:t>
                      </a:r>
                      <a:r>
                        <a:rPr lang="ja-JP" altLang="en-US" sz="1400" dirty="0"/>
                        <a:t>を作成する。</a:t>
                      </a:r>
                      <a:endParaRPr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t>取扱者は分析用</a:t>
                      </a:r>
                      <a:r>
                        <a:rPr lang="en-US" altLang="ja-JP" sz="1400" dirty="0"/>
                        <a:t>DB</a:t>
                      </a:r>
                      <a:r>
                        <a:rPr lang="ja-JP" altLang="en-US" sz="1400" dirty="0"/>
                        <a:t>を利用する。</a:t>
                      </a:r>
                      <a:endParaRPr lang="en-US" altLang="ja-JP" sz="1400" dirty="0"/>
                    </a:p>
                  </a:txBody>
                  <a:tcPr anchor="ctr"/>
                </a:tc>
                <a:extLst>
                  <a:ext uri="{0D108BD9-81ED-4DB2-BD59-A6C34878D82A}">
                    <a16:rowId xmlns:a16="http://schemas.microsoft.com/office/drawing/2014/main" val="3408503530"/>
                  </a:ext>
                </a:extLst>
              </a:tr>
              <a:tr h="370840">
                <a:tc>
                  <a:txBody>
                    <a:bodyPr/>
                    <a:lstStyle/>
                    <a:p>
                      <a:pPr algn="ctr"/>
                      <a:endParaRPr kumimoji="1" lang="ja-JP" altLang="en-US" sz="14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t>申し出ていない項目にフラグを立てて、取扱者が利用の際に区別できるようにする。</a:t>
                      </a:r>
                      <a:endParaRPr lang="en-US" altLang="ja-JP" sz="1400" dirty="0"/>
                    </a:p>
                  </a:txBody>
                  <a:tcPr anchor="ctr"/>
                </a:tc>
                <a:extLst>
                  <a:ext uri="{0D108BD9-81ED-4DB2-BD59-A6C34878D82A}">
                    <a16:rowId xmlns:a16="http://schemas.microsoft.com/office/drawing/2014/main" val="2543228089"/>
                  </a:ext>
                </a:extLst>
              </a:tr>
              <a:tr h="370840">
                <a:tc>
                  <a:txBody>
                    <a:bodyPr/>
                    <a:lstStyle/>
                    <a:p>
                      <a:pPr algn="ctr"/>
                      <a:endParaRPr kumimoji="1" lang="ja-JP" altLang="en-US" sz="1400"/>
                    </a:p>
                  </a:txBody>
                  <a:tcPr anchor="ctr"/>
                </a:tc>
                <a:tc>
                  <a:txBody>
                    <a:bodyPr/>
                    <a:lstStyle/>
                    <a:p>
                      <a:r>
                        <a:rPr kumimoji="1" lang="ja-JP" altLang="en-US" sz="1400" dirty="0"/>
                        <a:t>その他（次のページ内に詳細な説明を記載する）</a:t>
                      </a:r>
                    </a:p>
                  </a:txBody>
                  <a:tcPr anchor="ctr"/>
                </a:tc>
                <a:extLst>
                  <a:ext uri="{0D108BD9-81ED-4DB2-BD59-A6C34878D82A}">
                    <a16:rowId xmlns:a16="http://schemas.microsoft.com/office/drawing/2014/main" val="1233404390"/>
                  </a:ext>
                </a:extLst>
              </a:tr>
            </a:tbl>
          </a:graphicData>
        </a:graphic>
      </p:graphicFrame>
      <p:sp>
        <p:nvSpPr>
          <p:cNvPr id="8" name="テキスト ボックス 4">
            <a:extLst>
              <a:ext uri="{FF2B5EF4-FFF2-40B4-BE49-F238E27FC236}">
                <a16:creationId xmlns:a16="http://schemas.microsoft.com/office/drawing/2014/main" id="{F4737186-FD2B-E588-7666-388090708FE8}"/>
              </a:ext>
            </a:extLst>
          </p:cNvPr>
          <p:cNvSpPr txBox="1">
            <a:spLocks noChangeArrowheads="1"/>
          </p:cNvSpPr>
          <p:nvPr/>
        </p:nvSpPr>
        <p:spPr bwMode="auto">
          <a:xfrm>
            <a:off x="441998" y="1501206"/>
            <a:ext cx="5165197"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a:t>定型データセットは、以下において「〇」を付けた方針に基づいて利用する。</a:t>
            </a:r>
          </a:p>
        </p:txBody>
      </p:sp>
      <p:sp>
        <p:nvSpPr>
          <p:cNvPr id="11" name="テキスト ボックス 4">
            <a:extLst>
              <a:ext uri="{FF2B5EF4-FFF2-40B4-BE49-F238E27FC236}">
                <a16:creationId xmlns:a16="http://schemas.microsoft.com/office/drawing/2014/main" id="{127DF5A3-4365-6009-18CE-15B250C600F0}"/>
              </a:ext>
            </a:extLst>
          </p:cNvPr>
          <p:cNvSpPr txBox="1">
            <a:spLocks noChangeArrowheads="1"/>
          </p:cNvSpPr>
          <p:nvPr/>
        </p:nvSpPr>
        <p:spPr bwMode="auto">
          <a:xfrm>
            <a:off x="439706" y="3314422"/>
            <a:ext cx="8264587" cy="350865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b="1" dirty="0"/>
              <a:t>（定型データセットを利用する際の利用条件）</a:t>
            </a:r>
            <a:endParaRPr lang="en-US" altLang="ja-JP" sz="1200" b="1" dirty="0"/>
          </a:p>
          <a:p>
            <a:pPr marL="342900" indent="-342900" eaLnBrk="1" hangingPunct="1">
              <a:spcBef>
                <a:spcPct val="0"/>
              </a:spcBef>
              <a:buFont typeface="+mj-lt"/>
              <a:buAutoNum type="arabicPeriod"/>
            </a:pPr>
            <a:r>
              <a:rPr lang="ja-JP" altLang="en-US" sz="1400" dirty="0"/>
              <a:t>定型データセットには全項目のデータが全レコード格納されているが、申出をしているデータ項目・申出をしている対象集団のみを利用すること。</a:t>
            </a:r>
            <a:br>
              <a:rPr lang="en-US" altLang="ja-JP" sz="1400" dirty="0"/>
            </a:br>
            <a:endParaRPr lang="en-US" altLang="ja-JP" sz="1400" dirty="0"/>
          </a:p>
          <a:p>
            <a:pPr marL="342900" indent="-342900" eaLnBrk="1" hangingPunct="1">
              <a:spcBef>
                <a:spcPct val="0"/>
              </a:spcBef>
              <a:buFont typeface="+mj-lt"/>
              <a:buAutoNum type="arabicPeriod" startAt="2"/>
            </a:pPr>
            <a:r>
              <a:rPr lang="ja-JP" altLang="en-US" sz="1400" dirty="0"/>
              <a:t>申出をしていない項目・申出をしていない対象集団を利用する場合には、利用前に「変更申出」を行い、承諾の連絡を受けてから利用すること。</a:t>
            </a:r>
            <a:endParaRPr lang="en-US" altLang="ja-JP" sz="1400" dirty="0"/>
          </a:p>
          <a:p>
            <a:pPr marL="342900" indent="-342900" eaLnBrk="1" hangingPunct="1">
              <a:spcBef>
                <a:spcPct val="0"/>
              </a:spcBef>
              <a:buFont typeface="+mj-lt"/>
              <a:buAutoNum type="arabicPeriod" startAt="2"/>
            </a:pPr>
            <a:endParaRPr lang="en-US" altLang="ja-JP" sz="1400" dirty="0"/>
          </a:p>
          <a:p>
            <a:pPr marL="342900" indent="-342900" eaLnBrk="1" hangingPunct="1">
              <a:spcBef>
                <a:spcPct val="0"/>
              </a:spcBef>
              <a:buFont typeface="+mj-lt"/>
              <a:buAutoNum type="arabicPeriod" startAt="2"/>
            </a:pPr>
            <a:r>
              <a:rPr lang="ja-JP" altLang="en-US" sz="1400" dirty="0"/>
              <a:t>公表物の確認依頼時に、利用した項目を示す資料として「別添８」を提出すること。</a:t>
            </a:r>
            <a:br>
              <a:rPr lang="en-US" altLang="ja-JP" sz="1400" dirty="0"/>
            </a:br>
            <a:r>
              <a:rPr lang="ja-JP" altLang="en-US" sz="1400" dirty="0"/>
              <a:t>また、対象集団を示す資料として、「別添</a:t>
            </a:r>
            <a:r>
              <a:rPr lang="en-US" altLang="ja-JP" sz="1400" dirty="0"/>
              <a:t>8-2</a:t>
            </a:r>
            <a:r>
              <a:rPr lang="ja-JP" altLang="en-US" sz="1400" dirty="0"/>
              <a:t>」を提出すること。</a:t>
            </a:r>
            <a:br>
              <a:rPr lang="en-US" altLang="ja-JP" sz="1400" dirty="0"/>
            </a:br>
            <a:r>
              <a:rPr lang="ja-JP" altLang="en-US" sz="1400" dirty="0"/>
              <a:t>当初の申出から変更があった場合には下線または赤字で明示すること。</a:t>
            </a:r>
            <a:endParaRPr lang="en-US" altLang="ja-JP" sz="1400" dirty="0"/>
          </a:p>
          <a:p>
            <a:pPr marL="342900" indent="-342900" eaLnBrk="1" hangingPunct="1">
              <a:spcBef>
                <a:spcPct val="0"/>
              </a:spcBef>
              <a:buFont typeface="+mj-lt"/>
              <a:buAutoNum type="arabicPeriod" startAt="2"/>
            </a:pPr>
            <a:endParaRPr lang="en-US" altLang="ja-JP" sz="1400" dirty="0"/>
          </a:p>
          <a:p>
            <a:pPr marL="342900" indent="-342900" eaLnBrk="1" hangingPunct="1">
              <a:spcBef>
                <a:spcPct val="0"/>
              </a:spcBef>
              <a:buFont typeface="+mj-lt"/>
              <a:buAutoNum type="arabicPeriod" startAt="2"/>
            </a:pPr>
            <a:r>
              <a:rPr lang="ja-JP" altLang="en-US" sz="1400" dirty="0"/>
              <a:t>変更申出の承諾を受けずに申出をしていない項目・申出をしていない対象集団を利用した場合、</a:t>
            </a:r>
            <a:br>
              <a:rPr lang="en-US" altLang="ja-JP" sz="1400" dirty="0"/>
            </a:br>
            <a:r>
              <a:rPr lang="ja-JP" altLang="en-US" sz="1400" dirty="0"/>
              <a:t>ガイドライン「第９　介護</a:t>
            </a:r>
            <a:r>
              <a:rPr lang="en-US" altLang="ja-JP" sz="1400" dirty="0"/>
              <a:t>DB</a:t>
            </a:r>
            <a:r>
              <a:rPr lang="ja-JP" altLang="en-US" sz="1400" dirty="0"/>
              <a:t>データの不適切利用への対応」の「２　契約違反と措置内容」（別表）違反行為⑥</a:t>
            </a:r>
            <a:r>
              <a:rPr lang="ja-JP" altLang="en-US" sz="1100" dirty="0"/>
              <a:t>（</a:t>
            </a:r>
            <a:r>
              <a:rPr lang="ja-JP" altLang="en-US" sz="1000" dirty="0"/>
              <a:t>事前に承諾された目的以外への利用を行った場合（事前に承諾された公表形式以外での成果物の公表を行った場合及び提供申出書や別添に記載されていないデータ項目や集団を使った分析を実施した場合を含む。））</a:t>
            </a:r>
            <a:r>
              <a:rPr lang="ja-JP" altLang="en-US" sz="1400" dirty="0"/>
              <a:t>や様式５内の利用規約の第</a:t>
            </a:r>
            <a:r>
              <a:rPr lang="en-US" altLang="ja-JP" sz="1400" dirty="0"/>
              <a:t>15</a:t>
            </a:r>
            <a:r>
              <a:rPr lang="ja-JP" altLang="en-US" sz="1400" dirty="0"/>
              <a:t>条が適用されること。</a:t>
            </a:r>
            <a:endParaRPr lang="en-US" altLang="ja-JP" sz="1400" dirty="0"/>
          </a:p>
        </p:txBody>
      </p:sp>
      <p:sp>
        <p:nvSpPr>
          <p:cNvPr id="6" name="テキスト ボックス 4">
            <a:extLst>
              <a:ext uri="{FF2B5EF4-FFF2-40B4-BE49-F238E27FC236}">
                <a16:creationId xmlns:a16="http://schemas.microsoft.com/office/drawing/2014/main" id="{A73C5A3E-D909-D61F-1764-260F77113EA8}"/>
              </a:ext>
            </a:extLst>
          </p:cNvPr>
          <p:cNvSpPr txBox="1">
            <a:spLocks noChangeArrowheads="1"/>
          </p:cNvSpPr>
          <p:nvPr/>
        </p:nvSpPr>
        <p:spPr bwMode="auto">
          <a:xfrm>
            <a:off x="395537" y="472285"/>
            <a:ext cx="8487860" cy="83099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t>本管理規程では、申出をしているデータ項目・対象集団のみを取り扱うための方策について定める。</a:t>
            </a:r>
            <a:endParaRPr lang="en-US" altLang="ja-JP" sz="1200" dirty="0"/>
          </a:p>
          <a:p>
            <a:pPr eaLnBrk="1" hangingPunct="1">
              <a:spcBef>
                <a:spcPct val="0"/>
              </a:spcBef>
              <a:buFontTx/>
              <a:buNone/>
            </a:pPr>
            <a:r>
              <a:rPr lang="ja-JP" altLang="en-US" sz="1200" dirty="0"/>
              <a:t>本管理規程の責任者は当該研究の代表者の●●（申出書にて取扱者として記載がある者に限る）とする。</a:t>
            </a:r>
            <a:endParaRPr lang="en-US" altLang="ja-JP" sz="1200" dirty="0"/>
          </a:p>
          <a:p>
            <a:pPr eaLnBrk="1" hangingPunct="1">
              <a:spcBef>
                <a:spcPct val="0"/>
              </a:spcBef>
              <a:buFontTx/>
              <a:buNone/>
            </a:pPr>
            <a:r>
              <a:rPr lang="ja-JP" altLang="en-US" sz="1200" dirty="0"/>
              <a:t>本管理規程において「利用」とはデータを抽出・集計・分析・加工のいずれかを実施することを指しており、データハンドリング全般が含まれている。本管理規程に示す内容については利用に含まない。</a:t>
            </a:r>
          </a:p>
        </p:txBody>
      </p:sp>
      <p:sp>
        <p:nvSpPr>
          <p:cNvPr id="10" name="スライド番号プレースホルダー 9">
            <a:extLst>
              <a:ext uri="{FF2B5EF4-FFF2-40B4-BE49-F238E27FC236}">
                <a16:creationId xmlns:a16="http://schemas.microsoft.com/office/drawing/2014/main" id="{964DCE13-6BDE-252F-AFCC-0CF155A38A78}"/>
              </a:ext>
            </a:extLst>
          </p:cNvPr>
          <p:cNvSpPr>
            <a:spLocks noGrp="1"/>
          </p:cNvSpPr>
          <p:nvPr>
            <p:ph type="sldNum" sz="quarter" idx="12"/>
          </p:nvPr>
        </p:nvSpPr>
        <p:spPr>
          <a:xfrm>
            <a:off x="7010400" y="6505858"/>
            <a:ext cx="2133600" cy="365125"/>
          </a:xfrm>
        </p:spPr>
        <p:txBody>
          <a:bodyPr/>
          <a:lstStyle/>
          <a:p>
            <a:fld id="{55524D17-F6EB-4A09-834E-4E86FE1ABCF8}" type="slidenum">
              <a:rPr lang="ja-JP" altLang="en-US" smtClean="0"/>
              <a:pPr/>
              <a:t>1</a:t>
            </a:fld>
            <a:endParaRPr lang="ja-JP" altLang="en-US" dirty="0"/>
          </a:p>
        </p:txBody>
      </p:sp>
      <p:sp>
        <p:nvSpPr>
          <p:cNvPr id="2" name="テキスト ボックス 4">
            <a:extLst>
              <a:ext uri="{FF2B5EF4-FFF2-40B4-BE49-F238E27FC236}">
                <a16:creationId xmlns:a16="http://schemas.microsoft.com/office/drawing/2014/main" id="{1ECDED42-4A89-2534-6988-7670CE8BCB9F}"/>
              </a:ext>
            </a:extLst>
          </p:cNvPr>
          <p:cNvSpPr txBox="1">
            <a:spLocks noChangeArrowheads="1"/>
          </p:cNvSpPr>
          <p:nvPr/>
        </p:nvSpPr>
        <p:spPr bwMode="auto">
          <a:xfrm>
            <a:off x="395537" y="3057388"/>
            <a:ext cx="3810659"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t>利用に際しては、以下の利用条件を取扱者に周知する。</a:t>
            </a:r>
          </a:p>
        </p:txBody>
      </p:sp>
      <p:sp>
        <p:nvSpPr>
          <p:cNvPr id="3" name="吹き出し: 角を丸めた四角形 2">
            <a:extLst>
              <a:ext uri="{FF2B5EF4-FFF2-40B4-BE49-F238E27FC236}">
                <a16:creationId xmlns:a16="http://schemas.microsoft.com/office/drawing/2014/main" id="{43E8E6D0-6F32-6DEE-6A4F-929E300460C6}"/>
              </a:ext>
            </a:extLst>
          </p:cNvPr>
          <p:cNvSpPr/>
          <p:nvPr/>
        </p:nvSpPr>
        <p:spPr>
          <a:xfrm>
            <a:off x="9008181" y="2865951"/>
            <a:ext cx="1980723" cy="4072359"/>
          </a:xfrm>
          <a:prstGeom prst="wedgeRoundRectCallout">
            <a:avLst>
              <a:gd name="adj1" fmla="val -63025"/>
              <a:gd name="adj2" fmla="val 8348"/>
              <a:gd name="adj3" fmla="val 1666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変更申出は随時受け付けておりますが、専門委員会または委員長の承諾が必須となっております。</a:t>
            </a:r>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最短でも</a:t>
            </a:r>
            <a:r>
              <a:rPr lang="en-US" altLang="ja-JP" sz="1600" dirty="0">
                <a:solidFill>
                  <a:schemeClr val="tx1"/>
                </a:solidFill>
              </a:rPr>
              <a:t>1</a:t>
            </a:r>
            <a:r>
              <a:rPr lang="ja-JP" altLang="en-US" sz="1600" dirty="0">
                <a:solidFill>
                  <a:schemeClr val="tx1"/>
                </a:solidFill>
              </a:rPr>
              <a:t>週間以上かかることが想定されますので、変更が予定されている場合には、お早めにご連絡をお願いします。</a:t>
            </a:r>
          </a:p>
        </p:txBody>
      </p:sp>
      <p:sp>
        <p:nvSpPr>
          <p:cNvPr id="4" name="テキスト ボックス 3">
            <a:extLst>
              <a:ext uri="{FF2B5EF4-FFF2-40B4-BE49-F238E27FC236}">
                <a16:creationId xmlns:a16="http://schemas.microsoft.com/office/drawing/2014/main" id="{F8CD8876-B4FB-6205-6B5A-24FA8ECABC36}"/>
              </a:ext>
            </a:extLst>
          </p:cNvPr>
          <p:cNvSpPr txBox="1"/>
          <p:nvPr/>
        </p:nvSpPr>
        <p:spPr>
          <a:xfrm>
            <a:off x="473285" y="7053545"/>
            <a:ext cx="8540086" cy="3046988"/>
          </a:xfrm>
          <a:prstGeom prst="rect">
            <a:avLst/>
          </a:prstGeom>
          <a:noFill/>
          <a:ln>
            <a:solidFill>
              <a:schemeClr val="tx1"/>
            </a:solidFill>
            <a:prstDash val="dash"/>
          </a:ln>
        </p:spPr>
        <p:txBody>
          <a:bodyPr wrap="square" rtlCol="0">
            <a:spAutoFit/>
          </a:bodyPr>
          <a:lstStyle/>
          <a:p>
            <a:r>
              <a:rPr lang="ja-JP" altLang="en-US" sz="1200" dirty="0"/>
              <a:t>参考：（利用規約の第</a:t>
            </a:r>
            <a:r>
              <a:rPr lang="en-US" altLang="ja-JP" sz="1200" dirty="0"/>
              <a:t>15</a:t>
            </a:r>
            <a:r>
              <a:rPr lang="ja-JP" altLang="en-US" sz="1200" dirty="0"/>
              <a:t>条）</a:t>
            </a:r>
            <a:endParaRPr lang="en-US" altLang="ja-JP" sz="1200" dirty="0"/>
          </a:p>
          <a:p>
            <a:r>
              <a:rPr kumimoji="1" lang="ja-JP" altLang="en-US" sz="1200" dirty="0"/>
              <a:t>（契約に違反した場合の措置）</a:t>
            </a:r>
          </a:p>
          <a:p>
            <a:r>
              <a:rPr kumimoji="1" lang="ja-JP" altLang="en-US" sz="1200" dirty="0"/>
              <a:t>第</a:t>
            </a:r>
            <a:r>
              <a:rPr kumimoji="1" lang="en-US" altLang="ja-JP" sz="1200" dirty="0"/>
              <a:t>15</a:t>
            </a:r>
            <a:r>
              <a:rPr kumimoji="1" lang="ja-JP" altLang="en-US" sz="1200" dirty="0"/>
              <a:t>条　厚生労働省は、利用者若しくは取扱者が本契約に違反し、又は利用者若しくは取扱者に本契約の解除に当たる事由が存すると認められた場合は、利用の停止を行い、本契約の解除の有無にかかわらず、以下の措置を執ることができる。また、利用者及び取扱者は、本契約の終了後であっても、以下の措置が適用されることに同意する。</a:t>
            </a:r>
          </a:p>
          <a:p>
            <a:r>
              <a:rPr kumimoji="1" lang="ja-JP" altLang="en-US" sz="1200" dirty="0"/>
              <a:t>一　利用者及び取扱者に対して、匿名要介護認定情報等の速やかな返却・消去並びに複写データ、中間生成物及び最終生成物の消去を行わせること。</a:t>
            </a:r>
          </a:p>
          <a:p>
            <a:r>
              <a:rPr kumimoji="1" lang="ja-JP" altLang="en-US" sz="1200" dirty="0"/>
              <a:t>二　別表の各号の要件に応じて、一定の期間又は期間を定めずに、利用を停止すること、利用者からの匿名要介護認定情報等の提供の申出を受け付けないこととすること、匿名要介護認定情報等を利用して行った研究や業務の成果の公表を行わせないこととすること並びに利用者及び取扱者の氏名を公表すること。</a:t>
            </a:r>
          </a:p>
          <a:p>
            <a:r>
              <a:rPr kumimoji="1" lang="ja-JP" altLang="en-US" sz="1200" dirty="0"/>
              <a:t>２　利用者及び取扱者は、本契約に違反して匿名要介護認定情報等の利用を行うことにより利益を得た場合には、厚生労働省の請求に基づき、同利用により取得した利益の詳細を開示した上、厚生労働省の指定する期間内に当該利益に相当する額を違約金として納付する。</a:t>
            </a:r>
          </a:p>
          <a:p>
            <a:r>
              <a:rPr kumimoji="1" lang="ja-JP" altLang="en-US" sz="1200" dirty="0"/>
              <a:t>３　利用者及び取扱者が前項の違約金を厚生労働省の指定する期間内に支払わないときは、当該利用者及び取扱者は、当該期間を経過した日から支払いをする日までの日数に応じ、年５パーセントの割合で計算した額の遅延利息を支払う。</a:t>
            </a:r>
          </a:p>
          <a:p>
            <a:r>
              <a:rPr kumimoji="1" lang="ja-JP" altLang="en-US" sz="1200" dirty="0"/>
              <a:t>４　本契約に違反した者は、違反の発覚から原則３ヶ月以内に違反した理由と再発防止策を書面にまとめ、事務局に提出すること。</a:t>
            </a:r>
          </a:p>
        </p:txBody>
      </p:sp>
      <p:sp>
        <p:nvSpPr>
          <p:cNvPr id="7" name="吹き出し: 角を丸めた四角形 6">
            <a:extLst>
              <a:ext uri="{FF2B5EF4-FFF2-40B4-BE49-F238E27FC236}">
                <a16:creationId xmlns:a16="http://schemas.microsoft.com/office/drawing/2014/main" id="{FD337E85-7DBF-D248-E0E2-4ABDA842B27C}"/>
              </a:ext>
            </a:extLst>
          </p:cNvPr>
          <p:cNvSpPr/>
          <p:nvPr/>
        </p:nvSpPr>
        <p:spPr>
          <a:xfrm>
            <a:off x="8863044" y="0"/>
            <a:ext cx="2086896" cy="2712719"/>
          </a:xfrm>
          <a:prstGeom prst="wedgeRoundRectCallout">
            <a:avLst>
              <a:gd name="adj1" fmla="val -63025"/>
              <a:gd name="adj2" fmla="val 8348"/>
              <a:gd name="adj3" fmla="val 1666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「●●」の箇所は申出の研究の代表者の氏名を記載してください。</a:t>
            </a:r>
            <a:endParaRPr lang="en-US" altLang="ja-JP" sz="1600" dirty="0">
              <a:solidFill>
                <a:schemeClr val="tx1"/>
              </a:solidFill>
            </a:endParaRPr>
          </a:p>
          <a:p>
            <a:r>
              <a:rPr lang="ja-JP" altLang="en-US" sz="1600" dirty="0">
                <a:solidFill>
                  <a:schemeClr val="tx1"/>
                </a:solidFill>
              </a:rPr>
              <a:t>担当者とは別の方の名前でも可能ですが、必ず取扱者として申出をいただく必要があります。</a:t>
            </a:r>
          </a:p>
        </p:txBody>
      </p:sp>
      <p:sp>
        <p:nvSpPr>
          <p:cNvPr id="12" name="テキスト ボックス 11">
            <a:extLst>
              <a:ext uri="{FF2B5EF4-FFF2-40B4-BE49-F238E27FC236}">
                <a16:creationId xmlns:a16="http://schemas.microsoft.com/office/drawing/2014/main" id="{D5771413-3DBC-71EF-02B1-C8EF61A2D2AD}"/>
              </a:ext>
            </a:extLst>
          </p:cNvPr>
          <p:cNvSpPr txBox="1"/>
          <p:nvPr/>
        </p:nvSpPr>
        <p:spPr>
          <a:xfrm>
            <a:off x="473285" y="6815890"/>
            <a:ext cx="5486400" cy="276999"/>
          </a:xfrm>
          <a:prstGeom prst="rect">
            <a:avLst/>
          </a:prstGeom>
          <a:noFill/>
        </p:spPr>
        <p:txBody>
          <a:bodyPr wrap="square">
            <a:spAutoFit/>
          </a:bodyPr>
          <a:lstStyle/>
          <a:p>
            <a:r>
              <a:rPr lang="ja-JP" altLang="en-US" sz="1200" dirty="0"/>
              <a:t>参考として、以下に利用規約の第</a:t>
            </a:r>
            <a:r>
              <a:rPr lang="en-US" altLang="ja-JP" sz="1200" dirty="0"/>
              <a:t>15</a:t>
            </a:r>
            <a:r>
              <a:rPr lang="ja-JP" altLang="en-US" sz="1200" dirty="0"/>
              <a:t>条を記載しております。</a:t>
            </a:r>
            <a:endParaRPr lang="en-US" altLang="ja-JP"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3" name="テキスト ボックス 4">
            <a:extLst>
              <a:ext uri="{FF2B5EF4-FFF2-40B4-BE49-F238E27FC236}">
                <a16:creationId xmlns:a16="http://schemas.microsoft.com/office/drawing/2014/main" id="{C32FC092-3C9A-4068-9632-B92B032D5CE0}"/>
              </a:ext>
            </a:extLst>
          </p:cNvPr>
          <p:cNvSpPr txBox="1">
            <a:spLocks noChangeArrowheads="1"/>
          </p:cNvSpPr>
          <p:nvPr/>
        </p:nvSpPr>
        <p:spPr bwMode="auto">
          <a:xfrm>
            <a:off x="34925" y="34925"/>
            <a:ext cx="950901"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a:t>別添</a:t>
            </a:r>
            <a:r>
              <a:rPr lang="en-US" altLang="ja-JP" sz="1800"/>
              <a:t>2-5</a:t>
            </a:r>
            <a:endParaRPr lang="ja-JP" altLang="en-US" sz="1800"/>
          </a:p>
        </p:txBody>
      </p:sp>
      <p:sp>
        <p:nvSpPr>
          <p:cNvPr id="3141" name="テキスト ボックス 3">
            <a:extLst>
              <a:ext uri="{FF2B5EF4-FFF2-40B4-BE49-F238E27FC236}">
                <a16:creationId xmlns:a16="http://schemas.microsoft.com/office/drawing/2014/main" id="{492208CF-5614-4FF9-8F2B-85A6215EE431}"/>
              </a:ext>
            </a:extLst>
          </p:cNvPr>
          <p:cNvSpPr txBox="1">
            <a:spLocks noChangeArrowheads="1"/>
          </p:cNvSpPr>
          <p:nvPr/>
        </p:nvSpPr>
        <p:spPr bwMode="auto">
          <a:xfrm>
            <a:off x="1247862" y="0"/>
            <a:ext cx="696857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000" dirty="0"/>
              <a:t>定型データセットの管理規程（利用範囲に関する規程）（詳細）</a:t>
            </a:r>
            <a:endParaRPr lang="ja-JP" altLang="en-US" sz="2000" dirty="0">
              <a:solidFill>
                <a:srgbClr val="FF0000"/>
              </a:solidFill>
            </a:endParaRPr>
          </a:p>
        </p:txBody>
      </p:sp>
      <p:sp>
        <p:nvSpPr>
          <p:cNvPr id="8" name="テキスト ボックス 4">
            <a:extLst>
              <a:ext uri="{FF2B5EF4-FFF2-40B4-BE49-F238E27FC236}">
                <a16:creationId xmlns:a16="http://schemas.microsoft.com/office/drawing/2014/main" id="{F4737186-FD2B-E588-7666-388090708FE8}"/>
              </a:ext>
            </a:extLst>
          </p:cNvPr>
          <p:cNvSpPr txBox="1">
            <a:spLocks noChangeArrowheads="1"/>
          </p:cNvSpPr>
          <p:nvPr/>
        </p:nvSpPr>
        <p:spPr bwMode="auto">
          <a:xfrm>
            <a:off x="492077" y="1036631"/>
            <a:ext cx="7825347" cy="83099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t>定型データセットを利用するにあたり、申出をしているデータ項目・申出をしている対象集団のみを取り扱うための方策として、「その他」を選択した場合、詳細な運用方法を記載してください。</a:t>
            </a:r>
            <a:endParaRPr lang="en-US" altLang="ja-JP" sz="1200" dirty="0"/>
          </a:p>
          <a:p>
            <a:pPr eaLnBrk="1" hangingPunct="1">
              <a:spcBef>
                <a:spcPct val="0"/>
              </a:spcBef>
              <a:buFontTx/>
              <a:buNone/>
            </a:pPr>
            <a:r>
              <a:rPr lang="ja-JP" altLang="en-US" sz="1200" dirty="0"/>
              <a:t>当記入欄については、箇条書き・文章・図表のいずれの方法でも可能です。記入欄が足りない場合、スライドを追加してください。</a:t>
            </a:r>
            <a:endParaRPr lang="en-US" altLang="ja-JP" sz="1200" dirty="0"/>
          </a:p>
        </p:txBody>
      </p:sp>
      <p:sp>
        <p:nvSpPr>
          <p:cNvPr id="2" name="四角形: 角を丸くする 1">
            <a:extLst>
              <a:ext uri="{FF2B5EF4-FFF2-40B4-BE49-F238E27FC236}">
                <a16:creationId xmlns:a16="http://schemas.microsoft.com/office/drawing/2014/main" id="{286EC06B-BFC5-FEB1-ABDE-1D4BA37D2607}"/>
              </a:ext>
            </a:extLst>
          </p:cNvPr>
          <p:cNvSpPr/>
          <p:nvPr/>
        </p:nvSpPr>
        <p:spPr>
          <a:xfrm>
            <a:off x="179512" y="547607"/>
            <a:ext cx="8730716" cy="6049745"/>
          </a:xfrm>
          <a:prstGeom prst="roundRect">
            <a:avLst>
              <a:gd name="adj" fmla="val 3122"/>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889CFA0C-776A-96FE-9F72-82343C60E08F}"/>
              </a:ext>
            </a:extLst>
          </p:cNvPr>
          <p:cNvSpPr>
            <a:spLocks noGrp="1"/>
          </p:cNvSpPr>
          <p:nvPr>
            <p:ph type="sldNum" sz="quarter" idx="12"/>
          </p:nvPr>
        </p:nvSpPr>
        <p:spPr>
          <a:xfrm>
            <a:off x="7010400" y="6492875"/>
            <a:ext cx="2133600" cy="365125"/>
          </a:xfrm>
        </p:spPr>
        <p:txBody>
          <a:bodyPr/>
          <a:lstStyle/>
          <a:p>
            <a:fld id="{55524D17-F6EB-4A09-834E-4E86FE1ABCF8}" type="slidenum">
              <a:rPr lang="ja-JP" altLang="en-US" smtClean="0"/>
              <a:pPr/>
              <a:t>2</a:t>
            </a:fld>
            <a:endParaRPr lang="ja-JP" altLang="en-US"/>
          </a:p>
        </p:txBody>
      </p:sp>
    </p:spTree>
    <p:extLst>
      <p:ext uri="{BB962C8B-B14F-4D97-AF65-F5344CB8AC3E}">
        <p14:creationId xmlns:p14="http://schemas.microsoft.com/office/powerpoint/2010/main" val="583102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1046</Words>
  <Application>Microsoft Office PowerPoint</Application>
  <PresentationFormat>画面に合わせる (4:3)</PresentationFormat>
  <Paragraphs>40</Paragraphs>
  <Slides>2</Slides>
  <Notes>2</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vt:i4>
      </vt:variant>
    </vt:vector>
  </HeadingPairs>
  <TitlesOfParts>
    <vt:vector size="5" baseType="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2024-05-25T14:36:16Z</dcterms:created>
  <dcterms:modified xsi:type="dcterms:W3CDTF">2024-06-21T01:33:11Z</dcterms:modified>
</cp:coreProperties>
</file>