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Master+xml" PartName="/ppt/slideMasters/slideMaster7.xml"/>
  <Override ContentType="application/vnd.openxmlformats-officedocument.presentationml.slideMaster+xml" PartName="/ppt/slideMasters/slideMaster8.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presentationml.tags+xml" PartName="/ppt/tags/tag45.xml"/>
  <Override ContentType="application/vnd.openxmlformats-officedocument.presentationml.tags+xml" PartName="/ppt/tags/tag46.xml"/>
  <Override ContentType="application/vnd.openxmlformats-officedocument.presentationml.tags+xml" PartName="/ppt/tags/tag47.xml"/>
  <Override ContentType="application/vnd.openxmlformats-officedocument.presentationml.tags+xml" PartName="/ppt/tags/tag48.xml"/>
  <Override ContentType="application/vnd.openxmlformats-officedocument.presentationml.tags+xml" PartName="/ppt/tags/tag49.xml"/>
  <Override ContentType="application/vnd.openxmlformats-officedocument.presentationml.tags+xml" PartName="/ppt/tags/tag50.xml"/>
  <Override ContentType="application/vnd.openxmlformats-officedocument.presentationml.tags+xml" PartName="/ppt/tags/tag51.xml"/>
  <Override ContentType="application/vnd.openxmlformats-officedocument.presentationml.tags+xml" PartName="/ppt/tags/tag52.xml"/>
  <Override ContentType="application/vnd.openxmlformats-officedocument.presentationml.tags+xml" PartName="/ppt/tags/tag53.xml"/>
  <Override ContentType="application/vnd.openxmlformats-officedocument.presentationml.tags+xml" PartName="/ppt/tags/tag54.xml"/>
  <Override ContentType="application/vnd.openxmlformats-officedocument.presentationml.tags+xml" PartName="/ppt/tags/tag55.xml"/>
  <Override ContentType="application/vnd.openxmlformats-officedocument.presentationml.tags+xml" PartName="/ppt/tags/tag56.xml"/>
  <Override ContentType="application/vnd.openxmlformats-officedocument.presentationml.tags+xml" PartName="/ppt/tags/tag57.xml"/>
  <Override ContentType="application/vnd.openxmlformats-officedocument.presentationml.tags+xml" PartName="/ppt/tags/tag58.xml"/>
  <Override ContentType="application/vnd.openxmlformats-officedocument.presentationml.tags+xml" PartName="/ppt/tags/tag59.xml"/>
  <Override ContentType="application/vnd.openxmlformats-officedocument.presentationml.tags+xml" PartName="/ppt/tags/tag60.xml"/>
  <Override ContentType="application/vnd.openxmlformats-officedocument.presentationml.tags+xml" PartName="/ppt/tags/tag61.xml"/>
  <Override ContentType="application/vnd.openxmlformats-officedocument.presentationml.tags+xml" PartName="/ppt/tags/tag62.xml"/>
  <Override ContentType="application/vnd.openxmlformats-officedocument.presentationml.tags+xml" PartName="/ppt/tags/tag63.xml"/>
  <Override ContentType="application/vnd.openxmlformats-officedocument.presentationml.tags+xml" PartName="/ppt/tags/tag64.xml"/>
  <Override ContentType="application/vnd.openxmlformats-officedocument.presentationml.tags+xml" PartName="/ppt/tags/tag65.xml"/>
  <Override ContentType="application/vnd.openxmlformats-officedocument.presentationml.tags+xml" PartName="/ppt/tags/tag66.xml"/>
  <Override ContentType="application/vnd.openxmlformats-officedocument.presentationml.tags+xml" PartName="/ppt/tags/tag67.xml"/>
  <Override ContentType="application/vnd.openxmlformats-officedocument.presentationml.tags+xml" PartName="/ppt/tags/tag68.xml"/>
  <Override ContentType="application/vnd.openxmlformats-officedocument.presentationml.tags+xml" PartName="/ppt/tags/tag69.xml"/>
  <Override ContentType="application/vnd.openxmlformats-officedocument.presentationml.tags+xml" PartName="/ppt/tags/tag70.xml"/>
  <Override ContentType="application/vnd.openxmlformats-officedocument.presentationml.tags+xml" PartName="/ppt/tags/tag71.xml"/>
  <Override ContentType="application/vnd.openxmlformats-officedocument.presentationml.tags+xml" PartName="/ppt/tags/tag72.xml"/>
  <Override ContentType="application/vnd.openxmlformats-officedocument.presentationml.tags+xml" PartName="/ppt/tags/tag73.xml"/>
  <Override ContentType="application/vnd.openxmlformats-officedocument.presentationml.tags+xml" PartName="/ppt/tags/tag74.xml"/>
  <Override ContentType="application/vnd.openxmlformats-officedocument.presentationml.tags+xml" PartName="/ppt/tags/tag75.xml"/>
  <Override ContentType="application/vnd.openxmlformats-officedocument.presentationml.tags+xml" PartName="/ppt/tags/tag76.xml"/>
  <Override ContentType="application/vnd.openxmlformats-officedocument.presentationml.tags+xml" PartName="/ppt/tags/tag77.xml"/>
  <Override ContentType="application/vnd.openxmlformats-officedocument.presentationml.tags+xml" PartName="/ppt/tags/tag78.xml"/>
  <Override ContentType="application/vnd.openxmlformats-officedocument.presentationml.tags+xml" PartName="/ppt/tags/tag79.xml"/>
  <Override ContentType="application/vnd.openxmlformats-officedocument.presentationml.tags+xml" PartName="/ppt/tags/tag80.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theme+xml" PartName="/ppt/theme/theme9.xml"/>
  <Override ContentType="application/vnd.openxmlformats-officedocument.theme+xml" PartName="/ppt/theme/theme10.xml"/>
  <Override ContentType="application/vnd.openxmlformats-officedocument.presentationml.viewProps+xml" PartName="/ppt/viewProps.xml"/>
  <Override ContentType="application/vnd.ms-office.webextensiontaskpanes+xml" PartName="/ppt/webextensions/taskpanes.xml"/>
  <Override ContentType="application/vnd.ms-office.webextension+xml" PartName="/ppt/webextensions/webextension1.xml"/>
</Types>
</file>

<file path=_rels/.rels><?xml version="1.0" encoding="UTF-8" standalone="yes"?><Relationships xmlns="http://schemas.openxmlformats.org/package/2006/relationships"><Relationship Id="rId1" Target="ppt/webextensions/taskpanes.xml" Type="http://schemas.microsoft.com/office/2011/relationships/webextensiontaskpanes"/><Relationship Id="rId2" Target="ppt/presentation.xml" Type="http://schemas.openxmlformats.org/officeDocument/2006/relationships/officeDocument"/><Relationship Id="rId3" Target="docProps/thumbnail.jpeg" Type="http://schemas.openxmlformats.org/package/2006/relationships/metadata/thumbnail"/><Relationship Id="rId4" Target="docProps/core.xml" Type="http://schemas.openxmlformats.org/package/2006/relationships/metadata/core-properties"/><Relationship Id="rId5" Target="docProps/app.xml" Type="http://schemas.openxmlformats.org/officeDocument/2006/relationships/extended-propertie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99" r:id="rId4"/>
    <p:sldMasterId id="2147483971" r:id="rId5"/>
    <p:sldMasterId id="2147483975" r:id="rId6"/>
    <p:sldMasterId id="2147484066" r:id="rId7"/>
    <p:sldMasterId id="2147484055" r:id="rId8"/>
    <p:sldMasterId id="2147484136" r:id="rId9"/>
    <p:sldMasterId id="2147484154" r:id="rId10"/>
    <p:sldMasterId id="2147484169" r:id="rId11"/>
  </p:sldMasterIdLst>
  <p:notesMasterIdLst>
    <p:notesMasterId r:id="rId27"/>
  </p:notesMasterIdLst>
  <p:handoutMasterIdLst>
    <p:handoutMasterId r:id="rId28"/>
  </p:handoutMasterIdLst>
  <p:sldIdLst>
    <p:sldId id="2147480687" r:id="rId12"/>
    <p:sldId id="2147480685" r:id="rId13"/>
    <p:sldId id="2147480689" r:id="rId14"/>
    <p:sldId id="2147480686" r:id="rId15"/>
    <p:sldId id="2147480676" r:id="rId16"/>
    <p:sldId id="2147480677" r:id="rId17"/>
    <p:sldId id="2147480678" r:id="rId18"/>
    <p:sldId id="2147480679" r:id="rId19"/>
    <p:sldId id="2147480680" r:id="rId20"/>
    <p:sldId id="2147480681" r:id="rId21"/>
    <p:sldId id="2147480688" r:id="rId22"/>
    <p:sldId id="2147480690" r:id="rId23"/>
    <p:sldId id="2147480673" r:id="rId24"/>
    <p:sldId id="2147480674" r:id="rId25"/>
    <p:sldId id="2147480675" r:id="rId26"/>
  </p:sldIdLst>
  <p:sldSz cx="9906000" cy="6858000" type="A4"/>
  <p:notesSz cx="6807200" cy="9939338"/>
  <p:custDataLst>
    <p:tags r:id="rId29"/>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2C1B2A-C71E-6A9A-4225-88C9531D8BFE}" name="長坂 優子/Yuko Nagasaka" initials="優長" userId="S::nagasakay@nttdata-strategy.com::9ed5955e-fc7c-4881-8f7b-a8c49e756b72" providerId="AD"/>
  <p188:author id="{60C93D2B-94E0-E7AD-6BFB-4A57F61A541F}" name="新美 太稀(niimi-taiki.7b0)" initials="太新" userId="S::NTWHA@lansys.mhlw.go.jp::c8563b9f-125e-41bd-bc99-2aed47ea2710" providerId="AD"/>
  <p188:author id="{1D854531-BA20-FCDD-7982-830C66C14779}" name="野上 雅子(nogami-masako.2v0)" initials="雅野" userId="S::NMZKY@lansys.mhlw.go.jp::73dcdb01-187a-4444-9eda-cac950584978" providerId="AD"/>
  <p188:author id="{007B9D6B-4043-1AA5-2459-3B70B051C38D}" name="若林 侑起/Yuki Wakabayashi" initials="侑若" userId="S::wakabayashiy@nttdata-strategy.com::dfebce5d-4405-4e6e-b028-8c99b7482dd9" providerId="AD"/>
  <p188:author id="{44AED4C1-F153-2C7C-0A5F-BD8B5A501C8A}" name="山内 勇輝/Yuki Yamauchi" initials="勇山" userId="S::yamauchiy@nttdata-strategy.com::848ac25d-1574-4e4c-832e-dbde4f5c8eac" providerId="AD"/>
  <p188:author id="{8D48F9C9-8F1C-BA4B-E67E-DC6B4549D918}" name="yuji Higashi" initials="yH" userId="bd830fbb0717eaf5" providerId="Windows Live"/>
  <p188:author id="{0FE24ED9-5F83-C308-F259-213D357A45AA}" name="徳村 光太/Kota Tokumura" initials="光徳" userId="S::tokumurak@nttdata-strategy.com::0081b5fb-d34f-440e-bde3-b62d6367ad1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FF00"/>
        </p14:laserClr>
      </p:ext>
      <p:ext uri="{2FDB2607-1784-4EEB-B798-7EB5836EED8A}">
        <p14:showMediaCtrls xmlns:p14="http://schemas.microsoft.com/office/powerpoint/2010/main" val="1"/>
      </p:ext>
    </p:extLst>
  </p:showPr>
  <p:clrMru>
    <a:srgbClr val="7BF7FF"/>
    <a:srgbClr val="009AA4"/>
    <a:srgbClr val="D1EDFE"/>
    <a:srgbClr val="FFDBB6"/>
    <a:srgbClr val="F8F8F8"/>
    <a:srgbClr val="A5A5A5"/>
    <a:srgbClr val="FFDB66"/>
    <a:srgbClr val="068941"/>
    <a:srgbClr val="FFEDB2"/>
    <a:srgbClr val="38F9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578" y="114"/>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Masters/slideMaster7.xml" Type="http://schemas.openxmlformats.org/officeDocument/2006/relationships/slideMaster"/><Relationship Id="rId11" Target="slideMasters/slideMaster8.xml" Type="http://schemas.openxmlformats.org/officeDocument/2006/relationships/slideMaster"/><Relationship Id="rId12" Target="slides/slide1.xml" Type="http://schemas.openxmlformats.org/officeDocument/2006/relationships/slide"/><Relationship Id="rId13" Target="slides/slide2.xml" Type="http://schemas.openxmlformats.org/officeDocument/2006/relationships/slide"/><Relationship Id="rId14" Target="slides/slide3.xml" Type="http://schemas.openxmlformats.org/officeDocument/2006/relationships/slide"/><Relationship Id="rId15" Target="slides/slide4.xml" Type="http://schemas.openxmlformats.org/officeDocument/2006/relationships/slide"/><Relationship Id="rId16" Target="slides/slide5.xml" Type="http://schemas.openxmlformats.org/officeDocument/2006/relationships/slide"/><Relationship Id="rId17" Target="slides/slide6.xml" Type="http://schemas.openxmlformats.org/officeDocument/2006/relationships/slide"/><Relationship Id="rId18" Target="slides/slide7.xml" Type="http://schemas.openxmlformats.org/officeDocument/2006/relationships/slide"/><Relationship Id="rId19" Target="slides/slide8.xml" Type="http://schemas.openxmlformats.org/officeDocument/2006/relationships/slide"/><Relationship Id="rId2" Target="../customXml/item2.xml" Type="http://schemas.openxmlformats.org/officeDocument/2006/relationships/customXml"/><Relationship Id="rId20" Target="slides/slide9.xml" Type="http://schemas.openxmlformats.org/officeDocument/2006/relationships/slide"/><Relationship Id="rId21" Target="slides/slide10.xml" Type="http://schemas.openxmlformats.org/officeDocument/2006/relationships/slide"/><Relationship Id="rId22" Target="slides/slide11.xml" Type="http://schemas.openxmlformats.org/officeDocument/2006/relationships/slide"/><Relationship Id="rId23" Target="slides/slide12.xml" Type="http://schemas.openxmlformats.org/officeDocument/2006/relationships/slide"/><Relationship Id="rId24" Target="slides/slide13.xml" Type="http://schemas.openxmlformats.org/officeDocument/2006/relationships/slide"/><Relationship Id="rId25" Target="slides/slide14.xml" Type="http://schemas.openxmlformats.org/officeDocument/2006/relationships/slide"/><Relationship Id="rId26" Target="slides/slide15.xml" Type="http://schemas.openxmlformats.org/officeDocument/2006/relationships/slide"/><Relationship Id="rId27" Target="notesMasters/notesMaster1.xml" Type="http://schemas.openxmlformats.org/officeDocument/2006/relationships/notesMaster"/><Relationship Id="rId28" Target="handoutMasters/handoutMaster1.xml" Type="http://schemas.openxmlformats.org/officeDocument/2006/relationships/handoutMaster"/><Relationship Id="rId29" Target="tags/tag1.xml" Type="http://schemas.openxmlformats.org/officeDocument/2006/relationships/tags"/><Relationship Id="rId3" Target="../customXml/item3.xml" Type="http://schemas.openxmlformats.org/officeDocument/2006/relationships/customXml"/><Relationship Id="rId30" Target="commentAuthors.xml" Type="http://schemas.openxmlformats.org/officeDocument/2006/relationships/commentAuthor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35" Target="authors.xml" Type="http://schemas.microsoft.com/office/2018/10/relationships/authors"/><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Masters/slideMaster3.xml" Type="http://schemas.openxmlformats.org/officeDocument/2006/relationships/slideMaster"/><Relationship Id="rId7" Target="slideMasters/slideMaster4.xml" Type="http://schemas.openxmlformats.org/officeDocument/2006/relationships/slideMaster"/><Relationship Id="rId8" Target="slideMasters/slideMaster5.xml" Type="http://schemas.openxmlformats.org/officeDocument/2006/relationships/slideMaster"/><Relationship Id="rId9" Target="slideMasters/slideMaster6.xml" Type="http://schemas.openxmlformats.org/officeDocument/2006/relationships/slideMaster"/></Relationships>
</file>

<file path=ppt/handoutMasters/_rels/handoutMaster1.xml.rels><?xml version="1.0" encoding="UTF-8" standalone="yes"?><Relationships xmlns="http://schemas.openxmlformats.org/package/2006/relationships"><Relationship Id="rId1" Target="../theme/theme10.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latin typeface="+mn-ea"/>
            </a:endParaRPr>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B7BDCB57-7B26-864A-85AB-1FE6E8A71097}" type="datetimeFigureOut">
              <a:rPr kumimoji="1" lang="ja-JP" altLang="en-US" smtClean="0">
                <a:latin typeface="+mn-ea"/>
              </a:rPr>
              <a:t>2026/4/23</a:t>
            </a:fld>
            <a:endParaRPr kumimoji="1" lang="ja-JP" altLang="en-US">
              <a:latin typeface="+mn-ea"/>
            </a:endParaRPr>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latin typeface="+mn-ea"/>
            </a:endParaRPr>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3741B73B-8F91-6845-8B45-1448A7A46D6E}" type="slidenum">
              <a:rPr kumimoji="1" lang="ja-JP" altLang="en-US" smtClean="0">
                <a:latin typeface="+mn-ea"/>
              </a:rPr>
              <a:t>‹#›</a:t>
            </a:fld>
            <a:endParaRPr kumimoji="1" lang="ja-JP" altLang="en-US">
              <a:latin typeface="+mn-ea"/>
            </a:endParaRPr>
          </a:p>
        </p:txBody>
      </p:sp>
    </p:spTree>
    <p:extLst>
      <p:ext uri="{BB962C8B-B14F-4D97-AF65-F5344CB8AC3E}">
        <p14:creationId xmlns:p14="http://schemas.microsoft.com/office/powerpoint/2010/main" val="1774085506"/>
      </p:ext>
    </p:extLst>
  </p:cSld>
  <p:clrMap bg1="lt1" tx1="dk1" bg2="lt2" tx2="dk2" accent1="accent1" accent2="accent2" accent3="accent3" accent4="accent4" accent5="accent5" accent6="accent6" hlink="hlink" folHlink="folHlink"/>
  <p:hf hdr="0" ftr="0" dt="0"/>
  <p:extLst>
    <p:ext uri="{56416CCD-93CA-4268-BC5B-53C4BB910035}">
      <p15:sldGuideLst xmlns:p15="http://schemas.microsoft.com/office/powerpoint/2012/main">
        <p15:guide id="1" orient="horz" pos="3131" userDrawn="1">
          <p15:clr>
            <a:srgbClr val="F26B43"/>
          </p15:clr>
        </p15:guide>
        <p15:guide id="2" pos="2144" userDrawn="1">
          <p15:clr>
            <a:srgbClr val="F26B43"/>
          </p15:clr>
        </p15:guide>
      </p15:sldGuideLst>
    </p:ext>
  </p:extLst>
</p:handoutMaster>
</file>

<file path=ppt/notesMasters/_rels/notesMaster1.xml.rels><?xml version="1.0" encoding="UTF-8" standalone="yes"?><Relationships xmlns="http://schemas.openxmlformats.org/package/2006/relationships"><Relationship Id="rId1" Target="../theme/theme9.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sym typeface="Meiryo UI" panose="020B0604030504040204" pitchFamily="50" charset="-128"/>
              </a:defRPr>
            </a:lvl1pPr>
          </a:lstStyle>
          <a:p>
            <a:endParaRPr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sym typeface="Meiryo UI" panose="020B0604030504040204" pitchFamily="50" charset="-128"/>
              </a:defRPr>
            </a:lvl1pPr>
          </a:lstStyle>
          <a:p>
            <a:fld id="{187B8588-1665-0A4A-AD47-68FFFFC620D1}" type="datetimeFigureOut">
              <a:rPr lang="ja-JP" altLang="en-US" smtClean="0"/>
              <a:pPr/>
              <a:t>2026/4/23</a:t>
            </a:fld>
            <a:endParaRPr lang="ja-JP" altLang="en-US">
              <a:latin typeface="Meiryo UI" panose="020B0604030504040204" pitchFamily="50" charset="-128"/>
            </a:endParaRPr>
          </a:p>
        </p:txBody>
      </p:sp>
      <p:sp>
        <p:nvSpPr>
          <p:cNvPr id="4" name="スライド イメージ プレースホルダー 3"/>
          <p:cNvSpPr>
            <a:spLocks noGrp="1" noRot="1" noChangeAspect="1"/>
          </p:cNvSpPr>
          <p:nvPr>
            <p:ph type="sldImg" idx="2"/>
          </p:nvPr>
        </p:nvSpPr>
        <p:spPr>
          <a:xfrm>
            <a:off x="981075" y="685800"/>
            <a:ext cx="4845050" cy="335438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225942"/>
            <a:ext cx="5445760" cy="50283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sym typeface="Meiryo UI" panose="020B0604030504040204" pitchFamily="50" charset="-128"/>
              </a:defRPr>
            </a:lvl1pPr>
          </a:lstStyle>
          <a:p>
            <a:endParaRPr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sym typeface="Meiryo UI" panose="020B0604030504040204" pitchFamily="50" charset="-128"/>
              </a:defRPr>
            </a:lvl1pPr>
          </a:lstStyle>
          <a:p>
            <a:fld id="{AF9AAED7-EB68-B44B-A29A-E9CFE7A1147D}" type="slidenum">
              <a:rPr lang="ja-JP" altLang="en-US" smtClean="0"/>
              <a:pPr/>
              <a:t>‹#›</a:t>
            </a:fld>
            <a:endParaRPr lang="ja-JP" altLang="en-US">
              <a:latin typeface="Meiryo UI" panose="020B0604030504040204" pitchFamily="50" charset="-128"/>
            </a:endParaRPr>
          </a:p>
        </p:txBody>
      </p:sp>
    </p:spTree>
    <p:extLst>
      <p:ext uri="{BB962C8B-B14F-4D97-AF65-F5344CB8AC3E}">
        <p14:creationId xmlns:p14="http://schemas.microsoft.com/office/powerpoint/2010/main" val="24139408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1</a:t>
            </a:fld>
            <a:endParaRPr lang="ja-JP" altLang="en-US">
              <a:latin typeface="Meiryo UI" panose="020B0604030504040204" pitchFamily="50" charset="-128"/>
            </a:endParaRPr>
          </a:p>
        </p:txBody>
      </p:sp>
    </p:spTree>
    <p:extLst>
      <p:ext uri="{BB962C8B-B14F-4D97-AF65-F5344CB8AC3E}">
        <p14:creationId xmlns:p14="http://schemas.microsoft.com/office/powerpoint/2010/main" val="2775067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10</a:t>
            </a:fld>
            <a:endParaRPr lang="ja-JP" altLang="en-US">
              <a:latin typeface="Meiryo UI" panose="020B0604030504040204" pitchFamily="50" charset="-128"/>
            </a:endParaRPr>
          </a:p>
        </p:txBody>
      </p:sp>
    </p:spTree>
    <p:extLst>
      <p:ext uri="{BB962C8B-B14F-4D97-AF65-F5344CB8AC3E}">
        <p14:creationId xmlns:p14="http://schemas.microsoft.com/office/powerpoint/2010/main" val="26168404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11</a:t>
            </a:fld>
            <a:endParaRPr lang="ja-JP" altLang="en-US">
              <a:latin typeface="Meiryo UI" panose="020B0604030504040204" pitchFamily="50" charset="-128"/>
            </a:endParaRPr>
          </a:p>
        </p:txBody>
      </p:sp>
    </p:spTree>
    <p:extLst>
      <p:ext uri="{BB962C8B-B14F-4D97-AF65-F5344CB8AC3E}">
        <p14:creationId xmlns:p14="http://schemas.microsoft.com/office/powerpoint/2010/main" val="1699143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13</a:t>
            </a:fld>
            <a:endParaRPr lang="ja-JP" altLang="en-US">
              <a:latin typeface="Meiryo UI" panose="020B0604030504040204" pitchFamily="50" charset="-128"/>
            </a:endParaRPr>
          </a:p>
        </p:txBody>
      </p:sp>
    </p:spTree>
    <p:extLst>
      <p:ext uri="{BB962C8B-B14F-4D97-AF65-F5344CB8AC3E}">
        <p14:creationId xmlns:p14="http://schemas.microsoft.com/office/powerpoint/2010/main" val="40356286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14</a:t>
            </a:fld>
            <a:endParaRPr lang="ja-JP" altLang="en-US">
              <a:latin typeface="Meiryo UI" panose="020B0604030504040204" pitchFamily="50" charset="-128"/>
            </a:endParaRPr>
          </a:p>
        </p:txBody>
      </p:sp>
    </p:spTree>
    <p:extLst>
      <p:ext uri="{BB962C8B-B14F-4D97-AF65-F5344CB8AC3E}">
        <p14:creationId xmlns:p14="http://schemas.microsoft.com/office/powerpoint/2010/main" val="18121978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15</a:t>
            </a:fld>
            <a:endParaRPr lang="ja-JP" altLang="en-US">
              <a:latin typeface="Meiryo UI" panose="020B0604030504040204" pitchFamily="50" charset="-128"/>
            </a:endParaRPr>
          </a:p>
        </p:txBody>
      </p:sp>
    </p:spTree>
    <p:extLst>
      <p:ext uri="{BB962C8B-B14F-4D97-AF65-F5344CB8AC3E}">
        <p14:creationId xmlns:p14="http://schemas.microsoft.com/office/powerpoint/2010/main" val="1543229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2</a:t>
            </a:fld>
            <a:endParaRPr lang="ja-JP" altLang="en-US">
              <a:latin typeface="Meiryo UI" panose="020B0604030504040204" pitchFamily="50" charset="-128"/>
            </a:endParaRPr>
          </a:p>
        </p:txBody>
      </p:sp>
    </p:spTree>
    <p:extLst>
      <p:ext uri="{BB962C8B-B14F-4D97-AF65-F5344CB8AC3E}">
        <p14:creationId xmlns:p14="http://schemas.microsoft.com/office/powerpoint/2010/main" val="3886716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3</a:t>
            </a:fld>
            <a:endParaRPr lang="ja-JP" altLang="en-US">
              <a:latin typeface="Meiryo UI" panose="020B0604030504040204" pitchFamily="50" charset="-128"/>
            </a:endParaRPr>
          </a:p>
        </p:txBody>
      </p:sp>
    </p:spTree>
    <p:extLst>
      <p:ext uri="{BB962C8B-B14F-4D97-AF65-F5344CB8AC3E}">
        <p14:creationId xmlns:p14="http://schemas.microsoft.com/office/powerpoint/2010/main" val="205287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4</a:t>
            </a:fld>
            <a:endParaRPr lang="ja-JP" altLang="en-US">
              <a:latin typeface="Meiryo UI" panose="020B0604030504040204" pitchFamily="50" charset="-128"/>
            </a:endParaRPr>
          </a:p>
        </p:txBody>
      </p:sp>
    </p:spTree>
    <p:extLst>
      <p:ext uri="{BB962C8B-B14F-4D97-AF65-F5344CB8AC3E}">
        <p14:creationId xmlns:p14="http://schemas.microsoft.com/office/powerpoint/2010/main" val="31928990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5</a:t>
            </a:fld>
            <a:endParaRPr lang="ja-JP" altLang="en-US">
              <a:latin typeface="Meiryo UI" panose="020B0604030504040204" pitchFamily="50" charset="-128"/>
            </a:endParaRPr>
          </a:p>
        </p:txBody>
      </p:sp>
    </p:spTree>
    <p:extLst>
      <p:ext uri="{BB962C8B-B14F-4D97-AF65-F5344CB8AC3E}">
        <p14:creationId xmlns:p14="http://schemas.microsoft.com/office/powerpoint/2010/main" val="1578974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6</a:t>
            </a:fld>
            <a:endParaRPr lang="ja-JP" altLang="en-US">
              <a:latin typeface="Meiryo UI" panose="020B0604030504040204" pitchFamily="50" charset="-128"/>
            </a:endParaRPr>
          </a:p>
        </p:txBody>
      </p:sp>
    </p:spTree>
    <p:extLst>
      <p:ext uri="{BB962C8B-B14F-4D97-AF65-F5344CB8AC3E}">
        <p14:creationId xmlns:p14="http://schemas.microsoft.com/office/powerpoint/2010/main" val="1302004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7</a:t>
            </a:fld>
            <a:endParaRPr lang="ja-JP" altLang="en-US">
              <a:latin typeface="Meiryo UI" panose="020B0604030504040204" pitchFamily="50" charset="-128"/>
            </a:endParaRPr>
          </a:p>
        </p:txBody>
      </p:sp>
    </p:spTree>
    <p:extLst>
      <p:ext uri="{BB962C8B-B14F-4D97-AF65-F5344CB8AC3E}">
        <p14:creationId xmlns:p14="http://schemas.microsoft.com/office/powerpoint/2010/main" val="10759725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8</a:t>
            </a:fld>
            <a:endParaRPr lang="ja-JP" altLang="en-US">
              <a:latin typeface="Meiryo UI" panose="020B0604030504040204" pitchFamily="50" charset="-128"/>
            </a:endParaRPr>
          </a:p>
        </p:txBody>
      </p:sp>
    </p:spTree>
    <p:extLst>
      <p:ext uri="{BB962C8B-B14F-4D97-AF65-F5344CB8AC3E}">
        <p14:creationId xmlns:p14="http://schemas.microsoft.com/office/powerpoint/2010/main" val="3826961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AF9AAED7-EB68-B44B-A29A-E9CFE7A1147D}" type="slidenum">
              <a:rPr lang="ja-JP" altLang="en-US" smtClean="0">
                <a:latin typeface="Meiryo UI" panose="020B0604030504040204" pitchFamily="50" charset="-128"/>
              </a:rPr>
              <a:pPr/>
              <a:t>9</a:t>
            </a:fld>
            <a:endParaRPr lang="ja-JP" altLang="en-US">
              <a:latin typeface="Meiryo UI" panose="020B0604030504040204" pitchFamily="50" charset="-128"/>
            </a:endParaRPr>
          </a:p>
        </p:txBody>
      </p:sp>
    </p:spTree>
    <p:extLst>
      <p:ext uri="{BB962C8B-B14F-4D97-AF65-F5344CB8AC3E}">
        <p14:creationId xmlns:p14="http://schemas.microsoft.com/office/powerpoint/2010/main" val="1882694831"/>
      </p:ext>
    </p:extLst>
  </p:cSld>
  <p:clrMapOvr>
    <a:masterClrMapping/>
  </p:clrMapOvr>
</p:notes>
</file>

<file path=ppt/slideLayouts/_rels/slideLayout1.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10.xml.rels><?xml version="1.0" encoding="UTF-8" standalone="yes"?><Relationships xmlns="http://schemas.openxmlformats.org/package/2006/relationships"><Relationship Id="rId1" Target="../tags/tag14.xml" Type="http://schemas.openxmlformats.org/officeDocument/2006/relationships/tags"/><Relationship Id="rId2" Target="../slideMasters/slideMaster3.xml" Type="http://schemas.openxmlformats.org/officeDocument/2006/relationships/slideMaster"/><Relationship Id="rId3" Target="../embeddings/oleObject9.bin" Type="http://schemas.openxmlformats.org/officeDocument/2006/relationships/oleObject"/><Relationship Id="rId4" Target="../media/image1.emf" Type="http://schemas.openxmlformats.org/officeDocument/2006/relationships/image"/></Relationships>
</file>

<file path=ppt/slideLayouts/_rels/slideLayout11.xml.rels><?xml version="1.0" encoding="UTF-8" standalone="yes"?><Relationships xmlns="http://schemas.openxmlformats.org/package/2006/relationships"><Relationship Id="rId1" Target="../tags/tag15.xml" Type="http://schemas.openxmlformats.org/officeDocument/2006/relationships/tags"/><Relationship Id="rId2" Target="../slideMasters/slideMaster3.xml" Type="http://schemas.openxmlformats.org/officeDocument/2006/relationships/slideMaster"/><Relationship Id="rId3" Target="../embeddings/oleObject9.bin" Type="http://schemas.openxmlformats.org/officeDocument/2006/relationships/oleObject"/><Relationship Id="rId4" Target="../media/image1.emf" Type="http://schemas.openxmlformats.org/officeDocument/2006/relationships/image"/></Relationships>
</file>

<file path=ppt/slideLayouts/_rels/slideLayout12.xml.rels><?xml version="1.0" encoding="UTF-8" standalone="yes"?><Relationships xmlns="http://schemas.openxmlformats.org/package/2006/relationships"><Relationship Id="rId1" Target="../tags/tag16.xml" Type="http://schemas.openxmlformats.org/officeDocument/2006/relationships/tags"/><Relationship Id="rId2" Target="../slideMasters/slideMaster3.xml" Type="http://schemas.openxmlformats.org/officeDocument/2006/relationships/slideMaster"/><Relationship Id="rId3" Target="../embeddings/oleObject10.bin" Type="http://schemas.openxmlformats.org/officeDocument/2006/relationships/oleObject"/></Relationships>
</file>

<file path=ppt/slideLayouts/_rels/slideLayout13.xml.rels><?xml version="1.0" encoding="UTF-8" standalone="yes"?><Relationships xmlns="http://schemas.openxmlformats.org/package/2006/relationships"><Relationship Id="rId1" Target="../tags/tag18.xml" Type="http://schemas.openxmlformats.org/officeDocument/2006/relationships/tags"/><Relationship Id="rId2" Target="../slideMasters/slideMaster4.xml" Type="http://schemas.openxmlformats.org/officeDocument/2006/relationships/slideMaster"/><Relationship Id="rId3" Target="../embeddings/oleObject12.bin" Type="http://schemas.openxmlformats.org/officeDocument/2006/relationships/oleObject"/></Relationships>
</file>

<file path=ppt/slideLayouts/_rels/slideLayout14.xml.rels><?xml version="1.0" encoding="UTF-8" standalone="yes"?><Relationships xmlns="http://schemas.openxmlformats.org/package/2006/relationships"><Relationship Id="rId1" Target="../tags/tag19.xml" Type="http://schemas.openxmlformats.org/officeDocument/2006/relationships/tags"/><Relationship Id="rId2" Target="../slideMasters/slideMaster4.xml" Type="http://schemas.openxmlformats.org/officeDocument/2006/relationships/slideMaster"/><Relationship Id="rId3" Target="../embeddings/oleObject13.bin" Type="http://schemas.openxmlformats.org/officeDocument/2006/relationships/oleObject"/></Relationships>
</file>

<file path=ppt/slideLayouts/_rels/slideLayout15.xml.rels><?xml version="1.0" encoding="UTF-8" standalone="yes"?><Relationships xmlns="http://schemas.openxmlformats.org/package/2006/relationships"><Relationship Id="rId1" Target="../tags/tag21.xml" Type="http://schemas.openxmlformats.org/officeDocument/2006/relationships/tags"/><Relationship Id="rId2" Target="../slideMasters/slideMaster5.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16.xml.rels><?xml version="1.0" encoding="UTF-8" standalone="yes"?><Relationships xmlns="http://schemas.openxmlformats.org/package/2006/relationships"><Relationship Id="rId1" Target="../tags/tag23.xml" Type="http://schemas.openxmlformats.org/officeDocument/2006/relationships/tags"/><Relationship Id="rId2" Target="../slideMasters/slideMaster6.xml" Type="http://schemas.openxmlformats.org/officeDocument/2006/relationships/slideMaster"/><Relationship Id="rId3" Target="../embeddings/oleObject16.bin" Type="http://schemas.openxmlformats.org/officeDocument/2006/relationships/oleObject"/><Relationship Id="rId4" Target="../media/image1.emf" Type="http://schemas.openxmlformats.org/officeDocument/2006/relationships/image"/></Relationships>
</file>

<file path=ppt/slideLayouts/_rels/slideLayout17.xml.rels><?xml version="1.0" encoding="UTF-8" standalone="yes"?><Relationships xmlns="http://schemas.openxmlformats.org/package/2006/relationships"><Relationship Id="rId1" Target="../tags/tag24.xml" Type="http://schemas.openxmlformats.org/officeDocument/2006/relationships/tags"/><Relationship Id="rId2" Target="../slideMasters/slideMaster6.xml" Type="http://schemas.openxmlformats.org/officeDocument/2006/relationships/slideMaster"/><Relationship Id="rId3" Target="../embeddings/oleObject17.bin" Type="http://schemas.openxmlformats.org/officeDocument/2006/relationships/oleObject"/><Relationship Id="rId4" Target="../media/image1.emf" Type="http://schemas.openxmlformats.org/officeDocument/2006/relationships/image"/></Relationships>
</file>

<file path=ppt/slideLayouts/_rels/slideLayout18.xml.rels><?xml version="1.0" encoding="UTF-8" standalone="yes"?><Relationships xmlns="http://schemas.openxmlformats.org/package/2006/relationships"><Relationship Id="rId1" Target="../tags/tag25.xml" Type="http://schemas.openxmlformats.org/officeDocument/2006/relationships/tags"/><Relationship Id="rId2" Target="../slideMasters/slideMaster6.xml" Type="http://schemas.openxmlformats.org/officeDocument/2006/relationships/slideMaster"/><Relationship Id="rId3" Target="../embeddings/oleObject16.bin" Type="http://schemas.openxmlformats.org/officeDocument/2006/relationships/oleObject"/><Relationship Id="rId4" Target="../media/image1.emf" Type="http://schemas.openxmlformats.org/officeDocument/2006/relationships/image"/></Relationships>
</file>

<file path=ppt/slideLayouts/_rels/slideLayout19.xml.rels><?xml version="1.0" encoding="UTF-8" standalone="yes"?><Relationships xmlns="http://schemas.openxmlformats.org/package/2006/relationships"><Relationship Id="rId1" Target="../tags/tag26.xml" Type="http://schemas.openxmlformats.org/officeDocument/2006/relationships/tags"/><Relationship Id="rId2" Target="../slideMasters/slideMaster6.xml" Type="http://schemas.openxmlformats.org/officeDocument/2006/relationships/slideMaster"/><Relationship Id="rId3" Target="../embeddings/oleObject18.bin" Type="http://schemas.openxmlformats.org/officeDocument/2006/relationships/oleObject"/><Relationship Id="rId4" Target="../media/image1.emf" Type="http://schemas.openxmlformats.org/officeDocument/2006/relationships/image"/></Relationships>
</file>

<file path=ppt/slideLayouts/_rels/slideLayout2.xml.rels><?xml version="1.0" encoding="UTF-8" standalone="yes"?><Relationships xmlns="http://schemas.openxmlformats.org/package/2006/relationships"><Relationship Id="rId1" Target="../tags/tag5.xml" Type="http://schemas.openxmlformats.org/officeDocument/2006/relationships/tags"/><Relationship Id="rId2" Target="../slideMasters/slideMaster2.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20.xml.rels><?xml version="1.0" encoding="UTF-8" standalone="yes"?><Relationships xmlns="http://schemas.openxmlformats.org/package/2006/relationships"><Relationship Id="rId1" Target="../tags/tag27.xml" Type="http://schemas.openxmlformats.org/officeDocument/2006/relationships/tags"/><Relationship Id="rId2" Target="../slideMasters/slideMaster6.xml" Type="http://schemas.openxmlformats.org/officeDocument/2006/relationships/slideMaster"/><Relationship Id="rId3" Target="../embeddings/oleObject19.bin" Type="http://schemas.openxmlformats.org/officeDocument/2006/relationships/oleObject"/><Relationship Id="rId4" Target="../media/image1.emf" Type="http://schemas.openxmlformats.org/officeDocument/2006/relationships/image"/></Relationships>
</file>

<file path=ppt/slideLayouts/_rels/slideLayout21.xml.rels><?xml version="1.0" encoding="UTF-8" standalone="yes"?><Relationships xmlns="http://schemas.openxmlformats.org/package/2006/relationships"><Relationship Id="rId1" Target="../tags/tag28.xml" Type="http://schemas.openxmlformats.org/officeDocument/2006/relationships/tags"/><Relationship Id="rId2" Target="../slideMasters/slideMaster6.xml" Type="http://schemas.openxmlformats.org/officeDocument/2006/relationships/slideMaster"/><Relationship Id="rId3" Target="../embeddings/oleObject20.bin" Type="http://schemas.openxmlformats.org/officeDocument/2006/relationships/oleObject"/><Relationship Id="rId4" Target="../media/image1.emf" Type="http://schemas.openxmlformats.org/officeDocument/2006/relationships/image"/></Relationships>
</file>

<file path=ppt/slideLayouts/_rels/slideLayout22.xml.rels><?xml version="1.0" encoding="UTF-8" standalone="yes"?><Relationships xmlns="http://schemas.openxmlformats.org/package/2006/relationships"><Relationship Id="rId1" Target="../tags/tag29.xml" Type="http://schemas.openxmlformats.org/officeDocument/2006/relationships/tags"/><Relationship Id="rId2" Target="../slideMasters/slideMaster6.xml" Type="http://schemas.openxmlformats.org/officeDocument/2006/relationships/slideMaster"/><Relationship Id="rId3" Target="../embeddings/oleObject21.bin" Type="http://schemas.openxmlformats.org/officeDocument/2006/relationships/oleObject"/><Relationship Id="rId4" Target="../media/image1.emf" Type="http://schemas.openxmlformats.org/officeDocument/2006/relationships/image"/></Relationships>
</file>

<file path=ppt/slideLayouts/_rels/slideLayout23.xml.rels><?xml version="1.0" encoding="UTF-8" standalone="yes"?><Relationships xmlns="http://schemas.openxmlformats.org/package/2006/relationships"><Relationship Id="rId1" Target="../tags/tag30.xml" Type="http://schemas.openxmlformats.org/officeDocument/2006/relationships/tags"/><Relationship Id="rId2" Target="../slideMasters/slideMaster6.xml" Type="http://schemas.openxmlformats.org/officeDocument/2006/relationships/slideMaster"/><Relationship Id="rId3" Target="../embeddings/oleObject22.bin" Type="http://schemas.openxmlformats.org/officeDocument/2006/relationships/oleObject"/><Relationship Id="rId4" Target="../media/image1.emf" Type="http://schemas.openxmlformats.org/officeDocument/2006/relationships/image"/></Relationships>
</file>

<file path=ppt/slideLayouts/_rels/slideLayout24.xml.rels><?xml version="1.0" encoding="UTF-8" standalone="yes"?><Relationships xmlns="http://schemas.openxmlformats.org/package/2006/relationships"><Relationship Id="rId1" Target="../tags/tag31.xml" Type="http://schemas.openxmlformats.org/officeDocument/2006/relationships/tags"/><Relationship Id="rId2" Target="../slideMasters/slideMaster6.xml" Type="http://schemas.openxmlformats.org/officeDocument/2006/relationships/slideMaster"/><Relationship Id="rId3" Target="../embeddings/oleObject22.bin" Type="http://schemas.openxmlformats.org/officeDocument/2006/relationships/oleObject"/><Relationship Id="rId4" Target="../media/image1.emf" Type="http://schemas.openxmlformats.org/officeDocument/2006/relationships/image"/></Relationships>
</file>

<file path=ppt/slideLayouts/_rels/slideLayout25.xml.rels><?xml version="1.0" encoding="UTF-8" standalone="yes"?><Relationships xmlns="http://schemas.openxmlformats.org/package/2006/relationships"><Relationship Id="rId1" Target="../tags/tag32.xml" Type="http://schemas.openxmlformats.org/officeDocument/2006/relationships/tags"/><Relationship Id="rId2" Target="../slideMasters/slideMaster6.xml" Type="http://schemas.openxmlformats.org/officeDocument/2006/relationships/slideMaster"/><Relationship Id="rId3" Target="../embeddings/oleObject23.bin" Type="http://schemas.openxmlformats.org/officeDocument/2006/relationships/oleObject"/></Relationships>
</file>

<file path=ppt/slideLayouts/_rels/slideLayout26.xml.rels><?xml version="1.0" encoding="UTF-8" standalone="yes"?><Relationships xmlns="http://schemas.openxmlformats.org/package/2006/relationships"><Relationship Id="rId1" Target="../tags/tag33.xml" Type="http://schemas.openxmlformats.org/officeDocument/2006/relationships/tags"/><Relationship Id="rId2" Target="../slideMasters/slideMaster6.xml" Type="http://schemas.openxmlformats.org/officeDocument/2006/relationships/slideMaster"/><Relationship Id="rId3" Target="../embeddings/oleObject24.bin" Type="http://schemas.openxmlformats.org/officeDocument/2006/relationships/oleObject"/><Relationship Id="rId4" Target="../media/image1.emf" Type="http://schemas.openxmlformats.org/officeDocument/2006/relationships/image"/><Relationship Id="rId5" Target="../media/image3.png" Type="http://schemas.openxmlformats.org/officeDocument/2006/relationships/image"/></Relationships>
</file>

<file path=ppt/slideLayouts/_rels/slideLayout27.xml.rels><?xml version="1.0" encoding="UTF-8" standalone="yes"?><Relationships xmlns="http://schemas.openxmlformats.org/package/2006/relationships"><Relationship Id="rId1" Target="../tags/tag34.xml" Type="http://schemas.openxmlformats.org/officeDocument/2006/relationships/tags"/><Relationship Id="rId2" Target="../slideMasters/slideMaster6.xml" Type="http://schemas.openxmlformats.org/officeDocument/2006/relationships/slideMaster"/><Relationship Id="rId3" Target="../embeddings/oleObject25.bin" Type="http://schemas.openxmlformats.org/officeDocument/2006/relationships/oleObject"/><Relationship Id="rId4" Target="../media/image4.emf" Type="http://schemas.openxmlformats.org/officeDocument/2006/relationships/image"/><Relationship Id="rId5" Target="../media/image5.png" Type="http://schemas.openxmlformats.org/officeDocument/2006/relationships/image"/></Relationships>
</file>

<file path=ppt/slideLayouts/_rels/slideLayout28.xml.rels><?xml version="1.0" encoding="UTF-8" standalone="yes"?><Relationships xmlns="http://schemas.openxmlformats.org/package/2006/relationships"><Relationship Id="rId1" Target="../tags/tag36.xml" Type="http://schemas.openxmlformats.org/officeDocument/2006/relationships/tags"/><Relationship Id="rId2" Target="../slideMasters/slideMaster7.xml" Type="http://schemas.openxmlformats.org/officeDocument/2006/relationships/slideMaster"/><Relationship Id="rId3" Target="../embeddings/oleObject27.bin" Type="http://schemas.openxmlformats.org/officeDocument/2006/relationships/oleObject"/><Relationship Id="rId4" Target="../media/image1.emf" Type="http://schemas.openxmlformats.org/officeDocument/2006/relationships/image"/></Relationships>
</file>

<file path=ppt/slideLayouts/_rels/slideLayout29.xml.rels><?xml version="1.0" encoding="UTF-8" standalone="yes"?><Relationships xmlns="http://schemas.openxmlformats.org/package/2006/relationships"><Relationship Id="rId1" Target="../tags/tag37.xml" Type="http://schemas.openxmlformats.org/officeDocument/2006/relationships/tags"/><Relationship Id="rId2" Target="../slideMasters/slideMaster7.xml" Type="http://schemas.openxmlformats.org/officeDocument/2006/relationships/slideMaster"/><Relationship Id="rId3" Target="../embeddings/oleObject18.bin" Type="http://schemas.openxmlformats.org/officeDocument/2006/relationships/oleObject"/><Relationship Id="rId4" Target="../media/image1.emf" Type="http://schemas.openxmlformats.org/officeDocument/2006/relationships/image"/></Relationships>
</file>

<file path=ppt/slideLayouts/_rels/slideLayout3.xml.rels><?xml version="1.0" encoding="UTF-8" standalone="yes"?><Relationships xmlns="http://schemas.openxmlformats.org/package/2006/relationships"><Relationship Id="rId1" Target="../tags/tag7.xml" Type="http://schemas.openxmlformats.org/officeDocument/2006/relationships/tags"/><Relationship Id="rId2" Target="../slideMasters/slideMaster3.xml" Type="http://schemas.openxmlformats.org/officeDocument/2006/relationships/slideMaster"/><Relationship Id="rId3" Target="../embeddings/oleObject4.bin" Type="http://schemas.openxmlformats.org/officeDocument/2006/relationships/oleObject"/><Relationship Id="rId4" Target="../media/image1.emf" Type="http://schemas.openxmlformats.org/officeDocument/2006/relationships/image"/></Relationships>
</file>

<file path=ppt/slideLayouts/_rels/slideLayout30.xml.rels><?xml version="1.0" encoding="UTF-8" standalone="yes"?><Relationships xmlns="http://schemas.openxmlformats.org/package/2006/relationships"><Relationship Id="rId1" Target="../tags/tag38.xml" Type="http://schemas.openxmlformats.org/officeDocument/2006/relationships/tags"/><Relationship Id="rId2" Target="../slideMasters/slideMaster7.xml" Type="http://schemas.openxmlformats.org/officeDocument/2006/relationships/slideMaster"/><Relationship Id="rId3" Target="../embeddings/oleObject27.bin" Type="http://schemas.openxmlformats.org/officeDocument/2006/relationships/oleObject"/><Relationship Id="rId4" Target="../media/image1.emf" Type="http://schemas.openxmlformats.org/officeDocument/2006/relationships/image"/></Relationships>
</file>

<file path=ppt/slideLayouts/_rels/slideLayout31.xml.rels><?xml version="1.0" encoding="UTF-8" standalone="yes"?><Relationships xmlns="http://schemas.openxmlformats.org/package/2006/relationships"><Relationship Id="rId1" Target="../tags/tag39.xml" Type="http://schemas.openxmlformats.org/officeDocument/2006/relationships/tags"/><Relationship Id="rId2" Target="../slideMasters/slideMaster7.xml" Type="http://schemas.openxmlformats.org/officeDocument/2006/relationships/slideMaster"/><Relationship Id="rId3" Target="../embeddings/oleObject18.bin" Type="http://schemas.openxmlformats.org/officeDocument/2006/relationships/oleObject"/><Relationship Id="rId4" Target="../media/image1.emf" Type="http://schemas.openxmlformats.org/officeDocument/2006/relationships/image"/></Relationships>
</file>

<file path=ppt/slideLayouts/_rels/slideLayout32.xml.rels><?xml version="1.0" encoding="UTF-8" standalone="yes"?><Relationships xmlns="http://schemas.openxmlformats.org/package/2006/relationships"><Relationship Id="rId1" Target="../tags/tag40.xml" Type="http://schemas.openxmlformats.org/officeDocument/2006/relationships/tags"/><Relationship Id="rId2" Target="../slideMasters/slideMaster7.xml" Type="http://schemas.openxmlformats.org/officeDocument/2006/relationships/slideMaster"/><Relationship Id="rId3" Target="../embeddings/oleObject27.bin" Type="http://schemas.openxmlformats.org/officeDocument/2006/relationships/oleObject"/><Relationship Id="rId4" Target="../media/image1.emf" Type="http://schemas.openxmlformats.org/officeDocument/2006/relationships/image"/></Relationships>
</file>

<file path=ppt/slideLayouts/_rels/slideLayout33.xml.rels><?xml version="1.0" encoding="UTF-8" standalone="yes"?><Relationships xmlns="http://schemas.openxmlformats.org/package/2006/relationships"><Relationship Id="rId1" Target="../tags/tag41.xml" Type="http://schemas.openxmlformats.org/officeDocument/2006/relationships/tags"/><Relationship Id="rId2" Target="../slideMasters/slideMaster7.xml" Type="http://schemas.openxmlformats.org/officeDocument/2006/relationships/slideMaster"/><Relationship Id="rId3" Target="../embeddings/oleObject18.bin" Type="http://schemas.openxmlformats.org/officeDocument/2006/relationships/oleObject"/><Relationship Id="rId4" Target="../media/image1.emf" Type="http://schemas.openxmlformats.org/officeDocument/2006/relationships/image"/></Relationships>
</file>

<file path=ppt/slideLayouts/_rels/slideLayout34.xml.rels><?xml version="1.0" encoding="UTF-8" standalone="yes"?><Relationships xmlns="http://schemas.openxmlformats.org/package/2006/relationships"><Relationship Id="rId1" Target="../tags/tag42.xml" Type="http://schemas.openxmlformats.org/officeDocument/2006/relationships/tags"/><Relationship Id="rId2" Target="../slideMasters/slideMaster7.xml" Type="http://schemas.openxmlformats.org/officeDocument/2006/relationships/slideMaster"/><Relationship Id="rId3" Target="../embeddings/oleObject28.bin" Type="http://schemas.openxmlformats.org/officeDocument/2006/relationships/oleObject"/><Relationship Id="rId4" Target="../media/image1.emf" Type="http://schemas.openxmlformats.org/officeDocument/2006/relationships/image"/></Relationships>
</file>

<file path=ppt/slideLayouts/_rels/slideLayout35.xml.rels><?xml version="1.0" encoding="UTF-8" standalone="yes"?><Relationships xmlns="http://schemas.openxmlformats.org/package/2006/relationships"><Relationship Id="rId1" Target="../tags/tag43.xml" Type="http://schemas.openxmlformats.org/officeDocument/2006/relationships/tags"/><Relationship Id="rId2" Target="../slideMasters/slideMaster7.xml" Type="http://schemas.openxmlformats.org/officeDocument/2006/relationships/slideMaster"/><Relationship Id="rId3" Target="../embeddings/oleObject29.bin" Type="http://schemas.openxmlformats.org/officeDocument/2006/relationships/oleObject"/><Relationship Id="rId4" Target="../media/image1.emf" Type="http://schemas.openxmlformats.org/officeDocument/2006/relationships/image"/></Relationships>
</file>

<file path=ppt/slideLayouts/_rels/slideLayout36.xml.rels><?xml version="1.0" encoding="UTF-8" standalone="yes"?><Relationships xmlns="http://schemas.openxmlformats.org/package/2006/relationships"><Relationship Id="rId1" Target="../tags/tag44.xml" Type="http://schemas.openxmlformats.org/officeDocument/2006/relationships/tags"/><Relationship Id="rId2" Target="../slideMasters/slideMaster7.xml" Type="http://schemas.openxmlformats.org/officeDocument/2006/relationships/slideMaster"/><Relationship Id="rId3" Target="../embeddings/oleObject29.bin" Type="http://schemas.openxmlformats.org/officeDocument/2006/relationships/oleObject"/><Relationship Id="rId4" Target="../media/image1.emf" Type="http://schemas.openxmlformats.org/officeDocument/2006/relationships/image"/></Relationships>
</file>

<file path=ppt/slideLayouts/_rels/slideLayout37.xml.rels><?xml version="1.0" encoding="UTF-8" standalone="yes"?><Relationships xmlns="http://schemas.openxmlformats.org/package/2006/relationships"><Relationship Id="rId1" Target="../tags/tag45.xml" Type="http://schemas.openxmlformats.org/officeDocument/2006/relationships/tags"/><Relationship Id="rId2" Target="../slideMasters/slideMaster7.xml" Type="http://schemas.openxmlformats.org/officeDocument/2006/relationships/slideMaster"/><Relationship Id="rId3" Target="../embeddings/oleObject30.bin" Type="http://schemas.openxmlformats.org/officeDocument/2006/relationships/oleObject"/></Relationships>
</file>

<file path=ppt/slideLayouts/_rels/slideLayout38.xml.rels><?xml version="1.0" encoding="UTF-8" standalone="yes"?><Relationships xmlns="http://schemas.openxmlformats.org/package/2006/relationships"><Relationship Id="rId1" Target="../tags/tag46.xml" Type="http://schemas.openxmlformats.org/officeDocument/2006/relationships/tags"/><Relationship Id="rId2" Target="../slideMasters/slideMaster7.xml" Type="http://schemas.openxmlformats.org/officeDocument/2006/relationships/slideMaster"/><Relationship Id="rId3" Target="../embeddings/oleObject31.bin" Type="http://schemas.openxmlformats.org/officeDocument/2006/relationships/oleObject"/><Relationship Id="rId4" Target="../media/image1.emf" Type="http://schemas.openxmlformats.org/officeDocument/2006/relationships/image"/><Relationship Id="rId5" Target="../media/image3.png" Type="http://schemas.openxmlformats.org/officeDocument/2006/relationships/image"/></Relationships>
</file>

<file path=ppt/slideLayouts/_rels/slideLayout39.xml.rels><?xml version="1.0" encoding="UTF-8" standalone="yes"?><Relationships xmlns="http://schemas.openxmlformats.org/package/2006/relationships"><Relationship Id="rId1" Target="../tags/tag47.xml" Type="http://schemas.openxmlformats.org/officeDocument/2006/relationships/tags"/><Relationship Id="rId2" Target="../slideMasters/slideMaster7.xml" Type="http://schemas.openxmlformats.org/officeDocument/2006/relationships/slideMaster"/><Relationship Id="rId3" Target="../embeddings/oleObject32.bin" Type="http://schemas.openxmlformats.org/officeDocument/2006/relationships/oleObject"/><Relationship Id="rId4" Target="../media/image4.emf" Type="http://schemas.openxmlformats.org/officeDocument/2006/relationships/image"/><Relationship Id="rId5" Target="../media/image6.png" Type="http://schemas.openxmlformats.org/officeDocument/2006/relationships/image"/></Relationships>
</file>

<file path=ppt/slideLayouts/_rels/slideLayout4.xml.rels><?xml version="1.0" encoding="UTF-8" standalone="yes"?><Relationships xmlns="http://schemas.openxmlformats.org/package/2006/relationships"><Relationship Id="rId1" Target="../tags/tag8.xml" Type="http://schemas.openxmlformats.org/officeDocument/2006/relationships/tags"/><Relationship Id="rId2" Target="../slideMasters/slideMaster3.xml" Type="http://schemas.openxmlformats.org/officeDocument/2006/relationships/slideMaster"/><Relationship Id="rId3" Target="../embeddings/oleObject5.bin" Type="http://schemas.openxmlformats.org/officeDocument/2006/relationships/oleObject"/><Relationship Id="rId4" Target="../media/image1.emf" Type="http://schemas.openxmlformats.org/officeDocument/2006/relationships/image"/></Relationships>
</file>

<file path=ppt/slideLayouts/_rels/slideLayout40.xml.rels><?xml version="1.0" encoding="UTF-8" standalone="yes"?><Relationships xmlns="http://schemas.openxmlformats.org/package/2006/relationships"><Relationship Id="rId1" Target="../tags/tag48.xml" Type="http://schemas.openxmlformats.org/officeDocument/2006/relationships/tags"/><Relationship Id="rId2" Target="../slideMasters/slideMaster7.xml" Type="http://schemas.openxmlformats.org/officeDocument/2006/relationships/slideMaster"/><Relationship Id="rId3" Target="../embeddings/oleObject33.bin" Type="http://schemas.openxmlformats.org/officeDocument/2006/relationships/oleObject"/><Relationship Id="rId4" Target="../media/image4.emf" Type="http://schemas.openxmlformats.org/officeDocument/2006/relationships/image"/><Relationship Id="rId5" Target="../media/image5.png" Type="http://schemas.openxmlformats.org/officeDocument/2006/relationships/image"/></Relationships>
</file>

<file path=ppt/slideLayouts/_rels/slideLayout41.xml.rels><?xml version="1.0" encoding="UTF-8" standalone="yes"?><Relationships xmlns="http://schemas.openxmlformats.org/package/2006/relationships"><Relationship Id="rId1" Target="../tags/tag50.xml" Type="http://schemas.openxmlformats.org/officeDocument/2006/relationships/tags"/><Relationship Id="rId2" Target="../slideMasters/slideMaster8.xml" Type="http://schemas.openxmlformats.org/officeDocument/2006/relationships/slideMaster"/><Relationship Id="rId3" Target="../embeddings/oleObject34.bin" Type="http://schemas.openxmlformats.org/officeDocument/2006/relationships/oleObject"/><Relationship Id="rId4" Target="../media/image4.emf" Type="http://schemas.openxmlformats.org/officeDocument/2006/relationships/image"/></Relationships>
</file>

<file path=ppt/slideLayouts/_rels/slideLayout42.xml.rels><?xml version="1.0" encoding="UTF-8" standalone="yes"?><Relationships xmlns="http://schemas.openxmlformats.org/package/2006/relationships"><Relationship Id="rId1" Target="../tags/tag51.xml" Type="http://schemas.openxmlformats.org/officeDocument/2006/relationships/tags"/><Relationship Id="rId2" Target="../slideMasters/slideMaster8.xml" Type="http://schemas.openxmlformats.org/officeDocument/2006/relationships/slideMaster"/><Relationship Id="rId3" Target="../embeddings/oleObject32.bin" Type="http://schemas.openxmlformats.org/officeDocument/2006/relationships/oleObject"/><Relationship Id="rId4" Target="../media/image4.emf" Type="http://schemas.openxmlformats.org/officeDocument/2006/relationships/image"/></Relationships>
</file>

<file path=ppt/slideLayouts/_rels/slideLayout43.xml.rels><?xml version="1.0" encoding="UTF-8" standalone="yes"?><Relationships xmlns="http://schemas.openxmlformats.org/package/2006/relationships"><Relationship Id="rId1" Target="../tags/tag52.xml" Type="http://schemas.openxmlformats.org/officeDocument/2006/relationships/tags"/><Relationship Id="rId2" Target="../slideMasters/slideMaster8.xml" Type="http://schemas.openxmlformats.org/officeDocument/2006/relationships/slideMaster"/><Relationship Id="rId3" Target="../embeddings/oleObject34.bin" Type="http://schemas.openxmlformats.org/officeDocument/2006/relationships/oleObject"/><Relationship Id="rId4" Target="../media/image4.emf" Type="http://schemas.openxmlformats.org/officeDocument/2006/relationships/image"/></Relationships>
</file>

<file path=ppt/slideLayouts/_rels/slideLayout44.xml.rels><?xml version="1.0" encoding="UTF-8" standalone="yes"?><Relationships xmlns="http://schemas.openxmlformats.org/package/2006/relationships"><Relationship Id="rId1" Target="../tags/tag53.xml" Type="http://schemas.openxmlformats.org/officeDocument/2006/relationships/tags"/><Relationship Id="rId2" Target="../slideMasters/slideMaster8.xml" Type="http://schemas.openxmlformats.org/officeDocument/2006/relationships/slideMaster"/><Relationship Id="rId3" Target="../embeddings/oleObject35.bin" Type="http://schemas.openxmlformats.org/officeDocument/2006/relationships/oleObject"/><Relationship Id="rId4" Target="../media/image4.emf" Type="http://schemas.openxmlformats.org/officeDocument/2006/relationships/image"/></Relationships>
</file>

<file path=ppt/slideLayouts/_rels/slideLayout45.xml.rels><?xml version="1.0" encoding="UTF-8" standalone="yes"?><Relationships xmlns="http://schemas.openxmlformats.org/package/2006/relationships"><Relationship Id="rId1" Target="../tags/tag54.xml" Type="http://schemas.openxmlformats.org/officeDocument/2006/relationships/tags"/><Relationship Id="rId2" Target="../slideMasters/slideMaster8.xml" Type="http://schemas.openxmlformats.org/officeDocument/2006/relationships/slideMaster"/><Relationship Id="rId3" Target="../embeddings/oleObject36.bin" Type="http://schemas.openxmlformats.org/officeDocument/2006/relationships/oleObject"/><Relationship Id="rId4" Target="../media/image4.emf" Type="http://schemas.openxmlformats.org/officeDocument/2006/relationships/image"/></Relationships>
</file>

<file path=ppt/slideLayouts/_rels/slideLayout46.xml.rels><?xml version="1.0" encoding="UTF-8" standalone="yes"?><Relationships xmlns="http://schemas.openxmlformats.org/package/2006/relationships"><Relationship Id="rId1" Target="../tags/tag55.xml" Type="http://schemas.openxmlformats.org/officeDocument/2006/relationships/tags"/><Relationship Id="rId2" Target="../slideMasters/slideMaster8.xml" Type="http://schemas.openxmlformats.org/officeDocument/2006/relationships/slideMaster"/><Relationship Id="rId3" Target="../embeddings/oleObject35.bin" Type="http://schemas.openxmlformats.org/officeDocument/2006/relationships/oleObject"/><Relationship Id="rId4" Target="../media/image4.emf" Type="http://schemas.openxmlformats.org/officeDocument/2006/relationships/image"/></Relationships>
</file>

<file path=ppt/slideLayouts/_rels/slideLayout47.xml.rels><?xml version="1.0" encoding="UTF-8" standalone="yes"?><Relationships xmlns="http://schemas.openxmlformats.org/package/2006/relationships"><Relationship Id="rId1" Target="../tags/tag56.xml" Type="http://schemas.openxmlformats.org/officeDocument/2006/relationships/tags"/><Relationship Id="rId2" Target="../slideMasters/slideMaster8.xml" Type="http://schemas.openxmlformats.org/officeDocument/2006/relationships/slideMaster"/><Relationship Id="rId3" Target="../embeddings/oleObject37.bin" Type="http://schemas.openxmlformats.org/officeDocument/2006/relationships/oleObject"/><Relationship Id="rId4" Target="../media/image4.emf" Type="http://schemas.openxmlformats.org/officeDocument/2006/relationships/image"/></Relationships>
</file>

<file path=ppt/slideLayouts/_rels/slideLayout48.xml.rels><?xml version="1.0" encoding="UTF-8" standalone="yes"?><Relationships xmlns="http://schemas.openxmlformats.org/package/2006/relationships"><Relationship Id="rId1" Target="../tags/tag57.xml" Type="http://schemas.openxmlformats.org/officeDocument/2006/relationships/tags"/><Relationship Id="rId2" Target="../slideMasters/slideMaster8.xml" Type="http://schemas.openxmlformats.org/officeDocument/2006/relationships/slideMaster"/><Relationship Id="rId3" Target="../embeddings/oleObject38.bin" Type="http://schemas.openxmlformats.org/officeDocument/2006/relationships/oleObject"/><Relationship Id="rId4" Target="../media/image4.emf" Type="http://schemas.openxmlformats.org/officeDocument/2006/relationships/image"/></Relationships>
</file>

<file path=ppt/slideLayouts/_rels/slideLayout49.xml.rels><?xml version="1.0" encoding="UTF-8" standalone="yes"?><Relationships xmlns="http://schemas.openxmlformats.org/package/2006/relationships"><Relationship Id="rId1" Target="../tags/tag58.xml" Type="http://schemas.openxmlformats.org/officeDocument/2006/relationships/tags"/><Relationship Id="rId2" Target="../slideMasters/slideMaster8.xml" Type="http://schemas.openxmlformats.org/officeDocument/2006/relationships/slideMaster"/><Relationship Id="rId3" Target="../embeddings/oleObject38.bin" Type="http://schemas.openxmlformats.org/officeDocument/2006/relationships/oleObject"/><Relationship Id="rId4" Target="../media/image4.emf" Type="http://schemas.openxmlformats.org/officeDocument/2006/relationships/image"/></Relationships>
</file>

<file path=ppt/slideLayouts/_rels/slideLayout5.xml.rels><?xml version="1.0" encoding="UTF-8" standalone="yes"?><Relationships xmlns="http://schemas.openxmlformats.org/package/2006/relationships"><Relationship Id="rId1" Target="../tags/tag9.xml" Type="http://schemas.openxmlformats.org/officeDocument/2006/relationships/tags"/><Relationship Id="rId2" Target="../slideMasters/slideMaster3.xml" Type="http://schemas.openxmlformats.org/officeDocument/2006/relationships/slideMaster"/><Relationship Id="rId3" Target="../embeddings/oleObject4.bin" Type="http://schemas.openxmlformats.org/officeDocument/2006/relationships/oleObject"/><Relationship Id="rId4" Target="../media/image1.emf" Type="http://schemas.openxmlformats.org/officeDocument/2006/relationships/image"/></Relationships>
</file>

<file path=ppt/slideLayouts/_rels/slideLayout50.xml.rels><?xml version="1.0" encoding="UTF-8" standalone="yes"?><Relationships xmlns="http://schemas.openxmlformats.org/package/2006/relationships"><Relationship Id="rId1" Target="../tags/tag59.xml" Type="http://schemas.openxmlformats.org/officeDocument/2006/relationships/tags"/><Relationship Id="rId2" Target="../slideMasters/slideMaster8.xml" Type="http://schemas.openxmlformats.org/officeDocument/2006/relationships/slideMaster"/><Relationship Id="rId3" Target="../embeddings/oleObject39.bin" Type="http://schemas.openxmlformats.org/officeDocument/2006/relationships/oleObject"/><Relationship Id="rId4" Target="../media/image1.emf" Type="http://schemas.openxmlformats.org/officeDocument/2006/relationships/image"/></Relationships>
</file>

<file path=ppt/slideLayouts/_rels/slideLayout51.xml.rels><?xml version="1.0" encoding="UTF-8" standalone="yes"?><Relationships xmlns="http://schemas.openxmlformats.org/package/2006/relationships"><Relationship Id="rId1" Target="../tags/tag60.xml" Type="http://schemas.openxmlformats.org/officeDocument/2006/relationships/tags"/><Relationship Id="rId2" Target="../slideMasters/slideMaster8.xml" Type="http://schemas.openxmlformats.org/officeDocument/2006/relationships/slideMaster"/><Relationship Id="rId3" Target="../embeddings/oleObject40.bin" Type="http://schemas.openxmlformats.org/officeDocument/2006/relationships/oleObject"/><Relationship Id="rId4" Target="../media/image7.emf" Type="http://schemas.openxmlformats.org/officeDocument/2006/relationships/image"/></Relationships>
</file>

<file path=ppt/slideLayouts/_rels/slideLayout6.xml.rels><?xml version="1.0" encoding="UTF-8" standalone="yes"?><Relationships xmlns="http://schemas.openxmlformats.org/package/2006/relationships"><Relationship Id="rId1" Target="../tags/tag10.xml" Type="http://schemas.openxmlformats.org/officeDocument/2006/relationships/tags"/><Relationship Id="rId2" Target="../slideMasters/slideMaster3.xml" Type="http://schemas.openxmlformats.org/officeDocument/2006/relationships/slideMaster"/><Relationship Id="rId3" Target="../embeddings/oleObject6.bin" Type="http://schemas.openxmlformats.org/officeDocument/2006/relationships/oleObject"/><Relationship Id="rId4" Target="../media/image1.emf" Type="http://schemas.openxmlformats.org/officeDocument/2006/relationships/image"/></Relationships>
</file>

<file path=ppt/slideLayouts/_rels/slideLayout7.xml.rels><?xml version="1.0" encoding="UTF-8" standalone="yes"?><Relationships xmlns="http://schemas.openxmlformats.org/package/2006/relationships"><Relationship Id="rId1" Target="../tags/tag11.xml" Type="http://schemas.openxmlformats.org/officeDocument/2006/relationships/tags"/><Relationship Id="rId2" Target="../slideMasters/slideMaster3.xml" Type="http://schemas.openxmlformats.org/officeDocument/2006/relationships/slideMaster"/><Relationship Id="rId3" Target="../embeddings/oleObject7.bin" Type="http://schemas.openxmlformats.org/officeDocument/2006/relationships/oleObject"/><Relationship Id="rId4" Target="../media/image1.emf" Type="http://schemas.openxmlformats.org/officeDocument/2006/relationships/image"/></Relationships>
</file>

<file path=ppt/slideLayouts/_rels/slideLayout8.xml.rels><?xml version="1.0" encoding="UTF-8" standalone="yes"?><Relationships xmlns="http://schemas.openxmlformats.org/package/2006/relationships"><Relationship Id="rId1" Target="../tags/tag12.xml" Type="http://schemas.openxmlformats.org/officeDocument/2006/relationships/tags"/><Relationship Id="rId2" Target="../slideMasters/slideMaster3.xml" Type="http://schemas.openxmlformats.org/officeDocument/2006/relationships/slideMaster"/><Relationship Id="rId3" Target="../embeddings/oleObject6.bin" Type="http://schemas.openxmlformats.org/officeDocument/2006/relationships/oleObject"/><Relationship Id="rId4" Target="../media/image1.emf" Type="http://schemas.openxmlformats.org/officeDocument/2006/relationships/image"/></Relationships>
</file>

<file path=ppt/slideLayouts/_rels/slideLayout9.xml.rels><?xml version="1.0" encoding="UTF-8" standalone="yes"?><Relationships xmlns="http://schemas.openxmlformats.org/package/2006/relationships"><Relationship Id="rId1" Target="../tags/tag13.xml" Type="http://schemas.openxmlformats.org/officeDocument/2006/relationships/tags"/><Relationship Id="rId2" Target="../slideMasters/slideMaster3.xml" Type="http://schemas.openxmlformats.org/officeDocument/2006/relationships/slideMaster"/><Relationship Id="rId3" Target="../embeddings/oleObject8.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AAB94E82-40DF-149B-D49E-71807101E69E}"/>
              </a:ext>
            </a:extLst>
          </p:cNvPr>
          <p:cNvGraphicFramePr>
            <a:graphicFrameLocks/>
          </p:cNvGraphicFramePr>
          <p:nvPr userDrawn="1">
            <p:custDataLst>
              <p:tags r:id="rId1"/>
            </p:custDataLst>
            <p:extLst>
              <p:ext uri="{D42A27DB-BD31-4B8C-83A1-F6EECF244321}">
                <p14:modId xmlns:p14="http://schemas.microsoft.com/office/powerpoint/2010/main" val="27180716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0" imgH="400" progId="TCLayout.ActiveDocument.1">
                  <p:embed/>
                </p:oleObj>
              </mc:Choice>
              <mc:Fallback>
                <p:oleObj name="think-cellスライド" r:id="rId3" imgW="400" imgH="400" progId="TCLayout.ActiveDocument.1">
                  <p:embed/>
                  <p:pic>
                    <p:nvPicPr>
                      <p:cNvPr id="4" name="think-cell data - do not delete" hidden="1">
                        <a:extLst>
                          <a:ext uri="{FF2B5EF4-FFF2-40B4-BE49-F238E27FC236}">
                            <a16:creationId xmlns:a16="http://schemas.microsoft.com/office/drawing/2014/main" id="{AAB94E82-40DF-149B-D49E-71807101E69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252A23F5-28C1-BB88-53F1-32C2583666B9}"/>
              </a:ext>
            </a:extLst>
          </p:cNvPr>
          <p:cNvSpPr>
            <a:spLocks noGrp="1"/>
          </p:cNvSpPr>
          <p:nvPr>
            <p:ph type="ctrTitle" hasCustomPrompt="1"/>
          </p:nvPr>
        </p:nvSpPr>
        <p:spPr>
          <a:xfrm>
            <a:off x="1238250" y="1122363"/>
            <a:ext cx="7429500" cy="2387600"/>
          </a:xfrm>
          <a:prstGeom prst="rect">
            <a:avLst/>
          </a:prstGeom>
        </p:spPr>
        <p:txBody>
          <a:bodyPr vert="horz" rIns="91440" anchor="b"/>
          <a:lstStyle>
            <a:lvl1pPr algn="ctr">
              <a:defRPr sz="6000">
                <a:latin typeface="Meiryo UI" panose="020B0604030504040204" pitchFamily="50" charset="-128"/>
                <a:ea typeface="Meiryo UI" panose="020B0604030504040204" pitchFamily="50" charset="-128"/>
              </a:defRPr>
            </a:lvl1pPr>
          </a:lstStyle>
          <a:p>
            <a:r>
              <a:rPr kumimoji="1" lang="en-US"/>
              <a:t>Click to edit Master title style</a:t>
            </a:r>
          </a:p>
        </p:txBody>
      </p:sp>
      <p:sp>
        <p:nvSpPr>
          <p:cNvPr id="3" name="Subtitle 2">
            <a:extLst>
              <a:ext uri="{FF2B5EF4-FFF2-40B4-BE49-F238E27FC236}">
                <a16:creationId xmlns:a16="http://schemas.microsoft.com/office/drawing/2014/main" id="{B80F4642-8AFC-4BE9-D695-106C9E34BD7D}"/>
              </a:ext>
            </a:extLst>
          </p:cNvPr>
          <p:cNvSpPr>
            <a:spLocks noGrp="1"/>
          </p:cNvSpPr>
          <p:nvPr>
            <p:ph type="subTitle" idx="1" hasCustomPrompt="1"/>
          </p:nvPr>
        </p:nvSpPr>
        <p:spPr>
          <a:xfrm>
            <a:off x="1238250" y="3602038"/>
            <a:ext cx="7429500" cy="1655762"/>
          </a:xfrm>
          <a:prstGeom prst="rect">
            <a:avLst/>
          </a:prstGeom>
        </p:spPr>
        <p:txBody>
          <a:bodyPr/>
          <a:lstStyle>
            <a:lvl1pPr marL="0" indent="0" algn="ctr">
              <a:buNone/>
              <a:defRPr sz="2400">
                <a:latin typeface="Meiryo UI" panose="020B0604030504040204" pitchFamily="50" charset="-128"/>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en-US"/>
              <a:t>Click to edit Master subtitle style</a:t>
            </a:r>
          </a:p>
        </p:txBody>
      </p:sp>
    </p:spTree>
    <p:extLst>
      <p:ext uri="{BB962C8B-B14F-4D97-AF65-F5344CB8AC3E}">
        <p14:creationId xmlns:p14="http://schemas.microsoft.com/office/powerpoint/2010/main" val="158600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タイトルのみ、24pt">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FBFBCF41-7D76-95BD-92C8-EADF5A9D2809}"/>
              </a:ext>
            </a:extLst>
          </p:cNvPr>
          <p:cNvGraphicFramePr>
            <a:graphicFrameLocks/>
          </p:cNvGraphicFramePr>
          <p:nvPr userDrawn="1">
            <p:custDataLst>
              <p:tags r:id="rId1"/>
            </p:custDataLst>
            <p:extLst>
              <p:ext uri="{D42A27DB-BD31-4B8C-83A1-F6EECF244321}">
                <p14:modId xmlns:p14="http://schemas.microsoft.com/office/powerpoint/2010/main" val="1687007697"/>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FBFBCF41-7D76-95BD-92C8-EADF5A9D2809}"/>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3" name="タイトル 2">
            <a:extLst>
              <a:ext uri="{FF2B5EF4-FFF2-40B4-BE49-F238E27FC236}">
                <a16:creationId xmlns:a16="http://schemas.microsoft.com/office/drawing/2014/main" id="{6F93A895-EE74-DAD8-69BF-13AF32E33733}"/>
              </a:ext>
            </a:extLst>
          </p:cNvPr>
          <p:cNvSpPr>
            <a:spLocks noGrp="1"/>
          </p:cNvSpPr>
          <p:nvPr>
            <p:ph type="title" hasCustomPrompt="1"/>
          </p:nvPr>
        </p:nvSpPr>
        <p:spPr>
          <a:xfrm>
            <a:off x="301275" y="333375"/>
            <a:ext cx="9302902" cy="412538"/>
          </a:xfrm>
          <a:prstGeom prst="rect">
            <a:avLst/>
          </a:prstGeom>
        </p:spPr>
        <p:txBody>
          <a:bodyPr vert="horz" rIns="91440" anchor="ctr"/>
          <a:lstStyle>
            <a:lvl1pPr>
              <a:defRPr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4]</a:t>
            </a:r>
            <a:r>
              <a:rPr kumimoji="1" lang="ja-JP" altLang="en-US"/>
              <a:t> </a:t>
            </a:r>
            <a:r>
              <a:rPr kumimoji="1" lang="en-US" altLang="ja-JP"/>
              <a:t>20pt, Future Blue/ </a:t>
            </a:r>
            <a:r>
              <a:rPr kumimoji="1" lang="ja-JP" altLang="en-US"/>
              <a:t>位置、サイズ変更禁止</a:t>
            </a:r>
          </a:p>
        </p:txBody>
      </p:sp>
    </p:spTree>
    <p:extLst>
      <p:ext uri="{BB962C8B-B14F-4D97-AF65-F5344CB8AC3E}">
        <p14:creationId xmlns:p14="http://schemas.microsoft.com/office/powerpoint/2010/main" val="3082519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タイトルのみ、36pt、プレゼン用">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FBFBCF41-7D76-95BD-92C8-EADF5A9D2809}"/>
              </a:ext>
            </a:extLst>
          </p:cNvPr>
          <p:cNvGraphicFramePr>
            <a:graphicFrameLocks/>
          </p:cNvGraphicFramePr>
          <p:nvPr userDrawn="1">
            <p:custDataLst>
              <p:tags r:id="rId1"/>
            </p:custDataLst>
            <p:extLst>
              <p:ext uri="{D42A27DB-BD31-4B8C-83A1-F6EECF244321}">
                <p14:modId xmlns:p14="http://schemas.microsoft.com/office/powerpoint/2010/main" val="328418029"/>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FBFBCF41-7D76-95BD-92C8-EADF5A9D2809}"/>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3" name="タイトル 2">
            <a:extLst>
              <a:ext uri="{FF2B5EF4-FFF2-40B4-BE49-F238E27FC236}">
                <a16:creationId xmlns:a16="http://schemas.microsoft.com/office/drawing/2014/main" id="{6F93A895-EE74-DAD8-69BF-13AF32E33733}"/>
              </a:ext>
            </a:extLst>
          </p:cNvPr>
          <p:cNvSpPr>
            <a:spLocks noGrp="1"/>
          </p:cNvSpPr>
          <p:nvPr>
            <p:ph type="title" hasCustomPrompt="1"/>
          </p:nvPr>
        </p:nvSpPr>
        <p:spPr>
          <a:xfrm>
            <a:off x="301275" y="360000"/>
            <a:ext cx="9302902" cy="504000"/>
          </a:xfrm>
          <a:prstGeom prst="rect">
            <a:avLst/>
          </a:prstGeom>
        </p:spPr>
        <p:txBody>
          <a:bodyPr vert="horz" rIns="91440" anchor="b"/>
          <a:lstStyle>
            <a:lvl1pPr>
              <a:defRPr sz="36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5]</a:t>
            </a:r>
            <a:r>
              <a:rPr kumimoji="1" lang="ja-JP" altLang="en-US"/>
              <a:t> </a:t>
            </a:r>
            <a:r>
              <a:rPr kumimoji="1" lang="en-US" altLang="ja-JP"/>
              <a:t>36pt, </a:t>
            </a:r>
            <a:r>
              <a:rPr kumimoji="1" lang="ja-JP" altLang="en-US"/>
              <a:t>位置、サイズ変更禁止</a:t>
            </a:r>
          </a:p>
        </p:txBody>
      </p:sp>
    </p:spTree>
    <p:extLst>
      <p:ext uri="{BB962C8B-B14F-4D97-AF65-F5344CB8AC3E}">
        <p14:creationId xmlns:p14="http://schemas.microsoft.com/office/powerpoint/2010/main" val="4302205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無地（フッター有）">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0E19443-EE50-4E82-2213-9471F21DD066}"/>
              </a:ext>
            </a:extLst>
          </p:cNvPr>
          <p:cNvGraphicFramePr>
            <a:graphicFrameLocks/>
          </p:cNvGraphicFramePr>
          <p:nvPr userDrawn="1">
            <p:custDataLst>
              <p:tags r:id="rId1"/>
            </p:custDataLst>
            <p:extLst>
              <p:ext uri="{D42A27DB-BD31-4B8C-83A1-F6EECF244321}">
                <p14:modId xmlns:p14="http://schemas.microsoft.com/office/powerpoint/2010/main" val="38450017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0" imgH="400" progId="TCLayout.ActiveDocument.1">
                  <p:embed/>
                </p:oleObj>
              </mc:Choice>
              <mc:Fallback>
                <p:oleObj name="think-cellスライド" r:id="rId3" imgW="400" imgH="400" progId="TCLayout.ActiveDocument.1">
                  <p:embed/>
                  <p:pic>
                    <p:nvPicPr>
                      <p:cNvPr id="3" name="think-cell data - do not delete" hidden="1">
                        <a:extLst>
                          <a:ext uri="{FF2B5EF4-FFF2-40B4-BE49-F238E27FC236}">
                            <a16:creationId xmlns:a16="http://schemas.microsoft.com/office/drawing/2014/main" id="{C0E19443-EE50-4E82-2213-9471F21DD066}"/>
                          </a:ext>
                        </a:extLst>
                      </p:cNvPr>
                      <p:cNvPicPr/>
                      <p:nvPr/>
                    </p:nvPicPr>
                    <p:blipFill>
                      <a:blip/>
                      <a:stretch>
                        <a:fillRect/>
                      </a:stretch>
                    </p:blipFill>
                    <p:spPr>
                      <a:xfrm>
                        <a:off x="1588" y="1588"/>
                        <a:ext cx="1588" cy="1588"/>
                      </a:xfrm>
                      <a:prstGeom prst="rect">
                        <a:avLst/>
                      </a:prstGeom>
                    </p:spPr>
                  </p:pic>
                </p:oleObj>
              </mc:Fallback>
            </mc:AlternateContent>
          </a:graphicData>
        </a:graphic>
      </p:graphicFrame>
      <p:sp>
        <p:nvSpPr>
          <p:cNvPr id="2" name="テキスト ボックス 1">
            <a:extLst>
              <a:ext uri="{FF2B5EF4-FFF2-40B4-BE49-F238E27FC236}">
                <a16:creationId xmlns:a16="http://schemas.microsoft.com/office/drawing/2014/main" id="{E21C562A-25AB-8415-C9E5-F862FADD5F01}"/>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Tree>
    <p:extLst>
      <p:ext uri="{BB962C8B-B14F-4D97-AF65-F5344CB8AC3E}">
        <p14:creationId xmlns:p14="http://schemas.microsoft.com/office/powerpoint/2010/main" val="3561363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目次_カーブ無し_箇条書きスタイル">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89D19F0A-B403-EF38-A715-0424D4D16739}"/>
              </a:ext>
            </a:extLst>
          </p:cNvPr>
          <p:cNvGraphicFramePr>
            <a:graphicFrameLocks/>
          </p:cNvGraphicFramePr>
          <p:nvPr userDrawn="1">
            <p:custDataLst>
              <p:tags r:id="rId1"/>
            </p:custDataLst>
            <p:extLst>
              <p:ext uri="{D42A27DB-BD31-4B8C-83A1-F6EECF244321}">
                <p14:modId xmlns:p14="http://schemas.microsoft.com/office/powerpoint/2010/main" val="20943076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0" imgH="400" progId="TCLayout.ActiveDocument.1">
                  <p:embed/>
                </p:oleObj>
              </mc:Choice>
              <mc:Fallback>
                <p:oleObj name="think-cellスライド" r:id="rId3" imgW="400" imgH="400" progId="TCLayout.ActiveDocument.1">
                  <p:embed/>
                  <p:pic>
                    <p:nvPicPr>
                      <p:cNvPr id="3" name="think-cell data - do not delete" hidden="1">
                        <a:extLst>
                          <a:ext uri="{FF2B5EF4-FFF2-40B4-BE49-F238E27FC236}">
                            <a16:creationId xmlns:a16="http://schemas.microsoft.com/office/drawing/2014/main" id="{89D19F0A-B403-EF38-A715-0424D4D16739}"/>
                          </a:ext>
                        </a:extLst>
                      </p:cNvPr>
                      <p:cNvPicPr/>
                      <p:nvPr/>
                    </p:nvPicPr>
                    <p:blipFill>
                      <a:blip/>
                      <a:stretch>
                        <a:fillRect/>
                      </a:stretch>
                    </p:blipFill>
                    <p:spPr>
                      <a:xfrm>
                        <a:off x="1588" y="1588"/>
                        <a:ext cx="1588" cy="1588"/>
                      </a:xfrm>
                      <a:prstGeom prst="rect">
                        <a:avLst/>
                      </a:prstGeom>
                    </p:spPr>
                  </p:pic>
                </p:oleObj>
              </mc:Fallback>
            </mc:AlternateContent>
          </a:graphicData>
        </a:graphic>
      </p:graphicFrame>
      <p:sp>
        <p:nvSpPr>
          <p:cNvPr id="2" name="テキスト プレースホルダー 6">
            <a:extLst>
              <a:ext uri="{FF2B5EF4-FFF2-40B4-BE49-F238E27FC236}">
                <a16:creationId xmlns:a16="http://schemas.microsoft.com/office/drawing/2014/main" id="{F95CAB44-0B53-486E-7275-FCE1EDBC9DC2}"/>
              </a:ext>
            </a:extLst>
          </p:cNvPr>
          <p:cNvSpPr>
            <a:spLocks noGrp="1"/>
          </p:cNvSpPr>
          <p:nvPr>
            <p:ph type="body" sz="quarter" idx="10" hasCustomPrompt="1"/>
          </p:nvPr>
        </p:nvSpPr>
        <p:spPr>
          <a:xfrm>
            <a:off x="308833" y="379076"/>
            <a:ext cx="9288341" cy="377825"/>
          </a:xfrm>
          <a:prstGeom prst="rect">
            <a:avLst/>
          </a:prstGeom>
        </p:spPr>
        <p:txBody>
          <a:bodyPr anchor="ctr"/>
          <a:lstStyle>
            <a:lvl1pPr>
              <a:defRPr sz="2400" b="1"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vl2pPr>
              <a:defRPr sz="1477"/>
            </a:lvl2pPr>
            <a:lvl3pPr>
              <a:defRPr sz="1477"/>
            </a:lvl3pPr>
            <a:lvl4pPr>
              <a:defRPr sz="1477"/>
            </a:lvl4pPr>
            <a:lvl5pPr>
              <a:defRPr sz="1477"/>
            </a:lvl5pPr>
          </a:lstStyle>
          <a:p>
            <a:r>
              <a:rPr lang="en-US" altLang="ja-JP"/>
              <a:t>[</a:t>
            </a:r>
            <a:r>
              <a:rPr lang="ja-JP" altLang="en-US"/>
              <a:t>目次</a:t>
            </a:r>
            <a:r>
              <a:rPr lang="en-US" altLang="ja-JP"/>
              <a:t>1] 24pt, Future Blue/ </a:t>
            </a:r>
            <a:r>
              <a:rPr kumimoji="1" lang="ja-JP" altLang="en-US"/>
              <a:t>位置、サイズ</a:t>
            </a:r>
            <a:r>
              <a:rPr lang="ja-JP" altLang="en-US"/>
              <a:t>変更禁止</a:t>
            </a:r>
            <a:endParaRPr kumimoji="1" lang="ja-JP" altLang="en-US"/>
          </a:p>
        </p:txBody>
      </p:sp>
      <p:sp>
        <p:nvSpPr>
          <p:cNvPr id="4" name="コンテンツ プレースホルダー 3">
            <a:extLst>
              <a:ext uri="{FF2B5EF4-FFF2-40B4-BE49-F238E27FC236}">
                <a16:creationId xmlns:a16="http://schemas.microsoft.com/office/drawing/2014/main" id="{09E4CA0B-DA3D-5445-0BF6-249DE72A0730}"/>
              </a:ext>
            </a:extLst>
          </p:cNvPr>
          <p:cNvSpPr>
            <a:spLocks noGrp="1"/>
          </p:cNvSpPr>
          <p:nvPr>
            <p:ph sz="quarter" idx="11" hasCustomPrompt="1"/>
          </p:nvPr>
        </p:nvSpPr>
        <p:spPr>
          <a:xfrm>
            <a:off x="301825" y="1196983"/>
            <a:ext cx="9295347" cy="1837007"/>
          </a:xfrm>
          <a:prstGeom prst="rect">
            <a:avLst/>
          </a:prstGeom>
        </p:spPr>
        <p:txBody>
          <a:bodyPr/>
          <a:lstStyle>
            <a:lvl1pPr marL="266692" indent="-266692">
              <a:buClr>
                <a:schemeClr val="tx2"/>
              </a:buClr>
              <a:buFont typeface="Arial" panose="020B0604020202020204" pitchFamily="34" charset="0"/>
              <a:buChar char="•"/>
              <a:defRPr sz="20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2pPr marL="715941" indent="-354002">
              <a:buClr>
                <a:schemeClr val="tx2"/>
              </a:buClr>
              <a:buFont typeface="Wingdings" panose="05000000000000000000" pitchFamily="2" charset="2"/>
              <a:buChar char="Ø"/>
              <a:defRPr sz="20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2pPr>
            <a:lvl3pPr>
              <a:defRPr sz="2000">
                <a:solidFill>
                  <a:schemeClr val="accent1"/>
                </a:solidFill>
              </a:defRPr>
            </a:lvl3pPr>
            <a:lvl5pPr marL="982633" indent="-317490">
              <a:buClr>
                <a:schemeClr val="accent2"/>
              </a:buClr>
              <a:buFont typeface="Meiryo UI" panose="020B0604030504040204" pitchFamily="50" charset="-128"/>
              <a:buChar char="⁻"/>
              <a:defRPr sz="1800"/>
            </a:lvl5pPr>
            <a:lvl6pPr marL="1527127" indent="-361940">
              <a:buClr>
                <a:schemeClr val="accent2"/>
              </a:buClr>
              <a:buFont typeface="Wingdings" panose="05000000000000000000" pitchFamily="2" charset="2"/>
              <a:buChar char="ü"/>
              <a:defRPr sz="1600">
                <a:latin typeface="+mn-ea"/>
                <a:ea typeface="+mn-ea"/>
              </a:defRPr>
            </a:lvl6pPr>
          </a:lstStyle>
          <a:p>
            <a:pPr lvl="0"/>
            <a:r>
              <a:rPr kumimoji="1" lang="ja-JP" altLang="en-US"/>
              <a:t>箇条書きタイプ　</a:t>
            </a:r>
            <a:r>
              <a:rPr kumimoji="1" lang="en-US" altLang="ja-JP"/>
              <a:t>[</a:t>
            </a:r>
            <a:r>
              <a:rPr kumimoji="1" lang="ja-JP" altLang="en-US"/>
              <a:t>レベル１</a:t>
            </a:r>
            <a:r>
              <a:rPr kumimoji="1" lang="en-US" altLang="ja-JP"/>
              <a:t>] 20pt, Text Grey *</a:t>
            </a:r>
            <a:r>
              <a:rPr kumimoji="1" lang="ja-JP" altLang="en-US"/>
              <a:t>レベル</a:t>
            </a:r>
            <a:r>
              <a:rPr kumimoji="1" lang="en-US" altLang="ja-JP"/>
              <a:t>2</a:t>
            </a:r>
            <a:r>
              <a:rPr kumimoji="1" lang="ja-JP" altLang="en-US"/>
              <a:t>まで</a:t>
            </a:r>
            <a:r>
              <a:rPr kumimoji="1" lang="en-US" altLang="ja-JP"/>
              <a:t>20pt</a:t>
            </a:r>
            <a:r>
              <a:rPr kumimoji="1" lang="ja-JP" altLang="en-US"/>
              <a:t>で設定済み（改行して</a:t>
            </a:r>
            <a:r>
              <a:rPr kumimoji="1" lang="en-US" altLang="ja-JP"/>
              <a:t>Tab</a:t>
            </a:r>
            <a:r>
              <a:rPr kumimoji="1" lang="ja-JP" altLang="en-US"/>
              <a:t>を押すと表示されます）</a:t>
            </a:r>
            <a:endParaRPr kumimoji="1" lang="en-US" altLang="ja-JP"/>
          </a:p>
          <a:p>
            <a:pPr lvl="1"/>
            <a:endParaRPr kumimoji="1" lang="en-US" altLang="ja-JP"/>
          </a:p>
          <a:p>
            <a:pPr lvl="1"/>
            <a:endParaRPr kumimoji="1" lang="en-US" altLang="ja-JP"/>
          </a:p>
        </p:txBody>
      </p:sp>
    </p:spTree>
    <p:extLst>
      <p:ext uri="{BB962C8B-B14F-4D97-AF65-F5344CB8AC3E}">
        <p14:creationId xmlns:p14="http://schemas.microsoft.com/office/powerpoint/2010/main" val="34784476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目次_カーブ無し_表形式">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950EB5BB-73CC-DFE0-4FD3-AD5386061B65}"/>
              </a:ext>
            </a:extLst>
          </p:cNvPr>
          <p:cNvGraphicFramePr>
            <a:graphicFrameLocks/>
          </p:cNvGraphicFramePr>
          <p:nvPr userDrawn="1">
            <p:custDataLst>
              <p:tags r:id="rId1"/>
            </p:custDataLst>
            <p:extLst>
              <p:ext uri="{D42A27DB-BD31-4B8C-83A1-F6EECF244321}">
                <p14:modId xmlns:p14="http://schemas.microsoft.com/office/powerpoint/2010/main" val="8852663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0" imgH="400" progId="TCLayout.ActiveDocument.1">
                  <p:embed/>
                </p:oleObj>
              </mc:Choice>
              <mc:Fallback>
                <p:oleObj name="think-cellスライド" r:id="rId3" imgW="400" imgH="400" progId="TCLayout.ActiveDocument.1">
                  <p:embed/>
                  <p:pic>
                    <p:nvPicPr>
                      <p:cNvPr id="3" name="think-cell data - do not delete" hidden="1">
                        <a:extLst>
                          <a:ext uri="{FF2B5EF4-FFF2-40B4-BE49-F238E27FC236}">
                            <a16:creationId xmlns:a16="http://schemas.microsoft.com/office/drawing/2014/main" id="{950EB5BB-73CC-DFE0-4FD3-AD5386061B65}"/>
                          </a:ext>
                        </a:extLst>
                      </p:cNvPr>
                      <p:cNvPicPr/>
                      <p:nvPr/>
                    </p:nvPicPr>
                    <p:blipFill>
                      <a:blip/>
                      <a:stretch>
                        <a:fillRect/>
                      </a:stretch>
                    </p:blipFill>
                    <p:spPr>
                      <a:xfrm>
                        <a:off x="1588" y="1588"/>
                        <a:ext cx="1588" cy="1588"/>
                      </a:xfrm>
                      <a:prstGeom prst="rect">
                        <a:avLst/>
                      </a:prstGeom>
                    </p:spPr>
                  </p:pic>
                </p:oleObj>
              </mc:Fallback>
            </mc:AlternateContent>
          </a:graphicData>
        </a:graphic>
      </p:graphicFrame>
      <p:sp>
        <p:nvSpPr>
          <p:cNvPr id="2" name="テキスト プレースホルダー 6">
            <a:extLst>
              <a:ext uri="{FF2B5EF4-FFF2-40B4-BE49-F238E27FC236}">
                <a16:creationId xmlns:a16="http://schemas.microsoft.com/office/drawing/2014/main" id="{F95CAB44-0B53-486E-7275-FCE1EDBC9DC2}"/>
              </a:ext>
            </a:extLst>
          </p:cNvPr>
          <p:cNvSpPr>
            <a:spLocks noGrp="1"/>
          </p:cNvSpPr>
          <p:nvPr>
            <p:ph type="body" sz="quarter" idx="10" hasCustomPrompt="1"/>
          </p:nvPr>
        </p:nvSpPr>
        <p:spPr>
          <a:xfrm>
            <a:off x="308830" y="379076"/>
            <a:ext cx="9295347" cy="377825"/>
          </a:xfrm>
          <a:prstGeom prst="rect">
            <a:avLst/>
          </a:prstGeom>
        </p:spPr>
        <p:txBody>
          <a:bodyPr anchor="ctr"/>
          <a:lstStyle>
            <a:lvl1pPr>
              <a:defRPr sz="2000" b="1">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vl2pPr>
              <a:defRPr sz="1477"/>
            </a:lvl2pPr>
            <a:lvl3pPr>
              <a:defRPr sz="1477"/>
            </a:lvl3pPr>
            <a:lvl4pPr>
              <a:defRPr sz="1477"/>
            </a:lvl4pPr>
            <a:lvl5pPr>
              <a:defRPr sz="1477"/>
            </a:lvl5pPr>
          </a:lstStyle>
          <a:p>
            <a:r>
              <a:rPr lang="en-US" altLang="ja-JP"/>
              <a:t>[</a:t>
            </a:r>
            <a:r>
              <a:rPr lang="ja-JP" altLang="en-US"/>
              <a:t>目次</a:t>
            </a:r>
            <a:r>
              <a:rPr lang="en-US" altLang="ja-JP"/>
              <a:t>2-2] 20pt, Future Blue/ </a:t>
            </a:r>
            <a:r>
              <a:rPr kumimoji="1" lang="ja-JP" altLang="en-US"/>
              <a:t>位置、サイズ</a:t>
            </a:r>
            <a:r>
              <a:rPr lang="ja-JP" altLang="en-US"/>
              <a:t>変更禁止</a:t>
            </a:r>
            <a:endParaRPr kumimoji="1" lang="ja-JP" altLang="en-US"/>
          </a:p>
        </p:txBody>
      </p:sp>
    </p:spTree>
    <p:extLst>
      <p:ext uri="{BB962C8B-B14F-4D97-AF65-F5344CB8AC3E}">
        <p14:creationId xmlns:p14="http://schemas.microsoft.com/office/powerpoint/2010/main" val="3147488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B10E2226-7C99-5195-A510-E5D0A20D18CA}"/>
              </a:ext>
            </a:extLst>
          </p:cNvPr>
          <p:cNvGraphicFramePr>
            <a:graphicFrameLocks/>
          </p:cNvGraphicFramePr>
          <p:nvPr userDrawn="1">
            <p:custDataLst>
              <p:tags r:id="rId1"/>
            </p:custDataLst>
            <p:extLst>
              <p:ext uri="{D42A27DB-BD31-4B8C-83A1-F6EECF244321}">
                <p14:modId xmlns:p14="http://schemas.microsoft.com/office/powerpoint/2010/main" val="10930990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0" imgH="400" progId="TCLayout.ActiveDocument.1">
                  <p:embed/>
                </p:oleObj>
              </mc:Choice>
              <mc:Fallback>
                <p:oleObj name="think-cellスライド" r:id="rId3" imgW="400" imgH="400" progId="TCLayout.ActiveDocument.1">
                  <p:embed/>
                  <p:pic>
                    <p:nvPicPr>
                      <p:cNvPr id="4" name="think-cell data - do not delete" hidden="1">
                        <a:extLst>
                          <a:ext uri="{FF2B5EF4-FFF2-40B4-BE49-F238E27FC236}">
                            <a16:creationId xmlns:a16="http://schemas.microsoft.com/office/drawing/2014/main" id="{B10E2226-7C99-5195-A510-E5D0A20D18C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3ECD157-D23B-FC93-80FB-A0E660315BD7}"/>
              </a:ext>
            </a:extLst>
          </p:cNvPr>
          <p:cNvSpPr>
            <a:spLocks noGrp="1"/>
          </p:cNvSpPr>
          <p:nvPr>
            <p:ph type="ctrTitle" hasCustomPrompt="1"/>
          </p:nvPr>
        </p:nvSpPr>
        <p:spPr>
          <a:xfrm>
            <a:off x="1238250" y="1122363"/>
            <a:ext cx="7429500" cy="2387600"/>
          </a:xfrm>
          <a:prstGeom prst="rect">
            <a:avLst/>
          </a:prstGeom>
        </p:spPr>
        <p:txBody>
          <a:bodyPr vert="horz" rIns="91440" anchor="b"/>
          <a:lstStyle>
            <a:lvl1pPr algn="ctr">
              <a:defRPr sz="6000">
                <a:latin typeface="Meiryo UI" panose="020B0604030504040204" pitchFamily="50" charset="-128"/>
                <a:ea typeface="Meiryo UI" panose="020B0604030504040204" pitchFamily="50" charset="-128"/>
              </a:defRPr>
            </a:lvl1pPr>
          </a:lstStyle>
          <a:p>
            <a:r>
              <a:rPr kumimoji="1" lang="en-US"/>
              <a:t>Click to edit Master title style</a:t>
            </a:r>
          </a:p>
        </p:txBody>
      </p:sp>
      <p:sp>
        <p:nvSpPr>
          <p:cNvPr id="3" name="Subtitle 2">
            <a:extLst>
              <a:ext uri="{FF2B5EF4-FFF2-40B4-BE49-F238E27FC236}">
                <a16:creationId xmlns:a16="http://schemas.microsoft.com/office/drawing/2014/main" id="{4497C319-EF09-A52D-5028-0911ABFBF0A6}"/>
              </a:ext>
            </a:extLst>
          </p:cNvPr>
          <p:cNvSpPr>
            <a:spLocks noGrp="1"/>
          </p:cNvSpPr>
          <p:nvPr>
            <p:ph type="subTitle" idx="1" hasCustomPrompt="1"/>
          </p:nvPr>
        </p:nvSpPr>
        <p:spPr>
          <a:xfrm>
            <a:off x="1238250" y="3602038"/>
            <a:ext cx="7429500" cy="1655762"/>
          </a:xfrm>
          <a:prstGeom prst="rect">
            <a:avLst/>
          </a:prstGeom>
        </p:spPr>
        <p:txBody>
          <a:bodyPr/>
          <a:lstStyle>
            <a:lvl1pPr marL="0" indent="0" algn="ctr">
              <a:buNone/>
              <a:defRPr sz="2400">
                <a:latin typeface="Meiryo UI" panose="020B0604030504040204" pitchFamily="50" charset="-128"/>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en-US"/>
              <a:t>Click to edit Master subtitle style</a:t>
            </a:r>
          </a:p>
        </p:txBody>
      </p:sp>
    </p:spTree>
    <p:extLst>
      <p:ext uri="{BB962C8B-B14F-4D97-AF65-F5344CB8AC3E}">
        <p14:creationId xmlns:p14="http://schemas.microsoft.com/office/powerpoint/2010/main" val="34476253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1_タイトル／キーメッセージ箇条書き">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2114456143"/>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1-1]</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180969" indent="-180969">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 16pt, Text Grey/ </a:t>
            </a:r>
            <a:r>
              <a:rPr kumimoji="1" lang="ja-JP" altLang="en-US"/>
              <a:t>箇条書きで</a:t>
            </a:r>
            <a:r>
              <a:rPr kumimoji="1" lang="en-US" altLang="ja-JP"/>
              <a:t>1</a:t>
            </a:r>
            <a:r>
              <a:rPr kumimoji="1" lang="ja-JP" altLang="en-US"/>
              <a:t>文✕</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4551299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2_タイトル／キーメッセージ箇条書き＆箇条書きオブジェクト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2100478887"/>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1-2] 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180969" indent="-180969">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marL="180969" marR="0" lvl="0" indent="-180969" algn="l" defTabSz="287992" rtl="0" eaLnBrk="1" fontAlgn="base" latinLnBrk="0" hangingPunct="1">
              <a:lnSpc>
                <a:spcPct val="100000"/>
              </a:lnSpc>
              <a:spcBef>
                <a:spcPct val="20000"/>
              </a:spcBef>
              <a:spcAft>
                <a:spcPct val="0"/>
              </a:spcAft>
              <a:buClr>
                <a:schemeClr val="accent1"/>
              </a:buClr>
              <a:buSzTx/>
              <a:buFont typeface="Arial" panose="020B0604020202020204" pitchFamily="34" charset="0"/>
              <a:buChar char="•"/>
              <a:tabLst/>
              <a:defRPr/>
            </a:pPr>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箇条書きで</a:t>
            </a:r>
            <a:r>
              <a:rPr kumimoji="1" lang="en-US" altLang="ja-JP"/>
              <a:t>1</a:t>
            </a:r>
            <a:r>
              <a:rPr kumimoji="1" lang="ja-JP" altLang="en-US"/>
              <a:t>文✕</a:t>
            </a:r>
            <a:r>
              <a:rPr kumimoji="1" lang="en-US" altLang="ja-JP"/>
              <a:t>2</a:t>
            </a:r>
            <a:r>
              <a:rPr kumimoji="1" lang="ja-JP" altLang="en-US"/>
              <a:t>行で書く場合に使用。位置、サイズともに変更禁止。</a:t>
            </a:r>
          </a:p>
        </p:txBody>
      </p:sp>
      <p:sp>
        <p:nvSpPr>
          <p:cNvPr id="3" name="コンテンツ プレースホルダー 18">
            <a:extLst>
              <a:ext uri="{FF2B5EF4-FFF2-40B4-BE49-F238E27FC236}">
                <a16:creationId xmlns:a16="http://schemas.microsoft.com/office/drawing/2014/main" id="{9D2D0CF0-F015-8346-AA37-6735F3E98FBB}"/>
              </a:ext>
            </a:extLst>
          </p:cNvPr>
          <p:cNvSpPr>
            <a:spLocks noGrp="1"/>
          </p:cNvSpPr>
          <p:nvPr>
            <p:ph sz="quarter" idx="11" hasCustomPrompt="1"/>
          </p:nvPr>
        </p:nvSpPr>
        <p:spPr>
          <a:xfrm>
            <a:off x="301824" y="1932317"/>
            <a:ext cx="9302354" cy="1837426"/>
          </a:xfrm>
          <a:prstGeom prst="rect">
            <a:avLst/>
          </a:prstGeom>
        </p:spPr>
        <p:txBody>
          <a:bodyPr/>
          <a:lstStyle>
            <a:lvl1pPr marL="285742" indent="-285742">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marL="359989" indent="0">
              <a:buClr>
                <a:schemeClr val="accent2"/>
              </a:buClr>
              <a:buFont typeface="Arial" panose="020B0604020202020204" pitchFamily="34" charset="0"/>
              <a:buNone/>
              <a:defRPr/>
            </a:lvl3pPr>
          </a:lstStyle>
          <a:p>
            <a:pPr lvl="0"/>
            <a:r>
              <a:rPr kumimoji="1" lang="en-US" altLang="ja-JP"/>
              <a:t>[</a:t>
            </a:r>
            <a:r>
              <a:rPr kumimoji="1" lang="ja-JP" altLang="en-US"/>
              <a:t>箇条書き記号あり</a:t>
            </a:r>
            <a:r>
              <a:rPr kumimoji="1" lang="en-US" altLang="ja-JP"/>
              <a:t>]</a:t>
            </a:r>
            <a:r>
              <a:rPr kumimoji="1" lang="ja-JP" altLang="en-US"/>
              <a:t> </a:t>
            </a:r>
            <a:r>
              <a:rPr kumimoji="1" lang="en-US" altLang="ja-JP"/>
              <a:t>16pt, Text Grey/ </a:t>
            </a:r>
            <a:r>
              <a:rPr kumimoji="1" lang="ja-JP" altLang="en-US"/>
              <a:t>箇条書きでコンテンツを書きたいときに使用。位置、サイズ変更可。</a:t>
            </a:r>
            <a:endParaRPr kumimoji="1" lang="en-US" altLang="ja-JP"/>
          </a:p>
        </p:txBody>
      </p:sp>
    </p:spTree>
    <p:extLst>
      <p:ext uri="{BB962C8B-B14F-4D97-AF65-F5344CB8AC3E}">
        <p14:creationId xmlns:p14="http://schemas.microsoft.com/office/powerpoint/2010/main" val="3252111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1_タイトル／キーメッセージ2行版">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2343963498"/>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2-1]</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 16pt, Text Grey/ </a:t>
            </a:r>
            <a:r>
              <a:rPr kumimoji="1" lang="ja-JP" altLang="en-US"/>
              <a:t>箇条書きではなく</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11343435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2_タイトル／キーメッセージ＆箇条書きオブジェクト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1749562571"/>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2-2]</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箇条書きではなく</a:t>
            </a:r>
            <a:r>
              <a:rPr kumimoji="1" lang="en-US" altLang="ja-JP"/>
              <a:t>2</a:t>
            </a:r>
            <a:r>
              <a:rPr kumimoji="1" lang="ja-JP" altLang="en-US"/>
              <a:t>行で書く場合に使用。位置、サイズともに変更禁止。</a:t>
            </a:r>
          </a:p>
        </p:txBody>
      </p:sp>
      <p:sp>
        <p:nvSpPr>
          <p:cNvPr id="3" name="コンテンツ プレースホルダー 18">
            <a:extLst>
              <a:ext uri="{FF2B5EF4-FFF2-40B4-BE49-F238E27FC236}">
                <a16:creationId xmlns:a16="http://schemas.microsoft.com/office/drawing/2014/main" id="{6BD9BE99-52DD-B498-3FBA-E927F57E4833}"/>
              </a:ext>
            </a:extLst>
          </p:cNvPr>
          <p:cNvSpPr>
            <a:spLocks noGrp="1"/>
          </p:cNvSpPr>
          <p:nvPr>
            <p:ph sz="quarter" idx="11" hasCustomPrompt="1"/>
          </p:nvPr>
        </p:nvSpPr>
        <p:spPr>
          <a:xfrm>
            <a:off x="301824" y="1932317"/>
            <a:ext cx="9302354" cy="1837426"/>
          </a:xfrm>
          <a:prstGeom prst="rect">
            <a:avLst/>
          </a:prstGeom>
        </p:spPr>
        <p:txBody>
          <a:bodyPr/>
          <a:lstStyle>
            <a:lvl1pPr marL="285742" indent="-285742">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marL="359989" indent="0">
              <a:buClr>
                <a:schemeClr val="accent2"/>
              </a:buClr>
              <a:buFont typeface="Arial" panose="020B0604020202020204" pitchFamily="34" charset="0"/>
              <a:buNone/>
              <a:defRPr/>
            </a:lvl3pPr>
          </a:lstStyle>
          <a:p>
            <a:pPr lvl="0"/>
            <a:r>
              <a:rPr kumimoji="1" lang="en-US" altLang="ja-JP"/>
              <a:t>[</a:t>
            </a:r>
            <a:r>
              <a:rPr kumimoji="1" lang="ja-JP" altLang="en-US"/>
              <a:t>箇条書き記号あり</a:t>
            </a:r>
            <a:r>
              <a:rPr kumimoji="1" lang="en-US" altLang="ja-JP"/>
              <a:t>]</a:t>
            </a:r>
            <a:r>
              <a:rPr kumimoji="1" lang="ja-JP" altLang="en-US"/>
              <a:t> </a:t>
            </a:r>
            <a:r>
              <a:rPr kumimoji="1" lang="en-US" altLang="ja-JP"/>
              <a:t>16pt, Text Grey/ </a:t>
            </a:r>
            <a:r>
              <a:rPr kumimoji="1" lang="ja-JP" altLang="en-US"/>
              <a:t>箇条書きでコンテンツを書きたいときに使用。位置、サイズ変更可。</a:t>
            </a:r>
            <a:endParaRPr kumimoji="1" lang="en-US" altLang="ja-JP"/>
          </a:p>
        </p:txBody>
      </p:sp>
    </p:spTree>
    <p:extLst>
      <p:ext uri="{BB962C8B-B14F-4D97-AF65-F5344CB8AC3E}">
        <p14:creationId xmlns:p14="http://schemas.microsoft.com/office/powerpoint/2010/main" val="2515537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EE90E7C7-4BF7-3596-6DE4-33E8A2AB33BF}"/>
              </a:ext>
            </a:extLst>
          </p:cNvPr>
          <p:cNvGraphicFramePr>
            <a:graphicFrameLocks/>
          </p:cNvGraphicFramePr>
          <p:nvPr userDrawn="1">
            <p:custDataLst>
              <p:tags r:id="rId1"/>
            </p:custDataLst>
            <p:extLst>
              <p:ext uri="{D42A27DB-BD31-4B8C-83A1-F6EECF244321}">
                <p14:modId xmlns:p14="http://schemas.microsoft.com/office/powerpoint/2010/main" val="21760341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0" imgH="400" progId="TCLayout.ActiveDocument.1">
                  <p:embed/>
                </p:oleObj>
              </mc:Choice>
              <mc:Fallback>
                <p:oleObj name="think-cellスライド" r:id="rId3" imgW="400" imgH="400" progId="TCLayout.ActiveDocument.1">
                  <p:embed/>
                  <p:pic>
                    <p:nvPicPr>
                      <p:cNvPr id="4" name="think-cell data - do not delete" hidden="1">
                        <a:extLst>
                          <a:ext uri="{FF2B5EF4-FFF2-40B4-BE49-F238E27FC236}">
                            <a16:creationId xmlns:a16="http://schemas.microsoft.com/office/drawing/2014/main" id="{EE90E7C7-4BF7-3596-6DE4-33E8A2AB33B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E282E2B-4995-6D1B-A2A5-90CEF462D238}"/>
              </a:ext>
            </a:extLst>
          </p:cNvPr>
          <p:cNvSpPr>
            <a:spLocks noGrp="1"/>
          </p:cNvSpPr>
          <p:nvPr>
            <p:ph type="ctrTitle" hasCustomPrompt="1"/>
          </p:nvPr>
        </p:nvSpPr>
        <p:spPr>
          <a:xfrm>
            <a:off x="1238250" y="1122363"/>
            <a:ext cx="7429500" cy="2387600"/>
          </a:xfrm>
          <a:prstGeom prst="rect">
            <a:avLst/>
          </a:prstGeom>
        </p:spPr>
        <p:txBody>
          <a:bodyPr vert="horz" rIns="91440" anchor="b"/>
          <a:lstStyle>
            <a:lvl1pPr algn="ctr">
              <a:defRPr sz="6000">
                <a:latin typeface="Meiryo UI" panose="020B0604030504040204" pitchFamily="50" charset="-128"/>
                <a:ea typeface="Meiryo UI" panose="020B0604030504040204" pitchFamily="50" charset="-128"/>
              </a:defRPr>
            </a:lvl1pPr>
          </a:lstStyle>
          <a:p>
            <a:r>
              <a:rPr kumimoji="1" lang="en-US"/>
              <a:t>Click to edit Master title style</a:t>
            </a:r>
          </a:p>
        </p:txBody>
      </p:sp>
      <p:sp>
        <p:nvSpPr>
          <p:cNvPr id="3" name="Subtitle 2">
            <a:extLst>
              <a:ext uri="{FF2B5EF4-FFF2-40B4-BE49-F238E27FC236}">
                <a16:creationId xmlns:a16="http://schemas.microsoft.com/office/drawing/2014/main" id="{65F4CCBF-6CA5-58C8-3548-A65A6C985109}"/>
              </a:ext>
            </a:extLst>
          </p:cNvPr>
          <p:cNvSpPr>
            <a:spLocks noGrp="1"/>
          </p:cNvSpPr>
          <p:nvPr>
            <p:ph type="subTitle" idx="1" hasCustomPrompt="1"/>
          </p:nvPr>
        </p:nvSpPr>
        <p:spPr>
          <a:xfrm>
            <a:off x="1238250" y="3602038"/>
            <a:ext cx="7429500" cy="1655762"/>
          </a:xfrm>
          <a:prstGeom prst="rect">
            <a:avLst/>
          </a:prstGeom>
        </p:spPr>
        <p:txBody>
          <a:bodyPr/>
          <a:lstStyle>
            <a:lvl1pPr marL="0" indent="0" algn="ctr">
              <a:buNone/>
              <a:defRPr sz="2400">
                <a:latin typeface="Meiryo UI" panose="020B0604030504040204" pitchFamily="50" charset="-128"/>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en-US"/>
              <a:t>Click to edit Master subtitle style</a:t>
            </a:r>
          </a:p>
        </p:txBody>
      </p:sp>
    </p:spTree>
    <p:extLst>
      <p:ext uri="{BB962C8B-B14F-4D97-AF65-F5344CB8AC3E}">
        <p14:creationId xmlns:p14="http://schemas.microsoft.com/office/powerpoint/2010/main" val="6543605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3_タイトル／キーメッセージ2行版">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452517913"/>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2-3]</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箇条書きではなく</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17228708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1_キーメッセージ大_サブメッセージなし">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288756182"/>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4" y="352781"/>
            <a:ext cx="6435000" cy="190800"/>
          </a:xfrm>
          <a:prstGeom prst="rect">
            <a:avLst/>
          </a:prstGeom>
        </p:spPr>
        <p:txBody>
          <a:bodyPr vert="horz" lIns="0" rIns="0" anchor="ctr"/>
          <a:lstStyle>
            <a:lvl1pPr>
              <a:defRPr sz="14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3-1] 14pt,</a:t>
            </a:r>
            <a:r>
              <a:rPr kumimoji="1" lang="ja-JP" altLang="en-US"/>
              <a:t> </a:t>
            </a:r>
            <a:r>
              <a:rPr kumimoji="1" lang="en-US" altLang="ja-JP"/>
              <a:t>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275" y="609987"/>
            <a:ext cx="9302354" cy="565200"/>
          </a:xfrm>
          <a:prstGeom prst="rect">
            <a:avLst/>
          </a:prstGeom>
        </p:spPr>
        <p:txBody>
          <a:bodyPr lIns="0" tIns="36000" rIns="0" bIns="36000" anchor="ctr" anchorCtr="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位置、サイズともに変更禁止。キーメッセージを強調し、箇条書きではなく</a:t>
            </a:r>
            <a:r>
              <a:rPr kumimoji="1" lang="en-US" altLang="ja-JP"/>
              <a:t>2</a:t>
            </a:r>
            <a:r>
              <a:rPr kumimoji="1" lang="ja-JP" altLang="en-US"/>
              <a:t>行で書く場合に使用。</a:t>
            </a:r>
            <a:r>
              <a:rPr kumimoji="1" lang="en-US" altLang="ja-JP"/>
              <a:t> </a:t>
            </a:r>
            <a:endParaRPr kumimoji="1" lang="ja-JP" altLang="en-US"/>
          </a:p>
        </p:txBody>
      </p:sp>
      <p:sp>
        <p:nvSpPr>
          <p:cNvPr id="4" name="テキスト プレースホルダー 3">
            <a:extLst>
              <a:ext uri="{FF2B5EF4-FFF2-40B4-BE49-F238E27FC236}">
                <a16:creationId xmlns:a16="http://schemas.microsoft.com/office/drawing/2014/main" id="{494E7781-8E87-B3DE-7475-EA302E395B3B}"/>
              </a:ext>
            </a:extLst>
          </p:cNvPr>
          <p:cNvSpPr>
            <a:spLocks noGrp="1"/>
          </p:cNvSpPr>
          <p:nvPr>
            <p:ph type="body" sz="quarter" idx="12" hasCustomPrompt="1"/>
          </p:nvPr>
        </p:nvSpPr>
        <p:spPr>
          <a:xfrm>
            <a:off x="301276" y="1282204"/>
            <a:ext cx="6435001" cy="329084"/>
          </a:xfrm>
          <a:prstGeom prst="rect">
            <a:avLst/>
          </a:prstGeom>
        </p:spPr>
        <p:txBody>
          <a:bodyPr lIns="0" rIns="0"/>
          <a:lstStyle>
            <a:lvl1pPr>
              <a:defRPr sz="1400" b="1"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コンテンツタイトル</a:t>
            </a:r>
            <a:r>
              <a:rPr kumimoji="1" lang="en-US" altLang="ja-JP"/>
              <a:t>]</a:t>
            </a:r>
            <a:r>
              <a:rPr kumimoji="1" lang="ja-JP" altLang="en-US"/>
              <a:t> </a:t>
            </a:r>
            <a:r>
              <a:rPr kumimoji="1" lang="en-US" altLang="ja-JP"/>
              <a:t>14pt, Future Blue/</a:t>
            </a:r>
            <a:r>
              <a:rPr kumimoji="1" lang="ja-JP" altLang="en-US"/>
              <a:t> 位置、サイズ変更禁止</a:t>
            </a:r>
          </a:p>
        </p:txBody>
      </p:sp>
    </p:spTree>
    <p:extLst>
      <p:ext uri="{BB962C8B-B14F-4D97-AF65-F5344CB8AC3E}">
        <p14:creationId xmlns:p14="http://schemas.microsoft.com/office/powerpoint/2010/main" val="30539638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2_キーメッセージ大_サブメッセージ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2056172507"/>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4" y="352781"/>
            <a:ext cx="6435000" cy="190800"/>
          </a:xfrm>
          <a:prstGeom prst="rect">
            <a:avLst/>
          </a:prstGeom>
        </p:spPr>
        <p:txBody>
          <a:bodyPr vert="horz" lIns="0" rIns="0" anchor="ctr"/>
          <a:lstStyle>
            <a:lvl1pPr>
              <a:defRPr sz="14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3-2]</a:t>
            </a:r>
            <a:r>
              <a:rPr kumimoji="1" lang="ja-JP" altLang="en-US"/>
              <a:t> </a:t>
            </a:r>
            <a:r>
              <a:rPr kumimoji="1" lang="en-US" altLang="ja-JP"/>
              <a:t>14pt,</a:t>
            </a:r>
            <a:r>
              <a:rPr kumimoji="1" lang="ja-JP" altLang="en-US"/>
              <a:t> </a:t>
            </a:r>
            <a:r>
              <a:rPr kumimoji="1" lang="en-US" altLang="ja-JP"/>
              <a:t>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275" y="609987"/>
            <a:ext cx="9302354" cy="565200"/>
          </a:xfrm>
          <a:prstGeom prst="rect">
            <a:avLst/>
          </a:prstGeom>
        </p:spPr>
        <p:txBody>
          <a:bodyPr lIns="0" tIns="36000" rIns="0" bIns="36000" anchor="ctr" anchorCtr="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位置、サイズともに変更禁止。キーメッセージを強調し、箇条書きではなく</a:t>
            </a:r>
            <a:r>
              <a:rPr kumimoji="1" lang="en-US" altLang="ja-JP"/>
              <a:t>2</a:t>
            </a:r>
            <a:r>
              <a:rPr kumimoji="1" lang="ja-JP" altLang="en-US"/>
              <a:t>行で書く場合に使用。</a:t>
            </a:r>
            <a:r>
              <a:rPr kumimoji="1" lang="en-US" altLang="ja-JP"/>
              <a:t> </a:t>
            </a:r>
            <a:endParaRPr kumimoji="1" lang="ja-JP" altLang="en-US"/>
          </a:p>
        </p:txBody>
      </p:sp>
      <p:sp>
        <p:nvSpPr>
          <p:cNvPr id="19" name="コンテンツ プレースホルダー 18">
            <a:extLst>
              <a:ext uri="{FF2B5EF4-FFF2-40B4-BE49-F238E27FC236}">
                <a16:creationId xmlns:a16="http://schemas.microsoft.com/office/drawing/2014/main" id="{1016124B-0876-D997-5CCF-68F82C295848}"/>
              </a:ext>
            </a:extLst>
          </p:cNvPr>
          <p:cNvSpPr>
            <a:spLocks noGrp="1"/>
          </p:cNvSpPr>
          <p:nvPr>
            <p:ph sz="quarter" idx="11" hasCustomPrompt="1"/>
          </p:nvPr>
        </p:nvSpPr>
        <p:spPr>
          <a:xfrm>
            <a:off x="301275" y="1663049"/>
            <a:ext cx="9302354" cy="711844"/>
          </a:xfrm>
          <a:prstGeom prst="rect">
            <a:avLst/>
          </a:prstGeom>
        </p:spPr>
        <p:txBody>
          <a:bodyPr/>
          <a:lstStyle>
            <a:lvl1pPr marL="285742" indent="-285742">
              <a:buClr>
                <a:schemeClr val="accent2"/>
              </a:buClr>
              <a:buFont typeface="Wingdings" panose="05000000000000000000" pitchFamily="2" charset="2"/>
              <a:buChar char="n"/>
              <a:defRPr sz="14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a:defRPr sz="14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3pPr>
          </a:lstStyle>
          <a:p>
            <a:pPr lvl="0"/>
            <a:r>
              <a:rPr kumimoji="1" lang="en-US" altLang="ja-JP"/>
              <a:t>[</a:t>
            </a:r>
            <a:r>
              <a:rPr kumimoji="1" lang="ja-JP" altLang="en-US"/>
              <a:t>サブメッセージ</a:t>
            </a:r>
            <a:r>
              <a:rPr kumimoji="1" lang="en-US" altLang="ja-JP"/>
              <a:t>]</a:t>
            </a:r>
            <a:r>
              <a:rPr kumimoji="1" lang="ja-JP" altLang="en-US"/>
              <a:t> </a:t>
            </a:r>
            <a:r>
              <a:rPr kumimoji="1" lang="en-US" altLang="ja-JP"/>
              <a:t>14pt, Text Grey</a:t>
            </a:r>
            <a:endParaRPr kumimoji="1" lang="ja-JP" altLang="en-US"/>
          </a:p>
          <a:p>
            <a:pPr lvl="2"/>
            <a:r>
              <a:rPr kumimoji="1" lang="ja-JP" altLang="en-US"/>
              <a:t>第 </a:t>
            </a:r>
            <a:r>
              <a:rPr kumimoji="1" lang="en-US" altLang="ja-JP"/>
              <a:t>2 </a:t>
            </a:r>
            <a:r>
              <a:rPr kumimoji="1" lang="ja-JP" altLang="en-US"/>
              <a:t>レベル</a:t>
            </a:r>
          </a:p>
        </p:txBody>
      </p:sp>
      <p:sp>
        <p:nvSpPr>
          <p:cNvPr id="4" name="テキスト プレースホルダー 3">
            <a:extLst>
              <a:ext uri="{FF2B5EF4-FFF2-40B4-BE49-F238E27FC236}">
                <a16:creationId xmlns:a16="http://schemas.microsoft.com/office/drawing/2014/main" id="{494E7781-8E87-B3DE-7475-EA302E395B3B}"/>
              </a:ext>
            </a:extLst>
          </p:cNvPr>
          <p:cNvSpPr>
            <a:spLocks noGrp="1"/>
          </p:cNvSpPr>
          <p:nvPr>
            <p:ph type="body" sz="quarter" idx="12" hasCustomPrompt="1"/>
          </p:nvPr>
        </p:nvSpPr>
        <p:spPr>
          <a:xfrm>
            <a:off x="301274" y="1282204"/>
            <a:ext cx="6435000" cy="329084"/>
          </a:xfrm>
          <a:prstGeom prst="rect">
            <a:avLst/>
          </a:prstGeom>
        </p:spPr>
        <p:txBody>
          <a:bodyPr lIns="0" rIns="0"/>
          <a:lstStyle>
            <a:lvl1pPr>
              <a:defRPr sz="1400" b="1"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コンテンツタイトル</a:t>
            </a:r>
            <a:r>
              <a:rPr kumimoji="1" lang="en-US" altLang="ja-JP"/>
              <a:t>]</a:t>
            </a:r>
            <a:r>
              <a:rPr kumimoji="1" lang="ja-JP" altLang="en-US"/>
              <a:t> </a:t>
            </a:r>
            <a:r>
              <a:rPr kumimoji="1" lang="en-US" altLang="ja-JP"/>
              <a:t>14pt, Future Blue/</a:t>
            </a:r>
            <a:r>
              <a:rPr kumimoji="1" lang="ja-JP" altLang="en-US"/>
              <a:t> 位置、サイズ変更禁止</a:t>
            </a:r>
          </a:p>
        </p:txBody>
      </p:sp>
    </p:spTree>
    <p:extLst>
      <p:ext uri="{BB962C8B-B14F-4D97-AF65-F5344CB8AC3E}">
        <p14:creationId xmlns:p14="http://schemas.microsoft.com/office/powerpoint/2010/main" val="40999550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タイトルのみ、24pt">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FBFBCF41-7D76-95BD-92C8-EADF5A9D2809}"/>
              </a:ext>
            </a:extLst>
          </p:cNvPr>
          <p:cNvGraphicFramePr>
            <a:graphicFrameLocks/>
          </p:cNvGraphicFramePr>
          <p:nvPr userDrawn="1">
            <p:custDataLst>
              <p:tags r:id="rId1"/>
            </p:custDataLst>
            <p:extLst>
              <p:ext uri="{D42A27DB-BD31-4B8C-83A1-F6EECF244321}">
                <p14:modId xmlns:p14="http://schemas.microsoft.com/office/powerpoint/2010/main" val="2595948392"/>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FBFBCF41-7D76-95BD-92C8-EADF5A9D2809}"/>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3" name="タイトル 2">
            <a:extLst>
              <a:ext uri="{FF2B5EF4-FFF2-40B4-BE49-F238E27FC236}">
                <a16:creationId xmlns:a16="http://schemas.microsoft.com/office/drawing/2014/main" id="{6F93A895-EE74-DAD8-69BF-13AF32E33733}"/>
              </a:ext>
            </a:extLst>
          </p:cNvPr>
          <p:cNvSpPr>
            <a:spLocks noGrp="1"/>
          </p:cNvSpPr>
          <p:nvPr>
            <p:ph type="title" hasCustomPrompt="1"/>
          </p:nvPr>
        </p:nvSpPr>
        <p:spPr>
          <a:xfrm>
            <a:off x="301275" y="333375"/>
            <a:ext cx="9302902" cy="412538"/>
          </a:xfrm>
          <a:prstGeom prst="rect">
            <a:avLst/>
          </a:prstGeom>
        </p:spPr>
        <p:txBody>
          <a:bodyPr vert="horz" rIns="91440" anchor="ctr"/>
          <a:lstStyle>
            <a:lvl1pPr>
              <a:defRPr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4]</a:t>
            </a:r>
            <a:r>
              <a:rPr kumimoji="1" lang="ja-JP" altLang="en-US"/>
              <a:t> </a:t>
            </a:r>
            <a:r>
              <a:rPr kumimoji="1" lang="en-US" altLang="ja-JP"/>
              <a:t>20pt, Future Blue/ </a:t>
            </a:r>
            <a:r>
              <a:rPr kumimoji="1" lang="ja-JP" altLang="en-US"/>
              <a:t>位置、サイズ変更禁止</a:t>
            </a:r>
          </a:p>
        </p:txBody>
      </p:sp>
    </p:spTree>
    <p:extLst>
      <p:ext uri="{BB962C8B-B14F-4D97-AF65-F5344CB8AC3E}">
        <p14:creationId xmlns:p14="http://schemas.microsoft.com/office/powerpoint/2010/main" val="16319608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タイトルのみ、36pt、プレゼン用">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FBFBCF41-7D76-95BD-92C8-EADF5A9D2809}"/>
              </a:ext>
            </a:extLst>
          </p:cNvPr>
          <p:cNvGraphicFramePr>
            <a:graphicFrameLocks/>
          </p:cNvGraphicFramePr>
          <p:nvPr userDrawn="1">
            <p:custDataLst>
              <p:tags r:id="rId1"/>
            </p:custDataLst>
            <p:extLst>
              <p:ext uri="{D42A27DB-BD31-4B8C-83A1-F6EECF244321}">
                <p14:modId xmlns:p14="http://schemas.microsoft.com/office/powerpoint/2010/main" val="1863070008"/>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FBFBCF41-7D76-95BD-92C8-EADF5A9D2809}"/>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3" name="タイトル 2">
            <a:extLst>
              <a:ext uri="{FF2B5EF4-FFF2-40B4-BE49-F238E27FC236}">
                <a16:creationId xmlns:a16="http://schemas.microsoft.com/office/drawing/2014/main" id="{6F93A895-EE74-DAD8-69BF-13AF32E33733}"/>
              </a:ext>
            </a:extLst>
          </p:cNvPr>
          <p:cNvSpPr>
            <a:spLocks noGrp="1"/>
          </p:cNvSpPr>
          <p:nvPr>
            <p:ph type="title" hasCustomPrompt="1"/>
          </p:nvPr>
        </p:nvSpPr>
        <p:spPr>
          <a:xfrm>
            <a:off x="301275" y="360000"/>
            <a:ext cx="9302902" cy="504000"/>
          </a:xfrm>
          <a:prstGeom prst="rect">
            <a:avLst/>
          </a:prstGeom>
        </p:spPr>
        <p:txBody>
          <a:bodyPr vert="horz" rIns="91440" anchor="b"/>
          <a:lstStyle>
            <a:lvl1pPr>
              <a:defRPr sz="36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5]</a:t>
            </a:r>
            <a:r>
              <a:rPr kumimoji="1" lang="ja-JP" altLang="en-US"/>
              <a:t> </a:t>
            </a:r>
            <a:r>
              <a:rPr kumimoji="1" lang="en-US" altLang="ja-JP"/>
              <a:t>36pt, </a:t>
            </a:r>
            <a:r>
              <a:rPr kumimoji="1" lang="ja-JP" altLang="en-US"/>
              <a:t>位置、サイズ変更禁止</a:t>
            </a:r>
          </a:p>
        </p:txBody>
      </p:sp>
    </p:spTree>
    <p:extLst>
      <p:ext uri="{BB962C8B-B14F-4D97-AF65-F5344CB8AC3E}">
        <p14:creationId xmlns:p14="http://schemas.microsoft.com/office/powerpoint/2010/main" val="26072056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無地（フッター有）">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0E19443-EE50-4E82-2213-9471F21DD066}"/>
              </a:ext>
            </a:extLst>
          </p:cNvPr>
          <p:cNvGraphicFramePr>
            <a:graphicFrameLocks/>
          </p:cNvGraphicFramePr>
          <p:nvPr userDrawn="1">
            <p:custDataLst>
              <p:tags r:id="rId1"/>
            </p:custDataLst>
            <p:extLst>
              <p:ext uri="{D42A27DB-BD31-4B8C-83A1-F6EECF244321}">
                <p14:modId xmlns:p14="http://schemas.microsoft.com/office/powerpoint/2010/main" val="1043083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0" imgH="400" progId="TCLayout.ActiveDocument.1">
                  <p:embed/>
                </p:oleObj>
              </mc:Choice>
              <mc:Fallback>
                <p:oleObj name="think-cellスライド" r:id="rId3" imgW="400" imgH="400" progId="TCLayout.ActiveDocument.1">
                  <p:embed/>
                  <p:pic>
                    <p:nvPicPr>
                      <p:cNvPr id="3" name="think-cell data - do not delete" hidden="1">
                        <a:extLst>
                          <a:ext uri="{FF2B5EF4-FFF2-40B4-BE49-F238E27FC236}">
                            <a16:creationId xmlns:a16="http://schemas.microsoft.com/office/drawing/2014/main" id="{C0E19443-EE50-4E82-2213-9471F21DD066}"/>
                          </a:ext>
                        </a:extLst>
                      </p:cNvPr>
                      <p:cNvPicPr/>
                      <p:nvPr/>
                    </p:nvPicPr>
                    <p:blipFill>
                      <a:blip/>
                      <a:stretch>
                        <a:fillRect/>
                      </a:stretch>
                    </p:blipFill>
                    <p:spPr>
                      <a:xfrm>
                        <a:off x="1588" y="1588"/>
                        <a:ext cx="1588" cy="1588"/>
                      </a:xfrm>
                      <a:prstGeom prst="rect">
                        <a:avLst/>
                      </a:prstGeom>
                    </p:spPr>
                  </p:pic>
                </p:oleObj>
              </mc:Fallback>
            </mc:AlternateContent>
          </a:graphicData>
        </a:graphic>
      </p:graphicFrame>
      <p:sp>
        <p:nvSpPr>
          <p:cNvPr id="2" name="テキスト ボックス 1">
            <a:extLst>
              <a:ext uri="{FF2B5EF4-FFF2-40B4-BE49-F238E27FC236}">
                <a16:creationId xmlns:a16="http://schemas.microsoft.com/office/drawing/2014/main" id="{E21C562A-25AB-8415-C9E5-F862FADD5F01}"/>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Tree>
    <p:extLst>
      <p:ext uri="{BB962C8B-B14F-4D97-AF65-F5344CB8AC3E}">
        <p14:creationId xmlns:p14="http://schemas.microsoft.com/office/powerpoint/2010/main" val="4333066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裏表紙_白ベース">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16D4F93-EDA1-D584-C883-AAF760B78736}"/>
              </a:ext>
            </a:extLst>
          </p:cNvPr>
          <p:cNvGraphicFramePr>
            <a:graphicFrameLocks/>
          </p:cNvGraphicFramePr>
          <p:nvPr userDrawn="1">
            <p:custDataLst>
              <p:tags r:id="rId1"/>
            </p:custDataLst>
            <p:extLst>
              <p:ext uri="{D42A27DB-BD31-4B8C-83A1-F6EECF244321}">
                <p14:modId xmlns:p14="http://schemas.microsoft.com/office/powerpoint/2010/main" val="37604067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0" imgH="400" progId="TCLayout.ActiveDocument.1">
                  <p:embed/>
                </p:oleObj>
              </mc:Choice>
              <mc:Fallback>
                <p:oleObj name="think-cellスライド" r:id="rId3" imgW="400" imgH="400" progId="TCLayout.ActiveDocument.1">
                  <p:embed/>
                  <p:pic>
                    <p:nvPicPr>
                      <p:cNvPr id="2" name="think-cell data - do not delete" hidden="1">
                        <a:extLst>
                          <a:ext uri="{FF2B5EF4-FFF2-40B4-BE49-F238E27FC236}">
                            <a16:creationId xmlns:a16="http://schemas.microsoft.com/office/drawing/2014/main" id="{216D4F93-EDA1-D584-C883-AAF760B7873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6" name="図 5" descr="グラフィカル ユーザー インターフェイス, テキスト&#10;&#10;AI 生成コンテンツは誤りを含む可能性があります。">
            <a:extLst>
              <a:ext uri="{FF2B5EF4-FFF2-40B4-BE49-F238E27FC236}">
                <a16:creationId xmlns:a16="http://schemas.microsoft.com/office/drawing/2014/main" id="{9BEA91F0-3824-E539-8306-13FB104ECB2B}"/>
              </a:ext>
            </a:extLst>
          </p:cNvPr>
          <p:cNvPicPr>
            <a:picLocks noChangeAspect="1"/>
          </p:cNvPicPr>
          <p:nvPr userDrawn="1"/>
        </p:nvPicPr>
        <p:blipFill>
          <a:blip r:embed="rId5"/>
          <a:stretch>
            <a:fillRect/>
          </a:stretch>
        </p:blipFill>
        <p:spPr>
          <a:xfrm>
            <a:off x="1409679" y="2820600"/>
            <a:ext cx="7086642" cy="1216800"/>
          </a:xfrm>
          <a:prstGeom prst="rect">
            <a:avLst/>
          </a:prstGeom>
        </p:spPr>
      </p:pic>
    </p:spTree>
    <p:extLst>
      <p:ext uri="{BB962C8B-B14F-4D97-AF65-F5344CB8AC3E}">
        <p14:creationId xmlns:p14="http://schemas.microsoft.com/office/powerpoint/2010/main" val="15218689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イノベーションカーブ一部_ホワイトバック">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D115665A-FB99-81AD-25AD-BF0AF7E0B9CA}"/>
              </a:ext>
            </a:extLst>
          </p:cNvPr>
          <p:cNvGraphicFramePr>
            <a:graphicFrameLocks/>
          </p:cNvGraphicFramePr>
          <p:nvPr userDrawn="1">
            <p:custDataLst>
              <p:tags r:id="rId1"/>
            </p:custDataLst>
            <p:extLst>
              <p:ext uri="{D42A27DB-BD31-4B8C-83A1-F6EECF244321}">
                <p14:modId xmlns:p14="http://schemas.microsoft.com/office/powerpoint/2010/main" val="3752841300"/>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D115665A-FB99-81AD-25AD-BF0AF7E0B9CA}"/>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5" name="テキスト プレースホルダー 6">
            <a:extLst>
              <a:ext uri="{FF2B5EF4-FFF2-40B4-BE49-F238E27FC236}">
                <a16:creationId xmlns:a16="http://schemas.microsoft.com/office/drawing/2014/main" id="{C2C070B2-9499-0BB6-29F4-690002F8C381}"/>
              </a:ext>
            </a:extLst>
          </p:cNvPr>
          <p:cNvSpPr>
            <a:spLocks noGrp="1"/>
          </p:cNvSpPr>
          <p:nvPr>
            <p:ph type="body" sz="quarter" idx="11" hasCustomPrompt="1"/>
          </p:nvPr>
        </p:nvSpPr>
        <p:spPr>
          <a:xfrm>
            <a:off x="310462" y="1284380"/>
            <a:ext cx="7098000" cy="993685"/>
          </a:xfrm>
          <a:prstGeom prst="rect">
            <a:avLst/>
          </a:prstGeom>
        </p:spPr>
        <p:txBody>
          <a:bodyPr lIns="0" tIns="46800" rIns="0" anchor="b"/>
          <a:lstStyle>
            <a:lvl1pPr>
              <a:lnSpc>
                <a:spcPct val="100000"/>
              </a:lnSpc>
              <a:defRPr sz="2000" b="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marL="0" marR="0" lvl="0" indent="0" algn="l" defTabSz="609536" rtl="0" eaLnBrk="1" fontAlgn="base" latinLnBrk="0" hangingPunct="1">
              <a:lnSpc>
                <a:spcPct val="100000"/>
              </a:lnSpc>
              <a:spcBef>
                <a:spcPct val="20000"/>
              </a:spcBef>
              <a:spcAft>
                <a:spcPct val="0"/>
              </a:spcAft>
              <a:buClrTx/>
              <a:buSzTx/>
              <a:buFont typeface="Arial" pitchFamily="34" charset="0"/>
              <a:buNone/>
              <a:tabLst/>
              <a:defRPr/>
            </a:pPr>
            <a:r>
              <a:rPr kumimoji="1" lang="ja-JP" altLang="en-US"/>
              <a:t>〇〇御中</a:t>
            </a:r>
            <a:r>
              <a:rPr kumimoji="1" lang="en-US" altLang="ja-JP"/>
              <a:t>/ 20pt, Text Grey</a:t>
            </a:r>
            <a:endParaRPr kumimoji="1" lang="ja-JP" altLang="en-US"/>
          </a:p>
        </p:txBody>
      </p:sp>
      <p:sp>
        <p:nvSpPr>
          <p:cNvPr id="7" name="テキスト プレースホルダー 10">
            <a:extLst>
              <a:ext uri="{FF2B5EF4-FFF2-40B4-BE49-F238E27FC236}">
                <a16:creationId xmlns:a16="http://schemas.microsoft.com/office/drawing/2014/main" id="{009BF352-2699-13FB-9385-B1041D550802}"/>
              </a:ext>
            </a:extLst>
          </p:cNvPr>
          <p:cNvSpPr>
            <a:spLocks noGrp="1"/>
          </p:cNvSpPr>
          <p:nvPr>
            <p:ph type="body" sz="quarter" idx="13" hasCustomPrompt="1"/>
          </p:nvPr>
        </p:nvSpPr>
        <p:spPr>
          <a:xfrm>
            <a:off x="310049" y="5586891"/>
            <a:ext cx="7098000" cy="734549"/>
          </a:xfrm>
          <a:prstGeom prst="rect">
            <a:avLst/>
          </a:prstGeom>
        </p:spPr>
        <p:txBody>
          <a:bodyPr lIns="0" tIns="46800" rIns="90000" anchor="b"/>
          <a:lstStyle>
            <a:lvl1pPr>
              <a:defRPr sz="18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5pPr marL="2438141" indent="0">
              <a:buNone/>
              <a:defRPr/>
            </a:lvl5pPr>
          </a:lstStyle>
          <a:p>
            <a:pPr lvl="0"/>
            <a:r>
              <a:rPr kumimoji="1" lang="en-US" altLang="ja-JP"/>
              <a:t>[</a:t>
            </a:r>
            <a:r>
              <a:rPr kumimoji="1" lang="ja-JP" altLang="en-US"/>
              <a:t>株式会社</a:t>
            </a:r>
            <a:r>
              <a:rPr kumimoji="1" lang="en-US" altLang="ja-JP"/>
              <a:t>NTT</a:t>
            </a:r>
            <a:r>
              <a:rPr kumimoji="1" lang="ja-JP" altLang="en-US"/>
              <a:t>データ経営研究所 ＆ ユニット名（要改行）</a:t>
            </a:r>
            <a:r>
              <a:rPr kumimoji="1" lang="en-US" altLang="ja-JP"/>
              <a:t>]</a:t>
            </a:r>
            <a:r>
              <a:rPr kumimoji="1" lang="ja-JP" altLang="en-US"/>
              <a:t> </a:t>
            </a:r>
            <a:r>
              <a:rPr kumimoji="1" lang="en-US" altLang="ja-JP"/>
              <a:t>18pt, Text Grey</a:t>
            </a:r>
            <a:endParaRPr kumimoji="1" lang="ja-JP" altLang="en-US"/>
          </a:p>
        </p:txBody>
      </p:sp>
      <p:sp>
        <p:nvSpPr>
          <p:cNvPr id="4" name="タイトル 3">
            <a:extLst>
              <a:ext uri="{FF2B5EF4-FFF2-40B4-BE49-F238E27FC236}">
                <a16:creationId xmlns:a16="http://schemas.microsoft.com/office/drawing/2014/main" id="{A0F147FD-4FF8-A199-C22E-199C5BB74C36}"/>
              </a:ext>
            </a:extLst>
          </p:cNvPr>
          <p:cNvSpPr>
            <a:spLocks noGrp="1"/>
          </p:cNvSpPr>
          <p:nvPr>
            <p:ph type="title" hasCustomPrompt="1"/>
          </p:nvPr>
        </p:nvSpPr>
        <p:spPr>
          <a:xfrm>
            <a:off x="310052" y="2303949"/>
            <a:ext cx="7098000" cy="1546453"/>
          </a:xfrm>
          <a:prstGeom prst="rect">
            <a:avLst/>
          </a:prstGeom>
        </p:spPr>
        <p:txBody>
          <a:bodyPr vert="horz" lIns="0" rIns="91440" anchor="b"/>
          <a:lstStyle>
            <a:lvl1pPr>
              <a:defRPr sz="3200" b="1"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表紙</a:t>
            </a:r>
            <a:r>
              <a:rPr kumimoji="1" lang="en-US" altLang="ja-JP"/>
              <a:t>1] 32pt,</a:t>
            </a:r>
            <a:r>
              <a:rPr kumimoji="1" lang="ja-JP" altLang="en-US"/>
              <a:t> </a:t>
            </a:r>
            <a:r>
              <a:rPr kumimoji="1" lang="en-US" altLang="ja-JP"/>
              <a:t>Future Blue</a:t>
            </a:r>
            <a:endParaRPr kumimoji="1" lang="ja-JP" altLang="en-US"/>
          </a:p>
        </p:txBody>
      </p:sp>
      <p:sp>
        <p:nvSpPr>
          <p:cNvPr id="9" name="テキスト プレースホルダー 8">
            <a:extLst>
              <a:ext uri="{FF2B5EF4-FFF2-40B4-BE49-F238E27FC236}">
                <a16:creationId xmlns:a16="http://schemas.microsoft.com/office/drawing/2014/main" id="{5E8D06C3-A734-78B0-F512-B54CD6456A9A}"/>
              </a:ext>
            </a:extLst>
          </p:cNvPr>
          <p:cNvSpPr>
            <a:spLocks noGrp="1"/>
          </p:cNvSpPr>
          <p:nvPr>
            <p:ph type="body" sz="quarter" idx="14" hasCustomPrompt="1"/>
          </p:nvPr>
        </p:nvSpPr>
        <p:spPr>
          <a:xfrm>
            <a:off x="310048" y="5116834"/>
            <a:ext cx="7098000" cy="456795"/>
          </a:xfrm>
          <a:prstGeom prst="rect">
            <a:avLst/>
          </a:prstGeom>
        </p:spPr>
        <p:txBody>
          <a:bodyPr lIns="0"/>
          <a:lstStyle>
            <a:lvl1pPr>
              <a:defRPr sz="18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20</a:t>
            </a:r>
            <a:r>
              <a:rPr kumimoji="1" lang="ja-JP" altLang="en-US"/>
              <a:t>〇〇年〇月〇日</a:t>
            </a:r>
            <a:r>
              <a:rPr kumimoji="1" lang="en-US" altLang="ja-JP"/>
              <a:t>/ 18pt, Text Grey</a:t>
            </a:r>
            <a:endParaRPr kumimoji="1" lang="ja-JP" altLang="en-US"/>
          </a:p>
        </p:txBody>
      </p:sp>
      <p:sp>
        <p:nvSpPr>
          <p:cNvPr id="6" name="テキスト プレースホルダー 6">
            <a:extLst>
              <a:ext uri="{FF2B5EF4-FFF2-40B4-BE49-F238E27FC236}">
                <a16:creationId xmlns:a16="http://schemas.microsoft.com/office/drawing/2014/main" id="{A12B60C0-4B61-3774-F603-2DAB5B532CDA}"/>
              </a:ext>
            </a:extLst>
          </p:cNvPr>
          <p:cNvSpPr>
            <a:spLocks noGrp="1"/>
          </p:cNvSpPr>
          <p:nvPr>
            <p:ph type="body" sz="quarter" idx="15" hasCustomPrompt="1"/>
          </p:nvPr>
        </p:nvSpPr>
        <p:spPr>
          <a:xfrm>
            <a:off x="310050" y="3863655"/>
            <a:ext cx="7098000" cy="360000"/>
          </a:xfrm>
          <a:prstGeom prst="rect">
            <a:avLst/>
          </a:prstGeom>
        </p:spPr>
        <p:txBody>
          <a:bodyPr lIns="72000" tIns="46800" rIns="0" bIns="0" anchor="ctr"/>
          <a:lstStyle>
            <a:lvl1pPr>
              <a:lnSpc>
                <a:spcPct val="80000"/>
              </a:lnSpc>
              <a:defRPr sz="1800" b="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marL="0" marR="0" lvl="0" indent="0" algn="l" defTabSz="609536" rtl="0" eaLnBrk="1" fontAlgn="base" latinLnBrk="0" hangingPunct="1">
              <a:lnSpc>
                <a:spcPct val="80000"/>
              </a:lnSpc>
              <a:spcBef>
                <a:spcPct val="20000"/>
              </a:spcBef>
              <a:spcAft>
                <a:spcPct val="0"/>
              </a:spcAft>
              <a:buClrTx/>
              <a:buSzTx/>
              <a:buFont typeface="Arial" pitchFamily="34" charset="0"/>
              <a:buNone/>
              <a:tabLst/>
              <a:defRPr/>
            </a:pPr>
            <a:r>
              <a:rPr kumimoji="1" lang="ja-JP" altLang="en-US"/>
              <a:t>サブタイトル</a:t>
            </a:r>
            <a:r>
              <a:rPr kumimoji="1" lang="en-US" altLang="ja-JP"/>
              <a:t>/ 18pt, Text Grey</a:t>
            </a:r>
            <a:endParaRPr kumimoji="1" lang="ja-JP" altLang="en-US"/>
          </a:p>
        </p:txBody>
      </p:sp>
      <p:pic>
        <p:nvPicPr>
          <p:cNvPr id="11" name="Innovation Curve">
            <a:extLst>
              <a:ext uri="{FF2B5EF4-FFF2-40B4-BE49-F238E27FC236}">
                <a16:creationId xmlns:a16="http://schemas.microsoft.com/office/drawing/2014/main" id="{A495656A-9366-1DB2-3997-C48A1DBFF82C}"/>
              </a:ext>
              <a:ext uri="{C183D7F6-B498-43B3-948B-1728B52AA6E4}">
                <adec:decorative xmlns:adec="http://schemas.microsoft.com/office/drawing/2017/decorative" val="1"/>
              </a:ext>
            </a:extLst>
          </p:cNvPr>
          <p:cNvPicPr/>
          <p:nvPr userDrawn="1"/>
        </p:nvPicPr>
        <p:blipFill>
          <a:blip r:embed="rId5" cstate="screen">
            <a:alphaModFix amt="20000"/>
            <a:extLst>
              <a:ext uri="{28A0092B-C50C-407E-A947-70E740481C1C}">
                <a14:useLocalDpi xmlns:a14="http://schemas.microsoft.com/office/drawing/2010/main"/>
              </a:ext>
            </a:extLst>
          </a:blip>
          <a:stretch>
            <a:fillRect/>
          </a:stretch>
        </p:blipFill>
        <p:spPr>
          <a:xfrm>
            <a:off x="4919908" y="0"/>
            <a:ext cx="4986095" cy="6876288"/>
          </a:xfrm>
          <a:prstGeom prst="rect">
            <a:avLst/>
          </a:prstGeom>
        </p:spPr>
      </p:pic>
    </p:spTree>
    <p:extLst>
      <p:ext uri="{BB962C8B-B14F-4D97-AF65-F5344CB8AC3E}">
        <p14:creationId xmlns:p14="http://schemas.microsoft.com/office/powerpoint/2010/main" val="42573724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1_タイトル／キーメッセージ箇条書き">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969723323"/>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1-1]</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180969" indent="-180969">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 16pt, Text Grey/ </a:t>
            </a:r>
            <a:r>
              <a:rPr kumimoji="1" lang="ja-JP" altLang="en-US"/>
              <a:t>箇条書きで</a:t>
            </a:r>
            <a:r>
              <a:rPr kumimoji="1" lang="en-US" altLang="ja-JP"/>
              <a:t>1</a:t>
            </a:r>
            <a:r>
              <a:rPr kumimoji="1" lang="ja-JP" altLang="en-US"/>
              <a:t>文✕</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36302368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2_タイトル／キーメッセージ箇条書き＆箇条書きオブジェクト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1858574123"/>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1-2] 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180969" indent="-180969">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marL="180969" marR="0" lvl="0" indent="-180969" algn="l" defTabSz="287992" rtl="0" eaLnBrk="1" fontAlgn="base" latinLnBrk="0" hangingPunct="1">
              <a:lnSpc>
                <a:spcPct val="100000"/>
              </a:lnSpc>
              <a:spcBef>
                <a:spcPct val="20000"/>
              </a:spcBef>
              <a:spcAft>
                <a:spcPct val="0"/>
              </a:spcAft>
              <a:buClr>
                <a:schemeClr val="accent1"/>
              </a:buClr>
              <a:buSzTx/>
              <a:buFont typeface="Arial" panose="020B0604020202020204" pitchFamily="34" charset="0"/>
              <a:buChar char="•"/>
              <a:tabLst/>
              <a:defRPr/>
            </a:pPr>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箇条書きで</a:t>
            </a:r>
            <a:r>
              <a:rPr kumimoji="1" lang="en-US" altLang="ja-JP"/>
              <a:t>1</a:t>
            </a:r>
            <a:r>
              <a:rPr kumimoji="1" lang="ja-JP" altLang="en-US"/>
              <a:t>文✕</a:t>
            </a:r>
            <a:r>
              <a:rPr kumimoji="1" lang="en-US" altLang="ja-JP"/>
              <a:t>2</a:t>
            </a:r>
            <a:r>
              <a:rPr kumimoji="1" lang="ja-JP" altLang="en-US"/>
              <a:t>行で書く場合に使用。位置、サイズともに変更禁止。</a:t>
            </a:r>
          </a:p>
        </p:txBody>
      </p:sp>
      <p:sp>
        <p:nvSpPr>
          <p:cNvPr id="3" name="コンテンツ プレースホルダー 18">
            <a:extLst>
              <a:ext uri="{FF2B5EF4-FFF2-40B4-BE49-F238E27FC236}">
                <a16:creationId xmlns:a16="http://schemas.microsoft.com/office/drawing/2014/main" id="{9D2D0CF0-F015-8346-AA37-6735F3E98FBB}"/>
              </a:ext>
            </a:extLst>
          </p:cNvPr>
          <p:cNvSpPr>
            <a:spLocks noGrp="1"/>
          </p:cNvSpPr>
          <p:nvPr>
            <p:ph sz="quarter" idx="11" hasCustomPrompt="1"/>
          </p:nvPr>
        </p:nvSpPr>
        <p:spPr>
          <a:xfrm>
            <a:off x="301824" y="1932317"/>
            <a:ext cx="9302354" cy="1837426"/>
          </a:xfrm>
          <a:prstGeom prst="rect">
            <a:avLst/>
          </a:prstGeom>
        </p:spPr>
        <p:txBody>
          <a:bodyPr/>
          <a:lstStyle>
            <a:lvl1pPr marL="285742" indent="-285742">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marL="359989" indent="0">
              <a:buClr>
                <a:schemeClr val="accent2"/>
              </a:buClr>
              <a:buFont typeface="Arial" panose="020B0604020202020204" pitchFamily="34" charset="0"/>
              <a:buNone/>
              <a:defRPr/>
            </a:lvl3pPr>
          </a:lstStyle>
          <a:p>
            <a:pPr lvl="0"/>
            <a:r>
              <a:rPr kumimoji="1" lang="en-US" altLang="ja-JP"/>
              <a:t>[</a:t>
            </a:r>
            <a:r>
              <a:rPr kumimoji="1" lang="ja-JP" altLang="en-US"/>
              <a:t>箇条書き記号あり</a:t>
            </a:r>
            <a:r>
              <a:rPr kumimoji="1" lang="en-US" altLang="ja-JP"/>
              <a:t>]</a:t>
            </a:r>
            <a:r>
              <a:rPr kumimoji="1" lang="ja-JP" altLang="en-US"/>
              <a:t> </a:t>
            </a:r>
            <a:r>
              <a:rPr kumimoji="1" lang="en-US" altLang="ja-JP"/>
              <a:t>16pt, Text Grey/ </a:t>
            </a:r>
            <a:r>
              <a:rPr kumimoji="1" lang="ja-JP" altLang="en-US"/>
              <a:t>箇条書きでコンテンツを書きたいときに使用。位置、サイズ変更可。</a:t>
            </a:r>
            <a:endParaRPr kumimoji="1" lang="en-US" altLang="ja-JP"/>
          </a:p>
        </p:txBody>
      </p:sp>
    </p:spTree>
    <p:extLst>
      <p:ext uri="{BB962C8B-B14F-4D97-AF65-F5344CB8AC3E}">
        <p14:creationId xmlns:p14="http://schemas.microsoft.com/office/powerpoint/2010/main" val="2123837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1_タイトル／キーメッセージ箇条書き">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3349201"/>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1-1]</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180969" indent="-180969">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 16pt, Text Grey/ </a:t>
            </a:r>
            <a:r>
              <a:rPr kumimoji="1" lang="ja-JP" altLang="en-US"/>
              <a:t>箇条書きで</a:t>
            </a:r>
            <a:r>
              <a:rPr kumimoji="1" lang="en-US" altLang="ja-JP"/>
              <a:t>1</a:t>
            </a:r>
            <a:r>
              <a:rPr kumimoji="1" lang="ja-JP" altLang="en-US"/>
              <a:t>文✕</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40033029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1_タイトル／キーメッセージ2行版">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3168131322"/>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2-1]</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 16pt, Text Grey/ </a:t>
            </a:r>
            <a:r>
              <a:rPr kumimoji="1" lang="ja-JP" altLang="en-US"/>
              <a:t>箇条書きではなく</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29943347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2_タイトル／キーメッセージ＆箇条書きオブジェクト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1082702663"/>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2-2]</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箇条書きではなく</a:t>
            </a:r>
            <a:r>
              <a:rPr kumimoji="1" lang="en-US" altLang="ja-JP"/>
              <a:t>2</a:t>
            </a:r>
            <a:r>
              <a:rPr kumimoji="1" lang="ja-JP" altLang="en-US"/>
              <a:t>行で書く場合に使用。位置、サイズともに変更禁止。</a:t>
            </a:r>
          </a:p>
        </p:txBody>
      </p:sp>
      <p:sp>
        <p:nvSpPr>
          <p:cNvPr id="3" name="コンテンツ プレースホルダー 18">
            <a:extLst>
              <a:ext uri="{FF2B5EF4-FFF2-40B4-BE49-F238E27FC236}">
                <a16:creationId xmlns:a16="http://schemas.microsoft.com/office/drawing/2014/main" id="{6BD9BE99-52DD-B498-3FBA-E927F57E4833}"/>
              </a:ext>
            </a:extLst>
          </p:cNvPr>
          <p:cNvSpPr>
            <a:spLocks noGrp="1"/>
          </p:cNvSpPr>
          <p:nvPr>
            <p:ph sz="quarter" idx="11" hasCustomPrompt="1"/>
          </p:nvPr>
        </p:nvSpPr>
        <p:spPr>
          <a:xfrm>
            <a:off x="301824" y="1932317"/>
            <a:ext cx="9302354" cy="1837426"/>
          </a:xfrm>
          <a:prstGeom prst="rect">
            <a:avLst/>
          </a:prstGeom>
        </p:spPr>
        <p:txBody>
          <a:bodyPr/>
          <a:lstStyle>
            <a:lvl1pPr marL="285742" indent="-285742">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marL="359989" indent="0">
              <a:buClr>
                <a:schemeClr val="accent2"/>
              </a:buClr>
              <a:buFont typeface="Arial" panose="020B0604020202020204" pitchFamily="34" charset="0"/>
              <a:buNone/>
              <a:defRPr/>
            </a:lvl3pPr>
          </a:lstStyle>
          <a:p>
            <a:pPr lvl="0"/>
            <a:r>
              <a:rPr kumimoji="1" lang="en-US" altLang="ja-JP"/>
              <a:t>[</a:t>
            </a:r>
            <a:r>
              <a:rPr kumimoji="1" lang="ja-JP" altLang="en-US"/>
              <a:t>箇条書き記号あり</a:t>
            </a:r>
            <a:r>
              <a:rPr kumimoji="1" lang="en-US" altLang="ja-JP"/>
              <a:t>]</a:t>
            </a:r>
            <a:r>
              <a:rPr kumimoji="1" lang="ja-JP" altLang="en-US"/>
              <a:t> </a:t>
            </a:r>
            <a:r>
              <a:rPr kumimoji="1" lang="en-US" altLang="ja-JP"/>
              <a:t>16pt, Text Grey/ </a:t>
            </a:r>
            <a:r>
              <a:rPr kumimoji="1" lang="ja-JP" altLang="en-US"/>
              <a:t>箇条書きでコンテンツを書きたいときに使用。位置、サイズ変更可。</a:t>
            </a:r>
            <a:endParaRPr kumimoji="1" lang="en-US" altLang="ja-JP"/>
          </a:p>
        </p:txBody>
      </p:sp>
    </p:spTree>
    <p:extLst>
      <p:ext uri="{BB962C8B-B14F-4D97-AF65-F5344CB8AC3E}">
        <p14:creationId xmlns:p14="http://schemas.microsoft.com/office/powerpoint/2010/main" val="33698213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3_タイトル／キーメッセージ2行版">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3365556019"/>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2-3]</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箇条書きではなく</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5682229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1_キーメッセージ大_サブメッセージなし">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3562910093"/>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4" y="352781"/>
            <a:ext cx="6435000" cy="190800"/>
          </a:xfrm>
          <a:prstGeom prst="rect">
            <a:avLst/>
          </a:prstGeom>
        </p:spPr>
        <p:txBody>
          <a:bodyPr vert="horz" lIns="0" rIns="0" anchor="ctr"/>
          <a:lstStyle>
            <a:lvl1pPr>
              <a:defRPr sz="14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3-1] 14pt,</a:t>
            </a:r>
            <a:r>
              <a:rPr kumimoji="1" lang="ja-JP" altLang="en-US"/>
              <a:t> </a:t>
            </a:r>
            <a:r>
              <a:rPr kumimoji="1" lang="en-US" altLang="ja-JP"/>
              <a:t>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275" y="609987"/>
            <a:ext cx="9302354" cy="565200"/>
          </a:xfrm>
          <a:prstGeom prst="rect">
            <a:avLst/>
          </a:prstGeom>
        </p:spPr>
        <p:txBody>
          <a:bodyPr lIns="0" tIns="36000" rIns="0" bIns="36000" anchor="ctr" anchorCtr="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位置、サイズともに変更禁止。キーメッセージを強調し、箇条書きではなく</a:t>
            </a:r>
            <a:r>
              <a:rPr kumimoji="1" lang="en-US" altLang="ja-JP"/>
              <a:t>2</a:t>
            </a:r>
            <a:r>
              <a:rPr kumimoji="1" lang="ja-JP" altLang="en-US"/>
              <a:t>行で書く場合に使用。</a:t>
            </a:r>
            <a:r>
              <a:rPr kumimoji="1" lang="en-US" altLang="ja-JP"/>
              <a:t> </a:t>
            </a:r>
            <a:endParaRPr kumimoji="1" lang="ja-JP" altLang="en-US"/>
          </a:p>
        </p:txBody>
      </p:sp>
      <p:sp>
        <p:nvSpPr>
          <p:cNvPr id="4" name="テキスト プレースホルダー 3">
            <a:extLst>
              <a:ext uri="{FF2B5EF4-FFF2-40B4-BE49-F238E27FC236}">
                <a16:creationId xmlns:a16="http://schemas.microsoft.com/office/drawing/2014/main" id="{494E7781-8E87-B3DE-7475-EA302E395B3B}"/>
              </a:ext>
            </a:extLst>
          </p:cNvPr>
          <p:cNvSpPr>
            <a:spLocks noGrp="1"/>
          </p:cNvSpPr>
          <p:nvPr>
            <p:ph type="body" sz="quarter" idx="12" hasCustomPrompt="1"/>
          </p:nvPr>
        </p:nvSpPr>
        <p:spPr>
          <a:xfrm>
            <a:off x="301276" y="1282204"/>
            <a:ext cx="6435001" cy="329084"/>
          </a:xfrm>
          <a:prstGeom prst="rect">
            <a:avLst/>
          </a:prstGeom>
        </p:spPr>
        <p:txBody>
          <a:bodyPr lIns="0" rIns="0"/>
          <a:lstStyle>
            <a:lvl1pPr>
              <a:defRPr sz="1400" b="1"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コンテンツタイトル</a:t>
            </a:r>
            <a:r>
              <a:rPr kumimoji="1" lang="en-US" altLang="ja-JP"/>
              <a:t>]</a:t>
            </a:r>
            <a:r>
              <a:rPr kumimoji="1" lang="ja-JP" altLang="en-US"/>
              <a:t> </a:t>
            </a:r>
            <a:r>
              <a:rPr kumimoji="1" lang="en-US" altLang="ja-JP"/>
              <a:t>14pt, Future Blue/</a:t>
            </a:r>
            <a:r>
              <a:rPr kumimoji="1" lang="ja-JP" altLang="en-US"/>
              <a:t> 位置、サイズ変更禁止</a:t>
            </a:r>
          </a:p>
        </p:txBody>
      </p:sp>
    </p:spTree>
    <p:extLst>
      <p:ext uri="{BB962C8B-B14F-4D97-AF65-F5344CB8AC3E}">
        <p14:creationId xmlns:p14="http://schemas.microsoft.com/office/powerpoint/2010/main" val="19773929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2_キーメッセージ大_サブメッセージ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1880863844"/>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4" y="352781"/>
            <a:ext cx="6435000" cy="190800"/>
          </a:xfrm>
          <a:prstGeom prst="rect">
            <a:avLst/>
          </a:prstGeom>
        </p:spPr>
        <p:txBody>
          <a:bodyPr vert="horz" lIns="0" rIns="0" anchor="ctr"/>
          <a:lstStyle>
            <a:lvl1pPr>
              <a:defRPr sz="14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3-2]</a:t>
            </a:r>
            <a:r>
              <a:rPr kumimoji="1" lang="ja-JP" altLang="en-US"/>
              <a:t> </a:t>
            </a:r>
            <a:r>
              <a:rPr kumimoji="1" lang="en-US" altLang="ja-JP"/>
              <a:t>14pt,</a:t>
            </a:r>
            <a:r>
              <a:rPr kumimoji="1" lang="ja-JP" altLang="en-US"/>
              <a:t> </a:t>
            </a:r>
            <a:r>
              <a:rPr kumimoji="1" lang="en-US" altLang="ja-JP"/>
              <a:t>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275" y="609987"/>
            <a:ext cx="9302354" cy="565200"/>
          </a:xfrm>
          <a:prstGeom prst="rect">
            <a:avLst/>
          </a:prstGeom>
        </p:spPr>
        <p:txBody>
          <a:bodyPr lIns="0" tIns="36000" rIns="0" bIns="36000" anchor="ctr" anchorCtr="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位置、サイズともに変更禁止。キーメッセージを強調し、箇条書きではなく</a:t>
            </a:r>
            <a:r>
              <a:rPr kumimoji="1" lang="en-US" altLang="ja-JP"/>
              <a:t>2</a:t>
            </a:r>
            <a:r>
              <a:rPr kumimoji="1" lang="ja-JP" altLang="en-US"/>
              <a:t>行で書く場合に使用。</a:t>
            </a:r>
            <a:r>
              <a:rPr kumimoji="1" lang="en-US" altLang="ja-JP"/>
              <a:t> </a:t>
            </a:r>
            <a:endParaRPr kumimoji="1" lang="ja-JP" altLang="en-US"/>
          </a:p>
        </p:txBody>
      </p:sp>
      <p:sp>
        <p:nvSpPr>
          <p:cNvPr id="19" name="コンテンツ プレースホルダー 18">
            <a:extLst>
              <a:ext uri="{FF2B5EF4-FFF2-40B4-BE49-F238E27FC236}">
                <a16:creationId xmlns:a16="http://schemas.microsoft.com/office/drawing/2014/main" id="{1016124B-0876-D997-5CCF-68F82C295848}"/>
              </a:ext>
            </a:extLst>
          </p:cNvPr>
          <p:cNvSpPr>
            <a:spLocks noGrp="1"/>
          </p:cNvSpPr>
          <p:nvPr>
            <p:ph sz="quarter" idx="11" hasCustomPrompt="1"/>
          </p:nvPr>
        </p:nvSpPr>
        <p:spPr>
          <a:xfrm>
            <a:off x="301275" y="1663049"/>
            <a:ext cx="9302354" cy="711844"/>
          </a:xfrm>
          <a:prstGeom prst="rect">
            <a:avLst/>
          </a:prstGeom>
        </p:spPr>
        <p:txBody>
          <a:bodyPr/>
          <a:lstStyle>
            <a:lvl1pPr marL="285742" indent="-285742">
              <a:buClr>
                <a:schemeClr val="accent2"/>
              </a:buClr>
              <a:buFont typeface="Wingdings" panose="05000000000000000000" pitchFamily="2" charset="2"/>
              <a:buChar char="n"/>
              <a:defRPr sz="14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a:defRPr sz="14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3pPr>
          </a:lstStyle>
          <a:p>
            <a:pPr lvl="0"/>
            <a:r>
              <a:rPr kumimoji="1" lang="en-US" altLang="ja-JP"/>
              <a:t>[</a:t>
            </a:r>
            <a:r>
              <a:rPr kumimoji="1" lang="ja-JP" altLang="en-US"/>
              <a:t>サブメッセージ</a:t>
            </a:r>
            <a:r>
              <a:rPr kumimoji="1" lang="en-US" altLang="ja-JP"/>
              <a:t>]</a:t>
            </a:r>
            <a:r>
              <a:rPr kumimoji="1" lang="ja-JP" altLang="en-US"/>
              <a:t> </a:t>
            </a:r>
            <a:r>
              <a:rPr kumimoji="1" lang="en-US" altLang="ja-JP"/>
              <a:t>14pt, Text Grey</a:t>
            </a:r>
            <a:endParaRPr kumimoji="1" lang="ja-JP" altLang="en-US"/>
          </a:p>
          <a:p>
            <a:pPr lvl="2"/>
            <a:r>
              <a:rPr kumimoji="1" lang="ja-JP" altLang="en-US"/>
              <a:t>第 </a:t>
            </a:r>
            <a:r>
              <a:rPr kumimoji="1" lang="en-US" altLang="ja-JP"/>
              <a:t>2 </a:t>
            </a:r>
            <a:r>
              <a:rPr kumimoji="1" lang="ja-JP" altLang="en-US"/>
              <a:t>レベル</a:t>
            </a:r>
          </a:p>
        </p:txBody>
      </p:sp>
      <p:sp>
        <p:nvSpPr>
          <p:cNvPr id="4" name="テキスト プレースホルダー 3">
            <a:extLst>
              <a:ext uri="{FF2B5EF4-FFF2-40B4-BE49-F238E27FC236}">
                <a16:creationId xmlns:a16="http://schemas.microsoft.com/office/drawing/2014/main" id="{494E7781-8E87-B3DE-7475-EA302E395B3B}"/>
              </a:ext>
            </a:extLst>
          </p:cNvPr>
          <p:cNvSpPr>
            <a:spLocks noGrp="1"/>
          </p:cNvSpPr>
          <p:nvPr>
            <p:ph type="body" sz="quarter" idx="12" hasCustomPrompt="1"/>
          </p:nvPr>
        </p:nvSpPr>
        <p:spPr>
          <a:xfrm>
            <a:off x="301274" y="1282204"/>
            <a:ext cx="6435000" cy="329084"/>
          </a:xfrm>
          <a:prstGeom prst="rect">
            <a:avLst/>
          </a:prstGeom>
        </p:spPr>
        <p:txBody>
          <a:bodyPr lIns="0" rIns="0"/>
          <a:lstStyle>
            <a:lvl1pPr>
              <a:defRPr sz="1400" b="1"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コンテンツタイトル</a:t>
            </a:r>
            <a:r>
              <a:rPr kumimoji="1" lang="en-US" altLang="ja-JP"/>
              <a:t>]</a:t>
            </a:r>
            <a:r>
              <a:rPr kumimoji="1" lang="ja-JP" altLang="en-US"/>
              <a:t> </a:t>
            </a:r>
            <a:r>
              <a:rPr kumimoji="1" lang="en-US" altLang="ja-JP"/>
              <a:t>14pt, Future Blue/</a:t>
            </a:r>
            <a:r>
              <a:rPr kumimoji="1" lang="ja-JP" altLang="en-US"/>
              <a:t> 位置、サイズ変更禁止</a:t>
            </a:r>
          </a:p>
        </p:txBody>
      </p:sp>
    </p:spTree>
    <p:extLst>
      <p:ext uri="{BB962C8B-B14F-4D97-AF65-F5344CB8AC3E}">
        <p14:creationId xmlns:p14="http://schemas.microsoft.com/office/powerpoint/2010/main" val="30181017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4_タイトルのみ、24pt">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FBFBCF41-7D76-95BD-92C8-EADF5A9D2809}"/>
              </a:ext>
            </a:extLst>
          </p:cNvPr>
          <p:cNvGraphicFramePr>
            <a:graphicFrameLocks/>
          </p:cNvGraphicFramePr>
          <p:nvPr userDrawn="1">
            <p:custDataLst>
              <p:tags r:id="rId1"/>
            </p:custDataLst>
            <p:extLst>
              <p:ext uri="{D42A27DB-BD31-4B8C-83A1-F6EECF244321}">
                <p14:modId xmlns:p14="http://schemas.microsoft.com/office/powerpoint/2010/main" val="2400278323"/>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FBFBCF41-7D76-95BD-92C8-EADF5A9D2809}"/>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3" name="タイトル 2">
            <a:extLst>
              <a:ext uri="{FF2B5EF4-FFF2-40B4-BE49-F238E27FC236}">
                <a16:creationId xmlns:a16="http://schemas.microsoft.com/office/drawing/2014/main" id="{6F93A895-EE74-DAD8-69BF-13AF32E33733}"/>
              </a:ext>
            </a:extLst>
          </p:cNvPr>
          <p:cNvSpPr>
            <a:spLocks noGrp="1"/>
          </p:cNvSpPr>
          <p:nvPr>
            <p:ph type="title" hasCustomPrompt="1"/>
          </p:nvPr>
        </p:nvSpPr>
        <p:spPr>
          <a:xfrm>
            <a:off x="301275" y="333375"/>
            <a:ext cx="9302902" cy="412538"/>
          </a:xfrm>
          <a:prstGeom prst="rect">
            <a:avLst/>
          </a:prstGeom>
        </p:spPr>
        <p:txBody>
          <a:bodyPr vert="horz" rIns="91440" anchor="ctr"/>
          <a:lstStyle>
            <a:lvl1pPr>
              <a:defRPr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4]</a:t>
            </a:r>
            <a:r>
              <a:rPr kumimoji="1" lang="ja-JP" altLang="en-US"/>
              <a:t> </a:t>
            </a:r>
            <a:r>
              <a:rPr kumimoji="1" lang="en-US" altLang="ja-JP"/>
              <a:t>20pt, Future Blue/ </a:t>
            </a:r>
            <a:r>
              <a:rPr kumimoji="1" lang="ja-JP" altLang="en-US"/>
              <a:t>位置、サイズ変更禁止</a:t>
            </a:r>
          </a:p>
        </p:txBody>
      </p:sp>
    </p:spTree>
    <p:extLst>
      <p:ext uri="{BB962C8B-B14F-4D97-AF65-F5344CB8AC3E}">
        <p14:creationId xmlns:p14="http://schemas.microsoft.com/office/powerpoint/2010/main" val="60328762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5_タイトルのみ、36pt、プレゼン用">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FBFBCF41-7D76-95BD-92C8-EADF5A9D2809}"/>
              </a:ext>
            </a:extLst>
          </p:cNvPr>
          <p:cNvGraphicFramePr>
            <a:graphicFrameLocks/>
          </p:cNvGraphicFramePr>
          <p:nvPr userDrawn="1">
            <p:custDataLst>
              <p:tags r:id="rId1"/>
            </p:custDataLst>
            <p:extLst>
              <p:ext uri="{D42A27DB-BD31-4B8C-83A1-F6EECF244321}">
                <p14:modId xmlns:p14="http://schemas.microsoft.com/office/powerpoint/2010/main" val="2468424723"/>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FBFBCF41-7D76-95BD-92C8-EADF5A9D2809}"/>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3" name="タイトル 2">
            <a:extLst>
              <a:ext uri="{FF2B5EF4-FFF2-40B4-BE49-F238E27FC236}">
                <a16:creationId xmlns:a16="http://schemas.microsoft.com/office/drawing/2014/main" id="{6F93A895-EE74-DAD8-69BF-13AF32E33733}"/>
              </a:ext>
            </a:extLst>
          </p:cNvPr>
          <p:cNvSpPr>
            <a:spLocks noGrp="1"/>
          </p:cNvSpPr>
          <p:nvPr>
            <p:ph type="title" hasCustomPrompt="1"/>
          </p:nvPr>
        </p:nvSpPr>
        <p:spPr>
          <a:xfrm>
            <a:off x="301275" y="360000"/>
            <a:ext cx="9302902" cy="504000"/>
          </a:xfrm>
          <a:prstGeom prst="rect">
            <a:avLst/>
          </a:prstGeom>
        </p:spPr>
        <p:txBody>
          <a:bodyPr vert="horz" rIns="91440" anchor="b"/>
          <a:lstStyle>
            <a:lvl1pPr>
              <a:defRPr sz="36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5]</a:t>
            </a:r>
            <a:r>
              <a:rPr kumimoji="1" lang="ja-JP" altLang="en-US"/>
              <a:t> </a:t>
            </a:r>
            <a:r>
              <a:rPr kumimoji="1" lang="en-US" altLang="ja-JP"/>
              <a:t>36pt, </a:t>
            </a:r>
            <a:r>
              <a:rPr kumimoji="1" lang="ja-JP" altLang="en-US"/>
              <a:t>位置、サイズ変更禁止</a:t>
            </a:r>
          </a:p>
        </p:txBody>
      </p:sp>
    </p:spTree>
    <p:extLst>
      <p:ext uri="{BB962C8B-B14F-4D97-AF65-F5344CB8AC3E}">
        <p14:creationId xmlns:p14="http://schemas.microsoft.com/office/powerpoint/2010/main" val="29002482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7_無地（フッター有）">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0E19443-EE50-4E82-2213-9471F21DD066}"/>
              </a:ext>
            </a:extLst>
          </p:cNvPr>
          <p:cNvGraphicFramePr>
            <a:graphicFrameLocks/>
          </p:cNvGraphicFramePr>
          <p:nvPr userDrawn="1">
            <p:custDataLst>
              <p:tags r:id="rId1"/>
            </p:custDataLst>
            <p:extLst>
              <p:ext uri="{D42A27DB-BD31-4B8C-83A1-F6EECF244321}">
                <p14:modId xmlns:p14="http://schemas.microsoft.com/office/powerpoint/2010/main" val="40778063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0" imgH="400" progId="TCLayout.ActiveDocument.1">
                  <p:embed/>
                </p:oleObj>
              </mc:Choice>
              <mc:Fallback>
                <p:oleObj name="think-cellスライド" r:id="rId3" imgW="400" imgH="400" progId="TCLayout.ActiveDocument.1">
                  <p:embed/>
                  <p:pic>
                    <p:nvPicPr>
                      <p:cNvPr id="3" name="think-cell data - do not delete" hidden="1">
                        <a:extLst>
                          <a:ext uri="{FF2B5EF4-FFF2-40B4-BE49-F238E27FC236}">
                            <a16:creationId xmlns:a16="http://schemas.microsoft.com/office/drawing/2014/main" id="{C0E19443-EE50-4E82-2213-9471F21DD066}"/>
                          </a:ext>
                        </a:extLst>
                      </p:cNvPr>
                      <p:cNvPicPr/>
                      <p:nvPr/>
                    </p:nvPicPr>
                    <p:blipFill>
                      <a:blip/>
                      <a:stretch>
                        <a:fillRect/>
                      </a:stretch>
                    </p:blipFill>
                    <p:spPr>
                      <a:xfrm>
                        <a:off x="1588" y="1588"/>
                        <a:ext cx="1588" cy="1588"/>
                      </a:xfrm>
                      <a:prstGeom prst="rect">
                        <a:avLst/>
                      </a:prstGeom>
                    </p:spPr>
                  </p:pic>
                </p:oleObj>
              </mc:Fallback>
            </mc:AlternateContent>
          </a:graphicData>
        </a:graphic>
      </p:graphicFrame>
      <p:sp>
        <p:nvSpPr>
          <p:cNvPr id="2" name="テキスト ボックス 1">
            <a:extLst>
              <a:ext uri="{FF2B5EF4-FFF2-40B4-BE49-F238E27FC236}">
                <a16:creationId xmlns:a16="http://schemas.microsoft.com/office/drawing/2014/main" id="{E21C562A-25AB-8415-C9E5-F862FADD5F01}"/>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Tree>
    <p:extLst>
      <p:ext uri="{BB962C8B-B14F-4D97-AF65-F5344CB8AC3E}">
        <p14:creationId xmlns:p14="http://schemas.microsoft.com/office/powerpoint/2010/main" val="38649679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裏表紙_白ベース">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16D4F93-EDA1-D584-C883-AAF760B78736}"/>
              </a:ext>
            </a:extLst>
          </p:cNvPr>
          <p:cNvGraphicFramePr>
            <a:graphicFrameLocks/>
          </p:cNvGraphicFramePr>
          <p:nvPr userDrawn="1">
            <p:custDataLst>
              <p:tags r:id="rId1"/>
            </p:custDataLst>
            <p:extLst>
              <p:ext uri="{D42A27DB-BD31-4B8C-83A1-F6EECF244321}">
                <p14:modId xmlns:p14="http://schemas.microsoft.com/office/powerpoint/2010/main" val="19634772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0" imgH="400" progId="TCLayout.ActiveDocument.1">
                  <p:embed/>
                </p:oleObj>
              </mc:Choice>
              <mc:Fallback>
                <p:oleObj name="think-cellスライド" r:id="rId3" imgW="400" imgH="400" progId="TCLayout.ActiveDocument.1">
                  <p:embed/>
                  <p:pic>
                    <p:nvPicPr>
                      <p:cNvPr id="2" name="think-cell data - do not delete" hidden="1">
                        <a:extLst>
                          <a:ext uri="{FF2B5EF4-FFF2-40B4-BE49-F238E27FC236}">
                            <a16:creationId xmlns:a16="http://schemas.microsoft.com/office/drawing/2014/main" id="{216D4F93-EDA1-D584-C883-AAF760B7873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6" name="図 5" descr="グラフィカル ユーザー インターフェイス, テキスト&#10;&#10;AI 生成コンテンツは誤りを含む可能性があります。">
            <a:extLst>
              <a:ext uri="{FF2B5EF4-FFF2-40B4-BE49-F238E27FC236}">
                <a16:creationId xmlns:a16="http://schemas.microsoft.com/office/drawing/2014/main" id="{9BEA91F0-3824-E539-8306-13FB104ECB2B}"/>
              </a:ext>
            </a:extLst>
          </p:cNvPr>
          <p:cNvPicPr>
            <a:picLocks noChangeAspect="1"/>
          </p:cNvPicPr>
          <p:nvPr userDrawn="1"/>
        </p:nvPicPr>
        <p:blipFill>
          <a:blip r:embed="rId5"/>
          <a:stretch>
            <a:fillRect/>
          </a:stretch>
        </p:blipFill>
        <p:spPr>
          <a:xfrm>
            <a:off x="1409679" y="2820600"/>
            <a:ext cx="7086642" cy="1216800"/>
          </a:xfrm>
          <a:prstGeom prst="rect">
            <a:avLst/>
          </a:prstGeom>
        </p:spPr>
      </p:pic>
    </p:spTree>
    <p:extLst>
      <p:ext uri="{BB962C8B-B14F-4D97-AF65-F5344CB8AC3E}">
        <p14:creationId xmlns:p14="http://schemas.microsoft.com/office/powerpoint/2010/main" val="8840724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中表紙_左配置_写真なし">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2389FDF6-7854-548A-BCE0-1CB026D78092}"/>
              </a:ext>
            </a:extLst>
          </p:cNvPr>
          <p:cNvGraphicFramePr>
            <a:graphicFrameLocks/>
          </p:cNvGraphicFramePr>
          <p:nvPr userDrawn="1">
            <p:custDataLst>
              <p:tags r:id="rId1"/>
            </p:custDataLst>
            <p:extLst>
              <p:ext uri="{D42A27DB-BD31-4B8C-83A1-F6EECF244321}">
                <p14:modId xmlns:p14="http://schemas.microsoft.com/office/powerpoint/2010/main" val="366627881"/>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8" name="think-cell data - do not delete" hidden="1">
                        <a:extLst>
                          <a:ext uri="{FF2B5EF4-FFF2-40B4-BE49-F238E27FC236}">
                            <a16:creationId xmlns:a16="http://schemas.microsoft.com/office/drawing/2014/main" id="{2389FDF6-7854-548A-BCE0-1CB026D7809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77E0E3DF-D30F-67F3-1120-4D08EF0597DA}"/>
              </a:ext>
            </a:extLst>
          </p:cNvPr>
          <p:cNvSpPr>
            <a:spLocks noGrp="1"/>
          </p:cNvSpPr>
          <p:nvPr>
            <p:ph type="title" hasCustomPrompt="1"/>
          </p:nvPr>
        </p:nvSpPr>
        <p:spPr>
          <a:xfrm>
            <a:off x="309564" y="691601"/>
            <a:ext cx="1723036" cy="1442007"/>
          </a:xfrm>
          <a:prstGeom prst="rect">
            <a:avLst/>
          </a:prstGeom>
        </p:spPr>
        <p:txBody>
          <a:bodyPr vert="horz" rIns="91440"/>
          <a:lstStyle>
            <a:lvl1pPr>
              <a:defRPr sz="96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X</a:t>
            </a:r>
            <a:endParaRPr kumimoji="1" lang="ja-JP" altLang="en-US"/>
          </a:p>
        </p:txBody>
      </p:sp>
      <p:sp>
        <p:nvSpPr>
          <p:cNvPr id="3" name="テキスト プレースホルダー 8">
            <a:extLst>
              <a:ext uri="{FF2B5EF4-FFF2-40B4-BE49-F238E27FC236}">
                <a16:creationId xmlns:a16="http://schemas.microsoft.com/office/drawing/2014/main" id="{14339CF7-9CA0-A841-448E-67A663E55CF3}"/>
              </a:ext>
            </a:extLst>
          </p:cNvPr>
          <p:cNvSpPr>
            <a:spLocks noGrp="1"/>
          </p:cNvSpPr>
          <p:nvPr>
            <p:ph type="body" sz="quarter" idx="16" hasCustomPrompt="1"/>
          </p:nvPr>
        </p:nvSpPr>
        <p:spPr>
          <a:xfrm>
            <a:off x="326331" y="2276483"/>
            <a:ext cx="5943600" cy="1440075"/>
          </a:xfrm>
          <a:prstGeom prst="rect">
            <a:avLst/>
          </a:prstGeom>
        </p:spPr>
        <p:txBody>
          <a:bodyPr lIns="0" tIns="0" rIns="0" bIns="0"/>
          <a:lstStyle>
            <a:lvl1pPr>
              <a:defRPr sz="28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ja-JP" altLang="en-US"/>
              <a:t>中表紙</a:t>
            </a:r>
            <a:r>
              <a:rPr kumimoji="1" lang="en-US" altLang="ja-JP"/>
              <a:t>/ 28pt, Text Grey</a:t>
            </a:r>
            <a:endParaRPr kumimoji="1" lang="ja-JP" altLang="en-US"/>
          </a:p>
        </p:txBody>
      </p:sp>
      <p:sp>
        <p:nvSpPr>
          <p:cNvPr id="5" name="テキスト ボックス 4">
            <a:extLst>
              <a:ext uri="{FF2B5EF4-FFF2-40B4-BE49-F238E27FC236}">
                <a16:creationId xmlns:a16="http://schemas.microsoft.com/office/drawing/2014/main" id="{442CEE08-CDC8-97A0-0539-B8FAF99A176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pic>
        <p:nvPicPr>
          <p:cNvPr id="6" name="Picture 6">
            <a:extLst>
              <a:ext uri="{FF2B5EF4-FFF2-40B4-BE49-F238E27FC236}">
                <a16:creationId xmlns:a16="http://schemas.microsoft.com/office/drawing/2014/main" id="{D8DE0D36-6C3F-732E-796E-44EAD5702BDE}"/>
              </a:ext>
            </a:extLst>
          </p:cNvPr>
          <p:cNvPicPr>
            <a:picLocks/>
          </p:cNvPicPr>
          <p:nvPr userDrawn="1"/>
        </p:nvPicPr>
        <p:blipFill>
          <a:blip r:embed="rId5" cstate="screen">
            <a:alphaModFix amt="30000"/>
            <a:extLst>
              <a:ext uri="{28A0092B-C50C-407E-A947-70E740481C1C}">
                <a14:useLocalDpi xmlns:a14="http://schemas.microsoft.com/office/drawing/2010/main"/>
              </a:ext>
            </a:extLst>
          </a:blip>
          <a:stretch>
            <a:fillRect/>
          </a:stretch>
        </p:blipFill>
        <p:spPr>
          <a:xfrm>
            <a:off x="6741504" y="3546006"/>
            <a:ext cx="2620800" cy="2619844"/>
          </a:xfrm>
          <a:prstGeom prst="rect">
            <a:avLst/>
          </a:prstGeom>
        </p:spPr>
      </p:pic>
    </p:spTree>
    <p:extLst>
      <p:ext uri="{BB962C8B-B14F-4D97-AF65-F5344CB8AC3E}">
        <p14:creationId xmlns:p14="http://schemas.microsoft.com/office/powerpoint/2010/main" val="3083534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2_タイトル／キーメッセージ箇条書き＆箇条書きオブジェクト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3709880241"/>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1-2] 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180969" indent="-180969">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marL="180969" marR="0" lvl="0" indent="-180969" algn="l" defTabSz="287992" rtl="0" eaLnBrk="1" fontAlgn="base" latinLnBrk="0" hangingPunct="1">
              <a:lnSpc>
                <a:spcPct val="100000"/>
              </a:lnSpc>
              <a:spcBef>
                <a:spcPct val="20000"/>
              </a:spcBef>
              <a:spcAft>
                <a:spcPct val="0"/>
              </a:spcAft>
              <a:buClr>
                <a:schemeClr val="accent1"/>
              </a:buClr>
              <a:buSzTx/>
              <a:buFont typeface="Arial" panose="020B0604020202020204" pitchFamily="34" charset="0"/>
              <a:buChar char="•"/>
              <a:tabLst/>
              <a:defRPr/>
            </a:pPr>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箇条書きで</a:t>
            </a:r>
            <a:r>
              <a:rPr kumimoji="1" lang="en-US" altLang="ja-JP"/>
              <a:t>1</a:t>
            </a:r>
            <a:r>
              <a:rPr kumimoji="1" lang="ja-JP" altLang="en-US"/>
              <a:t>文✕</a:t>
            </a:r>
            <a:r>
              <a:rPr kumimoji="1" lang="en-US" altLang="ja-JP"/>
              <a:t>2</a:t>
            </a:r>
            <a:r>
              <a:rPr kumimoji="1" lang="ja-JP" altLang="en-US"/>
              <a:t>行で書く場合に使用。位置、サイズともに変更禁止。</a:t>
            </a:r>
          </a:p>
        </p:txBody>
      </p:sp>
      <p:sp>
        <p:nvSpPr>
          <p:cNvPr id="3" name="コンテンツ プレースホルダー 18">
            <a:extLst>
              <a:ext uri="{FF2B5EF4-FFF2-40B4-BE49-F238E27FC236}">
                <a16:creationId xmlns:a16="http://schemas.microsoft.com/office/drawing/2014/main" id="{9D2D0CF0-F015-8346-AA37-6735F3E98FBB}"/>
              </a:ext>
            </a:extLst>
          </p:cNvPr>
          <p:cNvSpPr>
            <a:spLocks noGrp="1"/>
          </p:cNvSpPr>
          <p:nvPr>
            <p:ph sz="quarter" idx="11" hasCustomPrompt="1"/>
          </p:nvPr>
        </p:nvSpPr>
        <p:spPr>
          <a:xfrm>
            <a:off x="301824" y="1932317"/>
            <a:ext cx="9302354" cy="1837426"/>
          </a:xfrm>
          <a:prstGeom prst="rect">
            <a:avLst/>
          </a:prstGeom>
        </p:spPr>
        <p:txBody>
          <a:bodyPr/>
          <a:lstStyle>
            <a:lvl1pPr marL="285742" indent="-285742">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marL="359989" indent="0">
              <a:buClr>
                <a:schemeClr val="accent2"/>
              </a:buClr>
              <a:buFont typeface="Arial" panose="020B0604020202020204" pitchFamily="34" charset="0"/>
              <a:buNone/>
              <a:defRPr/>
            </a:lvl3pPr>
          </a:lstStyle>
          <a:p>
            <a:pPr lvl="0"/>
            <a:r>
              <a:rPr kumimoji="1" lang="en-US" altLang="ja-JP"/>
              <a:t>[</a:t>
            </a:r>
            <a:r>
              <a:rPr kumimoji="1" lang="ja-JP" altLang="en-US"/>
              <a:t>箇条書き記号あり</a:t>
            </a:r>
            <a:r>
              <a:rPr kumimoji="1" lang="en-US" altLang="ja-JP"/>
              <a:t>]</a:t>
            </a:r>
            <a:r>
              <a:rPr kumimoji="1" lang="ja-JP" altLang="en-US"/>
              <a:t> </a:t>
            </a:r>
            <a:r>
              <a:rPr kumimoji="1" lang="en-US" altLang="ja-JP"/>
              <a:t>16pt, Text Grey/ </a:t>
            </a:r>
            <a:r>
              <a:rPr kumimoji="1" lang="ja-JP" altLang="en-US"/>
              <a:t>箇条書きでコンテンツを書きたいときに使用。位置、サイズ変更可。</a:t>
            </a:r>
            <a:endParaRPr kumimoji="1" lang="en-US" altLang="ja-JP"/>
          </a:p>
        </p:txBody>
      </p:sp>
    </p:spTree>
    <p:extLst>
      <p:ext uri="{BB962C8B-B14F-4D97-AF65-F5344CB8AC3E}">
        <p14:creationId xmlns:p14="http://schemas.microsoft.com/office/powerpoint/2010/main" val="13467154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イノベーションカーブ一部_ホワイトバック">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D115665A-FB99-81AD-25AD-BF0AF7E0B9CA}"/>
              </a:ext>
            </a:extLst>
          </p:cNvPr>
          <p:cNvGraphicFramePr>
            <a:graphicFrameLocks/>
          </p:cNvGraphicFramePr>
          <p:nvPr userDrawn="1">
            <p:custDataLst>
              <p:tags r:id="rId1"/>
            </p:custDataLst>
            <p:extLst>
              <p:ext uri="{D42A27DB-BD31-4B8C-83A1-F6EECF244321}">
                <p14:modId xmlns:p14="http://schemas.microsoft.com/office/powerpoint/2010/main" val="4216436507"/>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D115665A-FB99-81AD-25AD-BF0AF7E0B9CA}"/>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5" name="テキスト プレースホルダー 6">
            <a:extLst>
              <a:ext uri="{FF2B5EF4-FFF2-40B4-BE49-F238E27FC236}">
                <a16:creationId xmlns:a16="http://schemas.microsoft.com/office/drawing/2014/main" id="{C2C070B2-9499-0BB6-29F4-690002F8C381}"/>
              </a:ext>
            </a:extLst>
          </p:cNvPr>
          <p:cNvSpPr>
            <a:spLocks noGrp="1"/>
          </p:cNvSpPr>
          <p:nvPr>
            <p:ph type="body" sz="quarter" idx="11" hasCustomPrompt="1"/>
          </p:nvPr>
        </p:nvSpPr>
        <p:spPr>
          <a:xfrm>
            <a:off x="310462" y="1284380"/>
            <a:ext cx="7098000" cy="993685"/>
          </a:xfrm>
          <a:prstGeom prst="rect">
            <a:avLst/>
          </a:prstGeom>
        </p:spPr>
        <p:txBody>
          <a:bodyPr lIns="0" tIns="46800" rIns="0" anchor="b"/>
          <a:lstStyle>
            <a:lvl1pPr>
              <a:lnSpc>
                <a:spcPct val="100000"/>
              </a:lnSpc>
              <a:defRPr sz="2000" b="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marL="0" marR="0" lvl="0" indent="0" algn="l" defTabSz="609536" rtl="0" eaLnBrk="1" fontAlgn="base" latinLnBrk="0" hangingPunct="1">
              <a:lnSpc>
                <a:spcPct val="100000"/>
              </a:lnSpc>
              <a:spcBef>
                <a:spcPct val="20000"/>
              </a:spcBef>
              <a:spcAft>
                <a:spcPct val="0"/>
              </a:spcAft>
              <a:buClrTx/>
              <a:buSzTx/>
              <a:buFont typeface="Arial" pitchFamily="34" charset="0"/>
              <a:buNone/>
              <a:tabLst/>
              <a:defRPr/>
            </a:pPr>
            <a:r>
              <a:rPr kumimoji="1" lang="ja-JP" altLang="en-US"/>
              <a:t>〇〇御中</a:t>
            </a:r>
            <a:r>
              <a:rPr kumimoji="1" lang="en-US" altLang="ja-JP"/>
              <a:t>/ 20pt, Text Grey</a:t>
            </a:r>
            <a:endParaRPr kumimoji="1" lang="ja-JP" altLang="en-US"/>
          </a:p>
        </p:txBody>
      </p:sp>
      <p:sp>
        <p:nvSpPr>
          <p:cNvPr id="7" name="テキスト プレースホルダー 10">
            <a:extLst>
              <a:ext uri="{FF2B5EF4-FFF2-40B4-BE49-F238E27FC236}">
                <a16:creationId xmlns:a16="http://schemas.microsoft.com/office/drawing/2014/main" id="{009BF352-2699-13FB-9385-B1041D550802}"/>
              </a:ext>
            </a:extLst>
          </p:cNvPr>
          <p:cNvSpPr>
            <a:spLocks noGrp="1"/>
          </p:cNvSpPr>
          <p:nvPr>
            <p:ph type="body" sz="quarter" idx="13" hasCustomPrompt="1"/>
          </p:nvPr>
        </p:nvSpPr>
        <p:spPr>
          <a:xfrm>
            <a:off x="310049" y="5586891"/>
            <a:ext cx="7098000" cy="734549"/>
          </a:xfrm>
          <a:prstGeom prst="rect">
            <a:avLst/>
          </a:prstGeom>
        </p:spPr>
        <p:txBody>
          <a:bodyPr lIns="0" tIns="46800" rIns="90000" anchor="b"/>
          <a:lstStyle>
            <a:lvl1pPr>
              <a:defRPr sz="18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5pPr marL="2438141" indent="0">
              <a:buNone/>
              <a:defRPr/>
            </a:lvl5pPr>
          </a:lstStyle>
          <a:p>
            <a:pPr lvl="0"/>
            <a:r>
              <a:rPr kumimoji="1" lang="en-US" altLang="ja-JP"/>
              <a:t>[</a:t>
            </a:r>
            <a:r>
              <a:rPr kumimoji="1" lang="ja-JP" altLang="en-US"/>
              <a:t>株式会社</a:t>
            </a:r>
            <a:r>
              <a:rPr kumimoji="1" lang="en-US" altLang="ja-JP"/>
              <a:t>NTT</a:t>
            </a:r>
            <a:r>
              <a:rPr kumimoji="1" lang="ja-JP" altLang="en-US"/>
              <a:t>データ経営研究所 ＆ ユニット名（要改行）</a:t>
            </a:r>
            <a:r>
              <a:rPr kumimoji="1" lang="en-US" altLang="ja-JP"/>
              <a:t>]</a:t>
            </a:r>
            <a:r>
              <a:rPr kumimoji="1" lang="ja-JP" altLang="en-US"/>
              <a:t> </a:t>
            </a:r>
            <a:r>
              <a:rPr kumimoji="1" lang="en-US" altLang="ja-JP"/>
              <a:t>18pt, Text Grey</a:t>
            </a:r>
            <a:endParaRPr kumimoji="1" lang="ja-JP" altLang="en-US"/>
          </a:p>
        </p:txBody>
      </p:sp>
      <p:sp>
        <p:nvSpPr>
          <p:cNvPr id="4" name="タイトル 3">
            <a:extLst>
              <a:ext uri="{FF2B5EF4-FFF2-40B4-BE49-F238E27FC236}">
                <a16:creationId xmlns:a16="http://schemas.microsoft.com/office/drawing/2014/main" id="{A0F147FD-4FF8-A199-C22E-199C5BB74C36}"/>
              </a:ext>
            </a:extLst>
          </p:cNvPr>
          <p:cNvSpPr>
            <a:spLocks noGrp="1"/>
          </p:cNvSpPr>
          <p:nvPr>
            <p:ph type="title" hasCustomPrompt="1"/>
          </p:nvPr>
        </p:nvSpPr>
        <p:spPr>
          <a:xfrm>
            <a:off x="310052" y="2303949"/>
            <a:ext cx="7098000" cy="1546453"/>
          </a:xfrm>
          <a:prstGeom prst="rect">
            <a:avLst/>
          </a:prstGeom>
        </p:spPr>
        <p:txBody>
          <a:bodyPr vert="horz" lIns="0" rIns="91440" anchor="b"/>
          <a:lstStyle>
            <a:lvl1pPr>
              <a:defRPr sz="3200" b="1"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表紙</a:t>
            </a:r>
            <a:r>
              <a:rPr kumimoji="1" lang="en-US" altLang="ja-JP"/>
              <a:t>1] 32pt,</a:t>
            </a:r>
            <a:r>
              <a:rPr kumimoji="1" lang="ja-JP" altLang="en-US"/>
              <a:t> </a:t>
            </a:r>
            <a:r>
              <a:rPr kumimoji="1" lang="en-US" altLang="ja-JP"/>
              <a:t>Future Blue</a:t>
            </a:r>
            <a:endParaRPr kumimoji="1" lang="ja-JP" altLang="en-US"/>
          </a:p>
        </p:txBody>
      </p:sp>
      <p:sp>
        <p:nvSpPr>
          <p:cNvPr id="9" name="テキスト プレースホルダー 8">
            <a:extLst>
              <a:ext uri="{FF2B5EF4-FFF2-40B4-BE49-F238E27FC236}">
                <a16:creationId xmlns:a16="http://schemas.microsoft.com/office/drawing/2014/main" id="{5E8D06C3-A734-78B0-F512-B54CD6456A9A}"/>
              </a:ext>
            </a:extLst>
          </p:cNvPr>
          <p:cNvSpPr>
            <a:spLocks noGrp="1"/>
          </p:cNvSpPr>
          <p:nvPr>
            <p:ph type="body" sz="quarter" idx="14" hasCustomPrompt="1"/>
          </p:nvPr>
        </p:nvSpPr>
        <p:spPr>
          <a:xfrm>
            <a:off x="310048" y="5116834"/>
            <a:ext cx="7098000" cy="456795"/>
          </a:xfrm>
          <a:prstGeom prst="rect">
            <a:avLst/>
          </a:prstGeom>
        </p:spPr>
        <p:txBody>
          <a:bodyPr lIns="0"/>
          <a:lstStyle>
            <a:lvl1pPr>
              <a:defRPr sz="18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20</a:t>
            </a:r>
            <a:r>
              <a:rPr kumimoji="1" lang="ja-JP" altLang="en-US"/>
              <a:t>〇〇年〇月〇日</a:t>
            </a:r>
            <a:r>
              <a:rPr kumimoji="1" lang="en-US" altLang="ja-JP"/>
              <a:t>/ 18pt, Text Grey</a:t>
            </a:r>
            <a:endParaRPr kumimoji="1" lang="ja-JP" altLang="en-US"/>
          </a:p>
        </p:txBody>
      </p:sp>
      <p:sp>
        <p:nvSpPr>
          <p:cNvPr id="6" name="テキスト プレースホルダー 6">
            <a:extLst>
              <a:ext uri="{FF2B5EF4-FFF2-40B4-BE49-F238E27FC236}">
                <a16:creationId xmlns:a16="http://schemas.microsoft.com/office/drawing/2014/main" id="{A12B60C0-4B61-3774-F603-2DAB5B532CDA}"/>
              </a:ext>
            </a:extLst>
          </p:cNvPr>
          <p:cNvSpPr>
            <a:spLocks noGrp="1"/>
          </p:cNvSpPr>
          <p:nvPr>
            <p:ph type="body" sz="quarter" idx="15" hasCustomPrompt="1"/>
          </p:nvPr>
        </p:nvSpPr>
        <p:spPr>
          <a:xfrm>
            <a:off x="310050" y="3863655"/>
            <a:ext cx="7098000" cy="360000"/>
          </a:xfrm>
          <a:prstGeom prst="rect">
            <a:avLst/>
          </a:prstGeom>
        </p:spPr>
        <p:txBody>
          <a:bodyPr lIns="72000" tIns="46800" rIns="0" bIns="0" anchor="ctr"/>
          <a:lstStyle>
            <a:lvl1pPr>
              <a:lnSpc>
                <a:spcPct val="80000"/>
              </a:lnSpc>
              <a:defRPr sz="1800" b="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marL="0" marR="0" lvl="0" indent="0" algn="l" defTabSz="609536" rtl="0" eaLnBrk="1" fontAlgn="base" latinLnBrk="0" hangingPunct="1">
              <a:lnSpc>
                <a:spcPct val="80000"/>
              </a:lnSpc>
              <a:spcBef>
                <a:spcPct val="20000"/>
              </a:spcBef>
              <a:spcAft>
                <a:spcPct val="0"/>
              </a:spcAft>
              <a:buClrTx/>
              <a:buSzTx/>
              <a:buFont typeface="Arial" pitchFamily="34" charset="0"/>
              <a:buNone/>
              <a:tabLst/>
              <a:defRPr/>
            </a:pPr>
            <a:r>
              <a:rPr kumimoji="1" lang="ja-JP" altLang="en-US"/>
              <a:t>サブタイトル</a:t>
            </a:r>
            <a:r>
              <a:rPr kumimoji="1" lang="en-US" altLang="ja-JP"/>
              <a:t>/ 18pt, Text Grey</a:t>
            </a:r>
            <a:endParaRPr kumimoji="1" lang="ja-JP" altLang="en-US"/>
          </a:p>
        </p:txBody>
      </p:sp>
      <p:pic>
        <p:nvPicPr>
          <p:cNvPr id="11" name="Innovation Curve">
            <a:extLst>
              <a:ext uri="{FF2B5EF4-FFF2-40B4-BE49-F238E27FC236}">
                <a16:creationId xmlns:a16="http://schemas.microsoft.com/office/drawing/2014/main" id="{A495656A-9366-1DB2-3997-C48A1DBFF82C}"/>
              </a:ext>
              <a:ext uri="{C183D7F6-B498-43B3-948B-1728B52AA6E4}">
                <adec:decorative xmlns:adec="http://schemas.microsoft.com/office/drawing/2017/decorative" val="1"/>
              </a:ext>
            </a:extLst>
          </p:cNvPr>
          <p:cNvPicPr/>
          <p:nvPr userDrawn="1"/>
        </p:nvPicPr>
        <p:blipFill>
          <a:blip r:embed="rId5" cstate="screen">
            <a:alphaModFix amt="20000"/>
            <a:extLst>
              <a:ext uri="{28A0092B-C50C-407E-A947-70E740481C1C}">
                <a14:useLocalDpi xmlns:a14="http://schemas.microsoft.com/office/drawing/2010/main"/>
              </a:ext>
            </a:extLst>
          </a:blip>
          <a:stretch>
            <a:fillRect/>
          </a:stretch>
        </p:blipFill>
        <p:spPr>
          <a:xfrm>
            <a:off x="4919908" y="0"/>
            <a:ext cx="4986095" cy="6876288"/>
          </a:xfrm>
          <a:prstGeom prst="rect">
            <a:avLst/>
          </a:prstGeom>
        </p:spPr>
      </p:pic>
    </p:spTree>
    <p:extLst>
      <p:ext uri="{BB962C8B-B14F-4D97-AF65-F5344CB8AC3E}">
        <p14:creationId xmlns:p14="http://schemas.microsoft.com/office/powerpoint/2010/main" val="21312051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1_タイトル／キーメッセージ箇条書き">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1927479703"/>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1-1]</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180969" indent="-180969">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 16pt, Text Grey/ </a:t>
            </a:r>
            <a:r>
              <a:rPr kumimoji="1" lang="ja-JP" altLang="en-US"/>
              <a:t>箇条書きで</a:t>
            </a:r>
            <a:r>
              <a:rPr kumimoji="1" lang="en-US" altLang="ja-JP"/>
              <a:t>1</a:t>
            </a:r>
            <a:r>
              <a:rPr kumimoji="1" lang="ja-JP" altLang="en-US"/>
              <a:t>文✕</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88749751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2_タイトル／キーメッセージ箇条書き＆箇条書きオブジェクト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2090971979"/>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1-2] 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180969" indent="-180969">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marL="180969" marR="0" lvl="0" indent="-180969" algn="l" defTabSz="287992" rtl="0" eaLnBrk="1" fontAlgn="base" latinLnBrk="0" hangingPunct="1">
              <a:lnSpc>
                <a:spcPct val="100000"/>
              </a:lnSpc>
              <a:spcBef>
                <a:spcPct val="20000"/>
              </a:spcBef>
              <a:spcAft>
                <a:spcPct val="0"/>
              </a:spcAft>
              <a:buClr>
                <a:schemeClr val="accent1"/>
              </a:buClr>
              <a:buSzTx/>
              <a:buFont typeface="Arial" panose="020B0604020202020204" pitchFamily="34" charset="0"/>
              <a:buChar char="•"/>
              <a:tabLst/>
              <a:defRPr/>
            </a:pPr>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箇条書きで</a:t>
            </a:r>
            <a:r>
              <a:rPr kumimoji="1" lang="en-US" altLang="ja-JP"/>
              <a:t>1</a:t>
            </a:r>
            <a:r>
              <a:rPr kumimoji="1" lang="ja-JP" altLang="en-US"/>
              <a:t>文✕</a:t>
            </a:r>
            <a:r>
              <a:rPr kumimoji="1" lang="en-US" altLang="ja-JP"/>
              <a:t>2</a:t>
            </a:r>
            <a:r>
              <a:rPr kumimoji="1" lang="ja-JP" altLang="en-US"/>
              <a:t>行で書く場合に使用。位置、サイズともに変更禁止。</a:t>
            </a:r>
          </a:p>
        </p:txBody>
      </p:sp>
      <p:sp>
        <p:nvSpPr>
          <p:cNvPr id="3" name="コンテンツ プレースホルダー 18">
            <a:extLst>
              <a:ext uri="{FF2B5EF4-FFF2-40B4-BE49-F238E27FC236}">
                <a16:creationId xmlns:a16="http://schemas.microsoft.com/office/drawing/2014/main" id="{9D2D0CF0-F015-8346-AA37-6735F3E98FBB}"/>
              </a:ext>
            </a:extLst>
          </p:cNvPr>
          <p:cNvSpPr>
            <a:spLocks noGrp="1"/>
          </p:cNvSpPr>
          <p:nvPr>
            <p:ph sz="quarter" idx="11" hasCustomPrompt="1"/>
          </p:nvPr>
        </p:nvSpPr>
        <p:spPr>
          <a:xfrm>
            <a:off x="301824" y="1932317"/>
            <a:ext cx="9302354" cy="1837426"/>
          </a:xfrm>
          <a:prstGeom prst="rect">
            <a:avLst/>
          </a:prstGeom>
        </p:spPr>
        <p:txBody>
          <a:bodyPr/>
          <a:lstStyle>
            <a:lvl1pPr marL="285742" indent="-285742">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marL="359989" indent="0">
              <a:buClr>
                <a:schemeClr val="accent2"/>
              </a:buClr>
              <a:buFont typeface="Arial" panose="020B0604020202020204" pitchFamily="34" charset="0"/>
              <a:buNone/>
              <a:defRPr/>
            </a:lvl3pPr>
          </a:lstStyle>
          <a:p>
            <a:pPr lvl="0"/>
            <a:r>
              <a:rPr kumimoji="1" lang="en-US" altLang="ja-JP"/>
              <a:t>[</a:t>
            </a:r>
            <a:r>
              <a:rPr kumimoji="1" lang="ja-JP" altLang="en-US"/>
              <a:t>箇条書き記号あり</a:t>
            </a:r>
            <a:r>
              <a:rPr kumimoji="1" lang="en-US" altLang="ja-JP"/>
              <a:t>]</a:t>
            </a:r>
            <a:r>
              <a:rPr kumimoji="1" lang="ja-JP" altLang="en-US"/>
              <a:t> </a:t>
            </a:r>
            <a:r>
              <a:rPr kumimoji="1" lang="en-US" altLang="ja-JP"/>
              <a:t>16pt, Text Grey/ </a:t>
            </a:r>
            <a:r>
              <a:rPr kumimoji="1" lang="ja-JP" altLang="en-US"/>
              <a:t>箇条書きでコンテンツを書きたいときに使用。位置、サイズ変更可。</a:t>
            </a:r>
            <a:endParaRPr kumimoji="1" lang="en-US" altLang="ja-JP"/>
          </a:p>
        </p:txBody>
      </p:sp>
    </p:spTree>
    <p:extLst>
      <p:ext uri="{BB962C8B-B14F-4D97-AF65-F5344CB8AC3E}">
        <p14:creationId xmlns:p14="http://schemas.microsoft.com/office/powerpoint/2010/main" val="14136063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2-1_タイトル／キーメッセージ2行版">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499061455"/>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2-1]</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 16pt, Text Grey/ </a:t>
            </a:r>
            <a:r>
              <a:rPr kumimoji="1" lang="ja-JP" altLang="en-US"/>
              <a:t>箇条書きではなく</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168951634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2_タイトル／キーメッセージ＆箇条書きオブジェクト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3847756450"/>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2-2]</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箇条書きではなく</a:t>
            </a:r>
            <a:r>
              <a:rPr kumimoji="1" lang="en-US" altLang="ja-JP"/>
              <a:t>2</a:t>
            </a:r>
            <a:r>
              <a:rPr kumimoji="1" lang="ja-JP" altLang="en-US"/>
              <a:t>行で書く場合に使用。位置、サイズともに変更禁止。</a:t>
            </a:r>
          </a:p>
        </p:txBody>
      </p:sp>
      <p:sp>
        <p:nvSpPr>
          <p:cNvPr id="3" name="コンテンツ プレースホルダー 18">
            <a:extLst>
              <a:ext uri="{FF2B5EF4-FFF2-40B4-BE49-F238E27FC236}">
                <a16:creationId xmlns:a16="http://schemas.microsoft.com/office/drawing/2014/main" id="{6BD9BE99-52DD-B498-3FBA-E927F57E4833}"/>
              </a:ext>
            </a:extLst>
          </p:cNvPr>
          <p:cNvSpPr>
            <a:spLocks noGrp="1"/>
          </p:cNvSpPr>
          <p:nvPr>
            <p:ph sz="quarter" idx="11" hasCustomPrompt="1"/>
          </p:nvPr>
        </p:nvSpPr>
        <p:spPr>
          <a:xfrm>
            <a:off x="301824" y="1932317"/>
            <a:ext cx="9302354" cy="1837426"/>
          </a:xfrm>
          <a:prstGeom prst="rect">
            <a:avLst/>
          </a:prstGeom>
        </p:spPr>
        <p:txBody>
          <a:bodyPr/>
          <a:lstStyle>
            <a:lvl1pPr marL="285742" indent="-285742">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marL="359989" indent="0">
              <a:buClr>
                <a:schemeClr val="accent2"/>
              </a:buClr>
              <a:buFont typeface="Arial" panose="020B0604020202020204" pitchFamily="34" charset="0"/>
              <a:buNone/>
              <a:defRPr/>
            </a:lvl3pPr>
          </a:lstStyle>
          <a:p>
            <a:pPr lvl="0"/>
            <a:r>
              <a:rPr kumimoji="1" lang="en-US" altLang="ja-JP"/>
              <a:t>[</a:t>
            </a:r>
            <a:r>
              <a:rPr kumimoji="1" lang="ja-JP" altLang="en-US"/>
              <a:t>箇条書き記号あり</a:t>
            </a:r>
            <a:r>
              <a:rPr kumimoji="1" lang="en-US" altLang="ja-JP"/>
              <a:t>]</a:t>
            </a:r>
            <a:r>
              <a:rPr kumimoji="1" lang="ja-JP" altLang="en-US"/>
              <a:t> </a:t>
            </a:r>
            <a:r>
              <a:rPr kumimoji="1" lang="en-US" altLang="ja-JP"/>
              <a:t>16pt, Text Grey/ </a:t>
            </a:r>
            <a:r>
              <a:rPr kumimoji="1" lang="ja-JP" altLang="en-US"/>
              <a:t>箇条書きでコンテンツを書きたいときに使用。位置、サイズ変更可。</a:t>
            </a:r>
            <a:endParaRPr kumimoji="1" lang="en-US" altLang="ja-JP"/>
          </a:p>
        </p:txBody>
      </p:sp>
    </p:spTree>
    <p:extLst>
      <p:ext uri="{BB962C8B-B14F-4D97-AF65-F5344CB8AC3E}">
        <p14:creationId xmlns:p14="http://schemas.microsoft.com/office/powerpoint/2010/main" val="237662047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3_タイトル／キーメッセージ2行版">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1032779287"/>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2-3]</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箇条書きではなく</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309093488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1_キーメッセージ大_サブメッセージなし">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1263011714"/>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4" y="352781"/>
            <a:ext cx="6435000" cy="190800"/>
          </a:xfrm>
          <a:prstGeom prst="rect">
            <a:avLst/>
          </a:prstGeom>
        </p:spPr>
        <p:txBody>
          <a:bodyPr vert="horz" lIns="0" rIns="0" anchor="ctr"/>
          <a:lstStyle>
            <a:lvl1pPr>
              <a:defRPr sz="14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3-1] 14pt,</a:t>
            </a:r>
            <a:r>
              <a:rPr kumimoji="1" lang="ja-JP" altLang="en-US"/>
              <a:t> </a:t>
            </a:r>
            <a:r>
              <a:rPr kumimoji="1" lang="en-US" altLang="ja-JP"/>
              <a:t>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275" y="609987"/>
            <a:ext cx="9302354" cy="565200"/>
          </a:xfrm>
          <a:prstGeom prst="rect">
            <a:avLst/>
          </a:prstGeom>
        </p:spPr>
        <p:txBody>
          <a:bodyPr lIns="0" tIns="36000" rIns="0" bIns="36000" anchor="ctr" anchorCtr="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位置、サイズともに変更禁止。キーメッセージを強調し、箇条書きではなく</a:t>
            </a:r>
            <a:r>
              <a:rPr kumimoji="1" lang="en-US" altLang="ja-JP"/>
              <a:t>2</a:t>
            </a:r>
            <a:r>
              <a:rPr kumimoji="1" lang="ja-JP" altLang="en-US"/>
              <a:t>行で書く場合に使用。</a:t>
            </a:r>
            <a:r>
              <a:rPr kumimoji="1" lang="en-US" altLang="ja-JP"/>
              <a:t> </a:t>
            </a:r>
            <a:endParaRPr kumimoji="1" lang="ja-JP" altLang="en-US"/>
          </a:p>
        </p:txBody>
      </p:sp>
      <p:sp>
        <p:nvSpPr>
          <p:cNvPr id="4" name="テキスト プレースホルダー 3">
            <a:extLst>
              <a:ext uri="{FF2B5EF4-FFF2-40B4-BE49-F238E27FC236}">
                <a16:creationId xmlns:a16="http://schemas.microsoft.com/office/drawing/2014/main" id="{494E7781-8E87-B3DE-7475-EA302E395B3B}"/>
              </a:ext>
            </a:extLst>
          </p:cNvPr>
          <p:cNvSpPr>
            <a:spLocks noGrp="1"/>
          </p:cNvSpPr>
          <p:nvPr>
            <p:ph type="body" sz="quarter" idx="12" hasCustomPrompt="1"/>
          </p:nvPr>
        </p:nvSpPr>
        <p:spPr>
          <a:xfrm>
            <a:off x="301276" y="1282204"/>
            <a:ext cx="6435001" cy="329084"/>
          </a:xfrm>
          <a:prstGeom prst="rect">
            <a:avLst/>
          </a:prstGeom>
        </p:spPr>
        <p:txBody>
          <a:bodyPr lIns="0" rIns="0"/>
          <a:lstStyle>
            <a:lvl1pPr>
              <a:defRPr sz="1400" b="1"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コンテンツタイトル</a:t>
            </a:r>
            <a:r>
              <a:rPr kumimoji="1" lang="en-US" altLang="ja-JP"/>
              <a:t>]</a:t>
            </a:r>
            <a:r>
              <a:rPr kumimoji="1" lang="ja-JP" altLang="en-US"/>
              <a:t> </a:t>
            </a:r>
            <a:r>
              <a:rPr kumimoji="1" lang="en-US" altLang="ja-JP"/>
              <a:t>14pt, Future Blue/</a:t>
            </a:r>
            <a:r>
              <a:rPr kumimoji="1" lang="ja-JP" altLang="en-US"/>
              <a:t> 位置、サイズ変更禁止</a:t>
            </a:r>
          </a:p>
        </p:txBody>
      </p:sp>
    </p:spTree>
    <p:extLst>
      <p:ext uri="{BB962C8B-B14F-4D97-AF65-F5344CB8AC3E}">
        <p14:creationId xmlns:p14="http://schemas.microsoft.com/office/powerpoint/2010/main" val="263183060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2_キーメッセージ大_サブメッセージ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4133177737"/>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4" y="352781"/>
            <a:ext cx="6435000" cy="190800"/>
          </a:xfrm>
          <a:prstGeom prst="rect">
            <a:avLst/>
          </a:prstGeom>
        </p:spPr>
        <p:txBody>
          <a:bodyPr vert="horz" lIns="0" rIns="0" anchor="ctr"/>
          <a:lstStyle>
            <a:lvl1pPr>
              <a:defRPr sz="14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3-2]</a:t>
            </a:r>
            <a:r>
              <a:rPr kumimoji="1" lang="ja-JP" altLang="en-US"/>
              <a:t> </a:t>
            </a:r>
            <a:r>
              <a:rPr kumimoji="1" lang="en-US" altLang="ja-JP"/>
              <a:t>14pt,</a:t>
            </a:r>
            <a:r>
              <a:rPr kumimoji="1" lang="ja-JP" altLang="en-US"/>
              <a:t> </a:t>
            </a:r>
            <a:r>
              <a:rPr kumimoji="1" lang="en-US" altLang="ja-JP"/>
              <a:t>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275" y="609987"/>
            <a:ext cx="9302354" cy="565200"/>
          </a:xfrm>
          <a:prstGeom prst="rect">
            <a:avLst/>
          </a:prstGeom>
        </p:spPr>
        <p:txBody>
          <a:bodyPr lIns="0" tIns="36000" rIns="0" bIns="36000" anchor="ctr" anchorCtr="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位置、サイズともに変更禁止。キーメッセージを強調し、箇条書きではなく</a:t>
            </a:r>
            <a:r>
              <a:rPr kumimoji="1" lang="en-US" altLang="ja-JP"/>
              <a:t>2</a:t>
            </a:r>
            <a:r>
              <a:rPr kumimoji="1" lang="ja-JP" altLang="en-US"/>
              <a:t>行で書く場合に使用。</a:t>
            </a:r>
            <a:r>
              <a:rPr kumimoji="1" lang="en-US" altLang="ja-JP"/>
              <a:t> </a:t>
            </a:r>
            <a:endParaRPr kumimoji="1" lang="ja-JP" altLang="en-US"/>
          </a:p>
        </p:txBody>
      </p:sp>
      <p:sp>
        <p:nvSpPr>
          <p:cNvPr id="19" name="コンテンツ プレースホルダー 18">
            <a:extLst>
              <a:ext uri="{FF2B5EF4-FFF2-40B4-BE49-F238E27FC236}">
                <a16:creationId xmlns:a16="http://schemas.microsoft.com/office/drawing/2014/main" id="{1016124B-0876-D997-5CCF-68F82C295848}"/>
              </a:ext>
            </a:extLst>
          </p:cNvPr>
          <p:cNvSpPr>
            <a:spLocks noGrp="1"/>
          </p:cNvSpPr>
          <p:nvPr>
            <p:ph sz="quarter" idx="11" hasCustomPrompt="1"/>
          </p:nvPr>
        </p:nvSpPr>
        <p:spPr>
          <a:xfrm>
            <a:off x="301275" y="1663049"/>
            <a:ext cx="9302354" cy="711844"/>
          </a:xfrm>
          <a:prstGeom prst="rect">
            <a:avLst/>
          </a:prstGeom>
        </p:spPr>
        <p:txBody>
          <a:bodyPr/>
          <a:lstStyle>
            <a:lvl1pPr marL="285742" indent="-285742">
              <a:buClr>
                <a:schemeClr val="accent2"/>
              </a:buClr>
              <a:buFont typeface="Wingdings" panose="05000000000000000000" pitchFamily="2" charset="2"/>
              <a:buChar char="n"/>
              <a:defRPr sz="14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a:defRPr sz="14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3pPr>
          </a:lstStyle>
          <a:p>
            <a:pPr lvl="0"/>
            <a:r>
              <a:rPr kumimoji="1" lang="en-US" altLang="ja-JP"/>
              <a:t>[</a:t>
            </a:r>
            <a:r>
              <a:rPr kumimoji="1" lang="ja-JP" altLang="en-US"/>
              <a:t>サブメッセージ</a:t>
            </a:r>
            <a:r>
              <a:rPr kumimoji="1" lang="en-US" altLang="ja-JP"/>
              <a:t>]</a:t>
            </a:r>
            <a:r>
              <a:rPr kumimoji="1" lang="ja-JP" altLang="en-US"/>
              <a:t> </a:t>
            </a:r>
            <a:r>
              <a:rPr kumimoji="1" lang="en-US" altLang="ja-JP"/>
              <a:t>14pt, Text Grey</a:t>
            </a:r>
            <a:endParaRPr kumimoji="1" lang="ja-JP" altLang="en-US"/>
          </a:p>
          <a:p>
            <a:pPr lvl="2"/>
            <a:r>
              <a:rPr kumimoji="1" lang="ja-JP" altLang="en-US"/>
              <a:t>第 </a:t>
            </a:r>
            <a:r>
              <a:rPr kumimoji="1" lang="en-US" altLang="ja-JP"/>
              <a:t>2 </a:t>
            </a:r>
            <a:r>
              <a:rPr kumimoji="1" lang="ja-JP" altLang="en-US"/>
              <a:t>レベル</a:t>
            </a:r>
          </a:p>
        </p:txBody>
      </p:sp>
      <p:sp>
        <p:nvSpPr>
          <p:cNvPr id="4" name="テキスト プレースホルダー 3">
            <a:extLst>
              <a:ext uri="{FF2B5EF4-FFF2-40B4-BE49-F238E27FC236}">
                <a16:creationId xmlns:a16="http://schemas.microsoft.com/office/drawing/2014/main" id="{494E7781-8E87-B3DE-7475-EA302E395B3B}"/>
              </a:ext>
            </a:extLst>
          </p:cNvPr>
          <p:cNvSpPr>
            <a:spLocks noGrp="1"/>
          </p:cNvSpPr>
          <p:nvPr>
            <p:ph type="body" sz="quarter" idx="12" hasCustomPrompt="1"/>
          </p:nvPr>
        </p:nvSpPr>
        <p:spPr>
          <a:xfrm>
            <a:off x="301274" y="1282204"/>
            <a:ext cx="6435000" cy="329084"/>
          </a:xfrm>
          <a:prstGeom prst="rect">
            <a:avLst/>
          </a:prstGeom>
        </p:spPr>
        <p:txBody>
          <a:bodyPr lIns="0" rIns="0"/>
          <a:lstStyle>
            <a:lvl1pPr>
              <a:defRPr sz="1400" b="1"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コンテンツタイトル</a:t>
            </a:r>
            <a:r>
              <a:rPr kumimoji="1" lang="en-US" altLang="ja-JP"/>
              <a:t>]</a:t>
            </a:r>
            <a:r>
              <a:rPr kumimoji="1" lang="ja-JP" altLang="en-US"/>
              <a:t> </a:t>
            </a:r>
            <a:r>
              <a:rPr kumimoji="1" lang="en-US" altLang="ja-JP"/>
              <a:t>14pt, Future Blue/</a:t>
            </a:r>
            <a:r>
              <a:rPr kumimoji="1" lang="ja-JP" altLang="en-US"/>
              <a:t> 位置、サイズ変更禁止</a:t>
            </a:r>
          </a:p>
        </p:txBody>
      </p:sp>
    </p:spTree>
    <p:extLst>
      <p:ext uri="{BB962C8B-B14F-4D97-AF65-F5344CB8AC3E}">
        <p14:creationId xmlns:p14="http://schemas.microsoft.com/office/powerpoint/2010/main" val="313004578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タイトルのみ、24pt">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FBFBCF41-7D76-95BD-92C8-EADF5A9D2809}"/>
              </a:ext>
            </a:extLst>
          </p:cNvPr>
          <p:cNvGraphicFramePr>
            <a:graphicFrameLocks/>
          </p:cNvGraphicFramePr>
          <p:nvPr userDrawn="1">
            <p:custDataLst>
              <p:tags r:id="rId1"/>
            </p:custDataLst>
            <p:extLst>
              <p:ext uri="{D42A27DB-BD31-4B8C-83A1-F6EECF244321}">
                <p14:modId xmlns:p14="http://schemas.microsoft.com/office/powerpoint/2010/main" val="968386548"/>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FBFBCF41-7D76-95BD-92C8-EADF5A9D2809}"/>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3" name="タイトル 2">
            <a:extLst>
              <a:ext uri="{FF2B5EF4-FFF2-40B4-BE49-F238E27FC236}">
                <a16:creationId xmlns:a16="http://schemas.microsoft.com/office/drawing/2014/main" id="{6F93A895-EE74-DAD8-69BF-13AF32E33733}"/>
              </a:ext>
            </a:extLst>
          </p:cNvPr>
          <p:cNvSpPr>
            <a:spLocks noGrp="1"/>
          </p:cNvSpPr>
          <p:nvPr>
            <p:ph type="title" hasCustomPrompt="1"/>
          </p:nvPr>
        </p:nvSpPr>
        <p:spPr>
          <a:xfrm>
            <a:off x="301275" y="333375"/>
            <a:ext cx="9302902" cy="412538"/>
          </a:xfrm>
          <a:prstGeom prst="rect">
            <a:avLst/>
          </a:prstGeom>
        </p:spPr>
        <p:txBody>
          <a:bodyPr vert="horz" rIns="91440" anchor="ctr"/>
          <a:lstStyle>
            <a:lvl1pPr>
              <a:defRPr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4]</a:t>
            </a:r>
            <a:r>
              <a:rPr kumimoji="1" lang="ja-JP" altLang="en-US"/>
              <a:t> </a:t>
            </a:r>
            <a:r>
              <a:rPr kumimoji="1" lang="en-US" altLang="ja-JP"/>
              <a:t>20pt, Future Blue/ </a:t>
            </a:r>
            <a:r>
              <a:rPr kumimoji="1" lang="ja-JP" altLang="en-US"/>
              <a:t>位置、サイズ変更禁止</a:t>
            </a:r>
          </a:p>
        </p:txBody>
      </p:sp>
    </p:spTree>
    <p:extLst>
      <p:ext uri="{BB962C8B-B14F-4D97-AF65-F5344CB8AC3E}">
        <p14:creationId xmlns:p14="http://schemas.microsoft.com/office/powerpoint/2010/main" val="41797783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5_タイトルのみ、36pt、プレゼン用">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FBFBCF41-7D76-95BD-92C8-EADF5A9D2809}"/>
              </a:ext>
            </a:extLst>
          </p:cNvPr>
          <p:cNvGraphicFramePr>
            <a:graphicFrameLocks/>
          </p:cNvGraphicFramePr>
          <p:nvPr userDrawn="1">
            <p:custDataLst>
              <p:tags r:id="rId1"/>
            </p:custDataLst>
            <p:extLst>
              <p:ext uri="{D42A27DB-BD31-4B8C-83A1-F6EECF244321}">
                <p14:modId xmlns:p14="http://schemas.microsoft.com/office/powerpoint/2010/main" val="805595108"/>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FBFBCF41-7D76-95BD-92C8-EADF5A9D2809}"/>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3" name="タイトル 2">
            <a:extLst>
              <a:ext uri="{FF2B5EF4-FFF2-40B4-BE49-F238E27FC236}">
                <a16:creationId xmlns:a16="http://schemas.microsoft.com/office/drawing/2014/main" id="{6F93A895-EE74-DAD8-69BF-13AF32E33733}"/>
              </a:ext>
            </a:extLst>
          </p:cNvPr>
          <p:cNvSpPr>
            <a:spLocks noGrp="1"/>
          </p:cNvSpPr>
          <p:nvPr>
            <p:ph type="title" hasCustomPrompt="1"/>
          </p:nvPr>
        </p:nvSpPr>
        <p:spPr>
          <a:xfrm>
            <a:off x="301275" y="360000"/>
            <a:ext cx="9302902" cy="504000"/>
          </a:xfrm>
          <a:prstGeom prst="rect">
            <a:avLst/>
          </a:prstGeom>
        </p:spPr>
        <p:txBody>
          <a:bodyPr vert="horz" rIns="91440" anchor="b"/>
          <a:lstStyle>
            <a:lvl1pPr>
              <a:defRPr sz="36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5]</a:t>
            </a:r>
            <a:r>
              <a:rPr kumimoji="1" lang="ja-JP" altLang="en-US"/>
              <a:t> </a:t>
            </a:r>
            <a:r>
              <a:rPr kumimoji="1" lang="en-US" altLang="ja-JP"/>
              <a:t>36pt, </a:t>
            </a:r>
            <a:r>
              <a:rPr kumimoji="1" lang="ja-JP" altLang="en-US"/>
              <a:t>位置、サイズ変更禁止</a:t>
            </a:r>
          </a:p>
        </p:txBody>
      </p:sp>
    </p:spTree>
    <p:extLst>
      <p:ext uri="{BB962C8B-B14F-4D97-AF65-F5344CB8AC3E}">
        <p14:creationId xmlns:p14="http://schemas.microsoft.com/office/powerpoint/2010/main" val="2241973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1_タイトル／キーメッセージ2行版">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3379866793"/>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2-1]</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 16pt, Text Grey/ </a:t>
            </a:r>
            <a:r>
              <a:rPr kumimoji="1" lang="ja-JP" altLang="en-US"/>
              <a:t>箇条書きではなく</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399290230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7_無地（フッター有）">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0E19443-EE50-4E82-2213-9471F21DD066}"/>
              </a:ext>
            </a:extLst>
          </p:cNvPr>
          <p:cNvGraphicFramePr>
            <a:graphicFrameLocks/>
          </p:cNvGraphicFramePr>
          <p:nvPr userDrawn="1">
            <p:custDataLst>
              <p:tags r:id="rId1"/>
            </p:custDataLst>
            <p:extLst>
              <p:ext uri="{D42A27DB-BD31-4B8C-83A1-F6EECF244321}">
                <p14:modId xmlns:p14="http://schemas.microsoft.com/office/powerpoint/2010/main" val="34813147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0" imgH="400" progId="TCLayout.ActiveDocument.1">
                  <p:embed/>
                </p:oleObj>
              </mc:Choice>
              <mc:Fallback>
                <p:oleObj name="think-cellスライド" r:id="rId3" imgW="400" imgH="400" progId="TCLayout.ActiveDocument.1">
                  <p:embed/>
                  <p:pic>
                    <p:nvPicPr>
                      <p:cNvPr id="3" name="think-cell data - do not delete" hidden="1">
                        <a:extLst>
                          <a:ext uri="{FF2B5EF4-FFF2-40B4-BE49-F238E27FC236}">
                            <a16:creationId xmlns:a16="http://schemas.microsoft.com/office/drawing/2014/main" id="{C0E19443-EE50-4E82-2213-9471F21DD0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テキスト ボックス 1">
            <a:extLst>
              <a:ext uri="{FF2B5EF4-FFF2-40B4-BE49-F238E27FC236}">
                <a16:creationId xmlns:a16="http://schemas.microsoft.com/office/drawing/2014/main" id="{E21C562A-25AB-8415-C9E5-F862FADD5F01}"/>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Tree>
    <p:extLst>
      <p:ext uri="{BB962C8B-B14F-4D97-AF65-F5344CB8AC3E}">
        <p14:creationId xmlns:p14="http://schemas.microsoft.com/office/powerpoint/2010/main" val="119976164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PhAnim="0" userDrawn="1">
  <p:cSld name="Title Only">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ACCB8619-3FCC-0EF8-E258-77211AE9EE24}"/>
              </a:ext>
            </a:extLst>
          </p:cNvPr>
          <p:cNvGraphicFramePr>
            <a:graphicFrameLocks/>
          </p:cNvGraphicFramePr>
          <p:nvPr userDrawn="1">
            <p:custDataLst>
              <p:tags r:id="rId1"/>
            </p:custDataLst>
            <p:extLst>
              <p:ext uri="{D42A27DB-BD31-4B8C-83A1-F6EECF244321}">
                <p14:modId xmlns:p14="http://schemas.microsoft.com/office/powerpoint/2010/main" val="1237531740"/>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349" imgH="350" progId="TCLayout.ActiveDocument.1">
                  <p:embed/>
                </p:oleObj>
              </mc:Choice>
              <mc:Fallback>
                <p:oleObj name="think-cellスライド" r:id="rId3" imgW="349" imgH="350" progId="TCLayout.ActiveDocument.1">
                  <p:embed/>
                  <p:pic>
                    <p:nvPicPr>
                      <p:cNvPr id="4" name="Object 3" hidden="1">
                        <a:extLst>
                          <a:ext uri="{FF2B5EF4-FFF2-40B4-BE49-F238E27FC236}">
                            <a16:creationId xmlns:a16="http://schemas.microsoft.com/office/drawing/2014/main" id="{ACCB8619-3FCC-0EF8-E258-77211AE9EE24}"/>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6" name="Title Placeholder 1">
            <a:extLst>
              <a:ext uri="{FF2B5EF4-FFF2-40B4-BE49-F238E27FC236}">
                <a16:creationId xmlns:a16="http://schemas.microsoft.com/office/drawing/2014/main" id="{CA9EE022-1F91-8EF9-007F-7CEE235FD9C2}"/>
              </a:ext>
            </a:extLst>
          </p:cNvPr>
          <p:cNvSpPr>
            <a:spLocks noGrp="1"/>
          </p:cNvSpPr>
          <p:nvPr>
            <p:ph type="title" hasCustomPrompt="1"/>
          </p:nvPr>
        </p:nvSpPr>
        <p:spPr>
          <a:xfrm>
            <a:off x="327600" y="258578"/>
            <a:ext cx="8195850" cy="369332"/>
          </a:xfrm>
          <a:prstGeom prst="rect">
            <a:avLst/>
          </a:prstGeom>
        </p:spPr>
        <p:txBody>
          <a:bodyPr vert="horz" wrap="square" lIns="0" tIns="0" rIns="0" bIns="0" rtlCol="0" anchor="t" anchorCtr="0">
            <a:spAutoFit/>
          </a:bodyPr>
          <a:lstStyle>
            <a:lvl1pPr rtl="0">
              <a:defRPr>
                <a:latin typeface="Meiryo UI" panose="020B0604030504040204" pitchFamily="50" charset="-128"/>
                <a:ea typeface="Meiryo UI" panose="020B0604030504040204" pitchFamily="50" charset="-128"/>
                <a:cs typeface="+mj-cs"/>
                <a:sym typeface="Meiryo UI" panose="020B0604030504040204" pitchFamily="50" charset="-128"/>
              </a:defRPr>
            </a:lvl1pPr>
          </a:lstStyle>
          <a:p>
            <a:r>
              <a:rPr lang="en-US"/>
              <a:t>Click to edit Master title style</a:t>
            </a:r>
          </a:p>
        </p:txBody>
      </p:sp>
    </p:spTree>
    <p:extLst>
      <p:ext uri="{BB962C8B-B14F-4D97-AF65-F5344CB8AC3E}">
        <p14:creationId xmlns:p14="http://schemas.microsoft.com/office/powerpoint/2010/main" val="2844396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2_タイトル／キーメッセージ＆箇条書きオブジェクト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524401040"/>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2-2]</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箇条書きではなく</a:t>
            </a:r>
            <a:r>
              <a:rPr kumimoji="1" lang="en-US" altLang="ja-JP"/>
              <a:t>2</a:t>
            </a:r>
            <a:r>
              <a:rPr kumimoji="1" lang="ja-JP" altLang="en-US"/>
              <a:t>行で書く場合に使用。位置、サイズともに変更禁止。</a:t>
            </a:r>
          </a:p>
        </p:txBody>
      </p:sp>
      <p:sp>
        <p:nvSpPr>
          <p:cNvPr id="3" name="コンテンツ プレースホルダー 18">
            <a:extLst>
              <a:ext uri="{FF2B5EF4-FFF2-40B4-BE49-F238E27FC236}">
                <a16:creationId xmlns:a16="http://schemas.microsoft.com/office/drawing/2014/main" id="{6BD9BE99-52DD-B498-3FBA-E927F57E4833}"/>
              </a:ext>
            </a:extLst>
          </p:cNvPr>
          <p:cNvSpPr>
            <a:spLocks noGrp="1"/>
          </p:cNvSpPr>
          <p:nvPr>
            <p:ph sz="quarter" idx="11" hasCustomPrompt="1"/>
          </p:nvPr>
        </p:nvSpPr>
        <p:spPr>
          <a:xfrm>
            <a:off x="301824" y="1932317"/>
            <a:ext cx="9302354" cy="1837426"/>
          </a:xfrm>
          <a:prstGeom prst="rect">
            <a:avLst/>
          </a:prstGeom>
        </p:spPr>
        <p:txBody>
          <a:bodyPr/>
          <a:lstStyle>
            <a:lvl1pPr marL="285742" indent="-285742">
              <a:buClr>
                <a:schemeClr val="tx2"/>
              </a:buClr>
              <a:buFont typeface="Arial" panose="020B0604020202020204" pitchFamily="34" charset="0"/>
              <a:buChar char="•"/>
              <a:defRPr sz="16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marL="359989" indent="0">
              <a:buClr>
                <a:schemeClr val="accent2"/>
              </a:buClr>
              <a:buFont typeface="Arial" panose="020B0604020202020204" pitchFamily="34" charset="0"/>
              <a:buNone/>
              <a:defRPr/>
            </a:lvl3pPr>
          </a:lstStyle>
          <a:p>
            <a:pPr lvl="0"/>
            <a:r>
              <a:rPr kumimoji="1" lang="en-US" altLang="ja-JP"/>
              <a:t>[</a:t>
            </a:r>
            <a:r>
              <a:rPr kumimoji="1" lang="ja-JP" altLang="en-US"/>
              <a:t>箇条書き記号あり</a:t>
            </a:r>
            <a:r>
              <a:rPr kumimoji="1" lang="en-US" altLang="ja-JP"/>
              <a:t>]</a:t>
            </a:r>
            <a:r>
              <a:rPr kumimoji="1" lang="ja-JP" altLang="en-US"/>
              <a:t> </a:t>
            </a:r>
            <a:r>
              <a:rPr kumimoji="1" lang="en-US" altLang="ja-JP"/>
              <a:t>16pt, Text Grey/ </a:t>
            </a:r>
            <a:r>
              <a:rPr kumimoji="1" lang="ja-JP" altLang="en-US"/>
              <a:t>箇条書きでコンテンツを書きたいときに使用。位置、サイズ変更可。</a:t>
            </a:r>
            <a:endParaRPr kumimoji="1" lang="en-US" altLang="ja-JP"/>
          </a:p>
        </p:txBody>
      </p:sp>
    </p:spTree>
    <p:extLst>
      <p:ext uri="{BB962C8B-B14F-4D97-AF65-F5344CB8AC3E}">
        <p14:creationId xmlns:p14="http://schemas.microsoft.com/office/powerpoint/2010/main" val="1616892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3_タイトル／キーメッセージ2行版">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3147658314"/>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baseline="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baseline="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5" y="333375"/>
            <a:ext cx="9302902" cy="412538"/>
          </a:xfrm>
          <a:prstGeom prst="rect">
            <a:avLst/>
          </a:prstGeom>
        </p:spPr>
        <p:txBody>
          <a:bodyPr vert="horz" lIns="72000" rIns="72000" anchor="ctr"/>
          <a:lstStyle>
            <a:lvl1pPr>
              <a:defRPr sz="20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2-3]</a:t>
            </a:r>
            <a:r>
              <a:rPr kumimoji="1" lang="ja-JP" altLang="en-US"/>
              <a:t> </a:t>
            </a:r>
            <a:r>
              <a:rPr kumimoji="1" lang="en-US" altLang="ja-JP"/>
              <a:t>20pt, 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824" y="792000"/>
            <a:ext cx="9302354" cy="708688"/>
          </a:xfrm>
          <a:prstGeom prst="rect">
            <a:avLst/>
          </a:prstGeom>
        </p:spPr>
        <p:txBody>
          <a:bodyPr tIns="36000" bIns="3600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箇条書きではなく</a:t>
            </a:r>
            <a:r>
              <a:rPr kumimoji="1" lang="en-US" altLang="ja-JP"/>
              <a:t>2</a:t>
            </a:r>
            <a:r>
              <a:rPr kumimoji="1" lang="ja-JP" altLang="en-US"/>
              <a:t>行で書く場合に使用。位置、サイズともに変更禁止。</a:t>
            </a:r>
          </a:p>
        </p:txBody>
      </p:sp>
    </p:spTree>
    <p:extLst>
      <p:ext uri="{BB962C8B-B14F-4D97-AF65-F5344CB8AC3E}">
        <p14:creationId xmlns:p14="http://schemas.microsoft.com/office/powerpoint/2010/main" val="2977756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1_キーメッセージ大_サブメッセージなし">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3283270686"/>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4" y="352781"/>
            <a:ext cx="6435000" cy="190800"/>
          </a:xfrm>
          <a:prstGeom prst="rect">
            <a:avLst/>
          </a:prstGeom>
        </p:spPr>
        <p:txBody>
          <a:bodyPr vert="horz" lIns="0" rIns="0" anchor="ctr"/>
          <a:lstStyle>
            <a:lvl1pPr>
              <a:defRPr sz="14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3-1] 14pt,</a:t>
            </a:r>
            <a:r>
              <a:rPr kumimoji="1" lang="ja-JP" altLang="en-US"/>
              <a:t> </a:t>
            </a:r>
            <a:r>
              <a:rPr kumimoji="1" lang="en-US" altLang="ja-JP"/>
              <a:t>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275" y="609987"/>
            <a:ext cx="9302354" cy="565200"/>
          </a:xfrm>
          <a:prstGeom prst="rect">
            <a:avLst/>
          </a:prstGeom>
        </p:spPr>
        <p:txBody>
          <a:bodyPr lIns="0" tIns="36000" rIns="0" bIns="36000" anchor="ctr" anchorCtr="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位置、サイズともに変更禁止。キーメッセージを強調し、箇条書きではなく</a:t>
            </a:r>
            <a:r>
              <a:rPr kumimoji="1" lang="en-US" altLang="ja-JP"/>
              <a:t>2</a:t>
            </a:r>
            <a:r>
              <a:rPr kumimoji="1" lang="ja-JP" altLang="en-US"/>
              <a:t>行で書く場合に使用。</a:t>
            </a:r>
            <a:r>
              <a:rPr kumimoji="1" lang="en-US" altLang="ja-JP"/>
              <a:t> </a:t>
            </a:r>
            <a:endParaRPr kumimoji="1" lang="ja-JP" altLang="en-US"/>
          </a:p>
        </p:txBody>
      </p:sp>
      <p:sp>
        <p:nvSpPr>
          <p:cNvPr id="4" name="テキスト プレースホルダー 3">
            <a:extLst>
              <a:ext uri="{FF2B5EF4-FFF2-40B4-BE49-F238E27FC236}">
                <a16:creationId xmlns:a16="http://schemas.microsoft.com/office/drawing/2014/main" id="{494E7781-8E87-B3DE-7475-EA302E395B3B}"/>
              </a:ext>
            </a:extLst>
          </p:cNvPr>
          <p:cNvSpPr>
            <a:spLocks noGrp="1"/>
          </p:cNvSpPr>
          <p:nvPr>
            <p:ph type="body" sz="quarter" idx="12" hasCustomPrompt="1"/>
          </p:nvPr>
        </p:nvSpPr>
        <p:spPr>
          <a:xfrm>
            <a:off x="301276" y="1282204"/>
            <a:ext cx="6435001" cy="329084"/>
          </a:xfrm>
          <a:prstGeom prst="rect">
            <a:avLst/>
          </a:prstGeom>
        </p:spPr>
        <p:txBody>
          <a:bodyPr lIns="0" rIns="0"/>
          <a:lstStyle>
            <a:lvl1pPr>
              <a:defRPr sz="1400" b="1"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コンテンツタイトル</a:t>
            </a:r>
            <a:r>
              <a:rPr kumimoji="1" lang="en-US" altLang="ja-JP"/>
              <a:t>]</a:t>
            </a:r>
            <a:r>
              <a:rPr kumimoji="1" lang="ja-JP" altLang="en-US"/>
              <a:t> </a:t>
            </a:r>
            <a:r>
              <a:rPr kumimoji="1" lang="en-US" altLang="ja-JP"/>
              <a:t>14pt, Future Blue/</a:t>
            </a:r>
            <a:r>
              <a:rPr kumimoji="1" lang="ja-JP" altLang="en-US"/>
              <a:t> 位置、サイズ変更禁止</a:t>
            </a:r>
          </a:p>
        </p:txBody>
      </p:sp>
    </p:spTree>
    <p:extLst>
      <p:ext uri="{BB962C8B-B14F-4D97-AF65-F5344CB8AC3E}">
        <p14:creationId xmlns:p14="http://schemas.microsoft.com/office/powerpoint/2010/main" val="1007632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2_キーメッセージ大_サブメッセージあり">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p:cNvGraphicFramePr>
          <p:nvPr userDrawn="1">
            <p:custDataLst>
              <p:tags r:id="rId1"/>
            </p:custDataLst>
            <p:extLst>
              <p:ext uri="{D42A27DB-BD31-4B8C-83A1-F6EECF244321}">
                <p14:modId xmlns:p14="http://schemas.microsoft.com/office/powerpoint/2010/main" val="707202156"/>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293" y="1588"/>
                        <a:ext cx="1290"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4829175" y="6562800"/>
            <a:ext cx="248625"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ctr"/>
              <a:t>‹#›</a:t>
            </a:fld>
            <a:endParaRPr kumimoji="0" lang="en-US" altLang="ja-JP" sz="8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a:xfrm>
            <a:off x="301274" y="352781"/>
            <a:ext cx="6435000" cy="190800"/>
          </a:xfrm>
          <a:prstGeom prst="rect">
            <a:avLst/>
          </a:prstGeom>
        </p:spPr>
        <p:txBody>
          <a:bodyPr vert="horz" lIns="0" rIns="0" anchor="ctr"/>
          <a:lstStyle>
            <a:lvl1pPr>
              <a:defRPr sz="1400"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r>
              <a:rPr kumimoji="1" lang="en-US" altLang="ja-JP"/>
              <a:t>[</a:t>
            </a:r>
            <a:r>
              <a:rPr kumimoji="1" lang="ja-JP" altLang="en-US"/>
              <a:t>スライド</a:t>
            </a:r>
            <a:r>
              <a:rPr kumimoji="1" lang="en-US" altLang="ja-JP"/>
              <a:t>3-2]</a:t>
            </a:r>
            <a:r>
              <a:rPr kumimoji="1" lang="ja-JP" altLang="en-US"/>
              <a:t> </a:t>
            </a:r>
            <a:r>
              <a:rPr kumimoji="1" lang="en-US" altLang="ja-JP"/>
              <a:t>14pt,</a:t>
            </a:r>
            <a:r>
              <a:rPr kumimoji="1" lang="ja-JP" altLang="en-US"/>
              <a:t> </a:t>
            </a:r>
            <a:r>
              <a:rPr kumimoji="1" lang="en-US" altLang="ja-JP"/>
              <a:t>Future Blue/ </a:t>
            </a:r>
            <a:r>
              <a:rPr kumimoji="1" lang="ja-JP" altLang="en-US"/>
              <a:t>位置、サイズ変更禁止</a:t>
            </a:r>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01275" y="609987"/>
            <a:ext cx="9302354" cy="565200"/>
          </a:xfrm>
          <a:prstGeom prst="rect">
            <a:avLst/>
          </a:prstGeom>
        </p:spPr>
        <p:txBody>
          <a:bodyPr lIns="0" tIns="36000" rIns="0" bIns="36000" anchor="ctr" anchorCtr="0"/>
          <a:lstStyle>
            <a:lvl1pPr marL="0" indent="0">
              <a:buClr>
                <a:schemeClr val="accent2"/>
              </a:buClr>
              <a:buFontTx/>
              <a:buNone/>
              <a:defRPr sz="1600" b="1"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キーメッセージ</a:t>
            </a:r>
            <a:r>
              <a:rPr kumimoji="1" lang="en-US" altLang="ja-JP"/>
              <a:t>]</a:t>
            </a:r>
            <a:r>
              <a:rPr kumimoji="1" lang="ja-JP" altLang="en-US"/>
              <a:t> </a:t>
            </a:r>
            <a:r>
              <a:rPr kumimoji="1" lang="en-US" altLang="ja-JP"/>
              <a:t>16pt, Text Grey, </a:t>
            </a:r>
            <a:r>
              <a:rPr kumimoji="1" lang="ja-JP" altLang="en-US"/>
              <a:t>太字</a:t>
            </a:r>
            <a:r>
              <a:rPr kumimoji="1" lang="en-US" altLang="ja-JP"/>
              <a:t>/ </a:t>
            </a:r>
            <a:r>
              <a:rPr kumimoji="1" lang="ja-JP" altLang="en-US"/>
              <a:t>位置、サイズともに変更禁止。キーメッセージを強調し、箇条書きではなく</a:t>
            </a:r>
            <a:r>
              <a:rPr kumimoji="1" lang="en-US" altLang="ja-JP"/>
              <a:t>2</a:t>
            </a:r>
            <a:r>
              <a:rPr kumimoji="1" lang="ja-JP" altLang="en-US"/>
              <a:t>行で書く場合に使用。</a:t>
            </a:r>
            <a:r>
              <a:rPr kumimoji="1" lang="en-US" altLang="ja-JP"/>
              <a:t> </a:t>
            </a:r>
            <a:endParaRPr kumimoji="1" lang="ja-JP" altLang="en-US"/>
          </a:p>
        </p:txBody>
      </p:sp>
      <p:sp>
        <p:nvSpPr>
          <p:cNvPr id="19" name="コンテンツ プレースホルダー 18">
            <a:extLst>
              <a:ext uri="{FF2B5EF4-FFF2-40B4-BE49-F238E27FC236}">
                <a16:creationId xmlns:a16="http://schemas.microsoft.com/office/drawing/2014/main" id="{1016124B-0876-D997-5CCF-68F82C295848}"/>
              </a:ext>
            </a:extLst>
          </p:cNvPr>
          <p:cNvSpPr>
            <a:spLocks noGrp="1"/>
          </p:cNvSpPr>
          <p:nvPr>
            <p:ph sz="quarter" idx="11" hasCustomPrompt="1"/>
          </p:nvPr>
        </p:nvSpPr>
        <p:spPr>
          <a:xfrm>
            <a:off x="301275" y="1663049"/>
            <a:ext cx="9302354" cy="711844"/>
          </a:xfrm>
          <a:prstGeom prst="rect">
            <a:avLst/>
          </a:prstGeom>
        </p:spPr>
        <p:txBody>
          <a:bodyPr/>
          <a:lstStyle>
            <a:lvl1pPr marL="285742" indent="-285742">
              <a:buClr>
                <a:schemeClr val="accent2"/>
              </a:buClr>
              <a:buFont typeface="Wingdings" panose="05000000000000000000" pitchFamily="2" charset="2"/>
              <a:buChar char="n"/>
              <a:defRPr sz="14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1pPr>
            <a:lvl3pPr>
              <a:defRPr sz="1400" baseline="0">
                <a:solidFill>
                  <a:schemeClr val="tx2"/>
                </a:solidFill>
                <a:latin typeface="Meiryo UI" panose="020B0604030504040204" pitchFamily="50" charset="-128"/>
                <a:ea typeface="Meiryo UI" panose="020B0604030504040204" pitchFamily="50" charset="-128"/>
                <a:sym typeface="Meiryo UI" panose="020B0604030504040204" pitchFamily="50" charset="-128"/>
              </a:defRPr>
            </a:lvl3pPr>
          </a:lstStyle>
          <a:p>
            <a:pPr lvl="0"/>
            <a:r>
              <a:rPr kumimoji="1" lang="en-US" altLang="ja-JP"/>
              <a:t>[</a:t>
            </a:r>
            <a:r>
              <a:rPr kumimoji="1" lang="ja-JP" altLang="en-US"/>
              <a:t>サブメッセージ</a:t>
            </a:r>
            <a:r>
              <a:rPr kumimoji="1" lang="en-US" altLang="ja-JP"/>
              <a:t>]</a:t>
            </a:r>
            <a:r>
              <a:rPr kumimoji="1" lang="ja-JP" altLang="en-US"/>
              <a:t> </a:t>
            </a:r>
            <a:r>
              <a:rPr kumimoji="1" lang="en-US" altLang="ja-JP"/>
              <a:t>14pt, Text Grey</a:t>
            </a:r>
            <a:endParaRPr kumimoji="1" lang="ja-JP" altLang="en-US"/>
          </a:p>
          <a:p>
            <a:pPr lvl="2"/>
            <a:r>
              <a:rPr kumimoji="1" lang="ja-JP" altLang="en-US"/>
              <a:t>第 </a:t>
            </a:r>
            <a:r>
              <a:rPr kumimoji="1" lang="en-US" altLang="ja-JP"/>
              <a:t>2 </a:t>
            </a:r>
            <a:r>
              <a:rPr kumimoji="1" lang="ja-JP" altLang="en-US"/>
              <a:t>レベル</a:t>
            </a:r>
          </a:p>
        </p:txBody>
      </p:sp>
      <p:sp>
        <p:nvSpPr>
          <p:cNvPr id="4" name="テキスト プレースホルダー 3">
            <a:extLst>
              <a:ext uri="{FF2B5EF4-FFF2-40B4-BE49-F238E27FC236}">
                <a16:creationId xmlns:a16="http://schemas.microsoft.com/office/drawing/2014/main" id="{494E7781-8E87-B3DE-7475-EA302E395B3B}"/>
              </a:ext>
            </a:extLst>
          </p:cNvPr>
          <p:cNvSpPr>
            <a:spLocks noGrp="1"/>
          </p:cNvSpPr>
          <p:nvPr>
            <p:ph type="body" sz="quarter" idx="12" hasCustomPrompt="1"/>
          </p:nvPr>
        </p:nvSpPr>
        <p:spPr>
          <a:xfrm>
            <a:off x="301274" y="1282204"/>
            <a:ext cx="6435000" cy="329084"/>
          </a:xfrm>
          <a:prstGeom prst="rect">
            <a:avLst/>
          </a:prstGeom>
        </p:spPr>
        <p:txBody>
          <a:bodyPr lIns="0" rIns="0"/>
          <a:lstStyle>
            <a:lvl1pPr>
              <a:defRPr sz="1400" b="1" baseline="0">
                <a:solidFill>
                  <a:schemeClr val="accent2"/>
                </a:solidFill>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en-US" altLang="ja-JP"/>
              <a:t>[</a:t>
            </a:r>
            <a:r>
              <a:rPr kumimoji="1" lang="ja-JP" altLang="en-US"/>
              <a:t>コンテンツタイトル</a:t>
            </a:r>
            <a:r>
              <a:rPr kumimoji="1" lang="en-US" altLang="ja-JP"/>
              <a:t>]</a:t>
            </a:r>
            <a:r>
              <a:rPr kumimoji="1" lang="ja-JP" altLang="en-US"/>
              <a:t> </a:t>
            </a:r>
            <a:r>
              <a:rPr kumimoji="1" lang="en-US" altLang="ja-JP"/>
              <a:t>14pt, Future Blue/</a:t>
            </a:r>
            <a:r>
              <a:rPr kumimoji="1" lang="ja-JP" altLang="en-US"/>
              <a:t> 位置、サイズ変更禁止</a:t>
            </a:r>
          </a:p>
        </p:txBody>
      </p:sp>
    </p:spTree>
    <p:extLst>
      <p:ext uri="{BB962C8B-B14F-4D97-AF65-F5344CB8AC3E}">
        <p14:creationId xmlns:p14="http://schemas.microsoft.com/office/powerpoint/2010/main" val="33704220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 Id="rId3" Target="../tags/tag2.xml" Type="http://schemas.openxmlformats.org/officeDocument/2006/relationships/tags"/><Relationship Id="rId4" Target="../embeddings/oleObject1.bin" Type="http://schemas.openxmlformats.org/officeDocument/2006/relationships/oleObject"/><Relationship Id="rId5" Target="../media/image1.emf" Type="http://schemas.openxmlformats.org/officeDocument/2006/relationships/image"/></Relationships>
</file>

<file path=ppt/slideMasters/_rels/slideMaster2.xml.rels><?xml version="1.0" encoding="UTF-8" standalone="yes"?><Relationships xmlns="http://schemas.openxmlformats.org/package/2006/relationships"><Relationship Id="rId1" Target="../slideLayouts/slideLayout2.xml" Type="http://schemas.openxmlformats.org/officeDocument/2006/relationships/slideLayout"/><Relationship Id="rId2" Target="../theme/theme2.xml" Type="http://schemas.openxmlformats.org/officeDocument/2006/relationships/theme"/><Relationship Id="rId3" Target="../tags/tag4.xml" Type="http://schemas.openxmlformats.org/officeDocument/2006/relationships/tags"/><Relationship Id="rId4" Target="../embeddings/oleObject1.bin" Type="http://schemas.openxmlformats.org/officeDocument/2006/relationships/oleObject"/><Relationship Id="rId5" Target="../media/image1.emf" Type="http://schemas.openxmlformats.org/officeDocument/2006/relationships/image"/></Relationships>
</file>

<file path=ppt/slideMasters/_rels/slideMaster3.xml.rels><?xml version="1.0" encoding="UTF-8" standalone="yes"?><Relationships xmlns="http://schemas.openxmlformats.org/package/2006/relationships"><Relationship Id="rId1" Target="../slideLayouts/slideLayout3.xml" Type="http://schemas.openxmlformats.org/officeDocument/2006/relationships/slideLayout"/><Relationship Id="rId10" Target="../slideLayouts/slideLayout12.xml" Type="http://schemas.openxmlformats.org/officeDocument/2006/relationships/slideLayout"/><Relationship Id="rId11" Target="../theme/theme3.xml" Type="http://schemas.openxmlformats.org/officeDocument/2006/relationships/theme"/><Relationship Id="rId12" Target="../tags/tag6.xml" Type="http://schemas.openxmlformats.org/officeDocument/2006/relationships/tags"/><Relationship Id="rId13" Target="../embeddings/oleObject3.bin" Type="http://schemas.openxmlformats.org/officeDocument/2006/relationships/oleObject"/><Relationship Id="rId14" Target="../media/image1.emf" Type="http://schemas.openxmlformats.org/officeDocument/2006/relationships/image"/><Relationship Id="rId2" Target="../slideLayouts/slideLayout4.xml" Type="http://schemas.openxmlformats.org/officeDocument/2006/relationships/slideLayout"/><Relationship Id="rId3" Target="../slideLayouts/slideLayout5.xml" Type="http://schemas.openxmlformats.org/officeDocument/2006/relationships/slideLayout"/><Relationship Id="rId4" Target="../slideLayouts/slideLayout6.xml" Type="http://schemas.openxmlformats.org/officeDocument/2006/relationships/slideLayout"/><Relationship Id="rId5" Target="../slideLayouts/slideLayout7.xml" Type="http://schemas.openxmlformats.org/officeDocument/2006/relationships/slideLayout"/><Relationship Id="rId6" Target="../slideLayouts/slideLayout8.xml" Type="http://schemas.openxmlformats.org/officeDocument/2006/relationships/slideLayout"/><Relationship Id="rId7" Target="../slideLayouts/slideLayout9.xml" Type="http://schemas.openxmlformats.org/officeDocument/2006/relationships/slideLayout"/><Relationship Id="rId8" Target="../slideLayouts/slideLayout10.xml" Type="http://schemas.openxmlformats.org/officeDocument/2006/relationships/slideLayout"/><Relationship Id="rId9" Target="../slideLayouts/slideLayout11.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13.xml" Type="http://schemas.openxmlformats.org/officeDocument/2006/relationships/slideLayout"/><Relationship Id="rId2" Target="../slideLayouts/slideLayout14.xml" Type="http://schemas.openxmlformats.org/officeDocument/2006/relationships/slideLayout"/><Relationship Id="rId3" Target="../theme/theme4.xml" Type="http://schemas.openxmlformats.org/officeDocument/2006/relationships/theme"/><Relationship Id="rId4" Target="../tags/tag17.xml" Type="http://schemas.openxmlformats.org/officeDocument/2006/relationships/tags"/><Relationship Id="rId5" Target="../embeddings/oleObject11.bin" Type="http://schemas.openxmlformats.org/officeDocument/2006/relationships/oleObject"/></Relationships>
</file>

<file path=ppt/slideMasters/_rels/slideMaster5.xml.rels><?xml version="1.0" encoding="UTF-8" standalone="yes"?><Relationships xmlns="http://schemas.openxmlformats.org/package/2006/relationships"><Relationship Id="rId1" Target="../slideLayouts/slideLayout15.xml" Type="http://schemas.openxmlformats.org/officeDocument/2006/relationships/slideLayout"/><Relationship Id="rId2" Target="../theme/theme5.xml" Type="http://schemas.openxmlformats.org/officeDocument/2006/relationships/theme"/><Relationship Id="rId3" Target="../tags/tag20.xml" Type="http://schemas.openxmlformats.org/officeDocument/2006/relationships/tags"/><Relationship Id="rId4" Target="../embeddings/oleObject14.bin" Type="http://schemas.openxmlformats.org/officeDocument/2006/relationships/oleObject"/><Relationship Id="rId5" Target="../media/image1.emf" Type="http://schemas.openxmlformats.org/officeDocument/2006/relationships/image"/></Relationships>
</file>

<file path=ppt/slideMasters/_rels/slideMaster6.xml.rels><?xml version="1.0" encoding="UTF-8" standalone="yes"?><Relationships xmlns="http://schemas.openxmlformats.org/package/2006/relationships"><Relationship Id="rId1" Target="../slideLayouts/slideLayout16.xml" Type="http://schemas.openxmlformats.org/officeDocument/2006/relationships/slideLayout"/><Relationship Id="rId10" Target="../slideLayouts/slideLayout25.xml" Type="http://schemas.openxmlformats.org/officeDocument/2006/relationships/slideLayout"/><Relationship Id="rId11" Target="../slideLayouts/slideLayout26.xml" Type="http://schemas.openxmlformats.org/officeDocument/2006/relationships/slideLayout"/><Relationship Id="rId12" Target="../slideLayouts/slideLayout27.xml" Type="http://schemas.openxmlformats.org/officeDocument/2006/relationships/slideLayout"/><Relationship Id="rId13" Target="../theme/theme6.xml" Type="http://schemas.openxmlformats.org/officeDocument/2006/relationships/theme"/><Relationship Id="rId14" Target="../tags/tag22.xml" Type="http://schemas.openxmlformats.org/officeDocument/2006/relationships/tags"/><Relationship Id="rId15" Target="../embeddings/oleObject15.bin" Type="http://schemas.openxmlformats.org/officeDocument/2006/relationships/oleObject"/><Relationship Id="rId16" Target="../media/image1.emf" Type="http://schemas.openxmlformats.org/officeDocument/2006/relationships/image"/><Relationship Id="rId17" Target="../media/image2.png" Type="http://schemas.openxmlformats.org/officeDocument/2006/relationships/image"/><Relationship Id="rId2" Target="../slideLayouts/slideLayout17.xml" Type="http://schemas.openxmlformats.org/officeDocument/2006/relationships/slideLayout"/><Relationship Id="rId3" Target="../slideLayouts/slideLayout18.xml" Type="http://schemas.openxmlformats.org/officeDocument/2006/relationships/slideLayout"/><Relationship Id="rId4" Target="../slideLayouts/slideLayout19.xml" Type="http://schemas.openxmlformats.org/officeDocument/2006/relationships/slideLayout"/><Relationship Id="rId5" Target="../slideLayouts/slideLayout20.xml" Type="http://schemas.openxmlformats.org/officeDocument/2006/relationships/slideLayout"/><Relationship Id="rId6" Target="../slideLayouts/slideLayout21.xml" Type="http://schemas.openxmlformats.org/officeDocument/2006/relationships/slideLayout"/><Relationship Id="rId7" Target="../slideLayouts/slideLayout22.xml" Type="http://schemas.openxmlformats.org/officeDocument/2006/relationships/slideLayout"/><Relationship Id="rId8" Target="../slideLayouts/slideLayout23.xml" Type="http://schemas.openxmlformats.org/officeDocument/2006/relationships/slideLayout"/><Relationship Id="rId9" Target="../slideLayouts/slideLayout24.xml" Type="http://schemas.openxmlformats.org/officeDocument/2006/relationships/slideLayout"/></Relationships>
</file>

<file path=ppt/slideMasters/_rels/slideMaster7.xml.rels><?xml version="1.0" encoding="UTF-8" standalone="yes"?><Relationships xmlns="http://schemas.openxmlformats.org/package/2006/relationships"><Relationship Id="rId1" Target="../slideLayouts/slideLayout28.xml" Type="http://schemas.openxmlformats.org/officeDocument/2006/relationships/slideLayout"/><Relationship Id="rId10" Target="../slideLayouts/slideLayout37.xml" Type="http://schemas.openxmlformats.org/officeDocument/2006/relationships/slideLayout"/><Relationship Id="rId11" Target="../slideLayouts/slideLayout38.xml" Type="http://schemas.openxmlformats.org/officeDocument/2006/relationships/slideLayout"/><Relationship Id="rId12" Target="../slideLayouts/slideLayout39.xml" Type="http://schemas.openxmlformats.org/officeDocument/2006/relationships/slideLayout"/><Relationship Id="rId13" Target="../slideLayouts/slideLayout40.xml" Type="http://schemas.openxmlformats.org/officeDocument/2006/relationships/slideLayout"/><Relationship Id="rId14" Target="../theme/theme7.xml" Type="http://schemas.openxmlformats.org/officeDocument/2006/relationships/theme"/><Relationship Id="rId15" Target="../tags/tag35.xml" Type="http://schemas.openxmlformats.org/officeDocument/2006/relationships/tags"/><Relationship Id="rId16" Target="../embeddings/oleObject26.bin" Type="http://schemas.openxmlformats.org/officeDocument/2006/relationships/oleObject"/><Relationship Id="rId17" Target="../media/image1.emf" Type="http://schemas.openxmlformats.org/officeDocument/2006/relationships/image"/><Relationship Id="rId18" Target="../media/image2.png" Type="http://schemas.openxmlformats.org/officeDocument/2006/relationships/image"/><Relationship Id="rId2" Target="../slideLayouts/slideLayout29.xml" Type="http://schemas.openxmlformats.org/officeDocument/2006/relationships/slideLayout"/><Relationship Id="rId3" Target="../slideLayouts/slideLayout30.xml" Type="http://schemas.openxmlformats.org/officeDocument/2006/relationships/slideLayout"/><Relationship Id="rId4" Target="../slideLayouts/slideLayout31.xml" Type="http://schemas.openxmlformats.org/officeDocument/2006/relationships/slideLayout"/><Relationship Id="rId5" Target="../slideLayouts/slideLayout32.xml" Type="http://schemas.openxmlformats.org/officeDocument/2006/relationships/slideLayout"/><Relationship Id="rId6" Target="../slideLayouts/slideLayout33.xml" Type="http://schemas.openxmlformats.org/officeDocument/2006/relationships/slideLayout"/><Relationship Id="rId7" Target="../slideLayouts/slideLayout34.xml" Type="http://schemas.openxmlformats.org/officeDocument/2006/relationships/slideLayout"/><Relationship Id="rId8" Target="../slideLayouts/slideLayout35.xml" Type="http://schemas.openxmlformats.org/officeDocument/2006/relationships/slideLayout"/><Relationship Id="rId9" Target="../slideLayouts/slideLayout36.xml" Type="http://schemas.openxmlformats.org/officeDocument/2006/relationships/slideLayout"/></Relationships>
</file>

<file path=ppt/slideMasters/_rels/slideMaster8.xml.rels><?xml version="1.0" encoding="UTF-8" standalone="yes"?><Relationships xmlns="http://schemas.openxmlformats.org/package/2006/relationships"><Relationship Id="rId1" Target="../slideLayouts/slideLayout41.xml" Type="http://schemas.openxmlformats.org/officeDocument/2006/relationships/slideLayout"/><Relationship Id="rId10" Target="../slideLayouts/slideLayout50.xml" Type="http://schemas.openxmlformats.org/officeDocument/2006/relationships/slideLayout"/><Relationship Id="rId11" Target="../slideLayouts/slideLayout51.xml" Type="http://schemas.openxmlformats.org/officeDocument/2006/relationships/slideLayout"/><Relationship Id="rId12" Target="../theme/theme8.xml" Type="http://schemas.openxmlformats.org/officeDocument/2006/relationships/theme"/><Relationship Id="rId13" Target="../tags/tag49.xml" Type="http://schemas.openxmlformats.org/officeDocument/2006/relationships/tags"/><Relationship Id="rId14" Target="../embeddings/oleObject26.bin" Type="http://schemas.openxmlformats.org/officeDocument/2006/relationships/oleObject"/><Relationship Id="rId15" Target="../media/image4.emf" Type="http://schemas.openxmlformats.org/officeDocument/2006/relationships/image"/><Relationship Id="rId16" Target="../media/image2.png" Type="http://schemas.openxmlformats.org/officeDocument/2006/relationships/image"/><Relationship Id="rId2" Target="../slideLayouts/slideLayout42.xml" Type="http://schemas.openxmlformats.org/officeDocument/2006/relationships/slideLayout"/><Relationship Id="rId3" Target="../slideLayouts/slideLayout43.xml" Type="http://schemas.openxmlformats.org/officeDocument/2006/relationships/slideLayout"/><Relationship Id="rId4" Target="../slideLayouts/slideLayout44.xml" Type="http://schemas.openxmlformats.org/officeDocument/2006/relationships/slideLayout"/><Relationship Id="rId5" Target="../slideLayouts/slideLayout45.xml" Type="http://schemas.openxmlformats.org/officeDocument/2006/relationships/slideLayout"/><Relationship Id="rId6" Target="../slideLayouts/slideLayout46.xml" Type="http://schemas.openxmlformats.org/officeDocument/2006/relationships/slideLayout"/><Relationship Id="rId7" Target="../slideLayouts/slideLayout47.xml" Type="http://schemas.openxmlformats.org/officeDocument/2006/relationships/slideLayout"/><Relationship Id="rId8" Target="../slideLayouts/slideLayout48.xml" Type="http://schemas.openxmlformats.org/officeDocument/2006/relationships/slideLayout"/><Relationship Id="rId9" Target="../slideLayouts/slideLayout4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D76F8AA8-48BC-EF7A-EEB5-054644689E24}"/>
              </a:ext>
            </a:extLst>
          </p:cNvPr>
          <p:cNvGraphicFramePr>
            <a:graphicFrameLocks/>
          </p:cNvGraphicFramePr>
          <p:nvPr userDrawn="1">
            <p:custDataLst>
              <p:tags r:id="rId3"/>
            </p:custDataLst>
            <p:extLst>
              <p:ext uri="{D42A27DB-BD31-4B8C-83A1-F6EECF244321}">
                <p14:modId xmlns:p14="http://schemas.microsoft.com/office/powerpoint/2010/main" val="4252425698"/>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2" name="think-cell data - do not delete" hidden="1">
                        <a:extLst>
                          <a:ext uri="{FF2B5EF4-FFF2-40B4-BE49-F238E27FC236}">
                            <a16:creationId xmlns:a16="http://schemas.microsoft.com/office/drawing/2014/main" id="{D76F8AA8-48BC-EF7A-EEB5-054644689E24}"/>
                          </a:ext>
                        </a:extLst>
                      </p:cNvPr>
                      <p:cNvPicPr/>
                      <p:nvPr/>
                    </p:nvPicPr>
                    <p:blipFill>
                      <a:blip r:embed="rId5"/>
                      <a:stretch>
                        <a:fillRect/>
                      </a:stretch>
                    </p:blipFill>
                    <p:spPr>
                      <a:xfrm>
                        <a:off x="1293" y="1588"/>
                        <a:ext cx="1290" cy="1588"/>
                      </a:xfrm>
                      <a:prstGeom prst="rect">
                        <a:avLst/>
                      </a:prstGeom>
                    </p:spPr>
                  </p:pic>
                </p:oleObj>
              </mc:Fallback>
            </mc:AlternateContent>
          </a:graphicData>
        </a:graphic>
      </p:graphicFrame>
    </p:spTree>
    <p:extLst>
      <p:ext uri="{BB962C8B-B14F-4D97-AF65-F5344CB8AC3E}">
        <p14:creationId xmlns:p14="http://schemas.microsoft.com/office/powerpoint/2010/main" val="2903117392"/>
      </p:ext>
    </p:extLst>
  </p:cSld>
  <p:clrMap bg1="lt1" tx1="dk1" bg2="lt2" tx2="dk2" accent1="accent1" accent2="accent2" accent3="accent3" accent4="accent4" accent5="accent5" accent6="accent6" hlink="hlink" folHlink="folHlink"/>
  <p:sldLayoutIdLst>
    <p:sldLayoutId id="2147484181" r:id="rId1"/>
  </p:sldLayoutIdLst>
  <p:hf hdr="0" ftr="0" dt="0"/>
  <p:txStyles>
    <p:titleStyle>
      <a:lvl1pPr algn="l" defTabSz="609536" rtl="0" eaLnBrk="1" fontAlgn="base" hangingPunct="1">
        <a:spcBef>
          <a:spcPct val="0"/>
        </a:spcBef>
        <a:spcAft>
          <a:spcPct val="0"/>
        </a:spcAft>
        <a:defRPr kumimoji="1" sz="2000" b="0" i="0" kern="1200" spc="0" baseline="0">
          <a:solidFill>
            <a:schemeClr val="accent1"/>
          </a:solidFill>
          <a:latin typeface="+mn-ea"/>
          <a:ea typeface="+mn-ea"/>
          <a:cs typeface="HGPGothicE" charset="-128"/>
        </a:defRPr>
      </a:lvl1pPr>
      <a:lvl2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36"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073"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08"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144"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609536" rtl="0" eaLnBrk="1" fontAlgn="base" hangingPunct="1">
        <a:spcBef>
          <a:spcPct val="20000"/>
        </a:spcBef>
        <a:spcAft>
          <a:spcPct val="0"/>
        </a:spcAft>
        <a:buFont typeface="Arial" pitchFamily="34" charset="0"/>
        <a:buNone/>
        <a:defRPr kumimoji="1" sz="2000" kern="1200">
          <a:solidFill>
            <a:schemeClr val="tx1"/>
          </a:solidFill>
          <a:latin typeface="+mn-ea"/>
          <a:ea typeface="+mn-ea"/>
          <a:cs typeface="Arial"/>
        </a:defRPr>
      </a:lvl1pPr>
      <a:lvl2pPr marL="910070" indent="-300534"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2pPr>
      <a:lvl3pPr marL="1453998" indent="-234925"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3pPr>
      <a:lvl4pPr marL="2059299" indent="-230695"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4pPr>
      <a:lvl5pPr marL="2666718" indent="-228577"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5pPr>
      <a:lvl6pPr marL="3352444"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6pPr>
      <a:lvl7pPr marL="396198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7pPr>
      <a:lvl8pPr marL="4571518"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8pPr>
      <a:lvl9pPr marL="518105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36" rtl="0" eaLnBrk="1" latinLnBrk="0" hangingPunct="1">
        <a:defRPr kumimoji="1" sz="2400" kern="1200">
          <a:solidFill>
            <a:schemeClr val="tx1"/>
          </a:solidFill>
          <a:latin typeface="+mn-lt"/>
          <a:ea typeface="+mn-ea"/>
          <a:cs typeface="+mn-cs"/>
        </a:defRPr>
      </a:lvl1pPr>
      <a:lvl2pPr marL="609536" algn="l" defTabSz="609536" rtl="0" eaLnBrk="1" latinLnBrk="0" hangingPunct="1">
        <a:defRPr kumimoji="1" sz="2400" kern="1200">
          <a:solidFill>
            <a:schemeClr val="tx1"/>
          </a:solidFill>
          <a:latin typeface="+mn-lt"/>
          <a:ea typeface="+mn-ea"/>
          <a:cs typeface="+mn-cs"/>
        </a:defRPr>
      </a:lvl2pPr>
      <a:lvl3pPr marL="1219073" algn="l" defTabSz="609536" rtl="0" eaLnBrk="1" latinLnBrk="0" hangingPunct="1">
        <a:defRPr kumimoji="1" sz="2400" kern="1200">
          <a:solidFill>
            <a:schemeClr val="tx1"/>
          </a:solidFill>
          <a:latin typeface="+mn-lt"/>
          <a:ea typeface="+mn-ea"/>
          <a:cs typeface="+mn-cs"/>
        </a:defRPr>
      </a:lvl3pPr>
      <a:lvl4pPr marL="1828608" algn="l" defTabSz="609536" rtl="0" eaLnBrk="1" latinLnBrk="0" hangingPunct="1">
        <a:defRPr kumimoji="1" sz="2400" kern="1200">
          <a:solidFill>
            <a:schemeClr val="tx1"/>
          </a:solidFill>
          <a:latin typeface="+mn-lt"/>
          <a:ea typeface="+mn-ea"/>
          <a:cs typeface="+mn-cs"/>
        </a:defRPr>
      </a:lvl4pPr>
      <a:lvl5pPr marL="2438144" algn="l" defTabSz="609536" rtl="0" eaLnBrk="1" latinLnBrk="0" hangingPunct="1">
        <a:defRPr kumimoji="1" sz="2400" kern="1200">
          <a:solidFill>
            <a:schemeClr val="tx1"/>
          </a:solidFill>
          <a:latin typeface="+mn-lt"/>
          <a:ea typeface="+mn-ea"/>
          <a:cs typeface="+mn-cs"/>
        </a:defRPr>
      </a:lvl5pPr>
      <a:lvl6pPr marL="3047678" algn="l" defTabSz="609536" rtl="0" eaLnBrk="1" latinLnBrk="0" hangingPunct="1">
        <a:defRPr kumimoji="1" sz="2400" kern="1200">
          <a:solidFill>
            <a:schemeClr val="tx1"/>
          </a:solidFill>
          <a:latin typeface="+mn-lt"/>
          <a:ea typeface="+mn-ea"/>
          <a:cs typeface="+mn-cs"/>
        </a:defRPr>
      </a:lvl6pPr>
      <a:lvl7pPr marL="3657214" algn="l" defTabSz="609536" rtl="0" eaLnBrk="1" latinLnBrk="0" hangingPunct="1">
        <a:defRPr kumimoji="1" sz="2400" kern="1200">
          <a:solidFill>
            <a:schemeClr val="tx1"/>
          </a:solidFill>
          <a:latin typeface="+mn-lt"/>
          <a:ea typeface="+mn-ea"/>
          <a:cs typeface="+mn-cs"/>
        </a:defRPr>
      </a:lvl7pPr>
      <a:lvl8pPr marL="4266748" algn="l" defTabSz="609536" rtl="0" eaLnBrk="1" latinLnBrk="0" hangingPunct="1">
        <a:defRPr kumimoji="1" sz="2400" kern="1200">
          <a:solidFill>
            <a:schemeClr val="tx1"/>
          </a:solidFill>
          <a:latin typeface="+mn-lt"/>
          <a:ea typeface="+mn-ea"/>
          <a:cs typeface="+mn-cs"/>
        </a:defRPr>
      </a:lvl8pPr>
      <a:lvl9pPr marL="4876285" algn="l" defTabSz="609536" rtl="0" eaLnBrk="1" latinLnBrk="0" hangingPunct="1">
        <a:defRPr kumimoji="1"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25E9F447-64EF-06AC-BC8E-1FC1E3917BA2}"/>
              </a:ext>
            </a:extLst>
          </p:cNvPr>
          <p:cNvGraphicFramePr>
            <a:graphicFrameLocks/>
          </p:cNvGraphicFramePr>
          <p:nvPr userDrawn="1">
            <p:custDataLst>
              <p:tags r:id="rId3"/>
            </p:custDataLst>
            <p:extLst>
              <p:ext uri="{D42A27DB-BD31-4B8C-83A1-F6EECF244321}">
                <p14:modId xmlns:p14="http://schemas.microsoft.com/office/powerpoint/2010/main" val="1485301758"/>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3" name="think-cell data - do not delete" hidden="1">
                        <a:extLst>
                          <a:ext uri="{FF2B5EF4-FFF2-40B4-BE49-F238E27FC236}">
                            <a16:creationId xmlns:a16="http://schemas.microsoft.com/office/drawing/2014/main" id="{25E9F447-64EF-06AC-BC8E-1FC1E3917BA2}"/>
                          </a:ext>
                        </a:extLst>
                      </p:cNvPr>
                      <p:cNvPicPr/>
                      <p:nvPr/>
                    </p:nvPicPr>
                    <p:blipFill>
                      <a:blip r:embed="rId5"/>
                      <a:stretch>
                        <a:fillRect/>
                      </a:stretch>
                    </p:blipFill>
                    <p:spPr>
                      <a:xfrm>
                        <a:off x="1293" y="1588"/>
                        <a:ext cx="1290" cy="1588"/>
                      </a:xfrm>
                      <a:prstGeom prst="rect">
                        <a:avLst/>
                      </a:prstGeom>
                    </p:spPr>
                  </p:pic>
                </p:oleObj>
              </mc:Fallback>
            </mc:AlternateContent>
          </a:graphicData>
        </a:graphic>
      </p:graphicFrame>
    </p:spTree>
    <p:extLst>
      <p:ext uri="{BB962C8B-B14F-4D97-AF65-F5344CB8AC3E}">
        <p14:creationId xmlns:p14="http://schemas.microsoft.com/office/powerpoint/2010/main" val="2428608009"/>
      </p:ext>
    </p:extLst>
  </p:cSld>
  <p:clrMap bg1="lt1" tx1="dk1" bg2="lt2" tx2="dk2" accent1="accent1" accent2="accent2" accent3="accent3" accent4="accent4" accent5="accent5" accent6="accent6" hlink="hlink" folHlink="folHlink"/>
  <p:sldLayoutIdLst>
    <p:sldLayoutId id="2147484182" r:id="rId1"/>
  </p:sldLayoutIdLst>
  <p:hf hdr="0" ftr="0" dt="0"/>
  <p:txStyles>
    <p:titleStyle>
      <a:lvl1pPr algn="l" defTabSz="609536" rtl="0" eaLnBrk="1" fontAlgn="base" hangingPunct="1">
        <a:spcBef>
          <a:spcPct val="0"/>
        </a:spcBef>
        <a:spcAft>
          <a:spcPct val="0"/>
        </a:spcAft>
        <a:defRPr kumimoji="1" sz="9600" b="1" i="0" kern="1200" spc="200" baseline="0">
          <a:solidFill>
            <a:schemeClr val="accent2"/>
          </a:solidFill>
          <a:latin typeface="+mj-ea"/>
          <a:ea typeface="+mj-ea"/>
          <a:cs typeface="HGPGothicE" charset="-128"/>
        </a:defRPr>
      </a:lvl1pPr>
      <a:lvl2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36"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073"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08"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144"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609536" rtl="0" eaLnBrk="1" fontAlgn="base" hangingPunct="1">
        <a:spcBef>
          <a:spcPct val="20000"/>
        </a:spcBef>
        <a:spcAft>
          <a:spcPct val="0"/>
        </a:spcAft>
        <a:buFont typeface="Arial" pitchFamily="34" charset="0"/>
        <a:buNone/>
        <a:defRPr kumimoji="1" sz="1800" kern="1200">
          <a:solidFill>
            <a:schemeClr val="tx1"/>
          </a:solidFill>
          <a:latin typeface="+mn-ea"/>
          <a:ea typeface="+mn-ea"/>
          <a:cs typeface="Arial"/>
        </a:defRPr>
      </a:lvl1pPr>
      <a:lvl2pPr marL="910070" indent="-300534"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2pPr>
      <a:lvl3pPr marL="1453998" indent="-234925"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3pPr>
      <a:lvl4pPr marL="2059299" indent="-230695"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4pPr>
      <a:lvl5pPr marL="2666718" indent="-228577"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5pPr>
      <a:lvl6pPr marL="3352444"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6pPr>
      <a:lvl7pPr marL="396198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7pPr>
      <a:lvl8pPr marL="4571518"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8pPr>
      <a:lvl9pPr marL="518105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36" rtl="0" eaLnBrk="1" latinLnBrk="0" hangingPunct="1">
        <a:defRPr kumimoji="1" sz="2400" kern="1200">
          <a:solidFill>
            <a:schemeClr val="tx1"/>
          </a:solidFill>
          <a:latin typeface="+mn-lt"/>
          <a:ea typeface="+mn-ea"/>
          <a:cs typeface="+mn-cs"/>
        </a:defRPr>
      </a:lvl1pPr>
      <a:lvl2pPr marL="609536" algn="l" defTabSz="609536" rtl="0" eaLnBrk="1" latinLnBrk="0" hangingPunct="1">
        <a:defRPr kumimoji="1" sz="2400" kern="1200">
          <a:solidFill>
            <a:schemeClr val="tx1"/>
          </a:solidFill>
          <a:latin typeface="+mn-lt"/>
          <a:ea typeface="+mn-ea"/>
          <a:cs typeface="+mn-cs"/>
        </a:defRPr>
      </a:lvl2pPr>
      <a:lvl3pPr marL="1219073" algn="l" defTabSz="609536" rtl="0" eaLnBrk="1" latinLnBrk="0" hangingPunct="1">
        <a:defRPr kumimoji="1" sz="2400" kern="1200">
          <a:solidFill>
            <a:schemeClr val="tx1"/>
          </a:solidFill>
          <a:latin typeface="+mn-lt"/>
          <a:ea typeface="+mn-ea"/>
          <a:cs typeface="+mn-cs"/>
        </a:defRPr>
      </a:lvl3pPr>
      <a:lvl4pPr marL="1828608" algn="l" defTabSz="609536" rtl="0" eaLnBrk="1" latinLnBrk="0" hangingPunct="1">
        <a:defRPr kumimoji="1" sz="2400" kern="1200">
          <a:solidFill>
            <a:schemeClr val="tx1"/>
          </a:solidFill>
          <a:latin typeface="+mn-lt"/>
          <a:ea typeface="+mn-ea"/>
          <a:cs typeface="+mn-cs"/>
        </a:defRPr>
      </a:lvl4pPr>
      <a:lvl5pPr marL="2438144" algn="l" defTabSz="609536" rtl="0" eaLnBrk="1" latinLnBrk="0" hangingPunct="1">
        <a:defRPr kumimoji="1" sz="2400" kern="1200">
          <a:solidFill>
            <a:schemeClr val="tx1"/>
          </a:solidFill>
          <a:latin typeface="+mn-lt"/>
          <a:ea typeface="+mn-ea"/>
          <a:cs typeface="+mn-cs"/>
        </a:defRPr>
      </a:lvl5pPr>
      <a:lvl6pPr marL="3047678" algn="l" defTabSz="609536" rtl="0" eaLnBrk="1" latinLnBrk="0" hangingPunct="1">
        <a:defRPr kumimoji="1" sz="2400" kern="1200">
          <a:solidFill>
            <a:schemeClr val="tx1"/>
          </a:solidFill>
          <a:latin typeface="+mn-lt"/>
          <a:ea typeface="+mn-ea"/>
          <a:cs typeface="+mn-cs"/>
        </a:defRPr>
      </a:lvl6pPr>
      <a:lvl7pPr marL="3657214" algn="l" defTabSz="609536" rtl="0" eaLnBrk="1" latinLnBrk="0" hangingPunct="1">
        <a:defRPr kumimoji="1" sz="2400" kern="1200">
          <a:solidFill>
            <a:schemeClr val="tx1"/>
          </a:solidFill>
          <a:latin typeface="+mn-lt"/>
          <a:ea typeface="+mn-ea"/>
          <a:cs typeface="+mn-cs"/>
        </a:defRPr>
      </a:lvl7pPr>
      <a:lvl8pPr marL="4266748" algn="l" defTabSz="609536" rtl="0" eaLnBrk="1" latinLnBrk="0" hangingPunct="1">
        <a:defRPr kumimoji="1" sz="2400" kern="1200">
          <a:solidFill>
            <a:schemeClr val="tx1"/>
          </a:solidFill>
          <a:latin typeface="+mn-lt"/>
          <a:ea typeface="+mn-ea"/>
          <a:cs typeface="+mn-cs"/>
        </a:defRPr>
      </a:lvl8pPr>
      <a:lvl9pPr marL="4876285" algn="l" defTabSz="609536" rtl="0" eaLnBrk="1" latinLnBrk="0" hangingPunct="1">
        <a:defRPr kumimoji="1"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FE3C403-934D-054E-2070-A23108C2321C}"/>
              </a:ext>
            </a:extLst>
          </p:cNvPr>
          <p:cNvGraphicFramePr>
            <a:graphicFrameLocks/>
          </p:cNvGraphicFramePr>
          <p:nvPr userDrawn="1">
            <p:custDataLst>
              <p:tags r:id="rId12"/>
            </p:custDataLst>
            <p:extLst>
              <p:ext uri="{D42A27DB-BD31-4B8C-83A1-F6EECF244321}">
                <p14:modId xmlns:p14="http://schemas.microsoft.com/office/powerpoint/2010/main" val="82622404"/>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13" imgW="554" imgH="551" progId="TCLayout.ActiveDocument.1">
                  <p:embed/>
                </p:oleObj>
              </mc:Choice>
              <mc:Fallback>
                <p:oleObj name="think-cellスライド" r:id="rId13" imgW="554" imgH="551" progId="TCLayout.ActiveDocument.1">
                  <p:embed/>
                  <p:pic>
                    <p:nvPicPr>
                      <p:cNvPr id="5" name="think-cell data - do not delete" hidden="1">
                        <a:extLst>
                          <a:ext uri="{FF2B5EF4-FFF2-40B4-BE49-F238E27FC236}">
                            <a16:creationId xmlns:a16="http://schemas.microsoft.com/office/drawing/2014/main" id="{CFE3C403-934D-054E-2070-A23108C2321C}"/>
                          </a:ext>
                        </a:extLst>
                      </p:cNvPr>
                      <p:cNvPicPr/>
                      <p:nvPr/>
                    </p:nvPicPr>
                    <p:blipFill>
                      <a:blip r:embed="rId14"/>
                      <a:stretch>
                        <a:fillRect/>
                      </a:stretch>
                    </p:blipFill>
                    <p:spPr>
                      <a:xfrm>
                        <a:off x="1293" y="1588"/>
                        <a:ext cx="1290" cy="1588"/>
                      </a:xfrm>
                      <a:prstGeom prst="rect">
                        <a:avLst/>
                      </a:prstGeom>
                    </p:spPr>
                  </p:pic>
                </p:oleObj>
              </mc:Fallback>
            </mc:AlternateContent>
          </a:graphicData>
        </a:graphic>
      </p:graphicFrame>
    </p:spTree>
    <p:extLst>
      <p:ext uri="{BB962C8B-B14F-4D97-AF65-F5344CB8AC3E}">
        <p14:creationId xmlns:p14="http://schemas.microsoft.com/office/powerpoint/2010/main" val="697237"/>
      </p:ext>
    </p:extLst>
  </p:cSld>
  <p:clrMap bg1="lt1" tx1="dk1" bg2="lt2" tx2="dk2" accent1="accent1" accent2="accent2" accent3="accent3" accent4="accent4" accent5="accent5" accent6="accent6" hlink="hlink" folHlink="folHlink"/>
  <p:sldLayoutIdLst>
    <p:sldLayoutId id="2147484106" r:id="rId1"/>
    <p:sldLayoutId id="2147484107" r:id="rId2"/>
    <p:sldLayoutId id="2147483977" r:id="rId3"/>
    <p:sldLayoutId id="2147484077" r:id="rId4"/>
    <p:sldLayoutId id="2147484133" r:id="rId5"/>
    <p:sldLayoutId id="2147484076" r:id="rId6"/>
    <p:sldLayoutId id="2147484058" r:id="rId7"/>
    <p:sldLayoutId id="2147483976" r:id="rId8"/>
    <p:sldLayoutId id="2147484111" r:id="rId9"/>
    <p:sldLayoutId id="2147483982" r:id="rId10"/>
  </p:sldLayoutIdLst>
  <p:hf hdr="0" ftr="0" dt="0"/>
  <p:txStyles>
    <p:titleStyle>
      <a:lvl1pPr algn="l" defTabSz="609536" rtl="0" eaLnBrk="1" fontAlgn="base" hangingPunct="1">
        <a:spcBef>
          <a:spcPct val="0"/>
        </a:spcBef>
        <a:spcAft>
          <a:spcPct val="0"/>
        </a:spcAft>
        <a:defRPr kumimoji="1" sz="2400" b="1" i="0" kern="1200" spc="0" baseline="0">
          <a:solidFill>
            <a:schemeClr val="accent1"/>
          </a:solidFill>
          <a:latin typeface="+mj-ea"/>
          <a:ea typeface="+mj-ea"/>
          <a:cs typeface="HGPGothicE" charset="-128"/>
        </a:defRPr>
      </a:lvl1pPr>
      <a:lvl2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36"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073"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08"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144"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287992" rtl="0" eaLnBrk="1" fontAlgn="base" hangingPunct="1">
        <a:spcBef>
          <a:spcPct val="20000"/>
        </a:spcBef>
        <a:spcAft>
          <a:spcPct val="0"/>
        </a:spcAft>
        <a:buFont typeface="Arial" panose="020B0604020202020204" pitchFamily="34" charset="0"/>
        <a:buNone/>
        <a:tabLst/>
        <a:defRPr kumimoji="1" sz="1800" kern="1200">
          <a:solidFill>
            <a:schemeClr val="accent1"/>
          </a:solidFill>
          <a:latin typeface="+mn-ea"/>
          <a:ea typeface="+mn-ea"/>
          <a:cs typeface="Arial"/>
        </a:defRPr>
      </a:lvl1pPr>
      <a:lvl2pPr marL="359989"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2pPr>
      <a:lvl3pPr marL="539984"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3pPr>
      <a:lvl4pPr marL="719978"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4pPr>
      <a:lvl5pPr marL="899973"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5pPr>
      <a:lvl6pPr marL="3352444"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6pPr>
      <a:lvl7pPr marL="396198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7pPr>
      <a:lvl8pPr marL="4571518"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8pPr>
      <a:lvl9pPr marL="518105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36" rtl="0" eaLnBrk="1" latinLnBrk="0" hangingPunct="1">
        <a:defRPr kumimoji="1" sz="2400" kern="1200">
          <a:solidFill>
            <a:schemeClr val="tx1"/>
          </a:solidFill>
          <a:latin typeface="+mn-lt"/>
          <a:ea typeface="+mn-ea"/>
          <a:cs typeface="+mn-cs"/>
        </a:defRPr>
      </a:lvl1pPr>
      <a:lvl2pPr marL="609536" algn="l" defTabSz="609536" rtl="0" eaLnBrk="1" latinLnBrk="0" hangingPunct="1">
        <a:defRPr kumimoji="1" sz="2400" kern="1200">
          <a:solidFill>
            <a:schemeClr val="tx1"/>
          </a:solidFill>
          <a:latin typeface="+mn-lt"/>
          <a:ea typeface="+mn-ea"/>
          <a:cs typeface="+mn-cs"/>
        </a:defRPr>
      </a:lvl2pPr>
      <a:lvl3pPr marL="1219073" algn="l" defTabSz="609536" rtl="0" eaLnBrk="1" latinLnBrk="0" hangingPunct="1">
        <a:defRPr kumimoji="1" sz="2400" kern="1200">
          <a:solidFill>
            <a:schemeClr val="tx1"/>
          </a:solidFill>
          <a:latin typeface="+mn-lt"/>
          <a:ea typeface="+mn-ea"/>
          <a:cs typeface="+mn-cs"/>
        </a:defRPr>
      </a:lvl3pPr>
      <a:lvl4pPr marL="1828608" algn="l" defTabSz="609536" rtl="0" eaLnBrk="1" latinLnBrk="0" hangingPunct="1">
        <a:defRPr kumimoji="1" sz="2400" kern="1200">
          <a:solidFill>
            <a:schemeClr val="tx1"/>
          </a:solidFill>
          <a:latin typeface="+mn-lt"/>
          <a:ea typeface="+mn-ea"/>
          <a:cs typeface="+mn-cs"/>
        </a:defRPr>
      </a:lvl4pPr>
      <a:lvl5pPr marL="2438144" algn="l" defTabSz="609536" rtl="0" eaLnBrk="1" latinLnBrk="0" hangingPunct="1">
        <a:defRPr kumimoji="1" sz="2400" kern="1200">
          <a:solidFill>
            <a:schemeClr val="tx1"/>
          </a:solidFill>
          <a:latin typeface="+mn-lt"/>
          <a:ea typeface="+mn-ea"/>
          <a:cs typeface="+mn-cs"/>
        </a:defRPr>
      </a:lvl5pPr>
      <a:lvl6pPr marL="3047678" algn="l" defTabSz="609536" rtl="0" eaLnBrk="1" latinLnBrk="0" hangingPunct="1">
        <a:defRPr kumimoji="1" sz="2400" kern="1200">
          <a:solidFill>
            <a:schemeClr val="tx1"/>
          </a:solidFill>
          <a:latin typeface="+mn-lt"/>
          <a:ea typeface="+mn-ea"/>
          <a:cs typeface="+mn-cs"/>
        </a:defRPr>
      </a:lvl6pPr>
      <a:lvl7pPr marL="3657214" algn="l" defTabSz="609536" rtl="0" eaLnBrk="1" latinLnBrk="0" hangingPunct="1">
        <a:defRPr kumimoji="1" sz="2400" kern="1200">
          <a:solidFill>
            <a:schemeClr val="tx1"/>
          </a:solidFill>
          <a:latin typeface="+mn-lt"/>
          <a:ea typeface="+mn-ea"/>
          <a:cs typeface="+mn-cs"/>
        </a:defRPr>
      </a:lvl7pPr>
      <a:lvl8pPr marL="4266748" algn="l" defTabSz="609536" rtl="0" eaLnBrk="1" latinLnBrk="0" hangingPunct="1">
        <a:defRPr kumimoji="1" sz="2400" kern="1200">
          <a:solidFill>
            <a:schemeClr val="tx1"/>
          </a:solidFill>
          <a:latin typeface="+mn-lt"/>
          <a:ea typeface="+mn-ea"/>
          <a:cs typeface="+mn-cs"/>
        </a:defRPr>
      </a:lvl8pPr>
      <a:lvl9pPr marL="4876285" algn="l" defTabSz="609536" rtl="0" eaLnBrk="1" latinLnBrk="0" hangingPunct="1">
        <a:defRPr kumimoji="1"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86376B9E-BDFA-41D7-81E3-8A4166F13E82}"/>
              </a:ext>
            </a:extLst>
          </p:cNvPr>
          <p:cNvGraphicFramePr>
            <a:graphicFrameLocks/>
          </p:cNvGraphicFramePr>
          <p:nvPr userDrawn="1">
            <p:custDataLst>
              <p:tags r:id="rId4"/>
            </p:custDataLst>
            <p:extLst>
              <p:ext uri="{D42A27DB-BD31-4B8C-83A1-F6EECF244321}">
                <p14:modId xmlns:p14="http://schemas.microsoft.com/office/powerpoint/2010/main" val="4004154699"/>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5" imgW="420" imgH="420" progId="TCLayout.ActiveDocument.1">
                  <p:embed/>
                </p:oleObj>
              </mc:Choice>
              <mc:Fallback>
                <p:oleObj name="think-cellスライド" r:id="rId5" imgW="420" imgH="420" progId="TCLayout.ActiveDocument.1">
                  <p:embed/>
                  <p:pic>
                    <p:nvPicPr>
                      <p:cNvPr id="2" name="think-cell data - do not delete" hidden="1">
                        <a:extLst>
                          <a:ext uri="{FF2B5EF4-FFF2-40B4-BE49-F238E27FC236}">
                            <a16:creationId xmlns:a16="http://schemas.microsoft.com/office/drawing/2014/main" id="{86376B9E-BDFA-41D7-81E3-8A4166F13E82}"/>
                          </a:ext>
                        </a:extLst>
                      </p:cNvPr>
                      <p:cNvPicPr/>
                      <p:nvPr/>
                    </p:nvPicPr>
                    <p:blipFill>
                      <a:blip/>
                      <a:stretch>
                        <a:fillRect/>
                      </a:stretch>
                    </p:blipFill>
                    <p:spPr>
                      <a:xfrm>
                        <a:off x="1293" y="1588"/>
                        <a:ext cx="1290" cy="1588"/>
                      </a:xfrm>
                      <a:prstGeom prst="rect">
                        <a:avLst/>
                      </a:prstGeom>
                    </p:spPr>
                  </p:pic>
                </p:oleObj>
              </mc:Fallback>
            </mc:AlternateContent>
          </a:graphicData>
        </a:graphic>
      </p:graphicFrame>
      <p:sp>
        <p:nvSpPr>
          <p:cNvPr id="24" name="テキスト ボックス 23">
            <a:extLst>
              <a:ext uri="{FF2B5EF4-FFF2-40B4-BE49-F238E27FC236}">
                <a16:creationId xmlns:a16="http://schemas.microsoft.com/office/drawing/2014/main" id="{BDC14804-62BE-4843-BA5F-589464C7A627}"/>
              </a:ext>
            </a:extLst>
          </p:cNvPr>
          <p:cNvSpPr txBox="1"/>
          <p:nvPr userDrawn="1"/>
        </p:nvSpPr>
        <p:spPr>
          <a:xfrm>
            <a:off x="4807324" y="6499225"/>
            <a:ext cx="279581" cy="203415"/>
          </a:xfrm>
          <a:prstGeom prst="rect">
            <a:avLst/>
          </a:prstGeom>
          <a:noFill/>
          <a:ln>
            <a:noFill/>
          </a:ln>
        </p:spPr>
        <p:txBody>
          <a:bodyPr wrap="square" lIns="0" tIns="0" rIns="0" bIns="0" rtlCol="0" anchor="b" anchorCtr="0">
            <a:noAutofit/>
          </a:bodyPr>
          <a:lstStyle/>
          <a:p>
            <a:pPr algn="r"/>
            <a:fld id="{8DD8EB0B-AB08-A54E-B33C-ED72A04D9CE9}" type="slidenum">
              <a:rPr lang="ja-JP" altLang="en-US" sz="1100" smtClean="0">
                <a:solidFill>
                  <a:srgbClr val="6B6B6B"/>
                </a:solidFill>
                <a:latin typeface="Meiryo UI" panose="020B0604030504040204" pitchFamily="50" charset="-128"/>
                <a:ea typeface="Meiryo UI" panose="020B0604030504040204" pitchFamily="50" charset="-128"/>
                <a:sym typeface="Meiryo UI" panose="020B0604030504040204" pitchFamily="50" charset="-128"/>
              </a:rPr>
              <a:pPr algn="r"/>
              <a:t>‹#›</a:t>
            </a:fld>
            <a:endParaRPr kumimoji="0" lang="en-US" altLang="ja-JP" sz="1000">
              <a:solidFill>
                <a:srgbClr val="6B6B6B"/>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endParaRPr>
          </a:p>
        </p:txBody>
      </p:sp>
    </p:spTree>
    <p:extLst>
      <p:ext uri="{BB962C8B-B14F-4D97-AF65-F5344CB8AC3E}">
        <p14:creationId xmlns:p14="http://schemas.microsoft.com/office/powerpoint/2010/main" val="2558456425"/>
      </p:ext>
    </p:extLst>
  </p:cSld>
  <p:clrMap bg1="lt1" tx1="dk1" bg2="lt2" tx2="dk2" accent1="accent1" accent2="accent2" accent3="accent3" accent4="accent4" accent5="accent5" accent6="accent6" hlink="hlink" folHlink="folHlink"/>
  <p:sldLayoutIdLst>
    <p:sldLayoutId id="2147484069" r:id="rId1"/>
    <p:sldLayoutId id="2147484068" r:id="rId2"/>
  </p:sldLayoutIdLst>
  <p:hf hdr="0" ftr="0" dt="0"/>
  <p:txStyles>
    <p:titleStyle>
      <a:lvl1pPr algn="l" defTabSz="562570" rtl="0" eaLnBrk="1" fontAlgn="base" hangingPunct="1">
        <a:spcBef>
          <a:spcPct val="0"/>
        </a:spcBef>
        <a:spcAft>
          <a:spcPct val="0"/>
        </a:spcAft>
        <a:defRPr kumimoji="1" sz="3200" b="1" i="0" kern="1200" spc="0" baseline="0">
          <a:solidFill>
            <a:schemeClr val="accent1"/>
          </a:solidFill>
          <a:latin typeface="+mj-ea"/>
          <a:ea typeface="+mj-ea"/>
          <a:cs typeface="HGPGothicE" charset="-128"/>
        </a:defRPr>
      </a:lvl1pPr>
      <a:lvl2pPr algn="l" defTabSz="562570" rtl="0" eaLnBrk="1" fontAlgn="base" hangingPunct="1">
        <a:spcBef>
          <a:spcPct val="0"/>
        </a:spcBef>
        <a:spcAft>
          <a:spcPct val="0"/>
        </a:spcAft>
        <a:defRPr kumimoji="1" sz="2461">
          <a:solidFill>
            <a:schemeClr val="tx1"/>
          </a:solidFill>
          <a:latin typeface="Arial" pitchFamily="34" charset="0"/>
          <a:ea typeface="HGP創英角ｺﾞｼｯｸUB"/>
          <a:cs typeface="Arial" pitchFamily="34" charset="0"/>
        </a:defRPr>
      </a:lvl2pPr>
      <a:lvl3pPr algn="l" defTabSz="562570" rtl="0" eaLnBrk="1" fontAlgn="base" hangingPunct="1">
        <a:spcBef>
          <a:spcPct val="0"/>
        </a:spcBef>
        <a:spcAft>
          <a:spcPct val="0"/>
        </a:spcAft>
        <a:defRPr kumimoji="1" sz="2461">
          <a:solidFill>
            <a:schemeClr val="tx1"/>
          </a:solidFill>
          <a:latin typeface="Arial" pitchFamily="34" charset="0"/>
          <a:ea typeface="HGP創英角ｺﾞｼｯｸUB"/>
          <a:cs typeface="Arial" pitchFamily="34" charset="0"/>
        </a:defRPr>
      </a:lvl3pPr>
      <a:lvl4pPr algn="l" defTabSz="562570" rtl="0" eaLnBrk="1" fontAlgn="base" hangingPunct="1">
        <a:spcBef>
          <a:spcPct val="0"/>
        </a:spcBef>
        <a:spcAft>
          <a:spcPct val="0"/>
        </a:spcAft>
        <a:defRPr kumimoji="1" sz="2461">
          <a:solidFill>
            <a:schemeClr val="tx1"/>
          </a:solidFill>
          <a:latin typeface="Arial" pitchFamily="34" charset="0"/>
          <a:ea typeface="HGP創英角ｺﾞｼｯｸUB"/>
          <a:cs typeface="Arial" pitchFamily="34" charset="0"/>
        </a:defRPr>
      </a:lvl4pPr>
      <a:lvl5pPr algn="l" defTabSz="562570" rtl="0" eaLnBrk="1" fontAlgn="base" hangingPunct="1">
        <a:spcBef>
          <a:spcPct val="0"/>
        </a:spcBef>
        <a:spcAft>
          <a:spcPct val="0"/>
        </a:spcAft>
        <a:defRPr kumimoji="1" sz="2461">
          <a:solidFill>
            <a:schemeClr val="tx1"/>
          </a:solidFill>
          <a:latin typeface="Arial" pitchFamily="34" charset="0"/>
          <a:ea typeface="HGP創英角ｺﾞｼｯｸUB"/>
          <a:cs typeface="Arial" pitchFamily="34" charset="0"/>
        </a:defRPr>
      </a:lvl5pPr>
      <a:lvl6pPr marL="562570" algn="l" defTabSz="562570" rtl="0" eaLnBrk="1" fontAlgn="base" hangingPunct="1">
        <a:spcBef>
          <a:spcPct val="0"/>
        </a:spcBef>
        <a:spcAft>
          <a:spcPct val="0"/>
        </a:spcAft>
        <a:defRPr kumimoji="1" sz="2461">
          <a:solidFill>
            <a:schemeClr val="tx1"/>
          </a:solidFill>
          <a:latin typeface="Arial" pitchFamily="34" charset="0"/>
          <a:ea typeface="HGP創英角ｺﾞｼｯｸUB"/>
          <a:cs typeface="Arial" pitchFamily="34" charset="0"/>
        </a:defRPr>
      </a:lvl6pPr>
      <a:lvl7pPr marL="1125144" algn="l" defTabSz="562570" rtl="0" eaLnBrk="1" fontAlgn="base" hangingPunct="1">
        <a:spcBef>
          <a:spcPct val="0"/>
        </a:spcBef>
        <a:spcAft>
          <a:spcPct val="0"/>
        </a:spcAft>
        <a:defRPr kumimoji="1" sz="2461">
          <a:solidFill>
            <a:schemeClr val="tx1"/>
          </a:solidFill>
          <a:latin typeface="Arial" pitchFamily="34" charset="0"/>
          <a:ea typeface="HGP創英角ｺﾞｼｯｸUB"/>
          <a:cs typeface="Arial" pitchFamily="34" charset="0"/>
        </a:defRPr>
      </a:lvl7pPr>
      <a:lvl8pPr marL="1687713" algn="l" defTabSz="562570" rtl="0" eaLnBrk="1" fontAlgn="base" hangingPunct="1">
        <a:spcBef>
          <a:spcPct val="0"/>
        </a:spcBef>
        <a:spcAft>
          <a:spcPct val="0"/>
        </a:spcAft>
        <a:defRPr kumimoji="1" sz="2461">
          <a:solidFill>
            <a:schemeClr val="tx1"/>
          </a:solidFill>
          <a:latin typeface="Arial" pitchFamily="34" charset="0"/>
          <a:ea typeface="HGP創英角ｺﾞｼｯｸUB"/>
          <a:cs typeface="Arial" pitchFamily="34" charset="0"/>
        </a:defRPr>
      </a:lvl8pPr>
      <a:lvl9pPr marL="2250285" algn="l" defTabSz="562570" rtl="0" eaLnBrk="1" fontAlgn="base" hangingPunct="1">
        <a:spcBef>
          <a:spcPct val="0"/>
        </a:spcBef>
        <a:spcAft>
          <a:spcPct val="0"/>
        </a:spcAft>
        <a:defRPr kumimoji="1" sz="2461">
          <a:solidFill>
            <a:schemeClr val="tx1"/>
          </a:solidFill>
          <a:latin typeface="Arial" pitchFamily="34" charset="0"/>
          <a:ea typeface="HGP創英角ｺﾞｼｯｸUB"/>
          <a:cs typeface="Arial" pitchFamily="34" charset="0"/>
        </a:defRPr>
      </a:lvl9pPr>
    </p:titleStyle>
    <p:bodyStyle>
      <a:lvl1pPr marL="0" indent="0" algn="l" defTabSz="265802" rtl="0" eaLnBrk="1" fontAlgn="base" hangingPunct="1">
        <a:spcBef>
          <a:spcPct val="20000"/>
        </a:spcBef>
        <a:spcAft>
          <a:spcPct val="0"/>
        </a:spcAft>
        <a:buFont typeface="Arial" panose="020B0604020202020204" pitchFamily="34" charset="0"/>
        <a:buNone/>
        <a:tabLst/>
        <a:defRPr kumimoji="1" sz="2215" kern="1200">
          <a:solidFill>
            <a:schemeClr val="accent1"/>
          </a:solidFill>
          <a:latin typeface="+mn-ea"/>
          <a:ea typeface="+mn-ea"/>
          <a:cs typeface="Arial"/>
        </a:defRPr>
      </a:lvl1pPr>
      <a:lvl2pPr marL="332252" indent="-166126" algn="l" defTabSz="265802" rtl="0" eaLnBrk="1" fontAlgn="base" hangingPunct="1">
        <a:spcBef>
          <a:spcPct val="20000"/>
        </a:spcBef>
        <a:spcAft>
          <a:spcPct val="0"/>
        </a:spcAft>
        <a:buFont typeface="Arial" panose="020B0604020202020204" pitchFamily="34" charset="0"/>
        <a:buChar char="•"/>
        <a:tabLst/>
        <a:defRPr kumimoji="1" sz="2215" kern="1200">
          <a:solidFill>
            <a:schemeClr val="accent1"/>
          </a:solidFill>
          <a:latin typeface="+mn-ea"/>
          <a:ea typeface="+mn-ea"/>
          <a:cs typeface="Arial"/>
        </a:defRPr>
      </a:lvl2pPr>
      <a:lvl3pPr marL="498378" indent="-166126" algn="l" defTabSz="265802" rtl="0" eaLnBrk="1" fontAlgn="base" hangingPunct="1">
        <a:spcBef>
          <a:spcPct val="20000"/>
        </a:spcBef>
        <a:spcAft>
          <a:spcPct val="0"/>
        </a:spcAft>
        <a:buFont typeface="Arial" panose="020B0604020202020204" pitchFamily="34" charset="0"/>
        <a:buChar char="•"/>
        <a:tabLst/>
        <a:defRPr kumimoji="1" sz="2215" kern="1200">
          <a:solidFill>
            <a:schemeClr val="accent1"/>
          </a:solidFill>
          <a:latin typeface="+mn-ea"/>
          <a:ea typeface="+mn-ea"/>
          <a:cs typeface="Arial"/>
        </a:defRPr>
      </a:lvl3pPr>
      <a:lvl4pPr marL="664503" indent="-166126" algn="l" defTabSz="265802" rtl="0" eaLnBrk="1" fontAlgn="base" hangingPunct="1">
        <a:spcBef>
          <a:spcPct val="20000"/>
        </a:spcBef>
        <a:spcAft>
          <a:spcPct val="0"/>
        </a:spcAft>
        <a:buFont typeface="Arial" panose="020B0604020202020204" pitchFamily="34" charset="0"/>
        <a:buChar char="•"/>
        <a:tabLst/>
        <a:defRPr kumimoji="1" sz="2215" kern="1200">
          <a:solidFill>
            <a:schemeClr val="accent1"/>
          </a:solidFill>
          <a:latin typeface="+mn-ea"/>
          <a:ea typeface="+mn-ea"/>
          <a:cs typeface="Arial"/>
        </a:defRPr>
      </a:lvl4pPr>
      <a:lvl5pPr marL="830629" indent="-166126" algn="l" defTabSz="265802" rtl="0" eaLnBrk="1" fontAlgn="base" hangingPunct="1">
        <a:spcBef>
          <a:spcPct val="20000"/>
        </a:spcBef>
        <a:spcAft>
          <a:spcPct val="0"/>
        </a:spcAft>
        <a:buFont typeface="Arial" panose="020B0604020202020204" pitchFamily="34" charset="0"/>
        <a:buChar char="•"/>
        <a:tabLst/>
        <a:defRPr kumimoji="1" sz="2215" kern="1200">
          <a:solidFill>
            <a:schemeClr val="accent1"/>
          </a:solidFill>
          <a:latin typeface="+mn-ea"/>
          <a:ea typeface="+mn-ea"/>
          <a:cs typeface="Arial"/>
        </a:defRPr>
      </a:lvl5pPr>
      <a:lvl6pPr marL="3094139" indent="-281284" algn="l" defTabSz="562570" rtl="0" eaLnBrk="1" latinLnBrk="0" hangingPunct="1">
        <a:spcBef>
          <a:spcPct val="20000"/>
        </a:spcBef>
        <a:buFont typeface="Arial"/>
        <a:buChar char="•"/>
        <a:defRPr kumimoji="1" sz="2461" kern="1200">
          <a:solidFill>
            <a:schemeClr val="tx1"/>
          </a:solidFill>
          <a:latin typeface="+mn-lt"/>
          <a:ea typeface="+mn-ea"/>
          <a:cs typeface="+mn-cs"/>
        </a:defRPr>
      </a:lvl6pPr>
      <a:lvl7pPr marL="3656712" indent="-281284" algn="l" defTabSz="562570" rtl="0" eaLnBrk="1" latinLnBrk="0" hangingPunct="1">
        <a:spcBef>
          <a:spcPct val="20000"/>
        </a:spcBef>
        <a:buFont typeface="Arial"/>
        <a:buChar char="•"/>
        <a:defRPr kumimoji="1" sz="2461" kern="1200">
          <a:solidFill>
            <a:schemeClr val="tx1"/>
          </a:solidFill>
          <a:latin typeface="+mn-lt"/>
          <a:ea typeface="+mn-ea"/>
          <a:cs typeface="+mn-cs"/>
        </a:defRPr>
      </a:lvl7pPr>
      <a:lvl8pPr marL="4219282" indent="-281284" algn="l" defTabSz="562570" rtl="0" eaLnBrk="1" latinLnBrk="0" hangingPunct="1">
        <a:spcBef>
          <a:spcPct val="20000"/>
        </a:spcBef>
        <a:buFont typeface="Arial"/>
        <a:buChar char="•"/>
        <a:defRPr kumimoji="1" sz="2461" kern="1200">
          <a:solidFill>
            <a:schemeClr val="tx1"/>
          </a:solidFill>
          <a:latin typeface="+mn-lt"/>
          <a:ea typeface="+mn-ea"/>
          <a:cs typeface="+mn-cs"/>
        </a:defRPr>
      </a:lvl8pPr>
      <a:lvl9pPr marL="4781853" indent="-281284" algn="l" defTabSz="562570" rtl="0" eaLnBrk="1" latinLnBrk="0" hangingPunct="1">
        <a:spcBef>
          <a:spcPct val="20000"/>
        </a:spcBef>
        <a:buFont typeface="Arial"/>
        <a:buChar char="•"/>
        <a:defRPr kumimoji="1" sz="2461" kern="1200">
          <a:solidFill>
            <a:schemeClr val="tx1"/>
          </a:solidFill>
          <a:latin typeface="+mn-lt"/>
          <a:ea typeface="+mn-ea"/>
          <a:cs typeface="+mn-cs"/>
        </a:defRPr>
      </a:lvl9pPr>
    </p:bodyStyle>
    <p:otherStyle>
      <a:defPPr>
        <a:defRPr lang="en-US"/>
      </a:defPPr>
      <a:lvl1pPr marL="0" algn="l" defTabSz="562570" rtl="0" eaLnBrk="1" latinLnBrk="0" hangingPunct="1">
        <a:defRPr kumimoji="1" sz="2215" kern="1200">
          <a:solidFill>
            <a:schemeClr val="tx1"/>
          </a:solidFill>
          <a:latin typeface="+mn-lt"/>
          <a:ea typeface="+mn-ea"/>
          <a:cs typeface="+mn-cs"/>
        </a:defRPr>
      </a:lvl1pPr>
      <a:lvl2pPr marL="562570" algn="l" defTabSz="562570" rtl="0" eaLnBrk="1" latinLnBrk="0" hangingPunct="1">
        <a:defRPr kumimoji="1" sz="2215" kern="1200">
          <a:solidFill>
            <a:schemeClr val="tx1"/>
          </a:solidFill>
          <a:latin typeface="+mn-lt"/>
          <a:ea typeface="+mn-ea"/>
          <a:cs typeface="+mn-cs"/>
        </a:defRPr>
      </a:lvl2pPr>
      <a:lvl3pPr marL="1125144" algn="l" defTabSz="562570" rtl="0" eaLnBrk="1" latinLnBrk="0" hangingPunct="1">
        <a:defRPr kumimoji="1" sz="2215" kern="1200">
          <a:solidFill>
            <a:schemeClr val="tx1"/>
          </a:solidFill>
          <a:latin typeface="+mn-lt"/>
          <a:ea typeface="+mn-ea"/>
          <a:cs typeface="+mn-cs"/>
        </a:defRPr>
      </a:lvl3pPr>
      <a:lvl4pPr marL="1687713" algn="l" defTabSz="562570" rtl="0" eaLnBrk="1" latinLnBrk="0" hangingPunct="1">
        <a:defRPr kumimoji="1" sz="2215" kern="1200">
          <a:solidFill>
            <a:schemeClr val="tx1"/>
          </a:solidFill>
          <a:latin typeface="+mn-lt"/>
          <a:ea typeface="+mn-ea"/>
          <a:cs typeface="+mn-cs"/>
        </a:defRPr>
      </a:lvl4pPr>
      <a:lvl5pPr marL="2250285" algn="l" defTabSz="562570" rtl="0" eaLnBrk="1" latinLnBrk="0" hangingPunct="1">
        <a:defRPr kumimoji="1" sz="2215" kern="1200">
          <a:solidFill>
            <a:schemeClr val="tx1"/>
          </a:solidFill>
          <a:latin typeface="+mn-lt"/>
          <a:ea typeface="+mn-ea"/>
          <a:cs typeface="+mn-cs"/>
        </a:defRPr>
      </a:lvl5pPr>
      <a:lvl6pPr marL="2812855" algn="l" defTabSz="562570" rtl="0" eaLnBrk="1" latinLnBrk="0" hangingPunct="1">
        <a:defRPr kumimoji="1" sz="2215" kern="1200">
          <a:solidFill>
            <a:schemeClr val="tx1"/>
          </a:solidFill>
          <a:latin typeface="+mn-lt"/>
          <a:ea typeface="+mn-ea"/>
          <a:cs typeface="+mn-cs"/>
        </a:defRPr>
      </a:lvl6pPr>
      <a:lvl7pPr marL="3375427" algn="l" defTabSz="562570" rtl="0" eaLnBrk="1" latinLnBrk="0" hangingPunct="1">
        <a:defRPr kumimoji="1" sz="2215" kern="1200">
          <a:solidFill>
            <a:schemeClr val="tx1"/>
          </a:solidFill>
          <a:latin typeface="+mn-lt"/>
          <a:ea typeface="+mn-ea"/>
          <a:cs typeface="+mn-cs"/>
        </a:defRPr>
      </a:lvl7pPr>
      <a:lvl8pPr marL="3937996" algn="l" defTabSz="562570" rtl="0" eaLnBrk="1" latinLnBrk="0" hangingPunct="1">
        <a:defRPr kumimoji="1" sz="2215" kern="1200">
          <a:solidFill>
            <a:schemeClr val="tx1"/>
          </a:solidFill>
          <a:latin typeface="+mn-lt"/>
          <a:ea typeface="+mn-ea"/>
          <a:cs typeface="+mn-cs"/>
        </a:defRPr>
      </a:lvl8pPr>
      <a:lvl9pPr marL="4500567" algn="l" defTabSz="562570" rtl="0" eaLnBrk="1" latinLnBrk="0" hangingPunct="1">
        <a:defRPr kumimoji="1" sz="2215"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0C3BC05C-8ADA-116B-F505-DC86DCD00731}"/>
              </a:ext>
            </a:extLst>
          </p:cNvPr>
          <p:cNvGraphicFramePr>
            <a:graphicFrameLocks/>
          </p:cNvGraphicFramePr>
          <p:nvPr userDrawn="1">
            <p:custDataLst>
              <p:tags r:id="rId3"/>
            </p:custDataLst>
            <p:extLst>
              <p:ext uri="{D42A27DB-BD31-4B8C-83A1-F6EECF244321}">
                <p14:modId xmlns:p14="http://schemas.microsoft.com/office/powerpoint/2010/main" val="3445825587"/>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2" name="think-cell data - do not delete" hidden="1">
                        <a:extLst>
                          <a:ext uri="{FF2B5EF4-FFF2-40B4-BE49-F238E27FC236}">
                            <a16:creationId xmlns:a16="http://schemas.microsoft.com/office/drawing/2014/main" id="{0C3BC05C-8ADA-116B-F505-DC86DCD00731}"/>
                          </a:ext>
                        </a:extLst>
                      </p:cNvPr>
                      <p:cNvPicPr/>
                      <p:nvPr/>
                    </p:nvPicPr>
                    <p:blipFill>
                      <a:blip r:embed="rId5"/>
                      <a:stretch>
                        <a:fillRect/>
                      </a:stretch>
                    </p:blipFill>
                    <p:spPr>
                      <a:xfrm>
                        <a:off x="1293" y="1588"/>
                        <a:ext cx="1290" cy="1588"/>
                      </a:xfrm>
                      <a:prstGeom prst="rect">
                        <a:avLst/>
                      </a:prstGeom>
                    </p:spPr>
                  </p:pic>
                </p:oleObj>
              </mc:Fallback>
            </mc:AlternateContent>
          </a:graphicData>
        </a:graphic>
      </p:graphicFrame>
    </p:spTree>
    <p:extLst>
      <p:ext uri="{BB962C8B-B14F-4D97-AF65-F5344CB8AC3E}">
        <p14:creationId xmlns:p14="http://schemas.microsoft.com/office/powerpoint/2010/main" val="4012031564"/>
      </p:ext>
    </p:extLst>
  </p:cSld>
  <p:clrMap bg1="lt1" tx1="dk1" bg2="lt2" tx2="dk2" accent1="accent1" accent2="accent2" accent3="accent3" accent4="accent4" accent5="accent5" accent6="accent6" hlink="hlink" folHlink="folHlink"/>
  <p:sldLayoutIdLst>
    <p:sldLayoutId id="2147484183" r:id="rId1"/>
  </p:sldLayoutIdLst>
  <p:hf hdr="0" ftr="0" dt="0"/>
  <p:txStyles>
    <p:titleStyle>
      <a:lvl1pPr algn="l" defTabSz="609536" rtl="0" eaLnBrk="1" fontAlgn="base" hangingPunct="1">
        <a:spcBef>
          <a:spcPct val="0"/>
        </a:spcBef>
        <a:spcAft>
          <a:spcPct val="0"/>
        </a:spcAft>
        <a:defRPr kumimoji="1" sz="2400" b="1" i="0" kern="1200" spc="200" baseline="0">
          <a:solidFill>
            <a:schemeClr val="tx1"/>
          </a:solidFill>
          <a:latin typeface="+mj-ea"/>
          <a:ea typeface="+mj-ea"/>
          <a:cs typeface="HGPGothicE" charset="-128"/>
        </a:defRPr>
      </a:lvl1pPr>
      <a:lvl2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36"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073"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08"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144"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609536" rtl="0" eaLnBrk="1" fontAlgn="base" hangingPunct="1">
        <a:spcBef>
          <a:spcPct val="20000"/>
        </a:spcBef>
        <a:spcAft>
          <a:spcPct val="0"/>
        </a:spcAft>
        <a:buFont typeface="Arial" pitchFamily="34" charset="0"/>
        <a:buNone/>
        <a:defRPr kumimoji="1" sz="1800" kern="1200">
          <a:solidFill>
            <a:schemeClr val="tx1"/>
          </a:solidFill>
          <a:latin typeface="+mn-ea"/>
          <a:ea typeface="+mn-ea"/>
          <a:cs typeface="Arial"/>
        </a:defRPr>
      </a:lvl1pPr>
      <a:lvl2pPr marL="910070" indent="-300534"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2pPr>
      <a:lvl3pPr marL="1453998" indent="-234925"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3pPr>
      <a:lvl4pPr marL="2059299" indent="-230695"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4pPr>
      <a:lvl5pPr marL="2666718" indent="-228577" algn="l" defTabSz="609536"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5pPr>
      <a:lvl6pPr marL="3352444"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6pPr>
      <a:lvl7pPr marL="396198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7pPr>
      <a:lvl8pPr marL="4571518"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8pPr>
      <a:lvl9pPr marL="518105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36" rtl="0" eaLnBrk="1" latinLnBrk="0" hangingPunct="1">
        <a:defRPr kumimoji="1" sz="2400" kern="1200">
          <a:solidFill>
            <a:schemeClr val="tx1"/>
          </a:solidFill>
          <a:latin typeface="+mn-lt"/>
          <a:ea typeface="+mn-ea"/>
          <a:cs typeface="+mn-cs"/>
        </a:defRPr>
      </a:lvl1pPr>
      <a:lvl2pPr marL="609536" algn="l" defTabSz="609536" rtl="0" eaLnBrk="1" latinLnBrk="0" hangingPunct="1">
        <a:defRPr kumimoji="1" sz="2400" kern="1200">
          <a:solidFill>
            <a:schemeClr val="tx1"/>
          </a:solidFill>
          <a:latin typeface="+mn-lt"/>
          <a:ea typeface="+mn-ea"/>
          <a:cs typeface="+mn-cs"/>
        </a:defRPr>
      </a:lvl2pPr>
      <a:lvl3pPr marL="1219073" algn="l" defTabSz="609536" rtl="0" eaLnBrk="1" latinLnBrk="0" hangingPunct="1">
        <a:defRPr kumimoji="1" sz="2400" kern="1200">
          <a:solidFill>
            <a:schemeClr val="tx1"/>
          </a:solidFill>
          <a:latin typeface="+mn-lt"/>
          <a:ea typeface="+mn-ea"/>
          <a:cs typeface="+mn-cs"/>
        </a:defRPr>
      </a:lvl3pPr>
      <a:lvl4pPr marL="1828608" algn="l" defTabSz="609536" rtl="0" eaLnBrk="1" latinLnBrk="0" hangingPunct="1">
        <a:defRPr kumimoji="1" sz="2400" kern="1200">
          <a:solidFill>
            <a:schemeClr val="tx1"/>
          </a:solidFill>
          <a:latin typeface="+mn-lt"/>
          <a:ea typeface="+mn-ea"/>
          <a:cs typeface="+mn-cs"/>
        </a:defRPr>
      </a:lvl4pPr>
      <a:lvl5pPr marL="2438144" algn="l" defTabSz="609536" rtl="0" eaLnBrk="1" latinLnBrk="0" hangingPunct="1">
        <a:defRPr kumimoji="1" sz="2400" kern="1200">
          <a:solidFill>
            <a:schemeClr val="tx1"/>
          </a:solidFill>
          <a:latin typeface="+mn-lt"/>
          <a:ea typeface="+mn-ea"/>
          <a:cs typeface="+mn-cs"/>
        </a:defRPr>
      </a:lvl5pPr>
      <a:lvl6pPr marL="3047678" algn="l" defTabSz="609536" rtl="0" eaLnBrk="1" latinLnBrk="0" hangingPunct="1">
        <a:defRPr kumimoji="1" sz="2400" kern="1200">
          <a:solidFill>
            <a:schemeClr val="tx1"/>
          </a:solidFill>
          <a:latin typeface="+mn-lt"/>
          <a:ea typeface="+mn-ea"/>
          <a:cs typeface="+mn-cs"/>
        </a:defRPr>
      </a:lvl6pPr>
      <a:lvl7pPr marL="3657214" algn="l" defTabSz="609536" rtl="0" eaLnBrk="1" latinLnBrk="0" hangingPunct="1">
        <a:defRPr kumimoji="1" sz="2400" kern="1200">
          <a:solidFill>
            <a:schemeClr val="tx1"/>
          </a:solidFill>
          <a:latin typeface="+mn-lt"/>
          <a:ea typeface="+mn-ea"/>
          <a:cs typeface="+mn-cs"/>
        </a:defRPr>
      </a:lvl7pPr>
      <a:lvl8pPr marL="4266748" algn="l" defTabSz="609536" rtl="0" eaLnBrk="1" latinLnBrk="0" hangingPunct="1">
        <a:defRPr kumimoji="1" sz="2400" kern="1200">
          <a:solidFill>
            <a:schemeClr val="tx1"/>
          </a:solidFill>
          <a:latin typeface="+mn-lt"/>
          <a:ea typeface="+mn-ea"/>
          <a:cs typeface="+mn-cs"/>
        </a:defRPr>
      </a:lvl8pPr>
      <a:lvl9pPr marL="4876285" algn="l" defTabSz="609536" rtl="0" eaLnBrk="1" latinLnBrk="0" hangingPunct="1">
        <a:defRPr kumimoji="1" sz="24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FE3C403-934D-054E-2070-A23108C2321C}"/>
              </a:ext>
            </a:extLst>
          </p:cNvPr>
          <p:cNvGraphicFramePr>
            <a:graphicFrameLocks/>
          </p:cNvGraphicFramePr>
          <p:nvPr userDrawn="1">
            <p:custDataLst>
              <p:tags r:id="rId14"/>
            </p:custDataLst>
            <p:extLst>
              <p:ext uri="{D42A27DB-BD31-4B8C-83A1-F6EECF244321}">
                <p14:modId xmlns:p14="http://schemas.microsoft.com/office/powerpoint/2010/main" val="731922543"/>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15" imgW="554" imgH="551" progId="TCLayout.ActiveDocument.1">
                  <p:embed/>
                </p:oleObj>
              </mc:Choice>
              <mc:Fallback>
                <p:oleObj name="think-cellスライド" r:id="rId15" imgW="554" imgH="551" progId="TCLayout.ActiveDocument.1">
                  <p:embed/>
                  <p:pic>
                    <p:nvPicPr>
                      <p:cNvPr id="5" name="think-cell data - do not delete" hidden="1">
                        <a:extLst>
                          <a:ext uri="{FF2B5EF4-FFF2-40B4-BE49-F238E27FC236}">
                            <a16:creationId xmlns:a16="http://schemas.microsoft.com/office/drawing/2014/main" id="{CFE3C403-934D-054E-2070-A23108C2321C}"/>
                          </a:ext>
                        </a:extLst>
                      </p:cNvPr>
                      <p:cNvPicPr/>
                      <p:nvPr/>
                    </p:nvPicPr>
                    <p:blipFill>
                      <a:blip r:embed="rId16"/>
                      <a:stretch>
                        <a:fillRect/>
                      </a:stretch>
                    </p:blipFill>
                    <p:spPr>
                      <a:xfrm>
                        <a:off x="1293" y="1588"/>
                        <a:ext cx="1290" cy="1588"/>
                      </a:xfrm>
                      <a:prstGeom prst="rect">
                        <a:avLst/>
                      </a:prstGeom>
                    </p:spPr>
                  </p:pic>
                </p:oleObj>
              </mc:Fallback>
            </mc:AlternateContent>
          </a:graphicData>
        </a:graphic>
      </p:graphicFrame>
      <p:sp>
        <p:nvSpPr>
          <p:cNvPr id="9" name="テキスト ボックス 8">
            <a:extLst>
              <a:ext uri="{FF2B5EF4-FFF2-40B4-BE49-F238E27FC236}">
                <a16:creationId xmlns:a16="http://schemas.microsoft.com/office/drawing/2014/main" id="{7408A3A4-CBBD-1198-0096-122A05428D2F}"/>
              </a:ext>
            </a:extLst>
          </p:cNvPr>
          <p:cNvSpPr txBox="1"/>
          <p:nvPr userDrawn="1"/>
        </p:nvSpPr>
        <p:spPr>
          <a:xfrm>
            <a:off x="301275" y="6565474"/>
            <a:ext cx="4374999" cy="90000"/>
          </a:xfrm>
          <a:prstGeom prst="rect">
            <a:avLst/>
          </a:prstGeom>
          <a:noFill/>
        </p:spPr>
        <p:txBody>
          <a:bodyPr wrap="square" lIns="0" tIns="0" rIns="0" bIns="0" rtlCol="0" anchor="ctr" anchorCtr="0">
            <a:noAutofit/>
          </a:bodyPr>
          <a:lstStyle/>
          <a:p>
            <a:pPr marL="0" marR="0" lvl="0" indent="0" algn="l" defTabSz="287992" rtl="0" eaLnBrk="1" fontAlgn="auto" latinLnBrk="0" hangingPunct="1">
              <a:lnSpc>
                <a:spcPct val="100000"/>
              </a:lnSpc>
              <a:spcBef>
                <a:spcPts val="0"/>
              </a:spcBef>
              <a:spcAft>
                <a:spcPts val="0"/>
              </a:spcAft>
              <a:buClrTx/>
              <a:buSzTx/>
              <a:buFontTx/>
              <a:buNone/>
              <a:tabLst/>
              <a:defRPr/>
            </a:pPr>
            <a:r>
              <a:rPr lang="en-US" altLang="ja-JP" sz="1000">
                <a:solidFill>
                  <a:srgbClr val="6B6B6B"/>
                </a:solidFill>
                <a:latin typeface="Meiryo UI" panose="020B0604030504040204" pitchFamily="50" charset="-128"/>
                <a:ea typeface="Meiryo UI" panose="020B0604030504040204" pitchFamily="50" charset="-128"/>
                <a:sym typeface="Meiryo UI" panose="020B0604030504040204" pitchFamily="50" charset="-128"/>
              </a:rPr>
              <a:t>© 2025 NTT DATA INSTITUTE OF MANAGEMENT CONSULTING, Inc.</a:t>
            </a:r>
          </a:p>
        </p:txBody>
      </p:sp>
      <p:pic>
        <p:nvPicPr>
          <p:cNvPr id="2" name="図 1">
            <a:extLst>
              <a:ext uri="{FF2B5EF4-FFF2-40B4-BE49-F238E27FC236}">
                <a16:creationId xmlns:a16="http://schemas.microsoft.com/office/drawing/2014/main" id="{7FE8285C-0B38-C76A-3FC3-D862817D9019}"/>
              </a:ext>
            </a:extLst>
          </p:cNvPr>
          <p:cNvPicPr>
            <a:picLocks noChangeAspect="1"/>
          </p:cNvPicPr>
          <p:nvPr userDrawn="1"/>
        </p:nvPicPr>
        <p:blipFill>
          <a:blip r:embed="rId17"/>
          <a:stretch>
            <a:fillRect/>
          </a:stretch>
        </p:blipFill>
        <p:spPr>
          <a:xfrm>
            <a:off x="6652800" y="6480000"/>
            <a:ext cx="3088529" cy="334800"/>
          </a:xfrm>
          <a:prstGeom prst="rect">
            <a:avLst/>
          </a:prstGeom>
        </p:spPr>
      </p:pic>
    </p:spTree>
    <p:extLst>
      <p:ext uri="{BB962C8B-B14F-4D97-AF65-F5344CB8AC3E}">
        <p14:creationId xmlns:p14="http://schemas.microsoft.com/office/powerpoint/2010/main" val="2509505029"/>
      </p:ext>
    </p:extLst>
  </p:cSld>
  <p:clrMap bg1="lt1" tx1="dk1" bg2="lt2" tx2="dk2" accent1="accent1" accent2="accent2" accent3="accent3" accent4="accent4" accent5="accent5" accent6="accent6" hlink="hlink" folHlink="folHlink"/>
  <p:sldLayoutIdLst>
    <p:sldLayoutId id="2147484137" r:id="rId1"/>
    <p:sldLayoutId id="2147484138" r:id="rId2"/>
    <p:sldLayoutId id="2147484139" r:id="rId3"/>
    <p:sldLayoutId id="2147484140" r:id="rId4"/>
    <p:sldLayoutId id="2147484141" r:id="rId5"/>
    <p:sldLayoutId id="2147484142" r:id="rId6"/>
    <p:sldLayoutId id="2147484143" r:id="rId7"/>
    <p:sldLayoutId id="2147484144" r:id="rId8"/>
    <p:sldLayoutId id="2147484145" r:id="rId9"/>
    <p:sldLayoutId id="2147484146" r:id="rId10"/>
    <p:sldLayoutId id="2147484147" r:id="rId11"/>
    <p:sldLayoutId id="2147484149" r:id="rId12"/>
  </p:sldLayoutIdLst>
  <p:hf hdr="0" ftr="0" dt="0"/>
  <p:txStyles>
    <p:titleStyle>
      <a:lvl1pPr algn="l" defTabSz="609536" rtl="0" eaLnBrk="1" fontAlgn="base" hangingPunct="1">
        <a:spcBef>
          <a:spcPct val="0"/>
        </a:spcBef>
        <a:spcAft>
          <a:spcPct val="0"/>
        </a:spcAft>
        <a:defRPr kumimoji="1" sz="2400" b="1" i="0" kern="1200" spc="0" baseline="0">
          <a:solidFill>
            <a:schemeClr val="accent1"/>
          </a:solidFill>
          <a:latin typeface="+mj-ea"/>
          <a:ea typeface="+mj-ea"/>
          <a:cs typeface="HGPGothicE" charset="-128"/>
        </a:defRPr>
      </a:lvl1pPr>
      <a:lvl2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36"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073"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08"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144"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287992" rtl="0" eaLnBrk="1" fontAlgn="base" hangingPunct="1">
        <a:spcBef>
          <a:spcPct val="20000"/>
        </a:spcBef>
        <a:spcAft>
          <a:spcPct val="0"/>
        </a:spcAft>
        <a:buFont typeface="Arial" panose="020B0604020202020204" pitchFamily="34" charset="0"/>
        <a:buNone/>
        <a:tabLst/>
        <a:defRPr kumimoji="1" sz="1800" kern="1200">
          <a:solidFill>
            <a:schemeClr val="accent1"/>
          </a:solidFill>
          <a:latin typeface="+mn-ea"/>
          <a:ea typeface="+mn-ea"/>
          <a:cs typeface="Arial"/>
        </a:defRPr>
      </a:lvl1pPr>
      <a:lvl2pPr marL="359989"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2pPr>
      <a:lvl3pPr marL="539984"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3pPr>
      <a:lvl4pPr marL="719978"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4pPr>
      <a:lvl5pPr marL="899973"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5pPr>
      <a:lvl6pPr marL="3352444"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6pPr>
      <a:lvl7pPr marL="396198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7pPr>
      <a:lvl8pPr marL="4571518"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8pPr>
      <a:lvl9pPr marL="518105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36" rtl="0" eaLnBrk="1" latinLnBrk="0" hangingPunct="1">
        <a:defRPr kumimoji="1" sz="2400" kern="1200">
          <a:solidFill>
            <a:schemeClr val="tx1"/>
          </a:solidFill>
          <a:latin typeface="+mn-lt"/>
          <a:ea typeface="+mn-ea"/>
          <a:cs typeface="+mn-cs"/>
        </a:defRPr>
      </a:lvl1pPr>
      <a:lvl2pPr marL="609536" algn="l" defTabSz="609536" rtl="0" eaLnBrk="1" latinLnBrk="0" hangingPunct="1">
        <a:defRPr kumimoji="1" sz="2400" kern="1200">
          <a:solidFill>
            <a:schemeClr val="tx1"/>
          </a:solidFill>
          <a:latin typeface="+mn-lt"/>
          <a:ea typeface="+mn-ea"/>
          <a:cs typeface="+mn-cs"/>
        </a:defRPr>
      </a:lvl2pPr>
      <a:lvl3pPr marL="1219073" algn="l" defTabSz="609536" rtl="0" eaLnBrk="1" latinLnBrk="0" hangingPunct="1">
        <a:defRPr kumimoji="1" sz="2400" kern="1200">
          <a:solidFill>
            <a:schemeClr val="tx1"/>
          </a:solidFill>
          <a:latin typeface="+mn-lt"/>
          <a:ea typeface="+mn-ea"/>
          <a:cs typeface="+mn-cs"/>
        </a:defRPr>
      </a:lvl3pPr>
      <a:lvl4pPr marL="1828608" algn="l" defTabSz="609536" rtl="0" eaLnBrk="1" latinLnBrk="0" hangingPunct="1">
        <a:defRPr kumimoji="1" sz="2400" kern="1200">
          <a:solidFill>
            <a:schemeClr val="tx1"/>
          </a:solidFill>
          <a:latin typeface="+mn-lt"/>
          <a:ea typeface="+mn-ea"/>
          <a:cs typeface="+mn-cs"/>
        </a:defRPr>
      </a:lvl4pPr>
      <a:lvl5pPr marL="2438144" algn="l" defTabSz="609536" rtl="0" eaLnBrk="1" latinLnBrk="0" hangingPunct="1">
        <a:defRPr kumimoji="1" sz="2400" kern="1200">
          <a:solidFill>
            <a:schemeClr val="tx1"/>
          </a:solidFill>
          <a:latin typeface="+mn-lt"/>
          <a:ea typeface="+mn-ea"/>
          <a:cs typeface="+mn-cs"/>
        </a:defRPr>
      </a:lvl5pPr>
      <a:lvl6pPr marL="3047678" algn="l" defTabSz="609536" rtl="0" eaLnBrk="1" latinLnBrk="0" hangingPunct="1">
        <a:defRPr kumimoji="1" sz="2400" kern="1200">
          <a:solidFill>
            <a:schemeClr val="tx1"/>
          </a:solidFill>
          <a:latin typeface="+mn-lt"/>
          <a:ea typeface="+mn-ea"/>
          <a:cs typeface="+mn-cs"/>
        </a:defRPr>
      </a:lvl6pPr>
      <a:lvl7pPr marL="3657214" algn="l" defTabSz="609536" rtl="0" eaLnBrk="1" latinLnBrk="0" hangingPunct="1">
        <a:defRPr kumimoji="1" sz="2400" kern="1200">
          <a:solidFill>
            <a:schemeClr val="tx1"/>
          </a:solidFill>
          <a:latin typeface="+mn-lt"/>
          <a:ea typeface="+mn-ea"/>
          <a:cs typeface="+mn-cs"/>
        </a:defRPr>
      </a:lvl7pPr>
      <a:lvl8pPr marL="4266748" algn="l" defTabSz="609536" rtl="0" eaLnBrk="1" latinLnBrk="0" hangingPunct="1">
        <a:defRPr kumimoji="1" sz="2400" kern="1200">
          <a:solidFill>
            <a:schemeClr val="tx1"/>
          </a:solidFill>
          <a:latin typeface="+mn-lt"/>
          <a:ea typeface="+mn-ea"/>
          <a:cs typeface="+mn-cs"/>
        </a:defRPr>
      </a:lvl8pPr>
      <a:lvl9pPr marL="4876285" algn="l" defTabSz="609536" rtl="0" eaLnBrk="1" latinLnBrk="0" hangingPunct="1">
        <a:defRPr kumimoji="1" sz="24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FE3C403-934D-054E-2070-A23108C2321C}"/>
              </a:ext>
            </a:extLst>
          </p:cNvPr>
          <p:cNvGraphicFramePr>
            <a:graphicFrameLocks/>
          </p:cNvGraphicFramePr>
          <p:nvPr userDrawn="1">
            <p:custDataLst>
              <p:tags r:id="rId15"/>
            </p:custDataLst>
            <p:extLst>
              <p:ext uri="{D42A27DB-BD31-4B8C-83A1-F6EECF244321}">
                <p14:modId xmlns:p14="http://schemas.microsoft.com/office/powerpoint/2010/main" val="490490451"/>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16" imgW="554" imgH="551" progId="TCLayout.ActiveDocument.1">
                  <p:embed/>
                </p:oleObj>
              </mc:Choice>
              <mc:Fallback>
                <p:oleObj name="think-cellスライド" r:id="rId16" imgW="554" imgH="551" progId="TCLayout.ActiveDocument.1">
                  <p:embed/>
                  <p:pic>
                    <p:nvPicPr>
                      <p:cNvPr id="5" name="think-cell data - do not delete" hidden="1">
                        <a:extLst>
                          <a:ext uri="{FF2B5EF4-FFF2-40B4-BE49-F238E27FC236}">
                            <a16:creationId xmlns:a16="http://schemas.microsoft.com/office/drawing/2014/main" id="{CFE3C403-934D-054E-2070-A23108C2321C}"/>
                          </a:ext>
                        </a:extLst>
                      </p:cNvPr>
                      <p:cNvPicPr/>
                      <p:nvPr/>
                    </p:nvPicPr>
                    <p:blipFill>
                      <a:blip r:embed="rId17"/>
                      <a:stretch>
                        <a:fillRect/>
                      </a:stretch>
                    </p:blipFill>
                    <p:spPr>
                      <a:xfrm>
                        <a:off x="1293" y="1588"/>
                        <a:ext cx="1290" cy="1588"/>
                      </a:xfrm>
                      <a:prstGeom prst="rect">
                        <a:avLst/>
                      </a:prstGeom>
                    </p:spPr>
                  </p:pic>
                </p:oleObj>
              </mc:Fallback>
            </mc:AlternateContent>
          </a:graphicData>
        </a:graphic>
      </p:graphicFrame>
      <p:sp>
        <p:nvSpPr>
          <p:cNvPr id="9" name="テキスト ボックス 8">
            <a:extLst>
              <a:ext uri="{FF2B5EF4-FFF2-40B4-BE49-F238E27FC236}">
                <a16:creationId xmlns:a16="http://schemas.microsoft.com/office/drawing/2014/main" id="{7408A3A4-CBBD-1198-0096-122A05428D2F}"/>
              </a:ext>
            </a:extLst>
          </p:cNvPr>
          <p:cNvSpPr txBox="1"/>
          <p:nvPr userDrawn="1"/>
        </p:nvSpPr>
        <p:spPr>
          <a:xfrm>
            <a:off x="301275" y="6565474"/>
            <a:ext cx="4374999" cy="90000"/>
          </a:xfrm>
          <a:prstGeom prst="rect">
            <a:avLst/>
          </a:prstGeom>
          <a:noFill/>
        </p:spPr>
        <p:txBody>
          <a:bodyPr wrap="square" lIns="0" tIns="0" rIns="0" bIns="0" rtlCol="0" anchor="ctr" anchorCtr="0">
            <a:noAutofit/>
          </a:bodyPr>
          <a:lstStyle/>
          <a:p>
            <a:pPr marL="0" marR="0" lvl="0" indent="0" algn="l" defTabSz="287992" rtl="0" eaLnBrk="1" fontAlgn="auto" latinLnBrk="0" hangingPunct="1">
              <a:lnSpc>
                <a:spcPct val="100000"/>
              </a:lnSpc>
              <a:spcBef>
                <a:spcPts val="0"/>
              </a:spcBef>
              <a:spcAft>
                <a:spcPts val="0"/>
              </a:spcAft>
              <a:buClrTx/>
              <a:buSzTx/>
              <a:buFontTx/>
              <a:buNone/>
              <a:tabLst/>
              <a:defRPr/>
            </a:pPr>
            <a:r>
              <a:rPr lang="en-US" altLang="ja-JP" sz="1000">
                <a:solidFill>
                  <a:srgbClr val="6B6B6B"/>
                </a:solidFill>
                <a:latin typeface="Meiryo UI" panose="020B0604030504040204" pitchFamily="50" charset="-128"/>
                <a:ea typeface="Meiryo UI" panose="020B0604030504040204" pitchFamily="50" charset="-128"/>
                <a:sym typeface="Meiryo UI" panose="020B0604030504040204" pitchFamily="50" charset="-128"/>
              </a:rPr>
              <a:t>© 2025 NTT DATA INSTITUTE OF MANAGEMENT CONSULTING, Inc.</a:t>
            </a:r>
          </a:p>
        </p:txBody>
      </p:sp>
      <p:pic>
        <p:nvPicPr>
          <p:cNvPr id="2" name="図 1">
            <a:extLst>
              <a:ext uri="{FF2B5EF4-FFF2-40B4-BE49-F238E27FC236}">
                <a16:creationId xmlns:a16="http://schemas.microsoft.com/office/drawing/2014/main" id="{7FE8285C-0B38-C76A-3FC3-D862817D9019}"/>
              </a:ext>
            </a:extLst>
          </p:cNvPr>
          <p:cNvPicPr>
            <a:picLocks noChangeAspect="1"/>
          </p:cNvPicPr>
          <p:nvPr userDrawn="1"/>
        </p:nvPicPr>
        <p:blipFill>
          <a:blip r:embed="rId18"/>
          <a:stretch>
            <a:fillRect/>
          </a:stretch>
        </p:blipFill>
        <p:spPr>
          <a:xfrm>
            <a:off x="6652800" y="6480000"/>
            <a:ext cx="3088529" cy="334800"/>
          </a:xfrm>
          <a:prstGeom prst="rect">
            <a:avLst/>
          </a:prstGeom>
        </p:spPr>
      </p:pic>
    </p:spTree>
    <p:extLst>
      <p:ext uri="{BB962C8B-B14F-4D97-AF65-F5344CB8AC3E}">
        <p14:creationId xmlns:p14="http://schemas.microsoft.com/office/powerpoint/2010/main" val="1429007409"/>
      </p:ext>
    </p:extLst>
  </p:cSld>
  <p:clrMap bg1="lt1" tx1="dk1" bg2="lt2" tx2="dk2" accent1="accent1" accent2="accent2" accent3="accent3" accent4="accent4" accent5="accent5" accent6="accent6" hlink="hlink" folHlink="folHlink"/>
  <p:sldLayoutIdLst>
    <p:sldLayoutId id="2147484155" r:id="rId1"/>
    <p:sldLayoutId id="2147484156" r:id="rId2"/>
    <p:sldLayoutId id="2147484157" r:id="rId3"/>
    <p:sldLayoutId id="2147484158" r:id="rId4"/>
    <p:sldLayoutId id="2147484159" r:id="rId5"/>
    <p:sldLayoutId id="2147484160" r:id="rId6"/>
    <p:sldLayoutId id="2147484161" r:id="rId7"/>
    <p:sldLayoutId id="2147484162" r:id="rId8"/>
    <p:sldLayoutId id="2147484163" r:id="rId9"/>
    <p:sldLayoutId id="2147484164" r:id="rId10"/>
    <p:sldLayoutId id="2147484165" r:id="rId11"/>
    <p:sldLayoutId id="2147484166" r:id="rId12"/>
    <p:sldLayoutId id="2147484167" r:id="rId13"/>
  </p:sldLayoutIdLst>
  <p:hf hdr="0" ftr="0" dt="0"/>
  <p:txStyles>
    <p:titleStyle>
      <a:lvl1pPr algn="l" defTabSz="609536" rtl="0" eaLnBrk="1" fontAlgn="base" hangingPunct="1">
        <a:spcBef>
          <a:spcPct val="0"/>
        </a:spcBef>
        <a:spcAft>
          <a:spcPct val="0"/>
        </a:spcAft>
        <a:defRPr kumimoji="1" sz="2400" b="1" i="0" kern="1200" spc="0" baseline="0">
          <a:solidFill>
            <a:schemeClr val="accent1"/>
          </a:solidFill>
          <a:latin typeface="+mj-ea"/>
          <a:ea typeface="+mj-ea"/>
          <a:cs typeface="HGPGothicE" charset="-128"/>
        </a:defRPr>
      </a:lvl1pPr>
      <a:lvl2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36"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073"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08"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144"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287992" rtl="0" eaLnBrk="1" fontAlgn="base" hangingPunct="1">
        <a:spcBef>
          <a:spcPct val="20000"/>
        </a:spcBef>
        <a:spcAft>
          <a:spcPct val="0"/>
        </a:spcAft>
        <a:buFont typeface="Arial" panose="020B0604020202020204" pitchFamily="34" charset="0"/>
        <a:buNone/>
        <a:tabLst/>
        <a:defRPr kumimoji="1" sz="1800" kern="1200">
          <a:solidFill>
            <a:schemeClr val="accent1"/>
          </a:solidFill>
          <a:latin typeface="+mn-ea"/>
          <a:ea typeface="+mn-ea"/>
          <a:cs typeface="Arial"/>
        </a:defRPr>
      </a:lvl1pPr>
      <a:lvl2pPr marL="359989"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2pPr>
      <a:lvl3pPr marL="539984"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3pPr>
      <a:lvl4pPr marL="719978"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4pPr>
      <a:lvl5pPr marL="899973"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5pPr>
      <a:lvl6pPr marL="3352444"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6pPr>
      <a:lvl7pPr marL="396198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7pPr>
      <a:lvl8pPr marL="4571518"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8pPr>
      <a:lvl9pPr marL="518105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36" rtl="0" eaLnBrk="1" latinLnBrk="0" hangingPunct="1">
        <a:defRPr kumimoji="1" sz="2400" kern="1200">
          <a:solidFill>
            <a:schemeClr val="tx1"/>
          </a:solidFill>
          <a:latin typeface="+mn-lt"/>
          <a:ea typeface="+mn-ea"/>
          <a:cs typeface="+mn-cs"/>
        </a:defRPr>
      </a:lvl1pPr>
      <a:lvl2pPr marL="609536" algn="l" defTabSz="609536" rtl="0" eaLnBrk="1" latinLnBrk="0" hangingPunct="1">
        <a:defRPr kumimoji="1" sz="2400" kern="1200">
          <a:solidFill>
            <a:schemeClr val="tx1"/>
          </a:solidFill>
          <a:latin typeface="+mn-lt"/>
          <a:ea typeface="+mn-ea"/>
          <a:cs typeface="+mn-cs"/>
        </a:defRPr>
      </a:lvl2pPr>
      <a:lvl3pPr marL="1219073" algn="l" defTabSz="609536" rtl="0" eaLnBrk="1" latinLnBrk="0" hangingPunct="1">
        <a:defRPr kumimoji="1" sz="2400" kern="1200">
          <a:solidFill>
            <a:schemeClr val="tx1"/>
          </a:solidFill>
          <a:latin typeface="+mn-lt"/>
          <a:ea typeface="+mn-ea"/>
          <a:cs typeface="+mn-cs"/>
        </a:defRPr>
      </a:lvl3pPr>
      <a:lvl4pPr marL="1828608" algn="l" defTabSz="609536" rtl="0" eaLnBrk="1" latinLnBrk="0" hangingPunct="1">
        <a:defRPr kumimoji="1" sz="2400" kern="1200">
          <a:solidFill>
            <a:schemeClr val="tx1"/>
          </a:solidFill>
          <a:latin typeface="+mn-lt"/>
          <a:ea typeface="+mn-ea"/>
          <a:cs typeface="+mn-cs"/>
        </a:defRPr>
      </a:lvl4pPr>
      <a:lvl5pPr marL="2438144" algn="l" defTabSz="609536" rtl="0" eaLnBrk="1" latinLnBrk="0" hangingPunct="1">
        <a:defRPr kumimoji="1" sz="2400" kern="1200">
          <a:solidFill>
            <a:schemeClr val="tx1"/>
          </a:solidFill>
          <a:latin typeface="+mn-lt"/>
          <a:ea typeface="+mn-ea"/>
          <a:cs typeface="+mn-cs"/>
        </a:defRPr>
      </a:lvl5pPr>
      <a:lvl6pPr marL="3047678" algn="l" defTabSz="609536" rtl="0" eaLnBrk="1" latinLnBrk="0" hangingPunct="1">
        <a:defRPr kumimoji="1" sz="2400" kern="1200">
          <a:solidFill>
            <a:schemeClr val="tx1"/>
          </a:solidFill>
          <a:latin typeface="+mn-lt"/>
          <a:ea typeface="+mn-ea"/>
          <a:cs typeface="+mn-cs"/>
        </a:defRPr>
      </a:lvl6pPr>
      <a:lvl7pPr marL="3657214" algn="l" defTabSz="609536" rtl="0" eaLnBrk="1" latinLnBrk="0" hangingPunct="1">
        <a:defRPr kumimoji="1" sz="2400" kern="1200">
          <a:solidFill>
            <a:schemeClr val="tx1"/>
          </a:solidFill>
          <a:latin typeface="+mn-lt"/>
          <a:ea typeface="+mn-ea"/>
          <a:cs typeface="+mn-cs"/>
        </a:defRPr>
      </a:lvl7pPr>
      <a:lvl8pPr marL="4266748" algn="l" defTabSz="609536" rtl="0" eaLnBrk="1" latinLnBrk="0" hangingPunct="1">
        <a:defRPr kumimoji="1" sz="2400" kern="1200">
          <a:solidFill>
            <a:schemeClr val="tx1"/>
          </a:solidFill>
          <a:latin typeface="+mn-lt"/>
          <a:ea typeface="+mn-ea"/>
          <a:cs typeface="+mn-cs"/>
        </a:defRPr>
      </a:lvl8pPr>
      <a:lvl9pPr marL="4876285" algn="l" defTabSz="609536" rtl="0" eaLnBrk="1" latinLnBrk="0" hangingPunct="1">
        <a:defRPr kumimoji="1" sz="24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FE3C403-934D-054E-2070-A23108C2321C}"/>
              </a:ext>
            </a:extLst>
          </p:cNvPr>
          <p:cNvGraphicFramePr>
            <a:graphicFrameLocks/>
          </p:cNvGraphicFramePr>
          <p:nvPr userDrawn="1">
            <p:custDataLst>
              <p:tags r:id="rId13"/>
            </p:custDataLst>
            <p:extLst>
              <p:ext uri="{D42A27DB-BD31-4B8C-83A1-F6EECF244321}">
                <p14:modId xmlns:p14="http://schemas.microsoft.com/office/powerpoint/2010/main" val="1175963750"/>
              </p:ext>
            </p:extLst>
          </p:nvPr>
        </p:nvGraphicFramePr>
        <p:xfrm>
          <a:off x="1293" y="1588"/>
          <a:ext cx="1290" cy="1588"/>
        </p:xfrm>
        <a:graphic>
          <a:graphicData uri="http://schemas.openxmlformats.org/presentationml/2006/ole">
            <mc:AlternateContent xmlns:mc="http://schemas.openxmlformats.org/markup-compatibility/2006">
              <mc:Choice xmlns:v="urn:schemas-microsoft-com:vml" Requires="v">
                <p:oleObj name="think-cellスライド" r:id="rId14" imgW="554" imgH="551" progId="TCLayout.ActiveDocument.1">
                  <p:embed/>
                </p:oleObj>
              </mc:Choice>
              <mc:Fallback>
                <p:oleObj name="think-cellスライド" r:id="rId14" imgW="554" imgH="551" progId="TCLayout.ActiveDocument.1">
                  <p:embed/>
                  <p:pic>
                    <p:nvPicPr>
                      <p:cNvPr id="5" name="think-cell data - do not delete" hidden="1">
                        <a:extLst>
                          <a:ext uri="{FF2B5EF4-FFF2-40B4-BE49-F238E27FC236}">
                            <a16:creationId xmlns:a16="http://schemas.microsoft.com/office/drawing/2014/main" id="{CFE3C403-934D-054E-2070-A23108C2321C}"/>
                          </a:ext>
                        </a:extLst>
                      </p:cNvPr>
                      <p:cNvPicPr/>
                      <p:nvPr/>
                    </p:nvPicPr>
                    <p:blipFill>
                      <a:blip r:embed="rId15"/>
                      <a:stretch>
                        <a:fillRect/>
                      </a:stretch>
                    </p:blipFill>
                    <p:spPr>
                      <a:xfrm>
                        <a:off x="1293" y="1588"/>
                        <a:ext cx="1290" cy="1588"/>
                      </a:xfrm>
                      <a:prstGeom prst="rect">
                        <a:avLst/>
                      </a:prstGeom>
                    </p:spPr>
                  </p:pic>
                </p:oleObj>
              </mc:Fallback>
            </mc:AlternateContent>
          </a:graphicData>
        </a:graphic>
      </p:graphicFrame>
      <p:sp>
        <p:nvSpPr>
          <p:cNvPr id="9" name="テキスト ボックス 8">
            <a:extLst>
              <a:ext uri="{FF2B5EF4-FFF2-40B4-BE49-F238E27FC236}">
                <a16:creationId xmlns:a16="http://schemas.microsoft.com/office/drawing/2014/main" id="{7408A3A4-CBBD-1198-0096-122A05428D2F}"/>
              </a:ext>
            </a:extLst>
          </p:cNvPr>
          <p:cNvSpPr txBox="1"/>
          <p:nvPr userDrawn="1"/>
        </p:nvSpPr>
        <p:spPr>
          <a:xfrm>
            <a:off x="301275" y="6565474"/>
            <a:ext cx="4374999" cy="90000"/>
          </a:xfrm>
          <a:prstGeom prst="rect">
            <a:avLst/>
          </a:prstGeom>
          <a:noFill/>
        </p:spPr>
        <p:txBody>
          <a:bodyPr wrap="square" lIns="0" tIns="0" rIns="0" bIns="0" rtlCol="0" anchor="ctr" anchorCtr="0">
            <a:noAutofit/>
          </a:bodyPr>
          <a:lstStyle/>
          <a:p>
            <a:pPr marL="0" marR="0" lvl="0" indent="0" algn="l" defTabSz="287992" rtl="0" eaLnBrk="1" fontAlgn="auto" latinLnBrk="0" hangingPunct="1">
              <a:lnSpc>
                <a:spcPct val="100000"/>
              </a:lnSpc>
              <a:spcBef>
                <a:spcPts val="0"/>
              </a:spcBef>
              <a:spcAft>
                <a:spcPts val="0"/>
              </a:spcAft>
              <a:buClrTx/>
              <a:buSzTx/>
              <a:buFontTx/>
              <a:buNone/>
              <a:tabLst/>
              <a:defRPr/>
            </a:pPr>
            <a:r>
              <a:rPr lang="en-US" altLang="ja-JP" sz="1000">
                <a:solidFill>
                  <a:srgbClr val="6B6B6B"/>
                </a:solidFill>
                <a:latin typeface="Meiryo UI" panose="020B0604030504040204" pitchFamily="50" charset="-128"/>
                <a:ea typeface="Meiryo UI" panose="020B0604030504040204" pitchFamily="50" charset="-128"/>
                <a:sym typeface="Meiryo UI" panose="020B0604030504040204" pitchFamily="50" charset="-128"/>
              </a:rPr>
              <a:t>© 2025 NTT DATA INSTITUTE OF MANAGEMENT CONSULTING, Inc.</a:t>
            </a:r>
          </a:p>
        </p:txBody>
      </p:sp>
      <p:pic>
        <p:nvPicPr>
          <p:cNvPr id="4" name="図 3">
            <a:extLst>
              <a:ext uri="{FF2B5EF4-FFF2-40B4-BE49-F238E27FC236}">
                <a16:creationId xmlns:a16="http://schemas.microsoft.com/office/drawing/2014/main" id="{60D15C35-DFB5-38F0-BD31-ED8F03AAFA22}"/>
              </a:ext>
            </a:extLst>
          </p:cNvPr>
          <p:cNvPicPr>
            <a:picLocks noChangeAspect="1"/>
          </p:cNvPicPr>
          <p:nvPr userDrawn="1"/>
        </p:nvPicPr>
        <p:blipFill>
          <a:blip r:embed="rId16"/>
          <a:stretch>
            <a:fillRect/>
          </a:stretch>
        </p:blipFill>
        <p:spPr>
          <a:xfrm>
            <a:off x="6652800" y="6480000"/>
            <a:ext cx="3088529" cy="334800"/>
          </a:xfrm>
          <a:prstGeom prst="rect">
            <a:avLst/>
          </a:prstGeom>
        </p:spPr>
      </p:pic>
    </p:spTree>
    <p:extLst>
      <p:ext uri="{BB962C8B-B14F-4D97-AF65-F5344CB8AC3E}">
        <p14:creationId xmlns:p14="http://schemas.microsoft.com/office/powerpoint/2010/main" val="362772666"/>
      </p:ext>
    </p:extLst>
  </p:cSld>
  <p:clrMap bg1="lt1" tx1="dk1" bg2="lt2" tx2="dk2" accent1="accent1" accent2="accent2" accent3="accent3" accent4="accent4" accent5="accent5" accent6="accent6" hlink="hlink" folHlink="folHlink"/>
  <p:sldLayoutIdLst>
    <p:sldLayoutId id="2147484170" r:id="rId1"/>
    <p:sldLayoutId id="2147484171" r:id="rId2"/>
    <p:sldLayoutId id="2147484172" r:id="rId3"/>
    <p:sldLayoutId id="2147484173" r:id="rId4"/>
    <p:sldLayoutId id="2147484174" r:id="rId5"/>
    <p:sldLayoutId id="2147484175" r:id="rId6"/>
    <p:sldLayoutId id="2147484176" r:id="rId7"/>
    <p:sldLayoutId id="2147484177" r:id="rId8"/>
    <p:sldLayoutId id="2147484178" r:id="rId9"/>
    <p:sldLayoutId id="2147484179" r:id="rId10"/>
    <p:sldLayoutId id="2147484180" r:id="rId11"/>
  </p:sldLayoutIdLst>
  <p:hf hdr="0" ftr="0" dt="0"/>
  <p:txStyles>
    <p:titleStyle>
      <a:lvl1pPr algn="l" defTabSz="609536" rtl="0" eaLnBrk="1" fontAlgn="base" hangingPunct="1">
        <a:spcBef>
          <a:spcPct val="0"/>
        </a:spcBef>
        <a:spcAft>
          <a:spcPct val="0"/>
        </a:spcAft>
        <a:defRPr kumimoji="1" sz="2400" b="1" i="0" kern="1200" spc="0" baseline="0">
          <a:solidFill>
            <a:schemeClr val="accent1"/>
          </a:solidFill>
          <a:latin typeface="+mj-ea"/>
          <a:ea typeface="+mj-ea"/>
          <a:cs typeface="HGPGothicE" charset="-128"/>
        </a:defRPr>
      </a:lvl1pPr>
      <a:lvl2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36"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073"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08"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144" algn="l" defTabSz="609536"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287992" rtl="0" eaLnBrk="1" fontAlgn="base" hangingPunct="1">
        <a:spcBef>
          <a:spcPct val="20000"/>
        </a:spcBef>
        <a:spcAft>
          <a:spcPct val="0"/>
        </a:spcAft>
        <a:buFont typeface="Arial" panose="020B0604020202020204" pitchFamily="34" charset="0"/>
        <a:buNone/>
        <a:tabLst/>
        <a:defRPr kumimoji="1" sz="1800" kern="1200">
          <a:solidFill>
            <a:schemeClr val="accent1"/>
          </a:solidFill>
          <a:latin typeface="+mn-ea"/>
          <a:ea typeface="+mn-ea"/>
          <a:cs typeface="Arial"/>
        </a:defRPr>
      </a:lvl1pPr>
      <a:lvl2pPr marL="359989"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2pPr>
      <a:lvl3pPr marL="539984"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3pPr>
      <a:lvl4pPr marL="719978"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4pPr>
      <a:lvl5pPr marL="899973" indent="-179995" algn="l" defTabSz="287992"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5pPr>
      <a:lvl6pPr marL="3352444"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6pPr>
      <a:lvl7pPr marL="396198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7pPr>
      <a:lvl8pPr marL="4571518"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8pPr>
      <a:lvl9pPr marL="5181052" indent="-304766" algn="l" defTabSz="609536"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36" rtl="0" eaLnBrk="1" latinLnBrk="0" hangingPunct="1">
        <a:defRPr kumimoji="1" sz="2400" kern="1200">
          <a:solidFill>
            <a:schemeClr val="tx1"/>
          </a:solidFill>
          <a:latin typeface="+mn-lt"/>
          <a:ea typeface="+mn-ea"/>
          <a:cs typeface="+mn-cs"/>
        </a:defRPr>
      </a:lvl1pPr>
      <a:lvl2pPr marL="609536" algn="l" defTabSz="609536" rtl="0" eaLnBrk="1" latinLnBrk="0" hangingPunct="1">
        <a:defRPr kumimoji="1" sz="2400" kern="1200">
          <a:solidFill>
            <a:schemeClr val="tx1"/>
          </a:solidFill>
          <a:latin typeface="+mn-lt"/>
          <a:ea typeface="+mn-ea"/>
          <a:cs typeface="+mn-cs"/>
        </a:defRPr>
      </a:lvl2pPr>
      <a:lvl3pPr marL="1219073" algn="l" defTabSz="609536" rtl="0" eaLnBrk="1" latinLnBrk="0" hangingPunct="1">
        <a:defRPr kumimoji="1" sz="2400" kern="1200">
          <a:solidFill>
            <a:schemeClr val="tx1"/>
          </a:solidFill>
          <a:latin typeface="+mn-lt"/>
          <a:ea typeface="+mn-ea"/>
          <a:cs typeface="+mn-cs"/>
        </a:defRPr>
      </a:lvl3pPr>
      <a:lvl4pPr marL="1828608" algn="l" defTabSz="609536" rtl="0" eaLnBrk="1" latinLnBrk="0" hangingPunct="1">
        <a:defRPr kumimoji="1" sz="2400" kern="1200">
          <a:solidFill>
            <a:schemeClr val="tx1"/>
          </a:solidFill>
          <a:latin typeface="+mn-lt"/>
          <a:ea typeface="+mn-ea"/>
          <a:cs typeface="+mn-cs"/>
        </a:defRPr>
      </a:lvl4pPr>
      <a:lvl5pPr marL="2438144" algn="l" defTabSz="609536" rtl="0" eaLnBrk="1" latinLnBrk="0" hangingPunct="1">
        <a:defRPr kumimoji="1" sz="2400" kern="1200">
          <a:solidFill>
            <a:schemeClr val="tx1"/>
          </a:solidFill>
          <a:latin typeface="+mn-lt"/>
          <a:ea typeface="+mn-ea"/>
          <a:cs typeface="+mn-cs"/>
        </a:defRPr>
      </a:lvl5pPr>
      <a:lvl6pPr marL="3047678" algn="l" defTabSz="609536" rtl="0" eaLnBrk="1" latinLnBrk="0" hangingPunct="1">
        <a:defRPr kumimoji="1" sz="2400" kern="1200">
          <a:solidFill>
            <a:schemeClr val="tx1"/>
          </a:solidFill>
          <a:latin typeface="+mn-lt"/>
          <a:ea typeface="+mn-ea"/>
          <a:cs typeface="+mn-cs"/>
        </a:defRPr>
      </a:lvl6pPr>
      <a:lvl7pPr marL="3657214" algn="l" defTabSz="609536" rtl="0" eaLnBrk="1" latinLnBrk="0" hangingPunct="1">
        <a:defRPr kumimoji="1" sz="2400" kern="1200">
          <a:solidFill>
            <a:schemeClr val="tx1"/>
          </a:solidFill>
          <a:latin typeface="+mn-lt"/>
          <a:ea typeface="+mn-ea"/>
          <a:cs typeface="+mn-cs"/>
        </a:defRPr>
      </a:lvl7pPr>
      <a:lvl8pPr marL="4266748" algn="l" defTabSz="609536" rtl="0" eaLnBrk="1" latinLnBrk="0" hangingPunct="1">
        <a:defRPr kumimoji="1" sz="2400" kern="1200">
          <a:solidFill>
            <a:schemeClr val="tx1"/>
          </a:solidFill>
          <a:latin typeface="+mn-lt"/>
          <a:ea typeface="+mn-ea"/>
          <a:cs typeface="+mn-cs"/>
        </a:defRPr>
      </a:lvl8pPr>
      <a:lvl9pPr marL="4876285" algn="l" defTabSz="609536"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tags/tag61.xml" Type="http://schemas.openxmlformats.org/officeDocument/2006/relationships/tags"/><Relationship Id="rId10" Target="../media/image1.emf" Type="http://schemas.openxmlformats.org/officeDocument/2006/relationships/image"/><Relationship Id="rId11" Target="../media/image8.png" Type="http://schemas.openxmlformats.org/officeDocument/2006/relationships/image"/><Relationship Id="rId12" Target="../media/image9.png" Type="http://schemas.openxmlformats.org/officeDocument/2006/relationships/image"/><Relationship Id="rId2" Target="../tags/tag62.xml" Type="http://schemas.openxmlformats.org/officeDocument/2006/relationships/tags"/><Relationship Id="rId3" Target="../tags/tag63.xml" Type="http://schemas.openxmlformats.org/officeDocument/2006/relationships/tags"/><Relationship Id="rId4" Target="../tags/tag64.xml" Type="http://schemas.openxmlformats.org/officeDocument/2006/relationships/tags"/><Relationship Id="rId5" Target="../tags/tag65.xml" Type="http://schemas.openxmlformats.org/officeDocument/2006/relationships/tags"/><Relationship Id="rId6" Target="../tags/tag66.xml" Type="http://schemas.openxmlformats.org/officeDocument/2006/relationships/tags"/><Relationship Id="rId7" Target="../slideLayouts/slideLayout1.xml" Type="http://schemas.openxmlformats.org/officeDocument/2006/relationships/slideLayout"/><Relationship Id="rId8" Target="../notesSlides/notesSlide1.xml" Type="http://schemas.openxmlformats.org/officeDocument/2006/relationships/notesSlide"/><Relationship Id="rId9" Target="../embeddings/oleObject41.bin" Type="http://schemas.openxmlformats.org/officeDocument/2006/relationships/oleObject"/></Relationships>
</file>

<file path=ppt/slides/_rels/slide10.xml.rels><?xml version="1.0" encoding="UTF-8" standalone="yes"?><Relationships xmlns="http://schemas.openxmlformats.org/package/2006/relationships"><Relationship Id="rId1" Target="../tags/tag75.xml" Type="http://schemas.openxmlformats.org/officeDocument/2006/relationships/tags"/><Relationship Id="rId2" Target="../slideLayouts/slideLayout4.xml" Type="http://schemas.openxmlformats.org/officeDocument/2006/relationships/slideLayout"/><Relationship Id="rId3" Target="../notesSlides/notesSlide10.xml" Type="http://schemas.openxmlformats.org/officeDocument/2006/relationships/notesSlide"/><Relationship Id="rId4" Target="../embeddings/oleObject50.bin" Type="http://schemas.openxmlformats.org/officeDocument/2006/relationships/oleObject"/><Relationship Id="rId5" Target="../media/image1.emf"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s>
</file>

<file path=ppt/slides/_rels/slide11.xml.rels><?xml version="1.0" encoding="UTF-8" standalone="yes"?><Relationships xmlns="http://schemas.openxmlformats.org/package/2006/relationships"><Relationship Id="rId1" Target="../tags/tag76.xml" Type="http://schemas.openxmlformats.org/officeDocument/2006/relationships/tags"/><Relationship Id="rId2" Target="../tags/tag77.xml" Type="http://schemas.openxmlformats.org/officeDocument/2006/relationships/tags"/><Relationship Id="rId3" Target="../slideLayouts/slideLayout12.xml" Type="http://schemas.openxmlformats.org/officeDocument/2006/relationships/slideLayout"/><Relationship Id="rId4" Target="../notesSlides/notesSlide11.xml" Type="http://schemas.openxmlformats.org/officeDocument/2006/relationships/notesSlide"/><Relationship Id="rId5" Target="../embeddings/oleObject51.bin" Type="http://schemas.openxmlformats.org/officeDocument/2006/relationships/oleObject"/><Relationship Id="rId6" Target="../media/image1.emf"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3.xml.rels><?xml version="1.0" encoding="UTF-8" standalone="yes"?><Relationships xmlns="http://schemas.openxmlformats.org/package/2006/relationships"><Relationship Id="rId1" Target="../tags/tag78.xml" Type="http://schemas.openxmlformats.org/officeDocument/2006/relationships/tags"/><Relationship Id="rId2" Target="../slideLayouts/slideLayout4.xml" Type="http://schemas.openxmlformats.org/officeDocument/2006/relationships/slideLayout"/><Relationship Id="rId3" Target="../notesSlides/notesSlide12.xml" Type="http://schemas.openxmlformats.org/officeDocument/2006/relationships/notesSlide"/><Relationship Id="rId4" Target="../embeddings/oleObject52.bin" Type="http://schemas.openxmlformats.org/officeDocument/2006/relationships/oleObject"/><Relationship Id="rId5" Target="../media/image1.emf"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s>
</file>

<file path=ppt/slides/_rels/slide14.xml.rels><?xml version="1.0" encoding="UTF-8" standalone="yes"?><Relationships xmlns="http://schemas.openxmlformats.org/package/2006/relationships"><Relationship Id="rId1" Target="../tags/tag79.xml" Type="http://schemas.openxmlformats.org/officeDocument/2006/relationships/tags"/><Relationship Id="rId2" Target="../slideLayouts/slideLayout4.xml" Type="http://schemas.openxmlformats.org/officeDocument/2006/relationships/slideLayout"/><Relationship Id="rId3" Target="../notesSlides/notesSlide13.xml" Type="http://schemas.openxmlformats.org/officeDocument/2006/relationships/notesSlide"/><Relationship Id="rId4" Target="../embeddings/oleObject53.bin" Type="http://schemas.openxmlformats.org/officeDocument/2006/relationships/oleObject"/><Relationship Id="rId5" Target="../media/image1.emf" Type="http://schemas.openxmlformats.org/officeDocument/2006/relationships/image"/></Relationships>
</file>

<file path=ppt/slides/_rels/slide15.xml.rels><?xml version="1.0" encoding="UTF-8" standalone="yes"?><Relationships xmlns="http://schemas.openxmlformats.org/package/2006/relationships"><Relationship Id="rId1" Target="../tags/tag80.xml" Type="http://schemas.openxmlformats.org/officeDocument/2006/relationships/tags"/><Relationship Id="rId2" Target="../slideLayouts/slideLayout4.xml" Type="http://schemas.openxmlformats.org/officeDocument/2006/relationships/slideLayout"/><Relationship Id="rId3" Target="../notesSlides/notesSlide14.xml" Type="http://schemas.openxmlformats.org/officeDocument/2006/relationships/notesSlide"/><Relationship Id="rId4" Target="../embeddings/oleObject54.bin" Type="http://schemas.openxmlformats.org/officeDocument/2006/relationships/oleObject"/><Relationship Id="rId5" Target="../media/image1.emf"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s>
</file>

<file path=ppt/slides/_rels/slide2.xml.rels><?xml version="1.0" encoding="UTF-8" standalone="yes"?><Relationships xmlns="http://schemas.openxmlformats.org/package/2006/relationships"><Relationship Id="rId1" Target="../tags/tag67.xml" Type="http://schemas.openxmlformats.org/officeDocument/2006/relationships/tags"/><Relationship Id="rId2" Target="../slideLayouts/slideLayout12.xml" Type="http://schemas.openxmlformats.org/officeDocument/2006/relationships/slideLayout"/><Relationship Id="rId3" Target="../notesSlides/notesSlide2.xml" Type="http://schemas.openxmlformats.org/officeDocument/2006/relationships/notesSlide"/><Relationship Id="rId4" Target="../embeddings/oleObject42.bin" Type="http://schemas.openxmlformats.org/officeDocument/2006/relationships/oleObject"/><Relationship Id="rId5" Target="../media/image1.emf" Type="http://schemas.openxmlformats.org/officeDocument/2006/relationships/image"/></Relationships>
</file>

<file path=ppt/slides/_rels/slide3.xml.rels><?xml version="1.0" encoding="UTF-8" standalone="yes"?><Relationships xmlns="http://schemas.openxmlformats.org/package/2006/relationships"><Relationship Id="rId1" Target="../tags/tag68.xml" Type="http://schemas.openxmlformats.org/officeDocument/2006/relationships/tags"/><Relationship Id="rId2" Target="../slideLayouts/slideLayout4.xml" Type="http://schemas.openxmlformats.org/officeDocument/2006/relationships/slideLayout"/><Relationship Id="rId3" Target="../notesSlides/notesSlide3.xml" Type="http://schemas.openxmlformats.org/officeDocument/2006/relationships/notesSlide"/><Relationship Id="rId4" Target="../embeddings/oleObject43.bin" Type="http://schemas.openxmlformats.org/officeDocument/2006/relationships/oleObject"/><Relationship Id="rId5" Target="../media/image1.emf"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s>
</file>

<file path=ppt/slides/_rels/slide4.xml.rels><?xml version="1.0" encoding="UTF-8" standalone="yes"?><Relationships xmlns="http://schemas.openxmlformats.org/package/2006/relationships"><Relationship Id="rId1" Target="../tags/tag69.xml" Type="http://schemas.openxmlformats.org/officeDocument/2006/relationships/tags"/><Relationship Id="rId2" Target="../slideLayouts/slideLayout4.xml" Type="http://schemas.openxmlformats.org/officeDocument/2006/relationships/slideLayout"/><Relationship Id="rId3" Target="../notesSlides/notesSlide4.xml" Type="http://schemas.openxmlformats.org/officeDocument/2006/relationships/notesSlide"/><Relationship Id="rId4" Target="../embeddings/oleObject44.bin" Type="http://schemas.openxmlformats.org/officeDocument/2006/relationships/oleObject"/><Relationship Id="rId5" Target="../media/image1.emf"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s>
</file>

<file path=ppt/slides/_rels/slide5.xml.rels><?xml version="1.0" encoding="UTF-8" standalone="yes"?><Relationships xmlns="http://schemas.openxmlformats.org/package/2006/relationships"><Relationship Id="rId1" Target="../tags/tag70.xml" Type="http://schemas.openxmlformats.org/officeDocument/2006/relationships/tags"/><Relationship Id="rId2" Target="../slideLayouts/slideLayout4.xml" Type="http://schemas.openxmlformats.org/officeDocument/2006/relationships/slideLayout"/><Relationship Id="rId3" Target="../notesSlides/notesSlide5.xml" Type="http://schemas.openxmlformats.org/officeDocument/2006/relationships/notesSlide"/><Relationship Id="rId4" Target="../embeddings/oleObject45.bin" Type="http://schemas.openxmlformats.org/officeDocument/2006/relationships/oleObject"/><Relationship Id="rId5" Target="../media/image1.emf"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s>
</file>

<file path=ppt/slides/_rels/slide6.xml.rels><?xml version="1.0" encoding="UTF-8" standalone="yes"?><Relationships xmlns="http://schemas.openxmlformats.org/package/2006/relationships"><Relationship Id="rId1" Target="../tags/tag71.xml" Type="http://schemas.openxmlformats.org/officeDocument/2006/relationships/tags"/><Relationship Id="rId2" Target="../slideLayouts/slideLayout4.xml" Type="http://schemas.openxmlformats.org/officeDocument/2006/relationships/slideLayout"/><Relationship Id="rId3" Target="../notesSlides/notesSlide6.xml" Type="http://schemas.openxmlformats.org/officeDocument/2006/relationships/notesSlide"/><Relationship Id="rId4" Target="../embeddings/oleObject46.bin" Type="http://schemas.openxmlformats.org/officeDocument/2006/relationships/oleObject"/><Relationship Id="rId5" Target="../media/image1.emf"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s>
</file>

<file path=ppt/slides/_rels/slide7.xml.rels><?xml version="1.0" encoding="UTF-8" standalone="yes"?><Relationships xmlns="http://schemas.openxmlformats.org/package/2006/relationships"><Relationship Id="rId1" Target="../tags/tag72.xml" Type="http://schemas.openxmlformats.org/officeDocument/2006/relationships/tags"/><Relationship Id="rId2" Target="../slideLayouts/slideLayout4.xml" Type="http://schemas.openxmlformats.org/officeDocument/2006/relationships/slideLayout"/><Relationship Id="rId3" Target="../notesSlides/notesSlide7.xml" Type="http://schemas.openxmlformats.org/officeDocument/2006/relationships/notesSlide"/><Relationship Id="rId4" Target="../embeddings/oleObject47.bin" Type="http://schemas.openxmlformats.org/officeDocument/2006/relationships/oleObject"/><Relationship Id="rId5" Target="../media/image1.emf"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s>
</file>

<file path=ppt/slides/_rels/slide8.xml.rels><?xml version="1.0" encoding="UTF-8" standalone="yes"?><Relationships xmlns="http://schemas.openxmlformats.org/package/2006/relationships"><Relationship Id="rId1" Target="../tags/tag73.xml" Type="http://schemas.openxmlformats.org/officeDocument/2006/relationships/tags"/><Relationship Id="rId2" Target="../slideLayouts/slideLayout4.xml" Type="http://schemas.openxmlformats.org/officeDocument/2006/relationships/slideLayout"/><Relationship Id="rId3" Target="../notesSlides/notesSlide8.xml" Type="http://schemas.openxmlformats.org/officeDocument/2006/relationships/notesSlide"/><Relationship Id="rId4" Target="../embeddings/oleObject48.bin" Type="http://schemas.openxmlformats.org/officeDocument/2006/relationships/oleObject"/><Relationship Id="rId5" Target="../media/image1.emf"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s>
</file>

<file path=ppt/slides/_rels/slide9.xml.rels><?xml version="1.0" encoding="UTF-8" standalone="yes"?><Relationships xmlns="http://schemas.openxmlformats.org/package/2006/relationships"><Relationship Id="rId1" Target="../tags/tag74.xml" Type="http://schemas.openxmlformats.org/officeDocument/2006/relationships/tags"/><Relationship Id="rId2" Target="../slideLayouts/slideLayout4.xml" Type="http://schemas.openxmlformats.org/officeDocument/2006/relationships/slideLayout"/><Relationship Id="rId3" Target="../notesSlides/notesSlide9.xml" Type="http://schemas.openxmlformats.org/officeDocument/2006/relationships/notesSlide"/><Relationship Id="rId4" Target="../embeddings/oleObject49.bin" Type="http://schemas.openxmlformats.org/officeDocument/2006/relationships/oleObject"/><Relationship Id="rId5" Target="../media/image1.emf"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C105C390-F892-0F35-FD7E-529F82497259}"/>
              </a:ext>
            </a:extLst>
          </p:cNvPr>
          <p:cNvGraphicFramePr>
            <a:graphicFrameLocks/>
          </p:cNvGraphicFramePr>
          <p:nvPr>
            <p:custDataLst>
              <p:tags r:id="rId1"/>
            </p:custDataLst>
            <p:extLst>
              <p:ext uri="{D42A27DB-BD31-4B8C-83A1-F6EECF244321}">
                <p14:modId xmlns:p14="http://schemas.microsoft.com/office/powerpoint/2010/main" val="9021880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9" imgW="400" imgH="400" progId="TCLayout.ActiveDocument.1">
                  <p:embed/>
                </p:oleObj>
              </mc:Choice>
              <mc:Fallback>
                <p:oleObj name="think-cellスライド" r:id="rId9" imgW="400" imgH="400" progId="TCLayout.ActiveDocument.1">
                  <p:embed/>
                  <p:pic>
                    <p:nvPicPr>
                      <p:cNvPr id="4" name="think-cell data - do not delete" hidden="1">
                        <a:extLst>
                          <a:ext uri="{FF2B5EF4-FFF2-40B4-BE49-F238E27FC236}">
                            <a16:creationId xmlns:a16="http://schemas.microsoft.com/office/drawing/2014/main" id="{C105C390-F892-0F35-FD7E-529F82497259}"/>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6" name="正方形/長方形 5">
            <a:extLst>
              <a:ext uri="{FF2B5EF4-FFF2-40B4-BE49-F238E27FC236}">
                <a16:creationId xmlns:a16="http://schemas.microsoft.com/office/drawing/2014/main" id="{2915BBB0-61FD-1F69-0457-EEEBFB8B4B9F}"/>
              </a:ext>
            </a:extLst>
          </p:cNvPr>
          <p:cNvSpPr/>
          <p:nvPr/>
        </p:nvSpPr>
        <p:spPr>
          <a:xfrm>
            <a:off x="393699" y="1092200"/>
            <a:ext cx="9072063" cy="399570"/>
          </a:xfrm>
          <a:prstGeom prst="rect">
            <a:avLst/>
          </a:prstGeom>
          <a:noFill/>
          <a:ln w="19050" cap="flat" cmpd="sng" algn="ctr">
            <a:noFill/>
            <a:prstDash val="solid"/>
            <a:miter lim="800000"/>
          </a:ln>
          <a:effectLst/>
        </p:spPr>
        <p:txBody>
          <a:bodyPr rtlCol="0" anchor="ctr"/>
          <a:lstStyle/>
          <a:p>
            <a:pPr lvl="0" algn="ctr" defTabSz="742950">
              <a:defRPr/>
            </a:pPr>
            <a:r>
              <a:rPr lang="ja-JP" altLang="en-US" sz="3200" b="1">
                <a:solidFill>
                  <a:schemeClr val="tx2"/>
                </a:solidFill>
                <a:latin typeface="Meiryo UI" panose="020B0604030504040204" pitchFamily="50" charset="-128"/>
                <a:ea typeface="Meiryo UI" panose="020B0604030504040204" pitchFamily="50" charset="-128"/>
              </a:rPr>
              <a:t>新たな福祉用具の提案のためのチェックシート</a:t>
            </a:r>
            <a:endParaRPr lang="en-US" altLang="ja-JP" sz="3200" b="1" i="0"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7" name="角丸四角形 1">
            <a:extLst>
              <a:ext uri="{FF2B5EF4-FFF2-40B4-BE49-F238E27FC236}">
                <a16:creationId xmlns:a16="http://schemas.microsoft.com/office/drawing/2014/main" id="{1ECACA12-D26A-5469-0DE3-FDEF98F123B5}"/>
              </a:ext>
            </a:extLst>
          </p:cNvPr>
          <p:cNvSpPr/>
          <p:nvPr/>
        </p:nvSpPr>
        <p:spPr>
          <a:xfrm>
            <a:off x="354013" y="2841625"/>
            <a:ext cx="1094472" cy="732026"/>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a:latin typeface="Meiryo UI" panose="020B0604030504040204" pitchFamily="50" charset="-128"/>
                <a:ea typeface="Meiryo UI" panose="020B0604030504040204" pitchFamily="50" charset="-128"/>
              </a:rPr>
              <a:t>目的１</a:t>
            </a:r>
            <a:endParaRPr lang="en-US" altLang="ja-JP" b="1">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7EDF5DD9-D05F-0D0B-FD56-568D2432FB15}"/>
              </a:ext>
            </a:extLst>
          </p:cNvPr>
          <p:cNvSpPr/>
          <p:nvPr>
            <p:custDataLst>
              <p:tags r:id="rId2"/>
            </p:custDataLst>
          </p:nvPr>
        </p:nvSpPr>
        <p:spPr bwMode="auto">
          <a:xfrm>
            <a:off x="396875" y="2057400"/>
            <a:ext cx="9312275" cy="542925"/>
          </a:xfrm>
          <a:prstGeom prst="rect">
            <a:avLst/>
          </a:prstGeom>
          <a:noFill/>
          <a:ln w="317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a14="http://schemas.microsoft.com/office/drawing/2010/main" w="3175" cap="flat" cmpd="sng" algn="ctr">
                <a:solidFill>
                  <a:schemeClr val="accent6"/>
                </a:solidFill>
                <a:prstDash val="solid"/>
                <a:round/>
                <a:headEnd type="none" w="med" len="med"/>
                <a:tailEnd type="none" w="med" len="med"/>
              </a14:hiddenLine>
            </a:ext>
          </a:ex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0" rIns="0" bIns="53975" numCol="1" spcCol="0" rtlCol="0" fromWordArt="0" anchor="t" anchorCtr="0" forceAA="0" compatLnSpc="1">
            <a:prstTxWarp prst="textNoShape">
              <a:avLst/>
            </a:prstTxWarp>
            <a:noAutofit/>
          </a:bodyPr>
          <a:lstStyle/>
          <a:p>
            <a:pPr>
              <a:spcBef>
                <a:spcPct val="0"/>
              </a:spcBef>
              <a:spcAft>
                <a:spcPct val="0"/>
              </a:spcAft>
            </a:pPr>
            <a:r>
              <a:rPr lang="ja-JP" altLang="en-US" sz="1600" b="1">
                <a:solidFill>
                  <a:schemeClr val="tx2"/>
                </a:solidFill>
                <a:latin typeface="Meiryo UI" panose="020B0604030504040204" pitchFamily="50" charset="-128"/>
                <a:ea typeface="Meiryo UI" panose="020B0604030504040204" pitchFamily="50" charset="-128"/>
              </a:rPr>
              <a:t>本資料は「新たな介護保険制度における福祉用具の新たな種目・種類の追加・拡充に関する提案」に当たり、</a:t>
            </a:r>
            <a:endParaRPr lang="en-US" altLang="ja-JP" sz="1600" b="1">
              <a:solidFill>
                <a:schemeClr val="tx2"/>
              </a:solidFill>
              <a:latin typeface="Meiryo UI" panose="020B0604030504040204" pitchFamily="50" charset="-128"/>
              <a:ea typeface="Meiryo UI" panose="020B0604030504040204" pitchFamily="50" charset="-128"/>
            </a:endParaRPr>
          </a:p>
          <a:p>
            <a:pPr>
              <a:spcBef>
                <a:spcPct val="0"/>
              </a:spcBef>
              <a:spcAft>
                <a:spcPct val="0"/>
              </a:spcAft>
            </a:pPr>
            <a:r>
              <a:rPr lang="ja-JP" altLang="en-US" sz="1600" b="1">
                <a:solidFill>
                  <a:schemeClr val="tx2"/>
                </a:solidFill>
                <a:latin typeface="Meiryo UI" panose="020B0604030504040204" pitchFamily="50" charset="-128"/>
                <a:ea typeface="Meiryo UI" panose="020B0604030504040204" pitchFamily="50" charset="-128"/>
              </a:rPr>
              <a:t>２つの目的で活用するものです。</a:t>
            </a:r>
            <a:endParaRPr lang="en-US" altLang="ja-JP" sz="1600" b="1">
              <a:solidFill>
                <a:schemeClr val="tx2"/>
              </a:solidFill>
              <a:effectLst/>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187C6FF6-4859-6357-C973-2C0733DD370B}"/>
              </a:ext>
            </a:extLst>
          </p:cNvPr>
          <p:cNvSpPr/>
          <p:nvPr>
            <p:custDataLst>
              <p:tags r:id="rId3"/>
            </p:custDataLst>
          </p:nvPr>
        </p:nvSpPr>
        <p:spPr bwMode="auto">
          <a:xfrm>
            <a:off x="1820863" y="5726113"/>
            <a:ext cx="7824788" cy="622300"/>
          </a:xfrm>
          <a:prstGeom prst="rect">
            <a:avLst/>
          </a:prstGeom>
          <a:noFill/>
          <a:ln w="317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a14="http://schemas.microsoft.com/office/drawing/2010/main" w="3175" cap="flat" cmpd="sng" algn="ctr">
                <a:solidFill>
                  <a:schemeClr val="accent6"/>
                </a:solidFill>
                <a:prstDash val="solid"/>
                <a:round/>
                <a:headEnd type="none" w="med" len="med"/>
                <a:tailEnd type="none" w="med" len="med"/>
              </a14:hiddenLine>
            </a:ext>
          </a:ex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588" tIns="0" rIns="0" bIns="0" numCol="1" spcCol="0" rtlCol="0" fromWordArt="0" anchor="t" anchorCtr="0" forceAA="0" compatLnSpc="1">
            <a:prstTxWarp prst="textNoShape">
              <a:avLst/>
            </a:prstTxWarp>
            <a:noAutofit/>
          </a:bodyPr>
          <a:lstStyle/>
          <a:p>
            <a:pPr>
              <a:spcBef>
                <a:spcPct val="0"/>
              </a:spcBef>
              <a:spcAft>
                <a:spcPct val="0"/>
              </a:spcAft>
            </a:pPr>
            <a:r>
              <a:rPr lang="ja-JP" altLang="en-US" sz="1400" b="1" dirty="0">
                <a:solidFill>
                  <a:schemeClr val="tx2"/>
                </a:solidFill>
                <a:effectLst/>
                <a:latin typeface="Meiryo UI" panose="020B0604030504040204" pitchFamily="50" charset="-128"/>
                <a:ea typeface="Meiryo UI" panose="020B0604030504040204" pitchFamily="50" charset="-128"/>
              </a:rPr>
              <a:t>「介護保険制度における福祉用具の新たな種目・種類の追加・拡充に関する提案の手引書改訂第</a:t>
            </a:r>
            <a:r>
              <a:rPr lang="en-US" altLang="ja-JP" sz="1400" b="1" dirty="0">
                <a:solidFill>
                  <a:schemeClr val="tx2"/>
                </a:solidFill>
                <a:effectLst/>
                <a:latin typeface="Meiryo UI" panose="020B0604030504040204" pitchFamily="50" charset="-128"/>
                <a:ea typeface="Meiryo UI" panose="020B0604030504040204" pitchFamily="50" charset="-128"/>
              </a:rPr>
              <a:t>3</a:t>
            </a:r>
            <a:r>
              <a:rPr lang="ja-JP" altLang="en-US" sz="1400" b="1" dirty="0">
                <a:solidFill>
                  <a:schemeClr val="tx2"/>
                </a:solidFill>
                <a:effectLst/>
                <a:latin typeface="Meiryo UI" panose="020B0604030504040204" pitchFamily="50" charset="-128"/>
                <a:ea typeface="Meiryo UI" panose="020B0604030504040204" pitchFamily="50" charset="-128"/>
              </a:rPr>
              <a:t>版」</a:t>
            </a:r>
            <a:r>
              <a:rPr lang="en-US" altLang="ja-JP" sz="1100" b="1" dirty="0">
                <a:solidFill>
                  <a:schemeClr val="tx2"/>
                </a:solidFill>
                <a:effectLst/>
                <a:latin typeface="Meiryo UI" panose="020B0604030504040204" pitchFamily="50" charset="-128"/>
                <a:ea typeface="Meiryo UI" panose="020B0604030504040204" pitchFamily="50" charset="-128"/>
              </a:rPr>
              <a:t>※</a:t>
            </a:r>
            <a:r>
              <a:rPr lang="ja-JP" altLang="en-US" sz="1400" dirty="0">
                <a:solidFill>
                  <a:schemeClr val="tx2"/>
                </a:solidFill>
                <a:effectLst/>
                <a:latin typeface="Meiryo UI" panose="020B0604030504040204" pitchFamily="50" charset="-128"/>
                <a:ea typeface="Meiryo UI" panose="020B0604030504040204" pitchFamily="50" charset="-128"/>
              </a:rPr>
              <a:t>に即して、チェックシートの記載をお願いいたします。</a:t>
            </a:r>
            <a:endParaRPr lang="en-US" altLang="ja-JP" sz="1400" dirty="0">
              <a:solidFill>
                <a:schemeClr val="tx2"/>
              </a:solidFill>
              <a:effectLst/>
              <a:latin typeface="Meiryo UI" panose="020B0604030504040204" pitchFamily="50" charset="-128"/>
              <a:ea typeface="Meiryo UI" panose="020B0604030504040204" pitchFamily="50" charset="-128"/>
            </a:endParaRPr>
          </a:p>
          <a:p>
            <a:pPr>
              <a:spcBef>
                <a:spcPct val="0"/>
              </a:spcBef>
              <a:spcAft>
                <a:spcPct val="0"/>
              </a:spcAft>
            </a:pPr>
            <a:endParaRPr lang="en-US" altLang="ja-JP" sz="1600" dirty="0">
              <a:solidFill>
                <a:schemeClr val="tx2"/>
              </a:solidFill>
              <a:latin typeface="Meiryo UI" panose="020B0604030504040204" pitchFamily="50" charset="-128"/>
              <a:ea typeface="Meiryo UI" panose="020B0604030504040204" pitchFamily="50" charset="-128"/>
            </a:endParaRPr>
          </a:p>
          <a:p>
            <a:pPr>
              <a:spcBef>
                <a:spcPct val="0"/>
              </a:spcBef>
              <a:spcAft>
                <a:spcPct val="0"/>
              </a:spcAft>
            </a:pPr>
            <a:r>
              <a:rPr lang="en-US" altLang="ja-JP" sz="1100" dirty="0">
                <a:solidFill>
                  <a:schemeClr val="tx2"/>
                </a:solidFill>
                <a:latin typeface="Meiryo UI" panose="020B0604030504040204" pitchFamily="50" charset="-128"/>
                <a:ea typeface="Meiryo UI" panose="020B0604030504040204" pitchFamily="50" charset="-128"/>
              </a:rPr>
              <a:t>※</a:t>
            </a:r>
            <a:r>
              <a:rPr lang="ja-JP" altLang="en-US" sz="1100" dirty="0">
                <a:solidFill>
                  <a:schemeClr val="tx2"/>
                </a:solidFill>
                <a:latin typeface="Meiryo UI" panose="020B0604030504040204" pitchFamily="50" charset="-128"/>
                <a:ea typeface="Meiryo UI" panose="020B0604030504040204" pitchFamily="50" charset="-128"/>
              </a:rPr>
              <a:t>株式会社</a:t>
            </a:r>
            <a:r>
              <a:rPr lang="en-US" altLang="ja-JP" sz="1100" dirty="0">
                <a:solidFill>
                  <a:schemeClr val="tx2"/>
                </a:solidFill>
                <a:latin typeface="Meiryo UI" panose="020B0604030504040204" pitchFamily="50" charset="-128"/>
                <a:ea typeface="Meiryo UI" panose="020B0604030504040204" pitchFamily="50" charset="-128"/>
              </a:rPr>
              <a:t>NTT</a:t>
            </a:r>
            <a:r>
              <a:rPr lang="ja-JP" altLang="en-US" sz="1100" dirty="0">
                <a:solidFill>
                  <a:schemeClr val="tx2"/>
                </a:solidFill>
                <a:latin typeface="Meiryo UI" panose="020B0604030504040204" pitchFamily="50" charset="-128"/>
                <a:ea typeface="Meiryo UI" panose="020B0604030504040204" pitchFamily="50" charset="-128"/>
              </a:rPr>
              <a:t>データ経営研究所「令和</a:t>
            </a:r>
            <a:r>
              <a:rPr lang="en-US" altLang="ja-JP" sz="1100" dirty="0">
                <a:solidFill>
                  <a:schemeClr val="tx2"/>
                </a:solidFill>
                <a:latin typeface="Meiryo UI" panose="020B0604030504040204" pitchFamily="50" charset="-128"/>
                <a:ea typeface="Meiryo UI" panose="020B0604030504040204" pitchFamily="50" charset="-128"/>
              </a:rPr>
              <a:t>7</a:t>
            </a:r>
            <a:r>
              <a:rPr lang="ja-JP" altLang="en-US" sz="1100" dirty="0">
                <a:solidFill>
                  <a:schemeClr val="tx2"/>
                </a:solidFill>
                <a:latin typeface="Meiryo UI" panose="020B0604030504040204" pitchFamily="50" charset="-128"/>
                <a:ea typeface="Meiryo UI" panose="020B0604030504040204" pitchFamily="50" charset="-128"/>
              </a:rPr>
              <a:t>年度 厚生労働省 老人保健健康増進等事業　海外における福祉用具の効果検証手法の把握及び福祉用具の効果検証の推進に関する調査研究事業」にて改訂版を作成。</a:t>
            </a:r>
            <a:endParaRPr lang="ja-JP" altLang="en-US" sz="1100" dirty="0">
              <a:solidFill>
                <a:schemeClr val="tx2"/>
              </a:solidFill>
              <a:effectLst/>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BE612441-1FF5-6CBB-2194-9BBE083C8BF8}"/>
              </a:ext>
            </a:extLst>
          </p:cNvPr>
          <p:cNvSpPr/>
          <p:nvPr>
            <p:custDataLst>
              <p:tags r:id="rId4"/>
            </p:custDataLst>
          </p:nvPr>
        </p:nvSpPr>
        <p:spPr bwMode="auto">
          <a:xfrm>
            <a:off x="1524000" y="2841625"/>
            <a:ext cx="8204200" cy="731838"/>
          </a:xfrm>
          <a:prstGeom prst="rect">
            <a:avLst/>
          </a:prstGeom>
          <a:noFill/>
          <a:ln w="317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a14="http://schemas.microsoft.com/office/drawing/2010/main" w="3175" cap="flat" cmpd="sng" algn="ctr">
                <a:solidFill>
                  <a:schemeClr val="accent6"/>
                </a:solidFill>
                <a:prstDash val="solid"/>
                <a:round/>
                <a:headEnd type="none" w="med" len="med"/>
                <a:tailEnd type="none" w="med" len="med"/>
              </a14:hiddenLine>
            </a:ext>
          </a:ex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122238" rIns="0" bIns="120650" numCol="1" spcCol="0" rtlCol="0" fromWordArt="0" anchor="ctr" anchorCtr="0" forceAA="0" compatLnSpc="1">
            <a:prstTxWarp prst="textNoShape">
              <a:avLst/>
            </a:prstTxWarp>
            <a:noAutofit/>
          </a:bodyPr>
          <a:lstStyle/>
          <a:p>
            <a:pPr marL="285750" indent="-285750">
              <a:spcBef>
                <a:spcPct val="0"/>
              </a:spcBef>
              <a:spcAft>
                <a:spcPct val="0"/>
              </a:spcAft>
              <a:buFont typeface="Arial" panose="020B0604020202020204" pitchFamily="34" charset="0"/>
              <a:buChar char="•"/>
            </a:pPr>
            <a:r>
              <a:rPr lang="ja-JP" altLang="en-US" sz="1600" dirty="0">
                <a:solidFill>
                  <a:schemeClr val="tx2"/>
                </a:solidFill>
                <a:latin typeface="Meiryo UI" panose="020B0604030504040204" pitchFamily="50" charset="-128"/>
                <a:ea typeface="Meiryo UI" panose="020B0604030504040204" pitchFamily="50" charset="-128"/>
              </a:rPr>
              <a:t>提案前に貴社製品が「介護保険制度における福祉用具の</a:t>
            </a:r>
            <a:r>
              <a:rPr lang="en-US" altLang="ja-JP" sz="1600" dirty="0">
                <a:solidFill>
                  <a:schemeClr val="tx2"/>
                </a:solidFill>
                <a:latin typeface="Meiryo UI" panose="020B0604030504040204" pitchFamily="50" charset="-128"/>
                <a:ea typeface="Meiryo UI" panose="020B0604030504040204" pitchFamily="50" charset="-128"/>
              </a:rPr>
              <a:t>7</a:t>
            </a:r>
            <a:r>
              <a:rPr lang="ja-JP" altLang="en-US" sz="1600" dirty="0">
                <a:solidFill>
                  <a:schemeClr val="tx2"/>
                </a:solidFill>
                <a:latin typeface="Meiryo UI" panose="020B0604030504040204" pitchFamily="50" charset="-128"/>
                <a:ea typeface="Meiryo UI" panose="020B0604030504040204" pitchFamily="50" charset="-128"/>
              </a:rPr>
              <a:t>つの要件」に合致するかを</a:t>
            </a:r>
            <a:r>
              <a:rPr lang="ja-JP" altLang="en-US" sz="1600" b="1" dirty="0">
                <a:solidFill>
                  <a:schemeClr val="tx2"/>
                </a:solidFill>
                <a:latin typeface="Meiryo UI" panose="020B0604030504040204" pitchFamily="50" charset="-128"/>
                <a:ea typeface="Meiryo UI" panose="020B0604030504040204" pitchFamily="50" charset="-128"/>
              </a:rPr>
              <a:t>自己チェック</a:t>
            </a:r>
            <a:r>
              <a:rPr lang="ja-JP" altLang="en-US" sz="1600" dirty="0">
                <a:solidFill>
                  <a:schemeClr val="tx2"/>
                </a:solidFill>
                <a:latin typeface="Meiryo UI" panose="020B0604030504040204" pitchFamily="50" charset="-128"/>
                <a:ea typeface="Meiryo UI" panose="020B0604030504040204" pitchFamily="50" charset="-128"/>
              </a:rPr>
              <a:t>していただくこと。</a:t>
            </a:r>
            <a:endParaRPr lang="en-US" altLang="ja-JP" sz="1600" dirty="0">
              <a:solidFill>
                <a:schemeClr val="tx2"/>
              </a:solidFill>
              <a:effectLst/>
              <a:latin typeface="Meiryo UI" panose="020B0604030504040204" pitchFamily="50" charset="-128"/>
              <a:ea typeface="Meiryo UI" panose="020B0604030504040204" pitchFamily="50" charset="-128"/>
            </a:endParaRPr>
          </a:p>
        </p:txBody>
      </p:sp>
      <p:sp>
        <p:nvSpPr>
          <p:cNvPr id="14" name="角丸四角形 1">
            <a:extLst>
              <a:ext uri="{FF2B5EF4-FFF2-40B4-BE49-F238E27FC236}">
                <a16:creationId xmlns:a16="http://schemas.microsoft.com/office/drawing/2014/main" id="{4CE195C8-EB7B-E6C0-F645-EE0CCDC030FF}"/>
              </a:ext>
            </a:extLst>
          </p:cNvPr>
          <p:cNvSpPr/>
          <p:nvPr/>
        </p:nvSpPr>
        <p:spPr>
          <a:xfrm>
            <a:off x="354013" y="3741738"/>
            <a:ext cx="1094472" cy="732026"/>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a:latin typeface="Meiryo UI" panose="020B0604030504040204" pitchFamily="50" charset="-128"/>
                <a:ea typeface="Meiryo UI" panose="020B0604030504040204" pitchFamily="50" charset="-128"/>
              </a:rPr>
              <a:t>目的２</a:t>
            </a:r>
            <a:endParaRPr lang="en-US" altLang="ja-JP" b="1">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5250224C-8FFB-3087-928B-E6A58C2EB311}"/>
              </a:ext>
            </a:extLst>
          </p:cNvPr>
          <p:cNvSpPr/>
          <p:nvPr>
            <p:custDataLst>
              <p:tags r:id="rId5"/>
            </p:custDataLst>
          </p:nvPr>
        </p:nvSpPr>
        <p:spPr bwMode="auto">
          <a:xfrm>
            <a:off x="1524000" y="3741738"/>
            <a:ext cx="8204200" cy="731838"/>
          </a:xfrm>
          <a:prstGeom prst="rect">
            <a:avLst/>
          </a:prstGeom>
          <a:noFill/>
          <a:ln w="317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a14="http://schemas.microsoft.com/office/drawing/2010/main" w="3175" cap="flat" cmpd="sng" algn="ctr">
                <a:solidFill>
                  <a:schemeClr val="accent6"/>
                </a:solidFill>
                <a:prstDash val="solid"/>
                <a:round/>
                <a:headEnd type="none" w="med" len="med"/>
                <a:tailEnd type="none" w="med" len="med"/>
              </a14:hiddenLine>
            </a:ext>
          </a:ex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244475" rIns="0" bIns="242888" numCol="1" spcCol="0" rtlCol="0" fromWordArt="0" anchor="ctr" anchorCtr="0" forceAA="0" compatLnSpc="1">
            <a:prstTxWarp prst="textNoShape">
              <a:avLst/>
            </a:prstTxWarp>
            <a:noAutofit/>
          </a:bodyPr>
          <a:lstStyle/>
          <a:p>
            <a:pPr marL="285750" indent="-285750">
              <a:spcBef>
                <a:spcPct val="0"/>
              </a:spcBef>
              <a:spcAft>
                <a:spcPct val="0"/>
              </a:spcAft>
              <a:buFont typeface="Arial" panose="020B0604020202020204" pitchFamily="34" charset="0"/>
              <a:buChar char="•"/>
            </a:pPr>
            <a:r>
              <a:rPr lang="ja-JP" altLang="en-US" sz="1600">
                <a:solidFill>
                  <a:schemeClr val="tx2"/>
                </a:solidFill>
                <a:latin typeface="Meiryo UI" panose="020B0604030504040204" pitchFamily="50" charset="-128"/>
                <a:ea typeface="Meiryo UI" panose="020B0604030504040204" pitchFamily="50" charset="-128"/>
              </a:rPr>
              <a:t>提案前の準備として、</a:t>
            </a:r>
            <a:r>
              <a:rPr lang="ja-JP" altLang="en-US" sz="1600" b="1">
                <a:solidFill>
                  <a:schemeClr val="tx2"/>
                </a:solidFill>
                <a:latin typeface="Meiryo UI" panose="020B0604030504040204" pitchFamily="50" charset="-128"/>
                <a:ea typeface="Meiryo UI" panose="020B0604030504040204" pitchFamily="50" charset="-128"/>
              </a:rPr>
              <a:t>民間の相談機関や厚生労働省事務局との相談時に用いる資料</a:t>
            </a:r>
            <a:r>
              <a:rPr lang="ja-JP" altLang="en-US" sz="1600">
                <a:solidFill>
                  <a:schemeClr val="tx2"/>
                </a:solidFill>
                <a:latin typeface="Meiryo UI" panose="020B0604030504040204" pitchFamily="50" charset="-128"/>
                <a:ea typeface="Meiryo UI" panose="020B0604030504040204" pitchFamily="50" charset="-128"/>
              </a:rPr>
              <a:t>とすること。</a:t>
            </a:r>
            <a:endParaRPr lang="en-US" altLang="ja-JP" sz="1600">
              <a:solidFill>
                <a:schemeClr val="tx2"/>
              </a:solidFill>
              <a:effectLst/>
              <a:latin typeface="Meiryo UI" panose="020B0604030504040204" pitchFamily="50" charset="-128"/>
              <a:ea typeface="Meiryo UI" panose="020B0604030504040204" pitchFamily="50" charset="-128"/>
            </a:endParaRPr>
          </a:p>
        </p:txBody>
      </p:sp>
      <p:grpSp>
        <p:nvGrpSpPr>
          <p:cNvPr id="18" name="グループ化 17">
            <a:extLst>
              <a:ext uri="{FF2B5EF4-FFF2-40B4-BE49-F238E27FC236}">
                <a16:creationId xmlns:a16="http://schemas.microsoft.com/office/drawing/2014/main" id="{4CCE26A8-237E-7359-6AB0-A0A25098FA62}"/>
              </a:ext>
            </a:extLst>
          </p:cNvPr>
          <p:cNvGrpSpPr/>
          <p:nvPr/>
        </p:nvGrpSpPr>
        <p:grpSpPr>
          <a:xfrm>
            <a:off x="865848" y="5775325"/>
            <a:ext cx="612966" cy="572784"/>
            <a:chOff x="104030" y="1761629"/>
            <a:chExt cx="715700" cy="606414"/>
          </a:xfrm>
        </p:grpSpPr>
        <p:sp>
          <p:nvSpPr>
            <p:cNvPr id="19" name="サブタイトル 1">
              <a:extLst>
                <a:ext uri="{FF2B5EF4-FFF2-40B4-BE49-F238E27FC236}">
                  <a16:creationId xmlns:a16="http://schemas.microsoft.com/office/drawing/2014/main" id="{A03CF896-0474-8131-2562-FBB1CBB173B2}"/>
                </a:ext>
              </a:extLst>
            </p:cNvPr>
            <p:cNvSpPr txBox="1">
              <a:spLocks/>
            </p:cNvSpPr>
            <p:nvPr/>
          </p:nvSpPr>
          <p:spPr>
            <a:xfrm rot="20707811">
              <a:off x="104030" y="1761629"/>
              <a:ext cx="714571" cy="189827"/>
            </a:xfrm>
            <a:prstGeom prst="rect">
              <a:avLst/>
            </a:prstGeom>
          </p:spPr>
          <p:txBody>
            <a:bodyPr vert="horz" lIns="91440" tIns="45720" rIns="91440" bIns="45720" rtlCol="0" anchor="ct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b="1" kern="1200">
                  <a:solidFill>
                    <a:srgbClr val="003366"/>
                  </a:solidFill>
                  <a:latin typeface="メイリオ" panose="020B0604030504040204" pitchFamily="50" charset="-128"/>
                  <a:ea typeface="メイリオ" panose="020B0604030504040204" pitchFamily="50" charset="-128"/>
                  <a:cs typeface="+mn-cs"/>
                </a:defRPr>
              </a:lvl1pPr>
              <a:lvl2pPr marL="287094" indent="0" algn="ctr" defTabSz="685800" rtl="0" eaLnBrk="1" latinLnBrk="0" hangingPunct="1">
                <a:lnSpc>
                  <a:spcPct val="90000"/>
                </a:lnSpc>
                <a:spcBef>
                  <a:spcPts val="375"/>
                </a:spcBef>
                <a:buFont typeface="Arial" panose="020B0604020202020204" pitchFamily="34" charset="0"/>
                <a:buNone/>
                <a:defRPr kumimoji="1" sz="1256" kern="1200">
                  <a:solidFill>
                    <a:schemeClr val="tx1"/>
                  </a:solidFill>
                  <a:latin typeface="+mn-lt"/>
                  <a:ea typeface="+mn-ea"/>
                  <a:cs typeface="+mn-cs"/>
                </a:defRPr>
              </a:lvl2pPr>
              <a:lvl3pPr marL="574187" indent="0" algn="ctr" defTabSz="685800" rtl="0" eaLnBrk="1" latinLnBrk="0" hangingPunct="1">
                <a:lnSpc>
                  <a:spcPct val="90000"/>
                </a:lnSpc>
                <a:spcBef>
                  <a:spcPts val="375"/>
                </a:spcBef>
                <a:buFont typeface="Arial" panose="020B0604020202020204" pitchFamily="34" charset="0"/>
                <a:buNone/>
                <a:defRPr kumimoji="1" sz="1131" kern="1200">
                  <a:solidFill>
                    <a:schemeClr val="tx1"/>
                  </a:solidFill>
                  <a:latin typeface="+mn-lt"/>
                  <a:ea typeface="+mn-ea"/>
                  <a:cs typeface="+mn-cs"/>
                </a:defRPr>
              </a:lvl3pPr>
              <a:lvl4pPr marL="861282"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4pPr>
              <a:lvl5pPr marL="1148375"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5pPr>
              <a:lvl6pPr marL="1435470"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6pPr>
              <a:lvl7pPr marL="1722564"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7pPr>
              <a:lvl8pPr marL="2009657"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8pPr>
              <a:lvl9pPr marL="2296751"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9pPr>
            </a:lstStyle>
            <a:p>
              <a:pPr algn="ctr"/>
              <a:r>
                <a:rPr lang="en-US" altLang="ja-JP" sz="900">
                  <a:latin typeface="Meiryo UI" panose="020B0604030504040204" pitchFamily="50" charset="-128"/>
                  <a:ea typeface="Meiryo UI" panose="020B0604030504040204" pitchFamily="50" charset="-128"/>
                </a:rPr>
                <a:t>POINT</a:t>
              </a:r>
              <a:endParaRPr lang="ja-JP" altLang="en-US" sz="900">
                <a:latin typeface="Meiryo UI" panose="020B0604030504040204" pitchFamily="50" charset="-128"/>
                <a:ea typeface="Meiryo UI" panose="020B0604030504040204" pitchFamily="50" charset="-128"/>
              </a:endParaRPr>
            </a:p>
          </p:txBody>
        </p:sp>
        <p:pic>
          <p:nvPicPr>
            <p:cNvPr id="20" name="図 19">
              <a:extLst>
                <a:ext uri="{FF2B5EF4-FFF2-40B4-BE49-F238E27FC236}">
                  <a16:creationId xmlns:a16="http://schemas.microsoft.com/office/drawing/2014/main" id="{C27BA69B-5DC7-F351-5639-05FDE4605FA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rot="20485242">
              <a:off x="216974" y="1884780"/>
              <a:ext cx="483263" cy="483263"/>
            </a:xfrm>
            <a:prstGeom prst="rect">
              <a:avLst/>
            </a:prstGeom>
          </p:spPr>
        </p:pic>
        <p:pic>
          <p:nvPicPr>
            <p:cNvPr id="21" name="図 20">
              <a:extLst>
                <a:ext uri="{FF2B5EF4-FFF2-40B4-BE49-F238E27FC236}">
                  <a16:creationId xmlns:a16="http://schemas.microsoft.com/office/drawing/2014/main" id="{021B48F0-B83C-EFC4-4F1C-5B469B038AA7}"/>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r="56640" b="56250"/>
            <a:stretch/>
          </p:blipFill>
          <p:spPr>
            <a:xfrm rot="6744307">
              <a:off x="689930" y="1915626"/>
              <a:ext cx="129218" cy="130383"/>
            </a:xfrm>
            <a:prstGeom prst="rect">
              <a:avLst/>
            </a:prstGeom>
          </p:spPr>
        </p:pic>
      </p:grpSp>
      <p:sp>
        <p:nvSpPr>
          <p:cNvPr id="24" name="角丸四角形 1">
            <a:extLst>
              <a:ext uri="{FF2B5EF4-FFF2-40B4-BE49-F238E27FC236}">
                <a16:creationId xmlns:a16="http://schemas.microsoft.com/office/drawing/2014/main" id="{E8A410AE-32FC-3690-0DDC-207033C0B606}"/>
              </a:ext>
            </a:extLst>
          </p:cNvPr>
          <p:cNvSpPr/>
          <p:nvPr/>
        </p:nvSpPr>
        <p:spPr>
          <a:xfrm>
            <a:off x="354013" y="4678363"/>
            <a:ext cx="1094472" cy="732026"/>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a:latin typeface="Meiryo UI" panose="020B0604030504040204" pitchFamily="50" charset="-128"/>
                <a:ea typeface="Meiryo UI" panose="020B0604030504040204" pitchFamily="50" charset="-128"/>
              </a:rPr>
              <a:t>留意点</a:t>
            </a:r>
            <a:endParaRPr lang="en-US" altLang="ja-JP" b="1">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CC1F8C29-F478-E827-0D50-C6554D358A68}"/>
              </a:ext>
            </a:extLst>
          </p:cNvPr>
          <p:cNvSpPr/>
          <p:nvPr>
            <p:custDataLst>
              <p:tags r:id="rId6"/>
            </p:custDataLst>
          </p:nvPr>
        </p:nvSpPr>
        <p:spPr bwMode="auto">
          <a:xfrm>
            <a:off x="1524000" y="4678363"/>
            <a:ext cx="8204200" cy="731838"/>
          </a:xfrm>
          <a:prstGeom prst="rect">
            <a:avLst/>
          </a:prstGeom>
          <a:noFill/>
          <a:ln w="317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a14="http://schemas.microsoft.com/office/drawing/2010/main" w="3175" cap="flat" cmpd="sng" algn="ctr">
                <a:solidFill>
                  <a:schemeClr val="accent6"/>
                </a:solidFill>
                <a:prstDash val="solid"/>
                <a:round/>
                <a:headEnd type="none" w="med" len="med"/>
                <a:tailEnd type="none" w="med" len="med"/>
              </a14:hiddenLine>
            </a:ext>
          </a:ex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122238" rIns="0" bIns="120650" numCol="1" spcCol="0" rtlCol="0" fromWordArt="0" anchor="ctr" anchorCtr="0" forceAA="0" compatLnSpc="1">
            <a:prstTxWarp prst="textNoShape">
              <a:avLst/>
            </a:prstTxWarp>
            <a:noAutofit/>
          </a:bodyPr>
          <a:lstStyle/>
          <a:p>
            <a:pPr marL="285750" indent="-285750">
              <a:spcBef>
                <a:spcPct val="0"/>
              </a:spcBef>
              <a:spcAft>
                <a:spcPct val="0"/>
              </a:spcAft>
              <a:buFont typeface="Arial" panose="020B0604020202020204" pitchFamily="34" charset="0"/>
              <a:buChar char="•"/>
            </a:pPr>
            <a:r>
              <a:rPr lang="ja-JP" altLang="en-US" sz="1600">
                <a:solidFill>
                  <a:schemeClr val="tx2"/>
                </a:solidFill>
                <a:latin typeface="Meiryo UI" panose="020B0604030504040204" pitchFamily="50" charset="-128"/>
                <a:ea typeface="Meiryo UI" panose="020B0604030504040204" pitchFamily="50" charset="-128"/>
              </a:rPr>
              <a:t>本資料は評価のために用いられるものではありません。</a:t>
            </a:r>
            <a:endParaRPr lang="en-US" altLang="ja-JP" sz="1600">
              <a:solidFill>
                <a:schemeClr val="tx2"/>
              </a:solidFill>
              <a:latin typeface="Meiryo UI" panose="020B0604030504040204" pitchFamily="50" charset="-128"/>
              <a:ea typeface="Meiryo UI" panose="020B0604030504040204" pitchFamily="50" charset="-128"/>
            </a:endParaRPr>
          </a:p>
          <a:p>
            <a:pPr marL="285750" indent="-285750">
              <a:spcBef>
                <a:spcPct val="0"/>
              </a:spcBef>
              <a:spcAft>
                <a:spcPct val="0"/>
              </a:spcAft>
              <a:buFont typeface="Arial" panose="020B0604020202020204" pitchFamily="34" charset="0"/>
              <a:buChar char="•"/>
            </a:pPr>
            <a:r>
              <a:rPr lang="ja-JP" altLang="en-US" sz="1600">
                <a:solidFill>
                  <a:schemeClr val="tx2"/>
                </a:solidFill>
                <a:latin typeface="Meiryo UI" panose="020B0604030504040204" pitchFamily="50" charset="-128"/>
                <a:ea typeface="Meiryo UI" panose="020B0604030504040204" pitchFamily="50" charset="-128"/>
              </a:rPr>
              <a:t>評価に向けた提案票作成の準備として用いるものです。</a:t>
            </a:r>
            <a:endParaRPr lang="en-US" altLang="ja-JP" sz="1600">
              <a:solidFill>
                <a:schemeClr val="tx2"/>
              </a:solidFill>
              <a:latin typeface="Meiryo UI" panose="020B0604030504040204" pitchFamily="50" charset="-128"/>
              <a:ea typeface="Meiryo UI" panose="020B0604030504040204" pitchFamily="50" charset="-128"/>
            </a:endParaRPr>
          </a:p>
        </p:txBody>
      </p:sp>
      <p:cxnSp>
        <p:nvCxnSpPr>
          <p:cNvPr id="26" name="直線コネクタ 25">
            <a:extLst>
              <a:ext uri="{FF2B5EF4-FFF2-40B4-BE49-F238E27FC236}">
                <a16:creationId xmlns:a16="http://schemas.microsoft.com/office/drawing/2014/main" id="{F8A85A2C-760C-A275-A197-CAF460CE6F2E}"/>
              </a:ext>
            </a:extLst>
          </p:cNvPr>
          <p:cNvCxnSpPr>
            <a:cxnSpLocks/>
          </p:cNvCxnSpPr>
          <p:nvPr/>
        </p:nvCxnSpPr>
        <p:spPr>
          <a:xfrm>
            <a:off x="330709" y="5672128"/>
            <a:ext cx="924458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37929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FBB03-DEAC-A136-665B-B2DD90DD5EF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C8B03D9-FA5E-E3A8-B606-71D66305D930}"/>
              </a:ext>
            </a:extLst>
          </p:cNvPr>
          <p:cNvGraphicFramePr>
            <a:graphicFrameLocks/>
          </p:cNvGraphicFramePr>
          <p:nvPr>
            <p:custDataLst>
              <p:tags r:id="rId1"/>
            </p:custDataLst>
            <p:extLst>
              <p:ext uri="{D42A27DB-BD31-4B8C-83A1-F6EECF244321}">
                <p14:modId xmlns:p14="http://schemas.microsoft.com/office/powerpoint/2010/main" val="12138103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5" name="think-cell data - do not delete" hidden="1">
                        <a:extLst>
                          <a:ext uri="{FF2B5EF4-FFF2-40B4-BE49-F238E27FC236}">
                            <a16:creationId xmlns:a16="http://schemas.microsoft.com/office/drawing/2014/main" id="{2C8B03D9-FA5E-E3A8-B606-71D66305D93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7" name="四角形: 角を丸くする 36">
            <a:extLst>
              <a:ext uri="{FF2B5EF4-FFF2-40B4-BE49-F238E27FC236}">
                <a16:creationId xmlns:a16="http://schemas.microsoft.com/office/drawing/2014/main" id="{0537158C-5FEB-6F1C-67A0-B1DB0D523648}"/>
              </a:ext>
            </a:extLst>
          </p:cNvPr>
          <p:cNvSpPr/>
          <p:nvPr/>
        </p:nvSpPr>
        <p:spPr>
          <a:xfrm>
            <a:off x="478060" y="410587"/>
            <a:ext cx="624548" cy="430549"/>
          </a:xfrm>
          <a:prstGeom prst="roundRect">
            <a:avLst/>
          </a:prstGeom>
          <a:solidFill>
            <a:schemeClr val="accent6">
              <a:lumMod val="20000"/>
              <a:lumOff val="80000"/>
            </a:schemeClr>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a:solidFill>
                <a:schemeClr val="tx2">
                  <a:lumMod val="50000"/>
                </a:schemeClr>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48D243B0-6FBF-0324-1B0F-1A7B3F214B20}"/>
              </a:ext>
            </a:extLst>
          </p:cNvPr>
          <p:cNvSpPr/>
          <p:nvPr/>
        </p:nvSpPr>
        <p:spPr>
          <a:xfrm>
            <a:off x="1102608" y="1123653"/>
            <a:ext cx="8665698" cy="831190"/>
          </a:xfrm>
          <a:prstGeom prst="rect">
            <a:avLst/>
          </a:prstGeom>
          <a:noFill/>
          <a:ln w="19050" cap="flat" cmpd="sng" algn="ctr">
            <a:noFill/>
            <a:prstDash val="solid"/>
            <a:miter lim="800000"/>
          </a:ln>
          <a:effectLst/>
        </p:spPr>
        <p:txBody>
          <a:bodyPr rtlCol="0" anchor="ctr"/>
          <a:lstStyle/>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持ち家や賃貸住宅などの住まい方に影響されない範囲の機器、つまり、設置時に工事を伴わない機器を介護保険制度の対象とすることを意味しています。また、介護保険サービスに別途位置づけられている「住宅改修サービス」と区別される必要があります。</a:t>
            </a:r>
            <a:endParaRPr kumimoji="0" lang="en-US" altLang="ja-JP" sz="9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58BD6E8B-249E-93CC-CF23-00BF6F3A564F}"/>
              </a:ext>
            </a:extLst>
          </p:cNvPr>
          <p:cNvSpPr/>
          <p:nvPr/>
        </p:nvSpPr>
        <p:spPr>
          <a:xfrm>
            <a:off x="8867163" y="376861"/>
            <a:ext cx="901143" cy="740408"/>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9" name="コネクタ: カギ線 38">
            <a:extLst>
              <a:ext uri="{FF2B5EF4-FFF2-40B4-BE49-F238E27FC236}">
                <a16:creationId xmlns:a16="http://schemas.microsoft.com/office/drawing/2014/main" id="{0E718FE2-87C5-DFD8-EF4F-13AACE04381A}"/>
              </a:ext>
            </a:extLst>
          </p:cNvPr>
          <p:cNvCxnSpPr>
            <a:cxnSpLocks/>
            <a:endCxn id="28" idx="1"/>
          </p:cNvCxnSpPr>
          <p:nvPr/>
        </p:nvCxnSpPr>
        <p:spPr>
          <a:xfrm rot="16200000" flipH="1">
            <a:off x="660045" y="1096685"/>
            <a:ext cx="572852" cy="312274"/>
          </a:xfrm>
          <a:prstGeom prst="bentConnector2">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48" name="正方形/長方形 47">
            <a:extLst>
              <a:ext uri="{FF2B5EF4-FFF2-40B4-BE49-F238E27FC236}">
                <a16:creationId xmlns:a16="http://schemas.microsoft.com/office/drawing/2014/main" id="{7D3D8F31-33A2-8907-45FC-5C842D4C09BB}"/>
              </a:ext>
            </a:extLst>
          </p:cNvPr>
          <p:cNvSpPr/>
          <p:nvPr/>
        </p:nvSpPr>
        <p:spPr>
          <a:xfrm>
            <a:off x="1005027" y="5505819"/>
            <a:ext cx="8314337" cy="591372"/>
          </a:xfrm>
          <a:prstGeom prst="rect">
            <a:avLst/>
          </a:prstGeom>
          <a:solidFill>
            <a:schemeClr val="bg1"/>
          </a:solidFill>
          <a:ln w="6350" cap="flat" cmpd="sng" algn="ctr">
            <a:noFill/>
            <a:prstDash val="solid"/>
            <a:miter lim="800000"/>
          </a:ln>
          <a:effectLst/>
        </p:spPr>
        <p:txBody>
          <a:bodyPr rtlCol="0" anchor="ctr"/>
          <a:lstStyle/>
          <a:p>
            <a:pPr lvl="0" defTabSz="742950">
              <a:lnSpc>
                <a:spcPts val="2200"/>
              </a:lnSpc>
              <a:defRPr/>
            </a:pPr>
            <a:r>
              <a:rPr kumimoji="0" lang="ja-JP" altLang="en-US" sz="1100" kern="0">
                <a:solidFill>
                  <a:schemeClr val="tx2"/>
                </a:solidFill>
                <a:latin typeface="Meiryo UI" panose="020B0604030504040204" pitchFamily="50" charset="-128"/>
                <a:ea typeface="Meiryo UI" panose="020B0604030504040204" pitchFamily="50" charset="-128"/>
              </a:rPr>
              <a:t>介護保険福祉用具は、貸与サービスであり交換のために安易に撤去することが可能であることが必要です。</a:t>
            </a:r>
            <a:endParaRPr kumimoji="0" lang="en-US" altLang="ja-JP" sz="1100" kern="0">
              <a:solidFill>
                <a:schemeClr val="tx2"/>
              </a:solidFill>
              <a:latin typeface="Meiryo UI" panose="020B0604030504040204" pitchFamily="50" charset="-128"/>
              <a:ea typeface="Meiryo UI" panose="020B0604030504040204" pitchFamily="50" charset="-128"/>
            </a:endParaRPr>
          </a:p>
          <a:p>
            <a:pPr lvl="0" defTabSz="742950">
              <a:lnSpc>
                <a:spcPts val="2200"/>
              </a:lnSpc>
              <a:defRPr/>
            </a:pPr>
            <a:r>
              <a:rPr kumimoji="0" lang="ja-JP" altLang="en-US" sz="1100" kern="0">
                <a:solidFill>
                  <a:schemeClr val="tx2"/>
                </a:solidFill>
                <a:latin typeface="Meiryo UI" panose="020B0604030504040204" pitchFamily="50" charset="-128"/>
                <a:ea typeface="Meiryo UI" panose="020B0604030504040204" pitchFamily="50" charset="-128"/>
              </a:rPr>
              <a:t>恒久的な取り付けが必要になるものは対象外です。</a:t>
            </a:r>
            <a:endParaRPr kumimoji="0" lang="en-US" altLang="ja-JP" sz="1100"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DE0F644A-7058-8DC8-5992-2BE4A6487AFB}"/>
              </a:ext>
            </a:extLst>
          </p:cNvPr>
          <p:cNvSpPr/>
          <p:nvPr/>
        </p:nvSpPr>
        <p:spPr>
          <a:xfrm>
            <a:off x="946471" y="2235389"/>
            <a:ext cx="5165725" cy="721332"/>
          </a:xfrm>
          <a:prstGeom prst="rect">
            <a:avLst/>
          </a:prstGeom>
          <a:noFill/>
          <a:ln w="19050" cap="flat" cmpd="sng" algn="ctr">
            <a:noFill/>
            <a:prstDash val="solid"/>
            <a:miter lim="800000"/>
          </a:ln>
          <a:effectLst/>
        </p:spPr>
        <p:txBody>
          <a:bodyPr rtlCol="0" anchor="ctr"/>
          <a:lstStyle/>
          <a:p>
            <a:pPr lvl="0" defTabSz="742950">
              <a:lnSpc>
                <a:spcPts val="2200"/>
              </a:lnSpc>
              <a:defRPr/>
            </a:pPr>
            <a:r>
              <a:rPr lang="ja-JP" altLang="en-US" sz="1400" b="1">
                <a:solidFill>
                  <a:schemeClr val="tx2"/>
                </a:solidFill>
                <a:latin typeface="Meiryo UI" panose="020B0604030504040204" pitchFamily="50" charset="-128"/>
                <a:ea typeface="Meiryo UI" panose="020B0604030504040204" pitchFamily="50" charset="-128"/>
              </a:rPr>
              <a:t>この用具を設置する際、住宅の壁・床・天井に対して工事（穴あけ・固定金具の取り付け・電気工事など）は必要ですか？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5561D27B-5B2C-2DA3-DC09-E49494B91559}"/>
              </a:ext>
            </a:extLst>
          </p:cNvPr>
          <p:cNvSpPr/>
          <p:nvPr/>
        </p:nvSpPr>
        <p:spPr>
          <a:xfrm>
            <a:off x="225300" y="376861"/>
            <a:ext cx="8641863" cy="740408"/>
          </a:xfrm>
          <a:prstGeom prst="rect">
            <a:avLst/>
          </a:prstGeom>
          <a:solidFill>
            <a:schemeClr val="bg1"/>
          </a:solidFill>
          <a:ln w="6350" cap="flat" cmpd="sng" algn="ctr">
            <a:solidFill>
              <a:srgbClr val="156082">
                <a:shade val="15000"/>
              </a:srgbClr>
            </a:solidFill>
            <a:prstDash val="solid"/>
            <a:miter lim="800000"/>
          </a:ln>
          <a:effectLst/>
        </p:spPr>
        <p:txBody>
          <a:bodyPr rtlCol="0" anchor="t"/>
          <a:lstStyle/>
          <a:p>
            <a:pPr lvl="0" defTabSz="742950">
              <a:defRPr/>
            </a:pPr>
            <a:r>
              <a:rPr kumimoji="0" lang="ja-JP" altLang="en-US" sz="1400" b="1" kern="0">
                <a:solidFill>
                  <a:schemeClr val="tx2"/>
                </a:solidFill>
                <a:latin typeface="Meiryo UI" panose="020B0604030504040204" pitchFamily="50" charset="-128"/>
                <a:ea typeface="Meiryo UI" panose="020B0604030504040204" pitchFamily="50" charset="-128"/>
              </a:rPr>
              <a:t>要件</a:t>
            </a:r>
            <a:r>
              <a:rPr kumimoji="0" lang="en-US" altLang="ja-JP" sz="1400" b="1" kern="0">
                <a:solidFill>
                  <a:schemeClr val="tx2"/>
                </a:solidFill>
                <a:latin typeface="Meiryo UI" panose="020B0604030504040204" pitchFamily="50" charset="-128"/>
                <a:ea typeface="Meiryo UI" panose="020B0604030504040204" pitchFamily="50" charset="-128"/>
              </a:rPr>
              <a:t>7:</a:t>
            </a:r>
            <a:br>
              <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br>
            <a:r>
              <a:rPr kumimoji="0" lang="ja-JP" altLang="en-US" sz="1400" b="1" kern="0">
                <a:solidFill>
                  <a:schemeClr val="tx2"/>
                </a:solidFill>
                <a:latin typeface="Meiryo UI" panose="020B0604030504040204" pitchFamily="50" charset="-128"/>
                <a:ea typeface="Meiryo UI" panose="020B0604030504040204" pitchFamily="50" charset="-128"/>
              </a:rPr>
              <a:t>取り付けに住宅改修工事を伴わず、賃貸住宅の居住者でも一般的に利用に支障のないものですか？</a:t>
            </a:r>
            <a:endParaRPr kumimoji="0" lang="en-US" altLang="ja-JP" sz="1400" b="1" kern="0">
              <a:solidFill>
                <a:schemeClr val="tx2"/>
              </a:solidFill>
              <a:latin typeface="Meiryo UI" panose="020B0604030504040204" pitchFamily="50" charset="-128"/>
              <a:ea typeface="Meiryo UI" panose="020B0604030504040204" pitchFamily="50" charset="-128"/>
            </a:endParaRPr>
          </a:p>
          <a:p>
            <a:pPr lvl="0" defTabSz="742950">
              <a:defRPr/>
            </a:pPr>
            <a:r>
              <a:rPr kumimoji="0" lang="ja-JP" altLang="en-US" sz="1400" b="1" kern="0">
                <a:solidFill>
                  <a:schemeClr val="tx2"/>
                </a:solidFill>
                <a:latin typeface="Meiryo UI" panose="020B0604030504040204" pitchFamily="50" charset="-128"/>
                <a:ea typeface="Meiryo UI" panose="020B0604030504040204" pitchFamily="50" charset="-128"/>
              </a:rPr>
              <a:t>（例えば、天井取り付け型天井走行リフトは対象外）</a:t>
            </a:r>
            <a:endPar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59" name="直線コネクタ 58">
            <a:extLst>
              <a:ext uri="{FF2B5EF4-FFF2-40B4-BE49-F238E27FC236}">
                <a16:creationId xmlns:a16="http://schemas.microsoft.com/office/drawing/2014/main" id="{76EB6654-546A-C738-99D0-EE420EE530AF}"/>
              </a:ext>
            </a:extLst>
          </p:cNvPr>
          <p:cNvCxnSpPr>
            <a:cxnSpLocks/>
          </p:cNvCxnSpPr>
          <p:nvPr/>
        </p:nvCxnSpPr>
        <p:spPr>
          <a:xfrm>
            <a:off x="225300" y="5367575"/>
            <a:ext cx="924458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sp>
        <p:nvSpPr>
          <p:cNvPr id="9" name="角丸四角形 33">
            <a:extLst>
              <a:ext uri="{FF2B5EF4-FFF2-40B4-BE49-F238E27FC236}">
                <a16:creationId xmlns:a16="http://schemas.microsoft.com/office/drawing/2014/main" id="{1F56C07B-6204-3732-BE53-B05BA86C3C4D}"/>
              </a:ext>
            </a:extLst>
          </p:cNvPr>
          <p:cNvSpPr/>
          <p:nvPr/>
        </p:nvSpPr>
        <p:spPr>
          <a:xfrm>
            <a:off x="230720" y="2379564"/>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AB5CB45D-DC40-347B-AAFF-2C125315D30B}"/>
              </a:ext>
            </a:extLst>
          </p:cNvPr>
          <p:cNvSpPr/>
          <p:nvPr/>
        </p:nvSpPr>
        <p:spPr>
          <a:xfrm>
            <a:off x="6300591" y="2235389"/>
            <a:ext cx="2566569" cy="721332"/>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sp>
        <p:nvSpPr>
          <p:cNvPr id="14" name="角丸四角形 33">
            <a:extLst>
              <a:ext uri="{FF2B5EF4-FFF2-40B4-BE49-F238E27FC236}">
                <a16:creationId xmlns:a16="http://schemas.microsoft.com/office/drawing/2014/main" id="{6C6D4443-F773-8E5A-F8E6-607853C21F24}"/>
              </a:ext>
            </a:extLst>
          </p:cNvPr>
          <p:cNvSpPr/>
          <p:nvPr/>
        </p:nvSpPr>
        <p:spPr>
          <a:xfrm>
            <a:off x="230720" y="3425400"/>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2</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5" name="角丸四角形 33">
            <a:extLst>
              <a:ext uri="{FF2B5EF4-FFF2-40B4-BE49-F238E27FC236}">
                <a16:creationId xmlns:a16="http://schemas.microsoft.com/office/drawing/2014/main" id="{F0EB23DE-5953-8C1E-04EA-26A99997ABE8}"/>
              </a:ext>
            </a:extLst>
          </p:cNvPr>
          <p:cNvSpPr/>
          <p:nvPr/>
        </p:nvSpPr>
        <p:spPr>
          <a:xfrm>
            <a:off x="225300" y="4320753"/>
            <a:ext cx="72117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3</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9B182896-48F1-CE91-808F-420BDEA505B5}"/>
              </a:ext>
            </a:extLst>
          </p:cNvPr>
          <p:cNvSpPr/>
          <p:nvPr/>
        </p:nvSpPr>
        <p:spPr>
          <a:xfrm>
            <a:off x="958997" y="3300548"/>
            <a:ext cx="5028444" cy="721332"/>
          </a:xfrm>
          <a:prstGeom prst="rect">
            <a:avLst/>
          </a:prstGeom>
          <a:noFill/>
          <a:ln w="19050" cap="flat" cmpd="sng" algn="ctr">
            <a:noFill/>
            <a:prstDash val="solid"/>
            <a:miter lim="800000"/>
          </a:ln>
          <a:effectLst/>
        </p:spPr>
        <p:txBody>
          <a:bodyPr rtlCol="0" anchor="ctr"/>
          <a:lstStyle/>
          <a:p>
            <a:pPr lvl="0" defTabSz="742950">
              <a:lnSpc>
                <a:spcPts val="2200"/>
              </a:lnSpc>
              <a:defRPr/>
            </a:pPr>
            <a:r>
              <a:rPr lang="ja-JP" altLang="en-US" sz="1400" b="1">
                <a:solidFill>
                  <a:schemeClr val="tx2"/>
                </a:solidFill>
                <a:latin typeface="Meiryo UI" panose="020B0604030504040204" pitchFamily="50" charset="-128"/>
                <a:ea typeface="Meiryo UI" panose="020B0604030504040204" pitchFamily="50" charset="-128"/>
              </a:rPr>
              <a:t>取り付け・取り外し後に、壁・天井・床に傷や穴が残る可能性はありますか？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024E9F7B-596B-36D1-958E-CDF8A71313B8}"/>
              </a:ext>
            </a:extLst>
          </p:cNvPr>
          <p:cNvSpPr/>
          <p:nvPr/>
        </p:nvSpPr>
        <p:spPr>
          <a:xfrm>
            <a:off x="967954" y="4320753"/>
            <a:ext cx="5332637" cy="721332"/>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転居または同一住居内（住環境の変更等）の移設時の持ち運び・</a:t>
            </a:r>
            <a:endParaRPr lang="en-US" altLang="ja-JP" sz="1400" b="1">
              <a:solidFill>
                <a:schemeClr val="tx2"/>
              </a:solidFill>
              <a:latin typeface="Meiryo UI" panose="020B0604030504040204" pitchFamily="50" charset="-128"/>
              <a:ea typeface="Meiryo UI" panose="020B0604030504040204" pitchFamily="50" charset="-128"/>
            </a:endParaRPr>
          </a:p>
          <a:p>
            <a:pPr lvl="0" defTabSz="742950">
              <a:defRPr/>
            </a:pPr>
            <a:r>
              <a:rPr lang="ja-JP" altLang="en-US" sz="1400" b="1">
                <a:solidFill>
                  <a:schemeClr val="tx2"/>
                </a:solidFill>
                <a:latin typeface="Meiryo UI" panose="020B0604030504040204" pitchFamily="50" charset="-128"/>
                <a:ea typeface="Meiryo UI" panose="020B0604030504040204" pitchFamily="50" charset="-128"/>
              </a:rPr>
              <a:t>再設置方法について記載してください。</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3786ABCD-D897-8CCF-2187-1DBB3FADFF44}"/>
              </a:ext>
            </a:extLst>
          </p:cNvPr>
          <p:cNvSpPr/>
          <p:nvPr/>
        </p:nvSpPr>
        <p:spPr>
          <a:xfrm>
            <a:off x="6300591" y="3278071"/>
            <a:ext cx="2566570" cy="721332"/>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sp>
        <p:nvSpPr>
          <p:cNvPr id="4" name="正方形/長方形 3">
            <a:extLst>
              <a:ext uri="{FF2B5EF4-FFF2-40B4-BE49-F238E27FC236}">
                <a16:creationId xmlns:a16="http://schemas.microsoft.com/office/drawing/2014/main" id="{269406F0-793E-9BEF-2FF2-DE0CFDA13335}"/>
              </a:ext>
            </a:extLst>
          </p:cNvPr>
          <p:cNvSpPr/>
          <p:nvPr/>
        </p:nvSpPr>
        <p:spPr>
          <a:xfrm>
            <a:off x="6300591" y="4324148"/>
            <a:ext cx="2566570" cy="721332"/>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6506C78A-2239-F49E-B098-2014AB68EE66}"/>
              </a:ext>
            </a:extLst>
          </p:cNvPr>
          <p:cNvGrpSpPr/>
          <p:nvPr/>
        </p:nvGrpSpPr>
        <p:grpSpPr>
          <a:xfrm>
            <a:off x="346031" y="5638990"/>
            <a:ext cx="612966" cy="572784"/>
            <a:chOff x="104030" y="1761629"/>
            <a:chExt cx="715700" cy="606414"/>
          </a:xfrm>
        </p:grpSpPr>
        <p:sp>
          <p:nvSpPr>
            <p:cNvPr id="6" name="サブタイトル 1">
              <a:extLst>
                <a:ext uri="{FF2B5EF4-FFF2-40B4-BE49-F238E27FC236}">
                  <a16:creationId xmlns:a16="http://schemas.microsoft.com/office/drawing/2014/main" id="{3045AC61-1CCD-BFB5-F30A-D38FE400A032}"/>
                </a:ext>
              </a:extLst>
            </p:cNvPr>
            <p:cNvSpPr txBox="1">
              <a:spLocks/>
            </p:cNvSpPr>
            <p:nvPr/>
          </p:nvSpPr>
          <p:spPr>
            <a:xfrm rot="20707811">
              <a:off x="104030" y="1761629"/>
              <a:ext cx="714571" cy="189827"/>
            </a:xfrm>
            <a:prstGeom prst="rect">
              <a:avLst/>
            </a:prstGeom>
          </p:spPr>
          <p:txBody>
            <a:bodyPr vert="horz" lIns="91440" tIns="45720" rIns="91440" bIns="45720" rtlCol="0" anchor="ct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b="1" kern="1200">
                  <a:solidFill>
                    <a:srgbClr val="003366"/>
                  </a:solidFill>
                  <a:latin typeface="メイリオ" panose="020B0604030504040204" pitchFamily="50" charset="-128"/>
                  <a:ea typeface="メイリオ" panose="020B0604030504040204" pitchFamily="50" charset="-128"/>
                  <a:cs typeface="+mn-cs"/>
                </a:defRPr>
              </a:lvl1pPr>
              <a:lvl2pPr marL="287094" indent="0" algn="ctr" defTabSz="685800" rtl="0" eaLnBrk="1" latinLnBrk="0" hangingPunct="1">
                <a:lnSpc>
                  <a:spcPct val="90000"/>
                </a:lnSpc>
                <a:spcBef>
                  <a:spcPts val="375"/>
                </a:spcBef>
                <a:buFont typeface="Arial" panose="020B0604020202020204" pitchFamily="34" charset="0"/>
                <a:buNone/>
                <a:defRPr kumimoji="1" sz="1256" kern="1200">
                  <a:solidFill>
                    <a:schemeClr val="tx1"/>
                  </a:solidFill>
                  <a:latin typeface="+mn-lt"/>
                  <a:ea typeface="+mn-ea"/>
                  <a:cs typeface="+mn-cs"/>
                </a:defRPr>
              </a:lvl2pPr>
              <a:lvl3pPr marL="574187" indent="0" algn="ctr" defTabSz="685800" rtl="0" eaLnBrk="1" latinLnBrk="0" hangingPunct="1">
                <a:lnSpc>
                  <a:spcPct val="90000"/>
                </a:lnSpc>
                <a:spcBef>
                  <a:spcPts val="375"/>
                </a:spcBef>
                <a:buFont typeface="Arial" panose="020B0604020202020204" pitchFamily="34" charset="0"/>
                <a:buNone/>
                <a:defRPr kumimoji="1" sz="1131" kern="1200">
                  <a:solidFill>
                    <a:schemeClr val="tx1"/>
                  </a:solidFill>
                  <a:latin typeface="+mn-lt"/>
                  <a:ea typeface="+mn-ea"/>
                  <a:cs typeface="+mn-cs"/>
                </a:defRPr>
              </a:lvl3pPr>
              <a:lvl4pPr marL="861282"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4pPr>
              <a:lvl5pPr marL="1148375"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5pPr>
              <a:lvl6pPr marL="1435470"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6pPr>
              <a:lvl7pPr marL="1722564"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7pPr>
              <a:lvl8pPr marL="2009657"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8pPr>
              <a:lvl9pPr marL="2296751"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9pPr>
            </a:lstStyle>
            <a:p>
              <a:pPr algn="ctr"/>
              <a:r>
                <a:rPr lang="en-US" altLang="ja-JP" sz="900">
                  <a:latin typeface="Meiryo UI" panose="020B0604030504040204" pitchFamily="50" charset="-128"/>
                  <a:ea typeface="Meiryo UI" panose="020B0604030504040204" pitchFamily="50" charset="-128"/>
                </a:rPr>
                <a:t>POINT</a:t>
              </a:r>
              <a:endParaRPr lang="ja-JP" altLang="en-US" sz="900">
                <a:latin typeface="Meiryo UI" panose="020B0604030504040204" pitchFamily="50" charset="-128"/>
                <a:ea typeface="Meiryo UI" panose="020B0604030504040204" pitchFamily="50" charset="-128"/>
              </a:endParaRPr>
            </a:p>
          </p:txBody>
        </p:sp>
        <p:pic>
          <p:nvPicPr>
            <p:cNvPr id="7" name="図 6">
              <a:extLst>
                <a:ext uri="{FF2B5EF4-FFF2-40B4-BE49-F238E27FC236}">
                  <a16:creationId xmlns:a16="http://schemas.microsoft.com/office/drawing/2014/main" id="{CE6B340D-52A0-8F00-FDE2-7E996613E89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485242">
              <a:off x="216974" y="1884780"/>
              <a:ext cx="483263" cy="483263"/>
            </a:xfrm>
            <a:prstGeom prst="rect">
              <a:avLst/>
            </a:prstGeom>
          </p:spPr>
        </p:pic>
        <p:pic>
          <p:nvPicPr>
            <p:cNvPr id="8" name="図 7">
              <a:extLst>
                <a:ext uri="{FF2B5EF4-FFF2-40B4-BE49-F238E27FC236}">
                  <a16:creationId xmlns:a16="http://schemas.microsoft.com/office/drawing/2014/main" id="{4344B22F-ED2E-FA77-6452-F10D3BFD64B0}"/>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r="56640" b="56250"/>
            <a:stretch/>
          </p:blipFill>
          <p:spPr>
            <a:xfrm rot="6744307">
              <a:off x="689930" y="1915626"/>
              <a:ext cx="129218" cy="130383"/>
            </a:xfrm>
            <a:prstGeom prst="rect">
              <a:avLst/>
            </a:prstGeom>
          </p:spPr>
        </p:pic>
      </p:grpSp>
    </p:spTree>
    <p:extLst>
      <p:ext uri="{BB962C8B-B14F-4D97-AF65-F5344CB8AC3E}">
        <p14:creationId xmlns:p14="http://schemas.microsoft.com/office/powerpoint/2010/main" val="2164282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3DDB518-D2A4-827E-B1B8-C36FF0798FF4}"/>
              </a:ext>
            </a:extLst>
          </p:cNvPr>
          <p:cNvGraphicFramePr>
            <a:graphicFrameLocks/>
          </p:cNvGraphicFramePr>
          <p:nvPr>
            <p:custDataLst>
              <p:tags r:id="rId1"/>
            </p:custDataLst>
            <p:extLst>
              <p:ext uri="{D42A27DB-BD31-4B8C-83A1-F6EECF244321}">
                <p14:modId xmlns:p14="http://schemas.microsoft.com/office/powerpoint/2010/main" val="375356141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5" imgW="400" imgH="400" progId="TCLayout.ActiveDocument.1">
                  <p:embed/>
                </p:oleObj>
              </mc:Choice>
              <mc:Fallback>
                <p:oleObj name="think-cellスライド" r:id="rId5" imgW="400" imgH="400" progId="TCLayout.ActiveDocument.1">
                  <p:embed/>
                  <p:pic>
                    <p:nvPicPr>
                      <p:cNvPr id="5" name="think-cell data - do not delete" hidden="1">
                        <a:extLst>
                          <a:ext uri="{FF2B5EF4-FFF2-40B4-BE49-F238E27FC236}">
                            <a16:creationId xmlns:a16="http://schemas.microsoft.com/office/drawing/2014/main" id="{83DDB518-D2A4-827E-B1B8-C36FF0798FF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7" name="正方形/長方形 6">
            <a:extLst>
              <a:ext uri="{FF2B5EF4-FFF2-40B4-BE49-F238E27FC236}">
                <a16:creationId xmlns:a16="http://schemas.microsoft.com/office/drawing/2014/main" id="{7B82028B-2987-E885-61D5-38CCBE8089B3}"/>
              </a:ext>
            </a:extLst>
          </p:cNvPr>
          <p:cNvSpPr/>
          <p:nvPr>
            <p:custDataLst>
              <p:tags r:id="rId2"/>
            </p:custDataLst>
          </p:nvPr>
        </p:nvSpPr>
        <p:spPr bwMode="auto">
          <a:xfrm>
            <a:off x="2362200" y="1870075"/>
            <a:ext cx="7146925" cy="3781425"/>
          </a:xfrm>
          <a:prstGeom prst="rect">
            <a:avLst/>
          </a:prstGeom>
          <a:noFill/>
          <a:ln w="317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a14="http://schemas.microsoft.com/office/drawing/2010/main" w="3175" cap="flat" cmpd="sng" algn="ctr">
                <a:solidFill>
                  <a:schemeClr val="accent6"/>
                </a:solidFill>
                <a:prstDash val="solid"/>
                <a:round/>
                <a:headEnd type="none" w="med" len="med"/>
                <a:tailEnd type="none" w="med" len="med"/>
              </a14:hiddenLine>
            </a:ext>
          </a:ex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0" rIns="1588" bIns="0" numCol="1" spcCol="0" rtlCol="0" fromWordArt="0" anchor="t" anchorCtr="0" forceAA="0" compatLnSpc="1">
            <a:prstTxWarp prst="textNoShape">
              <a:avLst/>
            </a:prstTxWarp>
            <a:noAutofit/>
          </a:bodyPr>
          <a:lstStyle/>
          <a:p>
            <a:pPr>
              <a:spcBef>
                <a:spcPct val="0"/>
              </a:spcBef>
              <a:spcAft>
                <a:spcPct val="0"/>
              </a:spcAft>
            </a:pPr>
            <a:r>
              <a:rPr lang="en-US" altLang="ja-JP" b="1" dirty="0">
                <a:solidFill>
                  <a:schemeClr val="tx2"/>
                </a:solidFill>
                <a:latin typeface="Meiryo UI" panose="020B0604030504040204" pitchFamily="50" charset="-128"/>
                <a:ea typeface="Meiryo UI" panose="020B0604030504040204" pitchFamily="50" charset="-128"/>
              </a:rPr>
              <a:t>P12</a:t>
            </a:r>
            <a:r>
              <a:rPr lang="ja-JP" altLang="en-US" b="1" dirty="0">
                <a:solidFill>
                  <a:schemeClr val="tx2"/>
                </a:solidFill>
                <a:latin typeface="Meiryo UI" panose="020B0604030504040204" pitchFamily="50" charset="-128"/>
                <a:ea typeface="Meiryo UI" panose="020B0604030504040204" pitchFamily="50" charset="-128"/>
              </a:rPr>
              <a:t>～</a:t>
            </a:r>
            <a:r>
              <a:rPr lang="en-US" altLang="ja-JP" b="1" dirty="0">
                <a:solidFill>
                  <a:schemeClr val="tx2"/>
                </a:solidFill>
                <a:latin typeface="Meiryo UI" panose="020B0604030504040204" pitchFamily="50" charset="-128"/>
                <a:ea typeface="Meiryo UI" panose="020B0604030504040204" pitchFamily="50" charset="-128"/>
              </a:rPr>
              <a:t>P15</a:t>
            </a:r>
            <a:r>
              <a:rPr lang="ja-JP" altLang="en-US" b="1" dirty="0">
                <a:solidFill>
                  <a:schemeClr val="tx2"/>
                </a:solidFill>
                <a:latin typeface="Meiryo UI" panose="020B0604030504040204" pitchFamily="50" charset="-128"/>
                <a:ea typeface="Meiryo UI" panose="020B0604030504040204" pitchFamily="50" charset="-128"/>
              </a:rPr>
              <a:t>については任意記入とさせていただきます。</a:t>
            </a:r>
            <a:endParaRPr lang="en-US" altLang="ja-JP" b="1" dirty="0">
              <a:solidFill>
                <a:schemeClr val="tx2"/>
              </a:solidFill>
              <a:latin typeface="Meiryo UI" panose="020B0604030504040204" pitchFamily="50" charset="-128"/>
              <a:ea typeface="Meiryo UI" panose="020B0604030504040204" pitchFamily="50" charset="-128"/>
            </a:endParaRPr>
          </a:p>
          <a:p>
            <a:pPr>
              <a:spcBef>
                <a:spcPct val="0"/>
              </a:spcBef>
              <a:spcAft>
                <a:spcPct val="0"/>
              </a:spcAft>
            </a:pPr>
            <a:endParaRPr lang="en-US" altLang="ja-JP" b="1" dirty="0">
              <a:solidFill>
                <a:schemeClr val="tx2"/>
              </a:solidFill>
              <a:latin typeface="Meiryo UI" panose="020B0604030504040204" pitchFamily="50" charset="-128"/>
              <a:ea typeface="Meiryo UI" panose="020B0604030504040204" pitchFamily="50" charset="-128"/>
            </a:endParaRPr>
          </a:p>
          <a:p>
            <a:pPr>
              <a:spcBef>
                <a:spcPct val="0"/>
              </a:spcBef>
              <a:spcAft>
                <a:spcPct val="0"/>
              </a:spcAft>
            </a:pPr>
            <a:r>
              <a:rPr kumimoji="0" lang="ja-JP" altLang="en-US" b="1" kern="0" dirty="0">
                <a:solidFill>
                  <a:schemeClr val="tx2"/>
                </a:solidFill>
                <a:latin typeface="Meiryo UI" panose="020B0604030504040204" pitchFamily="50" charset="-128"/>
                <a:ea typeface="Meiryo UI" panose="020B0604030504040204" pitchFamily="50" charset="-128"/>
              </a:rPr>
              <a:t>提案段階では想定される要介護度別利用者数、想定される保険給付額の</a:t>
            </a:r>
            <a:fld id="{9AD63086-04AA-42FA-84BC-E4A6ECB256A0}" type="datetime' '">
              <a:rPr kumimoji="0" lang="en-US" altLang="en-US" b="1" kern="0" smtClean="0">
                <a:solidFill>
                  <a:schemeClr val="tx2"/>
                </a:solidFill>
                <a:latin typeface="+mn-ea"/>
              </a:rPr>
              <a:pPr/>
              <a:t> </a:t>
            </a:fld>
            <a:br>
              <a:rPr kumimoji="0" lang="en-US" altLang="en-US" b="1" kern="0" dirty="0">
                <a:solidFill>
                  <a:schemeClr val="tx2"/>
                </a:solidFill>
                <a:latin typeface="+mn-ea"/>
              </a:rPr>
            </a:br>
            <a:r>
              <a:rPr kumimoji="0" lang="ja-JP" altLang="en-US" b="1" kern="0" dirty="0">
                <a:solidFill>
                  <a:schemeClr val="tx2"/>
                </a:solidFill>
                <a:latin typeface="Meiryo UI" panose="020B0604030504040204" pitchFamily="50" charset="-128"/>
                <a:ea typeface="Meiryo UI" panose="020B0604030504040204" pitchFamily="50" charset="-128"/>
              </a:rPr>
              <a:t>変化の見込み、機器を保険適用とする意義（利用者・家族・自治体へ及ぼす影響等）について、提案票へ記入する必要があります。</a:t>
            </a:r>
            <a:endParaRPr kumimoji="0" lang="en-US" altLang="ja-JP" b="1" kern="0" dirty="0">
              <a:solidFill>
                <a:schemeClr val="tx2"/>
              </a:solidFill>
              <a:latin typeface="Meiryo UI" panose="020B0604030504040204" pitchFamily="50" charset="-128"/>
              <a:ea typeface="Meiryo UI" panose="020B0604030504040204" pitchFamily="50" charset="-128"/>
            </a:endParaRPr>
          </a:p>
          <a:p>
            <a:pPr>
              <a:spcBef>
                <a:spcPct val="0"/>
              </a:spcBef>
              <a:spcAft>
                <a:spcPct val="0"/>
              </a:spcAft>
            </a:pPr>
            <a:r>
              <a:rPr kumimoji="0" lang="ja-JP" altLang="en-US" b="1" kern="0" dirty="0">
                <a:solidFill>
                  <a:schemeClr val="tx2"/>
                </a:solidFill>
                <a:latin typeface="Meiryo UI" panose="020B0604030504040204" pitchFamily="50" charset="-128"/>
                <a:ea typeface="Meiryo UI" panose="020B0604030504040204" pitchFamily="50" charset="-128"/>
              </a:rPr>
              <a:t>現時点の想定があれば、ご記入ください。</a:t>
            </a:r>
          </a:p>
          <a:p>
            <a:pPr>
              <a:spcBef>
                <a:spcPct val="0"/>
              </a:spcBef>
              <a:spcAft>
                <a:spcPct val="0"/>
              </a:spcAft>
            </a:pPr>
            <a:endParaRPr kumimoji="0" lang="en-US" altLang="ja-JP" b="1" kern="0" dirty="0">
              <a:solidFill>
                <a:schemeClr val="tx2"/>
              </a:solidFill>
              <a:latin typeface="Meiryo UI" panose="020B0604030504040204" pitchFamily="50" charset="-128"/>
              <a:ea typeface="Meiryo UI" panose="020B0604030504040204" pitchFamily="50" charset="-128"/>
            </a:endParaRPr>
          </a:p>
          <a:p>
            <a:pPr>
              <a:spcBef>
                <a:spcPct val="0"/>
              </a:spcBef>
              <a:spcAft>
                <a:spcPct val="0"/>
              </a:spcAft>
            </a:pPr>
            <a:endParaRPr kumimoji="0" lang="en-US" altLang="ja-JP" b="1" kern="0" dirty="0">
              <a:solidFill>
                <a:schemeClr val="tx2"/>
              </a:solidFill>
              <a:latin typeface="Meiryo UI" panose="020B0604030504040204" pitchFamily="50" charset="-128"/>
              <a:ea typeface="Meiryo UI" panose="020B0604030504040204" pitchFamily="50" charset="-128"/>
            </a:endParaRPr>
          </a:p>
          <a:p>
            <a:pPr>
              <a:spcBef>
                <a:spcPct val="0"/>
              </a:spcBef>
              <a:spcAft>
                <a:spcPct val="0"/>
              </a:spcAft>
            </a:pPr>
            <a:endParaRPr kumimoji="0" lang="en-US" altLang="ja-JP" b="1" kern="0" dirty="0">
              <a:solidFill>
                <a:schemeClr val="tx2"/>
              </a:solidFill>
              <a:latin typeface="Meiryo UI" panose="020B0604030504040204" pitchFamily="50" charset="-128"/>
              <a:ea typeface="Meiryo UI" panose="020B0604030504040204" pitchFamily="50" charset="-128"/>
            </a:endParaRPr>
          </a:p>
          <a:p>
            <a:pPr>
              <a:spcBef>
                <a:spcPct val="0"/>
              </a:spcBef>
              <a:spcAft>
                <a:spcPct val="0"/>
              </a:spcAft>
            </a:pPr>
            <a:r>
              <a:rPr kumimoji="0" lang="ja-JP" altLang="en-US" b="1" kern="0" dirty="0">
                <a:solidFill>
                  <a:schemeClr val="tx2"/>
                </a:solidFill>
                <a:latin typeface="Meiryo UI" panose="020B0604030504040204" pitchFamily="50" charset="-128"/>
                <a:ea typeface="Meiryo UI" panose="020B0604030504040204" pitchFamily="50" charset="-128"/>
              </a:rPr>
              <a:t>審査に当たっては安全性に関するデータの提出が必要となります。一方で貴社の確認作業に一定の時間を要することが想定されるため、 任意のチェック項目として設定いたします。</a:t>
            </a:r>
          </a:p>
          <a:p>
            <a:pPr>
              <a:spcBef>
                <a:spcPct val="0"/>
              </a:spcBef>
              <a:spcAft>
                <a:spcPct val="0"/>
              </a:spcAft>
            </a:pPr>
            <a:endParaRPr lang="en-US" altLang="ja-JP" b="1" dirty="0">
              <a:solidFill>
                <a:schemeClr val="tx2"/>
              </a:solidFill>
              <a:latin typeface="Meiryo UI" panose="020B0604030504040204" pitchFamily="50" charset="-128"/>
              <a:ea typeface="Meiryo UI" panose="020B0604030504040204" pitchFamily="50" charset="-128"/>
            </a:endParaRPr>
          </a:p>
          <a:p>
            <a:pPr>
              <a:spcBef>
                <a:spcPct val="0"/>
              </a:spcBef>
              <a:spcAft>
                <a:spcPct val="0"/>
              </a:spcAft>
            </a:pPr>
            <a:endParaRPr lang="en-US" altLang="ja-JP" sz="1600" b="1" dirty="0">
              <a:solidFill>
                <a:schemeClr val="tx2"/>
              </a:solidFill>
              <a:effectLst/>
              <a:latin typeface="Meiryo UI" panose="020B0604030504040204" pitchFamily="50" charset="-128"/>
              <a:ea typeface="Meiryo UI" panose="020B0604030504040204" pitchFamily="50" charset="-128"/>
            </a:endParaRPr>
          </a:p>
        </p:txBody>
      </p:sp>
      <p:sp>
        <p:nvSpPr>
          <p:cNvPr id="2" name="角丸四角形 1">
            <a:extLst>
              <a:ext uri="{FF2B5EF4-FFF2-40B4-BE49-F238E27FC236}">
                <a16:creationId xmlns:a16="http://schemas.microsoft.com/office/drawing/2014/main" id="{CDB4951D-E7D4-AC93-0BE5-3253D12D34EA}"/>
              </a:ext>
            </a:extLst>
          </p:cNvPr>
          <p:cNvSpPr/>
          <p:nvPr/>
        </p:nvSpPr>
        <p:spPr>
          <a:xfrm>
            <a:off x="428625" y="2328863"/>
            <a:ext cx="1755854" cy="1447101"/>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ja-JP" altLang="en-US" b="1" dirty="0">
                <a:latin typeface="Meiryo UI" panose="020B0604030504040204" pitchFamily="50" charset="-128"/>
                <a:ea typeface="Meiryo UI" panose="020B0604030504040204" pitchFamily="50" charset="-128"/>
              </a:rPr>
              <a:t>保険給付されることの影響</a:t>
            </a:r>
            <a:endParaRPr lang="en-US" altLang="ja-JP" b="1" dirty="0">
              <a:latin typeface="Meiryo UI" panose="020B0604030504040204" pitchFamily="50" charset="-128"/>
              <a:ea typeface="Meiryo UI" panose="020B0604030504040204" pitchFamily="50" charset="-128"/>
            </a:endParaRPr>
          </a:p>
        </p:txBody>
      </p:sp>
      <p:sp>
        <p:nvSpPr>
          <p:cNvPr id="3" name="角丸四角形 1">
            <a:extLst>
              <a:ext uri="{FF2B5EF4-FFF2-40B4-BE49-F238E27FC236}">
                <a16:creationId xmlns:a16="http://schemas.microsoft.com/office/drawing/2014/main" id="{1BBFCE81-0FC5-68B0-F829-4C02AEE7C3B9}"/>
              </a:ext>
            </a:extLst>
          </p:cNvPr>
          <p:cNvSpPr/>
          <p:nvPr/>
        </p:nvSpPr>
        <p:spPr>
          <a:xfrm>
            <a:off x="428625" y="4127500"/>
            <a:ext cx="1755854" cy="1359018"/>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ja-JP" altLang="en-US" b="1" dirty="0">
                <a:latin typeface="Meiryo UI" panose="020B0604030504040204" pitchFamily="50" charset="-128"/>
                <a:ea typeface="Meiryo UI" panose="020B0604030504040204" pitchFamily="50" charset="-128"/>
              </a:rPr>
              <a:t>安全性</a:t>
            </a:r>
            <a:endParaRPr kumimoji="1" lang="en-US" altLang="ja-JP"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37830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5B5CE8DC-9309-4438-0F3D-5DD20C661863}"/>
              </a:ext>
            </a:extLst>
          </p:cNvPr>
          <p:cNvSpPr/>
          <p:nvPr/>
        </p:nvSpPr>
        <p:spPr>
          <a:xfrm>
            <a:off x="314998" y="315054"/>
            <a:ext cx="7807512" cy="619107"/>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tab pos="2419350" algn="l"/>
              </a:tabLst>
              <a:defRPr/>
            </a:pPr>
            <a:r>
              <a:rPr kumimoji="0" lang="ja-JP" altLang="en-US" sz="1400" b="1"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rPr>
              <a:t>用具・機器が保険給付</a:t>
            </a:r>
            <a:r>
              <a:rPr kumimoji="0" lang="ja-JP" altLang="en-US" sz="1400" b="1" kern="0" dirty="0">
                <a:solidFill>
                  <a:schemeClr val="tx2"/>
                </a:solidFill>
                <a:latin typeface="Meiryo UI" panose="020B0604030504040204" pitchFamily="50" charset="-128"/>
                <a:ea typeface="Meiryo UI" panose="020B0604030504040204" pitchFamily="50" charset="-128"/>
              </a:rPr>
              <a:t>されることによる</a:t>
            </a:r>
            <a:r>
              <a:rPr kumimoji="0" lang="ja-JP" altLang="en-US" sz="1400" b="1"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rPr>
              <a:t>影響・意見をお聞かせください。</a:t>
            </a:r>
            <a:endParaRPr kumimoji="0" lang="en-US" altLang="ja-JP" sz="1400" b="1"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3360778A-05F8-9C86-4AA0-112F25D60F45}"/>
              </a:ext>
            </a:extLst>
          </p:cNvPr>
          <p:cNvSpPr/>
          <p:nvPr/>
        </p:nvSpPr>
        <p:spPr>
          <a:xfrm>
            <a:off x="997558" y="1490690"/>
            <a:ext cx="8163470" cy="676459"/>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介護保険給付への影響（想定される要介護度別に利用者数）</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69F06EE-A704-CEB3-AE53-172CB3E55AE9}"/>
              </a:ext>
            </a:extLst>
          </p:cNvPr>
          <p:cNvSpPr/>
          <p:nvPr/>
        </p:nvSpPr>
        <p:spPr>
          <a:xfrm>
            <a:off x="1110292" y="2043495"/>
            <a:ext cx="7764555" cy="1005215"/>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285750" indent="-285750">
              <a:buFont typeface="Arial" panose="020B0604020202020204" pitchFamily="34" charset="0"/>
              <a:buChar char="•"/>
            </a:pP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5" name="角丸四角形 33">
            <a:extLst>
              <a:ext uri="{FF2B5EF4-FFF2-40B4-BE49-F238E27FC236}">
                <a16:creationId xmlns:a16="http://schemas.microsoft.com/office/drawing/2014/main" id="{4AC7A14C-C1BF-3950-6E18-74E0175D4E0D}"/>
              </a:ext>
            </a:extLst>
          </p:cNvPr>
          <p:cNvSpPr/>
          <p:nvPr/>
        </p:nvSpPr>
        <p:spPr>
          <a:xfrm>
            <a:off x="281402" y="1490690"/>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A44236B4-8317-97DA-EEC8-CA1EB1D67CB2}"/>
              </a:ext>
            </a:extLst>
          </p:cNvPr>
          <p:cNvSpPr/>
          <p:nvPr/>
        </p:nvSpPr>
        <p:spPr>
          <a:xfrm>
            <a:off x="997558" y="3095372"/>
            <a:ext cx="8163470" cy="676459"/>
          </a:xfrm>
          <a:prstGeom prst="rect">
            <a:avLst/>
          </a:prstGeom>
          <a:noFill/>
          <a:ln w="19050" cap="flat" cmpd="sng" algn="ctr">
            <a:noFill/>
            <a:prstDash val="solid"/>
            <a:miter lim="800000"/>
          </a:ln>
          <a:effectLst/>
        </p:spPr>
        <p:txBody>
          <a:bodyPr rtlCol="0" anchor="t"/>
          <a:lstStyle/>
          <a:p>
            <a:pPr lvl="0" defTabSz="742950">
              <a:defRPr/>
            </a:pPr>
            <a:r>
              <a:rPr lang="ja-JP" altLang="en-US" sz="1400" b="1" dirty="0">
                <a:solidFill>
                  <a:schemeClr val="tx2"/>
                </a:solidFill>
                <a:latin typeface="Meiryo UI" panose="020B0604030504040204" pitchFamily="50" charset="-128"/>
                <a:ea typeface="Meiryo UI" panose="020B0604030504040204" pitchFamily="50" charset="-128"/>
              </a:rPr>
              <a:t>介護保険給付への影響（想定される保険給付額の変化の見込み）</a:t>
            </a:r>
            <a:endParaRPr lang="en-US" altLang="ja-JP"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82A0900F-74F1-7561-1F8C-CFA34B219D11}"/>
              </a:ext>
            </a:extLst>
          </p:cNvPr>
          <p:cNvSpPr/>
          <p:nvPr/>
        </p:nvSpPr>
        <p:spPr>
          <a:xfrm>
            <a:off x="1110292" y="3586812"/>
            <a:ext cx="7764555" cy="1005215"/>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285750" indent="-285750">
              <a:buFont typeface="Arial" panose="020B0604020202020204" pitchFamily="34" charset="0"/>
              <a:buChar char="•"/>
            </a:pP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8" name="角丸四角形 33">
            <a:extLst>
              <a:ext uri="{FF2B5EF4-FFF2-40B4-BE49-F238E27FC236}">
                <a16:creationId xmlns:a16="http://schemas.microsoft.com/office/drawing/2014/main" id="{25094165-7121-1F4B-CC8B-32CA903EBB99}"/>
              </a:ext>
            </a:extLst>
          </p:cNvPr>
          <p:cNvSpPr/>
          <p:nvPr/>
        </p:nvSpPr>
        <p:spPr>
          <a:xfrm>
            <a:off x="281402" y="3095372"/>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2</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AB303C69-3851-086F-FA0F-0F9DB6FA2E3D}"/>
              </a:ext>
            </a:extLst>
          </p:cNvPr>
          <p:cNvSpPr/>
          <p:nvPr/>
        </p:nvSpPr>
        <p:spPr>
          <a:xfrm>
            <a:off x="1031153" y="4776895"/>
            <a:ext cx="8163470" cy="676459"/>
          </a:xfrm>
          <a:prstGeom prst="rect">
            <a:avLst/>
          </a:prstGeom>
          <a:noFill/>
          <a:ln w="19050" cap="flat" cmpd="sng" algn="ctr">
            <a:noFill/>
            <a:prstDash val="solid"/>
            <a:miter lim="800000"/>
          </a:ln>
          <a:effectLst/>
        </p:spPr>
        <p:txBody>
          <a:bodyPr rtlCol="0" anchor="t"/>
          <a:lstStyle/>
          <a:p>
            <a:pPr lvl="0" defTabSz="742950">
              <a:defRPr/>
            </a:pPr>
            <a:r>
              <a:rPr lang="ja-JP" altLang="en-US" sz="1400" b="1" dirty="0">
                <a:solidFill>
                  <a:schemeClr val="tx2"/>
                </a:solidFill>
                <a:latin typeface="Meiryo UI" panose="020B0604030504040204" pitchFamily="50" charset="-128"/>
                <a:ea typeface="Meiryo UI" panose="020B0604030504040204" pitchFamily="50" charset="-128"/>
              </a:rPr>
              <a:t>機器を保険適用とする意義（利用者・家族・自治体へ及ぼす影響等）</a:t>
            </a:r>
            <a:endParaRPr lang="en-US" altLang="ja-JP"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45D99C6F-5677-1A9A-C58C-5839C844A144}"/>
              </a:ext>
            </a:extLst>
          </p:cNvPr>
          <p:cNvSpPr/>
          <p:nvPr/>
        </p:nvSpPr>
        <p:spPr>
          <a:xfrm>
            <a:off x="1143887" y="5268335"/>
            <a:ext cx="7764555" cy="1005215"/>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285750" indent="-285750">
              <a:buFont typeface="Arial" panose="020B0604020202020204" pitchFamily="34" charset="0"/>
              <a:buChar char="•"/>
            </a:pP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3" name="角丸四角形 33">
            <a:extLst>
              <a:ext uri="{FF2B5EF4-FFF2-40B4-BE49-F238E27FC236}">
                <a16:creationId xmlns:a16="http://schemas.microsoft.com/office/drawing/2014/main" id="{D8A91744-0B2D-065A-0F4A-A3A9EA8C6C86}"/>
              </a:ext>
            </a:extLst>
          </p:cNvPr>
          <p:cNvSpPr/>
          <p:nvPr/>
        </p:nvSpPr>
        <p:spPr>
          <a:xfrm>
            <a:off x="314997" y="4776895"/>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3</a:t>
            </a:r>
            <a:endParaRPr lang="en-US" altLang="ja-JP"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67135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2E76A-D0D0-DF48-55C2-BDE127036AA0}"/>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2C167E8-C315-6108-C761-07F88A381791}"/>
              </a:ext>
            </a:extLst>
          </p:cNvPr>
          <p:cNvGraphicFramePr>
            <a:graphicFrameLocks/>
          </p:cNvGraphicFramePr>
          <p:nvPr>
            <p:custDataLst>
              <p:tags r:id="rId1"/>
            </p:custDataLst>
            <p:extLst>
              <p:ext uri="{D42A27DB-BD31-4B8C-83A1-F6EECF244321}">
                <p14:modId xmlns:p14="http://schemas.microsoft.com/office/powerpoint/2010/main" val="8072427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5" name="think-cell data - do not delete" hidden="1">
                        <a:extLst>
                          <a:ext uri="{FF2B5EF4-FFF2-40B4-BE49-F238E27FC236}">
                            <a16:creationId xmlns:a16="http://schemas.microsoft.com/office/drawing/2014/main" id="{42C167E8-C315-6108-C761-07F88A38179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7" name="四角形: 角を丸くする 36">
            <a:extLst>
              <a:ext uri="{FF2B5EF4-FFF2-40B4-BE49-F238E27FC236}">
                <a16:creationId xmlns:a16="http://schemas.microsoft.com/office/drawing/2014/main" id="{ECED3206-1B5E-0D33-414B-FAC0174DA084}"/>
              </a:ext>
            </a:extLst>
          </p:cNvPr>
          <p:cNvSpPr/>
          <p:nvPr/>
        </p:nvSpPr>
        <p:spPr>
          <a:xfrm>
            <a:off x="478060" y="410587"/>
            <a:ext cx="624548" cy="430549"/>
          </a:xfrm>
          <a:prstGeom prst="roundRect">
            <a:avLst/>
          </a:prstGeom>
          <a:solidFill>
            <a:schemeClr val="accent6">
              <a:lumMod val="20000"/>
              <a:lumOff val="80000"/>
            </a:schemeClr>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a:solidFill>
                <a:schemeClr val="tx2">
                  <a:lumMod val="50000"/>
                </a:schemeClr>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BCA68BDE-E766-1DD9-E877-00ED46A1B9AC}"/>
              </a:ext>
            </a:extLst>
          </p:cNvPr>
          <p:cNvSpPr/>
          <p:nvPr/>
        </p:nvSpPr>
        <p:spPr>
          <a:xfrm>
            <a:off x="1102608" y="910710"/>
            <a:ext cx="8665698" cy="1341665"/>
          </a:xfrm>
          <a:prstGeom prst="rect">
            <a:avLst/>
          </a:prstGeom>
          <a:noFill/>
          <a:ln w="19050" cap="flat" cmpd="sng" algn="ctr">
            <a:noFill/>
            <a:prstDash val="solid"/>
            <a:miter lim="800000"/>
          </a:ln>
          <a:effectLst/>
        </p:spPr>
        <p:txBody>
          <a:bodyPr rtlCol="0" anchor="ctr"/>
          <a:lstStyle/>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介護保険福祉用具の安全性については、以下の項目を満たしていることが必要です。</a:t>
            </a:r>
          </a:p>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「利用が危険と考えられる心身の状況が示されていること」</a:t>
            </a:r>
          </a:p>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「使用上のリスクが示されそれに対応していること」</a:t>
            </a:r>
          </a:p>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「安全に使用するための注意事項が示されていること（想定されるリスクに対する注意や勧告を含む）」</a:t>
            </a:r>
          </a:p>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「危険が生じると考えられる仮説に対する対応が示されていること」</a:t>
            </a:r>
          </a:p>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「洗浄・消毒・保守（メンテナンス）方法が記載されていること」</a:t>
            </a:r>
            <a:endParaRPr kumimoji="0" lang="en-US" altLang="ja-JP" sz="900" b="0"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95AEA1C7-FFCF-8332-0EF4-E536821F273F}"/>
              </a:ext>
            </a:extLst>
          </p:cNvPr>
          <p:cNvSpPr/>
          <p:nvPr/>
        </p:nvSpPr>
        <p:spPr>
          <a:xfrm>
            <a:off x="8867163" y="251601"/>
            <a:ext cx="901143" cy="619107"/>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9" name="コネクタ: カギ線 38">
            <a:extLst>
              <a:ext uri="{FF2B5EF4-FFF2-40B4-BE49-F238E27FC236}">
                <a16:creationId xmlns:a16="http://schemas.microsoft.com/office/drawing/2014/main" id="{19031281-A93E-281C-47DC-38E04BF4954F}"/>
              </a:ext>
            </a:extLst>
          </p:cNvPr>
          <p:cNvCxnSpPr>
            <a:cxnSpLocks/>
            <a:stCxn id="37" idx="2"/>
            <a:endCxn id="28" idx="1"/>
          </p:cNvCxnSpPr>
          <p:nvPr/>
        </p:nvCxnSpPr>
        <p:spPr>
          <a:xfrm rot="16200000" flipH="1">
            <a:off x="576268" y="1055202"/>
            <a:ext cx="740407" cy="312274"/>
          </a:xfrm>
          <a:prstGeom prst="bentConnector2">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48" name="正方形/長方形 47">
            <a:extLst>
              <a:ext uri="{FF2B5EF4-FFF2-40B4-BE49-F238E27FC236}">
                <a16:creationId xmlns:a16="http://schemas.microsoft.com/office/drawing/2014/main" id="{48C74FFB-9FC5-12D2-741C-F1905D24C781}"/>
              </a:ext>
            </a:extLst>
          </p:cNvPr>
          <p:cNvSpPr/>
          <p:nvPr/>
        </p:nvSpPr>
        <p:spPr>
          <a:xfrm>
            <a:off x="1102608" y="6026507"/>
            <a:ext cx="8615788" cy="471630"/>
          </a:xfrm>
          <a:prstGeom prst="rect">
            <a:avLst/>
          </a:prstGeom>
          <a:solidFill>
            <a:schemeClr val="bg1"/>
          </a:solidFill>
          <a:ln w="6350" cap="flat" cmpd="sng" algn="ctr">
            <a:noFill/>
            <a:prstDash val="solid"/>
            <a:miter lim="800000"/>
          </a:ln>
          <a:effectLst/>
        </p:spPr>
        <p:txBody>
          <a:bodyPr rtlCol="0" anchor="ctr"/>
          <a:lstStyle/>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日常生活上の支援が必要な要支援者・要介護者、要支援者・要介護者の介護を行う家族等の両方についてそれぞれご記載ください。</a:t>
            </a:r>
            <a:endParaRPr kumimoji="0" lang="en-US" altLang="ja-JP" sz="1200"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6B82132E-9890-95BB-EB55-B922C0666F1C}"/>
              </a:ext>
            </a:extLst>
          </p:cNvPr>
          <p:cNvSpPr/>
          <p:nvPr/>
        </p:nvSpPr>
        <p:spPr>
          <a:xfrm>
            <a:off x="959502" y="2167874"/>
            <a:ext cx="8163470" cy="434588"/>
          </a:xfrm>
          <a:prstGeom prst="rect">
            <a:avLst/>
          </a:prstGeom>
          <a:noFill/>
          <a:ln w="19050" cap="flat" cmpd="sng" algn="ctr">
            <a:noFill/>
            <a:prstDash val="solid"/>
            <a:miter lim="800000"/>
          </a:ln>
          <a:effectLst/>
        </p:spPr>
        <p:txBody>
          <a:bodyPr rtlCol="0" anchor="ctr"/>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用具・機器を利用するに当たり、危険と考えられる心身機能の状況はありますか？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083CA0C4-E593-2659-0F7F-2DCE20268D86}"/>
              </a:ext>
            </a:extLst>
          </p:cNvPr>
          <p:cNvSpPr/>
          <p:nvPr/>
        </p:nvSpPr>
        <p:spPr>
          <a:xfrm>
            <a:off x="225300" y="251601"/>
            <a:ext cx="8641863" cy="619107"/>
          </a:xfrm>
          <a:prstGeom prst="rect">
            <a:avLst/>
          </a:prstGeom>
          <a:solidFill>
            <a:schemeClr val="bg1"/>
          </a:solidFill>
          <a:ln w="6350" cap="flat" cmpd="sng" algn="ctr">
            <a:solidFill>
              <a:srgbClr val="156082">
                <a:shade val="15000"/>
              </a:srgbClr>
            </a:solidFill>
            <a:prstDash val="solid"/>
            <a:miter lim="800000"/>
          </a:ln>
          <a:effectLst/>
        </p:spPr>
        <p:txBody>
          <a:bodyPr rtlCol="0" anchor="t"/>
          <a:lstStyle/>
          <a:p>
            <a:pPr lvl="0" defTabSz="742950">
              <a:defRPr/>
            </a:pPr>
            <a:r>
              <a:rPr kumimoji="0" lang="ja-JP" altLang="en-US" sz="1400" b="1" kern="0">
                <a:solidFill>
                  <a:schemeClr val="tx2"/>
                </a:solidFill>
                <a:latin typeface="Meiryo UI" panose="020B0604030504040204" pitchFamily="50" charset="-128"/>
                <a:ea typeface="Meiryo UI" panose="020B0604030504040204" pitchFamily="50" charset="-128"/>
              </a:rPr>
              <a:t>安全性</a:t>
            </a:r>
            <a:r>
              <a:rPr kumimoji="0" lang="en-US" altLang="ja-JP" sz="1400" b="1" kern="0">
                <a:solidFill>
                  <a:schemeClr val="tx2"/>
                </a:solidFill>
                <a:latin typeface="Meiryo UI" panose="020B0604030504040204" pitchFamily="50" charset="-128"/>
                <a:ea typeface="Meiryo UI" panose="020B0604030504040204" pitchFamily="50" charset="-128"/>
              </a:rPr>
              <a:t>1</a:t>
            </a:r>
            <a:br>
              <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br>
            <a:r>
              <a:rPr kumimoji="0" lang="ja-JP" altLang="en-US" sz="1400" b="1" kern="0">
                <a:solidFill>
                  <a:schemeClr val="tx2"/>
                </a:solidFill>
                <a:latin typeface="Meiryo UI" panose="020B0604030504040204" pitchFamily="50" charset="-128"/>
                <a:ea typeface="Meiryo UI" panose="020B0604030504040204" pitchFamily="50" charset="-128"/>
              </a:rPr>
              <a:t>適応外の使用操作者についての心身の状況への配慮が、適切になされていますか？</a:t>
            </a:r>
            <a:endPar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59" name="直線コネクタ 58">
            <a:extLst>
              <a:ext uri="{FF2B5EF4-FFF2-40B4-BE49-F238E27FC236}">
                <a16:creationId xmlns:a16="http://schemas.microsoft.com/office/drawing/2014/main" id="{A2DF7240-260C-0209-B1A4-50ACD28F4C50}"/>
              </a:ext>
            </a:extLst>
          </p:cNvPr>
          <p:cNvCxnSpPr>
            <a:cxnSpLocks/>
          </p:cNvCxnSpPr>
          <p:nvPr/>
        </p:nvCxnSpPr>
        <p:spPr>
          <a:xfrm>
            <a:off x="330709" y="5916366"/>
            <a:ext cx="924458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sp>
        <p:nvSpPr>
          <p:cNvPr id="9" name="角丸四角形 33">
            <a:extLst>
              <a:ext uri="{FF2B5EF4-FFF2-40B4-BE49-F238E27FC236}">
                <a16:creationId xmlns:a16="http://schemas.microsoft.com/office/drawing/2014/main" id="{2FA38FFB-DB59-3C00-43EA-4CC501ED7DA7}"/>
              </a:ext>
            </a:extLst>
          </p:cNvPr>
          <p:cNvSpPr/>
          <p:nvPr/>
        </p:nvSpPr>
        <p:spPr>
          <a:xfrm>
            <a:off x="249171" y="2239365"/>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9" name="角丸四角形 1">
            <a:extLst>
              <a:ext uri="{FF2B5EF4-FFF2-40B4-BE49-F238E27FC236}">
                <a16:creationId xmlns:a16="http://schemas.microsoft.com/office/drawing/2014/main" id="{2961061D-4E97-A662-304A-2C84287E73F1}"/>
              </a:ext>
            </a:extLst>
          </p:cNvPr>
          <p:cNvSpPr/>
          <p:nvPr/>
        </p:nvSpPr>
        <p:spPr>
          <a:xfrm>
            <a:off x="1109123" y="2551622"/>
            <a:ext cx="1225918" cy="1575431"/>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kumimoji="1" lang="ja-JP" altLang="en-US" sz="1200" b="1">
                <a:latin typeface="Meiryo UI" panose="020B0604030504040204" pitchFamily="50" charset="-128"/>
                <a:ea typeface="Meiryo UI" panose="020B0604030504040204" pitchFamily="50" charset="-128"/>
              </a:rPr>
              <a:t>日常生活上の支援が必要な要支援者・要介護者</a:t>
            </a:r>
          </a:p>
        </p:txBody>
      </p:sp>
      <p:sp>
        <p:nvSpPr>
          <p:cNvPr id="20" name="角丸四角形 1">
            <a:extLst>
              <a:ext uri="{FF2B5EF4-FFF2-40B4-BE49-F238E27FC236}">
                <a16:creationId xmlns:a16="http://schemas.microsoft.com/office/drawing/2014/main" id="{15EAECA7-B349-783A-9449-0BA89437CDC5}"/>
              </a:ext>
            </a:extLst>
          </p:cNvPr>
          <p:cNvSpPr/>
          <p:nvPr/>
        </p:nvSpPr>
        <p:spPr>
          <a:xfrm>
            <a:off x="1109123" y="4211328"/>
            <a:ext cx="1225918" cy="1594520"/>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kumimoji="1" lang="ja-JP" altLang="en-US" sz="1200" b="1">
                <a:latin typeface="Meiryo UI" panose="020B0604030504040204" pitchFamily="50" charset="-128"/>
                <a:ea typeface="Meiryo UI" panose="020B0604030504040204" pitchFamily="50" charset="-128"/>
              </a:rPr>
              <a:t>要支援者・要介護者の介護を行う</a:t>
            </a:r>
            <a:endParaRPr kumimoji="1" lang="en-US" altLang="ja-JP" sz="1200" b="1">
              <a:latin typeface="Meiryo UI" panose="020B0604030504040204" pitchFamily="50" charset="-128"/>
              <a:ea typeface="Meiryo UI" panose="020B0604030504040204" pitchFamily="50" charset="-128"/>
            </a:endParaRPr>
          </a:p>
          <a:p>
            <a:pPr algn="ctr">
              <a:lnSpc>
                <a:spcPts val="2200"/>
              </a:lnSpc>
            </a:pPr>
            <a:r>
              <a:rPr kumimoji="1" lang="ja-JP" altLang="en-US" sz="1200" b="1">
                <a:latin typeface="Meiryo UI" panose="020B0604030504040204" pitchFamily="50" charset="-128"/>
                <a:ea typeface="Meiryo UI" panose="020B0604030504040204" pitchFamily="50" charset="-128"/>
              </a:rPr>
              <a:t>家族等</a:t>
            </a:r>
          </a:p>
        </p:txBody>
      </p:sp>
      <p:sp>
        <p:nvSpPr>
          <p:cNvPr id="7" name="正方形/長方形 6">
            <a:extLst>
              <a:ext uri="{FF2B5EF4-FFF2-40B4-BE49-F238E27FC236}">
                <a16:creationId xmlns:a16="http://schemas.microsoft.com/office/drawing/2014/main" id="{6DAFDCAB-0FD0-E129-45C2-B1927ACFDA69}"/>
              </a:ext>
            </a:extLst>
          </p:cNvPr>
          <p:cNvSpPr/>
          <p:nvPr/>
        </p:nvSpPr>
        <p:spPr>
          <a:xfrm>
            <a:off x="2518962" y="2551625"/>
            <a:ext cx="587653" cy="416860"/>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0000" tIns="36000" rIns="90000" bIns="36000" numCol="1" spcCol="0" rtlCol="0" fromWordArt="0" anchor="ctr" anchorCtr="0" forceAA="0" compatLnSpc="1">
            <a:prstTxWarp prst="textNoShape">
              <a:avLst/>
            </a:prstTxWarp>
            <a:noAutofit/>
          </a:bodyPr>
          <a:lstStyle/>
          <a:p>
            <a:pPr algn="ctr">
              <a:lnSpc>
                <a:spcPct val="150000"/>
              </a:lnSpc>
            </a:pPr>
            <a:r>
              <a:rPr lang="ja-JP" altLang="en-US" sz="1200">
                <a:solidFill>
                  <a:schemeClr val="tx2"/>
                </a:solidFill>
                <a:latin typeface="Meiryo UI" panose="020B0604030504040204" pitchFamily="50" charset="-128"/>
                <a:ea typeface="Meiryo UI" panose="020B0604030504040204" pitchFamily="50" charset="-128"/>
              </a:rPr>
              <a:t>疾患</a:t>
            </a:r>
          </a:p>
        </p:txBody>
      </p:sp>
      <p:sp>
        <p:nvSpPr>
          <p:cNvPr id="3" name="正方形/長方形 2">
            <a:extLst>
              <a:ext uri="{FF2B5EF4-FFF2-40B4-BE49-F238E27FC236}">
                <a16:creationId xmlns:a16="http://schemas.microsoft.com/office/drawing/2014/main" id="{A54D025F-9171-E465-2880-EAD931BA4D8D}"/>
              </a:ext>
            </a:extLst>
          </p:cNvPr>
          <p:cNvSpPr/>
          <p:nvPr/>
        </p:nvSpPr>
        <p:spPr>
          <a:xfrm>
            <a:off x="3106615" y="2968485"/>
            <a:ext cx="5760548" cy="727238"/>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nSpc>
                <a:spcPct val="150000"/>
              </a:lnSpc>
            </a:pPr>
            <a:r>
              <a:rPr lang="ja-JP" altLang="en-US" sz="1200">
                <a:solidFill>
                  <a:schemeClr val="tx2"/>
                </a:solidFill>
                <a:latin typeface="Meiryo UI" panose="020B0604030504040204" pitchFamily="50" charset="-128"/>
                <a:ea typeface="Meiryo UI" panose="020B0604030504040204" pitchFamily="50" charset="-128"/>
              </a:rPr>
              <a:t>□神経筋⾻格と運動に関連する機能　　　□感覚機能（痛みを含む）　　</a:t>
            </a:r>
          </a:p>
          <a:p>
            <a:pPr>
              <a:lnSpc>
                <a:spcPct val="150000"/>
              </a:lnSpc>
            </a:pPr>
            <a:r>
              <a:rPr lang="ja-JP" altLang="en-US" sz="1200">
                <a:solidFill>
                  <a:schemeClr val="tx2"/>
                </a:solidFill>
                <a:latin typeface="Meiryo UI" panose="020B0604030504040204" pitchFamily="50" charset="-128"/>
                <a:ea typeface="Meiryo UI" panose="020B0604030504040204" pitchFamily="50" charset="-128"/>
              </a:rPr>
              <a:t>□皮膚の機能　　□音声・発話の機能　　　□精神機能　　　□その他</a:t>
            </a:r>
          </a:p>
        </p:txBody>
      </p:sp>
      <p:sp>
        <p:nvSpPr>
          <p:cNvPr id="4" name="正方形/長方形 3">
            <a:extLst>
              <a:ext uri="{FF2B5EF4-FFF2-40B4-BE49-F238E27FC236}">
                <a16:creationId xmlns:a16="http://schemas.microsoft.com/office/drawing/2014/main" id="{57C7919C-00B3-8858-F051-34AC1EC5B1CB}"/>
              </a:ext>
            </a:extLst>
          </p:cNvPr>
          <p:cNvSpPr/>
          <p:nvPr/>
        </p:nvSpPr>
        <p:spPr>
          <a:xfrm>
            <a:off x="2518962" y="3692467"/>
            <a:ext cx="1225919" cy="434588"/>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0000" tIns="36000" rIns="90000" bIns="36000" numCol="1" spcCol="0" rtlCol="0" fromWordArt="0" anchor="ctr" anchorCtr="0" forceAA="0" compatLnSpc="1">
            <a:prstTxWarp prst="textNoShape">
              <a:avLst/>
            </a:prstTxWarp>
            <a:noAutofit/>
          </a:bodyPr>
          <a:lstStyle/>
          <a:p>
            <a:r>
              <a:rPr lang="ja-JP" altLang="en-US" sz="1200">
                <a:solidFill>
                  <a:schemeClr val="tx2"/>
                </a:solidFill>
                <a:latin typeface="Meiryo UI" panose="020B0604030504040204" pitchFamily="50" charset="-128"/>
                <a:ea typeface="Meiryo UI" panose="020B0604030504040204" pitchFamily="50" charset="-128"/>
              </a:rPr>
              <a:t>具体的な内容</a:t>
            </a: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E5DAFF47-B53E-CA77-3C8C-FA51132CE868}"/>
              </a:ext>
            </a:extLst>
          </p:cNvPr>
          <p:cNvSpPr/>
          <p:nvPr/>
        </p:nvSpPr>
        <p:spPr>
          <a:xfrm>
            <a:off x="3744881" y="3692466"/>
            <a:ext cx="5122282" cy="434588"/>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5605FDDC-6A83-7FEB-87C7-651A81074667}"/>
              </a:ext>
            </a:extLst>
          </p:cNvPr>
          <p:cNvSpPr/>
          <p:nvPr/>
        </p:nvSpPr>
        <p:spPr>
          <a:xfrm>
            <a:off x="3106615" y="2551622"/>
            <a:ext cx="5760548" cy="416861"/>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grpSp>
        <p:nvGrpSpPr>
          <p:cNvPr id="30" name="グループ化 29">
            <a:extLst>
              <a:ext uri="{FF2B5EF4-FFF2-40B4-BE49-F238E27FC236}">
                <a16:creationId xmlns:a16="http://schemas.microsoft.com/office/drawing/2014/main" id="{F3059127-C3A4-13C3-893B-2A64BEE9278E}"/>
              </a:ext>
            </a:extLst>
          </p:cNvPr>
          <p:cNvGrpSpPr/>
          <p:nvPr/>
        </p:nvGrpSpPr>
        <p:grpSpPr>
          <a:xfrm>
            <a:off x="2518962" y="4211328"/>
            <a:ext cx="6348201" cy="1594519"/>
            <a:chOff x="2518962" y="6498137"/>
            <a:chExt cx="6348201" cy="1144101"/>
          </a:xfrm>
        </p:grpSpPr>
        <p:sp>
          <p:nvSpPr>
            <p:cNvPr id="24" name="正方形/長方形 23">
              <a:extLst>
                <a:ext uri="{FF2B5EF4-FFF2-40B4-BE49-F238E27FC236}">
                  <a16:creationId xmlns:a16="http://schemas.microsoft.com/office/drawing/2014/main" id="{223DA222-4BEE-F9BA-7D31-31EE04B153C0}"/>
                </a:ext>
              </a:extLst>
            </p:cNvPr>
            <p:cNvSpPr/>
            <p:nvPr/>
          </p:nvSpPr>
          <p:spPr>
            <a:xfrm>
              <a:off x="4030133" y="6498137"/>
              <a:ext cx="4837030" cy="1144101"/>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lang="ja-JP" altLang="en-US" sz="1200">
                <a:solidFill>
                  <a:schemeClr val="tx2"/>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6E32CC79-2F32-CF5D-B0DC-D2303F36CD12}"/>
                </a:ext>
              </a:extLst>
            </p:cNvPr>
            <p:cNvSpPr/>
            <p:nvPr/>
          </p:nvSpPr>
          <p:spPr>
            <a:xfrm>
              <a:off x="2518962" y="6498137"/>
              <a:ext cx="1511171" cy="1144101"/>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用具・機器の利用を制限するべき状態など</a:t>
              </a:r>
            </a:p>
          </p:txBody>
        </p:sp>
      </p:grpSp>
      <p:grpSp>
        <p:nvGrpSpPr>
          <p:cNvPr id="2" name="グループ化 1">
            <a:extLst>
              <a:ext uri="{FF2B5EF4-FFF2-40B4-BE49-F238E27FC236}">
                <a16:creationId xmlns:a16="http://schemas.microsoft.com/office/drawing/2014/main" id="{534D7AAE-F472-5218-E50D-DB28D1107F97}"/>
              </a:ext>
            </a:extLst>
          </p:cNvPr>
          <p:cNvGrpSpPr/>
          <p:nvPr/>
        </p:nvGrpSpPr>
        <p:grpSpPr>
          <a:xfrm>
            <a:off x="333505" y="6016865"/>
            <a:ext cx="612966" cy="572784"/>
            <a:chOff x="104030" y="1761629"/>
            <a:chExt cx="715700" cy="606414"/>
          </a:xfrm>
        </p:grpSpPr>
        <p:sp>
          <p:nvSpPr>
            <p:cNvPr id="8" name="サブタイトル 1">
              <a:extLst>
                <a:ext uri="{FF2B5EF4-FFF2-40B4-BE49-F238E27FC236}">
                  <a16:creationId xmlns:a16="http://schemas.microsoft.com/office/drawing/2014/main" id="{B1539742-8099-EA9F-771A-A54F39D6E484}"/>
                </a:ext>
              </a:extLst>
            </p:cNvPr>
            <p:cNvSpPr txBox="1">
              <a:spLocks/>
            </p:cNvSpPr>
            <p:nvPr/>
          </p:nvSpPr>
          <p:spPr>
            <a:xfrm rot="20707811">
              <a:off x="104030" y="1761629"/>
              <a:ext cx="714571" cy="189827"/>
            </a:xfrm>
            <a:prstGeom prst="rect">
              <a:avLst/>
            </a:prstGeom>
          </p:spPr>
          <p:txBody>
            <a:bodyPr vert="horz" lIns="91440" tIns="45720" rIns="91440" bIns="45720" rtlCol="0" anchor="ct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b="1" kern="1200">
                  <a:solidFill>
                    <a:srgbClr val="003366"/>
                  </a:solidFill>
                  <a:latin typeface="メイリオ" panose="020B0604030504040204" pitchFamily="50" charset="-128"/>
                  <a:ea typeface="メイリオ" panose="020B0604030504040204" pitchFamily="50" charset="-128"/>
                  <a:cs typeface="+mn-cs"/>
                </a:defRPr>
              </a:lvl1pPr>
              <a:lvl2pPr marL="287094" indent="0" algn="ctr" defTabSz="685800" rtl="0" eaLnBrk="1" latinLnBrk="0" hangingPunct="1">
                <a:lnSpc>
                  <a:spcPct val="90000"/>
                </a:lnSpc>
                <a:spcBef>
                  <a:spcPts val="375"/>
                </a:spcBef>
                <a:buFont typeface="Arial" panose="020B0604020202020204" pitchFamily="34" charset="0"/>
                <a:buNone/>
                <a:defRPr kumimoji="1" sz="1256" kern="1200">
                  <a:solidFill>
                    <a:schemeClr val="tx1"/>
                  </a:solidFill>
                  <a:latin typeface="+mn-lt"/>
                  <a:ea typeface="+mn-ea"/>
                  <a:cs typeface="+mn-cs"/>
                </a:defRPr>
              </a:lvl2pPr>
              <a:lvl3pPr marL="574187" indent="0" algn="ctr" defTabSz="685800" rtl="0" eaLnBrk="1" latinLnBrk="0" hangingPunct="1">
                <a:lnSpc>
                  <a:spcPct val="90000"/>
                </a:lnSpc>
                <a:spcBef>
                  <a:spcPts val="375"/>
                </a:spcBef>
                <a:buFont typeface="Arial" panose="020B0604020202020204" pitchFamily="34" charset="0"/>
                <a:buNone/>
                <a:defRPr kumimoji="1" sz="1131" kern="1200">
                  <a:solidFill>
                    <a:schemeClr val="tx1"/>
                  </a:solidFill>
                  <a:latin typeface="+mn-lt"/>
                  <a:ea typeface="+mn-ea"/>
                  <a:cs typeface="+mn-cs"/>
                </a:defRPr>
              </a:lvl3pPr>
              <a:lvl4pPr marL="861282"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4pPr>
              <a:lvl5pPr marL="1148375"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5pPr>
              <a:lvl6pPr marL="1435470"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6pPr>
              <a:lvl7pPr marL="1722564"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7pPr>
              <a:lvl8pPr marL="2009657"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8pPr>
              <a:lvl9pPr marL="2296751"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9pPr>
            </a:lstStyle>
            <a:p>
              <a:pPr algn="ctr"/>
              <a:r>
                <a:rPr lang="en-US" altLang="ja-JP" sz="900">
                  <a:latin typeface="Meiryo UI" panose="020B0604030504040204" pitchFamily="50" charset="-128"/>
                  <a:ea typeface="Meiryo UI" panose="020B0604030504040204" pitchFamily="50" charset="-128"/>
                </a:rPr>
                <a:t>POINT</a:t>
              </a:r>
              <a:endParaRPr lang="ja-JP" altLang="en-US" sz="900">
                <a:latin typeface="Meiryo UI" panose="020B0604030504040204" pitchFamily="50" charset="-128"/>
                <a:ea typeface="Meiryo UI" panose="020B0604030504040204" pitchFamily="50" charset="-128"/>
              </a:endParaRPr>
            </a:p>
          </p:txBody>
        </p:sp>
        <p:pic>
          <p:nvPicPr>
            <p:cNvPr id="10" name="図 9">
              <a:extLst>
                <a:ext uri="{FF2B5EF4-FFF2-40B4-BE49-F238E27FC236}">
                  <a16:creationId xmlns:a16="http://schemas.microsoft.com/office/drawing/2014/main" id="{3EF8B7D1-3685-39EB-686F-A2B2A4F7656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485242">
              <a:off x="216974" y="1884780"/>
              <a:ext cx="483263" cy="483263"/>
            </a:xfrm>
            <a:prstGeom prst="rect">
              <a:avLst/>
            </a:prstGeom>
          </p:spPr>
        </p:pic>
        <p:pic>
          <p:nvPicPr>
            <p:cNvPr id="23" name="図 22">
              <a:extLst>
                <a:ext uri="{FF2B5EF4-FFF2-40B4-BE49-F238E27FC236}">
                  <a16:creationId xmlns:a16="http://schemas.microsoft.com/office/drawing/2014/main" id="{4F9F0376-F374-9F2A-1C2D-0538D32916CE}"/>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r="56640" b="56250"/>
            <a:stretch/>
          </p:blipFill>
          <p:spPr>
            <a:xfrm rot="6744307">
              <a:off x="689930" y="1915626"/>
              <a:ext cx="129218" cy="130383"/>
            </a:xfrm>
            <a:prstGeom prst="rect">
              <a:avLst/>
            </a:prstGeom>
          </p:spPr>
        </p:pic>
      </p:grpSp>
      <p:sp>
        <p:nvSpPr>
          <p:cNvPr id="29" name="正方形/長方形 28">
            <a:extLst>
              <a:ext uri="{FF2B5EF4-FFF2-40B4-BE49-F238E27FC236}">
                <a16:creationId xmlns:a16="http://schemas.microsoft.com/office/drawing/2014/main" id="{AC3A0625-2602-F226-20F5-7A9CE448CB17}"/>
              </a:ext>
            </a:extLst>
          </p:cNvPr>
          <p:cNvSpPr/>
          <p:nvPr/>
        </p:nvSpPr>
        <p:spPr>
          <a:xfrm>
            <a:off x="2518962" y="2968483"/>
            <a:ext cx="587653" cy="723982"/>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0000" tIns="36000" rIns="90000" bIns="36000" numCol="1" spcCol="0" rtlCol="0" fromWordArt="0" anchor="ctr" anchorCtr="0" forceAA="0" compatLnSpc="1">
            <a:prstTxWarp prst="textNoShape">
              <a:avLst/>
            </a:prstTxWarp>
            <a:noAutofit/>
          </a:bodyPr>
          <a:lstStyle/>
          <a:p>
            <a:pPr algn="ctr">
              <a:lnSpc>
                <a:spcPct val="150000"/>
              </a:lnSpc>
            </a:pPr>
            <a:r>
              <a:rPr lang="ja-JP" altLang="en-US" sz="1200">
                <a:solidFill>
                  <a:schemeClr val="tx2"/>
                </a:solidFill>
                <a:latin typeface="Meiryo UI" panose="020B0604030504040204" pitchFamily="50" charset="-128"/>
                <a:ea typeface="Meiryo UI" panose="020B0604030504040204" pitchFamily="50" charset="-128"/>
              </a:rPr>
              <a:t>機能障害</a:t>
            </a:r>
          </a:p>
        </p:txBody>
      </p:sp>
    </p:spTree>
    <p:extLst>
      <p:ext uri="{BB962C8B-B14F-4D97-AF65-F5344CB8AC3E}">
        <p14:creationId xmlns:p14="http://schemas.microsoft.com/office/powerpoint/2010/main" val="450922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6A006-75DA-898F-9F3D-8A3757BB01FD}"/>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B5172CF2-9EA9-3E53-3D15-DC46653CD48E}"/>
              </a:ext>
            </a:extLst>
          </p:cNvPr>
          <p:cNvGraphicFramePr>
            <a:graphicFrameLocks/>
          </p:cNvGraphicFramePr>
          <p:nvPr>
            <p:custDataLst>
              <p:tags r:id="rId1"/>
            </p:custDataLst>
            <p:extLst>
              <p:ext uri="{D42A27DB-BD31-4B8C-83A1-F6EECF244321}">
                <p14:modId xmlns:p14="http://schemas.microsoft.com/office/powerpoint/2010/main" val="15165743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5" name="think-cell data - do not delete" hidden="1">
                        <a:extLst>
                          <a:ext uri="{FF2B5EF4-FFF2-40B4-BE49-F238E27FC236}">
                            <a16:creationId xmlns:a16="http://schemas.microsoft.com/office/drawing/2014/main" id="{B5172CF2-9EA9-3E53-3D15-DC46653CD48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8" name="正方形/長方形 27">
            <a:extLst>
              <a:ext uri="{FF2B5EF4-FFF2-40B4-BE49-F238E27FC236}">
                <a16:creationId xmlns:a16="http://schemas.microsoft.com/office/drawing/2014/main" id="{6EB4C1B8-70D2-16EA-5747-9DD601CAB1E2}"/>
              </a:ext>
            </a:extLst>
          </p:cNvPr>
          <p:cNvSpPr/>
          <p:nvPr/>
        </p:nvSpPr>
        <p:spPr>
          <a:xfrm>
            <a:off x="1083631" y="767866"/>
            <a:ext cx="8665698" cy="730026"/>
          </a:xfrm>
          <a:prstGeom prst="rect">
            <a:avLst/>
          </a:prstGeom>
          <a:noFill/>
          <a:ln w="19050" cap="flat" cmpd="sng" algn="ctr">
            <a:noFill/>
            <a:prstDash val="solid"/>
            <a:miter lim="800000"/>
          </a:ln>
          <a:effectLst/>
        </p:spPr>
        <p:txBody>
          <a:bodyPr rtlCol="0" anchor="ctr"/>
          <a:lstStyle/>
          <a:p>
            <a:pPr lvl="0" defTabSz="742950">
              <a:defRPr/>
            </a:pPr>
            <a:r>
              <a:rPr kumimoji="0" lang="ja-JP" altLang="en-US" sz="1100" kern="0" dirty="0">
                <a:solidFill>
                  <a:schemeClr val="tx2"/>
                </a:solidFill>
                <a:latin typeface="Meiryo UI" panose="020B0604030504040204" pitchFamily="50" charset="-128"/>
                <a:ea typeface="Meiryo UI" panose="020B0604030504040204" pitchFamily="50" charset="-128"/>
              </a:rPr>
              <a:t>高齢者特有の行動による事故やヒヤリハットが発生しており、利用方法に起因する事故も多い状況です。これらの事故の中には、死亡事故や重傷病事故等の人の生命・身体に重大な危害が発生する事故も含まれています。また、機器を販売した後に機器が想定外の使われ方をしている事があります。このため、機器のハード面の安全性だけでなく、利用方法や使用環境に起因する事故・ヒヤリハット等についての対策がなされていることが求められます。（</a:t>
            </a:r>
            <a:r>
              <a:rPr kumimoji="0" lang="en-US" altLang="ja-JP" sz="1100" kern="0" dirty="0">
                <a:solidFill>
                  <a:schemeClr val="tx2"/>
                </a:solidFill>
                <a:latin typeface="Meiryo UI" panose="020B0604030504040204" pitchFamily="50" charset="-128"/>
                <a:ea typeface="Meiryo UI" panose="020B0604030504040204" pitchFamily="50" charset="-128"/>
              </a:rPr>
              <a:t>p.51</a:t>
            </a:r>
            <a:r>
              <a:rPr kumimoji="0" lang="ja-JP" altLang="en-US" sz="1100" kern="0" dirty="0">
                <a:solidFill>
                  <a:schemeClr val="tx2"/>
                </a:solidFill>
                <a:latin typeface="Meiryo UI" panose="020B0604030504040204" pitchFamily="50" charset="-128"/>
                <a:ea typeface="Meiryo UI" panose="020B0604030504040204" pitchFamily="50" charset="-128"/>
              </a:rPr>
              <a:t>「</a:t>
            </a:r>
            <a:r>
              <a:rPr kumimoji="0" lang="en-US" altLang="ja-JP" sz="1100" kern="0" dirty="0">
                <a:solidFill>
                  <a:schemeClr val="tx2"/>
                </a:solidFill>
                <a:latin typeface="Meiryo UI" panose="020B0604030504040204" pitchFamily="50" charset="-128"/>
                <a:ea typeface="Meiryo UI" panose="020B0604030504040204" pitchFamily="50" charset="-128"/>
              </a:rPr>
              <a:t>4</a:t>
            </a:r>
            <a:r>
              <a:rPr kumimoji="0" lang="ja-JP" altLang="en-US" sz="1100" kern="0" dirty="0">
                <a:solidFill>
                  <a:schemeClr val="tx2"/>
                </a:solidFill>
                <a:latin typeface="Meiryo UI" panose="020B0604030504040204" pitchFamily="50" charset="-128"/>
                <a:ea typeface="Meiryo UI" panose="020B0604030504040204" pitchFamily="50" charset="-128"/>
              </a:rPr>
              <a:t>章（</a:t>
            </a:r>
            <a:r>
              <a:rPr kumimoji="0" lang="en-US" altLang="ja-JP" sz="1100" kern="0" dirty="0">
                <a:solidFill>
                  <a:schemeClr val="tx2"/>
                </a:solidFill>
                <a:latin typeface="Meiryo UI" panose="020B0604030504040204" pitchFamily="50" charset="-128"/>
                <a:ea typeface="Meiryo UI" panose="020B0604030504040204" pitchFamily="50" charset="-128"/>
              </a:rPr>
              <a:t>3</a:t>
            </a:r>
            <a:r>
              <a:rPr kumimoji="0" lang="ja-JP" altLang="en-US" sz="1100" kern="0" dirty="0">
                <a:solidFill>
                  <a:schemeClr val="tx2"/>
                </a:solidFill>
                <a:latin typeface="Meiryo UI" panose="020B0604030504040204" pitchFamily="50" charset="-128"/>
                <a:ea typeface="Meiryo UI" panose="020B0604030504040204" pitchFamily="50" charset="-128"/>
              </a:rPr>
              <a:t>）安全性の視点」参照）</a:t>
            </a:r>
            <a:endParaRPr kumimoji="0" lang="en-US" altLang="ja-JP" sz="800" b="0"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7A82E9D3-ADAD-6C90-CECC-7B94A83D3907}"/>
              </a:ext>
            </a:extLst>
          </p:cNvPr>
          <p:cNvSpPr/>
          <p:nvPr/>
        </p:nvSpPr>
        <p:spPr>
          <a:xfrm>
            <a:off x="8867163" y="113815"/>
            <a:ext cx="901143" cy="619107"/>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9" name="コネクタ: カギ線 38">
            <a:extLst>
              <a:ext uri="{FF2B5EF4-FFF2-40B4-BE49-F238E27FC236}">
                <a16:creationId xmlns:a16="http://schemas.microsoft.com/office/drawing/2014/main" id="{CF03DC64-5DC9-B030-E5EB-A7CB56970288}"/>
              </a:ext>
            </a:extLst>
          </p:cNvPr>
          <p:cNvCxnSpPr>
            <a:cxnSpLocks/>
            <a:endCxn id="28" idx="1"/>
          </p:cNvCxnSpPr>
          <p:nvPr/>
        </p:nvCxnSpPr>
        <p:spPr>
          <a:xfrm rot="16200000" flipH="1">
            <a:off x="712879" y="762127"/>
            <a:ext cx="387718" cy="353786"/>
          </a:xfrm>
          <a:prstGeom prst="bentConnector2">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50" name="正方形/長方形 49">
            <a:extLst>
              <a:ext uri="{FF2B5EF4-FFF2-40B4-BE49-F238E27FC236}">
                <a16:creationId xmlns:a16="http://schemas.microsoft.com/office/drawing/2014/main" id="{8668EE06-ECA8-79E9-C022-3ECD1B21D911}"/>
              </a:ext>
            </a:extLst>
          </p:cNvPr>
          <p:cNvSpPr/>
          <p:nvPr/>
        </p:nvSpPr>
        <p:spPr>
          <a:xfrm>
            <a:off x="946471" y="1352998"/>
            <a:ext cx="8163470" cy="434588"/>
          </a:xfrm>
          <a:prstGeom prst="rect">
            <a:avLst/>
          </a:prstGeom>
          <a:noFill/>
          <a:ln w="19050" cap="flat" cmpd="sng" algn="ctr">
            <a:noFill/>
            <a:prstDash val="solid"/>
            <a:miter lim="800000"/>
          </a:ln>
          <a:effectLst/>
        </p:spPr>
        <p:txBody>
          <a:bodyPr rtlCol="0" anchor="ctr"/>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危険が生じると考えられるリスクを記載してください。</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F113604C-524E-9F94-681C-239DCE3BAC9F}"/>
              </a:ext>
            </a:extLst>
          </p:cNvPr>
          <p:cNvSpPr/>
          <p:nvPr/>
        </p:nvSpPr>
        <p:spPr>
          <a:xfrm>
            <a:off x="225300" y="113815"/>
            <a:ext cx="8641863" cy="619107"/>
          </a:xfrm>
          <a:prstGeom prst="rect">
            <a:avLst/>
          </a:prstGeom>
          <a:solidFill>
            <a:schemeClr val="bg1"/>
          </a:solidFill>
          <a:ln w="6350" cap="flat" cmpd="sng" algn="ctr">
            <a:solidFill>
              <a:srgbClr val="156082">
                <a:shade val="15000"/>
              </a:srgbClr>
            </a:solidFill>
            <a:prstDash val="solid"/>
            <a:miter lim="800000"/>
          </a:ln>
          <a:effectLst/>
        </p:spPr>
        <p:txBody>
          <a:bodyPr rtlCol="0" anchor="t"/>
          <a:lstStyle/>
          <a:p>
            <a:pPr lvl="0" defTabSz="742950">
              <a:defRPr/>
            </a:pPr>
            <a:r>
              <a:rPr kumimoji="0" lang="ja-JP" altLang="en-US" sz="1400" b="1" kern="0">
                <a:solidFill>
                  <a:schemeClr val="tx2"/>
                </a:solidFill>
                <a:latin typeface="Meiryo UI" panose="020B0604030504040204" pitchFamily="50" charset="-128"/>
                <a:ea typeface="Meiryo UI" panose="020B0604030504040204" pitchFamily="50" charset="-128"/>
              </a:rPr>
              <a:t>安全性</a:t>
            </a:r>
            <a:r>
              <a:rPr kumimoji="0" lang="en-US" altLang="ja-JP" sz="1400" b="1" kern="0">
                <a:solidFill>
                  <a:schemeClr val="tx2"/>
                </a:solidFill>
                <a:latin typeface="Meiryo UI" panose="020B0604030504040204" pitchFamily="50" charset="-128"/>
                <a:ea typeface="Meiryo UI" panose="020B0604030504040204" pitchFamily="50" charset="-128"/>
              </a:rPr>
              <a:t>2</a:t>
            </a:r>
            <a:br>
              <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br>
            <a:r>
              <a:rPr kumimoji="0" lang="ja-JP" altLang="en-US" sz="1400" b="1" kern="0">
                <a:solidFill>
                  <a:schemeClr val="tx2"/>
                </a:solidFill>
                <a:latin typeface="Meiryo UI" panose="020B0604030504040204" pitchFamily="50" charset="-128"/>
                <a:ea typeface="Meiryo UI" panose="020B0604030504040204" pitchFamily="50" charset="-128"/>
              </a:rPr>
              <a:t>使用上のリスクとその対策が適切になされていますか？</a:t>
            </a:r>
            <a:endPar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6099FBDC-8A10-6193-8B85-4F3AA10AD1CF}"/>
              </a:ext>
            </a:extLst>
          </p:cNvPr>
          <p:cNvSpPr/>
          <p:nvPr/>
        </p:nvSpPr>
        <p:spPr>
          <a:xfrm>
            <a:off x="2627731" y="1749593"/>
            <a:ext cx="6235344" cy="380817"/>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91F79443-9C1A-0628-F8B7-3F4B56C4D5D9}"/>
              </a:ext>
            </a:extLst>
          </p:cNvPr>
          <p:cNvSpPr/>
          <p:nvPr/>
        </p:nvSpPr>
        <p:spPr>
          <a:xfrm>
            <a:off x="2627731" y="2187328"/>
            <a:ext cx="6235344" cy="384382"/>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9" name="角丸四角形 33">
            <a:extLst>
              <a:ext uri="{FF2B5EF4-FFF2-40B4-BE49-F238E27FC236}">
                <a16:creationId xmlns:a16="http://schemas.microsoft.com/office/drawing/2014/main" id="{607CA1B3-841B-7BE6-5C2B-222453DE18AB}"/>
              </a:ext>
            </a:extLst>
          </p:cNvPr>
          <p:cNvSpPr/>
          <p:nvPr/>
        </p:nvSpPr>
        <p:spPr>
          <a:xfrm>
            <a:off x="162952" y="1422317"/>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9" name="角丸四角形 1">
            <a:extLst>
              <a:ext uri="{FF2B5EF4-FFF2-40B4-BE49-F238E27FC236}">
                <a16:creationId xmlns:a16="http://schemas.microsoft.com/office/drawing/2014/main" id="{F17AE279-30F5-8C21-C73E-B1315133458C}"/>
              </a:ext>
            </a:extLst>
          </p:cNvPr>
          <p:cNvSpPr/>
          <p:nvPr/>
        </p:nvSpPr>
        <p:spPr>
          <a:xfrm>
            <a:off x="936964" y="1746544"/>
            <a:ext cx="1612085" cy="381856"/>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latin typeface="Meiryo UI" panose="020B0604030504040204" pitchFamily="50" charset="-128"/>
                <a:ea typeface="Meiryo UI" panose="020B0604030504040204" pitchFamily="50" charset="-128"/>
              </a:rPr>
              <a:t>日常生活上の支援が必要な要支援者・要介護者</a:t>
            </a:r>
          </a:p>
        </p:txBody>
      </p:sp>
      <p:sp>
        <p:nvSpPr>
          <p:cNvPr id="20" name="角丸四角形 1">
            <a:extLst>
              <a:ext uri="{FF2B5EF4-FFF2-40B4-BE49-F238E27FC236}">
                <a16:creationId xmlns:a16="http://schemas.microsoft.com/office/drawing/2014/main" id="{FB4F10E5-4F73-53C3-844B-CC96778BA416}"/>
              </a:ext>
            </a:extLst>
          </p:cNvPr>
          <p:cNvSpPr/>
          <p:nvPr/>
        </p:nvSpPr>
        <p:spPr>
          <a:xfrm>
            <a:off x="931543" y="2188372"/>
            <a:ext cx="1622927" cy="381856"/>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latin typeface="Meiryo UI" panose="020B0604030504040204" pitchFamily="50" charset="-128"/>
                <a:ea typeface="Meiryo UI" panose="020B0604030504040204" pitchFamily="50" charset="-128"/>
              </a:rPr>
              <a:t>要支援者・要介護者の</a:t>
            </a:r>
            <a:endParaRPr kumimoji="1" lang="en-US" altLang="ja-JP" sz="1050" b="1">
              <a:latin typeface="Meiryo UI" panose="020B0604030504040204" pitchFamily="50" charset="-128"/>
              <a:ea typeface="Meiryo UI" panose="020B0604030504040204" pitchFamily="50" charset="-128"/>
            </a:endParaRPr>
          </a:p>
          <a:p>
            <a:pPr algn="ctr"/>
            <a:r>
              <a:rPr kumimoji="1" lang="ja-JP" altLang="en-US" sz="1050" b="1">
                <a:latin typeface="Meiryo UI" panose="020B0604030504040204" pitchFamily="50" charset="-128"/>
                <a:ea typeface="Meiryo UI" panose="020B0604030504040204" pitchFamily="50" charset="-128"/>
              </a:rPr>
              <a:t>介護を行う家族等　</a:t>
            </a:r>
          </a:p>
        </p:txBody>
      </p:sp>
      <p:sp>
        <p:nvSpPr>
          <p:cNvPr id="4" name="角丸四角形 33">
            <a:extLst>
              <a:ext uri="{FF2B5EF4-FFF2-40B4-BE49-F238E27FC236}">
                <a16:creationId xmlns:a16="http://schemas.microsoft.com/office/drawing/2014/main" id="{F7CADBD4-9359-7B3F-C147-2D10A9634701}"/>
              </a:ext>
            </a:extLst>
          </p:cNvPr>
          <p:cNvSpPr/>
          <p:nvPr/>
        </p:nvSpPr>
        <p:spPr>
          <a:xfrm>
            <a:off x="162952" y="2644151"/>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2</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6" name="角丸四角形 33">
            <a:extLst>
              <a:ext uri="{FF2B5EF4-FFF2-40B4-BE49-F238E27FC236}">
                <a16:creationId xmlns:a16="http://schemas.microsoft.com/office/drawing/2014/main" id="{43F7E14B-ED4F-B139-F7E4-2267D71731CF}"/>
              </a:ext>
            </a:extLst>
          </p:cNvPr>
          <p:cNvSpPr/>
          <p:nvPr/>
        </p:nvSpPr>
        <p:spPr>
          <a:xfrm>
            <a:off x="162952" y="3853459"/>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3</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0" name="角丸四角形 33">
            <a:extLst>
              <a:ext uri="{FF2B5EF4-FFF2-40B4-BE49-F238E27FC236}">
                <a16:creationId xmlns:a16="http://schemas.microsoft.com/office/drawing/2014/main" id="{B653F6A9-E7EE-18F5-9E8A-C2D9E6BDED62}"/>
              </a:ext>
            </a:extLst>
          </p:cNvPr>
          <p:cNvSpPr/>
          <p:nvPr/>
        </p:nvSpPr>
        <p:spPr>
          <a:xfrm>
            <a:off x="162952" y="4661553"/>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4</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1" name="角丸四角形 33">
            <a:extLst>
              <a:ext uri="{FF2B5EF4-FFF2-40B4-BE49-F238E27FC236}">
                <a16:creationId xmlns:a16="http://schemas.microsoft.com/office/drawing/2014/main" id="{F2B8CEF5-B8D4-F247-2DF8-37FE813477BE}"/>
              </a:ext>
            </a:extLst>
          </p:cNvPr>
          <p:cNvSpPr/>
          <p:nvPr/>
        </p:nvSpPr>
        <p:spPr>
          <a:xfrm>
            <a:off x="162952" y="5544746"/>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5</a:t>
            </a:r>
          </a:p>
        </p:txBody>
      </p:sp>
      <p:sp>
        <p:nvSpPr>
          <p:cNvPr id="13" name="テキスト ボックス 12">
            <a:extLst>
              <a:ext uri="{FF2B5EF4-FFF2-40B4-BE49-F238E27FC236}">
                <a16:creationId xmlns:a16="http://schemas.microsoft.com/office/drawing/2014/main" id="{9E35F8E6-209E-6042-E7E3-812077CDB697}"/>
              </a:ext>
            </a:extLst>
          </p:cNvPr>
          <p:cNvSpPr txBox="1"/>
          <p:nvPr/>
        </p:nvSpPr>
        <p:spPr>
          <a:xfrm>
            <a:off x="910579" y="2534397"/>
            <a:ext cx="7390356" cy="518456"/>
          </a:xfrm>
          <a:prstGeom prst="rect">
            <a:avLst/>
          </a:prstGeom>
          <a:noFill/>
        </p:spPr>
        <p:txBody>
          <a:bodyPr wrap="square" lIns="0" rIns="0" rtlCol="0" anchor="ctr">
            <a:noAutofit/>
          </a:bodyPr>
          <a:lstStyle/>
          <a:p>
            <a:pPr defTabSz="288000"/>
            <a:r>
              <a:rPr lang="ja-JP" altLang="en-US" sz="1400" b="1">
                <a:solidFill>
                  <a:schemeClr val="tx2"/>
                </a:solidFill>
                <a:latin typeface="Meiryo UI" panose="020B0604030504040204" pitchFamily="50" charset="-128"/>
                <a:ea typeface="Meiryo UI" panose="020B0604030504040204" pitchFamily="50" charset="-128"/>
              </a:rPr>
              <a:t>　ヒヤリハット事例が確認されている場合は、その事例について簡潔に記載してください。</a:t>
            </a:r>
            <a:endParaRPr kumimoji="1" lang="ja-JP" altLang="en-US" sz="1400" b="1">
              <a:solidFill>
                <a:schemeClr val="tx2"/>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CCBA8993-33DF-C998-4706-D6FEDDC3A9DB}"/>
              </a:ext>
            </a:extLst>
          </p:cNvPr>
          <p:cNvSpPr/>
          <p:nvPr/>
        </p:nvSpPr>
        <p:spPr>
          <a:xfrm>
            <a:off x="935630" y="3831973"/>
            <a:ext cx="8665698" cy="358854"/>
          </a:xfrm>
          <a:prstGeom prst="rect">
            <a:avLst/>
          </a:prstGeom>
          <a:noFill/>
          <a:ln w="19050" cap="flat" cmpd="sng" algn="ctr">
            <a:noFill/>
            <a:prstDash val="solid"/>
            <a:miter lim="800000"/>
          </a:ln>
          <a:effectLst/>
        </p:spPr>
        <p:txBody>
          <a:bodyPr rtlCol="0" anchor="ctr"/>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使用中の不具合、故障、事故等のリスクへの対応方法（リスク低減措置）について簡潔に記載してください。</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44FFAE45-C424-9420-F75A-88C56102DBAE}"/>
              </a:ext>
            </a:extLst>
          </p:cNvPr>
          <p:cNvSpPr/>
          <p:nvPr/>
        </p:nvSpPr>
        <p:spPr>
          <a:xfrm>
            <a:off x="935629" y="4638228"/>
            <a:ext cx="8323632" cy="434588"/>
          </a:xfrm>
          <a:prstGeom prst="rect">
            <a:avLst/>
          </a:prstGeom>
          <a:noFill/>
          <a:ln w="19050" cap="flat" cmpd="sng" algn="ctr">
            <a:noFill/>
            <a:prstDash val="solid"/>
            <a:miter lim="800000"/>
          </a:ln>
          <a:effectLst/>
        </p:spPr>
        <p:txBody>
          <a:bodyPr rtlCol="0" anchor="ctr"/>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事故やヒヤリハット事例が起きた場合の情報収集体制について教えてください。</a:t>
            </a:r>
            <a:endParaRPr lang="en-US" altLang="ja-JP" sz="1400" b="1">
              <a:solidFill>
                <a:schemeClr val="tx2"/>
              </a:solidFill>
              <a:latin typeface="Meiryo UI" panose="020B0604030504040204" pitchFamily="50" charset="-128"/>
              <a:ea typeface="Meiryo UI" panose="020B0604030504040204" pitchFamily="50" charset="-128"/>
            </a:endParaRPr>
          </a:p>
          <a:p>
            <a:pPr lvl="0" defTabSz="742950">
              <a:defRPr/>
            </a:pPr>
            <a:r>
              <a:rPr lang="ja-JP" altLang="en-US" sz="1400" b="1">
                <a:solidFill>
                  <a:schemeClr val="tx2"/>
                </a:solidFill>
                <a:latin typeface="Meiryo UI" panose="020B0604030504040204" pitchFamily="50" charset="-128"/>
                <a:ea typeface="Meiryo UI" panose="020B0604030504040204" pitchFamily="50" charset="-128"/>
              </a:rPr>
              <a:t>（例：自社コールセンター、営業担当者、販売事業者等）</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02343855-5117-85BF-5009-F29DD44432A5}"/>
              </a:ext>
            </a:extLst>
          </p:cNvPr>
          <p:cNvSpPr/>
          <p:nvPr/>
        </p:nvSpPr>
        <p:spPr>
          <a:xfrm>
            <a:off x="935628" y="5464400"/>
            <a:ext cx="8832677" cy="434588"/>
          </a:xfrm>
          <a:prstGeom prst="rect">
            <a:avLst/>
          </a:prstGeom>
          <a:noFill/>
          <a:ln w="19050" cap="flat" cmpd="sng" algn="ctr">
            <a:noFill/>
            <a:prstDash val="solid"/>
            <a:miter lim="800000"/>
          </a:ln>
          <a:effectLst/>
        </p:spPr>
        <p:txBody>
          <a:bodyPr rtlCol="0" anchor="ctr"/>
          <a:lstStyle/>
          <a:p>
            <a:pPr lvl="0" defTabSz="742950">
              <a:tabLst>
                <a:tab pos="2781300" algn="l"/>
              </a:tabLst>
              <a:defRPr/>
            </a:pPr>
            <a:r>
              <a:rPr lang="ja-JP" altLang="en-US" sz="1400" b="1">
                <a:solidFill>
                  <a:schemeClr val="tx2"/>
                </a:solidFill>
                <a:latin typeface="Meiryo UI" panose="020B0604030504040204" pitchFamily="50" charset="-128"/>
                <a:ea typeface="Meiryo UI" panose="020B0604030504040204" pitchFamily="50" charset="-128"/>
              </a:rPr>
              <a:t>製品安全・使用上の注意や警告などについて、取扱説明書に記載されている内容を記載してください。</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C6564AA3-FF84-F017-5B98-EFB51B39E743}"/>
              </a:ext>
            </a:extLst>
          </p:cNvPr>
          <p:cNvSpPr/>
          <p:nvPr/>
        </p:nvSpPr>
        <p:spPr>
          <a:xfrm>
            <a:off x="2627731" y="2952409"/>
            <a:ext cx="6235344" cy="394382"/>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98319839-7C49-777B-80FD-EAAF526CCA77}"/>
              </a:ext>
            </a:extLst>
          </p:cNvPr>
          <p:cNvSpPr/>
          <p:nvPr/>
        </p:nvSpPr>
        <p:spPr>
          <a:xfrm>
            <a:off x="2627731" y="3405282"/>
            <a:ext cx="6235344" cy="394382"/>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728FA072-7CF8-D5F9-7F8E-C1F499231A0C}"/>
              </a:ext>
            </a:extLst>
          </p:cNvPr>
          <p:cNvSpPr/>
          <p:nvPr/>
        </p:nvSpPr>
        <p:spPr>
          <a:xfrm>
            <a:off x="959501" y="4182151"/>
            <a:ext cx="7907659" cy="413807"/>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07358A37-63A1-C2F9-BBCE-76403B4A2B1B}"/>
              </a:ext>
            </a:extLst>
          </p:cNvPr>
          <p:cNvSpPr/>
          <p:nvPr/>
        </p:nvSpPr>
        <p:spPr>
          <a:xfrm>
            <a:off x="959501" y="5072816"/>
            <a:ext cx="7907658" cy="413807"/>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30" name="角丸四角形 1">
            <a:extLst>
              <a:ext uri="{FF2B5EF4-FFF2-40B4-BE49-F238E27FC236}">
                <a16:creationId xmlns:a16="http://schemas.microsoft.com/office/drawing/2014/main" id="{109D09A7-9A4A-1E50-E2FB-0E2B94BBE124}"/>
              </a:ext>
            </a:extLst>
          </p:cNvPr>
          <p:cNvSpPr/>
          <p:nvPr/>
        </p:nvSpPr>
        <p:spPr>
          <a:xfrm>
            <a:off x="936964" y="2963454"/>
            <a:ext cx="1612085" cy="381856"/>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latin typeface="Meiryo UI" panose="020B0604030504040204" pitchFamily="50" charset="-128"/>
                <a:ea typeface="Meiryo UI" panose="020B0604030504040204" pitchFamily="50" charset="-128"/>
              </a:rPr>
              <a:t>日常生活上の支援が必要な要支援者・要介護者</a:t>
            </a:r>
          </a:p>
        </p:txBody>
      </p:sp>
      <p:sp>
        <p:nvSpPr>
          <p:cNvPr id="31" name="角丸四角形 1">
            <a:extLst>
              <a:ext uri="{FF2B5EF4-FFF2-40B4-BE49-F238E27FC236}">
                <a16:creationId xmlns:a16="http://schemas.microsoft.com/office/drawing/2014/main" id="{46BB2548-0434-4FCB-AB79-7551364778F8}"/>
              </a:ext>
            </a:extLst>
          </p:cNvPr>
          <p:cNvSpPr/>
          <p:nvPr/>
        </p:nvSpPr>
        <p:spPr>
          <a:xfrm>
            <a:off x="943480" y="3405282"/>
            <a:ext cx="1599053" cy="381856"/>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latin typeface="Meiryo UI" panose="020B0604030504040204" pitchFamily="50" charset="-128"/>
                <a:ea typeface="Meiryo UI" panose="020B0604030504040204" pitchFamily="50" charset="-128"/>
              </a:rPr>
              <a:t>要支援者・要介護者の介護を行う家族等　</a:t>
            </a:r>
          </a:p>
        </p:txBody>
      </p:sp>
      <p:sp>
        <p:nvSpPr>
          <p:cNvPr id="32" name="正方形/長方形 31">
            <a:extLst>
              <a:ext uri="{FF2B5EF4-FFF2-40B4-BE49-F238E27FC236}">
                <a16:creationId xmlns:a16="http://schemas.microsoft.com/office/drawing/2014/main" id="{2AD40FE8-2FCC-39A5-3DB8-B84A4EE6173B}"/>
              </a:ext>
            </a:extLst>
          </p:cNvPr>
          <p:cNvSpPr/>
          <p:nvPr/>
        </p:nvSpPr>
        <p:spPr>
          <a:xfrm>
            <a:off x="2623646" y="5884398"/>
            <a:ext cx="6243515" cy="394382"/>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8BD4AEA1-BD7A-CB45-CF07-D2290E928617}"/>
              </a:ext>
            </a:extLst>
          </p:cNvPr>
          <p:cNvSpPr/>
          <p:nvPr/>
        </p:nvSpPr>
        <p:spPr>
          <a:xfrm>
            <a:off x="2623646" y="6337271"/>
            <a:ext cx="6243515" cy="394382"/>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34" name="角丸四角形 1">
            <a:extLst>
              <a:ext uri="{FF2B5EF4-FFF2-40B4-BE49-F238E27FC236}">
                <a16:creationId xmlns:a16="http://schemas.microsoft.com/office/drawing/2014/main" id="{6A1C0156-1D11-25D2-F0A4-29CCE75BAD38}"/>
              </a:ext>
            </a:extLst>
          </p:cNvPr>
          <p:cNvSpPr/>
          <p:nvPr/>
        </p:nvSpPr>
        <p:spPr>
          <a:xfrm>
            <a:off x="936964" y="5895443"/>
            <a:ext cx="1612085" cy="381856"/>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latin typeface="Meiryo UI" panose="020B0604030504040204" pitchFamily="50" charset="-128"/>
                <a:ea typeface="Meiryo UI" panose="020B0604030504040204" pitchFamily="50" charset="-128"/>
              </a:rPr>
              <a:t>日常生活上の支援が必要な要支援者・要介護者</a:t>
            </a:r>
          </a:p>
        </p:txBody>
      </p:sp>
      <p:sp>
        <p:nvSpPr>
          <p:cNvPr id="35" name="角丸四角形 1">
            <a:extLst>
              <a:ext uri="{FF2B5EF4-FFF2-40B4-BE49-F238E27FC236}">
                <a16:creationId xmlns:a16="http://schemas.microsoft.com/office/drawing/2014/main" id="{1DE5F5A3-B2B4-B9C4-5782-4FC6DFFC1573}"/>
              </a:ext>
            </a:extLst>
          </p:cNvPr>
          <p:cNvSpPr/>
          <p:nvPr/>
        </p:nvSpPr>
        <p:spPr>
          <a:xfrm>
            <a:off x="931544" y="6337271"/>
            <a:ext cx="1622925" cy="381856"/>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latin typeface="Meiryo UI" panose="020B0604030504040204" pitchFamily="50" charset="-128"/>
                <a:ea typeface="Meiryo UI" panose="020B0604030504040204" pitchFamily="50" charset="-128"/>
              </a:rPr>
              <a:t>要支援者・要介護者の</a:t>
            </a:r>
            <a:endParaRPr kumimoji="1" lang="en-US" altLang="ja-JP" sz="1050" b="1">
              <a:latin typeface="Meiryo UI" panose="020B0604030504040204" pitchFamily="50" charset="-128"/>
              <a:ea typeface="Meiryo UI" panose="020B0604030504040204" pitchFamily="50" charset="-128"/>
            </a:endParaRPr>
          </a:p>
          <a:p>
            <a:pPr algn="ctr"/>
            <a:r>
              <a:rPr kumimoji="1" lang="ja-JP" altLang="en-US" sz="1050" b="1">
                <a:latin typeface="Meiryo UI" panose="020B0604030504040204" pitchFamily="50" charset="-128"/>
                <a:ea typeface="Meiryo UI" panose="020B0604030504040204" pitchFamily="50" charset="-128"/>
              </a:rPr>
              <a:t>介護を行う家族等　</a:t>
            </a:r>
          </a:p>
        </p:txBody>
      </p:sp>
    </p:spTree>
    <p:extLst>
      <p:ext uri="{BB962C8B-B14F-4D97-AF65-F5344CB8AC3E}">
        <p14:creationId xmlns:p14="http://schemas.microsoft.com/office/powerpoint/2010/main" val="3666387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E7793-16B3-8891-3B7C-69008D362B7B}"/>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4E45AC0-9E20-ADC9-C7B0-83119C4062BC}"/>
              </a:ext>
            </a:extLst>
          </p:cNvPr>
          <p:cNvGraphicFramePr>
            <a:graphicFrameLocks/>
          </p:cNvGraphicFramePr>
          <p:nvPr>
            <p:custDataLst>
              <p:tags r:id="rId1"/>
            </p:custDataLst>
            <p:extLst>
              <p:ext uri="{D42A27DB-BD31-4B8C-83A1-F6EECF244321}">
                <p14:modId xmlns:p14="http://schemas.microsoft.com/office/powerpoint/2010/main" val="8967332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5" name="think-cell data - do not delete" hidden="1">
                        <a:extLst>
                          <a:ext uri="{FF2B5EF4-FFF2-40B4-BE49-F238E27FC236}">
                            <a16:creationId xmlns:a16="http://schemas.microsoft.com/office/drawing/2014/main" id="{E4E45AC0-9E20-ADC9-C7B0-83119C4062B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7" name="四角形: 角を丸くする 36">
            <a:extLst>
              <a:ext uri="{FF2B5EF4-FFF2-40B4-BE49-F238E27FC236}">
                <a16:creationId xmlns:a16="http://schemas.microsoft.com/office/drawing/2014/main" id="{3A98E1E3-A038-D5CE-BC67-1ACC612C745A}"/>
              </a:ext>
            </a:extLst>
          </p:cNvPr>
          <p:cNvSpPr/>
          <p:nvPr/>
        </p:nvSpPr>
        <p:spPr>
          <a:xfrm>
            <a:off x="478060" y="410587"/>
            <a:ext cx="624548" cy="430549"/>
          </a:xfrm>
          <a:prstGeom prst="roundRect">
            <a:avLst/>
          </a:prstGeom>
          <a:solidFill>
            <a:schemeClr val="accent6">
              <a:lumMod val="20000"/>
              <a:lumOff val="80000"/>
            </a:schemeClr>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a:solidFill>
                <a:schemeClr val="tx2">
                  <a:lumMod val="50000"/>
                </a:schemeClr>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92C4864F-8202-B6BB-46AD-7E4EC29A4A6D}"/>
              </a:ext>
            </a:extLst>
          </p:cNvPr>
          <p:cNvSpPr/>
          <p:nvPr/>
        </p:nvSpPr>
        <p:spPr>
          <a:xfrm>
            <a:off x="1102608" y="797977"/>
            <a:ext cx="8665698" cy="730026"/>
          </a:xfrm>
          <a:prstGeom prst="rect">
            <a:avLst/>
          </a:prstGeom>
          <a:noFill/>
          <a:ln w="19050" cap="flat" cmpd="sng" algn="ctr">
            <a:noFill/>
            <a:prstDash val="solid"/>
            <a:miter lim="800000"/>
          </a:ln>
          <a:effectLst/>
        </p:spPr>
        <p:txBody>
          <a:bodyPr rtlCol="0" anchor="ctr"/>
          <a:lstStyle/>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日常的なメンテナンス、定期的な点検・モニタリング、利用終了後のメンテナンスの方法が明確にされており、適切に行われていることが重要となります。</a:t>
            </a:r>
            <a:endParaRPr kumimoji="0" lang="en-US" altLang="ja-JP" sz="9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710996D3-04CF-11AF-36DD-029D5F250E97}"/>
              </a:ext>
            </a:extLst>
          </p:cNvPr>
          <p:cNvSpPr/>
          <p:nvPr/>
        </p:nvSpPr>
        <p:spPr>
          <a:xfrm>
            <a:off x="8867163" y="251601"/>
            <a:ext cx="901143" cy="619107"/>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9" name="コネクタ: カギ線 38">
            <a:extLst>
              <a:ext uri="{FF2B5EF4-FFF2-40B4-BE49-F238E27FC236}">
                <a16:creationId xmlns:a16="http://schemas.microsoft.com/office/drawing/2014/main" id="{08621DC3-721A-FED6-8D28-6033D8E30500}"/>
              </a:ext>
            </a:extLst>
          </p:cNvPr>
          <p:cNvCxnSpPr>
            <a:cxnSpLocks/>
            <a:stCxn id="37" idx="2"/>
            <a:endCxn id="28" idx="1"/>
          </p:cNvCxnSpPr>
          <p:nvPr/>
        </p:nvCxnSpPr>
        <p:spPr>
          <a:xfrm rot="16200000" flipH="1">
            <a:off x="785544" y="845926"/>
            <a:ext cx="321854" cy="312274"/>
          </a:xfrm>
          <a:prstGeom prst="bentConnector2">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80B6C6A1-F2B3-2480-B3FE-7662B8B886D3}"/>
              </a:ext>
            </a:extLst>
          </p:cNvPr>
          <p:cNvSpPr/>
          <p:nvPr/>
        </p:nvSpPr>
        <p:spPr>
          <a:xfrm>
            <a:off x="225300" y="251601"/>
            <a:ext cx="8641863" cy="619107"/>
          </a:xfrm>
          <a:prstGeom prst="rect">
            <a:avLst/>
          </a:prstGeom>
          <a:solidFill>
            <a:schemeClr val="bg1"/>
          </a:solidFill>
          <a:ln w="6350" cap="flat" cmpd="sng" algn="ctr">
            <a:solidFill>
              <a:srgbClr val="156082">
                <a:shade val="15000"/>
              </a:srgbClr>
            </a:solidFill>
            <a:prstDash val="solid"/>
            <a:miter lim="800000"/>
          </a:ln>
          <a:effectLst/>
        </p:spPr>
        <p:txBody>
          <a:bodyPr rtlCol="0" anchor="t"/>
          <a:lstStyle/>
          <a:p>
            <a:pPr lvl="0" defTabSz="742950">
              <a:defRPr/>
            </a:pPr>
            <a:r>
              <a:rPr kumimoji="0" lang="ja-JP" altLang="en-US" sz="1400" b="1" kern="0">
                <a:solidFill>
                  <a:schemeClr val="tx2"/>
                </a:solidFill>
                <a:latin typeface="Meiryo UI" panose="020B0604030504040204" pitchFamily="50" charset="-128"/>
                <a:ea typeface="Meiryo UI" panose="020B0604030504040204" pitchFamily="50" charset="-128"/>
              </a:rPr>
              <a:t>安全性</a:t>
            </a:r>
            <a:r>
              <a:rPr kumimoji="0" lang="en-US" altLang="ja-JP" sz="1400" b="1" kern="0">
                <a:solidFill>
                  <a:schemeClr val="tx2"/>
                </a:solidFill>
                <a:latin typeface="Meiryo UI" panose="020B0604030504040204" pitchFamily="50" charset="-128"/>
                <a:ea typeface="Meiryo UI" panose="020B0604030504040204" pitchFamily="50" charset="-128"/>
              </a:rPr>
              <a:t>3</a:t>
            </a:r>
            <a:br>
              <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br>
            <a:r>
              <a:rPr kumimoji="0" lang="ja-JP" altLang="en-US" sz="1400" b="1" kern="0">
                <a:solidFill>
                  <a:schemeClr val="tx2"/>
                </a:solidFill>
                <a:latin typeface="Meiryo UI" panose="020B0604030504040204" pitchFamily="50" charset="-128"/>
                <a:ea typeface="Meiryo UI" panose="020B0604030504040204" pitchFamily="50" charset="-128"/>
              </a:rPr>
              <a:t>消毒・メンテナンスが適切に実施されていますか？</a:t>
            </a:r>
            <a:endPar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9" name="角丸四角形 33">
            <a:extLst>
              <a:ext uri="{FF2B5EF4-FFF2-40B4-BE49-F238E27FC236}">
                <a16:creationId xmlns:a16="http://schemas.microsoft.com/office/drawing/2014/main" id="{8F4BA804-2BFD-4F4E-8B7A-FC45D17FDD16}"/>
              </a:ext>
            </a:extLst>
          </p:cNvPr>
          <p:cNvSpPr/>
          <p:nvPr/>
        </p:nvSpPr>
        <p:spPr>
          <a:xfrm>
            <a:off x="219490" y="1543626"/>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4" name="角丸四角形 33">
            <a:extLst>
              <a:ext uri="{FF2B5EF4-FFF2-40B4-BE49-F238E27FC236}">
                <a16:creationId xmlns:a16="http://schemas.microsoft.com/office/drawing/2014/main" id="{17A31E69-3C34-BB73-A005-53E600C69FBB}"/>
              </a:ext>
            </a:extLst>
          </p:cNvPr>
          <p:cNvSpPr/>
          <p:nvPr/>
        </p:nvSpPr>
        <p:spPr>
          <a:xfrm>
            <a:off x="219490" y="2897424"/>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2</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6" name="角丸四角形 33">
            <a:extLst>
              <a:ext uri="{FF2B5EF4-FFF2-40B4-BE49-F238E27FC236}">
                <a16:creationId xmlns:a16="http://schemas.microsoft.com/office/drawing/2014/main" id="{A7671B44-6E87-12E3-4CD3-D627DB0E246C}"/>
              </a:ext>
            </a:extLst>
          </p:cNvPr>
          <p:cNvSpPr/>
          <p:nvPr/>
        </p:nvSpPr>
        <p:spPr>
          <a:xfrm>
            <a:off x="219490" y="4248880"/>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3</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AC945F29-65FB-A3C7-8B70-671DEBCE495E}"/>
              </a:ext>
            </a:extLst>
          </p:cNvPr>
          <p:cNvSpPr txBox="1"/>
          <p:nvPr/>
        </p:nvSpPr>
        <p:spPr>
          <a:xfrm>
            <a:off x="1046800" y="2787670"/>
            <a:ext cx="7409810" cy="518456"/>
          </a:xfrm>
          <a:prstGeom prst="rect">
            <a:avLst/>
          </a:prstGeom>
          <a:noFill/>
        </p:spPr>
        <p:txBody>
          <a:bodyPr wrap="square" lIns="90000" rIns="90000" rtlCol="0" anchor="ctr">
            <a:noAutofit/>
          </a:bodyPr>
          <a:lstStyle/>
          <a:p>
            <a:pPr defTabSz="288000"/>
            <a:r>
              <a:rPr lang="ja-JP" altLang="en-US" sz="1400" b="1">
                <a:solidFill>
                  <a:schemeClr val="tx2"/>
                </a:solidFill>
                <a:latin typeface="Meiryo UI" panose="020B0604030504040204" pitchFamily="50" charset="-128"/>
                <a:ea typeface="Meiryo UI" panose="020B0604030504040204" pitchFamily="50" charset="-128"/>
              </a:rPr>
              <a:t>福祉用具専門相談員による定期点検、モニタリングの方法について教えてください。</a:t>
            </a:r>
            <a:endParaRPr kumimoji="1" lang="ja-JP" altLang="en-US" sz="1400" b="1">
              <a:solidFill>
                <a:schemeClr val="tx2"/>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E22046FF-5BDD-D24E-E370-FA3B24D8E18A}"/>
              </a:ext>
            </a:extLst>
          </p:cNvPr>
          <p:cNvSpPr/>
          <p:nvPr/>
        </p:nvSpPr>
        <p:spPr>
          <a:xfrm>
            <a:off x="1046800" y="4223828"/>
            <a:ext cx="8163470" cy="324000"/>
          </a:xfrm>
          <a:prstGeom prst="rect">
            <a:avLst/>
          </a:prstGeom>
          <a:noFill/>
          <a:ln w="19050" cap="flat" cmpd="sng" algn="ctr">
            <a:noFill/>
            <a:prstDash val="solid"/>
            <a:miter lim="800000"/>
          </a:ln>
          <a:effectLst/>
        </p:spPr>
        <p:txBody>
          <a:bodyPr rtlCol="0" anchor="ctr"/>
          <a:lstStyle/>
          <a:p>
            <a:pPr lvl="0" defTabSz="742950">
              <a:defRPr/>
            </a:pPr>
            <a:r>
              <a:rPr lang="ja-JP" altLang="en-US" sz="1400" b="1" dirty="0">
                <a:solidFill>
                  <a:schemeClr val="tx2"/>
                </a:solidFill>
                <a:latin typeface="Meiryo UI" panose="020B0604030504040204" pitchFamily="50" charset="-128"/>
                <a:ea typeface="Meiryo UI" panose="020B0604030504040204" pitchFamily="50" charset="-128"/>
              </a:rPr>
              <a:t>福祉用具のレンタルが終了した際に、福祉用具貸与事業所等が行う消毒等のメンテナンス方法について教えてください。</a:t>
            </a:r>
            <a:endParaRPr lang="en-US" altLang="ja-JP"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56565D36-ECFC-A487-7575-BC5614D06D2D}"/>
              </a:ext>
            </a:extLst>
          </p:cNvPr>
          <p:cNvSpPr/>
          <p:nvPr/>
        </p:nvSpPr>
        <p:spPr>
          <a:xfrm>
            <a:off x="1046800" y="4701102"/>
            <a:ext cx="7930989" cy="750720"/>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346AEB0B-49EE-B071-E2FA-A11C57DF5A29}"/>
              </a:ext>
            </a:extLst>
          </p:cNvPr>
          <p:cNvSpPr/>
          <p:nvPr/>
        </p:nvSpPr>
        <p:spPr>
          <a:xfrm>
            <a:off x="1055494" y="3295547"/>
            <a:ext cx="7946465" cy="750720"/>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C0F8245-5660-CE1F-6AEC-D1DB34705935}"/>
              </a:ext>
            </a:extLst>
          </p:cNvPr>
          <p:cNvSpPr/>
          <p:nvPr/>
        </p:nvSpPr>
        <p:spPr>
          <a:xfrm>
            <a:off x="959503" y="5686691"/>
            <a:ext cx="8615788" cy="471630"/>
          </a:xfrm>
          <a:prstGeom prst="rect">
            <a:avLst/>
          </a:prstGeom>
          <a:solidFill>
            <a:schemeClr val="bg1"/>
          </a:solidFill>
          <a:ln w="6350" cap="flat" cmpd="sng" algn="ctr">
            <a:noFill/>
            <a:prstDash val="solid"/>
            <a:miter lim="800000"/>
          </a:ln>
          <a:effectLst/>
        </p:spPr>
        <p:txBody>
          <a:bodyPr rtlCol="0" anchor="t"/>
          <a:lstStyle/>
          <a:p>
            <a:pPr lvl="0" defTabSz="742950">
              <a:defRPr/>
            </a:pPr>
            <a:r>
              <a:rPr kumimoji="0" lang="ja-JP" altLang="en-US" sz="1200" kern="0" dirty="0">
                <a:solidFill>
                  <a:schemeClr val="tx2"/>
                </a:solidFill>
                <a:latin typeface="Meiryo UI" panose="020B0604030504040204" pitchFamily="50" charset="-128"/>
                <a:ea typeface="Meiryo UI" panose="020B0604030504040204" pitchFamily="50" charset="-128"/>
              </a:rPr>
              <a:t>要支援者・要介護者がや介護を行う家族等が消毒・メンテンナンスを実施する必要がある機器については、専門的な知識のない方でも安全に機器を利用するための実施方法を明示することが必要です。</a:t>
            </a:r>
            <a:endParaRPr kumimoji="0" lang="en-US" altLang="ja-JP" sz="1200" kern="0" dirty="0">
              <a:solidFill>
                <a:schemeClr val="tx2"/>
              </a:solidFill>
              <a:latin typeface="Meiryo UI" panose="020B0604030504040204" pitchFamily="50" charset="-128"/>
              <a:ea typeface="Meiryo UI" panose="020B0604030504040204" pitchFamily="50" charset="-128"/>
            </a:endParaRPr>
          </a:p>
          <a:p>
            <a:pPr lvl="0" defTabSz="742950">
              <a:defRPr/>
            </a:pPr>
            <a:r>
              <a:rPr kumimoji="0" lang="ja-JP" altLang="en-US" sz="1200" kern="0" dirty="0">
                <a:solidFill>
                  <a:schemeClr val="tx2"/>
                </a:solidFill>
                <a:latin typeface="Meiryo UI" panose="020B0604030504040204" pitchFamily="50" charset="-128"/>
                <a:ea typeface="Meiryo UI" panose="020B0604030504040204" pitchFamily="50" charset="-128"/>
              </a:rPr>
              <a:t>介護保険福祉用具貸与は、利用終了後に次の対象者に貸与することが前提となります。</a:t>
            </a:r>
            <a:endParaRPr kumimoji="0" lang="en-US" altLang="ja-JP" sz="1200" kern="0" dirty="0">
              <a:solidFill>
                <a:schemeClr val="tx2"/>
              </a:solidFill>
              <a:latin typeface="Meiryo UI" panose="020B0604030504040204" pitchFamily="50" charset="-128"/>
              <a:ea typeface="Meiryo UI" panose="020B0604030504040204" pitchFamily="50" charset="-128"/>
            </a:endParaRPr>
          </a:p>
          <a:p>
            <a:pPr lvl="0" defTabSz="742950">
              <a:defRPr/>
            </a:pPr>
            <a:r>
              <a:rPr kumimoji="0" lang="ja-JP" altLang="en-US" sz="1200"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rPr>
              <a:t>そのため複数の対象者が利用できるよう、回収後の消毒等のメンテナンスが重要です。</a:t>
            </a:r>
            <a:endParaRPr kumimoji="0" lang="en-US" altLang="ja-JP" sz="1200"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15" name="直線コネクタ 14">
            <a:extLst>
              <a:ext uri="{FF2B5EF4-FFF2-40B4-BE49-F238E27FC236}">
                <a16:creationId xmlns:a16="http://schemas.microsoft.com/office/drawing/2014/main" id="{56D651C7-EA70-EF86-FE00-FDB517A030C0}"/>
              </a:ext>
            </a:extLst>
          </p:cNvPr>
          <p:cNvCxnSpPr>
            <a:cxnSpLocks/>
          </p:cNvCxnSpPr>
          <p:nvPr/>
        </p:nvCxnSpPr>
        <p:spPr>
          <a:xfrm>
            <a:off x="330709" y="5630082"/>
            <a:ext cx="924458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7" name="グループ化 6">
            <a:extLst>
              <a:ext uri="{FF2B5EF4-FFF2-40B4-BE49-F238E27FC236}">
                <a16:creationId xmlns:a16="http://schemas.microsoft.com/office/drawing/2014/main" id="{3B176DDC-2CAC-6A2A-1A38-32841D21453E}"/>
              </a:ext>
            </a:extLst>
          </p:cNvPr>
          <p:cNvGrpSpPr/>
          <p:nvPr/>
        </p:nvGrpSpPr>
        <p:grpSpPr>
          <a:xfrm>
            <a:off x="333504" y="5969565"/>
            <a:ext cx="612966" cy="572784"/>
            <a:chOff x="104030" y="1761629"/>
            <a:chExt cx="715700" cy="606414"/>
          </a:xfrm>
        </p:grpSpPr>
        <p:sp>
          <p:nvSpPr>
            <p:cNvPr id="10" name="サブタイトル 1">
              <a:extLst>
                <a:ext uri="{FF2B5EF4-FFF2-40B4-BE49-F238E27FC236}">
                  <a16:creationId xmlns:a16="http://schemas.microsoft.com/office/drawing/2014/main" id="{38FDEAD6-94DB-8D76-3A2A-6E510059B530}"/>
                </a:ext>
              </a:extLst>
            </p:cNvPr>
            <p:cNvSpPr txBox="1">
              <a:spLocks/>
            </p:cNvSpPr>
            <p:nvPr/>
          </p:nvSpPr>
          <p:spPr>
            <a:xfrm rot="20707811">
              <a:off x="104030" y="1761629"/>
              <a:ext cx="714571" cy="189827"/>
            </a:xfrm>
            <a:prstGeom prst="rect">
              <a:avLst/>
            </a:prstGeom>
          </p:spPr>
          <p:txBody>
            <a:bodyPr vert="horz" lIns="91440" tIns="45720" rIns="91440" bIns="45720" rtlCol="0" anchor="ct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b="1" kern="1200">
                  <a:solidFill>
                    <a:srgbClr val="003366"/>
                  </a:solidFill>
                  <a:latin typeface="メイリオ" panose="020B0604030504040204" pitchFamily="50" charset="-128"/>
                  <a:ea typeface="メイリオ" panose="020B0604030504040204" pitchFamily="50" charset="-128"/>
                  <a:cs typeface="+mn-cs"/>
                </a:defRPr>
              </a:lvl1pPr>
              <a:lvl2pPr marL="287094" indent="0" algn="ctr" defTabSz="685800" rtl="0" eaLnBrk="1" latinLnBrk="0" hangingPunct="1">
                <a:lnSpc>
                  <a:spcPct val="90000"/>
                </a:lnSpc>
                <a:spcBef>
                  <a:spcPts val="375"/>
                </a:spcBef>
                <a:buFont typeface="Arial" panose="020B0604020202020204" pitchFamily="34" charset="0"/>
                <a:buNone/>
                <a:defRPr kumimoji="1" sz="1256" kern="1200">
                  <a:solidFill>
                    <a:schemeClr val="tx1"/>
                  </a:solidFill>
                  <a:latin typeface="+mn-lt"/>
                  <a:ea typeface="+mn-ea"/>
                  <a:cs typeface="+mn-cs"/>
                </a:defRPr>
              </a:lvl2pPr>
              <a:lvl3pPr marL="574187" indent="0" algn="ctr" defTabSz="685800" rtl="0" eaLnBrk="1" latinLnBrk="0" hangingPunct="1">
                <a:lnSpc>
                  <a:spcPct val="90000"/>
                </a:lnSpc>
                <a:spcBef>
                  <a:spcPts val="375"/>
                </a:spcBef>
                <a:buFont typeface="Arial" panose="020B0604020202020204" pitchFamily="34" charset="0"/>
                <a:buNone/>
                <a:defRPr kumimoji="1" sz="1131" kern="1200">
                  <a:solidFill>
                    <a:schemeClr val="tx1"/>
                  </a:solidFill>
                  <a:latin typeface="+mn-lt"/>
                  <a:ea typeface="+mn-ea"/>
                  <a:cs typeface="+mn-cs"/>
                </a:defRPr>
              </a:lvl3pPr>
              <a:lvl4pPr marL="861282"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4pPr>
              <a:lvl5pPr marL="1148375"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5pPr>
              <a:lvl6pPr marL="1435470"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6pPr>
              <a:lvl7pPr marL="1722564"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7pPr>
              <a:lvl8pPr marL="2009657"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8pPr>
              <a:lvl9pPr marL="2296751"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9pPr>
            </a:lstStyle>
            <a:p>
              <a:pPr algn="ctr"/>
              <a:r>
                <a:rPr lang="en-US" altLang="ja-JP" sz="900">
                  <a:latin typeface="Meiryo UI" panose="020B0604030504040204" pitchFamily="50" charset="-128"/>
                  <a:ea typeface="Meiryo UI" panose="020B0604030504040204" pitchFamily="50" charset="-128"/>
                </a:rPr>
                <a:t>POINT</a:t>
              </a:r>
              <a:endParaRPr lang="ja-JP" altLang="en-US" sz="900">
                <a:latin typeface="Meiryo UI" panose="020B0604030504040204" pitchFamily="50" charset="-128"/>
                <a:ea typeface="Meiryo UI" panose="020B0604030504040204" pitchFamily="50" charset="-128"/>
              </a:endParaRPr>
            </a:p>
          </p:txBody>
        </p:sp>
        <p:pic>
          <p:nvPicPr>
            <p:cNvPr id="17" name="図 16">
              <a:extLst>
                <a:ext uri="{FF2B5EF4-FFF2-40B4-BE49-F238E27FC236}">
                  <a16:creationId xmlns:a16="http://schemas.microsoft.com/office/drawing/2014/main" id="{4418456A-FCC1-BC88-F3D2-F536E7792E3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485242">
              <a:off x="216974" y="1884780"/>
              <a:ext cx="483263" cy="483263"/>
            </a:xfrm>
            <a:prstGeom prst="rect">
              <a:avLst/>
            </a:prstGeom>
          </p:spPr>
        </p:pic>
        <p:pic>
          <p:nvPicPr>
            <p:cNvPr id="19" name="図 18">
              <a:extLst>
                <a:ext uri="{FF2B5EF4-FFF2-40B4-BE49-F238E27FC236}">
                  <a16:creationId xmlns:a16="http://schemas.microsoft.com/office/drawing/2014/main" id="{D58C8B54-BEC0-60B2-62CB-84B6ACC36D02}"/>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r="56640" b="56250"/>
            <a:stretch/>
          </p:blipFill>
          <p:spPr>
            <a:xfrm rot="6744307">
              <a:off x="689930" y="1915626"/>
              <a:ext cx="129218" cy="130383"/>
            </a:xfrm>
            <a:prstGeom prst="rect">
              <a:avLst/>
            </a:prstGeom>
          </p:spPr>
        </p:pic>
      </p:grpSp>
      <p:sp>
        <p:nvSpPr>
          <p:cNvPr id="50" name="正方形/長方形 49">
            <a:extLst>
              <a:ext uri="{FF2B5EF4-FFF2-40B4-BE49-F238E27FC236}">
                <a16:creationId xmlns:a16="http://schemas.microsoft.com/office/drawing/2014/main" id="{00665604-DC83-5B70-2A41-FA8283717A5C}"/>
              </a:ext>
            </a:extLst>
          </p:cNvPr>
          <p:cNvSpPr/>
          <p:nvPr/>
        </p:nvSpPr>
        <p:spPr>
          <a:xfrm>
            <a:off x="1046800" y="1485612"/>
            <a:ext cx="8163470" cy="434588"/>
          </a:xfrm>
          <a:prstGeom prst="rect">
            <a:avLst/>
          </a:prstGeom>
          <a:noFill/>
          <a:ln w="19050" cap="flat" cmpd="sng" algn="ctr">
            <a:noFill/>
            <a:prstDash val="solid"/>
            <a:miter lim="800000"/>
          </a:ln>
          <a:effectLst/>
        </p:spPr>
        <p:txBody>
          <a:bodyPr rtlCol="0" anchor="ctr"/>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要支援者・要介護者の介護を行う家族等や日常生活上の支援が必要な要支援者・要介護者が行う日常的なメンテナンス方法について教えてください。</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D1942761-F66C-DD28-005D-2EF191C7F9D0}"/>
              </a:ext>
            </a:extLst>
          </p:cNvPr>
          <p:cNvSpPr/>
          <p:nvPr/>
        </p:nvSpPr>
        <p:spPr>
          <a:xfrm>
            <a:off x="1046800" y="2004319"/>
            <a:ext cx="7946465" cy="750720"/>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77360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F1A40-7B2D-0425-9E11-FCEA52B2B751}"/>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295287A8-2E7F-4D5E-C3E2-48135296BABE}"/>
              </a:ext>
            </a:extLst>
          </p:cNvPr>
          <p:cNvGraphicFramePr>
            <a:graphicFrameLocks/>
          </p:cNvGraphicFramePr>
          <p:nvPr>
            <p:custDataLst>
              <p:tags r:id="rId1"/>
            </p:custDataLst>
            <p:extLst>
              <p:ext uri="{D42A27DB-BD31-4B8C-83A1-F6EECF244321}">
                <p14:modId xmlns:p14="http://schemas.microsoft.com/office/powerpoint/2010/main" val="40282182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4" name="think-cell data - do not delete" hidden="1">
                        <a:extLst>
                          <a:ext uri="{FF2B5EF4-FFF2-40B4-BE49-F238E27FC236}">
                            <a16:creationId xmlns:a16="http://schemas.microsoft.com/office/drawing/2014/main" id="{295287A8-2E7F-4D5E-C3E2-48135296BAB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正方形/長方形 6">
            <a:extLst>
              <a:ext uri="{FF2B5EF4-FFF2-40B4-BE49-F238E27FC236}">
                <a16:creationId xmlns:a16="http://schemas.microsoft.com/office/drawing/2014/main" id="{8569FB43-DD8C-D715-CA5A-71AFDF7DA944}"/>
              </a:ext>
            </a:extLst>
          </p:cNvPr>
          <p:cNvSpPr/>
          <p:nvPr/>
        </p:nvSpPr>
        <p:spPr>
          <a:xfrm>
            <a:off x="8869085" y="422091"/>
            <a:ext cx="656871" cy="36000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EE6EC1C-7C9B-5C3D-E122-82C3FAD3F1D1}"/>
              </a:ext>
            </a:extLst>
          </p:cNvPr>
          <p:cNvSpPr/>
          <p:nvPr/>
        </p:nvSpPr>
        <p:spPr>
          <a:xfrm>
            <a:off x="871265" y="445506"/>
            <a:ext cx="7912876" cy="445405"/>
          </a:xfrm>
          <a:prstGeom prst="rect">
            <a:avLst/>
          </a:prstGeom>
          <a:solidFill>
            <a:schemeClr val="bg1"/>
          </a:solidFill>
          <a:ln w="6350" cap="flat" cmpd="sng" algn="ctr">
            <a:noFill/>
            <a:prstDash val="solid"/>
            <a:miter lim="800000"/>
          </a:ln>
          <a:effectLst/>
        </p:spPr>
        <p:txBody>
          <a:bodyPr rtlCol="0" anchor="t"/>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100" b="1" kern="0">
                <a:solidFill>
                  <a:schemeClr val="tx2"/>
                </a:solidFill>
                <a:latin typeface="Meiryo UI" panose="020B0604030504040204" pitchFamily="50" charset="-128"/>
                <a:ea typeface="Meiryo UI" panose="020B0604030504040204" pitchFamily="50" charset="-128"/>
              </a:rPr>
              <a:t>国内での販売実績</a:t>
            </a:r>
            <a:r>
              <a:rPr kumimoji="0" lang="ja-JP" altLang="en-US" sz="11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：「介護施設ではなく高齢者の自宅」向けの国内での販売（貸与を含む）実績はありますか？</a:t>
            </a:r>
            <a:endParaRPr kumimoji="0" lang="en-US" altLang="ja-JP" sz="11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598335EC-7223-F4E3-E4D7-E907157DB2E5}"/>
              </a:ext>
            </a:extLst>
          </p:cNvPr>
          <p:cNvSpPr/>
          <p:nvPr/>
        </p:nvSpPr>
        <p:spPr>
          <a:xfrm>
            <a:off x="871265" y="998558"/>
            <a:ext cx="7912876" cy="422331"/>
          </a:xfrm>
          <a:prstGeom prst="rect">
            <a:avLst/>
          </a:prstGeom>
          <a:solidFill>
            <a:schemeClr val="bg1"/>
          </a:solidFill>
          <a:ln w="6350" cap="flat" cmpd="sng" algn="ctr">
            <a:noFill/>
            <a:prstDash val="solid"/>
            <a:miter lim="800000"/>
          </a:ln>
          <a:effectLst/>
        </p:spPr>
        <p:txBody>
          <a:bodyPr rtlCol="0" anchor="t"/>
          <a:lstStyle/>
          <a:p>
            <a:pPr lvl="0" defTabSz="742950">
              <a:defRPr/>
            </a:pPr>
            <a:r>
              <a:rPr kumimoji="0" lang="ja-JP" altLang="en-US" sz="1100" b="1" kern="0">
                <a:solidFill>
                  <a:schemeClr val="tx2"/>
                </a:solidFill>
                <a:latin typeface="Meiryo UI" panose="020B0604030504040204" pitchFamily="50" charset="-128"/>
                <a:ea typeface="Meiryo UI" panose="020B0604030504040204" pitchFamily="50" charset="-128"/>
              </a:rPr>
              <a:t>要支援者・要介護者の自立の促進及び介助者の負担の軽減を図るものに該当しますか？</a:t>
            </a:r>
            <a:endParaRPr kumimoji="0" lang="en-US" altLang="ja-JP" sz="1100" b="1" kern="0">
              <a:solidFill>
                <a:schemeClr val="tx2"/>
              </a:solidFill>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2EF567F7-54E4-FE68-328C-C63E40B265FE}"/>
              </a:ext>
            </a:extLst>
          </p:cNvPr>
          <p:cNvSpPr/>
          <p:nvPr/>
        </p:nvSpPr>
        <p:spPr>
          <a:xfrm>
            <a:off x="8869085" y="998558"/>
            <a:ext cx="656871" cy="36000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72D44EAE-02CB-00BC-7C2D-B561290996C9}"/>
              </a:ext>
            </a:extLst>
          </p:cNvPr>
          <p:cNvSpPr/>
          <p:nvPr/>
        </p:nvSpPr>
        <p:spPr>
          <a:xfrm>
            <a:off x="871265" y="1543781"/>
            <a:ext cx="7811693" cy="502103"/>
          </a:xfrm>
          <a:prstGeom prst="rect">
            <a:avLst/>
          </a:prstGeom>
          <a:solidFill>
            <a:schemeClr val="bg1"/>
          </a:solidFill>
          <a:ln w="6350" cap="flat" cmpd="sng" algn="ctr">
            <a:noFill/>
            <a:prstDash val="solid"/>
            <a:miter lim="800000"/>
          </a:ln>
          <a:effectLst/>
        </p:spPr>
        <p:txBody>
          <a:bodyPr rtlCol="0" anchor="t"/>
          <a:lstStyle/>
          <a:p>
            <a:pPr lvl="0" defTabSz="742950">
              <a:defRPr/>
            </a:pPr>
            <a:r>
              <a:rPr kumimoji="0" lang="ja-JP" altLang="en-US" sz="1100" b="1" kern="0" dirty="0">
                <a:solidFill>
                  <a:schemeClr val="tx2"/>
                </a:solidFill>
                <a:latin typeface="Meiryo UI" panose="020B0604030504040204" pitchFamily="50" charset="-128"/>
                <a:ea typeface="Meiryo UI" panose="020B0604030504040204" pitchFamily="50" charset="-128"/>
              </a:rPr>
              <a:t>要支援者・要介護者でない者も使用する一般の生活用品ではなく、介護のために新たな価値付けを有するもの（例えば、平ベッド等は対象外）ですか？</a:t>
            </a:r>
            <a:endParaRPr kumimoji="0" lang="en-US" altLang="ja-JP" sz="1100" b="1" kern="0" dirty="0">
              <a:solidFill>
                <a:schemeClr val="tx2"/>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9FF16440-0571-0796-C33B-24CE1042988F}"/>
              </a:ext>
            </a:extLst>
          </p:cNvPr>
          <p:cNvSpPr/>
          <p:nvPr/>
        </p:nvSpPr>
        <p:spPr>
          <a:xfrm>
            <a:off x="8869085" y="1583109"/>
            <a:ext cx="656871" cy="36000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EF361A0B-DDF0-A9B6-6538-A47535A9ACB0}"/>
              </a:ext>
            </a:extLst>
          </p:cNvPr>
          <p:cNvSpPr/>
          <p:nvPr/>
        </p:nvSpPr>
        <p:spPr>
          <a:xfrm>
            <a:off x="871265" y="2168575"/>
            <a:ext cx="7604224" cy="402369"/>
          </a:xfrm>
          <a:prstGeom prst="rect">
            <a:avLst/>
          </a:prstGeom>
          <a:solidFill>
            <a:schemeClr val="bg1"/>
          </a:solidFill>
          <a:ln w="6350" cap="flat" cmpd="sng" algn="ctr">
            <a:noFill/>
            <a:prstDash val="solid"/>
            <a:miter lim="800000"/>
          </a:ln>
          <a:effectLst/>
        </p:spPr>
        <p:txBody>
          <a:bodyPr rtlCol="0" anchor="t"/>
          <a:lstStyle/>
          <a:p>
            <a:pPr lvl="0" defTabSz="742950">
              <a:defRPr/>
            </a:pPr>
            <a:r>
              <a:rPr kumimoji="0" lang="ja-JP" altLang="en-US" sz="1100" b="1" kern="0">
                <a:solidFill>
                  <a:schemeClr val="tx2"/>
                </a:solidFill>
                <a:latin typeface="Meiryo UI" panose="020B0604030504040204" pitchFamily="50" charset="-128"/>
                <a:ea typeface="Meiryo UI" panose="020B0604030504040204" pitchFamily="50" charset="-128"/>
              </a:rPr>
              <a:t>治療用等医療の観点から使用するものではなく、日常生活の場面で使用するもの（例えば、吸入器、吸引器等は対象外）に該当しますか？</a:t>
            </a:r>
          </a:p>
        </p:txBody>
      </p:sp>
      <p:sp>
        <p:nvSpPr>
          <p:cNvPr id="23" name="正方形/長方形 22">
            <a:extLst>
              <a:ext uri="{FF2B5EF4-FFF2-40B4-BE49-F238E27FC236}">
                <a16:creationId xmlns:a16="http://schemas.microsoft.com/office/drawing/2014/main" id="{AAD50A41-7DEB-1B1B-C9B2-25702B042829}"/>
              </a:ext>
            </a:extLst>
          </p:cNvPr>
          <p:cNvSpPr/>
          <p:nvPr/>
        </p:nvSpPr>
        <p:spPr>
          <a:xfrm>
            <a:off x="8869085" y="2178407"/>
            <a:ext cx="656871" cy="36000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DA1A135A-3DF6-D914-1401-65266E1A05E3}"/>
              </a:ext>
            </a:extLst>
          </p:cNvPr>
          <p:cNvSpPr/>
          <p:nvPr/>
        </p:nvSpPr>
        <p:spPr>
          <a:xfrm>
            <a:off x="871265" y="2696387"/>
            <a:ext cx="7912876" cy="402369"/>
          </a:xfrm>
          <a:prstGeom prst="rect">
            <a:avLst/>
          </a:prstGeom>
          <a:solidFill>
            <a:schemeClr val="bg1"/>
          </a:solidFill>
          <a:ln w="6350" cap="flat" cmpd="sng" algn="ctr">
            <a:noFill/>
            <a:prstDash val="solid"/>
            <a:miter lim="800000"/>
          </a:ln>
          <a:effectLst/>
        </p:spPr>
        <p:txBody>
          <a:bodyPr rtlCol="0" anchor="t"/>
          <a:lstStyle/>
          <a:p>
            <a:pPr lvl="0" defTabSz="742950">
              <a:defRPr/>
            </a:pPr>
            <a:r>
              <a:rPr kumimoji="0" lang="ja-JP" altLang="en-US" sz="1100" b="1" kern="0">
                <a:solidFill>
                  <a:schemeClr val="tx2"/>
                </a:solidFill>
                <a:latin typeface="Meiryo UI" panose="020B0604030504040204" pitchFamily="50" charset="-128"/>
                <a:ea typeface="Meiryo UI" panose="020B0604030504040204" pitchFamily="50" charset="-128"/>
              </a:rPr>
              <a:t>在宅で使⽤するもの（例えば、特殊浴槽等は対象外）ですか？</a:t>
            </a:r>
            <a:endParaRPr kumimoji="0" lang="en-US" altLang="ja-JP" sz="1100" b="1" kern="0">
              <a:solidFill>
                <a:schemeClr val="tx2"/>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4DD433D7-BECD-D50D-A627-907F7329E492}"/>
              </a:ext>
            </a:extLst>
          </p:cNvPr>
          <p:cNvSpPr/>
          <p:nvPr/>
        </p:nvSpPr>
        <p:spPr>
          <a:xfrm>
            <a:off x="8869085" y="2745547"/>
            <a:ext cx="656871" cy="36000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328FEBC5-0C98-0ACB-D0C9-30ECE0951FBB}"/>
              </a:ext>
            </a:extLst>
          </p:cNvPr>
          <p:cNvSpPr/>
          <p:nvPr/>
        </p:nvSpPr>
        <p:spPr>
          <a:xfrm>
            <a:off x="871265" y="3245712"/>
            <a:ext cx="7696432" cy="413289"/>
          </a:xfrm>
          <a:prstGeom prst="rect">
            <a:avLst/>
          </a:prstGeom>
          <a:solidFill>
            <a:schemeClr val="bg1"/>
          </a:solidFill>
          <a:ln w="6350" cap="flat" cmpd="sng" algn="ctr">
            <a:noFill/>
            <a:prstDash val="solid"/>
            <a:miter lim="800000"/>
          </a:ln>
          <a:effectLst/>
        </p:spPr>
        <p:txBody>
          <a:bodyPr rtlCol="0" anchor="t"/>
          <a:lstStyle/>
          <a:p>
            <a:pPr lvl="0" defTabSz="742950">
              <a:defRPr/>
            </a:pPr>
            <a:r>
              <a:rPr kumimoji="0" lang="ja-JP" altLang="en-US" sz="1100" b="1" kern="0">
                <a:solidFill>
                  <a:schemeClr val="tx2"/>
                </a:solidFill>
                <a:latin typeface="Meiryo UI" panose="020B0604030504040204" pitchFamily="50" charset="-128"/>
                <a:ea typeface="Meiryo UI" panose="020B0604030504040204" pitchFamily="50" charset="-128"/>
              </a:rPr>
              <a:t>起居や移動等の基本動作の⽀援を⽬的とするものであり、⾝体の⼀部の⽋損⼜は低下した特定の機能を補完することを主たる⽬的とするものではないものですか？（例えば、義⼿義⾜、眼鏡等は対象外</a:t>
            </a:r>
            <a:r>
              <a:rPr kumimoji="0" lang="en-US" altLang="ja-JP" sz="1100" b="1" kern="0">
                <a:solidFill>
                  <a:schemeClr val="tx2"/>
                </a:solidFill>
                <a:latin typeface="Meiryo UI" panose="020B0604030504040204" pitchFamily="50" charset="-128"/>
                <a:ea typeface="Meiryo UI" panose="020B0604030504040204" pitchFamily="50" charset="-128"/>
              </a:rPr>
              <a:t>)</a:t>
            </a:r>
          </a:p>
        </p:txBody>
      </p:sp>
      <p:sp>
        <p:nvSpPr>
          <p:cNvPr id="29" name="正方形/長方形 28">
            <a:extLst>
              <a:ext uri="{FF2B5EF4-FFF2-40B4-BE49-F238E27FC236}">
                <a16:creationId xmlns:a16="http://schemas.microsoft.com/office/drawing/2014/main" id="{1E115DA4-01AF-1A31-9129-883042F582F8}"/>
              </a:ext>
            </a:extLst>
          </p:cNvPr>
          <p:cNvSpPr/>
          <p:nvPr/>
        </p:nvSpPr>
        <p:spPr>
          <a:xfrm>
            <a:off x="871265" y="3777340"/>
            <a:ext cx="7912876" cy="413289"/>
          </a:xfrm>
          <a:prstGeom prst="rect">
            <a:avLst/>
          </a:prstGeom>
          <a:solidFill>
            <a:schemeClr val="bg1"/>
          </a:solidFill>
          <a:ln w="6350" cap="flat" cmpd="sng" algn="ctr">
            <a:noFill/>
            <a:prstDash val="solid"/>
            <a:miter lim="800000"/>
          </a:ln>
          <a:effectLst/>
        </p:spPr>
        <p:txBody>
          <a:bodyPr rtlCol="0" anchor="t"/>
          <a:lstStyle/>
          <a:p>
            <a:pPr lvl="0" defTabSz="742950">
              <a:defRPr/>
            </a:pPr>
            <a:r>
              <a:rPr kumimoji="0" lang="ja-JP" altLang="en-US" sz="1100" b="1" kern="0">
                <a:solidFill>
                  <a:schemeClr val="tx2"/>
                </a:solidFill>
                <a:latin typeface="Meiryo UI" panose="020B0604030504040204" pitchFamily="50" charset="-128"/>
                <a:ea typeface="Meiryo UI" panose="020B0604030504040204" pitchFamily="50" charset="-128"/>
              </a:rPr>
              <a:t>ある程度の経済的負担があり、給付対象となることにより利⽤促進が図られるものですか？（⼀般的に低い価格のものは対象外）</a:t>
            </a:r>
            <a:endParaRPr kumimoji="0" lang="en-US" altLang="ja-JP" sz="1100" b="1" kern="0">
              <a:solidFill>
                <a:schemeClr val="tx2"/>
              </a:solidFill>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49BDE024-754E-0D22-B3DF-91D1D813005F}"/>
              </a:ext>
            </a:extLst>
          </p:cNvPr>
          <p:cNvSpPr/>
          <p:nvPr/>
        </p:nvSpPr>
        <p:spPr>
          <a:xfrm>
            <a:off x="871265" y="4306791"/>
            <a:ext cx="7936805" cy="326385"/>
          </a:xfrm>
          <a:prstGeom prst="rect">
            <a:avLst/>
          </a:prstGeom>
          <a:solidFill>
            <a:schemeClr val="bg1"/>
          </a:solidFill>
          <a:ln w="6350" cap="flat" cmpd="sng" algn="ctr">
            <a:noFill/>
            <a:prstDash val="solid"/>
            <a:miter lim="800000"/>
          </a:ln>
          <a:effectLst/>
        </p:spPr>
        <p:txBody>
          <a:bodyPr rtlCol="0" anchor="t"/>
          <a:lstStyle/>
          <a:p>
            <a:pPr lvl="0" defTabSz="742950">
              <a:defRPr/>
            </a:pPr>
            <a:r>
              <a:rPr kumimoji="0" lang="ja-JP" altLang="en-US" sz="1100" b="1" kern="0">
                <a:solidFill>
                  <a:schemeClr val="tx2"/>
                </a:solidFill>
                <a:latin typeface="Meiryo UI" panose="020B0604030504040204" pitchFamily="50" charset="-128"/>
                <a:ea typeface="Meiryo UI" panose="020B0604030504040204" pitchFamily="50" charset="-128"/>
              </a:rPr>
              <a:t>取り付けに住宅改修工事を伴わず、賃貸住宅の居住者でも一般的に利用に支障のないものですか？（例えば、天井取り付け型天井走行リフトは対象外）</a:t>
            </a:r>
            <a:endParaRPr kumimoji="0" lang="en-US" altLang="ja-JP" sz="1100" b="1" kern="0">
              <a:solidFill>
                <a:schemeClr val="tx2"/>
              </a:solidFill>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822BBE91-58DF-9E97-1E16-C65DADCD1283}"/>
              </a:ext>
            </a:extLst>
          </p:cNvPr>
          <p:cNvSpPr/>
          <p:nvPr/>
        </p:nvSpPr>
        <p:spPr>
          <a:xfrm>
            <a:off x="8869085" y="4365783"/>
            <a:ext cx="656871" cy="36000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D00F518C-FC9C-CF56-C540-0C4302862F12}"/>
              </a:ext>
            </a:extLst>
          </p:cNvPr>
          <p:cNvSpPr/>
          <p:nvPr/>
        </p:nvSpPr>
        <p:spPr>
          <a:xfrm>
            <a:off x="8869085" y="3304704"/>
            <a:ext cx="656871" cy="36000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3" name="角丸四角形 33">
            <a:extLst>
              <a:ext uri="{FF2B5EF4-FFF2-40B4-BE49-F238E27FC236}">
                <a16:creationId xmlns:a16="http://schemas.microsoft.com/office/drawing/2014/main" id="{2356B9D3-E1A3-4575-A0A5-0FE2106BB146}"/>
              </a:ext>
            </a:extLst>
          </p:cNvPr>
          <p:cNvSpPr/>
          <p:nvPr/>
        </p:nvSpPr>
        <p:spPr>
          <a:xfrm>
            <a:off x="142268" y="422091"/>
            <a:ext cx="656871" cy="390537"/>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000" b="1">
                <a:solidFill>
                  <a:schemeClr val="bg1"/>
                </a:solidFill>
                <a:latin typeface="Meiryo UI" panose="020B0604030504040204" pitchFamily="50" charset="-128"/>
                <a:ea typeface="Meiryo UI" panose="020B0604030504040204" pitchFamily="50" charset="-128"/>
              </a:rPr>
              <a:t>販売</a:t>
            </a:r>
            <a:endParaRPr lang="en-US" altLang="ja-JP" sz="1000" b="1">
              <a:solidFill>
                <a:schemeClr val="bg1"/>
              </a:solidFill>
              <a:latin typeface="Meiryo UI" panose="020B0604030504040204" pitchFamily="50" charset="-128"/>
              <a:ea typeface="Meiryo UI" panose="020B0604030504040204" pitchFamily="50" charset="-128"/>
            </a:endParaRPr>
          </a:p>
          <a:p>
            <a:pPr algn="ctr"/>
            <a:r>
              <a:rPr lang="ja-JP" altLang="en-US" sz="1000" b="1">
                <a:solidFill>
                  <a:schemeClr val="bg1"/>
                </a:solidFill>
                <a:latin typeface="Meiryo UI" panose="020B0604030504040204" pitchFamily="50" charset="-128"/>
                <a:ea typeface="Meiryo UI" panose="020B0604030504040204" pitchFamily="50" charset="-128"/>
              </a:rPr>
              <a:t>実績</a:t>
            </a:r>
            <a:endParaRPr lang="en-US" altLang="ja-JP" sz="1000" b="1">
              <a:solidFill>
                <a:schemeClr val="bg1"/>
              </a:solidFill>
              <a:latin typeface="Meiryo UI" panose="020B0604030504040204" pitchFamily="50" charset="-128"/>
              <a:ea typeface="Meiryo UI" panose="020B0604030504040204" pitchFamily="50" charset="-128"/>
            </a:endParaRPr>
          </a:p>
        </p:txBody>
      </p:sp>
      <p:sp>
        <p:nvSpPr>
          <p:cNvPr id="13" name="角丸四角形 33">
            <a:extLst>
              <a:ext uri="{FF2B5EF4-FFF2-40B4-BE49-F238E27FC236}">
                <a16:creationId xmlns:a16="http://schemas.microsoft.com/office/drawing/2014/main" id="{950B7AE3-C0A1-D2A9-7402-B97F5178D609}"/>
              </a:ext>
            </a:extLst>
          </p:cNvPr>
          <p:cNvSpPr/>
          <p:nvPr/>
        </p:nvSpPr>
        <p:spPr>
          <a:xfrm>
            <a:off x="142268" y="1032036"/>
            <a:ext cx="656871" cy="326385"/>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要件</a:t>
            </a:r>
            <a:r>
              <a:rPr lang="en-US" altLang="ja-JP" sz="1200" b="1">
                <a:solidFill>
                  <a:schemeClr val="bg1"/>
                </a:solidFill>
                <a:latin typeface="Meiryo UI" panose="020B0604030504040204" pitchFamily="50" charset="-128"/>
                <a:ea typeface="Meiryo UI" panose="020B0604030504040204" pitchFamily="50" charset="-128"/>
              </a:rPr>
              <a:t>1</a:t>
            </a:r>
          </a:p>
        </p:txBody>
      </p:sp>
      <p:sp>
        <p:nvSpPr>
          <p:cNvPr id="19" name="角丸四角形 33">
            <a:extLst>
              <a:ext uri="{FF2B5EF4-FFF2-40B4-BE49-F238E27FC236}">
                <a16:creationId xmlns:a16="http://schemas.microsoft.com/office/drawing/2014/main" id="{57F07F34-9438-D337-4238-3DC7465C4541}"/>
              </a:ext>
            </a:extLst>
          </p:cNvPr>
          <p:cNvSpPr/>
          <p:nvPr/>
        </p:nvSpPr>
        <p:spPr>
          <a:xfrm>
            <a:off x="142268" y="1617157"/>
            <a:ext cx="656871" cy="326385"/>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要件</a:t>
            </a:r>
            <a:r>
              <a:rPr lang="en-US" altLang="ja-JP" sz="1200" b="1">
                <a:solidFill>
                  <a:schemeClr val="bg1"/>
                </a:solidFill>
                <a:latin typeface="Meiryo UI" panose="020B0604030504040204" pitchFamily="50" charset="-128"/>
                <a:ea typeface="Meiryo UI" panose="020B0604030504040204" pitchFamily="50" charset="-128"/>
              </a:rPr>
              <a:t>2</a:t>
            </a:r>
          </a:p>
        </p:txBody>
      </p:sp>
      <p:sp>
        <p:nvSpPr>
          <p:cNvPr id="20" name="角丸四角形 33">
            <a:extLst>
              <a:ext uri="{FF2B5EF4-FFF2-40B4-BE49-F238E27FC236}">
                <a16:creationId xmlns:a16="http://schemas.microsoft.com/office/drawing/2014/main" id="{ACA4B2BC-AE7E-3A81-F171-AD8826A0B76A}"/>
              </a:ext>
            </a:extLst>
          </p:cNvPr>
          <p:cNvSpPr/>
          <p:nvPr/>
        </p:nvSpPr>
        <p:spPr>
          <a:xfrm>
            <a:off x="142268" y="2202278"/>
            <a:ext cx="656871" cy="326385"/>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要件</a:t>
            </a:r>
            <a:r>
              <a:rPr lang="en-US" altLang="ja-JP" sz="1200" b="1">
                <a:solidFill>
                  <a:schemeClr val="bg1"/>
                </a:solidFill>
                <a:latin typeface="Meiryo UI" panose="020B0604030504040204" pitchFamily="50" charset="-128"/>
                <a:ea typeface="Meiryo UI" panose="020B0604030504040204" pitchFamily="50" charset="-128"/>
              </a:rPr>
              <a:t>3</a:t>
            </a:r>
          </a:p>
        </p:txBody>
      </p:sp>
      <p:sp>
        <p:nvSpPr>
          <p:cNvPr id="25" name="角丸四角形 33">
            <a:extLst>
              <a:ext uri="{FF2B5EF4-FFF2-40B4-BE49-F238E27FC236}">
                <a16:creationId xmlns:a16="http://schemas.microsoft.com/office/drawing/2014/main" id="{383E95AE-C2EA-D5C7-5BD9-1117ACDB10C3}"/>
              </a:ext>
            </a:extLst>
          </p:cNvPr>
          <p:cNvSpPr/>
          <p:nvPr/>
        </p:nvSpPr>
        <p:spPr>
          <a:xfrm>
            <a:off x="142268" y="2748071"/>
            <a:ext cx="656871" cy="326385"/>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要件</a:t>
            </a:r>
            <a:r>
              <a:rPr lang="en-US" altLang="ja-JP" sz="1200" b="1">
                <a:solidFill>
                  <a:schemeClr val="bg1"/>
                </a:solidFill>
                <a:latin typeface="Meiryo UI" panose="020B0604030504040204" pitchFamily="50" charset="-128"/>
                <a:ea typeface="Meiryo UI" panose="020B0604030504040204" pitchFamily="50" charset="-128"/>
              </a:rPr>
              <a:t>4</a:t>
            </a:r>
          </a:p>
        </p:txBody>
      </p:sp>
      <p:sp>
        <p:nvSpPr>
          <p:cNvPr id="33" name="角丸四角形 33">
            <a:extLst>
              <a:ext uri="{FF2B5EF4-FFF2-40B4-BE49-F238E27FC236}">
                <a16:creationId xmlns:a16="http://schemas.microsoft.com/office/drawing/2014/main" id="{7466FB81-CEC2-9233-4D9C-5B6BF06D6139}"/>
              </a:ext>
            </a:extLst>
          </p:cNvPr>
          <p:cNvSpPr/>
          <p:nvPr/>
        </p:nvSpPr>
        <p:spPr>
          <a:xfrm>
            <a:off x="142268" y="3274200"/>
            <a:ext cx="656871" cy="326385"/>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要件</a:t>
            </a:r>
            <a:r>
              <a:rPr lang="en-US" altLang="ja-JP" sz="1200" b="1">
                <a:solidFill>
                  <a:schemeClr val="bg1"/>
                </a:solidFill>
                <a:latin typeface="Meiryo UI" panose="020B0604030504040204" pitchFamily="50" charset="-128"/>
                <a:ea typeface="Meiryo UI" panose="020B0604030504040204" pitchFamily="50" charset="-128"/>
              </a:rPr>
              <a:t>5</a:t>
            </a:r>
          </a:p>
        </p:txBody>
      </p:sp>
      <p:sp>
        <p:nvSpPr>
          <p:cNvPr id="34" name="角丸四角形 33">
            <a:extLst>
              <a:ext uri="{FF2B5EF4-FFF2-40B4-BE49-F238E27FC236}">
                <a16:creationId xmlns:a16="http://schemas.microsoft.com/office/drawing/2014/main" id="{4D168450-63C4-0830-56A3-8FA2A4E9D94E}"/>
              </a:ext>
            </a:extLst>
          </p:cNvPr>
          <p:cNvSpPr/>
          <p:nvPr/>
        </p:nvSpPr>
        <p:spPr>
          <a:xfrm>
            <a:off x="142268" y="3819993"/>
            <a:ext cx="656871" cy="326385"/>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要件</a:t>
            </a:r>
            <a:r>
              <a:rPr lang="en-US" altLang="ja-JP" sz="1200" b="1">
                <a:solidFill>
                  <a:schemeClr val="bg1"/>
                </a:solidFill>
                <a:latin typeface="Meiryo UI" panose="020B0604030504040204" pitchFamily="50" charset="-128"/>
                <a:ea typeface="Meiryo UI" panose="020B0604030504040204" pitchFamily="50" charset="-128"/>
              </a:rPr>
              <a:t>6</a:t>
            </a:r>
          </a:p>
        </p:txBody>
      </p:sp>
      <p:sp>
        <p:nvSpPr>
          <p:cNvPr id="35" name="角丸四角形 33">
            <a:extLst>
              <a:ext uri="{FF2B5EF4-FFF2-40B4-BE49-F238E27FC236}">
                <a16:creationId xmlns:a16="http://schemas.microsoft.com/office/drawing/2014/main" id="{F0AB4F8F-505F-B65C-8FEC-41B059E6B461}"/>
              </a:ext>
            </a:extLst>
          </p:cNvPr>
          <p:cNvSpPr/>
          <p:nvPr/>
        </p:nvSpPr>
        <p:spPr>
          <a:xfrm>
            <a:off x="142268" y="4375615"/>
            <a:ext cx="656871" cy="326385"/>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要件</a:t>
            </a:r>
            <a:r>
              <a:rPr lang="en-US" altLang="ja-JP" sz="1200" b="1">
                <a:solidFill>
                  <a:schemeClr val="bg1"/>
                </a:solidFill>
                <a:latin typeface="Meiryo UI" panose="020B0604030504040204" pitchFamily="50" charset="-128"/>
                <a:ea typeface="Meiryo UI" panose="020B0604030504040204" pitchFamily="50" charset="-128"/>
              </a:rPr>
              <a:t>7</a:t>
            </a:r>
          </a:p>
        </p:txBody>
      </p:sp>
      <p:sp>
        <p:nvSpPr>
          <p:cNvPr id="37" name="正方形/長方形 36">
            <a:extLst>
              <a:ext uri="{FF2B5EF4-FFF2-40B4-BE49-F238E27FC236}">
                <a16:creationId xmlns:a16="http://schemas.microsoft.com/office/drawing/2014/main" id="{2FEEE3A9-4A0D-93F4-A7CA-3FE59554FFD5}"/>
              </a:ext>
            </a:extLst>
          </p:cNvPr>
          <p:cNvSpPr/>
          <p:nvPr/>
        </p:nvSpPr>
        <p:spPr>
          <a:xfrm>
            <a:off x="416968" y="74123"/>
            <a:ext cx="9072063" cy="236719"/>
          </a:xfrm>
          <a:prstGeom prst="rect">
            <a:avLst/>
          </a:prstGeom>
          <a:noFill/>
          <a:ln w="19050" cap="flat" cmpd="sng" algn="ctr">
            <a:noFill/>
            <a:prstDash val="solid"/>
            <a:miter lim="800000"/>
          </a:ln>
          <a:effectLst/>
        </p:spPr>
        <p:txBody>
          <a:bodyPr rtlCol="0" anchor="ctr"/>
          <a:lstStyle/>
          <a:p>
            <a:pPr lvl="0" algn="ctr" defTabSz="742950">
              <a:defRPr/>
            </a:pPr>
            <a:r>
              <a:rPr lang="ja-JP" altLang="en-US" b="1">
                <a:solidFill>
                  <a:schemeClr val="tx2"/>
                </a:solidFill>
                <a:latin typeface="Meiryo UI" panose="020B0604030504040204" pitchFamily="50" charset="-128"/>
                <a:ea typeface="Meiryo UI" panose="020B0604030504040204" pitchFamily="50" charset="-128"/>
              </a:rPr>
              <a:t>各チェック項目のまとめ</a:t>
            </a:r>
            <a:endParaRPr lang="en-US" altLang="ja-JP" b="1" i="0"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8" name="直線コネクタ 37">
            <a:extLst>
              <a:ext uri="{FF2B5EF4-FFF2-40B4-BE49-F238E27FC236}">
                <a16:creationId xmlns:a16="http://schemas.microsoft.com/office/drawing/2014/main" id="{86357792-3CD3-182A-3866-2203B10C1479}"/>
              </a:ext>
            </a:extLst>
          </p:cNvPr>
          <p:cNvCxnSpPr>
            <a:cxnSpLocks/>
          </p:cNvCxnSpPr>
          <p:nvPr/>
        </p:nvCxnSpPr>
        <p:spPr>
          <a:xfrm>
            <a:off x="165479" y="4962733"/>
            <a:ext cx="942136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sp>
        <p:nvSpPr>
          <p:cNvPr id="45" name="正方形/長方形 44">
            <a:extLst>
              <a:ext uri="{FF2B5EF4-FFF2-40B4-BE49-F238E27FC236}">
                <a16:creationId xmlns:a16="http://schemas.microsoft.com/office/drawing/2014/main" id="{6FDB830F-907A-B243-DCC0-659EC6442407}"/>
              </a:ext>
            </a:extLst>
          </p:cNvPr>
          <p:cNvSpPr/>
          <p:nvPr/>
        </p:nvSpPr>
        <p:spPr>
          <a:xfrm>
            <a:off x="871265" y="5643761"/>
            <a:ext cx="6159626" cy="176213"/>
          </a:xfrm>
          <a:prstGeom prst="rect">
            <a:avLst/>
          </a:prstGeom>
          <a:solidFill>
            <a:schemeClr val="bg1"/>
          </a:solidFill>
          <a:ln w="6350" cap="flat" cmpd="sng" algn="ctr">
            <a:noFill/>
            <a:prstDash val="solid"/>
            <a:miter lim="800000"/>
          </a:ln>
          <a:effectLst/>
        </p:spPr>
        <p:txBody>
          <a:bodyPr rtlCol="0" anchor="ctr"/>
          <a:lstStyle/>
          <a:p>
            <a:pPr defTabSz="742950">
              <a:defRPr/>
            </a:pPr>
            <a:r>
              <a:rPr kumimoji="0" lang="ja-JP" altLang="en-US" sz="1100" kern="0">
                <a:solidFill>
                  <a:schemeClr val="tx2"/>
                </a:solidFill>
                <a:latin typeface="Meiryo UI" panose="020B0604030504040204" pitchFamily="50" charset="-128"/>
                <a:ea typeface="Meiryo UI" panose="020B0604030504040204" pitchFamily="50" charset="-128"/>
              </a:rPr>
              <a:t>安全性</a:t>
            </a:r>
            <a:r>
              <a:rPr kumimoji="0" lang="en-US" altLang="ja-JP" sz="1100" kern="0">
                <a:solidFill>
                  <a:schemeClr val="tx2"/>
                </a:solidFill>
                <a:latin typeface="Meiryo UI" panose="020B0604030504040204" pitchFamily="50" charset="-128"/>
                <a:ea typeface="Meiryo UI" panose="020B0604030504040204" pitchFamily="50" charset="-128"/>
              </a:rPr>
              <a:t>1</a:t>
            </a:r>
            <a:r>
              <a:rPr kumimoji="0" lang="ja-JP" altLang="en-US" sz="1100" kern="0">
                <a:solidFill>
                  <a:schemeClr val="tx2"/>
                </a:solidFill>
                <a:latin typeface="Meiryo UI" panose="020B0604030504040204" pitchFamily="50" charset="-128"/>
                <a:ea typeface="Meiryo UI" panose="020B0604030504040204" pitchFamily="50" charset="-128"/>
              </a:rPr>
              <a:t>：適応外の使用操作者についての心身の状況への配慮が、適切になされていますか？</a:t>
            </a:r>
            <a:endParaRPr kumimoji="0" lang="en-US" altLang="ja-JP" sz="1100" kern="0">
              <a:solidFill>
                <a:schemeClr val="tx2"/>
              </a:solidFill>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80C9B08E-079B-7A9B-D750-F74DE6D637E2}"/>
              </a:ext>
            </a:extLst>
          </p:cNvPr>
          <p:cNvSpPr/>
          <p:nvPr/>
        </p:nvSpPr>
        <p:spPr>
          <a:xfrm>
            <a:off x="1616615" y="5232318"/>
            <a:ext cx="7908965" cy="123622"/>
          </a:xfrm>
          <a:prstGeom prst="rect">
            <a:avLst/>
          </a:prstGeom>
          <a:solidFill>
            <a:schemeClr val="bg1"/>
          </a:solidFill>
          <a:ln w="6350" cap="flat" cmpd="sng" algn="ctr">
            <a:noFill/>
            <a:prstDash val="solid"/>
            <a:miter lim="800000"/>
          </a:ln>
          <a:effectLst/>
        </p:spPr>
        <p:txBody>
          <a:bodyPr rtlCol="0" anchor="ctr"/>
          <a:lstStyle/>
          <a:p>
            <a:pPr lvl="0" defTabSz="742950">
              <a:defRPr/>
            </a:pPr>
            <a:r>
              <a:rPr kumimoji="0" lang="ja-JP" altLang="en-US" sz="1200" b="1" kern="0" dirty="0">
                <a:solidFill>
                  <a:schemeClr val="tx2"/>
                </a:solidFill>
                <a:latin typeface="Meiryo UI" panose="020B0604030504040204" pitchFamily="50" charset="-128"/>
                <a:ea typeface="Meiryo UI" panose="020B0604030504040204" pitchFamily="50" charset="-128"/>
              </a:rPr>
              <a:t>審査に当たっては安全性に関するデータの提出が必要となります。一方で貴社の確認作業に一定の時間を要することが想定されるため、 任意のチェック項目として設定いたします。</a:t>
            </a:r>
            <a:endParaRPr kumimoji="0" lang="en-US" altLang="ja-JP" sz="1200" b="1" kern="0" dirty="0">
              <a:solidFill>
                <a:schemeClr val="tx2"/>
              </a:solidFill>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6C47106B-0515-5A5A-A88F-E671F3112ED7}"/>
              </a:ext>
            </a:extLst>
          </p:cNvPr>
          <p:cNvSpPr/>
          <p:nvPr/>
        </p:nvSpPr>
        <p:spPr>
          <a:xfrm>
            <a:off x="871265" y="6401801"/>
            <a:ext cx="6235589" cy="176416"/>
          </a:xfrm>
          <a:prstGeom prst="rect">
            <a:avLst/>
          </a:prstGeom>
          <a:noFill/>
          <a:ln w="6350" cap="flat" cmpd="sng" algn="ctr">
            <a:noFill/>
            <a:prstDash val="solid"/>
            <a:miter lim="800000"/>
          </a:ln>
          <a:effectLst/>
        </p:spPr>
        <p:txBody>
          <a:bodyPr rtlCol="0" anchor="ctr"/>
          <a:lstStyle/>
          <a:p>
            <a:pPr lvl="0" defTabSz="742950">
              <a:defRPr/>
            </a:pPr>
            <a:r>
              <a:rPr kumimoji="0" lang="ja-JP" altLang="en-US" sz="1100" kern="0">
                <a:solidFill>
                  <a:schemeClr val="tx2"/>
                </a:solidFill>
                <a:latin typeface="Meiryo UI" panose="020B0604030504040204" pitchFamily="50" charset="-128"/>
                <a:ea typeface="Meiryo UI" panose="020B0604030504040204" pitchFamily="50" charset="-128"/>
              </a:rPr>
              <a:t>安全性</a:t>
            </a:r>
            <a:r>
              <a:rPr kumimoji="0" lang="en-US" altLang="ja-JP" sz="1100" kern="0">
                <a:solidFill>
                  <a:schemeClr val="tx2"/>
                </a:solidFill>
                <a:latin typeface="Meiryo UI" panose="020B0604030504040204" pitchFamily="50" charset="-128"/>
                <a:ea typeface="Meiryo UI" panose="020B0604030504040204" pitchFamily="50" charset="-128"/>
              </a:rPr>
              <a:t>3</a:t>
            </a:r>
            <a:r>
              <a:rPr kumimoji="0" lang="ja-JP" altLang="en-US" sz="1100" kern="0">
                <a:solidFill>
                  <a:schemeClr val="tx2"/>
                </a:solidFill>
                <a:latin typeface="Meiryo UI" panose="020B0604030504040204" pitchFamily="50" charset="-128"/>
                <a:ea typeface="Meiryo UI" panose="020B0604030504040204" pitchFamily="50" charset="-128"/>
              </a:rPr>
              <a:t>：消毒・メンテナンスが適切に実施されていますか？</a:t>
            </a:r>
            <a:endParaRPr kumimoji="0" lang="en-US" altLang="ja-JP" sz="1100" kern="0">
              <a:solidFill>
                <a:schemeClr val="tx2"/>
              </a:solidFill>
              <a:latin typeface="Meiryo UI" panose="020B0604030504040204" pitchFamily="50" charset="-128"/>
              <a:ea typeface="Meiryo UI" panose="020B0604030504040204" pitchFamily="50" charset="-128"/>
            </a:endParaRPr>
          </a:p>
        </p:txBody>
      </p:sp>
      <p:sp>
        <p:nvSpPr>
          <p:cNvPr id="51" name="角丸四角形 1">
            <a:extLst>
              <a:ext uri="{FF2B5EF4-FFF2-40B4-BE49-F238E27FC236}">
                <a16:creationId xmlns:a16="http://schemas.microsoft.com/office/drawing/2014/main" id="{3649F76B-8499-20AA-76AA-FCE7B2953885}"/>
              </a:ext>
            </a:extLst>
          </p:cNvPr>
          <p:cNvSpPr/>
          <p:nvPr/>
        </p:nvSpPr>
        <p:spPr>
          <a:xfrm>
            <a:off x="142268" y="5082978"/>
            <a:ext cx="1363803" cy="422303"/>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Meiryo UI" panose="020B0604030504040204" pitchFamily="50" charset="-128"/>
                <a:ea typeface="Meiryo UI" panose="020B0604030504040204" pitchFamily="50" charset="-128"/>
              </a:rPr>
              <a:t>任意記入</a:t>
            </a:r>
            <a:endParaRPr kumimoji="1" lang="en-US" altLang="ja-JP" sz="1200" b="1">
              <a:latin typeface="Meiryo UI" panose="020B0604030504040204" pitchFamily="50" charset="-128"/>
              <a:ea typeface="Meiryo UI" panose="020B0604030504040204" pitchFamily="50" charset="-128"/>
            </a:endParaRPr>
          </a:p>
          <a:p>
            <a:pPr algn="ctr"/>
            <a:r>
              <a:rPr kumimoji="1" lang="ja-JP" altLang="en-US" sz="1200" b="1">
                <a:latin typeface="Meiryo UI" panose="020B0604030504040204" pitchFamily="50" charset="-128"/>
                <a:ea typeface="Meiryo UI" panose="020B0604030504040204" pitchFamily="50" charset="-128"/>
              </a:rPr>
              <a:t>安全性について</a:t>
            </a:r>
          </a:p>
        </p:txBody>
      </p:sp>
      <p:sp>
        <p:nvSpPr>
          <p:cNvPr id="52" name="正方形/長方形 51">
            <a:extLst>
              <a:ext uri="{FF2B5EF4-FFF2-40B4-BE49-F238E27FC236}">
                <a16:creationId xmlns:a16="http://schemas.microsoft.com/office/drawing/2014/main" id="{4034E366-F286-50E2-6E33-A067AE81B474}"/>
              </a:ext>
            </a:extLst>
          </p:cNvPr>
          <p:cNvSpPr/>
          <p:nvPr/>
        </p:nvSpPr>
        <p:spPr>
          <a:xfrm>
            <a:off x="8869085" y="3842333"/>
            <a:ext cx="656871" cy="36000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53" name="正方形/長方形 52">
            <a:extLst>
              <a:ext uri="{FF2B5EF4-FFF2-40B4-BE49-F238E27FC236}">
                <a16:creationId xmlns:a16="http://schemas.microsoft.com/office/drawing/2014/main" id="{E5E77FE5-D3BA-C28A-7056-3475FF41F669}"/>
              </a:ext>
            </a:extLst>
          </p:cNvPr>
          <p:cNvSpPr/>
          <p:nvPr/>
        </p:nvSpPr>
        <p:spPr>
          <a:xfrm>
            <a:off x="8869085" y="5565599"/>
            <a:ext cx="656871" cy="36000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54" name="正方形/長方形 53">
            <a:extLst>
              <a:ext uri="{FF2B5EF4-FFF2-40B4-BE49-F238E27FC236}">
                <a16:creationId xmlns:a16="http://schemas.microsoft.com/office/drawing/2014/main" id="{E0F070DF-B5A4-7546-3EC0-D5D31D4A83A2}"/>
              </a:ext>
            </a:extLst>
          </p:cNvPr>
          <p:cNvSpPr/>
          <p:nvPr/>
        </p:nvSpPr>
        <p:spPr>
          <a:xfrm>
            <a:off x="8869085" y="6338857"/>
            <a:ext cx="656871" cy="36000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7DD50921-9E43-59E7-322A-8CEF70424BEC}"/>
              </a:ext>
            </a:extLst>
          </p:cNvPr>
          <p:cNvSpPr/>
          <p:nvPr/>
        </p:nvSpPr>
        <p:spPr>
          <a:xfrm>
            <a:off x="8869085" y="5962528"/>
            <a:ext cx="656871" cy="36000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56" name="正方形/長方形 55">
            <a:extLst>
              <a:ext uri="{FF2B5EF4-FFF2-40B4-BE49-F238E27FC236}">
                <a16:creationId xmlns:a16="http://schemas.microsoft.com/office/drawing/2014/main" id="{2FA8728F-4C5F-A08B-1618-6C145601A53B}"/>
              </a:ext>
            </a:extLst>
          </p:cNvPr>
          <p:cNvSpPr/>
          <p:nvPr/>
        </p:nvSpPr>
        <p:spPr>
          <a:xfrm>
            <a:off x="871265" y="6040690"/>
            <a:ext cx="6159626" cy="176213"/>
          </a:xfrm>
          <a:prstGeom prst="rect">
            <a:avLst/>
          </a:prstGeom>
          <a:solidFill>
            <a:schemeClr val="bg1"/>
          </a:solidFill>
          <a:ln w="6350" cap="flat" cmpd="sng" algn="ctr">
            <a:noFill/>
            <a:prstDash val="solid"/>
            <a:miter lim="800000"/>
          </a:ln>
          <a:effectLst/>
        </p:spPr>
        <p:txBody>
          <a:bodyPr rtlCol="0" anchor="ctr"/>
          <a:lstStyle/>
          <a:p>
            <a:pPr lvl="0" defTabSz="742950">
              <a:defRPr/>
            </a:pPr>
            <a:r>
              <a:rPr kumimoji="0" lang="ja-JP" altLang="en-US" sz="1100" kern="0">
                <a:solidFill>
                  <a:schemeClr val="tx2"/>
                </a:solidFill>
                <a:latin typeface="Meiryo UI" panose="020B0604030504040204" pitchFamily="50" charset="-128"/>
                <a:ea typeface="Meiryo UI" panose="020B0604030504040204" pitchFamily="50" charset="-128"/>
              </a:rPr>
              <a:t>安全性</a:t>
            </a:r>
            <a:r>
              <a:rPr kumimoji="0" lang="en-US" altLang="ja-JP" sz="1100" kern="0">
                <a:solidFill>
                  <a:schemeClr val="tx2"/>
                </a:solidFill>
                <a:latin typeface="Meiryo UI" panose="020B0604030504040204" pitchFamily="50" charset="-128"/>
                <a:ea typeface="Meiryo UI" panose="020B0604030504040204" pitchFamily="50" charset="-128"/>
              </a:rPr>
              <a:t>2</a:t>
            </a:r>
            <a:r>
              <a:rPr kumimoji="0" lang="ja-JP" altLang="en-US" sz="1100" kern="0">
                <a:solidFill>
                  <a:schemeClr val="tx2"/>
                </a:solidFill>
                <a:latin typeface="Meiryo UI" panose="020B0604030504040204" pitchFamily="50" charset="-128"/>
                <a:ea typeface="Meiryo UI" panose="020B0604030504040204" pitchFamily="50" charset="-128"/>
              </a:rPr>
              <a:t>：使用上のリスクとその対策が適切になされていますか？</a:t>
            </a:r>
            <a:endParaRPr kumimoji="0" lang="en-US" altLang="ja-JP" sz="1100" kern="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75867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BFDA3E84-5CF9-648F-241A-9C5FE5C9824C}"/>
              </a:ext>
            </a:extLst>
          </p:cNvPr>
          <p:cNvGraphicFramePr>
            <a:graphicFrameLocks/>
          </p:cNvGraphicFramePr>
          <p:nvPr>
            <p:custDataLst>
              <p:tags r:id="rId1"/>
            </p:custDataLst>
            <p:extLst>
              <p:ext uri="{D42A27DB-BD31-4B8C-83A1-F6EECF244321}">
                <p14:modId xmlns:p14="http://schemas.microsoft.com/office/powerpoint/2010/main" val="7503353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5" name="think-cell data - do not delete" hidden="1">
                        <a:extLst>
                          <a:ext uri="{FF2B5EF4-FFF2-40B4-BE49-F238E27FC236}">
                            <a16:creationId xmlns:a16="http://schemas.microsoft.com/office/drawing/2014/main" id="{BFDA3E84-5CF9-648F-241A-9C5FE5C9824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7" name="四角形: 角を丸くする 36">
            <a:extLst>
              <a:ext uri="{FF2B5EF4-FFF2-40B4-BE49-F238E27FC236}">
                <a16:creationId xmlns:a16="http://schemas.microsoft.com/office/drawing/2014/main" id="{49E6CE07-987B-1009-7936-34BBFB08EEB9}"/>
              </a:ext>
            </a:extLst>
          </p:cNvPr>
          <p:cNvSpPr/>
          <p:nvPr/>
        </p:nvSpPr>
        <p:spPr>
          <a:xfrm>
            <a:off x="478060" y="410587"/>
            <a:ext cx="624548" cy="430549"/>
          </a:xfrm>
          <a:prstGeom prst="roundRect">
            <a:avLst/>
          </a:prstGeom>
          <a:solidFill>
            <a:schemeClr val="accent6">
              <a:lumMod val="20000"/>
              <a:lumOff val="80000"/>
            </a:schemeClr>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a:solidFill>
                <a:schemeClr val="tx2">
                  <a:lumMod val="50000"/>
                </a:schemeClr>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840A02A2-9478-E1E0-A485-82AF59406967}"/>
              </a:ext>
            </a:extLst>
          </p:cNvPr>
          <p:cNvSpPr/>
          <p:nvPr/>
        </p:nvSpPr>
        <p:spPr>
          <a:xfrm>
            <a:off x="1102608" y="910710"/>
            <a:ext cx="8665698" cy="561639"/>
          </a:xfrm>
          <a:prstGeom prst="rect">
            <a:avLst/>
          </a:prstGeom>
          <a:noFill/>
          <a:ln w="19050" cap="flat" cmpd="sng" algn="ctr">
            <a:noFill/>
            <a:prstDash val="solid"/>
            <a:miter lim="800000"/>
          </a:ln>
          <a:effectLst/>
        </p:spPr>
        <p:txBody>
          <a:bodyPr rtlCol="0" anchor="ctr"/>
          <a:lstStyle/>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介護保険福祉用具は、介護保険制度における居宅サービスです。</a:t>
            </a:r>
          </a:p>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そのため介護施設だけでなく高齢者の自宅での販売（又はレンタル）実績が必須となります。</a:t>
            </a:r>
            <a:endParaRPr kumimoji="0" lang="en-US" altLang="ja-JP" sz="900" b="0"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032F5989-1573-D477-08D0-93F8BB5881F6}"/>
              </a:ext>
            </a:extLst>
          </p:cNvPr>
          <p:cNvSpPr/>
          <p:nvPr/>
        </p:nvSpPr>
        <p:spPr>
          <a:xfrm>
            <a:off x="8867163" y="251601"/>
            <a:ext cx="901143" cy="619107"/>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9" name="コネクタ: カギ線 38">
            <a:extLst>
              <a:ext uri="{FF2B5EF4-FFF2-40B4-BE49-F238E27FC236}">
                <a16:creationId xmlns:a16="http://schemas.microsoft.com/office/drawing/2014/main" id="{FAE591EB-DC5C-9495-631D-13743D2D5B9D}"/>
              </a:ext>
            </a:extLst>
          </p:cNvPr>
          <p:cNvCxnSpPr>
            <a:cxnSpLocks/>
            <a:stCxn id="37" idx="2"/>
            <a:endCxn id="28" idx="1"/>
          </p:cNvCxnSpPr>
          <p:nvPr/>
        </p:nvCxnSpPr>
        <p:spPr>
          <a:xfrm rot="16200000" flipH="1">
            <a:off x="771274" y="860196"/>
            <a:ext cx="350394" cy="312274"/>
          </a:xfrm>
          <a:prstGeom prst="bentConnector2">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48" name="正方形/長方形 47">
            <a:extLst>
              <a:ext uri="{FF2B5EF4-FFF2-40B4-BE49-F238E27FC236}">
                <a16:creationId xmlns:a16="http://schemas.microsoft.com/office/drawing/2014/main" id="{B201E599-ED55-1E22-66C4-88EAAB2358A1}"/>
              </a:ext>
            </a:extLst>
          </p:cNvPr>
          <p:cNvSpPr/>
          <p:nvPr/>
        </p:nvSpPr>
        <p:spPr>
          <a:xfrm>
            <a:off x="978549" y="5784037"/>
            <a:ext cx="8615788" cy="740209"/>
          </a:xfrm>
          <a:prstGeom prst="rect">
            <a:avLst/>
          </a:prstGeom>
          <a:solidFill>
            <a:schemeClr val="bg1"/>
          </a:solidFill>
          <a:ln w="6350" cap="flat" cmpd="sng" algn="ctr">
            <a:noFill/>
            <a:prstDash val="solid"/>
            <a:miter lim="800000"/>
          </a:ln>
          <a:effectLst/>
        </p:spPr>
        <p:txBody>
          <a:bodyPr rtlCol="0" anchor="t"/>
          <a:lstStyle/>
          <a:p>
            <a:pPr lvl="0" defTabSz="742950">
              <a:defRPr/>
            </a:pPr>
            <a:r>
              <a:rPr kumimoji="0" lang="ja-JP" altLang="en-US" sz="1100" kern="0">
                <a:solidFill>
                  <a:schemeClr val="tx2"/>
                </a:solidFill>
                <a:latin typeface="Meiryo UI" panose="020B0604030504040204" pitchFamily="50" charset="-128"/>
                <a:ea typeface="Meiryo UI" panose="020B0604030504040204" pitchFamily="50" charset="-128"/>
              </a:rPr>
              <a:t>福祉用具貸与・販売は、介護保険制度における「居宅サービス」に該当します。「居宅サービス」とは、要介護（または要支援）と認定された人が、自宅等での生活を継続できるように提供される介護保険上のサービス群を指します。</a:t>
            </a:r>
          </a:p>
          <a:p>
            <a:pPr lvl="0" defTabSz="742950">
              <a:defRPr/>
            </a:pPr>
            <a:r>
              <a:rPr kumimoji="0" lang="ja-JP" altLang="en-US" sz="1100" kern="0">
                <a:solidFill>
                  <a:schemeClr val="tx2"/>
                </a:solidFill>
                <a:latin typeface="Meiryo UI" panose="020B0604030504040204" pitchFamily="50" charset="-128"/>
                <a:ea typeface="Meiryo UI" panose="020B0604030504040204" pitchFamily="50" charset="-128"/>
              </a:rPr>
              <a:t>居宅には、要介護者等の⾃宅だけでなく、サービス付き⾼齢者向け住宅、有料⽼⼈ホーム、軽費⽼⼈ホームや養護⽼⼈ホームも含まれますが、これらの住居で介護保険サービスの特定施設⼊居者⽣活介護等が提供されている場合、福祉⽤具は給付の対象外です。</a:t>
            </a:r>
            <a:endParaRPr kumimoji="0" lang="en-US" altLang="ja-JP" sz="1100"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6A5EA8F0-0ACC-D0F5-12AA-257ADCDCD9A1}"/>
              </a:ext>
            </a:extLst>
          </p:cNvPr>
          <p:cNvSpPr/>
          <p:nvPr/>
        </p:nvSpPr>
        <p:spPr>
          <a:xfrm>
            <a:off x="847070" y="1441064"/>
            <a:ext cx="8665698" cy="676459"/>
          </a:xfrm>
          <a:prstGeom prst="rect">
            <a:avLst/>
          </a:prstGeom>
          <a:noFill/>
          <a:ln w="19050" cap="flat" cmpd="sng" algn="ctr">
            <a:noFill/>
            <a:prstDash val="solid"/>
            <a:miter lim="800000"/>
          </a:ln>
          <a:effectLst/>
        </p:spPr>
        <p:txBody>
          <a:bodyPr rtlCol="0" anchor="t"/>
          <a:lstStyle/>
          <a:p>
            <a:pPr lvl="0" defTabSz="742950">
              <a:defRPr/>
            </a:pPr>
            <a:r>
              <a:rPr lang="ja-JP" altLang="en-US" sz="1400" b="1" dirty="0">
                <a:solidFill>
                  <a:schemeClr val="tx2"/>
                </a:solidFill>
                <a:latin typeface="Meiryo UI" panose="020B0604030504040204" pitchFamily="50" charset="-128"/>
                <a:ea typeface="Meiryo UI" panose="020B0604030504040204" pitchFamily="50" charset="-128"/>
              </a:rPr>
              <a:t>自宅での用具・機器の販売（又はレンタル）実績について教えてください。</a:t>
            </a:r>
            <a:endParaRPr lang="en-US" altLang="ja-JP" sz="1400" b="1" dirty="0">
              <a:solidFill>
                <a:schemeClr val="tx2"/>
              </a:solidFill>
              <a:latin typeface="Meiryo UI" panose="020B0604030504040204" pitchFamily="50" charset="-128"/>
              <a:ea typeface="Meiryo UI" panose="020B0604030504040204" pitchFamily="50" charset="-128"/>
            </a:endParaRPr>
          </a:p>
          <a:p>
            <a:pPr lvl="0" defTabSz="742950">
              <a:defRPr/>
            </a:pPr>
            <a:r>
              <a:rPr lang="ja-JP" altLang="en-US"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rPr>
              <a:t>サービス付き高齢者住宅などの自宅以外の</a:t>
            </a:r>
            <a:r>
              <a:rPr lang="ja-JP" altLang="en-US" sz="1400" b="1" dirty="0">
                <a:solidFill>
                  <a:schemeClr val="tx2"/>
                </a:solidFill>
                <a:latin typeface="Meiryo UI" panose="020B0604030504040204" pitchFamily="50" charset="-128"/>
                <a:ea typeface="Meiryo UI" panose="020B0604030504040204" pitchFamily="50" charset="-128"/>
              </a:rPr>
              <a:t>在宅</a:t>
            </a:r>
            <a:r>
              <a:rPr lang="ja-JP" altLang="en-US"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rPr>
              <a:t>での実績については、施設等に記載しサービス種別を備考欄にご記載ください。</a:t>
            </a:r>
            <a:endParaRPr lang="en-US" altLang="ja-JP"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99C0EA44-134C-FF48-9E6B-3FFA64D8DACC}"/>
              </a:ext>
            </a:extLst>
          </p:cNvPr>
          <p:cNvSpPr/>
          <p:nvPr/>
        </p:nvSpPr>
        <p:spPr>
          <a:xfrm>
            <a:off x="225300" y="251601"/>
            <a:ext cx="8641863" cy="619107"/>
          </a:xfrm>
          <a:prstGeom prst="rect">
            <a:avLst/>
          </a:prstGeom>
          <a:solidFill>
            <a:schemeClr val="bg1"/>
          </a:solidFill>
          <a:ln w="6350" cap="flat" cmpd="sng" algn="ctr">
            <a:solidFill>
              <a:srgbClr val="156082">
                <a:shade val="15000"/>
              </a:srgbClr>
            </a:solidFill>
            <a:prstDash val="solid"/>
            <a:miter lim="800000"/>
          </a:ln>
          <a:effectLst/>
        </p:spPr>
        <p:txBody>
          <a:bodyPr rtlCol="0" anchor="t"/>
          <a:lstStyle/>
          <a:p>
            <a:pPr marL="0" marR="0" lvl="0" indent="0" defTabSz="742950" eaLnBrk="1" fontAlgn="auto" latinLnBrk="0" hangingPunct="1">
              <a:lnSpc>
                <a:spcPct val="100000"/>
              </a:lnSpc>
              <a:spcBef>
                <a:spcPts val="0"/>
              </a:spcBef>
              <a:spcAft>
                <a:spcPts val="0"/>
              </a:spcAft>
              <a:buClrTx/>
              <a:buSzTx/>
              <a:buFontTx/>
              <a:buNone/>
              <a:tabLst>
                <a:tab pos="2419350" algn="l"/>
              </a:tabLst>
              <a:defRPr/>
            </a:pPr>
            <a:r>
              <a:rPr kumimoji="0" lang="ja-JP" altLang="en-US" sz="1400" b="1" kern="0">
                <a:solidFill>
                  <a:schemeClr val="tx2"/>
                </a:solidFill>
                <a:latin typeface="Meiryo UI" panose="020B0604030504040204" pitchFamily="50" charset="-128"/>
                <a:ea typeface="Meiryo UI" panose="020B0604030504040204" pitchFamily="50" charset="-128"/>
              </a:rPr>
              <a:t>国内での販売実績</a:t>
            </a:r>
            <a:r>
              <a:rPr kumimoji="0" lang="ja-JP" altLang="en-US"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a:t>
            </a:r>
            <a:br>
              <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br>
            <a:r>
              <a:rPr kumimoji="0" lang="ja-JP" altLang="en-US"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「介護施設ではなく高齢者の自宅」向けの国内での販売（</a:t>
            </a:r>
            <a:r>
              <a:rPr kumimoji="0" lang="ja-JP" altLang="en-US" sz="1400" b="1" kern="0">
                <a:solidFill>
                  <a:schemeClr val="tx2"/>
                </a:solidFill>
                <a:latin typeface="Meiryo UI" panose="020B0604030504040204" pitchFamily="50" charset="-128"/>
                <a:ea typeface="Meiryo UI" panose="020B0604030504040204" pitchFamily="50" charset="-128"/>
              </a:rPr>
              <a:t>レンタル</a:t>
            </a:r>
            <a:r>
              <a:rPr kumimoji="0" lang="ja-JP" altLang="en-US"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を含む）実績はありますか？</a:t>
            </a:r>
            <a:endPar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59" name="直線コネクタ 58">
            <a:extLst>
              <a:ext uri="{FF2B5EF4-FFF2-40B4-BE49-F238E27FC236}">
                <a16:creationId xmlns:a16="http://schemas.microsoft.com/office/drawing/2014/main" id="{F85668C3-D61F-139E-22DC-7DB5BE87B8F2}"/>
              </a:ext>
            </a:extLst>
          </p:cNvPr>
          <p:cNvCxnSpPr>
            <a:cxnSpLocks/>
          </p:cNvCxnSpPr>
          <p:nvPr/>
        </p:nvCxnSpPr>
        <p:spPr>
          <a:xfrm>
            <a:off x="333778" y="5719808"/>
            <a:ext cx="924458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sp>
        <p:nvSpPr>
          <p:cNvPr id="7" name="正方形/長方形 6">
            <a:extLst>
              <a:ext uri="{FF2B5EF4-FFF2-40B4-BE49-F238E27FC236}">
                <a16:creationId xmlns:a16="http://schemas.microsoft.com/office/drawing/2014/main" id="{08AB8693-EA92-DAF1-14BE-DF4D4E41D4EA}"/>
              </a:ext>
            </a:extLst>
          </p:cNvPr>
          <p:cNvSpPr/>
          <p:nvPr/>
        </p:nvSpPr>
        <p:spPr>
          <a:xfrm>
            <a:off x="4749800" y="2167008"/>
            <a:ext cx="2834640" cy="343209"/>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285750" indent="-285750">
              <a:buFont typeface="Arial" panose="020B0604020202020204" pitchFamily="34" charset="0"/>
              <a:buChar char="•"/>
            </a:pP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9" name="角丸四角形 33">
            <a:extLst>
              <a:ext uri="{FF2B5EF4-FFF2-40B4-BE49-F238E27FC236}">
                <a16:creationId xmlns:a16="http://schemas.microsoft.com/office/drawing/2014/main" id="{82AC8F03-B77C-A863-514A-F37735481AEA}"/>
              </a:ext>
            </a:extLst>
          </p:cNvPr>
          <p:cNvSpPr/>
          <p:nvPr/>
        </p:nvSpPr>
        <p:spPr>
          <a:xfrm>
            <a:off x="136739" y="1456322"/>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0" name="角丸四角形 1">
            <a:extLst>
              <a:ext uri="{FF2B5EF4-FFF2-40B4-BE49-F238E27FC236}">
                <a16:creationId xmlns:a16="http://schemas.microsoft.com/office/drawing/2014/main" id="{6E2A52F4-46DA-900B-101C-C660D113CCC8}"/>
              </a:ext>
            </a:extLst>
          </p:cNvPr>
          <p:cNvSpPr/>
          <p:nvPr/>
        </p:nvSpPr>
        <p:spPr>
          <a:xfrm>
            <a:off x="453356" y="2167008"/>
            <a:ext cx="4205004" cy="343209"/>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Meiryo UI" panose="020B0604030504040204" pitchFamily="50" charset="-128"/>
                <a:ea typeface="Meiryo UI" panose="020B0604030504040204" pitchFamily="50" charset="-128"/>
              </a:rPr>
              <a:t>発売年月日</a:t>
            </a:r>
          </a:p>
        </p:txBody>
      </p:sp>
      <p:sp>
        <p:nvSpPr>
          <p:cNvPr id="4" name="正方形/長方形 3">
            <a:extLst>
              <a:ext uri="{FF2B5EF4-FFF2-40B4-BE49-F238E27FC236}">
                <a16:creationId xmlns:a16="http://schemas.microsoft.com/office/drawing/2014/main" id="{21DC1A47-5BE4-34BA-36BD-23F34C2C0919}"/>
              </a:ext>
            </a:extLst>
          </p:cNvPr>
          <p:cNvSpPr/>
          <p:nvPr/>
        </p:nvSpPr>
        <p:spPr>
          <a:xfrm>
            <a:off x="4749800" y="3027692"/>
            <a:ext cx="2834639" cy="343209"/>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285750" indent="-285750">
              <a:buFont typeface="Arial" panose="020B0604020202020204" pitchFamily="34" charset="0"/>
              <a:buChar char="•"/>
            </a:pP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6" name="角丸四角形 1">
            <a:extLst>
              <a:ext uri="{FF2B5EF4-FFF2-40B4-BE49-F238E27FC236}">
                <a16:creationId xmlns:a16="http://schemas.microsoft.com/office/drawing/2014/main" id="{730819DC-3E93-913D-B54C-57C615823B73}"/>
              </a:ext>
            </a:extLst>
          </p:cNvPr>
          <p:cNvSpPr/>
          <p:nvPr/>
        </p:nvSpPr>
        <p:spPr>
          <a:xfrm>
            <a:off x="453356" y="3027692"/>
            <a:ext cx="4205004" cy="343209"/>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Meiryo UI" panose="020B0604030504040204" pitchFamily="50" charset="-128"/>
                <a:ea typeface="Meiryo UI" panose="020B0604030504040204" pitchFamily="50" charset="-128"/>
              </a:rPr>
              <a:t>年間販売（またはレンタル）台数（内訳：</a:t>
            </a:r>
            <a:r>
              <a:rPr lang="ja-JP" altLang="en-US" sz="1200" b="1">
                <a:latin typeface="Meiryo UI" panose="020B0604030504040204" pitchFamily="50" charset="-128"/>
                <a:ea typeface="Meiryo UI" panose="020B0604030504040204" pitchFamily="50" charset="-128"/>
              </a:rPr>
              <a:t>自宅</a:t>
            </a:r>
            <a:r>
              <a:rPr kumimoji="1" lang="ja-JP" altLang="en-US" sz="1200" b="1">
                <a:latin typeface="Meiryo UI" panose="020B0604030504040204" pitchFamily="50" charset="-128"/>
                <a:ea typeface="Meiryo UI" panose="020B0604030504040204" pitchFamily="50" charset="-128"/>
              </a:rPr>
              <a:t>・実績）</a:t>
            </a:r>
          </a:p>
        </p:txBody>
      </p:sp>
      <p:sp>
        <p:nvSpPr>
          <p:cNvPr id="16" name="正方形/長方形 15">
            <a:extLst>
              <a:ext uri="{FF2B5EF4-FFF2-40B4-BE49-F238E27FC236}">
                <a16:creationId xmlns:a16="http://schemas.microsoft.com/office/drawing/2014/main" id="{64958ABF-8541-B127-F96D-771416D7A59D}"/>
              </a:ext>
            </a:extLst>
          </p:cNvPr>
          <p:cNvSpPr/>
          <p:nvPr/>
        </p:nvSpPr>
        <p:spPr>
          <a:xfrm>
            <a:off x="4749800" y="3463247"/>
            <a:ext cx="2834639" cy="343209"/>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7" name="角丸四角形 1">
            <a:extLst>
              <a:ext uri="{FF2B5EF4-FFF2-40B4-BE49-F238E27FC236}">
                <a16:creationId xmlns:a16="http://schemas.microsoft.com/office/drawing/2014/main" id="{805CAAA6-23AD-7D40-87EE-2E6A2E9E94A4}"/>
              </a:ext>
            </a:extLst>
          </p:cNvPr>
          <p:cNvSpPr/>
          <p:nvPr/>
        </p:nvSpPr>
        <p:spPr>
          <a:xfrm>
            <a:off x="453356" y="3463247"/>
            <a:ext cx="4205004" cy="343209"/>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Meiryo UI" panose="020B0604030504040204" pitchFamily="50" charset="-128"/>
                <a:ea typeface="Meiryo UI" panose="020B0604030504040204" pitchFamily="50" charset="-128"/>
              </a:rPr>
              <a:t>年間</a:t>
            </a:r>
            <a:r>
              <a:rPr lang="ja-JP" altLang="en-US" sz="1200" b="1">
                <a:latin typeface="Meiryo UI" panose="020B0604030504040204" pitchFamily="50" charset="-128"/>
                <a:ea typeface="Meiryo UI" panose="020B0604030504040204" pitchFamily="50" charset="-128"/>
              </a:rPr>
              <a:t>販売（またはレンタル）台数（内訳：施設等向け・実績）</a:t>
            </a:r>
            <a:endParaRPr kumimoji="1" lang="ja-JP" altLang="en-US" sz="1200" b="1">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9F57E10B-6EF8-F7B2-C351-B75A3B97C2EE}"/>
              </a:ext>
            </a:extLst>
          </p:cNvPr>
          <p:cNvSpPr/>
          <p:nvPr/>
        </p:nvSpPr>
        <p:spPr>
          <a:xfrm>
            <a:off x="4749800" y="2592032"/>
            <a:ext cx="2834640" cy="343209"/>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285750" indent="-285750">
              <a:buFont typeface="Arial" panose="020B0604020202020204" pitchFamily="34" charset="0"/>
              <a:buChar char="•"/>
            </a:pP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9" name="角丸四角形 1">
            <a:extLst>
              <a:ext uri="{FF2B5EF4-FFF2-40B4-BE49-F238E27FC236}">
                <a16:creationId xmlns:a16="http://schemas.microsoft.com/office/drawing/2014/main" id="{981E2D72-7E81-EC53-A08A-EB7478B2A133}"/>
              </a:ext>
            </a:extLst>
          </p:cNvPr>
          <p:cNvSpPr/>
          <p:nvPr/>
        </p:nvSpPr>
        <p:spPr>
          <a:xfrm>
            <a:off x="453356" y="2592032"/>
            <a:ext cx="4205004" cy="343209"/>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Meiryo UI" panose="020B0604030504040204" pitchFamily="50" charset="-128"/>
                <a:ea typeface="Meiryo UI" panose="020B0604030504040204" pitchFamily="50" charset="-128"/>
              </a:rPr>
              <a:t>年間販売（またはレンタル）数（合計・実績）</a:t>
            </a:r>
          </a:p>
        </p:txBody>
      </p:sp>
      <p:sp>
        <p:nvSpPr>
          <p:cNvPr id="20" name="正方形/長方形 19">
            <a:extLst>
              <a:ext uri="{FF2B5EF4-FFF2-40B4-BE49-F238E27FC236}">
                <a16:creationId xmlns:a16="http://schemas.microsoft.com/office/drawing/2014/main" id="{66622E7B-2332-93A8-A25E-5479B62EA3B1}"/>
              </a:ext>
            </a:extLst>
          </p:cNvPr>
          <p:cNvSpPr/>
          <p:nvPr/>
        </p:nvSpPr>
        <p:spPr>
          <a:xfrm>
            <a:off x="7584440" y="2167008"/>
            <a:ext cx="2162640" cy="343209"/>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kumimoji="1" lang="ja-JP" altLang="en-US" sz="1200">
                <a:solidFill>
                  <a:schemeClr val="tx2"/>
                </a:solidFill>
                <a:latin typeface="Meiryo UI" panose="020B0604030504040204" pitchFamily="50" charset="-128"/>
                <a:ea typeface="Meiryo UI" panose="020B0604030504040204" pitchFamily="50" charset="-128"/>
              </a:rPr>
              <a:t>備考：</a:t>
            </a:r>
          </a:p>
        </p:txBody>
      </p:sp>
      <p:sp>
        <p:nvSpPr>
          <p:cNvPr id="21" name="正方形/長方形 20">
            <a:extLst>
              <a:ext uri="{FF2B5EF4-FFF2-40B4-BE49-F238E27FC236}">
                <a16:creationId xmlns:a16="http://schemas.microsoft.com/office/drawing/2014/main" id="{3A562320-09B3-2557-3B13-A0522148A2D2}"/>
              </a:ext>
            </a:extLst>
          </p:cNvPr>
          <p:cNvSpPr/>
          <p:nvPr/>
        </p:nvSpPr>
        <p:spPr>
          <a:xfrm>
            <a:off x="7584440" y="2595716"/>
            <a:ext cx="2162640" cy="343209"/>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kumimoji="1" lang="ja-JP" altLang="en-US" sz="1200">
                <a:solidFill>
                  <a:schemeClr val="tx2"/>
                </a:solidFill>
                <a:latin typeface="Meiryo UI" panose="020B0604030504040204" pitchFamily="50" charset="-128"/>
                <a:ea typeface="Meiryo UI" panose="020B0604030504040204" pitchFamily="50" charset="-128"/>
              </a:rPr>
              <a:t>備考：</a:t>
            </a:r>
          </a:p>
        </p:txBody>
      </p:sp>
      <p:sp>
        <p:nvSpPr>
          <p:cNvPr id="23" name="正方形/長方形 22">
            <a:extLst>
              <a:ext uri="{FF2B5EF4-FFF2-40B4-BE49-F238E27FC236}">
                <a16:creationId xmlns:a16="http://schemas.microsoft.com/office/drawing/2014/main" id="{69952038-5787-C22C-A51A-C9298EE477F7}"/>
              </a:ext>
            </a:extLst>
          </p:cNvPr>
          <p:cNvSpPr/>
          <p:nvPr/>
        </p:nvSpPr>
        <p:spPr>
          <a:xfrm>
            <a:off x="7584440" y="3027692"/>
            <a:ext cx="2162640" cy="343209"/>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kumimoji="1" lang="ja-JP" altLang="en-US" sz="1200">
                <a:solidFill>
                  <a:schemeClr val="tx2"/>
                </a:solidFill>
                <a:latin typeface="Meiryo UI" panose="020B0604030504040204" pitchFamily="50" charset="-128"/>
                <a:ea typeface="Meiryo UI" panose="020B0604030504040204" pitchFamily="50" charset="-128"/>
              </a:rPr>
              <a:t>備考：</a:t>
            </a:r>
          </a:p>
        </p:txBody>
      </p:sp>
      <p:sp>
        <p:nvSpPr>
          <p:cNvPr id="24" name="正方形/長方形 23">
            <a:extLst>
              <a:ext uri="{FF2B5EF4-FFF2-40B4-BE49-F238E27FC236}">
                <a16:creationId xmlns:a16="http://schemas.microsoft.com/office/drawing/2014/main" id="{577EF76A-6D38-9170-7875-CCF7A69A0E01}"/>
              </a:ext>
            </a:extLst>
          </p:cNvPr>
          <p:cNvSpPr/>
          <p:nvPr/>
        </p:nvSpPr>
        <p:spPr>
          <a:xfrm>
            <a:off x="7584440" y="3463247"/>
            <a:ext cx="2162640" cy="343209"/>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kumimoji="1" lang="ja-JP" altLang="en-US" sz="1200">
                <a:solidFill>
                  <a:schemeClr val="tx2"/>
                </a:solidFill>
                <a:latin typeface="Meiryo UI" panose="020B0604030504040204" pitchFamily="50" charset="-128"/>
                <a:ea typeface="Meiryo UI" panose="020B0604030504040204" pitchFamily="50" charset="-128"/>
              </a:rPr>
              <a:t>備考：</a:t>
            </a:r>
          </a:p>
        </p:txBody>
      </p:sp>
      <p:grpSp>
        <p:nvGrpSpPr>
          <p:cNvPr id="2" name="グループ化 1">
            <a:extLst>
              <a:ext uri="{FF2B5EF4-FFF2-40B4-BE49-F238E27FC236}">
                <a16:creationId xmlns:a16="http://schemas.microsoft.com/office/drawing/2014/main" id="{F123FE70-B3B1-FE7D-BA3E-29870E9F8C2C}"/>
              </a:ext>
            </a:extLst>
          </p:cNvPr>
          <p:cNvGrpSpPr/>
          <p:nvPr/>
        </p:nvGrpSpPr>
        <p:grpSpPr>
          <a:xfrm>
            <a:off x="333778" y="5840011"/>
            <a:ext cx="612966" cy="572784"/>
            <a:chOff x="104030" y="1761629"/>
            <a:chExt cx="715700" cy="606414"/>
          </a:xfrm>
        </p:grpSpPr>
        <p:sp>
          <p:nvSpPr>
            <p:cNvPr id="3" name="サブタイトル 1">
              <a:extLst>
                <a:ext uri="{FF2B5EF4-FFF2-40B4-BE49-F238E27FC236}">
                  <a16:creationId xmlns:a16="http://schemas.microsoft.com/office/drawing/2014/main" id="{1FD96C2A-75E7-CD87-CC5D-5D751D53697C}"/>
                </a:ext>
              </a:extLst>
            </p:cNvPr>
            <p:cNvSpPr txBox="1">
              <a:spLocks/>
            </p:cNvSpPr>
            <p:nvPr/>
          </p:nvSpPr>
          <p:spPr>
            <a:xfrm rot="20707811">
              <a:off x="104030" y="1761629"/>
              <a:ext cx="714571" cy="189827"/>
            </a:xfrm>
            <a:prstGeom prst="rect">
              <a:avLst/>
            </a:prstGeom>
          </p:spPr>
          <p:txBody>
            <a:bodyPr vert="horz" lIns="91440" tIns="45720" rIns="91440" bIns="45720" rtlCol="0" anchor="ct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b="1" kern="1200">
                  <a:solidFill>
                    <a:srgbClr val="003366"/>
                  </a:solidFill>
                  <a:latin typeface="メイリオ" panose="020B0604030504040204" pitchFamily="50" charset="-128"/>
                  <a:ea typeface="メイリオ" panose="020B0604030504040204" pitchFamily="50" charset="-128"/>
                  <a:cs typeface="+mn-cs"/>
                </a:defRPr>
              </a:lvl1pPr>
              <a:lvl2pPr marL="287094" indent="0" algn="ctr" defTabSz="685800" rtl="0" eaLnBrk="1" latinLnBrk="0" hangingPunct="1">
                <a:lnSpc>
                  <a:spcPct val="90000"/>
                </a:lnSpc>
                <a:spcBef>
                  <a:spcPts val="375"/>
                </a:spcBef>
                <a:buFont typeface="Arial" panose="020B0604020202020204" pitchFamily="34" charset="0"/>
                <a:buNone/>
                <a:defRPr kumimoji="1" sz="1256" kern="1200">
                  <a:solidFill>
                    <a:schemeClr val="tx1"/>
                  </a:solidFill>
                  <a:latin typeface="+mn-lt"/>
                  <a:ea typeface="+mn-ea"/>
                  <a:cs typeface="+mn-cs"/>
                </a:defRPr>
              </a:lvl2pPr>
              <a:lvl3pPr marL="574187" indent="0" algn="ctr" defTabSz="685800" rtl="0" eaLnBrk="1" latinLnBrk="0" hangingPunct="1">
                <a:lnSpc>
                  <a:spcPct val="90000"/>
                </a:lnSpc>
                <a:spcBef>
                  <a:spcPts val="375"/>
                </a:spcBef>
                <a:buFont typeface="Arial" panose="020B0604020202020204" pitchFamily="34" charset="0"/>
                <a:buNone/>
                <a:defRPr kumimoji="1" sz="1131" kern="1200">
                  <a:solidFill>
                    <a:schemeClr val="tx1"/>
                  </a:solidFill>
                  <a:latin typeface="+mn-lt"/>
                  <a:ea typeface="+mn-ea"/>
                  <a:cs typeface="+mn-cs"/>
                </a:defRPr>
              </a:lvl3pPr>
              <a:lvl4pPr marL="861282"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4pPr>
              <a:lvl5pPr marL="1148375"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5pPr>
              <a:lvl6pPr marL="1435470"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6pPr>
              <a:lvl7pPr marL="1722564"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7pPr>
              <a:lvl8pPr marL="2009657"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8pPr>
              <a:lvl9pPr marL="2296751"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9pPr>
            </a:lstStyle>
            <a:p>
              <a:pPr algn="ctr"/>
              <a:r>
                <a:rPr lang="en-US" altLang="ja-JP" sz="900">
                  <a:latin typeface="Meiryo UI" panose="020B0604030504040204" pitchFamily="50" charset="-128"/>
                  <a:ea typeface="Meiryo UI" panose="020B0604030504040204" pitchFamily="50" charset="-128"/>
                </a:rPr>
                <a:t>POINT</a:t>
              </a:r>
              <a:endParaRPr lang="ja-JP" altLang="en-US" sz="900">
                <a:latin typeface="Meiryo UI" panose="020B0604030504040204" pitchFamily="50" charset="-128"/>
                <a:ea typeface="Meiryo UI" panose="020B0604030504040204" pitchFamily="50" charset="-128"/>
              </a:endParaRPr>
            </a:p>
          </p:txBody>
        </p:sp>
        <p:pic>
          <p:nvPicPr>
            <p:cNvPr id="8" name="図 7">
              <a:extLst>
                <a:ext uri="{FF2B5EF4-FFF2-40B4-BE49-F238E27FC236}">
                  <a16:creationId xmlns:a16="http://schemas.microsoft.com/office/drawing/2014/main" id="{B6B049FF-12BC-6F14-62BF-2310D174E95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485242">
              <a:off x="216974" y="1884780"/>
              <a:ext cx="483263" cy="483263"/>
            </a:xfrm>
            <a:prstGeom prst="rect">
              <a:avLst/>
            </a:prstGeom>
          </p:spPr>
        </p:pic>
        <p:pic>
          <p:nvPicPr>
            <p:cNvPr id="11" name="図 10">
              <a:extLst>
                <a:ext uri="{FF2B5EF4-FFF2-40B4-BE49-F238E27FC236}">
                  <a16:creationId xmlns:a16="http://schemas.microsoft.com/office/drawing/2014/main" id="{5EA77199-CC5F-4051-51F5-B061194F3C82}"/>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r="56640" b="56250"/>
            <a:stretch/>
          </p:blipFill>
          <p:spPr>
            <a:xfrm rot="6744307">
              <a:off x="689930" y="1915626"/>
              <a:ext cx="129218" cy="130383"/>
            </a:xfrm>
            <a:prstGeom prst="rect">
              <a:avLst/>
            </a:prstGeom>
          </p:spPr>
        </p:pic>
      </p:grpSp>
      <p:sp>
        <p:nvSpPr>
          <p:cNvPr id="12" name="角丸四角形 33">
            <a:extLst>
              <a:ext uri="{FF2B5EF4-FFF2-40B4-BE49-F238E27FC236}">
                <a16:creationId xmlns:a16="http://schemas.microsoft.com/office/drawing/2014/main" id="{429C53B0-2C7A-9CE0-B28A-F70DB2739004}"/>
              </a:ext>
            </a:extLst>
          </p:cNvPr>
          <p:cNvSpPr/>
          <p:nvPr/>
        </p:nvSpPr>
        <p:spPr>
          <a:xfrm>
            <a:off x="136739" y="3910906"/>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2</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62332F2B-AF7B-D5F9-7BD6-3CFA39749FAE}"/>
              </a:ext>
            </a:extLst>
          </p:cNvPr>
          <p:cNvSpPr/>
          <p:nvPr/>
        </p:nvSpPr>
        <p:spPr>
          <a:xfrm>
            <a:off x="828791" y="3924296"/>
            <a:ext cx="8800610" cy="294097"/>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故障や不具合、事故等の状況やその対応方法について教えてください。</a:t>
            </a:r>
            <a:endParaRPr lang="en-US" altLang="ja-JP" sz="1400" b="1">
              <a:solidFill>
                <a:schemeClr val="tx2"/>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6DA43FB9-FE71-A57B-1316-AA6FF7AE2019}"/>
              </a:ext>
            </a:extLst>
          </p:cNvPr>
          <p:cNvSpPr/>
          <p:nvPr/>
        </p:nvSpPr>
        <p:spPr>
          <a:xfrm>
            <a:off x="4749800" y="4304220"/>
            <a:ext cx="4997280" cy="387795"/>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sz="1200">
                <a:solidFill>
                  <a:schemeClr val="tx2"/>
                </a:solidFill>
                <a:latin typeface="Meiryo UI" panose="020B0604030504040204" pitchFamily="50" charset="-128"/>
                <a:ea typeface="Meiryo UI" panose="020B0604030504040204" pitchFamily="50" charset="-128"/>
              </a:rPr>
              <a:t>件数：</a:t>
            </a:r>
          </a:p>
        </p:txBody>
      </p:sp>
      <p:sp>
        <p:nvSpPr>
          <p:cNvPr id="15" name="角丸四角形 1">
            <a:extLst>
              <a:ext uri="{FF2B5EF4-FFF2-40B4-BE49-F238E27FC236}">
                <a16:creationId xmlns:a16="http://schemas.microsoft.com/office/drawing/2014/main" id="{C80C82F6-E674-38C4-CF69-AE47D5DA32B6}"/>
              </a:ext>
            </a:extLst>
          </p:cNvPr>
          <p:cNvSpPr/>
          <p:nvPr/>
        </p:nvSpPr>
        <p:spPr>
          <a:xfrm>
            <a:off x="453356" y="4297813"/>
            <a:ext cx="4205004" cy="387795"/>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bg1"/>
                </a:solidFill>
                <a:latin typeface="Meiryo UI" panose="020B0604030504040204" pitchFamily="50" charset="-128"/>
                <a:ea typeface="Meiryo UI" panose="020B0604030504040204" pitchFamily="50" charset="-128"/>
              </a:rPr>
              <a:t>故障・修理・事故の発生件数</a:t>
            </a:r>
          </a:p>
        </p:txBody>
      </p:sp>
      <p:sp>
        <p:nvSpPr>
          <p:cNvPr id="26" name="角丸四角形 1">
            <a:extLst>
              <a:ext uri="{FF2B5EF4-FFF2-40B4-BE49-F238E27FC236}">
                <a16:creationId xmlns:a16="http://schemas.microsoft.com/office/drawing/2014/main" id="{55BF92DD-CA0D-F96D-8136-3011F9109231}"/>
              </a:ext>
            </a:extLst>
          </p:cNvPr>
          <p:cNvSpPr/>
          <p:nvPr/>
        </p:nvSpPr>
        <p:spPr>
          <a:xfrm>
            <a:off x="453356" y="4736692"/>
            <a:ext cx="4205004" cy="387795"/>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bg1"/>
                </a:solidFill>
                <a:latin typeface="Meiryo UI" panose="020B0604030504040204" pitchFamily="50" charset="-128"/>
                <a:ea typeface="Meiryo UI" panose="020B0604030504040204" pitchFamily="50" charset="-128"/>
              </a:rPr>
              <a:t>発生後の対応方法（製品の改善措置、リコール等）</a:t>
            </a:r>
          </a:p>
        </p:txBody>
      </p:sp>
      <p:sp>
        <p:nvSpPr>
          <p:cNvPr id="27" name="角丸四角形 1">
            <a:extLst>
              <a:ext uri="{FF2B5EF4-FFF2-40B4-BE49-F238E27FC236}">
                <a16:creationId xmlns:a16="http://schemas.microsoft.com/office/drawing/2014/main" id="{FA9817BC-5CE4-45A4-DD13-9A3A98FE471C}"/>
              </a:ext>
            </a:extLst>
          </p:cNvPr>
          <p:cNvSpPr/>
          <p:nvPr/>
        </p:nvSpPr>
        <p:spPr>
          <a:xfrm>
            <a:off x="453356" y="5178202"/>
            <a:ext cx="4205004" cy="387795"/>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chemeClr val="bg1"/>
                </a:solidFill>
                <a:latin typeface="Meiryo UI" panose="020B0604030504040204" pitchFamily="50" charset="-128"/>
                <a:ea typeface="Meiryo UI" panose="020B0604030504040204" pitchFamily="50" charset="-128"/>
              </a:rPr>
              <a:t>回収、修理などを行う体制（対応部署、販売）</a:t>
            </a:r>
            <a:endParaRPr kumimoji="1" lang="ja-JP" altLang="en-US" sz="1200" b="1">
              <a:solidFill>
                <a:schemeClr val="bg1"/>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ECAB4A54-2A5A-4E19-D17E-340132425046}"/>
              </a:ext>
            </a:extLst>
          </p:cNvPr>
          <p:cNvSpPr/>
          <p:nvPr/>
        </p:nvSpPr>
        <p:spPr>
          <a:xfrm>
            <a:off x="4749800" y="4736692"/>
            <a:ext cx="5018506" cy="387795"/>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lang="ja-JP" altLang="en-US" sz="1200">
              <a:solidFill>
                <a:schemeClr val="tx2"/>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6B274C07-31EE-DD26-8A9A-6697EAD43F09}"/>
              </a:ext>
            </a:extLst>
          </p:cNvPr>
          <p:cNvSpPr/>
          <p:nvPr/>
        </p:nvSpPr>
        <p:spPr>
          <a:xfrm>
            <a:off x="6370064" y="4304948"/>
            <a:ext cx="3398242" cy="387067"/>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kumimoji="1" lang="ja-JP" altLang="en-US" sz="1200">
                <a:solidFill>
                  <a:schemeClr val="tx2"/>
                </a:solidFill>
                <a:latin typeface="Meiryo UI" panose="020B0604030504040204" pitchFamily="50" charset="-128"/>
                <a:ea typeface="Meiryo UI" panose="020B0604030504040204" pitchFamily="50" charset="-128"/>
              </a:rPr>
              <a:t>内容：</a:t>
            </a:r>
          </a:p>
        </p:txBody>
      </p:sp>
      <p:sp>
        <p:nvSpPr>
          <p:cNvPr id="31" name="正方形/長方形 30">
            <a:extLst>
              <a:ext uri="{FF2B5EF4-FFF2-40B4-BE49-F238E27FC236}">
                <a16:creationId xmlns:a16="http://schemas.microsoft.com/office/drawing/2014/main" id="{54B7ED85-8F10-6887-4CD0-CB383FAFF008}"/>
              </a:ext>
            </a:extLst>
          </p:cNvPr>
          <p:cNvSpPr/>
          <p:nvPr/>
        </p:nvSpPr>
        <p:spPr>
          <a:xfrm>
            <a:off x="4749800" y="5178202"/>
            <a:ext cx="5018506" cy="387795"/>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lang="ja-JP" altLang="en-US" sz="120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88751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461A4-9523-C833-6DD4-B650AB9E31CA}"/>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08AE7EFB-D65F-B754-3E02-39F6F2ED7FA7}"/>
              </a:ext>
            </a:extLst>
          </p:cNvPr>
          <p:cNvGraphicFramePr>
            <a:graphicFrameLocks/>
          </p:cNvGraphicFramePr>
          <p:nvPr>
            <p:custDataLst>
              <p:tags r:id="rId1"/>
            </p:custDataLst>
            <p:extLst>
              <p:ext uri="{D42A27DB-BD31-4B8C-83A1-F6EECF244321}">
                <p14:modId xmlns:p14="http://schemas.microsoft.com/office/powerpoint/2010/main" val="5408737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5" name="think-cell data - do not delete" hidden="1">
                        <a:extLst>
                          <a:ext uri="{FF2B5EF4-FFF2-40B4-BE49-F238E27FC236}">
                            <a16:creationId xmlns:a16="http://schemas.microsoft.com/office/drawing/2014/main" id="{08AE7EFB-D65F-B754-3E02-39F6F2ED7FA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7" name="四角形: 角を丸くする 36">
            <a:extLst>
              <a:ext uri="{FF2B5EF4-FFF2-40B4-BE49-F238E27FC236}">
                <a16:creationId xmlns:a16="http://schemas.microsoft.com/office/drawing/2014/main" id="{C2EE404C-C551-4FDD-8168-E053810225A8}"/>
              </a:ext>
            </a:extLst>
          </p:cNvPr>
          <p:cNvSpPr/>
          <p:nvPr/>
        </p:nvSpPr>
        <p:spPr>
          <a:xfrm>
            <a:off x="478060" y="172383"/>
            <a:ext cx="624548" cy="430549"/>
          </a:xfrm>
          <a:prstGeom prst="roundRect">
            <a:avLst/>
          </a:prstGeom>
          <a:solidFill>
            <a:schemeClr val="accent6">
              <a:lumMod val="20000"/>
              <a:lumOff val="80000"/>
            </a:schemeClr>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a:solidFill>
                <a:schemeClr val="tx2">
                  <a:lumMod val="50000"/>
                </a:schemeClr>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05044F70-1982-8FC1-50B0-3E2C7AA70EF6}"/>
              </a:ext>
            </a:extLst>
          </p:cNvPr>
          <p:cNvSpPr/>
          <p:nvPr/>
        </p:nvSpPr>
        <p:spPr>
          <a:xfrm>
            <a:off x="1102608" y="804934"/>
            <a:ext cx="8665698" cy="561639"/>
          </a:xfrm>
          <a:prstGeom prst="rect">
            <a:avLst/>
          </a:prstGeom>
          <a:noFill/>
          <a:ln w="19050" cap="flat" cmpd="sng" algn="ctr">
            <a:noFill/>
            <a:prstDash val="solid"/>
            <a:miter lim="800000"/>
          </a:ln>
          <a:effectLst/>
        </p:spPr>
        <p:txBody>
          <a:bodyPr rtlCol="0" anchor="ctr"/>
          <a:lstStyle/>
          <a:p>
            <a:pPr lvl="0" defTabSz="742950">
              <a:defRPr/>
            </a:pPr>
            <a:r>
              <a:rPr kumimoji="0" lang="ja-JP" altLang="en-US" sz="1200" kern="0" dirty="0">
                <a:solidFill>
                  <a:schemeClr val="tx2"/>
                </a:solidFill>
                <a:latin typeface="Meiryo UI" panose="020B0604030504040204" pitchFamily="50" charset="-128"/>
                <a:ea typeface="Meiryo UI" panose="020B0604030504040204" pitchFamily="50" charset="-128"/>
              </a:rPr>
              <a:t>福祉用具の利用が想定される対象者は日常生活上の支援が必要な要介護者等であり、要介護者等の自立の促進につながるもの及び介助を行う家族等の負担軽減につながるものが介護保険制度の対象であることを意味しています。 </a:t>
            </a:r>
            <a:endParaRPr kumimoji="0" lang="en-US" altLang="ja-JP" sz="900" b="0"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DFD095C6-28A7-9186-0376-67E3FE887F53}"/>
              </a:ext>
            </a:extLst>
          </p:cNvPr>
          <p:cNvSpPr/>
          <p:nvPr/>
        </p:nvSpPr>
        <p:spPr>
          <a:xfrm>
            <a:off x="8867163" y="105605"/>
            <a:ext cx="901143" cy="597449"/>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9" name="コネクタ: カギ線 38">
            <a:extLst>
              <a:ext uri="{FF2B5EF4-FFF2-40B4-BE49-F238E27FC236}">
                <a16:creationId xmlns:a16="http://schemas.microsoft.com/office/drawing/2014/main" id="{E04382E0-3208-55FA-B4A1-06D2CD6ED406}"/>
              </a:ext>
            </a:extLst>
          </p:cNvPr>
          <p:cNvCxnSpPr>
            <a:cxnSpLocks/>
            <a:stCxn id="37" idx="2"/>
            <a:endCxn id="28" idx="1"/>
          </p:cNvCxnSpPr>
          <p:nvPr/>
        </p:nvCxnSpPr>
        <p:spPr>
          <a:xfrm rot="16200000" flipH="1">
            <a:off x="705060" y="688206"/>
            <a:ext cx="482822" cy="312274"/>
          </a:xfrm>
          <a:prstGeom prst="bentConnector2">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48" name="正方形/長方形 47">
            <a:extLst>
              <a:ext uri="{FF2B5EF4-FFF2-40B4-BE49-F238E27FC236}">
                <a16:creationId xmlns:a16="http://schemas.microsoft.com/office/drawing/2014/main" id="{E04C1173-B9B3-0B43-88CC-340100A8FA00}"/>
              </a:ext>
            </a:extLst>
          </p:cNvPr>
          <p:cNvSpPr/>
          <p:nvPr/>
        </p:nvSpPr>
        <p:spPr>
          <a:xfrm>
            <a:off x="1040041" y="6168897"/>
            <a:ext cx="8615788" cy="513494"/>
          </a:xfrm>
          <a:prstGeom prst="rect">
            <a:avLst/>
          </a:prstGeom>
          <a:noFill/>
          <a:ln w="6350" cap="flat" cmpd="sng" algn="ctr">
            <a:noFill/>
            <a:prstDash val="solid"/>
            <a:miter lim="800000"/>
          </a:ln>
          <a:effectLst/>
        </p:spPr>
        <p:txBody>
          <a:bodyPr rtlCol="0" anchor="t"/>
          <a:lstStyle/>
          <a:p>
            <a:pPr lvl="0" defTabSz="742950">
              <a:defRPr/>
            </a:pPr>
            <a:r>
              <a:rPr kumimoji="0" lang="ja-JP" altLang="en-US" sz="1100" kern="0">
                <a:solidFill>
                  <a:schemeClr val="tx2"/>
                </a:solidFill>
                <a:latin typeface="Meiryo UI" panose="020B0604030504040204" pitchFamily="50" charset="-128"/>
                <a:ea typeface="Meiryo UI" panose="020B0604030504040204" pitchFamily="50" charset="-128"/>
              </a:rPr>
              <a:t>「要介護者」の自立の促進、介助者の負担の軽減の両方に効果があることが必須です。</a:t>
            </a:r>
          </a:p>
          <a:p>
            <a:pPr lvl="0" defTabSz="742950">
              <a:defRPr/>
            </a:pPr>
            <a:r>
              <a:rPr kumimoji="0" lang="ja-JP" altLang="en-US" sz="1100" kern="0">
                <a:solidFill>
                  <a:schemeClr val="tx2"/>
                </a:solidFill>
                <a:latin typeface="Meiryo UI" panose="020B0604030504040204" pitchFamily="50" charset="-128"/>
                <a:ea typeface="Meiryo UI" panose="020B0604030504040204" pitchFamily="50" charset="-128"/>
              </a:rPr>
              <a:t>日常生活の利用場面で用いるのかを明確にした上で、用具の効果について記載してください。</a:t>
            </a:r>
            <a:endParaRPr kumimoji="0" lang="en-US" altLang="ja-JP" sz="1100"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328DB91A-2DCC-57A3-85D2-01ACA1C5AA73}"/>
              </a:ext>
            </a:extLst>
          </p:cNvPr>
          <p:cNvSpPr/>
          <p:nvPr/>
        </p:nvSpPr>
        <p:spPr>
          <a:xfrm>
            <a:off x="1059838" y="1445621"/>
            <a:ext cx="8163470" cy="370684"/>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用具・機器の対象者は誰を想定していますか？（複数選択）</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6F863A5C-63D1-870E-4F92-11578B56FAFD}"/>
              </a:ext>
            </a:extLst>
          </p:cNvPr>
          <p:cNvSpPr/>
          <p:nvPr/>
        </p:nvSpPr>
        <p:spPr>
          <a:xfrm>
            <a:off x="225300" y="105605"/>
            <a:ext cx="8641863" cy="597449"/>
          </a:xfrm>
          <a:prstGeom prst="rect">
            <a:avLst/>
          </a:prstGeom>
          <a:solidFill>
            <a:schemeClr val="bg1"/>
          </a:solidFill>
          <a:ln w="6350" cap="flat" cmpd="sng" algn="ctr">
            <a:solidFill>
              <a:srgbClr val="156082">
                <a:shade val="15000"/>
              </a:srgbClr>
            </a:solidFill>
            <a:prstDash val="solid"/>
            <a:miter lim="800000"/>
          </a:ln>
          <a:effectLst/>
        </p:spPr>
        <p:txBody>
          <a:bodyPr rtlCol="0" anchor="t"/>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400" b="1" kern="0">
                <a:solidFill>
                  <a:schemeClr val="tx2"/>
                </a:solidFill>
                <a:latin typeface="Meiryo UI" panose="020B0604030504040204" pitchFamily="50" charset="-128"/>
                <a:ea typeface="Meiryo UI" panose="020B0604030504040204" pitchFamily="50" charset="-128"/>
              </a:rPr>
              <a:t>要件</a:t>
            </a:r>
            <a:r>
              <a:rPr kumimoji="0" lang="en-US" altLang="ja-JP" sz="1400" b="1" kern="0">
                <a:solidFill>
                  <a:schemeClr val="tx2"/>
                </a:solidFill>
                <a:latin typeface="Meiryo UI" panose="020B0604030504040204" pitchFamily="50" charset="-128"/>
                <a:ea typeface="Meiryo UI" panose="020B0604030504040204" pitchFamily="50" charset="-128"/>
              </a:rPr>
              <a:t>1:</a:t>
            </a:r>
            <a:br>
              <a:rPr kumimoji="0" lang="en-US" altLang="ja-JP" sz="1400" b="1" kern="0">
                <a:solidFill>
                  <a:schemeClr val="tx2"/>
                </a:solidFill>
                <a:latin typeface="Meiryo UI" panose="020B0604030504040204" pitchFamily="50" charset="-128"/>
                <a:ea typeface="Meiryo UI" panose="020B0604030504040204" pitchFamily="50" charset="-128"/>
              </a:rPr>
            </a:br>
            <a:r>
              <a:rPr kumimoji="0" lang="ja-JP" altLang="en-US" sz="1400" b="1" kern="0">
                <a:solidFill>
                  <a:schemeClr val="tx2"/>
                </a:solidFill>
                <a:latin typeface="Meiryo UI" panose="020B0604030504040204" pitchFamily="50" charset="-128"/>
                <a:ea typeface="Meiryo UI" panose="020B0604030504040204" pitchFamily="50" charset="-128"/>
              </a:rPr>
              <a:t>要支援者・要介護者の自立の促進及び介助者の負担の軽減を図るものに該当しますか？</a:t>
            </a:r>
            <a:endPar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59" name="直線コネクタ 58">
            <a:extLst>
              <a:ext uri="{FF2B5EF4-FFF2-40B4-BE49-F238E27FC236}">
                <a16:creationId xmlns:a16="http://schemas.microsoft.com/office/drawing/2014/main" id="{4F584BF8-1E7E-6B50-FD04-D0D7424F65BF}"/>
              </a:ext>
            </a:extLst>
          </p:cNvPr>
          <p:cNvCxnSpPr>
            <a:cxnSpLocks/>
          </p:cNvCxnSpPr>
          <p:nvPr/>
        </p:nvCxnSpPr>
        <p:spPr>
          <a:xfrm>
            <a:off x="330709" y="6108543"/>
            <a:ext cx="924458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sp>
        <p:nvSpPr>
          <p:cNvPr id="2" name="正方形/長方形 1">
            <a:extLst>
              <a:ext uri="{FF2B5EF4-FFF2-40B4-BE49-F238E27FC236}">
                <a16:creationId xmlns:a16="http://schemas.microsoft.com/office/drawing/2014/main" id="{6C4506D9-5342-3496-4FCE-019F03493F37}"/>
              </a:ext>
            </a:extLst>
          </p:cNvPr>
          <p:cNvSpPr/>
          <p:nvPr/>
        </p:nvSpPr>
        <p:spPr>
          <a:xfrm>
            <a:off x="2107118" y="1824331"/>
            <a:ext cx="6391423" cy="508823"/>
          </a:xfrm>
          <a:prstGeom prst="rect">
            <a:avLst/>
          </a:prstGeom>
          <a:solidFill>
            <a:schemeClr val="bg1"/>
          </a:solidFill>
          <a:ln w="6350" cap="flat" cmpd="sng" algn="ctr">
            <a:solidFill>
              <a:srgbClr val="156082">
                <a:shade val="15000"/>
              </a:srgbClr>
            </a:solidFill>
            <a:prstDash val="solid"/>
            <a:miter lim="800000"/>
          </a:ln>
          <a:effectLst/>
        </p:spPr>
        <p:txBody>
          <a:bodyPr lIns="126000"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□日常生活上の支援が必要な要支援者・要介護者　□要支援</a:t>
            </a:r>
            <a:r>
              <a:rPr kumimoji="0" lang="ja-JP" altLang="en-US" sz="1200" b="1" kern="0">
                <a:solidFill>
                  <a:schemeClr val="tx2"/>
                </a:solidFill>
                <a:latin typeface="Meiryo UI" panose="020B0604030504040204" pitchFamily="50" charset="-128"/>
                <a:ea typeface="Meiryo UI" panose="020B0604030504040204" pitchFamily="50" charset="-128"/>
              </a:rPr>
              <a:t>者・要介護者の介護を行う家族等</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C37868B9-C162-BAB4-7202-6F91AF237CA7}"/>
              </a:ext>
            </a:extLst>
          </p:cNvPr>
          <p:cNvSpPr/>
          <p:nvPr/>
        </p:nvSpPr>
        <p:spPr>
          <a:xfrm>
            <a:off x="1059838" y="2435483"/>
            <a:ext cx="8163470" cy="333513"/>
          </a:xfrm>
          <a:prstGeom prst="rect">
            <a:avLst/>
          </a:prstGeom>
          <a:noFill/>
          <a:ln w="19050" cap="flat" cmpd="sng" algn="ctr">
            <a:noFill/>
            <a:prstDash val="solid"/>
            <a:miter lim="800000"/>
          </a:ln>
          <a:effectLst/>
        </p:spPr>
        <p:txBody>
          <a:bodyPr rtlCol="0" anchor="t"/>
          <a:lstStyle/>
          <a:p>
            <a:pPr lvl="0" defTabSz="742950">
              <a:defRPr/>
            </a:pPr>
            <a:r>
              <a:rPr lang="ja-JP" altLang="en-US"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用具・機器の効果について教えてください。</a:t>
            </a:r>
            <a:r>
              <a:rPr lang="ja-JP" altLang="en-US" sz="1400" b="1">
                <a:solidFill>
                  <a:schemeClr val="tx2"/>
                </a:solidFill>
                <a:latin typeface="Meiryo UI" panose="020B0604030504040204" pitchFamily="50" charset="-128"/>
                <a:ea typeface="Meiryo UI" panose="020B0604030504040204" pitchFamily="50" charset="-128"/>
              </a:rPr>
              <a:t> （複数選択）</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E6E2A887-8597-21EF-2E23-38DE5B9855CE}"/>
              </a:ext>
            </a:extLst>
          </p:cNvPr>
          <p:cNvSpPr/>
          <p:nvPr/>
        </p:nvSpPr>
        <p:spPr>
          <a:xfrm>
            <a:off x="3649916" y="2768996"/>
            <a:ext cx="6052719" cy="1466851"/>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1F3A93C2-A549-8CC0-4FA7-F387B3A0D1D8}"/>
              </a:ext>
            </a:extLst>
          </p:cNvPr>
          <p:cNvSpPr/>
          <p:nvPr/>
        </p:nvSpPr>
        <p:spPr>
          <a:xfrm>
            <a:off x="3577500" y="2758544"/>
            <a:ext cx="2764127" cy="1255368"/>
          </a:xfrm>
          <a:prstGeom prst="rect">
            <a:avLst/>
          </a:prstGeom>
          <a:noFill/>
          <a:ln w="19050" cap="flat" cmpd="sng" algn="ctr">
            <a:noFill/>
            <a:prstDash val="solid"/>
            <a:miter lim="800000"/>
          </a:ln>
          <a:effectLst/>
        </p:spPr>
        <p:txBody>
          <a:bodyPr rtlCol="0" anchor="t"/>
          <a:lstStyle/>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心身機能</a:t>
            </a: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　</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□心身機能の維持・向上</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□できない動作や活動ができる</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□動作回数・頻度の増加</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□動作の容易性</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□動作の安全確保</a:t>
            </a:r>
            <a:r>
              <a:rPr lang="ja-JP" altLang="en-US" sz="1000">
                <a:solidFill>
                  <a:schemeClr val="tx2"/>
                </a:solidFill>
                <a:latin typeface="Meiryo UI" panose="020B0604030504040204" pitchFamily="50" charset="-128"/>
                <a:ea typeface="Meiryo UI" panose="020B0604030504040204" pitchFamily="50" charset="-128"/>
              </a:rPr>
              <a:t>（転倒防止等含む）</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□動作の安全確保</a:t>
            </a:r>
            <a:r>
              <a:rPr kumimoji="0" lang="ja-JP" altLang="en-US" sz="1000" kern="0">
                <a:solidFill>
                  <a:schemeClr val="tx2"/>
                </a:solidFill>
                <a:latin typeface="Meiryo UI" panose="020B0604030504040204" pitchFamily="50" charset="-128"/>
                <a:ea typeface="Meiryo UI" panose="020B0604030504040204" pitchFamily="50" charset="-128"/>
              </a:rPr>
              <a:t>（見守り）</a:t>
            </a:r>
            <a:endParaRPr kumimoji="0" lang="en-US" altLang="ja-JP" sz="1000" kern="0">
              <a:solidFill>
                <a:schemeClr val="tx2"/>
              </a:solidFill>
              <a:latin typeface="Meiryo UI" panose="020B0604030504040204" pitchFamily="50" charset="-128"/>
              <a:ea typeface="Meiryo UI" panose="020B0604030504040204" pitchFamily="50" charset="-128"/>
            </a:endParaRPr>
          </a:p>
          <a:p>
            <a:pPr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□精神的負担や不安の軽減</a:t>
            </a:r>
          </a:p>
        </p:txBody>
      </p:sp>
      <p:sp>
        <p:nvSpPr>
          <p:cNvPr id="15" name="正方形/長方形 14">
            <a:extLst>
              <a:ext uri="{FF2B5EF4-FFF2-40B4-BE49-F238E27FC236}">
                <a16:creationId xmlns:a16="http://schemas.microsoft.com/office/drawing/2014/main" id="{D4511686-9F5C-E2A7-FF04-DF24EC6A360F}"/>
              </a:ext>
            </a:extLst>
          </p:cNvPr>
          <p:cNvSpPr/>
          <p:nvPr/>
        </p:nvSpPr>
        <p:spPr>
          <a:xfrm>
            <a:off x="5736067" y="2758544"/>
            <a:ext cx="1798081" cy="1618365"/>
          </a:xfrm>
          <a:prstGeom prst="rect">
            <a:avLst/>
          </a:prstGeom>
          <a:noFill/>
          <a:ln w="19050" cap="flat" cmpd="sng" algn="ctr">
            <a:noFill/>
            <a:prstDash val="solid"/>
            <a:miter lim="800000"/>
          </a:ln>
          <a:effectLst/>
        </p:spPr>
        <p:txBody>
          <a:bodyPr rtlCol="0" anchor="t"/>
          <a:lstStyle/>
          <a:p>
            <a:pPr lvl="0" defTabSz="742950">
              <a:defRPr/>
            </a:pPr>
            <a:r>
              <a:rPr kumimoji="0" lang="en-US" altLang="ja-JP" sz="1000" kern="0">
                <a:solidFill>
                  <a:schemeClr val="tx2"/>
                </a:solidFill>
                <a:latin typeface="Meiryo UI" panose="020B0604030504040204" pitchFamily="50" charset="-128"/>
                <a:ea typeface="Meiryo UI" panose="020B0604030504040204" pitchFamily="50" charset="-128"/>
              </a:rPr>
              <a:t>【</a:t>
            </a:r>
            <a:r>
              <a:rPr kumimoji="0" lang="ja-JP" altLang="en-US" sz="1000" kern="0">
                <a:solidFill>
                  <a:schemeClr val="tx2"/>
                </a:solidFill>
                <a:latin typeface="Meiryo UI" panose="020B0604030504040204" pitchFamily="50" charset="-128"/>
                <a:ea typeface="Meiryo UI" panose="020B0604030504040204" pitchFamily="50" charset="-128"/>
              </a:rPr>
              <a:t>自立度・生活の質</a:t>
            </a:r>
            <a:r>
              <a:rPr kumimoji="0" lang="en-US" altLang="ja-JP" sz="1000" kern="0">
                <a:solidFill>
                  <a:schemeClr val="tx2"/>
                </a:solidFill>
                <a:latin typeface="Meiryo UI" panose="020B0604030504040204" pitchFamily="50" charset="-128"/>
                <a:ea typeface="Meiryo UI" panose="020B0604030504040204" pitchFamily="50" charset="-128"/>
              </a:rPr>
              <a:t>】</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　□介護度の変化</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　□日常生活自立度の変化</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　□社会生活</a:t>
            </a:r>
            <a:r>
              <a:rPr kumimoji="0" lang="en-US" altLang="ja-JP" sz="1000" kern="0">
                <a:solidFill>
                  <a:schemeClr val="tx2"/>
                </a:solidFill>
                <a:latin typeface="Meiryo UI" panose="020B0604030504040204" pitchFamily="50" charset="-128"/>
                <a:ea typeface="Meiryo UI" panose="020B0604030504040204" pitchFamily="50" charset="-128"/>
              </a:rPr>
              <a:t>/QOL</a:t>
            </a:r>
            <a:r>
              <a:rPr kumimoji="0" lang="ja-JP" altLang="en-US" sz="1000" kern="0">
                <a:solidFill>
                  <a:schemeClr val="tx2"/>
                </a:solidFill>
                <a:latin typeface="Meiryo UI" panose="020B0604030504040204" pitchFamily="50" charset="-128"/>
                <a:ea typeface="Meiryo UI" panose="020B0604030504040204" pitchFamily="50" charset="-128"/>
              </a:rPr>
              <a:t>の変化</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　□その他（　　　　）</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　□要介護度の維持</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　□要介護度の改善</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　□</a:t>
            </a:r>
            <a:r>
              <a:rPr kumimoji="0" lang="en-US" altLang="ja-JP" sz="1000" kern="0">
                <a:solidFill>
                  <a:schemeClr val="tx2"/>
                </a:solidFill>
                <a:latin typeface="Meiryo UI" panose="020B0604030504040204" pitchFamily="50" charset="-128"/>
                <a:ea typeface="Meiryo UI" panose="020B0604030504040204" pitchFamily="50" charset="-128"/>
              </a:rPr>
              <a:t>ADL</a:t>
            </a:r>
            <a:r>
              <a:rPr kumimoji="0" lang="ja-JP" altLang="en-US" sz="1000" kern="0">
                <a:solidFill>
                  <a:schemeClr val="tx2"/>
                </a:solidFill>
                <a:latin typeface="Meiryo UI" panose="020B0604030504040204" pitchFamily="50" charset="-128"/>
                <a:ea typeface="Meiryo UI" panose="020B0604030504040204" pitchFamily="50" charset="-128"/>
              </a:rPr>
              <a:t>の向上　　　</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　□</a:t>
            </a:r>
            <a:r>
              <a:rPr kumimoji="0" lang="en-US" altLang="ja-JP" sz="1000" kern="0">
                <a:solidFill>
                  <a:schemeClr val="tx2"/>
                </a:solidFill>
                <a:latin typeface="Meiryo UI" panose="020B0604030504040204" pitchFamily="50" charset="-128"/>
                <a:ea typeface="Meiryo UI" panose="020B0604030504040204" pitchFamily="50" charset="-128"/>
              </a:rPr>
              <a:t>IADL</a:t>
            </a:r>
            <a:r>
              <a:rPr kumimoji="0" lang="ja-JP" altLang="en-US" sz="1000" kern="0">
                <a:solidFill>
                  <a:schemeClr val="tx2"/>
                </a:solidFill>
                <a:latin typeface="Meiryo UI" panose="020B0604030504040204" pitchFamily="50" charset="-128"/>
                <a:ea typeface="Meiryo UI" panose="020B0604030504040204" pitchFamily="50" charset="-128"/>
              </a:rPr>
              <a:t>の向上　　</a:t>
            </a:r>
          </a:p>
        </p:txBody>
      </p:sp>
      <p:sp>
        <p:nvSpPr>
          <p:cNvPr id="16" name="角丸四角形 1">
            <a:extLst>
              <a:ext uri="{FF2B5EF4-FFF2-40B4-BE49-F238E27FC236}">
                <a16:creationId xmlns:a16="http://schemas.microsoft.com/office/drawing/2014/main" id="{B620BB5B-988E-DEE5-BCD1-D9C5137DA58A}"/>
              </a:ext>
            </a:extLst>
          </p:cNvPr>
          <p:cNvSpPr/>
          <p:nvPr/>
        </p:nvSpPr>
        <p:spPr>
          <a:xfrm>
            <a:off x="1481429" y="2758544"/>
            <a:ext cx="1973280" cy="1477302"/>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Meiryo UI" panose="020B0604030504040204" pitchFamily="50" charset="-128"/>
                <a:ea typeface="Meiryo UI" panose="020B0604030504040204" pitchFamily="50" charset="-128"/>
              </a:rPr>
              <a:t>日常生活上の支援が必要な要支援者・要介護者</a:t>
            </a:r>
          </a:p>
        </p:txBody>
      </p:sp>
      <p:sp>
        <p:nvSpPr>
          <p:cNvPr id="18" name="角丸四角形 33">
            <a:extLst>
              <a:ext uri="{FF2B5EF4-FFF2-40B4-BE49-F238E27FC236}">
                <a16:creationId xmlns:a16="http://schemas.microsoft.com/office/drawing/2014/main" id="{4E1C699A-878F-9E11-03CC-9D2237CD3382}"/>
              </a:ext>
            </a:extLst>
          </p:cNvPr>
          <p:cNvSpPr/>
          <p:nvPr/>
        </p:nvSpPr>
        <p:spPr>
          <a:xfrm>
            <a:off x="330709" y="1483438"/>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9" name="角丸四角形 33">
            <a:extLst>
              <a:ext uri="{FF2B5EF4-FFF2-40B4-BE49-F238E27FC236}">
                <a16:creationId xmlns:a16="http://schemas.microsoft.com/office/drawing/2014/main" id="{D5473180-9CE7-8540-C9EC-2C8B9B6B6F0A}"/>
              </a:ext>
            </a:extLst>
          </p:cNvPr>
          <p:cNvSpPr/>
          <p:nvPr/>
        </p:nvSpPr>
        <p:spPr>
          <a:xfrm>
            <a:off x="330709" y="2435483"/>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2</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20" name="角丸四角形 1">
            <a:extLst>
              <a:ext uri="{FF2B5EF4-FFF2-40B4-BE49-F238E27FC236}">
                <a16:creationId xmlns:a16="http://schemas.microsoft.com/office/drawing/2014/main" id="{1BF7A2B9-089C-2ADD-F984-1591D6C03426}"/>
              </a:ext>
            </a:extLst>
          </p:cNvPr>
          <p:cNvSpPr/>
          <p:nvPr/>
        </p:nvSpPr>
        <p:spPr>
          <a:xfrm>
            <a:off x="1481429" y="4371987"/>
            <a:ext cx="1973280" cy="1059586"/>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Meiryo UI" panose="020B0604030504040204" pitchFamily="50" charset="-128"/>
                <a:ea typeface="Meiryo UI" panose="020B0604030504040204" pitchFamily="50" charset="-128"/>
              </a:rPr>
              <a:t>要支援者・要介護者の　介護を行う家族等　</a:t>
            </a:r>
          </a:p>
        </p:txBody>
      </p:sp>
      <p:sp>
        <p:nvSpPr>
          <p:cNvPr id="24" name="正方形/長方形 23">
            <a:extLst>
              <a:ext uri="{FF2B5EF4-FFF2-40B4-BE49-F238E27FC236}">
                <a16:creationId xmlns:a16="http://schemas.microsoft.com/office/drawing/2014/main" id="{872AD236-3799-2776-91BA-7C73E58DED8A}"/>
              </a:ext>
            </a:extLst>
          </p:cNvPr>
          <p:cNvSpPr/>
          <p:nvPr/>
        </p:nvSpPr>
        <p:spPr>
          <a:xfrm>
            <a:off x="7383355" y="2758544"/>
            <a:ext cx="2384951" cy="1535293"/>
          </a:xfrm>
          <a:prstGeom prst="rect">
            <a:avLst/>
          </a:prstGeom>
          <a:noFill/>
          <a:ln w="19050" cap="flat" cmpd="sng" algn="ctr">
            <a:noFill/>
            <a:prstDash val="solid"/>
            <a:miter lim="800000"/>
          </a:ln>
          <a:effectLst/>
        </p:spPr>
        <p:txBody>
          <a:bodyPr rtlCol="0" anchor="t"/>
          <a:lstStyle/>
          <a:p>
            <a:pPr lvl="0" defTabSz="742950">
              <a:defRPr/>
            </a:pPr>
            <a:endParaRPr kumimoji="0" lang="en-US" altLang="ja-JP" sz="1000" kern="0">
              <a:solidFill>
                <a:schemeClr val="tx2"/>
              </a:solidFill>
              <a:latin typeface="Meiryo UI" panose="020B0604030504040204" pitchFamily="50" charset="-128"/>
              <a:ea typeface="Meiryo UI" panose="020B0604030504040204" pitchFamily="50" charset="-128"/>
            </a:endParaRP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□障害・認知症日常生活自立度の向上　</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□行動範囲の広がり</a:t>
            </a:r>
            <a:r>
              <a:rPr kumimoji="0" lang="en-US" altLang="ja-JP" sz="1000" kern="0">
                <a:solidFill>
                  <a:schemeClr val="tx2"/>
                </a:solidFill>
                <a:latin typeface="Meiryo UI" panose="020B0604030504040204" pitchFamily="50" charset="-128"/>
                <a:ea typeface="Meiryo UI" panose="020B0604030504040204" pitchFamily="50" charset="-128"/>
              </a:rPr>
              <a:t>(</a:t>
            </a:r>
            <a:r>
              <a:rPr kumimoji="0" lang="ja-JP" altLang="en-US" sz="1000" kern="0">
                <a:solidFill>
                  <a:schemeClr val="tx2"/>
                </a:solidFill>
                <a:latin typeface="Meiryo UI" panose="020B0604030504040204" pitchFamily="50" charset="-128"/>
                <a:ea typeface="Meiryo UI" panose="020B0604030504040204" pitchFamily="50" charset="-128"/>
              </a:rPr>
              <a:t>屋外に出る時間・外出頻度の増加など）</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a:t>
            </a:r>
            <a:r>
              <a:rPr kumimoji="0" lang="en-US" altLang="ja-JP" sz="1000" kern="0">
                <a:solidFill>
                  <a:schemeClr val="tx2"/>
                </a:solidFill>
                <a:latin typeface="Meiryo UI" panose="020B0604030504040204" pitchFamily="50" charset="-128"/>
                <a:ea typeface="Meiryo UI" panose="020B0604030504040204" pitchFamily="50" charset="-128"/>
              </a:rPr>
              <a:t>QOL</a:t>
            </a:r>
            <a:r>
              <a:rPr kumimoji="0" lang="ja-JP" altLang="en-US" sz="1000" kern="0">
                <a:solidFill>
                  <a:schemeClr val="tx2"/>
                </a:solidFill>
                <a:latin typeface="Meiryo UI" panose="020B0604030504040204" pitchFamily="50" charset="-128"/>
                <a:ea typeface="Meiryo UI" panose="020B0604030504040204" pitchFamily="50" charset="-128"/>
              </a:rPr>
              <a:t>の向上</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□介護者の</a:t>
            </a:r>
            <a:r>
              <a:rPr kumimoji="0" lang="en-US" altLang="ja-JP" sz="1000" kern="0">
                <a:solidFill>
                  <a:schemeClr val="tx2"/>
                </a:solidFill>
                <a:latin typeface="Meiryo UI" panose="020B0604030504040204" pitchFamily="50" charset="-128"/>
                <a:ea typeface="Meiryo UI" panose="020B0604030504040204" pitchFamily="50" charset="-128"/>
              </a:rPr>
              <a:t>QOL</a:t>
            </a:r>
          </a:p>
          <a:p>
            <a:pPr lvl="0" defTabSz="742950">
              <a:defRPr/>
            </a:pPr>
            <a:r>
              <a:rPr kumimoji="0" lang="ja-JP" altLang="en-US" sz="1000" kern="0">
                <a:solidFill>
                  <a:schemeClr val="tx2"/>
                </a:solidFill>
                <a:latin typeface="Meiryo UI" panose="020B0604030504040204" pitchFamily="50" charset="-128"/>
                <a:ea typeface="Meiryo UI" panose="020B0604030504040204" pitchFamily="50" charset="-128"/>
              </a:rPr>
              <a:t>□その他</a:t>
            </a:r>
          </a:p>
        </p:txBody>
      </p:sp>
      <p:sp>
        <p:nvSpPr>
          <p:cNvPr id="25" name="正方形/長方形 24">
            <a:extLst>
              <a:ext uri="{FF2B5EF4-FFF2-40B4-BE49-F238E27FC236}">
                <a16:creationId xmlns:a16="http://schemas.microsoft.com/office/drawing/2014/main" id="{BD44924D-15DE-A0F9-97DD-2EB0A42D7BA1}"/>
              </a:ext>
            </a:extLst>
          </p:cNvPr>
          <p:cNvSpPr/>
          <p:nvPr/>
        </p:nvSpPr>
        <p:spPr>
          <a:xfrm>
            <a:off x="4034151" y="2788445"/>
            <a:ext cx="1962138" cy="1089678"/>
          </a:xfrm>
          <a:prstGeom prst="rect">
            <a:avLst/>
          </a:prstGeom>
          <a:noFill/>
          <a:ln w="19050" cap="flat" cmpd="sng" algn="ctr">
            <a:noFill/>
            <a:prstDash val="solid"/>
            <a:miter lim="800000"/>
          </a:ln>
          <a:effectLst/>
        </p:spPr>
        <p:txBody>
          <a:bodyPr rtlCol="0" anchor="t"/>
          <a:lstStyle/>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a:t>
            </a:r>
          </a:p>
        </p:txBody>
      </p:sp>
      <p:sp>
        <p:nvSpPr>
          <p:cNvPr id="26" name="正方形/長方形 25">
            <a:extLst>
              <a:ext uri="{FF2B5EF4-FFF2-40B4-BE49-F238E27FC236}">
                <a16:creationId xmlns:a16="http://schemas.microsoft.com/office/drawing/2014/main" id="{01E3F98D-7D48-89C9-002B-280E1642C5E3}"/>
              </a:ext>
            </a:extLst>
          </p:cNvPr>
          <p:cNvSpPr/>
          <p:nvPr/>
        </p:nvSpPr>
        <p:spPr>
          <a:xfrm>
            <a:off x="3649916" y="4371986"/>
            <a:ext cx="6052719" cy="1059587"/>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F597A5C8-309A-89E6-1564-03BC0F355A6E}"/>
              </a:ext>
            </a:extLst>
          </p:cNvPr>
          <p:cNvSpPr/>
          <p:nvPr/>
        </p:nvSpPr>
        <p:spPr>
          <a:xfrm>
            <a:off x="3543632" y="4484250"/>
            <a:ext cx="1962138" cy="999633"/>
          </a:xfrm>
          <a:prstGeom prst="rect">
            <a:avLst/>
          </a:prstGeom>
          <a:noFill/>
          <a:ln w="19050" cap="flat" cmpd="sng" algn="ctr">
            <a:noFill/>
            <a:prstDash val="solid"/>
            <a:miter lim="800000"/>
          </a:ln>
          <a:effectLst/>
        </p:spPr>
        <p:txBody>
          <a:bodyPr rtlCol="0" anchor="t"/>
          <a:lstStyle/>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□精神的負担や不安の軽減</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□介護者の身体的負担軽減</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□介護者の精神的負担軽減</a:t>
            </a:r>
            <a:endParaRPr kumimoji="0" lang="en-US" altLang="ja-JP" sz="1050" kern="0">
              <a:solidFill>
                <a:schemeClr val="tx2"/>
              </a:solidFill>
              <a:latin typeface="Meiryo UI" panose="020B0604030504040204" pitchFamily="50" charset="-128"/>
              <a:ea typeface="Meiryo UI" panose="020B0604030504040204" pitchFamily="50" charset="-128"/>
            </a:endParaRP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□介護者の</a:t>
            </a:r>
            <a:r>
              <a:rPr kumimoji="0" lang="en-US" altLang="ja-JP" sz="1050" kern="0">
                <a:solidFill>
                  <a:schemeClr val="tx2"/>
                </a:solidFill>
                <a:latin typeface="Meiryo UI" panose="020B0604030504040204" pitchFamily="50" charset="-128"/>
                <a:ea typeface="Meiryo UI" panose="020B0604030504040204" pitchFamily="50" charset="-128"/>
              </a:rPr>
              <a:t>QOL</a:t>
            </a:r>
            <a:endParaRPr kumimoji="0" lang="ja-JP" altLang="en-US" sz="1050" kern="0">
              <a:solidFill>
                <a:schemeClr val="tx2"/>
              </a:solidFill>
              <a:latin typeface="Meiryo UI" panose="020B0604030504040204" pitchFamily="50" charset="-128"/>
              <a:ea typeface="Meiryo UI" panose="020B0604030504040204" pitchFamily="50" charset="-128"/>
            </a:endParaRP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□その他（　　　　）</a:t>
            </a:r>
            <a:endParaRPr kumimoji="0" lang="en-US" altLang="ja-JP" sz="1050" kern="0">
              <a:solidFill>
                <a:schemeClr val="tx2"/>
              </a:solidFill>
              <a:latin typeface="Meiryo UI" panose="020B0604030504040204" pitchFamily="50" charset="-128"/>
              <a:ea typeface="Meiryo UI" panose="020B0604030504040204" pitchFamily="50" charset="-128"/>
            </a:endParaRPr>
          </a:p>
          <a:p>
            <a:pPr lvl="0" defTabSz="742950">
              <a:defRPr/>
            </a:pPr>
            <a:endParaRPr kumimoji="0" lang="ja-JP" altLang="en-US" sz="1050" kern="0">
              <a:solidFill>
                <a:schemeClr val="tx2"/>
              </a:solidFill>
              <a:latin typeface="Meiryo UI" panose="020B0604030504040204" pitchFamily="50" charset="-128"/>
              <a:ea typeface="Meiryo UI" panose="020B0604030504040204" pitchFamily="50" charset="-128"/>
            </a:endParaRPr>
          </a:p>
        </p:txBody>
      </p:sp>
      <p:grpSp>
        <p:nvGrpSpPr>
          <p:cNvPr id="3" name="グループ化 2">
            <a:extLst>
              <a:ext uri="{FF2B5EF4-FFF2-40B4-BE49-F238E27FC236}">
                <a16:creationId xmlns:a16="http://schemas.microsoft.com/office/drawing/2014/main" id="{B822FEEC-63DE-75F9-753B-49458F39AE2B}"/>
              </a:ext>
            </a:extLst>
          </p:cNvPr>
          <p:cNvGrpSpPr/>
          <p:nvPr/>
        </p:nvGrpSpPr>
        <p:grpSpPr>
          <a:xfrm>
            <a:off x="427075" y="6168897"/>
            <a:ext cx="612966" cy="572784"/>
            <a:chOff x="104030" y="1761629"/>
            <a:chExt cx="715700" cy="606414"/>
          </a:xfrm>
        </p:grpSpPr>
        <p:sp>
          <p:nvSpPr>
            <p:cNvPr id="4" name="サブタイトル 1">
              <a:extLst>
                <a:ext uri="{FF2B5EF4-FFF2-40B4-BE49-F238E27FC236}">
                  <a16:creationId xmlns:a16="http://schemas.microsoft.com/office/drawing/2014/main" id="{148B0CBB-209E-888C-1663-6145D5599992}"/>
                </a:ext>
              </a:extLst>
            </p:cNvPr>
            <p:cNvSpPr txBox="1">
              <a:spLocks/>
            </p:cNvSpPr>
            <p:nvPr/>
          </p:nvSpPr>
          <p:spPr>
            <a:xfrm rot="20707811">
              <a:off x="104030" y="1761629"/>
              <a:ext cx="714571" cy="189827"/>
            </a:xfrm>
            <a:prstGeom prst="rect">
              <a:avLst/>
            </a:prstGeom>
          </p:spPr>
          <p:txBody>
            <a:bodyPr vert="horz" lIns="91440" tIns="45720" rIns="91440" bIns="45720" rtlCol="0" anchor="ct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b="1" kern="1200">
                  <a:solidFill>
                    <a:srgbClr val="003366"/>
                  </a:solidFill>
                  <a:latin typeface="メイリオ" panose="020B0604030504040204" pitchFamily="50" charset="-128"/>
                  <a:ea typeface="メイリオ" panose="020B0604030504040204" pitchFamily="50" charset="-128"/>
                  <a:cs typeface="+mn-cs"/>
                </a:defRPr>
              </a:lvl1pPr>
              <a:lvl2pPr marL="287094" indent="0" algn="ctr" defTabSz="685800" rtl="0" eaLnBrk="1" latinLnBrk="0" hangingPunct="1">
                <a:lnSpc>
                  <a:spcPct val="90000"/>
                </a:lnSpc>
                <a:spcBef>
                  <a:spcPts val="375"/>
                </a:spcBef>
                <a:buFont typeface="Arial" panose="020B0604020202020204" pitchFamily="34" charset="0"/>
                <a:buNone/>
                <a:defRPr kumimoji="1" sz="1256" kern="1200">
                  <a:solidFill>
                    <a:schemeClr val="tx1"/>
                  </a:solidFill>
                  <a:latin typeface="+mn-lt"/>
                  <a:ea typeface="+mn-ea"/>
                  <a:cs typeface="+mn-cs"/>
                </a:defRPr>
              </a:lvl2pPr>
              <a:lvl3pPr marL="574187" indent="0" algn="ctr" defTabSz="685800" rtl="0" eaLnBrk="1" latinLnBrk="0" hangingPunct="1">
                <a:lnSpc>
                  <a:spcPct val="90000"/>
                </a:lnSpc>
                <a:spcBef>
                  <a:spcPts val="375"/>
                </a:spcBef>
                <a:buFont typeface="Arial" panose="020B0604020202020204" pitchFamily="34" charset="0"/>
                <a:buNone/>
                <a:defRPr kumimoji="1" sz="1131" kern="1200">
                  <a:solidFill>
                    <a:schemeClr val="tx1"/>
                  </a:solidFill>
                  <a:latin typeface="+mn-lt"/>
                  <a:ea typeface="+mn-ea"/>
                  <a:cs typeface="+mn-cs"/>
                </a:defRPr>
              </a:lvl3pPr>
              <a:lvl4pPr marL="861282"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4pPr>
              <a:lvl5pPr marL="1148375"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5pPr>
              <a:lvl6pPr marL="1435470"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6pPr>
              <a:lvl7pPr marL="1722564"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7pPr>
              <a:lvl8pPr marL="2009657"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8pPr>
              <a:lvl9pPr marL="2296751"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9pPr>
            </a:lstStyle>
            <a:p>
              <a:pPr algn="ctr"/>
              <a:r>
                <a:rPr lang="en-US" altLang="ja-JP" sz="900">
                  <a:latin typeface="Meiryo UI" panose="020B0604030504040204" pitchFamily="50" charset="-128"/>
                  <a:ea typeface="Meiryo UI" panose="020B0604030504040204" pitchFamily="50" charset="-128"/>
                </a:rPr>
                <a:t>POINT</a:t>
              </a:r>
              <a:endParaRPr lang="ja-JP" altLang="en-US" sz="900">
                <a:latin typeface="Meiryo UI" panose="020B0604030504040204" pitchFamily="50" charset="-128"/>
                <a:ea typeface="Meiryo UI" panose="020B0604030504040204" pitchFamily="50" charset="-128"/>
              </a:endParaRPr>
            </a:p>
          </p:txBody>
        </p:sp>
        <p:pic>
          <p:nvPicPr>
            <p:cNvPr id="7" name="図 6">
              <a:extLst>
                <a:ext uri="{FF2B5EF4-FFF2-40B4-BE49-F238E27FC236}">
                  <a16:creationId xmlns:a16="http://schemas.microsoft.com/office/drawing/2014/main" id="{1F5525AA-0F59-DD93-1613-065A59F94B1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485242">
              <a:off x="216974" y="1884780"/>
              <a:ext cx="483263" cy="483263"/>
            </a:xfrm>
            <a:prstGeom prst="rect">
              <a:avLst/>
            </a:prstGeom>
          </p:spPr>
        </p:pic>
        <p:pic>
          <p:nvPicPr>
            <p:cNvPr id="8" name="図 7">
              <a:extLst>
                <a:ext uri="{FF2B5EF4-FFF2-40B4-BE49-F238E27FC236}">
                  <a16:creationId xmlns:a16="http://schemas.microsoft.com/office/drawing/2014/main" id="{802095F3-3457-0D49-5804-85C81458022C}"/>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r="56640" b="56250"/>
            <a:stretch/>
          </p:blipFill>
          <p:spPr>
            <a:xfrm rot="6744307">
              <a:off x="689930" y="1915626"/>
              <a:ext cx="129218" cy="130383"/>
            </a:xfrm>
            <a:prstGeom prst="rect">
              <a:avLst/>
            </a:prstGeom>
          </p:spPr>
        </p:pic>
      </p:grpSp>
      <p:sp>
        <p:nvSpPr>
          <p:cNvPr id="9" name="正方形/長方形 8">
            <a:extLst>
              <a:ext uri="{FF2B5EF4-FFF2-40B4-BE49-F238E27FC236}">
                <a16:creationId xmlns:a16="http://schemas.microsoft.com/office/drawing/2014/main" id="{25C6499C-A96B-A700-BBC1-00DE57C6C31C}"/>
              </a:ext>
            </a:extLst>
          </p:cNvPr>
          <p:cNvSpPr/>
          <p:nvPr/>
        </p:nvSpPr>
        <p:spPr>
          <a:xfrm>
            <a:off x="1102607" y="5499560"/>
            <a:ext cx="4110328" cy="452566"/>
          </a:xfrm>
          <a:prstGeom prst="rect">
            <a:avLst/>
          </a:prstGeom>
          <a:noFill/>
          <a:ln w="19050" cap="flat" cmpd="sng" algn="ctr">
            <a:noFill/>
            <a:prstDash val="solid"/>
            <a:miter lim="800000"/>
          </a:ln>
          <a:effectLst/>
        </p:spPr>
        <p:txBody>
          <a:bodyPr rtlCol="0" anchor="t"/>
          <a:lstStyle/>
          <a:p>
            <a:pPr lvl="0" defTabSz="742950">
              <a:defRPr/>
            </a:pPr>
            <a:r>
              <a:rPr lang="ja-JP" altLang="en-US"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rPr>
              <a:t>用具の使用頻度について教えてください。</a:t>
            </a:r>
            <a:br>
              <a:rPr lang="en-US" altLang="ja-JP"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rPr>
            </a:br>
            <a:r>
              <a:rPr lang="en-US" altLang="ja-JP"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rPr>
              <a:t>(</a:t>
            </a:r>
            <a:r>
              <a:rPr lang="ja-JP" altLang="en-US"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rPr>
              <a:t>毎日、定期的に使う等具体的にご記入ください。）</a:t>
            </a:r>
            <a:endParaRPr lang="en-US" altLang="ja-JP"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10" name="角丸四角形 33">
            <a:extLst>
              <a:ext uri="{FF2B5EF4-FFF2-40B4-BE49-F238E27FC236}">
                <a16:creationId xmlns:a16="http://schemas.microsoft.com/office/drawing/2014/main" id="{90162E42-B18A-7673-0805-A3BF11847657}"/>
              </a:ext>
            </a:extLst>
          </p:cNvPr>
          <p:cNvSpPr/>
          <p:nvPr/>
        </p:nvSpPr>
        <p:spPr>
          <a:xfrm>
            <a:off x="330709" y="5499560"/>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3</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88F06F2F-9EC0-96CC-FC07-D28BDA8B1954}"/>
              </a:ext>
            </a:extLst>
          </p:cNvPr>
          <p:cNvSpPr/>
          <p:nvPr/>
        </p:nvSpPr>
        <p:spPr>
          <a:xfrm>
            <a:off x="4953000" y="5499560"/>
            <a:ext cx="4749634" cy="461557"/>
          </a:xfrm>
          <a:prstGeom prst="rect">
            <a:avLst/>
          </a:prstGeom>
          <a:solidFill>
            <a:schemeClr val="bg1"/>
          </a:solidFill>
          <a:ln w="6350" cap="flat" cmpd="sng" algn="ctr">
            <a:solidFill>
              <a:srgbClr val="156082">
                <a:shade val="15000"/>
              </a:srgbClr>
            </a:solidFill>
            <a:prstDash val="solid"/>
            <a:miter lim="800000"/>
          </a:ln>
          <a:effectLst/>
        </p:spPr>
        <p:txBody>
          <a:bodyPr lIns="126000" rtlCol="0" anchor="t"/>
          <a:lstStyle/>
          <a:p>
            <a:pPr marL="0" marR="0" lvl="0" indent="0" defTabSz="742950" eaLnBrk="1" fontAlgn="auto" latinLnBrk="0" hangingPunct="1">
              <a:lnSpc>
                <a:spcPct val="100000"/>
              </a:lnSpc>
              <a:spcBef>
                <a:spcPts val="0"/>
              </a:spcBef>
              <a:spcAft>
                <a:spcPts val="0"/>
              </a:spcAft>
              <a:buClrTx/>
              <a:buSzTx/>
              <a:buFontTx/>
              <a:buNone/>
              <a:tabLst/>
              <a:defRPr/>
            </a:pP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82223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6DA7A-41BF-5743-EB5D-74DFE7CD8121}"/>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A7FF176-8AF4-FDBE-80AB-9E7954FDA2A0}"/>
              </a:ext>
            </a:extLst>
          </p:cNvPr>
          <p:cNvGraphicFramePr>
            <a:graphicFrameLocks/>
          </p:cNvGraphicFramePr>
          <p:nvPr>
            <p:custDataLst>
              <p:tags r:id="rId1"/>
            </p:custDataLst>
            <p:extLst>
              <p:ext uri="{D42A27DB-BD31-4B8C-83A1-F6EECF244321}">
                <p14:modId xmlns:p14="http://schemas.microsoft.com/office/powerpoint/2010/main" val="3877163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5" name="think-cell data - do not delete" hidden="1">
                        <a:extLst>
                          <a:ext uri="{FF2B5EF4-FFF2-40B4-BE49-F238E27FC236}">
                            <a16:creationId xmlns:a16="http://schemas.microsoft.com/office/drawing/2014/main" id="{FA7FF176-8AF4-FDBE-80AB-9E7954FDA2A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27" name="グループ化 26">
            <a:extLst>
              <a:ext uri="{FF2B5EF4-FFF2-40B4-BE49-F238E27FC236}">
                <a16:creationId xmlns:a16="http://schemas.microsoft.com/office/drawing/2014/main" id="{C41D4E4A-D979-F6C8-D388-1AB00F01F071}"/>
              </a:ext>
            </a:extLst>
          </p:cNvPr>
          <p:cNvGrpSpPr/>
          <p:nvPr/>
        </p:nvGrpSpPr>
        <p:grpSpPr>
          <a:xfrm>
            <a:off x="1102608" y="4538575"/>
            <a:ext cx="7764553" cy="924175"/>
            <a:chOff x="965518" y="7435297"/>
            <a:chExt cx="7764553" cy="924175"/>
          </a:xfrm>
        </p:grpSpPr>
        <p:sp>
          <p:nvSpPr>
            <p:cNvPr id="6" name="正方形/長方形 5">
              <a:extLst>
                <a:ext uri="{FF2B5EF4-FFF2-40B4-BE49-F238E27FC236}">
                  <a16:creationId xmlns:a16="http://schemas.microsoft.com/office/drawing/2014/main" id="{C1D49BD1-1F7B-BC14-EF88-D7E79626579A}"/>
                </a:ext>
              </a:extLst>
            </p:cNvPr>
            <p:cNvSpPr/>
            <p:nvPr/>
          </p:nvSpPr>
          <p:spPr>
            <a:xfrm>
              <a:off x="965518" y="7435297"/>
              <a:ext cx="1710931" cy="924175"/>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sp>
          <p:nvSpPr>
            <p:cNvPr id="12" name="正方形/長方形 11">
              <a:extLst>
                <a:ext uri="{FF2B5EF4-FFF2-40B4-BE49-F238E27FC236}">
                  <a16:creationId xmlns:a16="http://schemas.microsoft.com/office/drawing/2014/main" id="{D27655E3-A7B1-56F1-D027-E3D343F88E90}"/>
                </a:ext>
              </a:extLst>
            </p:cNvPr>
            <p:cNvSpPr/>
            <p:nvPr/>
          </p:nvSpPr>
          <p:spPr>
            <a:xfrm>
              <a:off x="2676449" y="7435297"/>
              <a:ext cx="784808" cy="924175"/>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lang="ja-JP" altLang="en-US" sz="1200">
                  <a:solidFill>
                    <a:schemeClr val="tx2"/>
                  </a:solidFill>
                  <a:latin typeface="Meiryo UI" panose="020B0604030504040204" pitchFamily="50" charset="-128"/>
                  <a:ea typeface="Meiryo UI" panose="020B0604030504040204" pitchFamily="50" charset="-128"/>
                </a:rPr>
                <a:t>代替できないと判断する根拠</a:t>
              </a: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3F516B86-1A9C-1119-FF88-5880D6C37FC2}"/>
                </a:ext>
              </a:extLst>
            </p:cNvPr>
            <p:cNvSpPr/>
            <p:nvPr/>
          </p:nvSpPr>
          <p:spPr>
            <a:xfrm>
              <a:off x="3461256" y="7435297"/>
              <a:ext cx="5268815" cy="924175"/>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grpSp>
      <p:sp>
        <p:nvSpPr>
          <p:cNvPr id="37" name="四角形: 角を丸くする 36">
            <a:extLst>
              <a:ext uri="{FF2B5EF4-FFF2-40B4-BE49-F238E27FC236}">
                <a16:creationId xmlns:a16="http://schemas.microsoft.com/office/drawing/2014/main" id="{884F62ED-B4C7-3FCB-DEE6-EDB1FFD94747}"/>
              </a:ext>
            </a:extLst>
          </p:cNvPr>
          <p:cNvSpPr/>
          <p:nvPr/>
        </p:nvSpPr>
        <p:spPr>
          <a:xfrm>
            <a:off x="478060" y="410587"/>
            <a:ext cx="624548" cy="430549"/>
          </a:xfrm>
          <a:prstGeom prst="roundRect">
            <a:avLst/>
          </a:prstGeom>
          <a:solidFill>
            <a:schemeClr val="accent6">
              <a:lumMod val="20000"/>
              <a:lumOff val="80000"/>
            </a:schemeClr>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a:solidFill>
                <a:schemeClr val="tx2">
                  <a:lumMod val="50000"/>
                </a:schemeClr>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82AD7F83-4292-C19A-7767-F69255716517}"/>
              </a:ext>
            </a:extLst>
          </p:cNvPr>
          <p:cNvSpPr/>
          <p:nvPr/>
        </p:nvSpPr>
        <p:spPr>
          <a:xfrm>
            <a:off x="1102608" y="956448"/>
            <a:ext cx="8665698" cy="1098306"/>
          </a:xfrm>
          <a:prstGeom prst="rect">
            <a:avLst/>
          </a:prstGeom>
          <a:noFill/>
          <a:ln w="19050" cap="flat" cmpd="sng" algn="ctr">
            <a:noFill/>
            <a:prstDash val="solid"/>
            <a:miter lim="800000"/>
          </a:ln>
          <a:effectLst/>
        </p:spPr>
        <p:txBody>
          <a:bodyPr rtlCol="0" anchor="ctr"/>
          <a:lstStyle/>
          <a:p>
            <a:pPr lvl="0" defTabSz="742950">
              <a:defRPr/>
            </a:pPr>
            <a:r>
              <a:rPr kumimoji="0" lang="ja-JP" altLang="en-US" sz="1100" kern="0" dirty="0">
                <a:solidFill>
                  <a:schemeClr val="tx2"/>
                </a:solidFill>
                <a:latin typeface="Meiryo UI" panose="020B0604030504040204" pitchFamily="50" charset="-128"/>
                <a:ea typeface="Meiryo UI" panose="020B0604030504040204" pitchFamily="50" charset="-128"/>
              </a:rPr>
              <a:t>生活において支援の必要のない一般の方（要支援者・要介護者に含まれない一般の高齢者を含む）に利用されることで利益が享受される生活用品（例：平ベッド）は介護保険制度の対象外であることを意味しています。よって、介護に必要な機能（例：サイドレールを取り付け可能で床板の高さが無段階に調整できる機能を持つベッド）を持つ機器が介護保険制度の対象となります。また、機器に搭載されている機能の一部が介護保険制度の対象でない場合にもこの考え方が適用されます。（</a:t>
            </a:r>
            <a:r>
              <a:rPr kumimoji="0" lang="en-US" altLang="ja-JP" sz="1100" kern="0" dirty="0">
                <a:solidFill>
                  <a:schemeClr val="tx2"/>
                </a:solidFill>
                <a:latin typeface="Meiryo UI" panose="020B0604030504040204" pitchFamily="50" charset="-128"/>
                <a:ea typeface="Meiryo UI" panose="020B0604030504040204" pitchFamily="50" charset="-128"/>
              </a:rPr>
              <a:t>P55</a:t>
            </a:r>
            <a:r>
              <a:rPr kumimoji="0" lang="ja-JP" altLang="en-US" sz="1100" kern="0" dirty="0">
                <a:solidFill>
                  <a:schemeClr val="tx2"/>
                </a:solidFill>
                <a:latin typeface="Meiryo UI" panose="020B0604030504040204" pitchFamily="50" charset="-128"/>
                <a:ea typeface="Meiryo UI" panose="020B0604030504040204" pitchFamily="50" charset="-128"/>
              </a:rPr>
              <a:t>「日常生活を支える不可欠な機能とは無関係の機能を伴わない視点の例：複合機能を有する場合の考え方」参照）</a:t>
            </a:r>
            <a:endParaRPr kumimoji="0" lang="en-US" altLang="ja-JP" sz="800" b="0"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2174366D-4B3E-24E5-90CD-780BA9C69A99}"/>
              </a:ext>
            </a:extLst>
          </p:cNvPr>
          <p:cNvSpPr/>
          <p:nvPr/>
        </p:nvSpPr>
        <p:spPr>
          <a:xfrm>
            <a:off x="8867163" y="251601"/>
            <a:ext cx="901143" cy="740408"/>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9" name="コネクタ: カギ線 38">
            <a:extLst>
              <a:ext uri="{FF2B5EF4-FFF2-40B4-BE49-F238E27FC236}">
                <a16:creationId xmlns:a16="http://schemas.microsoft.com/office/drawing/2014/main" id="{F6927727-1ECC-C933-8906-09882C0B7A30}"/>
              </a:ext>
            </a:extLst>
          </p:cNvPr>
          <p:cNvCxnSpPr>
            <a:cxnSpLocks/>
            <a:stCxn id="37" idx="2"/>
            <a:endCxn id="28" idx="1"/>
          </p:cNvCxnSpPr>
          <p:nvPr/>
        </p:nvCxnSpPr>
        <p:spPr>
          <a:xfrm rot="16200000" flipH="1">
            <a:off x="614239" y="1017231"/>
            <a:ext cx="664465" cy="312274"/>
          </a:xfrm>
          <a:prstGeom prst="bentConnector2">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48" name="正方形/長方形 47">
            <a:extLst>
              <a:ext uri="{FF2B5EF4-FFF2-40B4-BE49-F238E27FC236}">
                <a16:creationId xmlns:a16="http://schemas.microsoft.com/office/drawing/2014/main" id="{1E741E08-C440-8588-1190-B2AA2808129F}"/>
              </a:ext>
            </a:extLst>
          </p:cNvPr>
          <p:cNvSpPr/>
          <p:nvPr/>
        </p:nvSpPr>
        <p:spPr>
          <a:xfrm>
            <a:off x="969857" y="5685934"/>
            <a:ext cx="8665697" cy="471630"/>
          </a:xfrm>
          <a:prstGeom prst="rect">
            <a:avLst/>
          </a:prstGeom>
          <a:solidFill>
            <a:schemeClr val="bg1"/>
          </a:solidFill>
          <a:ln w="6350" cap="flat" cmpd="sng" algn="ctr">
            <a:noFill/>
            <a:prstDash val="solid"/>
            <a:miter lim="800000"/>
          </a:ln>
          <a:effectLst/>
        </p:spPr>
        <p:txBody>
          <a:bodyPr rtlCol="0" anchor="t"/>
          <a:lstStyle/>
          <a:p>
            <a:pPr lvl="0" defTabSz="742950">
              <a:defRPr/>
            </a:pPr>
            <a:r>
              <a:rPr kumimoji="0" lang="ja-JP" altLang="en-US" sz="1100" kern="0" dirty="0">
                <a:solidFill>
                  <a:schemeClr val="tx2"/>
                </a:solidFill>
                <a:latin typeface="Meiryo UI" panose="020B0604030504040204" pitchFamily="50" charset="-128"/>
                <a:ea typeface="Meiryo UI" panose="020B0604030504040204" pitchFamily="50" charset="-128"/>
              </a:rPr>
              <a:t>介護保険福祉用具はユニバーサルデザイン（年齢、性別、障害の有無に関わらず全ての人が使いやすいように設計されたもの）や全ての高齢者にとって使いやすい高齢者向けの用具とは異なります。</a:t>
            </a:r>
            <a:endParaRPr kumimoji="0" lang="en-US" altLang="ja-JP" sz="1100" kern="0" dirty="0">
              <a:solidFill>
                <a:schemeClr val="tx2"/>
              </a:solidFill>
              <a:latin typeface="Meiryo UI" panose="020B0604030504040204" pitchFamily="50" charset="-128"/>
              <a:ea typeface="Meiryo UI" panose="020B0604030504040204" pitchFamily="50" charset="-128"/>
            </a:endParaRPr>
          </a:p>
          <a:p>
            <a:pPr lvl="0" defTabSz="742950">
              <a:defRPr/>
            </a:pPr>
            <a:r>
              <a:rPr kumimoji="0" lang="ja-JP" altLang="en-US" sz="1100" kern="0" dirty="0">
                <a:solidFill>
                  <a:schemeClr val="tx2"/>
                </a:solidFill>
                <a:latin typeface="Meiryo UI" panose="020B0604030504040204" pitchFamily="50" charset="-128"/>
                <a:ea typeface="Meiryo UI" panose="020B0604030504040204" pitchFamily="50" charset="-128"/>
              </a:rPr>
              <a:t>問</a:t>
            </a:r>
            <a:r>
              <a:rPr kumimoji="0" lang="en-US" altLang="ja-JP" sz="1100" kern="0" dirty="0">
                <a:solidFill>
                  <a:schemeClr val="tx2"/>
                </a:solidFill>
                <a:latin typeface="Meiryo UI" panose="020B0604030504040204" pitchFamily="50" charset="-128"/>
                <a:ea typeface="Meiryo UI" panose="020B0604030504040204" pitchFamily="50" charset="-128"/>
              </a:rPr>
              <a:t>1</a:t>
            </a:r>
            <a:r>
              <a:rPr kumimoji="0" lang="ja-JP" altLang="en-US" sz="1100" kern="0" dirty="0">
                <a:solidFill>
                  <a:schemeClr val="tx2"/>
                </a:solidFill>
                <a:latin typeface="Meiryo UI" panose="020B0604030504040204" pitchFamily="50" charset="-128"/>
                <a:ea typeface="Meiryo UI" panose="020B0604030504040204" pitchFamily="50" charset="-128"/>
              </a:rPr>
              <a:t>に「はい」と回答された場合は、どのような属性の方に販売したのかを具体的に記載してください。</a:t>
            </a:r>
            <a:endParaRPr kumimoji="0" lang="en-US" altLang="ja-JP" sz="1100" kern="0" dirty="0">
              <a:solidFill>
                <a:schemeClr val="tx2"/>
              </a:solidFill>
              <a:latin typeface="Meiryo UI" panose="020B0604030504040204" pitchFamily="50" charset="-128"/>
              <a:ea typeface="Meiryo UI" panose="020B0604030504040204" pitchFamily="50" charset="-128"/>
            </a:endParaRPr>
          </a:p>
          <a:p>
            <a:pPr lvl="0" defTabSz="742950">
              <a:defRPr/>
            </a:pPr>
            <a:r>
              <a:rPr kumimoji="0" lang="ja-JP" altLang="en-US" sz="1100" kern="0" dirty="0">
                <a:solidFill>
                  <a:schemeClr val="tx2"/>
                </a:solidFill>
                <a:latin typeface="Meiryo UI" panose="020B0604030504040204" pitchFamily="50" charset="-128"/>
                <a:ea typeface="Meiryo UI" panose="020B0604030504040204" pitchFamily="50" charset="-128"/>
              </a:rPr>
              <a:t>問</a:t>
            </a:r>
            <a:r>
              <a:rPr kumimoji="0" lang="en-US" altLang="ja-JP" sz="1100" kern="0" dirty="0">
                <a:solidFill>
                  <a:schemeClr val="tx2"/>
                </a:solidFill>
                <a:latin typeface="Meiryo UI" panose="020B0604030504040204" pitchFamily="50" charset="-128"/>
                <a:ea typeface="Meiryo UI" panose="020B0604030504040204" pitchFamily="50" charset="-128"/>
              </a:rPr>
              <a:t>2</a:t>
            </a:r>
            <a:r>
              <a:rPr kumimoji="0" lang="ja-JP" altLang="en-US" sz="1100" kern="0" dirty="0">
                <a:solidFill>
                  <a:schemeClr val="tx2"/>
                </a:solidFill>
                <a:latin typeface="Meiryo UI" panose="020B0604030504040204" pitchFamily="50" charset="-128"/>
                <a:ea typeface="Meiryo UI" panose="020B0604030504040204" pitchFamily="50" charset="-128"/>
              </a:rPr>
              <a:t>に「はい」と回答された場合は、どのような機能なのか具体的に記載してください。</a:t>
            </a:r>
            <a:endParaRPr kumimoji="0" lang="en-US" altLang="ja-JP" sz="1100" kern="0" dirty="0">
              <a:solidFill>
                <a:schemeClr val="tx2"/>
              </a:solidFill>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CE5B4267-DFE0-F066-6A3D-5665DA2C1BFB}"/>
              </a:ext>
            </a:extLst>
          </p:cNvPr>
          <p:cNvSpPr/>
          <p:nvPr/>
        </p:nvSpPr>
        <p:spPr>
          <a:xfrm>
            <a:off x="1087148" y="2042910"/>
            <a:ext cx="8109342" cy="434588"/>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一般の方（高齢者を含む）への販売（レンタルを含む）実績はありますか？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F76B241D-D486-386D-8C7F-46769B34A01F}"/>
              </a:ext>
            </a:extLst>
          </p:cNvPr>
          <p:cNvSpPr/>
          <p:nvPr/>
        </p:nvSpPr>
        <p:spPr>
          <a:xfrm>
            <a:off x="225300" y="251601"/>
            <a:ext cx="8641863" cy="740408"/>
          </a:xfrm>
          <a:prstGeom prst="rect">
            <a:avLst/>
          </a:prstGeom>
          <a:solidFill>
            <a:schemeClr val="bg1"/>
          </a:solidFill>
          <a:ln w="6350" cap="flat" cmpd="sng" algn="ctr">
            <a:solidFill>
              <a:srgbClr val="156082">
                <a:shade val="15000"/>
              </a:srgbClr>
            </a:solidFill>
            <a:prstDash val="solid"/>
            <a:miter lim="800000"/>
          </a:ln>
          <a:effectLst/>
        </p:spPr>
        <p:txBody>
          <a:bodyPr rtlCol="0" anchor="t"/>
          <a:lstStyle/>
          <a:p>
            <a:pPr lvl="0" defTabSz="742950">
              <a:defRPr/>
            </a:pPr>
            <a:r>
              <a:rPr kumimoji="0" lang="ja-JP" altLang="en-US" sz="1400" b="1" kern="0">
                <a:solidFill>
                  <a:schemeClr val="tx2"/>
                </a:solidFill>
                <a:latin typeface="Meiryo UI" panose="020B0604030504040204" pitchFamily="50" charset="-128"/>
                <a:ea typeface="Meiryo UI" panose="020B0604030504040204" pitchFamily="50" charset="-128"/>
              </a:rPr>
              <a:t>要件</a:t>
            </a:r>
            <a:r>
              <a:rPr kumimoji="0" lang="en-US" altLang="ja-JP" sz="1400" b="1" kern="0">
                <a:solidFill>
                  <a:schemeClr val="tx2"/>
                </a:solidFill>
                <a:latin typeface="Meiryo UI" panose="020B0604030504040204" pitchFamily="50" charset="-128"/>
                <a:ea typeface="Meiryo UI" panose="020B0604030504040204" pitchFamily="50" charset="-128"/>
              </a:rPr>
              <a:t>2:</a:t>
            </a:r>
            <a:br>
              <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br>
            <a:r>
              <a:rPr kumimoji="0" lang="ja-JP" altLang="en-US" sz="1400" b="1" kern="0">
                <a:solidFill>
                  <a:schemeClr val="tx2"/>
                </a:solidFill>
                <a:latin typeface="Meiryo UI" panose="020B0604030504040204" pitchFamily="50" charset="-128"/>
                <a:ea typeface="Meiryo UI" panose="020B0604030504040204" pitchFamily="50" charset="-128"/>
              </a:rPr>
              <a:t>要支援者・要介護者でない者も使用する一般の生活用品ではなく、介護のために新たな価値付けを有するもの（例えば、平ベッド等は対象外）ですか？</a:t>
            </a:r>
            <a:endPar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59" name="直線コネクタ 58">
            <a:extLst>
              <a:ext uri="{FF2B5EF4-FFF2-40B4-BE49-F238E27FC236}">
                <a16:creationId xmlns:a16="http://schemas.microsoft.com/office/drawing/2014/main" id="{A780E5BC-B278-506A-AF91-0EDED34744CC}"/>
              </a:ext>
            </a:extLst>
          </p:cNvPr>
          <p:cNvCxnSpPr>
            <a:cxnSpLocks/>
          </p:cNvCxnSpPr>
          <p:nvPr/>
        </p:nvCxnSpPr>
        <p:spPr>
          <a:xfrm>
            <a:off x="249171" y="5620365"/>
            <a:ext cx="924458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sp>
        <p:nvSpPr>
          <p:cNvPr id="9" name="角丸四角形 33">
            <a:extLst>
              <a:ext uri="{FF2B5EF4-FFF2-40B4-BE49-F238E27FC236}">
                <a16:creationId xmlns:a16="http://schemas.microsoft.com/office/drawing/2014/main" id="{96ADAC8D-9C18-452F-8FB9-2326259AEA4F}"/>
              </a:ext>
            </a:extLst>
          </p:cNvPr>
          <p:cNvSpPr/>
          <p:nvPr/>
        </p:nvSpPr>
        <p:spPr>
          <a:xfrm>
            <a:off x="249169" y="2042910"/>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4" name="角丸四角形 33">
            <a:extLst>
              <a:ext uri="{FF2B5EF4-FFF2-40B4-BE49-F238E27FC236}">
                <a16:creationId xmlns:a16="http://schemas.microsoft.com/office/drawing/2014/main" id="{4190C2F5-67FD-BA89-2E22-5BC00F2F0999}"/>
              </a:ext>
            </a:extLst>
          </p:cNvPr>
          <p:cNvSpPr/>
          <p:nvPr/>
        </p:nvSpPr>
        <p:spPr>
          <a:xfrm>
            <a:off x="249169" y="3089923"/>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2</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5" name="角丸四角形 33">
            <a:extLst>
              <a:ext uri="{FF2B5EF4-FFF2-40B4-BE49-F238E27FC236}">
                <a16:creationId xmlns:a16="http://schemas.microsoft.com/office/drawing/2014/main" id="{1797FBCA-D5A0-2966-BB4A-A3166495E882}"/>
              </a:ext>
            </a:extLst>
          </p:cNvPr>
          <p:cNvSpPr/>
          <p:nvPr/>
        </p:nvSpPr>
        <p:spPr>
          <a:xfrm>
            <a:off x="249169" y="4230105"/>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3</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9D73DCEC-DF74-3749-0913-4CEC9CE9FA75}"/>
              </a:ext>
            </a:extLst>
          </p:cNvPr>
          <p:cNvSpPr/>
          <p:nvPr/>
        </p:nvSpPr>
        <p:spPr>
          <a:xfrm>
            <a:off x="1087147" y="3089923"/>
            <a:ext cx="7680838" cy="469738"/>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用具・機器は要介護者以外の一般の方（高齢者を含む）が利用した場合にも効果が得られる機能（又は機能の一部）がありますか？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2F6B9D09-67FB-F9B9-A6C7-785001BD0B14}"/>
              </a:ext>
            </a:extLst>
          </p:cNvPr>
          <p:cNvSpPr/>
          <p:nvPr/>
        </p:nvSpPr>
        <p:spPr>
          <a:xfrm>
            <a:off x="1087148" y="4230105"/>
            <a:ext cx="8109342" cy="434588"/>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用具の効果は、一般的な製品では代替できないものですか？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931BDA8B-4A91-6DCB-B8E0-03B639231F44}"/>
              </a:ext>
            </a:extLst>
          </p:cNvPr>
          <p:cNvSpPr/>
          <p:nvPr/>
        </p:nvSpPr>
        <p:spPr>
          <a:xfrm>
            <a:off x="1102607" y="2446592"/>
            <a:ext cx="1710931" cy="558121"/>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sp>
        <p:nvSpPr>
          <p:cNvPr id="2" name="正方形/長方形 1">
            <a:extLst>
              <a:ext uri="{FF2B5EF4-FFF2-40B4-BE49-F238E27FC236}">
                <a16:creationId xmlns:a16="http://schemas.microsoft.com/office/drawing/2014/main" id="{2766CBDF-3899-A19E-310B-7E0CF1D20418}"/>
              </a:ext>
            </a:extLst>
          </p:cNvPr>
          <p:cNvSpPr/>
          <p:nvPr/>
        </p:nvSpPr>
        <p:spPr>
          <a:xfrm>
            <a:off x="2813538" y="2446592"/>
            <a:ext cx="784808" cy="558121"/>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具体的に</a:t>
            </a:r>
          </a:p>
        </p:txBody>
      </p:sp>
      <p:sp>
        <p:nvSpPr>
          <p:cNvPr id="3" name="正方形/長方形 2">
            <a:extLst>
              <a:ext uri="{FF2B5EF4-FFF2-40B4-BE49-F238E27FC236}">
                <a16:creationId xmlns:a16="http://schemas.microsoft.com/office/drawing/2014/main" id="{D3730627-47FC-F716-49A1-4A1FB5A122A0}"/>
              </a:ext>
            </a:extLst>
          </p:cNvPr>
          <p:cNvSpPr/>
          <p:nvPr/>
        </p:nvSpPr>
        <p:spPr>
          <a:xfrm>
            <a:off x="3598346" y="2446592"/>
            <a:ext cx="5268815" cy="558121"/>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1864C8DD-5A04-587B-F68C-52DE8BFDD629}"/>
              </a:ext>
            </a:extLst>
          </p:cNvPr>
          <p:cNvSpPr/>
          <p:nvPr/>
        </p:nvSpPr>
        <p:spPr>
          <a:xfrm>
            <a:off x="1102608" y="3584909"/>
            <a:ext cx="1710931" cy="558121"/>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sp>
        <p:nvSpPr>
          <p:cNvPr id="8" name="正方形/長方形 7">
            <a:extLst>
              <a:ext uri="{FF2B5EF4-FFF2-40B4-BE49-F238E27FC236}">
                <a16:creationId xmlns:a16="http://schemas.microsoft.com/office/drawing/2014/main" id="{EA87672A-5BAF-111A-F08A-20FBDC860CE9}"/>
              </a:ext>
            </a:extLst>
          </p:cNvPr>
          <p:cNvSpPr/>
          <p:nvPr/>
        </p:nvSpPr>
        <p:spPr>
          <a:xfrm>
            <a:off x="2813539" y="3584909"/>
            <a:ext cx="784808" cy="558121"/>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具体的に</a:t>
            </a:r>
          </a:p>
        </p:txBody>
      </p:sp>
      <p:sp>
        <p:nvSpPr>
          <p:cNvPr id="10" name="正方形/長方形 9">
            <a:extLst>
              <a:ext uri="{FF2B5EF4-FFF2-40B4-BE49-F238E27FC236}">
                <a16:creationId xmlns:a16="http://schemas.microsoft.com/office/drawing/2014/main" id="{79D6CFBA-46FB-93BE-A27B-A2DDDEF70488}"/>
              </a:ext>
            </a:extLst>
          </p:cNvPr>
          <p:cNvSpPr/>
          <p:nvPr/>
        </p:nvSpPr>
        <p:spPr>
          <a:xfrm>
            <a:off x="3598346" y="3584909"/>
            <a:ext cx="5268815" cy="558121"/>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grpSp>
        <p:nvGrpSpPr>
          <p:cNvPr id="17" name="グループ化 16">
            <a:extLst>
              <a:ext uri="{FF2B5EF4-FFF2-40B4-BE49-F238E27FC236}">
                <a16:creationId xmlns:a16="http://schemas.microsoft.com/office/drawing/2014/main" id="{5D7061D4-5272-E9FD-9D58-A5D6156A63BE}"/>
              </a:ext>
            </a:extLst>
          </p:cNvPr>
          <p:cNvGrpSpPr/>
          <p:nvPr/>
        </p:nvGrpSpPr>
        <p:grpSpPr>
          <a:xfrm>
            <a:off x="333505" y="5722892"/>
            <a:ext cx="612966" cy="572784"/>
            <a:chOff x="104030" y="1761629"/>
            <a:chExt cx="715700" cy="606414"/>
          </a:xfrm>
        </p:grpSpPr>
        <p:sp>
          <p:nvSpPr>
            <p:cNvPr id="18" name="サブタイトル 1">
              <a:extLst>
                <a:ext uri="{FF2B5EF4-FFF2-40B4-BE49-F238E27FC236}">
                  <a16:creationId xmlns:a16="http://schemas.microsoft.com/office/drawing/2014/main" id="{B2EBC4E6-11AD-B9AD-E6FC-63F84990EF9D}"/>
                </a:ext>
              </a:extLst>
            </p:cNvPr>
            <p:cNvSpPr txBox="1">
              <a:spLocks/>
            </p:cNvSpPr>
            <p:nvPr/>
          </p:nvSpPr>
          <p:spPr>
            <a:xfrm rot="20707811">
              <a:off x="104030" y="1761629"/>
              <a:ext cx="714571" cy="189827"/>
            </a:xfrm>
            <a:prstGeom prst="rect">
              <a:avLst/>
            </a:prstGeom>
          </p:spPr>
          <p:txBody>
            <a:bodyPr vert="horz" lIns="91440" tIns="45720" rIns="91440" bIns="45720" rtlCol="0" anchor="ct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b="1" kern="1200">
                  <a:solidFill>
                    <a:srgbClr val="003366"/>
                  </a:solidFill>
                  <a:latin typeface="メイリオ" panose="020B0604030504040204" pitchFamily="50" charset="-128"/>
                  <a:ea typeface="メイリオ" panose="020B0604030504040204" pitchFamily="50" charset="-128"/>
                  <a:cs typeface="+mn-cs"/>
                </a:defRPr>
              </a:lvl1pPr>
              <a:lvl2pPr marL="287094" indent="0" algn="ctr" defTabSz="685800" rtl="0" eaLnBrk="1" latinLnBrk="0" hangingPunct="1">
                <a:lnSpc>
                  <a:spcPct val="90000"/>
                </a:lnSpc>
                <a:spcBef>
                  <a:spcPts val="375"/>
                </a:spcBef>
                <a:buFont typeface="Arial" panose="020B0604020202020204" pitchFamily="34" charset="0"/>
                <a:buNone/>
                <a:defRPr kumimoji="1" sz="1256" kern="1200">
                  <a:solidFill>
                    <a:schemeClr val="tx1"/>
                  </a:solidFill>
                  <a:latin typeface="+mn-lt"/>
                  <a:ea typeface="+mn-ea"/>
                  <a:cs typeface="+mn-cs"/>
                </a:defRPr>
              </a:lvl2pPr>
              <a:lvl3pPr marL="574187" indent="0" algn="ctr" defTabSz="685800" rtl="0" eaLnBrk="1" latinLnBrk="0" hangingPunct="1">
                <a:lnSpc>
                  <a:spcPct val="90000"/>
                </a:lnSpc>
                <a:spcBef>
                  <a:spcPts val="375"/>
                </a:spcBef>
                <a:buFont typeface="Arial" panose="020B0604020202020204" pitchFamily="34" charset="0"/>
                <a:buNone/>
                <a:defRPr kumimoji="1" sz="1131" kern="1200">
                  <a:solidFill>
                    <a:schemeClr val="tx1"/>
                  </a:solidFill>
                  <a:latin typeface="+mn-lt"/>
                  <a:ea typeface="+mn-ea"/>
                  <a:cs typeface="+mn-cs"/>
                </a:defRPr>
              </a:lvl3pPr>
              <a:lvl4pPr marL="861282"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4pPr>
              <a:lvl5pPr marL="1148375"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5pPr>
              <a:lvl6pPr marL="1435470"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6pPr>
              <a:lvl7pPr marL="1722564"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7pPr>
              <a:lvl8pPr marL="2009657"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8pPr>
              <a:lvl9pPr marL="2296751"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9pPr>
            </a:lstStyle>
            <a:p>
              <a:pPr algn="ctr"/>
              <a:r>
                <a:rPr lang="en-US" altLang="ja-JP" sz="900">
                  <a:latin typeface="Meiryo UI" panose="020B0604030504040204" pitchFamily="50" charset="-128"/>
                  <a:ea typeface="Meiryo UI" panose="020B0604030504040204" pitchFamily="50" charset="-128"/>
                </a:rPr>
                <a:t>POINT</a:t>
              </a:r>
              <a:endParaRPr lang="ja-JP" altLang="en-US" sz="900">
                <a:latin typeface="Meiryo UI" panose="020B0604030504040204" pitchFamily="50" charset="-128"/>
                <a:ea typeface="Meiryo UI" panose="020B0604030504040204" pitchFamily="50" charset="-128"/>
              </a:endParaRPr>
            </a:p>
          </p:txBody>
        </p:sp>
        <p:pic>
          <p:nvPicPr>
            <p:cNvPr id="20" name="図 19">
              <a:extLst>
                <a:ext uri="{FF2B5EF4-FFF2-40B4-BE49-F238E27FC236}">
                  <a16:creationId xmlns:a16="http://schemas.microsoft.com/office/drawing/2014/main" id="{96E49B06-8B15-86DB-1612-6FE9B5D7B79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485242">
              <a:off x="216974" y="1884780"/>
              <a:ext cx="483263" cy="483263"/>
            </a:xfrm>
            <a:prstGeom prst="rect">
              <a:avLst/>
            </a:prstGeom>
          </p:spPr>
        </p:pic>
        <p:pic>
          <p:nvPicPr>
            <p:cNvPr id="24" name="図 23">
              <a:extLst>
                <a:ext uri="{FF2B5EF4-FFF2-40B4-BE49-F238E27FC236}">
                  <a16:creationId xmlns:a16="http://schemas.microsoft.com/office/drawing/2014/main" id="{294FF18D-5F29-2BD4-7BB2-326AE0786401}"/>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r="56640" b="56250"/>
            <a:stretch/>
          </p:blipFill>
          <p:spPr>
            <a:xfrm rot="6744307">
              <a:off x="689930" y="1915626"/>
              <a:ext cx="129218" cy="130383"/>
            </a:xfrm>
            <a:prstGeom prst="rect">
              <a:avLst/>
            </a:prstGeom>
          </p:spPr>
        </p:pic>
      </p:grpSp>
    </p:spTree>
    <p:extLst>
      <p:ext uri="{BB962C8B-B14F-4D97-AF65-F5344CB8AC3E}">
        <p14:creationId xmlns:p14="http://schemas.microsoft.com/office/powerpoint/2010/main" val="1560724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4FD16-535B-9C8D-D068-2FD54EE9D6ED}"/>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1F1FBAA-FA03-1599-F3F8-4A1BD5D46477}"/>
              </a:ext>
            </a:extLst>
          </p:cNvPr>
          <p:cNvGraphicFramePr>
            <a:graphicFrameLocks/>
          </p:cNvGraphicFramePr>
          <p:nvPr>
            <p:custDataLst>
              <p:tags r:id="rId1"/>
            </p:custDataLst>
            <p:extLst>
              <p:ext uri="{D42A27DB-BD31-4B8C-83A1-F6EECF244321}">
                <p14:modId xmlns:p14="http://schemas.microsoft.com/office/powerpoint/2010/main" val="384182801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5" name="think-cell data - do not delete" hidden="1">
                        <a:extLst>
                          <a:ext uri="{FF2B5EF4-FFF2-40B4-BE49-F238E27FC236}">
                            <a16:creationId xmlns:a16="http://schemas.microsoft.com/office/drawing/2014/main" id="{31F1FBAA-FA03-1599-F3F8-4A1BD5D4647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7" name="四角形: 角を丸くする 36">
            <a:extLst>
              <a:ext uri="{FF2B5EF4-FFF2-40B4-BE49-F238E27FC236}">
                <a16:creationId xmlns:a16="http://schemas.microsoft.com/office/drawing/2014/main" id="{01E74C9D-9EA5-F49F-766D-323EEB1F8317}"/>
              </a:ext>
            </a:extLst>
          </p:cNvPr>
          <p:cNvSpPr/>
          <p:nvPr/>
        </p:nvSpPr>
        <p:spPr>
          <a:xfrm>
            <a:off x="478060" y="410587"/>
            <a:ext cx="624548" cy="430549"/>
          </a:xfrm>
          <a:prstGeom prst="roundRect">
            <a:avLst/>
          </a:prstGeom>
          <a:solidFill>
            <a:schemeClr val="accent6">
              <a:lumMod val="20000"/>
              <a:lumOff val="80000"/>
            </a:schemeClr>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a:solidFill>
                <a:schemeClr val="tx2">
                  <a:lumMod val="50000"/>
                </a:schemeClr>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6755320B-F05B-CB23-F69E-74BD899BB439}"/>
              </a:ext>
            </a:extLst>
          </p:cNvPr>
          <p:cNvSpPr/>
          <p:nvPr/>
        </p:nvSpPr>
        <p:spPr>
          <a:xfrm>
            <a:off x="1102608" y="889229"/>
            <a:ext cx="8665698" cy="774570"/>
          </a:xfrm>
          <a:prstGeom prst="rect">
            <a:avLst/>
          </a:prstGeom>
          <a:noFill/>
          <a:ln w="19050" cap="flat" cmpd="sng" algn="ctr">
            <a:noFill/>
            <a:prstDash val="solid"/>
            <a:miter lim="800000"/>
          </a:ln>
          <a:effectLst/>
        </p:spPr>
        <p:txBody>
          <a:bodyPr rtlCol="0" anchor="t"/>
          <a:lstStyle/>
          <a:p>
            <a:pPr lvl="0" defTabSz="742950">
              <a:defRPr/>
            </a:pPr>
            <a:r>
              <a:rPr kumimoji="0" lang="ja-JP" altLang="en-US" sz="1100" kern="0">
                <a:solidFill>
                  <a:schemeClr val="tx2"/>
                </a:solidFill>
                <a:latin typeface="Meiryo UI" panose="020B0604030504040204" pitchFamily="50" charset="-128"/>
                <a:ea typeface="Meiryo UI" panose="020B0604030504040204" pitchFamily="50" charset="-128"/>
              </a:rPr>
              <a:t>福祉用具の利用目的は要支援者・要介護者が自分で行えるようにすること、もしくは介護を行う家族等の負担を軽くすることとしているため、治療目的に用いられる機器などは対象としないことを意味しています。また、福祉用具は在宅において要支援者・要介護者や介護を行う家族等が、福祉用具専門相談員の利用方法の指導やモニタリングを行いながら使用するものであるため、用具の選定時だけでなく継続的・定期的に医療専門職による使用時の確認や操作、訓練がなければ効果的かつ安全に使用できないものは対象外となります。</a:t>
            </a:r>
            <a:endParaRPr kumimoji="0" lang="en-US" altLang="ja-JP" sz="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E46DB3B6-CC8A-3DE3-A79E-12C6673D8C51}"/>
              </a:ext>
            </a:extLst>
          </p:cNvPr>
          <p:cNvSpPr/>
          <p:nvPr/>
        </p:nvSpPr>
        <p:spPr>
          <a:xfrm>
            <a:off x="8867163" y="126341"/>
            <a:ext cx="901143" cy="740408"/>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9" name="コネクタ: カギ線 38">
            <a:extLst>
              <a:ext uri="{FF2B5EF4-FFF2-40B4-BE49-F238E27FC236}">
                <a16:creationId xmlns:a16="http://schemas.microsoft.com/office/drawing/2014/main" id="{084B557F-2122-BD98-393E-471C39603829}"/>
              </a:ext>
            </a:extLst>
          </p:cNvPr>
          <p:cNvCxnSpPr>
            <a:cxnSpLocks/>
            <a:endCxn id="28" idx="1"/>
          </p:cNvCxnSpPr>
          <p:nvPr/>
        </p:nvCxnSpPr>
        <p:spPr>
          <a:xfrm rot="16200000" flipH="1">
            <a:off x="736829" y="910735"/>
            <a:ext cx="419284" cy="312274"/>
          </a:xfrm>
          <a:prstGeom prst="bentConnector2">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48" name="正方形/長方形 47">
            <a:extLst>
              <a:ext uri="{FF2B5EF4-FFF2-40B4-BE49-F238E27FC236}">
                <a16:creationId xmlns:a16="http://schemas.microsoft.com/office/drawing/2014/main" id="{659E9F16-E5D8-7455-AB7A-0C49F4072779}"/>
              </a:ext>
            </a:extLst>
          </p:cNvPr>
          <p:cNvSpPr/>
          <p:nvPr/>
        </p:nvSpPr>
        <p:spPr>
          <a:xfrm>
            <a:off x="979945" y="5694867"/>
            <a:ext cx="8847933" cy="471630"/>
          </a:xfrm>
          <a:prstGeom prst="rect">
            <a:avLst/>
          </a:prstGeom>
          <a:solidFill>
            <a:schemeClr val="bg1"/>
          </a:solidFill>
          <a:ln w="6350" cap="flat" cmpd="sng" algn="ctr">
            <a:noFill/>
            <a:prstDash val="solid"/>
            <a:miter lim="800000"/>
          </a:ln>
          <a:effectLst/>
        </p:spPr>
        <p:txBody>
          <a:bodyPr rtlCol="0" anchor="t"/>
          <a:lstStyle/>
          <a:p>
            <a:pPr lvl="0" defTabSz="742950">
              <a:defRPr/>
            </a:pPr>
            <a:r>
              <a:rPr kumimoji="0" lang="ja-JP" altLang="en-US" sz="1100" kern="0" dirty="0">
                <a:solidFill>
                  <a:schemeClr val="tx2"/>
                </a:solidFill>
                <a:latin typeface="Meiryo UI" panose="020B0604030504040204" pitchFamily="50" charset="-128"/>
                <a:ea typeface="Meiryo UI" panose="020B0604030504040204" pitchFamily="50" charset="-128"/>
              </a:rPr>
              <a:t>医療機器とは、医薬品医療機器法上の認証・承認が必要な製品です。</a:t>
            </a:r>
          </a:p>
          <a:p>
            <a:pPr lvl="0" defTabSz="742950">
              <a:defRPr/>
            </a:pPr>
            <a:r>
              <a:rPr kumimoji="0" lang="ja-JP" altLang="en-US" sz="1100" kern="0" dirty="0">
                <a:solidFill>
                  <a:schemeClr val="tx2"/>
                </a:solidFill>
                <a:latin typeface="Meiryo UI" panose="020B0604030504040204" pitchFamily="50" charset="-128"/>
                <a:ea typeface="Meiryo UI" panose="020B0604030504040204" pitchFamily="50" charset="-128"/>
              </a:rPr>
              <a:t>介護保険福祉用具は都道府県知事の指定を受けた指定福祉用具貸与・販売事業所によって提供されます。提供に当たってはケアマネジャーが要支援者・要介護者の状態像や環境面、ニーズなどの情報を元にケアプラン（案）を作成し、これに基づき福祉用具専門相談員は要支援者・要介護者に必要な福祉用具の選定とフィッティング、安全で効果的な利用方法の指導や定期的なメンテナンスを行います。</a:t>
            </a:r>
          </a:p>
          <a:p>
            <a:pPr lvl="0" defTabSz="742950">
              <a:defRPr/>
            </a:pPr>
            <a:r>
              <a:rPr kumimoji="0" lang="ja-JP" altLang="en-US" sz="1100" kern="0" dirty="0">
                <a:solidFill>
                  <a:schemeClr val="tx2"/>
                </a:solidFill>
                <a:latin typeface="Meiryo UI" panose="020B0604030504040204" pitchFamily="50" charset="-128"/>
                <a:ea typeface="Meiryo UI" panose="020B0604030504040204" pitchFamily="50" charset="-128"/>
              </a:rPr>
              <a:t>そのため福祉用具専門相談員の業務領域や知識の範囲において指導が可能なものを対象とします。（</a:t>
            </a:r>
            <a:r>
              <a:rPr kumimoji="0" lang="en-US" altLang="ja-JP" sz="1100" kern="0" dirty="0">
                <a:solidFill>
                  <a:schemeClr val="tx2"/>
                </a:solidFill>
                <a:latin typeface="Meiryo UI" panose="020B0604030504040204" pitchFamily="50" charset="-128"/>
                <a:ea typeface="Meiryo UI" panose="020B0604030504040204" pitchFamily="50" charset="-128"/>
              </a:rPr>
              <a:t>P11</a:t>
            </a:r>
            <a:r>
              <a:rPr kumimoji="0" lang="ja-JP" altLang="en-US" sz="1100" kern="0" dirty="0">
                <a:solidFill>
                  <a:schemeClr val="tx2"/>
                </a:solidFill>
                <a:latin typeface="Meiryo UI" panose="020B0604030504040204" pitchFamily="50" charset="-128"/>
                <a:ea typeface="Meiryo UI" panose="020B0604030504040204" pitchFamily="50" charset="-128"/>
              </a:rPr>
              <a:t>「福祉用具貸与・販売の流れ」を参照）</a:t>
            </a:r>
            <a:endParaRPr kumimoji="0" lang="en-US" altLang="ja-JP" sz="1100"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66E3A775-D99E-69C8-9A07-71AE4C65FCF9}"/>
              </a:ext>
            </a:extLst>
          </p:cNvPr>
          <p:cNvSpPr/>
          <p:nvPr/>
        </p:nvSpPr>
        <p:spPr>
          <a:xfrm>
            <a:off x="960900" y="1679332"/>
            <a:ext cx="5466350" cy="434588"/>
          </a:xfrm>
          <a:prstGeom prst="rect">
            <a:avLst/>
          </a:prstGeom>
          <a:noFill/>
          <a:ln w="1270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用具は医薬品医療機器法上の医療機器に分類されていますか？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32E84D5E-E5C5-83D0-3E22-B10B0ECC7024}"/>
              </a:ext>
            </a:extLst>
          </p:cNvPr>
          <p:cNvSpPr/>
          <p:nvPr/>
        </p:nvSpPr>
        <p:spPr>
          <a:xfrm>
            <a:off x="225300" y="126341"/>
            <a:ext cx="8641863" cy="740408"/>
          </a:xfrm>
          <a:prstGeom prst="rect">
            <a:avLst/>
          </a:prstGeom>
          <a:solidFill>
            <a:schemeClr val="bg1"/>
          </a:solidFill>
          <a:ln w="6350" cap="flat" cmpd="sng" algn="ctr">
            <a:solidFill>
              <a:srgbClr val="156082">
                <a:shade val="15000"/>
              </a:srgbClr>
            </a:solidFill>
            <a:prstDash val="solid"/>
            <a:miter lim="800000"/>
          </a:ln>
          <a:effectLst/>
        </p:spPr>
        <p:txBody>
          <a:bodyPr rtlCol="0" anchor="t"/>
          <a:lstStyle/>
          <a:p>
            <a:pPr lvl="0" defTabSz="742950">
              <a:defRPr/>
            </a:pPr>
            <a:r>
              <a:rPr kumimoji="0" lang="ja-JP" altLang="en-US" sz="1400" b="1" kern="0">
                <a:solidFill>
                  <a:schemeClr val="tx2"/>
                </a:solidFill>
                <a:latin typeface="Meiryo UI" panose="020B0604030504040204" pitchFamily="50" charset="-128"/>
                <a:ea typeface="Meiryo UI" panose="020B0604030504040204" pitchFamily="50" charset="-128"/>
              </a:rPr>
              <a:t>要件</a:t>
            </a:r>
            <a:r>
              <a:rPr kumimoji="0" lang="en-US" altLang="ja-JP" sz="1400" b="1" kern="0">
                <a:solidFill>
                  <a:schemeClr val="tx2"/>
                </a:solidFill>
                <a:latin typeface="Meiryo UI" panose="020B0604030504040204" pitchFamily="50" charset="-128"/>
                <a:ea typeface="Meiryo UI" panose="020B0604030504040204" pitchFamily="50" charset="-128"/>
              </a:rPr>
              <a:t>3:</a:t>
            </a:r>
            <a:br>
              <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br>
            <a:r>
              <a:rPr kumimoji="0" lang="ja-JP" altLang="en-US" sz="1400" b="1" kern="0">
                <a:solidFill>
                  <a:schemeClr val="tx2"/>
                </a:solidFill>
                <a:latin typeface="Meiryo UI" panose="020B0604030504040204" pitchFamily="50" charset="-128"/>
                <a:ea typeface="Meiryo UI" panose="020B0604030504040204" pitchFamily="50" charset="-128"/>
              </a:rPr>
              <a:t>治療用等医療の観点から使用するものではなく、日常生活の場面で使用するもの（例えば、吸入器、吸引器等は対象外）に該当しますか？</a:t>
            </a:r>
            <a:endPar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59" name="直線コネクタ 58">
            <a:extLst>
              <a:ext uri="{FF2B5EF4-FFF2-40B4-BE49-F238E27FC236}">
                <a16:creationId xmlns:a16="http://schemas.microsoft.com/office/drawing/2014/main" id="{55436BA2-62FD-8A3A-E962-F95BF49B3020}"/>
              </a:ext>
            </a:extLst>
          </p:cNvPr>
          <p:cNvCxnSpPr>
            <a:cxnSpLocks/>
          </p:cNvCxnSpPr>
          <p:nvPr/>
        </p:nvCxnSpPr>
        <p:spPr>
          <a:xfrm>
            <a:off x="249168" y="5610368"/>
            <a:ext cx="924458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sp>
        <p:nvSpPr>
          <p:cNvPr id="9" name="角丸四角形 33">
            <a:extLst>
              <a:ext uri="{FF2B5EF4-FFF2-40B4-BE49-F238E27FC236}">
                <a16:creationId xmlns:a16="http://schemas.microsoft.com/office/drawing/2014/main" id="{8028D782-BF37-4857-0D5E-4D887F33C010}"/>
              </a:ext>
            </a:extLst>
          </p:cNvPr>
          <p:cNvSpPr/>
          <p:nvPr/>
        </p:nvSpPr>
        <p:spPr>
          <a:xfrm>
            <a:off x="265476" y="1679332"/>
            <a:ext cx="692665"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t"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9F6855A2-9D48-0AED-F7FE-DB6A2C809B19}"/>
              </a:ext>
            </a:extLst>
          </p:cNvPr>
          <p:cNvSpPr/>
          <p:nvPr/>
        </p:nvSpPr>
        <p:spPr>
          <a:xfrm>
            <a:off x="7825696" y="1679332"/>
            <a:ext cx="1564489" cy="388920"/>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sp>
        <p:nvSpPr>
          <p:cNvPr id="14" name="角丸四角形 33">
            <a:extLst>
              <a:ext uri="{FF2B5EF4-FFF2-40B4-BE49-F238E27FC236}">
                <a16:creationId xmlns:a16="http://schemas.microsoft.com/office/drawing/2014/main" id="{086CD621-061B-6CE9-B141-F57BA108292C}"/>
              </a:ext>
            </a:extLst>
          </p:cNvPr>
          <p:cNvSpPr/>
          <p:nvPr/>
        </p:nvSpPr>
        <p:spPr>
          <a:xfrm>
            <a:off x="256643" y="2122719"/>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2</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5" name="角丸四角形 33">
            <a:extLst>
              <a:ext uri="{FF2B5EF4-FFF2-40B4-BE49-F238E27FC236}">
                <a16:creationId xmlns:a16="http://schemas.microsoft.com/office/drawing/2014/main" id="{46A349F0-EDDE-27A8-5FB1-F643ABD2D027}"/>
              </a:ext>
            </a:extLst>
          </p:cNvPr>
          <p:cNvSpPr/>
          <p:nvPr/>
        </p:nvSpPr>
        <p:spPr>
          <a:xfrm>
            <a:off x="252339" y="2911271"/>
            <a:ext cx="718939"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3</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79AF2E81-3B4E-A148-F0FB-E37F1451C476}"/>
              </a:ext>
            </a:extLst>
          </p:cNvPr>
          <p:cNvSpPr/>
          <p:nvPr/>
        </p:nvSpPr>
        <p:spPr>
          <a:xfrm>
            <a:off x="960900" y="2122719"/>
            <a:ext cx="8109342" cy="469738"/>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用具によって症状の改善、治療を目的とした疾患や症状はありますか？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FD9A09D4-6ECE-36EC-E153-630FC92A2B4A}"/>
              </a:ext>
            </a:extLst>
          </p:cNvPr>
          <p:cNvSpPr/>
          <p:nvPr/>
        </p:nvSpPr>
        <p:spPr>
          <a:xfrm>
            <a:off x="1021441" y="2449282"/>
            <a:ext cx="1598518" cy="375343"/>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lang="zh-CN" altLang="en-US" sz="1200">
                <a:solidFill>
                  <a:schemeClr val="tx2"/>
                </a:solidFill>
                <a:latin typeface="Meiryo UI" panose="020B0604030504040204" pitchFamily="50" charset="-128"/>
                <a:ea typeface="Meiryo UI" panose="020B0604030504040204" pitchFamily="50" charset="-128"/>
              </a:rPr>
              <a:t>疾患名、症状等</a:t>
            </a: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1A6BFB9F-6B3E-A97D-053D-DC588DFC17BB}"/>
              </a:ext>
            </a:extLst>
          </p:cNvPr>
          <p:cNvSpPr/>
          <p:nvPr/>
        </p:nvSpPr>
        <p:spPr>
          <a:xfrm>
            <a:off x="960899" y="2911271"/>
            <a:ext cx="8532851" cy="434588"/>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用具の利用可否について医師、</a:t>
            </a:r>
            <a:r>
              <a:rPr lang="en-US" altLang="ja-JP" sz="1400" b="1">
                <a:solidFill>
                  <a:schemeClr val="tx2"/>
                </a:solidFill>
                <a:latin typeface="Meiryo UI" panose="020B0604030504040204" pitchFamily="50" charset="-128"/>
                <a:ea typeface="Meiryo UI" panose="020B0604030504040204" pitchFamily="50" charset="-128"/>
              </a:rPr>
              <a:t>PT</a:t>
            </a:r>
            <a:r>
              <a:rPr lang="ja-JP" altLang="en-US" sz="1400" b="1">
                <a:solidFill>
                  <a:schemeClr val="tx2"/>
                </a:solidFill>
                <a:latin typeface="Meiryo UI" panose="020B0604030504040204" pitchFamily="50" charset="-128"/>
                <a:ea typeface="Meiryo UI" panose="020B0604030504040204" pitchFamily="50" charset="-128"/>
              </a:rPr>
              <a:t>、</a:t>
            </a:r>
            <a:r>
              <a:rPr lang="en-US" altLang="ja-JP" sz="1400" b="1">
                <a:solidFill>
                  <a:schemeClr val="tx2"/>
                </a:solidFill>
                <a:latin typeface="Meiryo UI" panose="020B0604030504040204" pitchFamily="50" charset="-128"/>
                <a:ea typeface="Meiryo UI" panose="020B0604030504040204" pitchFamily="50" charset="-128"/>
              </a:rPr>
              <a:t>OT</a:t>
            </a:r>
            <a:r>
              <a:rPr lang="ja-JP" altLang="en-US" sz="1400" b="1">
                <a:solidFill>
                  <a:schemeClr val="tx2"/>
                </a:solidFill>
                <a:latin typeface="Meiryo UI" panose="020B0604030504040204" pitchFamily="50" charset="-128"/>
                <a:ea typeface="Meiryo UI" panose="020B0604030504040204" pitchFamily="50" charset="-128"/>
              </a:rPr>
              <a:t>等の医療専門職のアセスメント（利用していいかの判断）が必要ですか？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137A241F-F758-FA13-3255-8D295A12BED1}"/>
              </a:ext>
            </a:extLst>
          </p:cNvPr>
          <p:cNvSpPr/>
          <p:nvPr/>
        </p:nvSpPr>
        <p:spPr>
          <a:xfrm>
            <a:off x="1027451" y="3291429"/>
            <a:ext cx="2770826" cy="593188"/>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108000" numCol="1" spcCol="0" rtlCol="0" fromWordArt="0" anchor="ctr" anchorCtr="0" forceAA="0" compatLnSpc="1">
            <a:prstTxWarp prst="textNoShape">
              <a:avLst/>
            </a:prstTxWarp>
            <a:noAutofit/>
          </a:bodyPr>
          <a:lstStyle/>
          <a:p>
            <a:pPr>
              <a:lnSpc>
                <a:spcPct val="150000"/>
              </a:lnSpc>
            </a:pPr>
            <a:r>
              <a:rPr lang="ja-JP" altLang="en-US" sz="1100">
                <a:solidFill>
                  <a:schemeClr val="tx2"/>
                </a:solidFill>
                <a:latin typeface="Meiryo UI" panose="020B0604030504040204" pitchFamily="50" charset="-128"/>
                <a:ea typeface="Meiryo UI" panose="020B0604030504040204" pitchFamily="50" charset="-128"/>
              </a:rPr>
              <a:t>どの職種がどのようにアセスメントするか具体的に記載してください。</a:t>
            </a:r>
            <a:endParaRPr lang="en-US" altLang="ja-JP" sz="1100">
              <a:solidFill>
                <a:schemeClr val="tx2"/>
              </a:solidFill>
              <a:latin typeface="Meiryo UI" panose="020B0604030504040204" pitchFamily="50" charset="-128"/>
              <a:ea typeface="Meiryo UI" panose="020B0604030504040204" pitchFamily="50" charset="-128"/>
            </a:endParaRPr>
          </a:p>
        </p:txBody>
      </p:sp>
      <p:sp>
        <p:nvSpPr>
          <p:cNvPr id="2" name="角丸四角形 33">
            <a:extLst>
              <a:ext uri="{FF2B5EF4-FFF2-40B4-BE49-F238E27FC236}">
                <a16:creationId xmlns:a16="http://schemas.microsoft.com/office/drawing/2014/main" id="{CC368CE6-8284-DBB3-CF13-3E9FC1DF869C}"/>
              </a:ext>
            </a:extLst>
          </p:cNvPr>
          <p:cNvSpPr/>
          <p:nvPr/>
        </p:nvSpPr>
        <p:spPr>
          <a:xfrm>
            <a:off x="256643" y="3962583"/>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4</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24F641DF-DEB2-2120-8C87-D40644914D7D}"/>
              </a:ext>
            </a:extLst>
          </p:cNvPr>
          <p:cNvSpPr/>
          <p:nvPr/>
        </p:nvSpPr>
        <p:spPr>
          <a:xfrm>
            <a:off x="960900" y="3962583"/>
            <a:ext cx="7071610" cy="434588"/>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この用具の利用に当たって医師、</a:t>
            </a:r>
            <a:r>
              <a:rPr lang="en-US" altLang="ja-JP" sz="1400" b="1">
                <a:solidFill>
                  <a:schemeClr val="tx2"/>
                </a:solidFill>
                <a:latin typeface="Meiryo UI" panose="020B0604030504040204" pitchFamily="50" charset="-128"/>
                <a:ea typeface="Meiryo UI" panose="020B0604030504040204" pitchFamily="50" charset="-128"/>
              </a:rPr>
              <a:t>PT</a:t>
            </a:r>
            <a:r>
              <a:rPr lang="ja-JP" altLang="en-US" sz="1400" b="1">
                <a:solidFill>
                  <a:schemeClr val="tx2"/>
                </a:solidFill>
                <a:latin typeface="Meiryo UI" panose="020B0604030504040204" pitchFamily="50" charset="-128"/>
                <a:ea typeface="Meiryo UI" panose="020B0604030504040204" pitchFamily="50" charset="-128"/>
              </a:rPr>
              <a:t>、</a:t>
            </a:r>
            <a:r>
              <a:rPr lang="en-US" altLang="ja-JP" sz="1400" b="1">
                <a:solidFill>
                  <a:schemeClr val="tx2"/>
                </a:solidFill>
                <a:latin typeface="Meiryo UI" panose="020B0604030504040204" pitchFamily="50" charset="-128"/>
                <a:ea typeface="Meiryo UI" panose="020B0604030504040204" pitchFamily="50" charset="-128"/>
              </a:rPr>
              <a:t>OT</a:t>
            </a:r>
            <a:r>
              <a:rPr lang="ja-JP" altLang="en-US" sz="1400" b="1">
                <a:solidFill>
                  <a:schemeClr val="tx2"/>
                </a:solidFill>
                <a:latin typeface="Meiryo UI" panose="020B0604030504040204" pitchFamily="50" charset="-128"/>
                <a:ea typeface="Meiryo UI" panose="020B0604030504040204" pitchFamily="50" charset="-128"/>
              </a:rPr>
              <a:t>等の医療専門職の常時指導が必要ですか？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6" name="角丸四角形 33">
            <a:extLst>
              <a:ext uri="{FF2B5EF4-FFF2-40B4-BE49-F238E27FC236}">
                <a16:creationId xmlns:a16="http://schemas.microsoft.com/office/drawing/2014/main" id="{0A0BADAC-F725-96CD-EFA6-4DB7DCDA47E7}"/>
              </a:ext>
            </a:extLst>
          </p:cNvPr>
          <p:cNvSpPr/>
          <p:nvPr/>
        </p:nvSpPr>
        <p:spPr>
          <a:xfrm>
            <a:off x="256643" y="4476620"/>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5</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615C935C-E1FD-A3F0-4A34-C5D373083740}"/>
              </a:ext>
            </a:extLst>
          </p:cNvPr>
          <p:cNvSpPr/>
          <p:nvPr/>
        </p:nvSpPr>
        <p:spPr>
          <a:xfrm>
            <a:off x="960899" y="4476620"/>
            <a:ext cx="7635125" cy="434588"/>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用具の利用に当たって、必要となる医療専門職による利用方法に関する訓練の内容を教えてください。</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AF973AFC-D9F2-1099-6F38-B426C0056525}"/>
              </a:ext>
            </a:extLst>
          </p:cNvPr>
          <p:cNvSpPr/>
          <p:nvPr/>
        </p:nvSpPr>
        <p:spPr>
          <a:xfrm>
            <a:off x="7933745" y="3962583"/>
            <a:ext cx="1440491" cy="388920"/>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sp>
        <p:nvSpPr>
          <p:cNvPr id="4" name="正方形/長方形 3">
            <a:extLst>
              <a:ext uri="{FF2B5EF4-FFF2-40B4-BE49-F238E27FC236}">
                <a16:creationId xmlns:a16="http://schemas.microsoft.com/office/drawing/2014/main" id="{8850EE29-9635-6864-34D0-BD35ABA1DA7D}"/>
              </a:ext>
            </a:extLst>
          </p:cNvPr>
          <p:cNvSpPr/>
          <p:nvPr/>
        </p:nvSpPr>
        <p:spPr>
          <a:xfrm>
            <a:off x="2602897" y="2449282"/>
            <a:ext cx="6787288" cy="375343"/>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BAD779AD-48D3-27AA-9EA4-4FA002890AA1}"/>
              </a:ext>
            </a:extLst>
          </p:cNvPr>
          <p:cNvSpPr/>
          <p:nvPr/>
        </p:nvSpPr>
        <p:spPr>
          <a:xfrm>
            <a:off x="3798277" y="3291429"/>
            <a:ext cx="5575959" cy="593188"/>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108000" numCol="1" spcCol="0" rtlCol="0" fromWordArt="0" anchor="t" anchorCtr="0" forceAA="0" compatLnSpc="1">
            <a:prstTxWarp prst="textNoShape">
              <a:avLst/>
            </a:prstTxWarp>
            <a:noAutofit/>
          </a:bodyPr>
          <a:lstStyle/>
          <a:p>
            <a:endParaRPr lang="en-US" altLang="ja-JP" sz="1200">
              <a:solidFill>
                <a:schemeClr val="tx2"/>
              </a:solidFill>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FE7FF987-C245-9F79-1AE6-517518871686}"/>
              </a:ext>
            </a:extLst>
          </p:cNvPr>
          <p:cNvSpPr/>
          <p:nvPr/>
        </p:nvSpPr>
        <p:spPr>
          <a:xfrm>
            <a:off x="4109026" y="5233898"/>
            <a:ext cx="5281160" cy="313831"/>
          </a:xfrm>
          <a:prstGeom prst="rect">
            <a:avLst/>
          </a:prstGeom>
          <a:no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9" name="角丸四角形 1">
            <a:extLst>
              <a:ext uri="{FF2B5EF4-FFF2-40B4-BE49-F238E27FC236}">
                <a16:creationId xmlns:a16="http://schemas.microsoft.com/office/drawing/2014/main" id="{B648B948-DB3E-9B11-98A8-3B6A6C2DE8E4}"/>
              </a:ext>
            </a:extLst>
          </p:cNvPr>
          <p:cNvSpPr/>
          <p:nvPr/>
        </p:nvSpPr>
        <p:spPr>
          <a:xfrm>
            <a:off x="1309976" y="4852952"/>
            <a:ext cx="2642263" cy="308961"/>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latin typeface="Meiryo UI" panose="020B0604030504040204" pitchFamily="50" charset="-128"/>
                <a:ea typeface="Meiryo UI" panose="020B0604030504040204" pitchFamily="50" charset="-128"/>
              </a:rPr>
              <a:t>日常生活上の支援が必要な</a:t>
            </a:r>
            <a:endParaRPr kumimoji="1" lang="en-US" altLang="ja-JP" sz="1100" b="1">
              <a:latin typeface="Meiryo UI" panose="020B0604030504040204" pitchFamily="50" charset="-128"/>
              <a:ea typeface="Meiryo UI" panose="020B0604030504040204" pitchFamily="50" charset="-128"/>
            </a:endParaRPr>
          </a:p>
          <a:p>
            <a:pPr algn="ctr"/>
            <a:r>
              <a:rPr kumimoji="1" lang="ja-JP" altLang="en-US" sz="1100" b="1">
                <a:latin typeface="Meiryo UI" panose="020B0604030504040204" pitchFamily="50" charset="-128"/>
                <a:ea typeface="Meiryo UI" panose="020B0604030504040204" pitchFamily="50" charset="-128"/>
              </a:rPr>
              <a:t>要支援者・要介護者</a:t>
            </a:r>
          </a:p>
        </p:txBody>
      </p:sp>
      <p:sp>
        <p:nvSpPr>
          <p:cNvPr id="20" name="角丸四角形 1">
            <a:extLst>
              <a:ext uri="{FF2B5EF4-FFF2-40B4-BE49-F238E27FC236}">
                <a16:creationId xmlns:a16="http://schemas.microsoft.com/office/drawing/2014/main" id="{3C4ECA48-59FA-0704-C4F0-197778380206}"/>
              </a:ext>
            </a:extLst>
          </p:cNvPr>
          <p:cNvSpPr/>
          <p:nvPr/>
        </p:nvSpPr>
        <p:spPr>
          <a:xfrm>
            <a:off x="1309976" y="5220185"/>
            <a:ext cx="2642263" cy="309348"/>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latin typeface="Meiryo UI" panose="020B0604030504040204" pitchFamily="50" charset="-128"/>
                <a:ea typeface="Meiryo UI" panose="020B0604030504040204" pitchFamily="50" charset="-128"/>
              </a:rPr>
              <a:t>要支援者・要介護者の介護を行う家族等　</a:t>
            </a:r>
          </a:p>
        </p:txBody>
      </p:sp>
      <p:sp>
        <p:nvSpPr>
          <p:cNvPr id="23" name="正方形/長方形 22">
            <a:extLst>
              <a:ext uri="{FF2B5EF4-FFF2-40B4-BE49-F238E27FC236}">
                <a16:creationId xmlns:a16="http://schemas.microsoft.com/office/drawing/2014/main" id="{A6558210-BDE2-98B1-4041-25FFD2C7D751}"/>
              </a:ext>
            </a:extLst>
          </p:cNvPr>
          <p:cNvSpPr/>
          <p:nvPr/>
        </p:nvSpPr>
        <p:spPr>
          <a:xfrm>
            <a:off x="4109026" y="4849685"/>
            <a:ext cx="5281159" cy="341962"/>
          </a:xfrm>
          <a:prstGeom prst="rect">
            <a:avLst/>
          </a:prstGeom>
          <a:no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dirty="0">
              <a:solidFill>
                <a:schemeClr val="tx2"/>
              </a:solidFill>
              <a:latin typeface="Meiryo UI" panose="020B0604030504040204" pitchFamily="50" charset="-128"/>
              <a:ea typeface="Meiryo UI" panose="020B0604030504040204" pitchFamily="50" charset="-128"/>
            </a:endParaRPr>
          </a:p>
        </p:txBody>
      </p:sp>
      <p:grpSp>
        <p:nvGrpSpPr>
          <p:cNvPr id="8" name="グループ化 7">
            <a:extLst>
              <a:ext uri="{FF2B5EF4-FFF2-40B4-BE49-F238E27FC236}">
                <a16:creationId xmlns:a16="http://schemas.microsoft.com/office/drawing/2014/main" id="{2C131E5A-D18E-0A63-4F5A-8C6E24DA67D0}"/>
              </a:ext>
            </a:extLst>
          </p:cNvPr>
          <p:cNvGrpSpPr/>
          <p:nvPr/>
        </p:nvGrpSpPr>
        <p:grpSpPr>
          <a:xfrm>
            <a:off x="347934" y="5775084"/>
            <a:ext cx="612966" cy="572784"/>
            <a:chOff x="104030" y="1761629"/>
            <a:chExt cx="715700" cy="606414"/>
          </a:xfrm>
        </p:grpSpPr>
        <p:sp>
          <p:nvSpPr>
            <p:cNvPr id="24" name="サブタイトル 1">
              <a:extLst>
                <a:ext uri="{FF2B5EF4-FFF2-40B4-BE49-F238E27FC236}">
                  <a16:creationId xmlns:a16="http://schemas.microsoft.com/office/drawing/2014/main" id="{B3BD89D5-449C-3619-0BC8-B39A5ACFB24D}"/>
                </a:ext>
              </a:extLst>
            </p:cNvPr>
            <p:cNvSpPr txBox="1">
              <a:spLocks/>
            </p:cNvSpPr>
            <p:nvPr/>
          </p:nvSpPr>
          <p:spPr>
            <a:xfrm rot="20707811">
              <a:off x="104030" y="1761629"/>
              <a:ext cx="714571" cy="189827"/>
            </a:xfrm>
            <a:prstGeom prst="rect">
              <a:avLst/>
            </a:prstGeom>
          </p:spPr>
          <p:txBody>
            <a:bodyPr vert="horz" lIns="91440" tIns="45720" rIns="91440" bIns="45720" rtlCol="0" anchor="ct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b="1" kern="1200">
                  <a:solidFill>
                    <a:srgbClr val="003366"/>
                  </a:solidFill>
                  <a:latin typeface="メイリオ" panose="020B0604030504040204" pitchFamily="50" charset="-128"/>
                  <a:ea typeface="メイリオ" panose="020B0604030504040204" pitchFamily="50" charset="-128"/>
                  <a:cs typeface="+mn-cs"/>
                </a:defRPr>
              </a:lvl1pPr>
              <a:lvl2pPr marL="287094" indent="0" algn="ctr" defTabSz="685800" rtl="0" eaLnBrk="1" latinLnBrk="0" hangingPunct="1">
                <a:lnSpc>
                  <a:spcPct val="90000"/>
                </a:lnSpc>
                <a:spcBef>
                  <a:spcPts val="375"/>
                </a:spcBef>
                <a:buFont typeface="Arial" panose="020B0604020202020204" pitchFamily="34" charset="0"/>
                <a:buNone/>
                <a:defRPr kumimoji="1" sz="1256" kern="1200">
                  <a:solidFill>
                    <a:schemeClr val="tx1"/>
                  </a:solidFill>
                  <a:latin typeface="+mn-lt"/>
                  <a:ea typeface="+mn-ea"/>
                  <a:cs typeface="+mn-cs"/>
                </a:defRPr>
              </a:lvl2pPr>
              <a:lvl3pPr marL="574187" indent="0" algn="ctr" defTabSz="685800" rtl="0" eaLnBrk="1" latinLnBrk="0" hangingPunct="1">
                <a:lnSpc>
                  <a:spcPct val="90000"/>
                </a:lnSpc>
                <a:spcBef>
                  <a:spcPts val="375"/>
                </a:spcBef>
                <a:buFont typeface="Arial" panose="020B0604020202020204" pitchFamily="34" charset="0"/>
                <a:buNone/>
                <a:defRPr kumimoji="1" sz="1131" kern="1200">
                  <a:solidFill>
                    <a:schemeClr val="tx1"/>
                  </a:solidFill>
                  <a:latin typeface="+mn-lt"/>
                  <a:ea typeface="+mn-ea"/>
                  <a:cs typeface="+mn-cs"/>
                </a:defRPr>
              </a:lvl3pPr>
              <a:lvl4pPr marL="861282"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4pPr>
              <a:lvl5pPr marL="1148375"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5pPr>
              <a:lvl6pPr marL="1435470"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6pPr>
              <a:lvl7pPr marL="1722564"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7pPr>
              <a:lvl8pPr marL="2009657"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8pPr>
              <a:lvl9pPr marL="2296751"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9pPr>
            </a:lstStyle>
            <a:p>
              <a:pPr algn="ctr"/>
              <a:r>
                <a:rPr lang="en-US" altLang="ja-JP" sz="900">
                  <a:latin typeface="Meiryo UI" panose="020B0604030504040204" pitchFamily="50" charset="-128"/>
                  <a:ea typeface="Meiryo UI" panose="020B0604030504040204" pitchFamily="50" charset="-128"/>
                </a:rPr>
                <a:t>POINT</a:t>
              </a:r>
              <a:endParaRPr lang="ja-JP" altLang="en-US" sz="900">
                <a:latin typeface="Meiryo UI" panose="020B0604030504040204" pitchFamily="50" charset="-128"/>
                <a:ea typeface="Meiryo UI" panose="020B0604030504040204" pitchFamily="50" charset="-128"/>
              </a:endParaRPr>
            </a:p>
          </p:txBody>
        </p:sp>
        <p:pic>
          <p:nvPicPr>
            <p:cNvPr id="26" name="図 25">
              <a:extLst>
                <a:ext uri="{FF2B5EF4-FFF2-40B4-BE49-F238E27FC236}">
                  <a16:creationId xmlns:a16="http://schemas.microsoft.com/office/drawing/2014/main" id="{56F2BA52-9058-9BD3-3340-D29638C2028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485242">
              <a:off x="216974" y="1884780"/>
              <a:ext cx="483263" cy="483263"/>
            </a:xfrm>
            <a:prstGeom prst="rect">
              <a:avLst/>
            </a:prstGeom>
          </p:spPr>
        </p:pic>
        <p:pic>
          <p:nvPicPr>
            <p:cNvPr id="27" name="図 26">
              <a:extLst>
                <a:ext uri="{FF2B5EF4-FFF2-40B4-BE49-F238E27FC236}">
                  <a16:creationId xmlns:a16="http://schemas.microsoft.com/office/drawing/2014/main" id="{257D216F-C7F2-DB6A-34D8-103FCB09325F}"/>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r="56640" b="56250"/>
            <a:stretch/>
          </p:blipFill>
          <p:spPr>
            <a:xfrm rot="6744307">
              <a:off x="689930" y="1915626"/>
              <a:ext cx="129218" cy="130383"/>
            </a:xfrm>
            <a:prstGeom prst="rect">
              <a:avLst/>
            </a:prstGeom>
          </p:spPr>
        </p:pic>
      </p:grpSp>
    </p:spTree>
    <p:extLst>
      <p:ext uri="{BB962C8B-B14F-4D97-AF65-F5344CB8AC3E}">
        <p14:creationId xmlns:p14="http://schemas.microsoft.com/office/powerpoint/2010/main" val="2414891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A0686-50FC-B095-8CB6-2C95949B3E3D}"/>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306D4E6-D758-75B6-E512-28C85E05BDD7}"/>
              </a:ext>
            </a:extLst>
          </p:cNvPr>
          <p:cNvGraphicFramePr>
            <a:graphicFrameLocks/>
          </p:cNvGraphicFramePr>
          <p:nvPr>
            <p:custDataLst>
              <p:tags r:id="rId1"/>
            </p:custDataLst>
            <p:extLst>
              <p:ext uri="{D42A27DB-BD31-4B8C-83A1-F6EECF244321}">
                <p14:modId xmlns:p14="http://schemas.microsoft.com/office/powerpoint/2010/main" val="9160200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5" name="think-cell data - do not delete" hidden="1">
                        <a:extLst>
                          <a:ext uri="{FF2B5EF4-FFF2-40B4-BE49-F238E27FC236}">
                            <a16:creationId xmlns:a16="http://schemas.microsoft.com/office/drawing/2014/main" id="{F306D4E6-D758-75B6-E512-28C85E05BDD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7" name="四角形: 角を丸くする 36">
            <a:extLst>
              <a:ext uri="{FF2B5EF4-FFF2-40B4-BE49-F238E27FC236}">
                <a16:creationId xmlns:a16="http://schemas.microsoft.com/office/drawing/2014/main" id="{123C70D9-322B-464E-1E0A-2DDBDA568683}"/>
              </a:ext>
            </a:extLst>
          </p:cNvPr>
          <p:cNvSpPr/>
          <p:nvPr/>
        </p:nvSpPr>
        <p:spPr>
          <a:xfrm>
            <a:off x="478060" y="410587"/>
            <a:ext cx="624548" cy="430549"/>
          </a:xfrm>
          <a:prstGeom prst="roundRect">
            <a:avLst/>
          </a:prstGeom>
          <a:solidFill>
            <a:schemeClr val="accent6">
              <a:lumMod val="20000"/>
              <a:lumOff val="80000"/>
            </a:schemeClr>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a:solidFill>
                <a:schemeClr val="tx2">
                  <a:lumMod val="50000"/>
                </a:schemeClr>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2505B352-EAA2-1365-EBA4-22D1845C4034}"/>
              </a:ext>
            </a:extLst>
          </p:cNvPr>
          <p:cNvSpPr/>
          <p:nvPr/>
        </p:nvSpPr>
        <p:spPr>
          <a:xfrm>
            <a:off x="1102608" y="910710"/>
            <a:ext cx="7764555" cy="782005"/>
          </a:xfrm>
          <a:prstGeom prst="rect">
            <a:avLst/>
          </a:prstGeom>
          <a:noFill/>
          <a:ln w="19050" cap="flat" cmpd="sng" algn="ctr">
            <a:noFill/>
            <a:prstDash val="solid"/>
            <a:miter lim="800000"/>
          </a:ln>
          <a:effectLst/>
        </p:spPr>
        <p:txBody>
          <a:bodyPr rtlCol="0" anchor="ctr"/>
          <a:lstStyle/>
          <a:p>
            <a:pPr lvl="0" defTabSz="742950">
              <a:defRPr/>
            </a:pPr>
            <a:r>
              <a:rPr kumimoji="0" lang="ja-JP" altLang="en-US" sz="1200" kern="0">
                <a:solidFill>
                  <a:schemeClr val="tx2"/>
                </a:solidFill>
                <a:latin typeface="Meiryo UI" panose="020B0604030504040204" pitchFamily="50" charset="-128"/>
                <a:ea typeface="Meiryo UI" panose="020B0604030504040204" pitchFamily="50" charset="-128"/>
              </a:rPr>
              <a:t>福祉用具サービスは在宅で生活する要支援者・要介護者にのみ提供されるサービスです。そのため、形状や機能等により、主に施設サービスで用いられることが想定される機器は対象外であることを意味しています。</a:t>
            </a:r>
            <a:endParaRPr kumimoji="0" lang="en-US" altLang="ja-JP" sz="9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35604045-9F8E-D40A-791B-C70CE4479E4C}"/>
              </a:ext>
            </a:extLst>
          </p:cNvPr>
          <p:cNvSpPr/>
          <p:nvPr/>
        </p:nvSpPr>
        <p:spPr>
          <a:xfrm>
            <a:off x="8867163" y="251601"/>
            <a:ext cx="901143" cy="619107"/>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9" name="コネクタ: カギ線 38">
            <a:extLst>
              <a:ext uri="{FF2B5EF4-FFF2-40B4-BE49-F238E27FC236}">
                <a16:creationId xmlns:a16="http://schemas.microsoft.com/office/drawing/2014/main" id="{DFBD08C8-1152-09CF-B12E-42C60353AAC1}"/>
              </a:ext>
            </a:extLst>
          </p:cNvPr>
          <p:cNvCxnSpPr>
            <a:cxnSpLocks/>
            <a:stCxn id="37" idx="2"/>
            <a:endCxn id="28" idx="1"/>
          </p:cNvCxnSpPr>
          <p:nvPr/>
        </p:nvCxnSpPr>
        <p:spPr>
          <a:xfrm rot="16200000" flipH="1">
            <a:off x="716183" y="915287"/>
            <a:ext cx="460577" cy="312274"/>
          </a:xfrm>
          <a:prstGeom prst="bentConnector2">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48" name="正方形/長方形 47">
            <a:extLst>
              <a:ext uri="{FF2B5EF4-FFF2-40B4-BE49-F238E27FC236}">
                <a16:creationId xmlns:a16="http://schemas.microsoft.com/office/drawing/2014/main" id="{61850FBC-381C-13C0-D5BE-5FBCC30C657A}"/>
              </a:ext>
            </a:extLst>
          </p:cNvPr>
          <p:cNvSpPr/>
          <p:nvPr/>
        </p:nvSpPr>
        <p:spPr>
          <a:xfrm>
            <a:off x="958997" y="5617001"/>
            <a:ext cx="8615788" cy="471630"/>
          </a:xfrm>
          <a:prstGeom prst="rect">
            <a:avLst/>
          </a:prstGeom>
          <a:solidFill>
            <a:schemeClr val="bg1"/>
          </a:solidFill>
          <a:ln w="6350" cap="flat" cmpd="sng" algn="ctr">
            <a:noFill/>
            <a:prstDash val="solid"/>
            <a:miter lim="800000"/>
          </a:ln>
          <a:effectLst/>
        </p:spPr>
        <p:txBody>
          <a:bodyPr rtlCol="0" anchor="ctr"/>
          <a:lstStyle/>
          <a:p>
            <a:pPr lvl="0" defTabSz="742950">
              <a:defRPr/>
            </a:pPr>
            <a:r>
              <a:rPr kumimoji="0" lang="ja-JP" altLang="en-US" sz="1100" kern="0" dirty="0">
                <a:solidFill>
                  <a:schemeClr val="tx2"/>
                </a:solidFill>
                <a:latin typeface="Meiryo UI" panose="020B0604030504040204" pitchFamily="50" charset="-128"/>
                <a:ea typeface="Meiryo UI" panose="020B0604030504040204" pitchFamily="50" charset="-128"/>
              </a:rPr>
              <a:t>家庭の生活導線・間取りを妨げないことや、電源・床荷重に問題が無いか等を意識した記載としてください。</a:t>
            </a:r>
            <a:endParaRPr kumimoji="0" lang="en-US" altLang="ja-JP" sz="1100" i="0" u="none" strike="noStrike" kern="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9608D6AF-A4C1-988C-5135-5A8D955E2141}"/>
              </a:ext>
            </a:extLst>
          </p:cNvPr>
          <p:cNvSpPr/>
          <p:nvPr/>
        </p:nvSpPr>
        <p:spPr>
          <a:xfrm>
            <a:off x="959502" y="1646278"/>
            <a:ext cx="8163470" cy="434588"/>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この用具を使用する具体的な使用場所を教えてください。</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71DDFC58-D6D0-CB7C-E440-7D12D2600243}"/>
              </a:ext>
            </a:extLst>
          </p:cNvPr>
          <p:cNvSpPr/>
          <p:nvPr/>
        </p:nvSpPr>
        <p:spPr>
          <a:xfrm>
            <a:off x="225300" y="251601"/>
            <a:ext cx="8641863" cy="619107"/>
          </a:xfrm>
          <a:prstGeom prst="rect">
            <a:avLst/>
          </a:prstGeom>
          <a:solidFill>
            <a:schemeClr val="bg1"/>
          </a:solidFill>
          <a:ln w="6350" cap="flat" cmpd="sng" algn="ctr">
            <a:solidFill>
              <a:srgbClr val="156082">
                <a:shade val="15000"/>
              </a:srgbClr>
            </a:solidFill>
            <a:prstDash val="solid"/>
            <a:miter lim="800000"/>
          </a:ln>
          <a:effectLst/>
        </p:spPr>
        <p:txBody>
          <a:bodyPr rtlCol="0" anchor="t"/>
          <a:lstStyle/>
          <a:p>
            <a:pPr lvl="0" defTabSz="742950">
              <a:defRPr/>
            </a:pPr>
            <a:r>
              <a:rPr kumimoji="0" lang="ja-JP" altLang="en-US"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要件</a:t>
            </a:r>
            <a:r>
              <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4</a:t>
            </a:r>
            <a:br>
              <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br>
            <a:r>
              <a:rPr kumimoji="0" lang="ja-JP" altLang="en-US" sz="1400" b="1" kern="0">
                <a:solidFill>
                  <a:schemeClr val="tx2"/>
                </a:solidFill>
                <a:latin typeface="Meiryo UI" panose="020B0604030504040204" pitchFamily="50" charset="-128"/>
                <a:ea typeface="Meiryo UI" panose="020B0604030504040204" pitchFamily="50" charset="-128"/>
              </a:rPr>
              <a:t>在宅で使⽤するもの（例えば、特殊浴槽等は対象外）ですか？</a:t>
            </a:r>
            <a:endPar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59" name="直線コネクタ 58">
            <a:extLst>
              <a:ext uri="{FF2B5EF4-FFF2-40B4-BE49-F238E27FC236}">
                <a16:creationId xmlns:a16="http://schemas.microsoft.com/office/drawing/2014/main" id="{28F5041D-2370-A817-EFC4-397B4EF0B3C0}"/>
              </a:ext>
            </a:extLst>
          </p:cNvPr>
          <p:cNvCxnSpPr>
            <a:cxnSpLocks/>
          </p:cNvCxnSpPr>
          <p:nvPr/>
        </p:nvCxnSpPr>
        <p:spPr>
          <a:xfrm>
            <a:off x="268079" y="5394310"/>
            <a:ext cx="924458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sp>
        <p:nvSpPr>
          <p:cNvPr id="8" name="正方形/長方形 7">
            <a:extLst>
              <a:ext uri="{FF2B5EF4-FFF2-40B4-BE49-F238E27FC236}">
                <a16:creationId xmlns:a16="http://schemas.microsoft.com/office/drawing/2014/main" id="{DC9305C7-AD55-27F4-249E-5D1575E2667C}"/>
              </a:ext>
            </a:extLst>
          </p:cNvPr>
          <p:cNvSpPr/>
          <p:nvPr/>
        </p:nvSpPr>
        <p:spPr>
          <a:xfrm>
            <a:off x="1052505" y="4260511"/>
            <a:ext cx="2440973" cy="932174"/>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08000" tIns="36000" rIns="36000" bIns="36000" numCol="1" spcCol="0" rtlCol="0" fromWordArt="0" anchor="ctr" anchorCtr="0" forceAA="0" compatLnSpc="1">
            <a:prstTxWarp prst="textNoShape">
              <a:avLst/>
            </a:prstTxWarp>
            <a:noAutofit/>
          </a:bodyPr>
          <a:lstStyle/>
          <a:p>
            <a:pPr>
              <a:lnSpc>
                <a:spcPct val="150000"/>
              </a:lnSpc>
            </a:pPr>
            <a:r>
              <a:rPr lang="ja-JP" altLang="en-US" sz="1200">
                <a:solidFill>
                  <a:schemeClr val="tx2"/>
                </a:solidFill>
                <a:latin typeface="Meiryo UI" panose="020B0604030504040204" pitchFamily="50" charset="-128"/>
                <a:ea typeface="Meiryo UI" panose="020B0604030504040204" pitchFamily="50" charset="-128"/>
              </a:rPr>
              <a:t>サイズなどを記載してください。</a:t>
            </a: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9" name="角丸四角形 33">
            <a:extLst>
              <a:ext uri="{FF2B5EF4-FFF2-40B4-BE49-F238E27FC236}">
                <a16:creationId xmlns:a16="http://schemas.microsoft.com/office/drawing/2014/main" id="{43CCB3B8-6E2E-9F41-D63A-9C54FB7515A4}"/>
              </a:ext>
            </a:extLst>
          </p:cNvPr>
          <p:cNvSpPr/>
          <p:nvPr/>
        </p:nvSpPr>
        <p:spPr>
          <a:xfrm>
            <a:off x="248666" y="1646278"/>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t"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4" name="角丸四角形 33">
            <a:extLst>
              <a:ext uri="{FF2B5EF4-FFF2-40B4-BE49-F238E27FC236}">
                <a16:creationId xmlns:a16="http://schemas.microsoft.com/office/drawing/2014/main" id="{B4EE62D0-E0EA-F901-C755-E46F0DAA9A63}"/>
              </a:ext>
            </a:extLst>
          </p:cNvPr>
          <p:cNvSpPr/>
          <p:nvPr/>
        </p:nvSpPr>
        <p:spPr>
          <a:xfrm>
            <a:off x="248666" y="3626468"/>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2</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039D4C36-E306-27D7-352D-8DCD32514476}"/>
              </a:ext>
            </a:extLst>
          </p:cNvPr>
          <p:cNvSpPr/>
          <p:nvPr/>
        </p:nvSpPr>
        <p:spPr>
          <a:xfrm>
            <a:off x="958997" y="3626468"/>
            <a:ext cx="8163470" cy="663130"/>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一般的な在宅スペースで問題無く設置・利用できますか？　</a:t>
            </a:r>
          </a:p>
          <a:p>
            <a:pPr lvl="0" defTabSz="742950">
              <a:defRPr/>
            </a:pPr>
            <a:r>
              <a:rPr lang="ja-JP" altLang="en-US" sz="1400" b="1">
                <a:solidFill>
                  <a:schemeClr val="tx2"/>
                </a:solidFill>
                <a:latin typeface="Meiryo UI" panose="020B0604030504040204" pitchFamily="50" charset="-128"/>
                <a:ea typeface="Meiryo UI" panose="020B0604030504040204" pitchFamily="50" charset="-128"/>
              </a:rPr>
              <a:t>施設のような広い浴室や大部屋等の制約はありませんか？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BE813180-5686-3A6D-B44A-1CF6EADFBBD4}"/>
              </a:ext>
            </a:extLst>
          </p:cNvPr>
          <p:cNvSpPr/>
          <p:nvPr/>
        </p:nvSpPr>
        <p:spPr>
          <a:xfrm>
            <a:off x="5046785" y="2065466"/>
            <a:ext cx="3820379" cy="661936"/>
          </a:xfrm>
          <a:prstGeom prst="rect">
            <a:avLst/>
          </a:prstGeom>
          <a:no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108000" numCol="1" spcCol="0" rtlCol="0" fromWordArt="0" anchor="t" anchorCtr="0" forceAA="0" compatLnSpc="1">
            <a:prstTxWarp prst="textNoShape">
              <a:avLst/>
            </a:prstTxWarp>
            <a:noAutofit/>
          </a:bodyPr>
          <a:lstStyle/>
          <a:p>
            <a:r>
              <a:rPr lang="ja-JP" altLang="en-US" sz="1200">
                <a:solidFill>
                  <a:schemeClr val="tx2"/>
                </a:solidFill>
                <a:latin typeface="Meiryo UI" panose="020B0604030504040204" pitchFamily="50" charset="-128"/>
                <a:ea typeface="Meiryo UI" panose="020B0604030504040204" pitchFamily="50" charset="-128"/>
              </a:rPr>
              <a:t>「はい」の場合、具体的にご記載ください。</a:t>
            </a:r>
            <a:endParaRPr lang="en-US" altLang="ja-JP" sz="1200">
              <a:solidFill>
                <a:schemeClr val="tx2"/>
              </a:solidFill>
              <a:latin typeface="Meiryo UI" panose="020B0604030504040204" pitchFamily="50" charset="-128"/>
              <a:ea typeface="Meiryo UI" panose="020B0604030504040204" pitchFamily="50" charset="-128"/>
            </a:endParaRPr>
          </a:p>
          <a:p>
            <a:pPr>
              <a:lnSpc>
                <a:spcPct val="250000"/>
              </a:lnSpc>
            </a:pPr>
            <a:endParaRPr lang="en-US" altLang="ja-JP" sz="1200">
              <a:solidFill>
                <a:schemeClr val="tx2"/>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E7666DB3-1ADC-8787-4C31-5E2F1E9B2F36}"/>
              </a:ext>
            </a:extLst>
          </p:cNvPr>
          <p:cNvSpPr/>
          <p:nvPr/>
        </p:nvSpPr>
        <p:spPr>
          <a:xfrm>
            <a:off x="5046785" y="2801527"/>
            <a:ext cx="3820379" cy="663130"/>
          </a:xfrm>
          <a:prstGeom prst="rect">
            <a:avLst/>
          </a:prstGeom>
          <a:no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108000" numCol="1" spcCol="0" rtlCol="0" fromWordArt="0" anchor="t" anchorCtr="0" forceAA="0" compatLnSpc="1">
            <a:prstTxWarp prst="textNoShape">
              <a:avLst/>
            </a:prstTxWarp>
            <a:noAutofit/>
          </a:bodyPr>
          <a:lstStyle/>
          <a:p>
            <a:r>
              <a:rPr lang="ja-JP" altLang="en-US" sz="1200">
                <a:solidFill>
                  <a:schemeClr val="tx2"/>
                </a:solidFill>
                <a:latin typeface="Meiryo UI" panose="020B0604030504040204" pitchFamily="50" charset="-128"/>
                <a:ea typeface="Meiryo UI" panose="020B0604030504040204" pitchFamily="50" charset="-128"/>
              </a:rPr>
              <a:t>「はい」の場合、具体的にご記載ください。</a:t>
            </a:r>
            <a:endParaRPr lang="en-US" altLang="ja-JP" sz="1200">
              <a:solidFill>
                <a:schemeClr val="tx2"/>
              </a:solidFill>
              <a:latin typeface="Meiryo UI" panose="020B0604030504040204" pitchFamily="50" charset="-128"/>
              <a:ea typeface="Meiryo UI" panose="020B0604030504040204" pitchFamily="50" charset="-128"/>
            </a:endParaRPr>
          </a:p>
          <a:p>
            <a:endParaRPr lang="en-US" altLang="ja-JP" sz="1200">
              <a:solidFill>
                <a:schemeClr val="tx2"/>
              </a:solidFill>
              <a:latin typeface="Meiryo UI" panose="020B0604030504040204" pitchFamily="50" charset="-128"/>
              <a:ea typeface="Meiryo UI" panose="020B0604030504040204" pitchFamily="50" charset="-128"/>
            </a:endParaRPr>
          </a:p>
        </p:txBody>
      </p:sp>
      <p:sp>
        <p:nvSpPr>
          <p:cNvPr id="11" name="角丸四角形 1">
            <a:extLst>
              <a:ext uri="{FF2B5EF4-FFF2-40B4-BE49-F238E27FC236}">
                <a16:creationId xmlns:a16="http://schemas.microsoft.com/office/drawing/2014/main" id="{14B71FF4-63DB-56A9-CC0A-F5158FDE6595}"/>
              </a:ext>
            </a:extLst>
          </p:cNvPr>
          <p:cNvSpPr/>
          <p:nvPr/>
        </p:nvSpPr>
        <p:spPr>
          <a:xfrm>
            <a:off x="1153747" y="2065466"/>
            <a:ext cx="1545491" cy="655638"/>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chemeClr val="bg1"/>
                </a:solidFill>
                <a:latin typeface="Meiryo UI" panose="020B0604030504040204" pitchFamily="50" charset="-128"/>
                <a:ea typeface="Meiryo UI" panose="020B0604030504040204" pitchFamily="50" charset="-128"/>
              </a:rPr>
              <a:t>在宅</a:t>
            </a:r>
            <a:endParaRPr kumimoji="1" lang="ja-JP" altLang="en-US" sz="1200" b="1">
              <a:solidFill>
                <a:schemeClr val="bg1"/>
              </a:solidFill>
              <a:latin typeface="Meiryo UI" panose="020B0604030504040204" pitchFamily="50" charset="-128"/>
              <a:ea typeface="Meiryo UI" panose="020B0604030504040204" pitchFamily="50" charset="-128"/>
            </a:endParaRPr>
          </a:p>
        </p:txBody>
      </p:sp>
      <p:sp>
        <p:nvSpPr>
          <p:cNvPr id="13" name="角丸四角形 1">
            <a:extLst>
              <a:ext uri="{FF2B5EF4-FFF2-40B4-BE49-F238E27FC236}">
                <a16:creationId xmlns:a16="http://schemas.microsoft.com/office/drawing/2014/main" id="{7D6DF984-A686-0835-31F2-E54605E94E79}"/>
              </a:ext>
            </a:extLst>
          </p:cNvPr>
          <p:cNvSpPr/>
          <p:nvPr/>
        </p:nvSpPr>
        <p:spPr>
          <a:xfrm>
            <a:off x="1153747" y="2801527"/>
            <a:ext cx="1545491" cy="655638"/>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latin typeface="Meiryo UI" panose="020B0604030504040204" pitchFamily="50" charset="-128"/>
                <a:ea typeface="Meiryo UI" panose="020B0604030504040204" pitchFamily="50" charset="-128"/>
              </a:rPr>
              <a:t>屋外</a:t>
            </a:r>
            <a:endParaRPr kumimoji="1" lang="en-US" altLang="ja-JP" sz="1200" b="1">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64BBA288-52B6-FF71-9F7E-A42997290876}"/>
              </a:ext>
            </a:extLst>
          </p:cNvPr>
          <p:cNvSpPr/>
          <p:nvPr/>
        </p:nvSpPr>
        <p:spPr>
          <a:xfrm>
            <a:off x="3493478" y="4260511"/>
            <a:ext cx="5373686" cy="932174"/>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08000" tIns="36000" rIns="36000" bIns="36000" numCol="1" spcCol="0" rtlCol="0" fromWordArt="0" anchor="t" anchorCtr="0" forceAA="0" compatLnSpc="1">
            <a:prstTxWarp prst="textNoShape">
              <a:avLst/>
            </a:prstTxWarp>
            <a:noAutofit/>
          </a:bodyPr>
          <a:lstStyle/>
          <a:p>
            <a:endParaRPr kumimoji="1" lang="en-US" altLang="ja-JP" sz="1200">
              <a:solidFill>
                <a:schemeClr val="tx2"/>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7CE49F83-0E81-FE5D-3B16-645436C84CB2}"/>
              </a:ext>
            </a:extLst>
          </p:cNvPr>
          <p:cNvSpPr/>
          <p:nvPr/>
        </p:nvSpPr>
        <p:spPr>
          <a:xfrm>
            <a:off x="2766083" y="2065466"/>
            <a:ext cx="2186917" cy="655756"/>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sp>
        <p:nvSpPr>
          <p:cNvPr id="15" name="正方形/長方形 14">
            <a:extLst>
              <a:ext uri="{FF2B5EF4-FFF2-40B4-BE49-F238E27FC236}">
                <a16:creationId xmlns:a16="http://schemas.microsoft.com/office/drawing/2014/main" id="{F7B0BEEB-E314-D6C5-E144-515243A118FC}"/>
              </a:ext>
            </a:extLst>
          </p:cNvPr>
          <p:cNvSpPr/>
          <p:nvPr/>
        </p:nvSpPr>
        <p:spPr>
          <a:xfrm>
            <a:off x="2779553" y="2801527"/>
            <a:ext cx="2186917" cy="655756"/>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grpSp>
        <p:nvGrpSpPr>
          <p:cNvPr id="2" name="グループ化 1">
            <a:extLst>
              <a:ext uri="{FF2B5EF4-FFF2-40B4-BE49-F238E27FC236}">
                <a16:creationId xmlns:a16="http://schemas.microsoft.com/office/drawing/2014/main" id="{5D43050E-F0BA-85F6-1895-7D6FAEB85E9A}"/>
              </a:ext>
            </a:extLst>
          </p:cNvPr>
          <p:cNvGrpSpPr/>
          <p:nvPr/>
        </p:nvGrpSpPr>
        <p:grpSpPr>
          <a:xfrm>
            <a:off x="367962" y="5575761"/>
            <a:ext cx="612966" cy="572784"/>
            <a:chOff x="104030" y="1761629"/>
            <a:chExt cx="715700" cy="606414"/>
          </a:xfrm>
        </p:grpSpPr>
        <p:sp>
          <p:nvSpPr>
            <p:cNvPr id="16" name="サブタイトル 1">
              <a:extLst>
                <a:ext uri="{FF2B5EF4-FFF2-40B4-BE49-F238E27FC236}">
                  <a16:creationId xmlns:a16="http://schemas.microsoft.com/office/drawing/2014/main" id="{F1C36E41-467A-3DAF-10C4-2038DA900DC9}"/>
                </a:ext>
              </a:extLst>
            </p:cNvPr>
            <p:cNvSpPr txBox="1">
              <a:spLocks/>
            </p:cNvSpPr>
            <p:nvPr/>
          </p:nvSpPr>
          <p:spPr>
            <a:xfrm rot="20707811">
              <a:off x="104030" y="1761629"/>
              <a:ext cx="714571" cy="189827"/>
            </a:xfrm>
            <a:prstGeom prst="rect">
              <a:avLst/>
            </a:prstGeom>
          </p:spPr>
          <p:txBody>
            <a:bodyPr vert="horz" lIns="91440" tIns="45720" rIns="91440" bIns="45720" rtlCol="0" anchor="ct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b="1" kern="1200">
                  <a:solidFill>
                    <a:srgbClr val="003366"/>
                  </a:solidFill>
                  <a:latin typeface="メイリオ" panose="020B0604030504040204" pitchFamily="50" charset="-128"/>
                  <a:ea typeface="メイリオ" panose="020B0604030504040204" pitchFamily="50" charset="-128"/>
                  <a:cs typeface="+mn-cs"/>
                </a:defRPr>
              </a:lvl1pPr>
              <a:lvl2pPr marL="287094" indent="0" algn="ctr" defTabSz="685800" rtl="0" eaLnBrk="1" latinLnBrk="0" hangingPunct="1">
                <a:lnSpc>
                  <a:spcPct val="90000"/>
                </a:lnSpc>
                <a:spcBef>
                  <a:spcPts val="375"/>
                </a:spcBef>
                <a:buFont typeface="Arial" panose="020B0604020202020204" pitchFamily="34" charset="0"/>
                <a:buNone/>
                <a:defRPr kumimoji="1" sz="1256" kern="1200">
                  <a:solidFill>
                    <a:schemeClr val="tx1"/>
                  </a:solidFill>
                  <a:latin typeface="+mn-lt"/>
                  <a:ea typeface="+mn-ea"/>
                  <a:cs typeface="+mn-cs"/>
                </a:defRPr>
              </a:lvl2pPr>
              <a:lvl3pPr marL="574187" indent="0" algn="ctr" defTabSz="685800" rtl="0" eaLnBrk="1" latinLnBrk="0" hangingPunct="1">
                <a:lnSpc>
                  <a:spcPct val="90000"/>
                </a:lnSpc>
                <a:spcBef>
                  <a:spcPts val="375"/>
                </a:spcBef>
                <a:buFont typeface="Arial" panose="020B0604020202020204" pitchFamily="34" charset="0"/>
                <a:buNone/>
                <a:defRPr kumimoji="1" sz="1131" kern="1200">
                  <a:solidFill>
                    <a:schemeClr val="tx1"/>
                  </a:solidFill>
                  <a:latin typeface="+mn-lt"/>
                  <a:ea typeface="+mn-ea"/>
                  <a:cs typeface="+mn-cs"/>
                </a:defRPr>
              </a:lvl3pPr>
              <a:lvl4pPr marL="861282"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4pPr>
              <a:lvl5pPr marL="1148375"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5pPr>
              <a:lvl6pPr marL="1435470"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6pPr>
              <a:lvl7pPr marL="1722564"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7pPr>
              <a:lvl8pPr marL="2009657"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8pPr>
              <a:lvl9pPr marL="2296751"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9pPr>
            </a:lstStyle>
            <a:p>
              <a:pPr algn="ctr"/>
              <a:r>
                <a:rPr lang="en-US" altLang="ja-JP" sz="900">
                  <a:latin typeface="Meiryo UI" panose="020B0604030504040204" pitchFamily="50" charset="-128"/>
                  <a:ea typeface="Meiryo UI" panose="020B0604030504040204" pitchFamily="50" charset="-128"/>
                </a:rPr>
                <a:t>POINT</a:t>
              </a:r>
              <a:endParaRPr lang="ja-JP" altLang="en-US" sz="900">
                <a:latin typeface="Meiryo UI" panose="020B0604030504040204" pitchFamily="50" charset="-128"/>
                <a:ea typeface="Meiryo UI" panose="020B0604030504040204" pitchFamily="50" charset="-128"/>
              </a:endParaRPr>
            </a:p>
          </p:txBody>
        </p:sp>
        <p:pic>
          <p:nvPicPr>
            <p:cNvPr id="17" name="図 16">
              <a:extLst>
                <a:ext uri="{FF2B5EF4-FFF2-40B4-BE49-F238E27FC236}">
                  <a16:creationId xmlns:a16="http://schemas.microsoft.com/office/drawing/2014/main" id="{F0AFBA21-CFD2-AEE8-0847-58CC23E6CD4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485242">
              <a:off x="216974" y="1884780"/>
              <a:ext cx="483263" cy="483263"/>
            </a:xfrm>
            <a:prstGeom prst="rect">
              <a:avLst/>
            </a:prstGeom>
          </p:spPr>
        </p:pic>
        <p:pic>
          <p:nvPicPr>
            <p:cNvPr id="18" name="図 17">
              <a:extLst>
                <a:ext uri="{FF2B5EF4-FFF2-40B4-BE49-F238E27FC236}">
                  <a16:creationId xmlns:a16="http://schemas.microsoft.com/office/drawing/2014/main" id="{45A611CF-31E7-3D10-25F3-B5B7BB26D05D}"/>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r="56640" b="56250"/>
            <a:stretch/>
          </p:blipFill>
          <p:spPr>
            <a:xfrm rot="6744307">
              <a:off x="689930" y="1915626"/>
              <a:ext cx="129218" cy="130383"/>
            </a:xfrm>
            <a:prstGeom prst="rect">
              <a:avLst/>
            </a:prstGeom>
          </p:spPr>
        </p:pic>
      </p:grpSp>
    </p:spTree>
    <p:extLst>
      <p:ext uri="{BB962C8B-B14F-4D97-AF65-F5344CB8AC3E}">
        <p14:creationId xmlns:p14="http://schemas.microsoft.com/office/powerpoint/2010/main" val="1179810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EB3B1-57B1-7815-5AFE-FBF593BB75DD}"/>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DAD3852-CCB1-0774-0490-FECBB35553EC}"/>
              </a:ext>
            </a:extLst>
          </p:cNvPr>
          <p:cNvGraphicFramePr>
            <a:graphicFrameLocks/>
          </p:cNvGraphicFramePr>
          <p:nvPr>
            <p:custDataLst>
              <p:tags r:id="rId1"/>
            </p:custDataLst>
            <p:extLst>
              <p:ext uri="{D42A27DB-BD31-4B8C-83A1-F6EECF244321}">
                <p14:modId xmlns:p14="http://schemas.microsoft.com/office/powerpoint/2010/main" val="32377907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5" name="think-cell data - do not delete" hidden="1">
                        <a:extLst>
                          <a:ext uri="{FF2B5EF4-FFF2-40B4-BE49-F238E27FC236}">
                            <a16:creationId xmlns:a16="http://schemas.microsoft.com/office/drawing/2014/main" id="{FDAD3852-CCB1-0774-0490-FECBB35553E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7" name="四角形: 角を丸くする 36">
            <a:extLst>
              <a:ext uri="{FF2B5EF4-FFF2-40B4-BE49-F238E27FC236}">
                <a16:creationId xmlns:a16="http://schemas.microsoft.com/office/drawing/2014/main" id="{97BFBCC2-584D-28D8-2F0E-F789577F9430}"/>
              </a:ext>
            </a:extLst>
          </p:cNvPr>
          <p:cNvSpPr/>
          <p:nvPr/>
        </p:nvSpPr>
        <p:spPr>
          <a:xfrm>
            <a:off x="478060" y="172383"/>
            <a:ext cx="624548" cy="430549"/>
          </a:xfrm>
          <a:prstGeom prst="roundRect">
            <a:avLst/>
          </a:prstGeom>
          <a:solidFill>
            <a:schemeClr val="accent6">
              <a:lumMod val="20000"/>
              <a:lumOff val="80000"/>
            </a:schemeClr>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a:solidFill>
                <a:schemeClr val="tx2">
                  <a:lumMod val="50000"/>
                </a:schemeClr>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62372B2E-7015-2603-FCF0-A53D050EA7BB}"/>
              </a:ext>
            </a:extLst>
          </p:cNvPr>
          <p:cNvSpPr/>
          <p:nvPr/>
        </p:nvSpPr>
        <p:spPr>
          <a:xfrm>
            <a:off x="1102608" y="917668"/>
            <a:ext cx="8665698" cy="865435"/>
          </a:xfrm>
          <a:prstGeom prst="rect">
            <a:avLst/>
          </a:prstGeom>
          <a:noFill/>
          <a:ln w="19050" cap="flat" cmpd="sng" algn="ctr">
            <a:noFill/>
            <a:prstDash val="solid"/>
            <a:miter lim="800000"/>
          </a:ln>
          <a:effectLst/>
        </p:spPr>
        <p:txBody>
          <a:bodyPr rtlCol="0" anchor="ctr"/>
          <a:lstStyle/>
          <a:p>
            <a:pPr lvl="0" defTabSz="742950">
              <a:defRPr/>
            </a:pPr>
            <a:r>
              <a:rPr kumimoji="0" lang="ja-JP" altLang="en-US" sz="1200" kern="0" dirty="0">
                <a:solidFill>
                  <a:schemeClr val="tx2"/>
                </a:solidFill>
                <a:latin typeface="Meiryo UI" panose="020B0604030504040204" pitchFamily="50" charset="-128"/>
                <a:ea typeface="Meiryo UI" panose="020B0604030504040204" pitchFamily="50" charset="-128"/>
              </a:rPr>
              <a:t>福祉用具による支援のターゲットとなる動作は、寝返り～起き上がり、座位、立ち上がり、歩行などの基本的な動作であることを表しています 。また、排泄支援機器や入浴用椅子などの基本的な活動の支援機器も介護保険制度の対象となっています。</a:t>
            </a:r>
            <a:br>
              <a:rPr kumimoji="0" lang="ja-JP" altLang="en-US" sz="1200" kern="0" dirty="0">
                <a:solidFill>
                  <a:schemeClr val="tx2"/>
                </a:solidFill>
                <a:latin typeface="Meiryo UI" panose="020B0604030504040204" pitchFamily="50" charset="-128"/>
                <a:ea typeface="Meiryo UI" panose="020B0604030504040204" pitchFamily="50" charset="-128"/>
              </a:rPr>
            </a:br>
            <a:r>
              <a:rPr kumimoji="0" lang="ja-JP" altLang="en-US" sz="1200" kern="0" dirty="0">
                <a:solidFill>
                  <a:schemeClr val="tx2"/>
                </a:solidFill>
                <a:latin typeface="Meiryo UI" panose="020B0604030504040204" pitchFamily="50" charset="-128"/>
                <a:ea typeface="Meiryo UI" panose="020B0604030504040204" pitchFamily="50" charset="-128"/>
              </a:rPr>
              <a:t>一方、身体機能を補完し、又は代替し、かつ、長期間にわたり継続して使用される補装具、例えば義手や義足などの手足の機能を代替する機器や、筋肉の麻痺を補助する装具、低下した視力機能を補完する眼鏡などは介護保険制度では対象外となります。</a:t>
            </a:r>
          </a:p>
        </p:txBody>
      </p:sp>
      <p:sp>
        <p:nvSpPr>
          <p:cNvPr id="36" name="正方形/長方形 35">
            <a:extLst>
              <a:ext uri="{FF2B5EF4-FFF2-40B4-BE49-F238E27FC236}">
                <a16:creationId xmlns:a16="http://schemas.microsoft.com/office/drawing/2014/main" id="{D9D3D392-476E-6B64-E85C-C58CDD9734BC}"/>
              </a:ext>
            </a:extLst>
          </p:cNvPr>
          <p:cNvSpPr/>
          <p:nvPr/>
        </p:nvSpPr>
        <p:spPr>
          <a:xfrm>
            <a:off x="8848609" y="168235"/>
            <a:ext cx="901143" cy="73442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9" name="コネクタ: カギ線 38">
            <a:extLst>
              <a:ext uri="{FF2B5EF4-FFF2-40B4-BE49-F238E27FC236}">
                <a16:creationId xmlns:a16="http://schemas.microsoft.com/office/drawing/2014/main" id="{2407E753-CC41-9B17-E437-95A41078F79B}"/>
              </a:ext>
            </a:extLst>
          </p:cNvPr>
          <p:cNvCxnSpPr>
            <a:cxnSpLocks/>
            <a:endCxn id="28" idx="1"/>
          </p:cNvCxnSpPr>
          <p:nvPr/>
        </p:nvCxnSpPr>
        <p:spPr>
          <a:xfrm rot="16200000" flipH="1">
            <a:off x="604059" y="851837"/>
            <a:ext cx="684824" cy="312274"/>
          </a:xfrm>
          <a:prstGeom prst="bentConnector2">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48" name="正方形/長方形 47">
            <a:extLst>
              <a:ext uri="{FF2B5EF4-FFF2-40B4-BE49-F238E27FC236}">
                <a16:creationId xmlns:a16="http://schemas.microsoft.com/office/drawing/2014/main" id="{E164D96C-BDA9-87A5-1B0C-E3FBFD56C1A5}"/>
              </a:ext>
            </a:extLst>
          </p:cNvPr>
          <p:cNvSpPr/>
          <p:nvPr/>
        </p:nvSpPr>
        <p:spPr>
          <a:xfrm>
            <a:off x="1040041" y="6093078"/>
            <a:ext cx="8615788" cy="428639"/>
          </a:xfrm>
          <a:prstGeom prst="rect">
            <a:avLst/>
          </a:prstGeom>
          <a:noFill/>
          <a:ln w="6350" cap="flat" cmpd="sng" algn="ctr">
            <a:noFill/>
            <a:prstDash val="solid"/>
            <a:miter lim="800000"/>
          </a:ln>
          <a:effectLst/>
        </p:spPr>
        <p:txBody>
          <a:bodyPr rtlCol="0" anchor="t"/>
          <a:lstStyle/>
          <a:p>
            <a:pPr lvl="0" defTabSz="742950">
              <a:defRPr/>
            </a:pPr>
            <a:r>
              <a:rPr kumimoji="0" lang="ja-JP" altLang="en-US" sz="1100" kern="0">
                <a:solidFill>
                  <a:schemeClr val="tx2"/>
                </a:solidFill>
                <a:latin typeface="Meiryo UI" panose="020B0604030504040204" pitchFamily="50" charset="-128"/>
                <a:ea typeface="Meiryo UI" panose="020B0604030504040204" pitchFamily="50" charset="-128"/>
              </a:rPr>
              <a:t>福祉用具は疾患等による障害像に基づくものです。一方でユニバーサルデザイン</a:t>
            </a:r>
            <a:r>
              <a:rPr kumimoji="0" lang="en-US" altLang="ja-JP" sz="1100" kern="0">
                <a:solidFill>
                  <a:schemeClr val="tx2"/>
                </a:solidFill>
                <a:latin typeface="Meiryo UI" panose="020B0604030504040204" pitchFamily="50" charset="-128"/>
                <a:ea typeface="Meiryo UI" panose="020B0604030504040204" pitchFamily="50" charset="-128"/>
              </a:rPr>
              <a:t>/</a:t>
            </a:r>
            <a:r>
              <a:rPr kumimoji="0" lang="ja-JP" altLang="en-US" sz="1100" kern="0">
                <a:solidFill>
                  <a:schemeClr val="tx2"/>
                </a:solidFill>
                <a:latin typeface="Meiryo UI" panose="020B0604030504040204" pitchFamily="50" charset="-128"/>
                <a:ea typeface="Meiryo UI" panose="020B0604030504040204" pitchFamily="50" charset="-128"/>
              </a:rPr>
              <a:t>共用品</a:t>
            </a:r>
            <a:r>
              <a:rPr kumimoji="0" lang="en-US" altLang="ja-JP" sz="1100" kern="0">
                <a:solidFill>
                  <a:schemeClr val="tx2"/>
                </a:solidFill>
                <a:latin typeface="Meiryo UI" panose="020B0604030504040204" pitchFamily="50" charset="-128"/>
                <a:ea typeface="Meiryo UI" panose="020B0604030504040204" pitchFamily="50" charset="-128"/>
              </a:rPr>
              <a:t>/</a:t>
            </a:r>
            <a:r>
              <a:rPr kumimoji="0" lang="ja-JP" altLang="en-US" sz="1100" kern="0">
                <a:solidFill>
                  <a:schemeClr val="tx2"/>
                </a:solidFill>
                <a:latin typeface="Meiryo UI" panose="020B0604030504040204" pitchFamily="50" charset="-128"/>
                <a:ea typeface="Meiryo UI" panose="020B0604030504040204" pitchFamily="50" charset="-128"/>
              </a:rPr>
              <a:t>アクセシビリティは「一般の人が使えること」を前提に「障害があっても使えるように配慮したものです。</a:t>
            </a:r>
          </a:p>
        </p:txBody>
      </p:sp>
      <p:sp>
        <p:nvSpPr>
          <p:cNvPr id="50" name="正方形/長方形 49">
            <a:extLst>
              <a:ext uri="{FF2B5EF4-FFF2-40B4-BE49-F238E27FC236}">
                <a16:creationId xmlns:a16="http://schemas.microsoft.com/office/drawing/2014/main" id="{730ACF1A-7BB8-3763-8C6B-3B67F97DAD3D}"/>
              </a:ext>
            </a:extLst>
          </p:cNvPr>
          <p:cNvSpPr/>
          <p:nvPr/>
        </p:nvSpPr>
        <p:spPr>
          <a:xfrm>
            <a:off x="969811" y="1928684"/>
            <a:ext cx="8163470" cy="378210"/>
          </a:xfrm>
          <a:prstGeom prst="rect">
            <a:avLst/>
          </a:prstGeom>
          <a:noFill/>
          <a:ln w="19050" cap="flat" cmpd="sng" algn="ctr">
            <a:noFill/>
            <a:prstDash val="solid"/>
            <a:miter lim="800000"/>
          </a:ln>
          <a:effectLst/>
        </p:spPr>
        <p:txBody>
          <a:bodyPr lIns="72000" rIns="72000"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用具・機器の目的・改善しようとしている対象者の動作について教えてください。（複数選択）</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04572CE8-7E01-7B54-C02F-B4BB47C6E635}"/>
              </a:ext>
            </a:extLst>
          </p:cNvPr>
          <p:cNvSpPr/>
          <p:nvPr/>
        </p:nvSpPr>
        <p:spPr>
          <a:xfrm>
            <a:off x="225300" y="168235"/>
            <a:ext cx="8640659" cy="734420"/>
          </a:xfrm>
          <a:prstGeom prst="rect">
            <a:avLst/>
          </a:prstGeom>
          <a:solidFill>
            <a:schemeClr val="bg1"/>
          </a:solidFill>
          <a:ln w="6350" cap="flat" cmpd="sng" algn="ctr">
            <a:solidFill>
              <a:srgbClr val="156082">
                <a:shade val="15000"/>
              </a:srgbClr>
            </a:solidFill>
            <a:prstDash val="solid"/>
            <a:miter lim="800000"/>
          </a:ln>
          <a:effectLst/>
        </p:spPr>
        <p:txBody>
          <a:bodyPr rtlCol="0" anchor="t"/>
          <a:lstStyle/>
          <a:p>
            <a:pPr lvl="0" defTabSz="742950">
              <a:defRPr/>
            </a:pPr>
            <a:r>
              <a:rPr kumimoji="0" lang="ja-JP" altLang="en-US" sz="1400" b="1" kern="0">
                <a:solidFill>
                  <a:schemeClr val="tx2"/>
                </a:solidFill>
                <a:latin typeface="Meiryo UI" panose="020B0604030504040204" pitchFamily="50" charset="-128"/>
                <a:ea typeface="Meiryo UI" panose="020B0604030504040204" pitchFamily="50" charset="-128"/>
              </a:rPr>
              <a:t>要件</a:t>
            </a:r>
            <a:r>
              <a:rPr kumimoji="0" lang="en-US" altLang="ja-JP" sz="1400" b="1" kern="0">
                <a:solidFill>
                  <a:schemeClr val="tx2"/>
                </a:solidFill>
                <a:latin typeface="Meiryo UI" panose="020B0604030504040204" pitchFamily="50" charset="-128"/>
                <a:ea typeface="Meiryo UI" panose="020B0604030504040204" pitchFamily="50" charset="-128"/>
              </a:rPr>
              <a:t>5:</a:t>
            </a:r>
            <a:br>
              <a:rPr kumimoji="0" lang="en-US" altLang="ja-JP" sz="1400" b="1" kern="0">
                <a:solidFill>
                  <a:schemeClr val="tx2"/>
                </a:solidFill>
                <a:latin typeface="Meiryo UI" panose="020B0604030504040204" pitchFamily="50" charset="-128"/>
                <a:ea typeface="Meiryo UI" panose="020B0604030504040204" pitchFamily="50" charset="-128"/>
              </a:rPr>
            </a:br>
            <a:r>
              <a:rPr kumimoji="0" lang="ja-JP" altLang="en-US" sz="1400" b="1" kern="0">
                <a:solidFill>
                  <a:schemeClr val="tx2"/>
                </a:solidFill>
                <a:latin typeface="Meiryo UI" panose="020B0604030504040204" pitchFamily="50" charset="-128"/>
                <a:ea typeface="Meiryo UI" panose="020B0604030504040204" pitchFamily="50" charset="-128"/>
              </a:rPr>
              <a:t>起居や移動等の基本動作の⽀援を⽬的とするものであり、⾝体の⼀部の⽋損⼜は低下した特定の機能を補完することを主たる⽬的とするものではないものですか？（例えば、義⼿義⾜、眼鏡等は対象外</a:t>
            </a:r>
            <a:r>
              <a:rPr kumimoji="0" lang="en-US" altLang="ja-JP" sz="1400" b="1" kern="0">
                <a:solidFill>
                  <a:schemeClr val="tx2"/>
                </a:solidFill>
                <a:latin typeface="Meiryo UI" panose="020B0604030504040204" pitchFamily="50" charset="-128"/>
                <a:ea typeface="Meiryo UI" panose="020B0604030504040204" pitchFamily="50" charset="-128"/>
              </a:rPr>
              <a:t>)</a:t>
            </a:r>
            <a:endPar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59" name="直線コネクタ 58">
            <a:extLst>
              <a:ext uri="{FF2B5EF4-FFF2-40B4-BE49-F238E27FC236}">
                <a16:creationId xmlns:a16="http://schemas.microsoft.com/office/drawing/2014/main" id="{5360AE2F-4B0F-C7DF-62DF-79F4A65F3983}"/>
              </a:ext>
            </a:extLst>
          </p:cNvPr>
          <p:cNvCxnSpPr>
            <a:cxnSpLocks/>
          </p:cNvCxnSpPr>
          <p:nvPr/>
        </p:nvCxnSpPr>
        <p:spPr>
          <a:xfrm>
            <a:off x="330709" y="5929035"/>
            <a:ext cx="924458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sp>
        <p:nvSpPr>
          <p:cNvPr id="18" name="角丸四角形 33">
            <a:extLst>
              <a:ext uri="{FF2B5EF4-FFF2-40B4-BE49-F238E27FC236}">
                <a16:creationId xmlns:a16="http://schemas.microsoft.com/office/drawing/2014/main" id="{724C6875-3C30-7FD9-F18B-F1BD5E813408}"/>
              </a:ext>
            </a:extLst>
          </p:cNvPr>
          <p:cNvSpPr/>
          <p:nvPr/>
        </p:nvSpPr>
        <p:spPr>
          <a:xfrm>
            <a:off x="259480" y="1928684"/>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grpSp>
        <p:nvGrpSpPr>
          <p:cNvPr id="23" name="グループ化 22">
            <a:extLst>
              <a:ext uri="{FF2B5EF4-FFF2-40B4-BE49-F238E27FC236}">
                <a16:creationId xmlns:a16="http://schemas.microsoft.com/office/drawing/2014/main" id="{79CE5D93-6DE8-563F-F5EF-EB52C68F2367}"/>
              </a:ext>
            </a:extLst>
          </p:cNvPr>
          <p:cNvGrpSpPr/>
          <p:nvPr/>
        </p:nvGrpSpPr>
        <p:grpSpPr>
          <a:xfrm>
            <a:off x="1040041" y="2270732"/>
            <a:ext cx="8747653" cy="1994734"/>
            <a:chOff x="1008035" y="1813515"/>
            <a:chExt cx="8747653" cy="1994734"/>
          </a:xfrm>
        </p:grpSpPr>
        <p:sp>
          <p:nvSpPr>
            <p:cNvPr id="12" name="正方形/長方形 11">
              <a:extLst>
                <a:ext uri="{FF2B5EF4-FFF2-40B4-BE49-F238E27FC236}">
                  <a16:creationId xmlns:a16="http://schemas.microsoft.com/office/drawing/2014/main" id="{95859072-3088-4EEA-B538-C7571D92CBB8}"/>
                </a:ext>
              </a:extLst>
            </p:cNvPr>
            <p:cNvSpPr/>
            <p:nvPr/>
          </p:nvSpPr>
          <p:spPr>
            <a:xfrm>
              <a:off x="1008035" y="1813515"/>
              <a:ext cx="8665697" cy="1982203"/>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4E86D244-030A-4D71-9297-9642DF347A16}"/>
                </a:ext>
              </a:extLst>
            </p:cNvPr>
            <p:cNvSpPr/>
            <p:nvPr/>
          </p:nvSpPr>
          <p:spPr>
            <a:xfrm>
              <a:off x="1008786" y="1826042"/>
              <a:ext cx="1480029" cy="1035143"/>
            </a:xfrm>
            <a:prstGeom prst="rect">
              <a:avLst/>
            </a:prstGeom>
            <a:noFill/>
            <a:ln w="19050" cap="flat" cmpd="sng" algn="ctr">
              <a:noFill/>
              <a:prstDash val="solid"/>
              <a:miter lim="800000"/>
            </a:ln>
            <a:effectLst/>
          </p:spPr>
          <p:txBody>
            <a:bodyPr lIns="36000" tIns="36000" rIns="36000" bIns="36000" rtlCol="0" anchor="t"/>
            <a:lstStyle/>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基本動作</a:t>
              </a:r>
              <a:r>
                <a:rPr kumimoji="0" lang="en-US" altLang="ja-JP" sz="1050" kern="0">
                  <a:solidFill>
                    <a:schemeClr val="tx2"/>
                  </a:solidFill>
                  <a:latin typeface="Meiryo UI" panose="020B0604030504040204" pitchFamily="50" charset="-128"/>
                  <a:ea typeface="Meiryo UI" panose="020B0604030504040204" pitchFamily="50" charset="-128"/>
                </a:rPr>
                <a:t>】</a:t>
              </a:r>
            </a:p>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寝返り・起き上がり</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□起坐位の保持</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□移乗</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□立ち上がり　</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□その他　</a:t>
              </a:r>
            </a:p>
          </p:txBody>
        </p:sp>
        <p:sp>
          <p:nvSpPr>
            <p:cNvPr id="25" name="正方形/長方形 24">
              <a:extLst>
                <a:ext uri="{FF2B5EF4-FFF2-40B4-BE49-F238E27FC236}">
                  <a16:creationId xmlns:a16="http://schemas.microsoft.com/office/drawing/2014/main" id="{67465A56-79F8-E3AA-680D-F85EF0DA53DA}"/>
                </a:ext>
              </a:extLst>
            </p:cNvPr>
            <p:cNvSpPr/>
            <p:nvPr/>
          </p:nvSpPr>
          <p:spPr>
            <a:xfrm>
              <a:off x="1014926" y="2938648"/>
              <a:ext cx="1116839" cy="725533"/>
            </a:xfrm>
            <a:prstGeom prst="rect">
              <a:avLst/>
            </a:prstGeom>
            <a:noFill/>
            <a:ln w="19050" cap="flat" cmpd="sng" algn="ctr">
              <a:noFill/>
              <a:prstDash val="solid"/>
              <a:miter lim="800000"/>
            </a:ln>
            <a:effectLst/>
          </p:spPr>
          <p:txBody>
            <a:bodyPr lIns="36000" tIns="36000" rIns="36000" bIns="36000" rtlCol="0" anchor="t"/>
            <a:lstStyle/>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歩行・移乗</a:t>
              </a:r>
              <a:r>
                <a:rPr kumimoji="0" lang="en-US" altLang="ja-JP" sz="1050" kern="0">
                  <a:solidFill>
                    <a:schemeClr val="tx2"/>
                  </a:solidFill>
                  <a:latin typeface="Meiryo UI" panose="020B0604030504040204" pitchFamily="50" charset="-128"/>
                  <a:ea typeface="Meiryo UI" panose="020B0604030504040204" pitchFamily="50" charset="-128"/>
                </a:rPr>
                <a:t>】</a:t>
              </a:r>
            </a:p>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屋内の移動　</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□屋外の移動</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□その他</a:t>
              </a:r>
            </a:p>
          </p:txBody>
        </p:sp>
        <p:sp>
          <p:nvSpPr>
            <p:cNvPr id="8" name="正方形/長方形 7">
              <a:extLst>
                <a:ext uri="{FF2B5EF4-FFF2-40B4-BE49-F238E27FC236}">
                  <a16:creationId xmlns:a16="http://schemas.microsoft.com/office/drawing/2014/main" id="{9EAA3E25-1C1D-73DF-58FD-E2200A561213}"/>
                </a:ext>
              </a:extLst>
            </p:cNvPr>
            <p:cNvSpPr/>
            <p:nvPr/>
          </p:nvSpPr>
          <p:spPr>
            <a:xfrm>
              <a:off x="2426185" y="1830037"/>
              <a:ext cx="1703601" cy="1322565"/>
            </a:xfrm>
            <a:prstGeom prst="rect">
              <a:avLst/>
            </a:prstGeom>
            <a:noFill/>
            <a:ln w="19050" cap="flat" cmpd="sng" algn="ctr">
              <a:noFill/>
              <a:prstDash val="solid"/>
              <a:miter lim="800000"/>
            </a:ln>
            <a:effectLst/>
          </p:spPr>
          <p:txBody>
            <a:bodyPr lIns="36000" tIns="36000" rIns="36000" bIns="36000" rtlCol="0" anchor="t"/>
            <a:lstStyle/>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外出</a:t>
              </a:r>
              <a:r>
                <a:rPr kumimoji="0" lang="en-US" altLang="ja-JP" sz="1050" kern="0">
                  <a:solidFill>
                    <a:schemeClr val="tx2"/>
                  </a:solidFill>
                  <a:latin typeface="Meiryo UI" panose="020B0604030504040204" pitchFamily="50" charset="-128"/>
                  <a:ea typeface="Meiryo UI" panose="020B0604030504040204" pitchFamily="50" charset="-128"/>
                </a:rPr>
                <a:t>】</a:t>
              </a:r>
            </a:p>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出入口までの屋内移動</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□上がりかまちの昇降</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□履物の着脱</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□出入口の出入り</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□出入口から敷地外までの</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　屋外移動</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□その他</a:t>
              </a:r>
            </a:p>
          </p:txBody>
        </p:sp>
        <p:sp>
          <p:nvSpPr>
            <p:cNvPr id="9" name="正方形/長方形 8">
              <a:extLst>
                <a:ext uri="{FF2B5EF4-FFF2-40B4-BE49-F238E27FC236}">
                  <a16:creationId xmlns:a16="http://schemas.microsoft.com/office/drawing/2014/main" id="{C564E218-B677-0F25-365F-DF202372A551}"/>
                </a:ext>
              </a:extLst>
            </p:cNvPr>
            <p:cNvSpPr/>
            <p:nvPr/>
          </p:nvSpPr>
          <p:spPr>
            <a:xfrm>
              <a:off x="4117635" y="1828128"/>
              <a:ext cx="1703601" cy="1568107"/>
            </a:xfrm>
            <a:prstGeom prst="rect">
              <a:avLst/>
            </a:prstGeom>
            <a:noFill/>
            <a:ln w="19050" cap="flat" cmpd="sng" algn="ctr">
              <a:noFill/>
              <a:prstDash val="solid"/>
              <a:miter lim="800000"/>
            </a:ln>
            <a:effectLst/>
          </p:spPr>
          <p:txBody>
            <a:bodyPr lIns="36000" tIns="36000" rIns="36000" bIns="36000" rtlCol="0" anchor="t"/>
            <a:lstStyle/>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排泄</a:t>
              </a:r>
              <a:r>
                <a:rPr kumimoji="0" lang="en-US" altLang="ja-JP" sz="1050" kern="0">
                  <a:solidFill>
                    <a:schemeClr val="tx2"/>
                  </a:solidFill>
                  <a:latin typeface="Meiryo UI" panose="020B0604030504040204" pitchFamily="50" charset="-128"/>
                  <a:ea typeface="Meiryo UI" panose="020B0604030504040204" pitchFamily="50" charset="-128"/>
                </a:rPr>
                <a:t>】</a:t>
              </a:r>
            </a:p>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尿意・便意の感知</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□トイレまでの移動</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□便器への移乗</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□便器からの立ち上がり</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□衣服の着脱</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□排泄時の姿勢保持</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□後始末</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□その他</a:t>
              </a:r>
            </a:p>
          </p:txBody>
        </p:sp>
        <p:sp>
          <p:nvSpPr>
            <p:cNvPr id="10" name="正方形/長方形 9">
              <a:extLst>
                <a:ext uri="{FF2B5EF4-FFF2-40B4-BE49-F238E27FC236}">
                  <a16:creationId xmlns:a16="http://schemas.microsoft.com/office/drawing/2014/main" id="{E28F6A68-AE30-7AF4-7B9A-4858677E02A8}"/>
                </a:ext>
              </a:extLst>
            </p:cNvPr>
            <p:cNvSpPr/>
            <p:nvPr/>
          </p:nvSpPr>
          <p:spPr>
            <a:xfrm>
              <a:off x="5691872" y="1826042"/>
              <a:ext cx="1511050" cy="1982207"/>
            </a:xfrm>
            <a:prstGeom prst="rect">
              <a:avLst/>
            </a:prstGeom>
            <a:noFill/>
            <a:ln w="19050" cap="flat" cmpd="sng" algn="ctr">
              <a:noFill/>
              <a:prstDash val="solid"/>
              <a:miter lim="800000"/>
            </a:ln>
            <a:effectLst/>
          </p:spPr>
          <p:txBody>
            <a:bodyPr lIns="36000" tIns="36000" rIns="36000" bIns="36000" rtlCol="0" anchor="t"/>
            <a:lstStyle/>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入浴</a:t>
              </a:r>
              <a:r>
                <a:rPr kumimoji="0" lang="en-US" altLang="ja-JP" sz="1050" kern="0">
                  <a:solidFill>
                    <a:schemeClr val="tx2"/>
                  </a:solidFill>
                  <a:latin typeface="Meiryo UI" panose="020B0604030504040204" pitchFamily="50" charset="-128"/>
                  <a:ea typeface="Meiryo UI" panose="020B0604030504040204" pitchFamily="50" charset="-128"/>
                </a:rPr>
                <a:t>】</a:t>
              </a:r>
            </a:p>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浴室までの移動</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□衣服の着脱</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□浴室出入口の出入</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□浴室内での移動</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□浴室内での立ち座り</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□洗い場での姿勢保持</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□洗体・洗髪</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□浴槽の出入</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□浴槽内の立ち座り</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□浴槽内の姿勢保持</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□その他</a:t>
              </a:r>
            </a:p>
          </p:txBody>
        </p:sp>
        <p:sp>
          <p:nvSpPr>
            <p:cNvPr id="11" name="正方形/長方形 10">
              <a:extLst>
                <a:ext uri="{FF2B5EF4-FFF2-40B4-BE49-F238E27FC236}">
                  <a16:creationId xmlns:a16="http://schemas.microsoft.com/office/drawing/2014/main" id="{A809D87D-7EE5-5A23-240A-A03B2798E7E2}"/>
                </a:ext>
              </a:extLst>
            </p:cNvPr>
            <p:cNvSpPr/>
            <p:nvPr/>
          </p:nvSpPr>
          <p:spPr>
            <a:xfrm>
              <a:off x="7165344" y="1827806"/>
              <a:ext cx="1480029" cy="1200987"/>
            </a:xfrm>
            <a:prstGeom prst="rect">
              <a:avLst/>
            </a:prstGeom>
            <a:noFill/>
            <a:ln w="19050" cap="flat" cmpd="sng" algn="ctr">
              <a:noFill/>
              <a:prstDash val="solid"/>
              <a:miter lim="800000"/>
            </a:ln>
            <a:effectLst/>
          </p:spPr>
          <p:txBody>
            <a:bodyPr lIns="36000" tIns="36000" rIns="36000" bIns="36000" rtlCol="0" anchor="t"/>
            <a:lstStyle/>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整容</a:t>
              </a:r>
              <a:r>
                <a:rPr kumimoji="0" lang="en-US" altLang="ja-JP" sz="1050" kern="0">
                  <a:solidFill>
                    <a:schemeClr val="tx2"/>
                  </a:solidFill>
                  <a:latin typeface="Meiryo UI" panose="020B0604030504040204" pitchFamily="50" charset="-128"/>
                  <a:ea typeface="Meiryo UI" panose="020B0604030504040204" pitchFamily="50" charset="-128"/>
                </a:rPr>
                <a:t>】</a:t>
              </a:r>
            </a:p>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洗面所までの移動</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□洗面所での姿勢保持</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□洗面（手洗い・洗顔・歯磨き）</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□整髪</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□その他</a:t>
              </a:r>
            </a:p>
          </p:txBody>
        </p:sp>
        <p:sp>
          <p:nvSpPr>
            <p:cNvPr id="13" name="正方形/長方形 12">
              <a:extLst>
                <a:ext uri="{FF2B5EF4-FFF2-40B4-BE49-F238E27FC236}">
                  <a16:creationId xmlns:a16="http://schemas.microsoft.com/office/drawing/2014/main" id="{02271A03-68F2-97E0-C4F2-4F6D16FE9B89}"/>
                </a:ext>
              </a:extLst>
            </p:cNvPr>
            <p:cNvSpPr/>
            <p:nvPr/>
          </p:nvSpPr>
          <p:spPr>
            <a:xfrm>
              <a:off x="8640974" y="1832306"/>
              <a:ext cx="1114714" cy="819336"/>
            </a:xfrm>
            <a:prstGeom prst="rect">
              <a:avLst/>
            </a:prstGeom>
            <a:noFill/>
            <a:ln w="19050" cap="flat" cmpd="sng" algn="ctr">
              <a:noFill/>
              <a:prstDash val="solid"/>
              <a:miter lim="800000"/>
            </a:ln>
            <a:effectLst/>
          </p:spPr>
          <p:txBody>
            <a:bodyPr lIns="36000" tIns="36000" rIns="36000" bIns="36000" rtlCol="0" anchor="t"/>
            <a:lstStyle/>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食事</a:t>
              </a:r>
              <a:r>
                <a:rPr kumimoji="0" lang="en-US" altLang="ja-JP" sz="1050" kern="0">
                  <a:solidFill>
                    <a:schemeClr val="tx2"/>
                  </a:solidFill>
                  <a:latin typeface="Meiryo UI" panose="020B0604030504040204" pitchFamily="50" charset="-128"/>
                  <a:ea typeface="Meiryo UI" panose="020B0604030504040204" pitchFamily="50" charset="-128"/>
                </a:rPr>
                <a:t>】</a:t>
              </a:r>
            </a:p>
            <a:p>
              <a:pPr lvl="0" defTabSz="742950">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食事準備</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□食事動作</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□食事後片付け</a:t>
              </a:r>
            </a:p>
            <a:p>
              <a:pPr lvl="0" defTabSz="742950">
                <a:defRPr/>
              </a:pPr>
              <a:r>
                <a:rPr kumimoji="0" lang="ja-JP" altLang="en-US" sz="1050" kern="0">
                  <a:solidFill>
                    <a:schemeClr val="tx2"/>
                  </a:solidFill>
                  <a:latin typeface="Meiryo UI" panose="020B0604030504040204" pitchFamily="50" charset="-128"/>
                  <a:ea typeface="Meiryo UI" panose="020B0604030504040204" pitchFamily="50" charset="-128"/>
                </a:rPr>
                <a:t>□その他</a:t>
              </a:r>
            </a:p>
          </p:txBody>
        </p:sp>
        <p:sp>
          <p:nvSpPr>
            <p:cNvPr id="17" name="正方形/長方形 16">
              <a:extLst>
                <a:ext uri="{FF2B5EF4-FFF2-40B4-BE49-F238E27FC236}">
                  <a16:creationId xmlns:a16="http://schemas.microsoft.com/office/drawing/2014/main" id="{E8A26033-755A-DB2A-7BBF-A0D46075193B}"/>
                </a:ext>
              </a:extLst>
            </p:cNvPr>
            <p:cNvSpPr/>
            <p:nvPr/>
          </p:nvSpPr>
          <p:spPr>
            <a:xfrm>
              <a:off x="7202922" y="3100234"/>
              <a:ext cx="2452907" cy="601526"/>
            </a:xfrm>
            <a:prstGeom prst="rect">
              <a:avLst/>
            </a:prstGeom>
            <a:noFill/>
            <a:ln w="19050" cap="flat" cmpd="sng" algn="ctr">
              <a:noFill/>
              <a:prstDash val="solid"/>
              <a:miter lim="800000"/>
            </a:ln>
            <a:effectLst/>
          </p:spPr>
          <p:txBody>
            <a:bodyPr lIns="36000" tIns="36000" rIns="36000" bIns="36000" rtlCol="0" anchor="t"/>
            <a:lstStyle/>
            <a:p>
              <a:pPr lvl="0" defTabSz="742950">
                <a:lnSpc>
                  <a:spcPct val="150000"/>
                </a:lnSpc>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日課等の遂行</a:t>
              </a: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　　　        　　）</a:t>
              </a:r>
            </a:p>
            <a:p>
              <a:pPr lvl="0" defTabSz="742950">
                <a:lnSpc>
                  <a:spcPct val="150000"/>
                </a:lnSpc>
                <a:defRPr/>
              </a:pP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その他</a:t>
              </a:r>
              <a:r>
                <a:rPr kumimoji="0" lang="en-US" altLang="ja-JP" sz="1050" kern="0">
                  <a:solidFill>
                    <a:schemeClr val="tx2"/>
                  </a:solidFill>
                  <a:latin typeface="Meiryo UI" panose="020B0604030504040204" pitchFamily="50" charset="-128"/>
                  <a:ea typeface="Meiryo UI" panose="020B0604030504040204" pitchFamily="50" charset="-128"/>
                </a:rPr>
                <a:t>】</a:t>
              </a:r>
              <a:r>
                <a:rPr kumimoji="0" lang="ja-JP" altLang="en-US" sz="1050" kern="0">
                  <a:solidFill>
                    <a:schemeClr val="tx2"/>
                  </a:solidFill>
                  <a:latin typeface="Meiryo UI" panose="020B0604030504040204" pitchFamily="50" charset="-128"/>
                  <a:ea typeface="Meiryo UI" panose="020B0604030504040204" pitchFamily="50" charset="-128"/>
                </a:rPr>
                <a:t>（　　　　　　　  　　　）</a:t>
              </a:r>
            </a:p>
          </p:txBody>
        </p:sp>
      </p:grpSp>
      <p:sp>
        <p:nvSpPr>
          <p:cNvPr id="32" name="角丸四角形 33">
            <a:extLst>
              <a:ext uri="{FF2B5EF4-FFF2-40B4-BE49-F238E27FC236}">
                <a16:creationId xmlns:a16="http://schemas.microsoft.com/office/drawing/2014/main" id="{616ED7C4-0533-62CB-8B97-F29F612843A9}"/>
              </a:ext>
            </a:extLst>
          </p:cNvPr>
          <p:cNvSpPr/>
          <p:nvPr/>
        </p:nvSpPr>
        <p:spPr>
          <a:xfrm>
            <a:off x="259480" y="4503870"/>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2</a:t>
            </a:r>
          </a:p>
        </p:txBody>
      </p:sp>
      <p:sp>
        <p:nvSpPr>
          <p:cNvPr id="33" name="角丸四角形 33">
            <a:extLst>
              <a:ext uri="{FF2B5EF4-FFF2-40B4-BE49-F238E27FC236}">
                <a16:creationId xmlns:a16="http://schemas.microsoft.com/office/drawing/2014/main" id="{9216B86D-AC40-5403-0FCE-832FA1DDF294}"/>
              </a:ext>
            </a:extLst>
          </p:cNvPr>
          <p:cNvSpPr/>
          <p:nvPr/>
        </p:nvSpPr>
        <p:spPr>
          <a:xfrm>
            <a:off x="259480" y="5225120"/>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3</a:t>
            </a:r>
          </a:p>
        </p:txBody>
      </p:sp>
      <p:sp>
        <p:nvSpPr>
          <p:cNvPr id="34" name="正方形/長方形 33">
            <a:extLst>
              <a:ext uri="{FF2B5EF4-FFF2-40B4-BE49-F238E27FC236}">
                <a16:creationId xmlns:a16="http://schemas.microsoft.com/office/drawing/2014/main" id="{28C8943A-CF7B-F4A1-B40C-D677E0B07A13}"/>
              </a:ext>
            </a:extLst>
          </p:cNvPr>
          <p:cNvSpPr/>
          <p:nvPr/>
        </p:nvSpPr>
        <p:spPr>
          <a:xfrm>
            <a:off x="969811" y="4503870"/>
            <a:ext cx="6433312" cy="627292"/>
          </a:xfrm>
          <a:prstGeom prst="rect">
            <a:avLst/>
          </a:prstGeom>
          <a:noFill/>
          <a:ln w="19050" cap="flat" cmpd="sng" algn="ctr">
            <a:noFill/>
            <a:prstDash val="solid"/>
            <a:miter lim="800000"/>
          </a:ln>
          <a:effectLst/>
        </p:spPr>
        <p:txBody>
          <a:bodyPr lIns="72000" rIns="72000"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対象者の身体に合わせて個別に作製・適合されるものですか？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927C733C-A9EA-3EBB-9C25-253750F5FCC8}"/>
              </a:ext>
            </a:extLst>
          </p:cNvPr>
          <p:cNvSpPr/>
          <p:nvPr/>
        </p:nvSpPr>
        <p:spPr>
          <a:xfrm>
            <a:off x="7515811" y="4503870"/>
            <a:ext cx="2177596" cy="393896"/>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sp>
        <p:nvSpPr>
          <p:cNvPr id="38" name="正方形/長方形 37">
            <a:extLst>
              <a:ext uri="{FF2B5EF4-FFF2-40B4-BE49-F238E27FC236}">
                <a16:creationId xmlns:a16="http://schemas.microsoft.com/office/drawing/2014/main" id="{63C0DDC9-6260-191C-FA0B-25C652C7D6D4}"/>
              </a:ext>
            </a:extLst>
          </p:cNvPr>
          <p:cNvSpPr/>
          <p:nvPr/>
        </p:nvSpPr>
        <p:spPr>
          <a:xfrm>
            <a:off x="969811" y="5225120"/>
            <a:ext cx="7234673" cy="324000"/>
          </a:xfrm>
          <a:prstGeom prst="rect">
            <a:avLst/>
          </a:prstGeom>
          <a:noFill/>
          <a:ln w="19050" cap="flat" cmpd="sng" algn="ctr">
            <a:noFill/>
            <a:prstDash val="solid"/>
            <a:miter lim="800000"/>
          </a:ln>
          <a:effectLst/>
        </p:spPr>
        <p:txBody>
          <a:bodyPr lIns="72000" rIns="72000" rtlCol="0" anchor="t"/>
          <a:lstStyle/>
          <a:p>
            <a:pPr lvl="0" defTabSz="742950">
              <a:defRPr/>
            </a:pPr>
            <a:r>
              <a:rPr lang="ja-JP" altLang="en-US"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作成時には医師の意見書や処方箋が必要となりますか？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BDD42C3E-1A68-D56F-4FFE-CEFC1CB3D7E8}"/>
              </a:ext>
            </a:extLst>
          </p:cNvPr>
          <p:cNvSpPr/>
          <p:nvPr/>
        </p:nvSpPr>
        <p:spPr>
          <a:xfrm>
            <a:off x="7515811" y="5217727"/>
            <a:ext cx="2177596" cy="393896"/>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grpSp>
        <p:nvGrpSpPr>
          <p:cNvPr id="2" name="グループ化 1">
            <a:extLst>
              <a:ext uri="{FF2B5EF4-FFF2-40B4-BE49-F238E27FC236}">
                <a16:creationId xmlns:a16="http://schemas.microsoft.com/office/drawing/2014/main" id="{CF8D155B-5230-21C4-F72D-5E485AB2ED64}"/>
              </a:ext>
            </a:extLst>
          </p:cNvPr>
          <p:cNvGrpSpPr/>
          <p:nvPr/>
        </p:nvGrpSpPr>
        <p:grpSpPr>
          <a:xfrm>
            <a:off x="308162" y="6093078"/>
            <a:ext cx="612966" cy="572784"/>
            <a:chOff x="104030" y="1761629"/>
            <a:chExt cx="715700" cy="606414"/>
          </a:xfrm>
        </p:grpSpPr>
        <p:sp>
          <p:nvSpPr>
            <p:cNvPr id="3" name="サブタイトル 1">
              <a:extLst>
                <a:ext uri="{FF2B5EF4-FFF2-40B4-BE49-F238E27FC236}">
                  <a16:creationId xmlns:a16="http://schemas.microsoft.com/office/drawing/2014/main" id="{C0FE98F0-1799-30DE-C056-6F103BF91659}"/>
                </a:ext>
              </a:extLst>
            </p:cNvPr>
            <p:cNvSpPr txBox="1">
              <a:spLocks/>
            </p:cNvSpPr>
            <p:nvPr/>
          </p:nvSpPr>
          <p:spPr>
            <a:xfrm rot="20707811">
              <a:off x="104030" y="1761629"/>
              <a:ext cx="714571" cy="189827"/>
            </a:xfrm>
            <a:prstGeom prst="rect">
              <a:avLst/>
            </a:prstGeom>
          </p:spPr>
          <p:txBody>
            <a:bodyPr vert="horz" lIns="91440" tIns="45720" rIns="91440" bIns="45720" rtlCol="0" anchor="ct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b="1" kern="1200">
                  <a:solidFill>
                    <a:srgbClr val="003366"/>
                  </a:solidFill>
                  <a:latin typeface="メイリオ" panose="020B0604030504040204" pitchFamily="50" charset="-128"/>
                  <a:ea typeface="メイリオ" panose="020B0604030504040204" pitchFamily="50" charset="-128"/>
                  <a:cs typeface="+mn-cs"/>
                </a:defRPr>
              </a:lvl1pPr>
              <a:lvl2pPr marL="287094" indent="0" algn="ctr" defTabSz="685800" rtl="0" eaLnBrk="1" latinLnBrk="0" hangingPunct="1">
                <a:lnSpc>
                  <a:spcPct val="90000"/>
                </a:lnSpc>
                <a:spcBef>
                  <a:spcPts val="375"/>
                </a:spcBef>
                <a:buFont typeface="Arial" panose="020B0604020202020204" pitchFamily="34" charset="0"/>
                <a:buNone/>
                <a:defRPr kumimoji="1" sz="1256" kern="1200">
                  <a:solidFill>
                    <a:schemeClr val="tx1"/>
                  </a:solidFill>
                  <a:latin typeface="+mn-lt"/>
                  <a:ea typeface="+mn-ea"/>
                  <a:cs typeface="+mn-cs"/>
                </a:defRPr>
              </a:lvl2pPr>
              <a:lvl3pPr marL="574187" indent="0" algn="ctr" defTabSz="685800" rtl="0" eaLnBrk="1" latinLnBrk="0" hangingPunct="1">
                <a:lnSpc>
                  <a:spcPct val="90000"/>
                </a:lnSpc>
                <a:spcBef>
                  <a:spcPts val="375"/>
                </a:spcBef>
                <a:buFont typeface="Arial" panose="020B0604020202020204" pitchFamily="34" charset="0"/>
                <a:buNone/>
                <a:defRPr kumimoji="1" sz="1131" kern="1200">
                  <a:solidFill>
                    <a:schemeClr val="tx1"/>
                  </a:solidFill>
                  <a:latin typeface="+mn-lt"/>
                  <a:ea typeface="+mn-ea"/>
                  <a:cs typeface="+mn-cs"/>
                </a:defRPr>
              </a:lvl3pPr>
              <a:lvl4pPr marL="861282"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4pPr>
              <a:lvl5pPr marL="1148375"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5pPr>
              <a:lvl6pPr marL="1435470"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6pPr>
              <a:lvl7pPr marL="1722564"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7pPr>
              <a:lvl8pPr marL="2009657"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8pPr>
              <a:lvl9pPr marL="2296751"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9pPr>
            </a:lstStyle>
            <a:p>
              <a:pPr algn="ctr"/>
              <a:r>
                <a:rPr lang="en-US" altLang="ja-JP" sz="900">
                  <a:latin typeface="Meiryo UI" panose="020B0604030504040204" pitchFamily="50" charset="-128"/>
                  <a:ea typeface="Meiryo UI" panose="020B0604030504040204" pitchFamily="50" charset="-128"/>
                </a:rPr>
                <a:t>POINT</a:t>
              </a:r>
              <a:endParaRPr lang="ja-JP" altLang="en-US" sz="900">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961793CD-0F8F-7DB6-CC5C-65040602BCA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485242">
              <a:off x="216974" y="1884780"/>
              <a:ext cx="483263" cy="483263"/>
            </a:xfrm>
            <a:prstGeom prst="rect">
              <a:avLst/>
            </a:prstGeom>
          </p:spPr>
        </p:pic>
        <p:pic>
          <p:nvPicPr>
            <p:cNvPr id="6" name="図 5">
              <a:extLst>
                <a:ext uri="{FF2B5EF4-FFF2-40B4-BE49-F238E27FC236}">
                  <a16:creationId xmlns:a16="http://schemas.microsoft.com/office/drawing/2014/main" id="{BDBA299F-2EF1-02D8-F425-1199B4A91D04}"/>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r="56640" b="56250"/>
            <a:stretch/>
          </p:blipFill>
          <p:spPr>
            <a:xfrm rot="6744307">
              <a:off x="689930" y="1915626"/>
              <a:ext cx="129218" cy="130383"/>
            </a:xfrm>
            <a:prstGeom prst="rect">
              <a:avLst/>
            </a:prstGeom>
          </p:spPr>
        </p:pic>
      </p:grpSp>
    </p:spTree>
    <p:extLst>
      <p:ext uri="{BB962C8B-B14F-4D97-AF65-F5344CB8AC3E}">
        <p14:creationId xmlns:p14="http://schemas.microsoft.com/office/powerpoint/2010/main" val="692465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92400-FEEE-0387-FF2C-69BDFABE6F93}"/>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7A884BB8-9CDB-29C8-5CF1-6C5F7C79E1C6}"/>
              </a:ext>
            </a:extLst>
          </p:cNvPr>
          <p:cNvGraphicFramePr>
            <a:graphicFrameLocks/>
          </p:cNvGraphicFramePr>
          <p:nvPr>
            <p:custDataLst>
              <p:tags r:id="rId1"/>
            </p:custDataLst>
            <p:extLst>
              <p:ext uri="{D42A27DB-BD31-4B8C-83A1-F6EECF244321}">
                <p14:modId xmlns:p14="http://schemas.microsoft.com/office/powerpoint/2010/main" val="203708811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0" imgH="400" progId="TCLayout.ActiveDocument.1">
                  <p:embed/>
                </p:oleObj>
              </mc:Choice>
              <mc:Fallback>
                <p:oleObj name="think-cellスライド" r:id="rId4" imgW="400" imgH="400" progId="TCLayout.ActiveDocument.1">
                  <p:embed/>
                  <p:pic>
                    <p:nvPicPr>
                      <p:cNvPr id="5" name="think-cell data - do not delete" hidden="1">
                        <a:extLst>
                          <a:ext uri="{FF2B5EF4-FFF2-40B4-BE49-F238E27FC236}">
                            <a16:creationId xmlns:a16="http://schemas.microsoft.com/office/drawing/2014/main" id="{7A884BB8-9CDB-29C8-5CF1-6C5F7C79E1C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7" name="四角形: 角を丸くする 36">
            <a:extLst>
              <a:ext uri="{FF2B5EF4-FFF2-40B4-BE49-F238E27FC236}">
                <a16:creationId xmlns:a16="http://schemas.microsoft.com/office/drawing/2014/main" id="{4C96C615-FFA7-314F-B020-E6B80DE9BF05}"/>
              </a:ext>
            </a:extLst>
          </p:cNvPr>
          <p:cNvSpPr/>
          <p:nvPr/>
        </p:nvSpPr>
        <p:spPr>
          <a:xfrm>
            <a:off x="478060" y="410587"/>
            <a:ext cx="624548" cy="430549"/>
          </a:xfrm>
          <a:prstGeom prst="roundRect">
            <a:avLst/>
          </a:prstGeom>
          <a:solidFill>
            <a:schemeClr val="accent6">
              <a:lumMod val="20000"/>
              <a:lumOff val="80000"/>
            </a:schemeClr>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a:solidFill>
                <a:schemeClr val="tx2">
                  <a:lumMod val="50000"/>
                </a:schemeClr>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C95B98FB-2974-0F7A-DD92-695956D087A7}"/>
              </a:ext>
            </a:extLst>
          </p:cNvPr>
          <p:cNvSpPr/>
          <p:nvPr/>
        </p:nvSpPr>
        <p:spPr>
          <a:xfrm>
            <a:off x="1168971" y="1199956"/>
            <a:ext cx="8599335" cy="607268"/>
          </a:xfrm>
          <a:prstGeom prst="rect">
            <a:avLst/>
          </a:prstGeom>
          <a:noFill/>
          <a:ln w="19050" cap="flat" cmpd="sng" algn="ctr">
            <a:noFill/>
            <a:prstDash val="solid"/>
            <a:miter lim="800000"/>
          </a:ln>
          <a:effectLst/>
        </p:spPr>
        <p:txBody>
          <a:bodyPr rtlCol="0" anchor="t"/>
          <a:lstStyle/>
          <a:p>
            <a:pPr lvl="0" defTabSz="742950">
              <a:lnSpc>
                <a:spcPct val="150000"/>
              </a:lnSpc>
              <a:defRPr/>
            </a:pPr>
            <a:r>
              <a:rPr kumimoji="0" lang="ja-JP" altLang="en-US" sz="1200" kern="0">
                <a:solidFill>
                  <a:schemeClr val="tx2"/>
                </a:solidFill>
                <a:latin typeface="Meiryo UI" panose="020B0604030504040204" pitchFamily="50" charset="-128"/>
                <a:ea typeface="Meiryo UI" panose="020B0604030504040204" pitchFamily="50" charset="-128"/>
              </a:rPr>
              <a:t>介護保険による福祉用具の給付は、</a:t>
            </a:r>
            <a:r>
              <a:rPr kumimoji="0" lang="en-US" altLang="ja-JP" sz="1200" kern="0">
                <a:solidFill>
                  <a:schemeClr val="tx2"/>
                </a:solidFill>
                <a:latin typeface="Meiryo UI" panose="020B0604030504040204" pitchFamily="50" charset="-128"/>
                <a:ea typeface="Meiryo UI" panose="020B0604030504040204" pitchFamily="50" charset="-128"/>
              </a:rPr>
              <a:t>40</a:t>
            </a:r>
            <a:r>
              <a:rPr kumimoji="0" lang="ja-JP" altLang="en-US" sz="1200" kern="0">
                <a:solidFill>
                  <a:schemeClr val="tx2"/>
                </a:solidFill>
                <a:latin typeface="Meiryo UI" panose="020B0604030504040204" pitchFamily="50" charset="-128"/>
                <a:ea typeface="Meiryo UI" panose="020B0604030504040204" pitchFamily="50" charset="-128"/>
              </a:rPr>
              <a:t>歳以上の国民が支払う保険料により支え合う仕組みで運用されています。そのため、一般的に低い価格であり自助でまかなえるものについては自助で行い、社会保険方式である介護保険制度の対象外としています。</a:t>
            </a:r>
          </a:p>
        </p:txBody>
      </p:sp>
      <p:sp>
        <p:nvSpPr>
          <p:cNvPr id="36" name="正方形/長方形 35">
            <a:extLst>
              <a:ext uri="{FF2B5EF4-FFF2-40B4-BE49-F238E27FC236}">
                <a16:creationId xmlns:a16="http://schemas.microsoft.com/office/drawing/2014/main" id="{B74E5C8F-D400-83FB-31B9-9984EF2481EC}"/>
              </a:ext>
            </a:extLst>
          </p:cNvPr>
          <p:cNvSpPr/>
          <p:nvPr/>
        </p:nvSpPr>
        <p:spPr>
          <a:xfrm>
            <a:off x="8867163" y="351809"/>
            <a:ext cx="901143" cy="807550"/>
          </a:xfrm>
          <a:prstGeom prst="rect">
            <a:avLst/>
          </a:prstGeom>
          <a:solidFill>
            <a:schemeClr val="bg1"/>
          </a:solidFill>
          <a:ln w="6350" cap="flat" cmpd="sng" algn="ctr">
            <a:solidFill>
              <a:srgbClr val="156082">
                <a:shade val="15000"/>
              </a:srgbClr>
            </a:solidFill>
            <a:prstDash val="solid"/>
            <a:miter lim="800000"/>
          </a:ln>
          <a:effectLst/>
        </p:spPr>
        <p:txBody>
          <a:bodyPr rtlCol="0" anchor="ctr"/>
          <a:lstStyle/>
          <a:p>
            <a:pPr marL="0" marR="0" lvl="0" indent="0" defTabSz="74295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□はい　</a:t>
            </a:r>
            <a:endParaRPr kumimoji="0" lang="en-US" altLang="ja-JP" sz="12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cxnSp>
        <p:nvCxnSpPr>
          <p:cNvPr id="39" name="コネクタ: カギ線 38">
            <a:extLst>
              <a:ext uri="{FF2B5EF4-FFF2-40B4-BE49-F238E27FC236}">
                <a16:creationId xmlns:a16="http://schemas.microsoft.com/office/drawing/2014/main" id="{183F7340-A419-A5B5-C828-A5A099A15D36}"/>
              </a:ext>
            </a:extLst>
          </p:cNvPr>
          <p:cNvCxnSpPr>
            <a:cxnSpLocks/>
            <a:endCxn id="28" idx="1"/>
          </p:cNvCxnSpPr>
          <p:nvPr/>
        </p:nvCxnSpPr>
        <p:spPr>
          <a:xfrm rot="16200000" flipH="1">
            <a:off x="681823" y="1016442"/>
            <a:ext cx="586866" cy="387430"/>
          </a:xfrm>
          <a:prstGeom prst="bentConnector2">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50" name="正方形/長方形 49">
            <a:extLst>
              <a:ext uri="{FF2B5EF4-FFF2-40B4-BE49-F238E27FC236}">
                <a16:creationId xmlns:a16="http://schemas.microsoft.com/office/drawing/2014/main" id="{E2275FA6-5517-D65C-21C4-9F7D8FDBCDCE}"/>
              </a:ext>
            </a:extLst>
          </p:cNvPr>
          <p:cNvSpPr/>
          <p:nvPr/>
        </p:nvSpPr>
        <p:spPr>
          <a:xfrm>
            <a:off x="989874" y="1966115"/>
            <a:ext cx="8163470" cy="676459"/>
          </a:xfrm>
          <a:prstGeom prst="rect">
            <a:avLst/>
          </a:prstGeom>
          <a:noFill/>
          <a:ln w="19050" cap="flat" cmpd="sng" algn="ctr">
            <a:noFill/>
            <a:prstDash val="solid"/>
            <a:miter lim="800000"/>
          </a:ln>
          <a:effectLst/>
        </p:spPr>
        <p:txBody>
          <a:bodyPr rtlCol="0" anchor="t"/>
          <a:lstStyle/>
          <a:p>
            <a:pPr lvl="0" defTabSz="742950">
              <a:defRPr/>
            </a:pPr>
            <a:r>
              <a:rPr lang="ja-JP" altLang="en-US" sz="1400" b="1" dirty="0">
                <a:solidFill>
                  <a:schemeClr val="tx2"/>
                </a:solidFill>
                <a:latin typeface="Meiryo UI" panose="020B0604030504040204" pitchFamily="50" charset="-128"/>
                <a:ea typeface="Meiryo UI" panose="020B0604030504040204" pitchFamily="50" charset="-128"/>
              </a:rPr>
              <a:t>用具の希望小売価格について教えてください。（販売又はレンタル）</a:t>
            </a:r>
            <a:endParaRPr lang="en-US" altLang="ja-JP" sz="1400" b="1" i="0" u="none" strike="noStrike"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33C67D14-8178-49CE-7625-294750D9044B}"/>
              </a:ext>
            </a:extLst>
          </p:cNvPr>
          <p:cNvSpPr/>
          <p:nvPr/>
        </p:nvSpPr>
        <p:spPr>
          <a:xfrm>
            <a:off x="225300" y="351809"/>
            <a:ext cx="8641863" cy="807550"/>
          </a:xfrm>
          <a:prstGeom prst="rect">
            <a:avLst/>
          </a:prstGeom>
          <a:solidFill>
            <a:schemeClr val="bg1"/>
          </a:solidFill>
          <a:ln w="6350" cap="flat" cmpd="sng" algn="ctr">
            <a:solidFill>
              <a:srgbClr val="156082">
                <a:shade val="15000"/>
              </a:srgbClr>
            </a:solidFill>
            <a:prstDash val="solid"/>
            <a:miter lim="800000"/>
          </a:ln>
          <a:effectLst/>
        </p:spPr>
        <p:txBody>
          <a:bodyPr rtlCol="0" anchor="t"/>
          <a:lstStyle/>
          <a:p>
            <a:pPr lvl="0" defTabSz="742950">
              <a:defRPr/>
            </a:pPr>
            <a:r>
              <a:rPr kumimoji="0" lang="ja-JP" altLang="en-US" sz="1400" b="1" kern="0">
                <a:solidFill>
                  <a:schemeClr val="tx2"/>
                </a:solidFill>
                <a:latin typeface="Meiryo UI" panose="020B0604030504040204" pitchFamily="50" charset="-128"/>
                <a:ea typeface="Meiryo UI" panose="020B0604030504040204" pitchFamily="50" charset="-128"/>
              </a:rPr>
              <a:t>要件</a:t>
            </a:r>
            <a:r>
              <a:rPr kumimoji="0" lang="en-US" altLang="ja-JP" sz="1400" b="1" kern="0">
                <a:solidFill>
                  <a:schemeClr val="tx2"/>
                </a:solidFill>
                <a:latin typeface="Meiryo UI" panose="020B0604030504040204" pitchFamily="50" charset="-128"/>
                <a:ea typeface="Meiryo UI" panose="020B0604030504040204" pitchFamily="50" charset="-128"/>
              </a:rPr>
              <a:t>6:</a:t>
            </a:r>
            <a:br>
              <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br>
            <a:r>
              <a:rPr kumimoji="0" lang="ja-JP" altLang="en-US" sz="1400" b="1" kern="0">
                <a:solidFill>
                  <a:schemeClr val="tx2"/>
                </a:solidFill>
                <a:latin typeface="Meiryo UI" panose="020B0604030504040204" pitchFamily="50" charset="-128"/>
                <a:ea typeface="Meiryo UI" panose="020B0604030504040204" pitchFamily="50" charset="-128"/>
              </a:rPr>
              <a:t>ある程度の経済的負担があり、給付対象となることにより利⽤促進が図られるものですか？</a:t>
            </a:r>
          </a:p>
          <a:p>
            <a:pPr lvl="0" defTabSz="742950">
              <a:defRPr/>
            </a:pPr>
            <a:r>
              <a:rPr kumimoji="0" lang="ja-JP" altLang="en-US" sz="1400" b="1" kern="0">
                <a:solidFill>
                  <a:schemeClr val="tx2"/>
                </a:solidFill>
                <a:latin typeface="Meiryo UI" panose="020B0604030504040204" pitchFamily="50" charset="-128"/>
                <a:ea typeface="Meiryo UI" panose="020B0604030504040204" pitchFamily="50" charset="-128"/>
              </a:rPr>
              <a:t>（⼀般的に低い価格のものは対象外）</a:t>
            </a:r>
            <a:endParaRPr kumimoji="0" lang="en-US" altLang="ja-JP" sz="1400" b="1" i="0" u="none" strike="noStrike" kern="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11D63F4C-7436-47C0-A81E-A08F7B9C3F43}"/>
              </a:ext>
            </a:extLst>
          </p:cNvPr>
          <p:cNvSpPr/>
          <p:nvPr/>
        </p:nvSpPr>
        <p:spPr>
          <a:xfrm>
            <a:off x="1102608" y="2457555"/>
            <a:ext cx="7764555" cy="1005215"/>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285750" indent="-285750">
              <a:buFont typeface="Arial" panose="020B0604020202020204" pitchFamily="34" charset="0"/>
              <a:buChar char="•"/>
            </a:pP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9" name="角丸四角形 33">
            <a:extLst>
              <a:ext uri="{FF2B5EF4-FFF2-40B4-BE49-F238E27FC236}">
                <a16:creationId xmlns:a16="http://schemas.microsoft.com/office/drawing/2014/main" id="{BFCCB886-7D13-34DB-DAEA-13D0FB0EED8C}"/>
              </a:ext>
            </a:extLst>
          </p:cNvPr>
          <p:cNvSpPr/>
          <p:nvPr/>
        </p:nvSpPr>
        <p:spPr>
          <a:xfrm>
            <a:off x="273718" y="1966115"/>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1</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69D37329-7BD1-4419-4F9A-258D80C7A770}"/>
              </a:ext>
            </a:extLst>
          </p:cNvPr>
          <p:cNvSpPr/>
          <p:nvPr/>
        </p:nvSpPr>
        <p:spPr>
          <a:xfrm>
            <a:off x="1056237" y="3663392"/>
            <a:ext cx="2985565" cy="676459"/>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専用の消耗品が必要ですか？</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6" name="角丸四角形 33">
            <a:extLst>
              <a:ext uri="{FF2B5EF4-FFF2-40B4-BE49-F238E27FC236}">
                <a16:creationId xmlns:a16="http://schemas.microsoft.com/office/drawing/2014/main" id="{3E44E63F-DABA-9C85-1B17-EE642834B890}"/>
              </a:ext>
            </a:extLst>
          </p:cNvPr>
          <p:cNvSpPr/>
          <p:nvPr/>
        </p:nvSpPr>
        <p:spPr>
          <a:xfrm>
            <a:off x="273718" y="3663392"/>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2</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1800D6B2-3A6C-BC61-4DFE-7E998143588C}"/>
              </a:ext>
            </a:extLst>
          </p:cNvPr>
          <p:cNvSpPr/>
          <p:nvPr/>
        </p:nvSpPr>
        <p:spPr>
          <a:xfrm>
            <a:off x="2898504" y="5032850"/>
            <a:ext cx="2426531" cy="655638"/>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D4B6D2C2-E442-D81A-073A-2A09FB563D60}"/>
              </a:ext>
            </a:extLst>
          </p:cNvPr>
          <p:cNvSpPr/>
          <p:nvPr/>
        </p:nvSpPr>
        <p:spPr>
          <a:xfrm>
            <a:off x="1102608" y="4535729"/>
            <a:ext cx="5834482" cy="338230"/>
          </a:xfrm>
          <a:prstGeom prst="rect">
            <a:avLst/>
          </a:prstGeom>
          <a:noFill/>
          <a:ln w="19050" cap="flat" cmpd="sng" algn="ctr">
            <a:noFill/>
            <a:prstDash val="solid"/>
            <a:miter lim="800000"/>
          </a:ln>
          <a:effectLst/>
        </p:spPr>
        <p:txBody>
          <a:bodyPr rtlCol="0" anchor="t"/>
          <a:lstStyle/>
          <a:p>
            <a:pPr lvl="0" defTabSz="742950">
              <a:defRPr/>
            </a:pPr>
            <a:r>
              <a:rPr lang="ja-JP" altLang="en-US" sz="1400" b="1">
                <a:solidFill>
                  <a:schemeClr val="tx2"/>
                </a:solidFill>
                <a:latin typeface="Meiryo UI" panose="020B0604030504040204" pitchFamily="50" charset="-128"/>
                <a:ea typeface="Meiryo UI" panose="020B0604030504040204" pitchFamily="50" charset="-128"/>
              </a:rPr>
              <a:t>消耗品が必要な場合は、価格、購入頻度について教えてください。</a:t>
            </a:r>
            <a:endParaRPr lang="en-US" altLang="ja-JP" sz="1400" b="1" i="0" u="none" strike="noStrike"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765C62E6-688C-3C54-FEB2-1C02BDDA1D08}"/>
              </a:ext>
            </a:extLst>
          </p:cNvPr>
          <p:cNvSpPr/>
          <p:nvPr/>
        </p:nvSpPr>
        <p:spPr>
          <a:xfrm>
            <a:off x="4119468" y="3663392"/>
            <a:ext cx="2177596" cy="393896"/>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50000"/>
              </a:lnSpc>
            </a:pPr>
            <a:r>
              <a:rPr kumimoji="1" lang="ja-JP" altLang="en-US" sz="1200">
                <a:solidFill>
                  <a:schemeClr val="tx2"/>
                </a:solidFill>
                <a:latin typeface="Meiryo UI" panose="020B0604030504040204" pitchFamily="50" charset="-128"/>
                <a:ea typeface="Meiryo UI" panose="020B0604030504040204" pitchFamily="50" charset="-128"/>
              </a:rPr>
              <a:t>□はい　　□いいえ</a:t>
            </a:r>
          </a:p>
        </p:txBody>
      </p:sp>
      <p:sp>
        <p:nvSpPr>
          <p:cNvPr id="13" name="角丸四角形 33">
            <a:extLst>
              <a:ext uri="{FF2B5EF4-FFF2-40B4-BE49-F238E27FC236}">
                <a16:creationId xmlns:a16="http://schemas.microsoft.com/office/drawing/2014/main" id="{B2BA751F-6434-DD2C-C499-24B837AD61EF}"/>
              </a:ext>
            </a:extLst>
          </p:cNvPr>
          <p:cNvSpPr/>
          <p:nvPr/>
        </p:nvSpPr>
        <p:spPr>
          <a:xfrm>
            <a:off x="273718" y="4535729"/>
            <a:ext cx="710331" cy="324000"/>
          </a:xfrm>
          <a:prstGeom prst="roundRect">
            <a:avLst/>
          </a:prstGeom>
          <a:solidFill>
            <a:srgbClr val="003366"/>
          </a:solidFill>
          <a:ln w="3810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31104" rIns="0" bIns="31104" numCol="1" spcCol="0" rtlCol="0" fromWordArt="0" anchor="ctr" anchorCtr="0" forceAA="0" compatLnSpc="1">
            <a:prstTxWarp prst="textNoShape">
              <a:avLst/>
            </a:prstTxWarp>
            <a:noAutofit/>
          </a:bodyPr>
          <a:lstStyle/>
          <a:p>
            <a:pPr algn="ctr"/>
            <a:r>
              <a:rPr lang="ja-JP" altLang="en-US" sz="1400" b="1" u="sng">
                <a:solidFill>
                  <a:schemeClr val="bg1"/>
                </a:solidFill>
                <a:latin typeface="Meiryo UI" panose="020B0604030504040204" pitchFamily="50" charset="-128"/>
                <a:ea typeface="Meiryo UI" panose="020B0604030504040204" pitchFamily="50" charset="-128"/>
              </a:rPr>
              <a:t>問</a:t>
            </a:r>
            <a:r>
              <a:rPr lang="en-US" altLang="ja-JP" sz="1400" b="1" u="sng">
                <a:solidFill>
                  <a:schemeClr val="bg1"/>
                </a:solidFill>
                <a:latin typeface="Meiryo UI" panose="020B0604030504040204" pitchFamily="50" charset="-128"/>
                <a:ea typeface="Meiryo UI" panose="020B0604030504040204" pitchFamily="50" charset="-128"/>
              </a:rPr>
              <a:t>3</a:t>
            </a:r>
            <a:endParaRPr lang="en-US" altLang="ja-JP" sz="1400" b="1">
              <a:solidFill>
                <a:schemeClr val="bg1"/>
              </a:solidFill>
              <a:latin typeface="Meiryo UI" panose="020B0604030504040204" pitchFamily="50" charset="-128"/>
              <a:ea typeface="Meiryo UI" panose="020B0604030504040204" pitchFamily="50" charset="-128"/>
            </a:endParaRPr>
          </a:p>
        </p:txBody>
      </p:sp>
      <p:sp>
        <p:nvSpPr>
          <p:cNvPr id="14" name="角丸四角形 1">
            <a:extLst>
              <a:ext uri="{FF2B5EF4-FFF2-40B4-BE49-F238E27FC236}">
                <a16:creationId xmlns:a16="http://schemas.microsoft.com/office/drawing/2014/main" id="{4372EE31-AD27-F3C2-9EF4-D0735FA26880}"/>
              </a:ext>
            </a:extLst>
          </p:cNvPr>
          <p:cNvSpPr/>
          <p:nvPr/>
        </p:nvSpPr>
        <p:spPr>
          <a:xfrm>
            <a:off x="1222903" y="5032850"/>
            <a:ext cx="1545491" cy="655638"/>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latin typeface="Meiryo UI" panose="020B0604030504040204" pitchFamily="50" charset="-128"/>
                <a:ea typeface="Meiryo UI" panose="020B0604030504040204" pitchFamily="50" charset="-128"/>
              </a:rPr>
              <a:t>希望小売価格</a:t>
            </a:r>
            <a:endParaRPr lang="en-US" altLang="ja-JP" sz="1200" b="1">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CEE9EFFC-833C-83FC-1BAE-0A0BD39D9C69}"/>
              </a:ext>
            </a:extLst>
          </p:cNvPr>
          <p:cNvSpPr/>
          <p:nvPr/>
        </p:nvSpPr>
        <p:spPr>
          <a:xfrm>
            <a:off x="7137608" y="5032850"/>
            <a:ext cx="2426531" cy="655638"/>
          </a:xfrm>
          <a:prstGeom prst="rect">
            <a:avLst/>
          </a:prstGeom>
          <a:solidFill>
            <a:schemeClr val="bg1"/>
          </a:solidFill>
          <a:ln w="3175">
            <a:solidFill>
              <a:schemeClr val="accent6"/>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6" name="角丸四角形 1">
            <a:extLst>
              <a:ext uri="{FF2B5EF4-FFF2-40B4-BE49-F238E27FC236}">
                <a16:creationId xmlns:a16="http://schemas.microsoft.com/office/drawing/2014/main" id="{6568AA96-39CC-39F6-3BE1-7A6D1748B67A}"/>
              </a:ext>
            </a:extLst>
          </p:cNvPr>
          <p:cNvSpPr/>
          <p:nvPr/>
        </p:nvSpPr>
        <p:spPr>
          <a:xfrm>
            <a:off x="5462007" y="5032850"/>
            <a:ext cx="1545491" cy="655638"/>
          </a:xfrm>
          <a:prstGeom prst="roundRect">
            <a:avLst/>
          </a:prstGeom>
          <a:solidFill>
            <a:srgbClr val="357C7C"/>
          </a:solidFill>
          <a:ln>
            <a:solidFill>
              <a:srgbClr val="357C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latin typeface="Meiryo UI" panose="020B0604030504040204" pitchFamily="50" charset="-128"/>
                <a:ea typeface="Meiryo UI" panose="020B0604030504040204" pitchFamily="50" charset="-128"/>
              </a:rPr>
              <a:t>購入頻度</a:t>
            </a:r>
            <a:endParaRPr lang="en-US" altLang="ja-JP" sz="1200" b="1">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A4E80389-93E9-60BD-69FD-818800680C17}"/>
              </a:ext>
            </a:extLst>
          </p:cNvPr>
          <p:cNvSpPr/>
          <p:nvPr/>
        </p:nvSpPr>
        <p:spPr>
          <a:xfrm>
            <a:off x="1040041" y="5883353"/>
            <a:ext cx="8615788" cy="784709"/>
          </a:xfrm>
          <a:prstGeom prst="rect">
            <a:avLst/>
          </a:prstGeom>
          <a:noFill/>
          <a:ln w="6350" cap="flat" cmpd="sng" algn="ctr">
            <a:noFill/>
            <a:prstDash val="solid"/>
            <a:miter lim="800000"/>
          </a:ln>
          <a:effectLst/>
        </p:spPr>
        <p:txBody>
          <a:bodyPr rtlCol="0" anchor="t"/>
          <a:lstStyle/>
          <a:p>
            <a:pPr lvl="0" defTabSz="742950">
              <a:defRPr/>
            </a:pPr>
            <a:r>
              <a:rPr kumimoji="0" lang="ja-JP" altLang="en-US" sz="1100" kern="0">
                <a:solidFill>
                  <a:schemeClr val="tx2"/>
                </a:solidFill>
                <a:latin typeface="Meiryo UI" panose="020B0604030504040204" pitchFamily="50" charset="-128"/>
                <a:ea typeface="Meiryo UI" panose="020B0604030504040204" pitchFamily="50" charset="-128"/>
              </a:rPr>
              <a:t>問</a:t>
            </a:r>
            <a:r>
              <a:rPr kumimoji="0" lang="en-US" altLang="ja-JP" sz="1100" kern="0">
                <a:solidFill>
                  <a:schemeClr val="tx2"/>
                </a:solidFill>
                <a:latin typeface="Meiryo UI" panose="020B0604030504040204" pitchFamily="50" charset="-128"/>
                <a:ea typeface="Meiryo UI" panose="020B0604030504040204" pitchFamily="50" charset="-128"/>
              </a:rPr>
              <a:t>1</a:t>
            </a:r>
            <a:r>
              <a:rPr kumimoji="0" lang="ja-JP" altLang="en-US" sz="1100" kern="0">
                <a:solidFill>
                  <a:schemeClr val="tx2"/>
                </a:solidFill>
                <a:latin typeface="Meiryo UI" panose="020B0604030504040204" pitchFamily="50" charset="-128"/>
                <a:ea typeface="Meiryo UI" panose="020B0604030504040204" pitchFamily="50" charset="-128"/>
              </a:rPr>
              <a:t>にあたっては以下についてご理解頂いた上でご記入ください。</a:t>
            </a:r>
            <a:endParaRPr kumimoji="0" lang="en-US" altLang="ja-JP" sz="1100" kern="0">
              <a:solidFill>
                <a:schemeClr val="tx2"/>
              </a:solidFill>
              <a:latin typeface="Meiryo UI" panose="020B0604030504040204" pitchFamily="50" charset="-128"/>
              <a:ea typeface="Meiryo UI" panose="020B0604030504040204" pitchFamily="50" charset="-128"/>
            </a:endParaRPr>
          </a:p>
          <a:p>
            <a:pPr lvl="0" defTabSz="742950">
              <a:defRPr/>
            </a:pPr>
            <a:r>
              <a:rPr kumimoji="0" lang="ja-JP" altLang="en-US" sz="1100" kern="0">
                <a:solidFill>
                  <a:schemeClr val="tx2"/>
                </a:solidFill>
                <a:latin typeface="Meiryo UI" panose="020B0604030504040204" pitchFamily="50" charset="-128"/>
                <a:ea typeface="Meiryo UI" panose="020B0604030504040204" pitchFamily="50" charset="-128"/>
              </a:rPr>
              <a:t>介護保険制度は介護が必要な高齢者を社会全体で支える仕組みで、市町村を保険者とし、財源は</a:t>
            </a:r>
            <a:r>
              <a:rPr kumimoji="0" lang="en-US" altLang="ja-JP" sz="1100" kern="0">
                <a:solidFill>
                  <a:schemeClr val="tx2"/>
                </a:solidFill>
                <a:latin typeface="Meiryo UI" panose="020B0604030504040204" pitchFamily="50" charset="-128"/>
                <a:ea typeface="Meiryo UI" panose="020B0604030504040204" pitchFamily="50" charset="-128"/>
              </a:rPr>
              <a:t>40</a:t>
            </a:r>
            <a:r>
              <a:rPr kumimoji="0" lang="ja-JP" altLang="en-US" sz="1100" kern="0">
                <a:solidFill>
                  <a:schemeClr val="tx2"/>
                </a:solidFill>
                <a:latin typeface="Meiryo UI" panose="020B0604030504040204" pitchFamily="50" charset="-128"/>
                <a:ea typeface="Meiryo UI" panose="020B0604030504040204" pitchFamily="50" charset="-128"/>
              </a:rPr>
              <a:t>歳以上の居住者から徴収される保険料と公費を組み合わせた社会保険方式です。介護サービスが多く使われると保険料が高くなるというように給付と保険料負担との関係が明確で、地域ごとに負担と給付について理解を得ながら制度の運営がなされています。</a:t>
            </a:r>
          </a:p>
        </p:txBody>
      </p:sp>
      <p:cxnSp>
        <p:nvCxnSpPr>
          <p:cNvPr id="8" name="直線コネクタ 7">
            <a:extLst>
              <a:ext uri="{FF2B5EF4-FFF2-40B4-BE49-F238E27FC236}">
                <a16:creationId xmlns:a16="http://schemas.microsoft.com/office/drawing/2014/main" id="{19B928CA-98B0-FD3B-EEA1-81969F311A2E}"/>
              </a:ext>
            </a:extLst>
          </p:cNvPr>
          <p:cNvCxnSpPr>
            <a:cxnSpLocks/>
          </p:cNvCxnSpPr>
          <p:nvPr/>
        </p:nvCxnSpPr>
        <p:spPr>
          <a:xfrm>
            <a:off x="342960" y="5853534"/>
            <a:ext cx="9244582" cy="0"/>
          </a:xfrm>
          <a:prstGeom prst="line">
            <a:avLst/>
          </a:prstGeom>
          <a:ln w="15875">
            <a:solidFill>
              <a:schemeClr val="accent6"/>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17" name="グループ化 16">
            <a:extLst>
              <a:ext uri="{FF2B5EF4-FFF2-40B4-BE49-F238E27FC236}">
                <a16:creationId xmlns:a16="http://schemas.microsoft.com/office/drawing/2014/main" id="{7F9D5997-ADBC-4F31-3FA3-B4EDF8C3D675}"/>
              </a:ext>
            </a:extLst>
          </p:cNvPr>
          <p:cNvGrpSpPr/>
          <p:nvPr/>
        </p:nvGrpSpPr>
        <p:grpSpPr>
          <a:xfrm>
            <a:off x="322400" y="5941277"/>
            <a:ext cx="612966" cy="572784"/>
            <a:chOff x="104030" y="1761629"/>
            <a:chExt cx="715700" cy="606414"/>
          </a:xfrm>
        </p:grpSpPr>
        <p:sp>
          <p:nvSpPr>
            <p:cNvPr id="18" name="サブタイトル 1">
              <a:extLst>
                <a:ext uri="{FF2B5EF4-FFF2-40B4-BE49-F238E27FC236}">
                  <a16:creationId xmlns:a16="http://schemas.microsoft.com/office/drawing/2014/main" id="{0A1DDA52-49EF-662D-685E-74219A135E30}"/>
                </a:ext>
              </a:extLst>
            </p:cNvPr>
            <p:cNvSpPr txBox="1">
              <a:spLocks/>
            </p:cNvSpPr>
            <p:nvPr/>
          </p:nvSpPr>
          <p:spPr>
            <a:xfrm rot="20707811">
              <a:off x="104030" y="1761629"/>
              <a:ext cx="714571" cy="189827"/>
            </a:xfrm>
            <a:prstGeom prst="rect">
              <a:avLst/>
            </a:prstGeom>
          </p:spPr>
          <p:txBody>
            <a:bodyPr vert="horz" lIns="91440" tIns="45720" rIns="91440" bIns="45720" rtlCol="0" anchor="ct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b="1" kern="1200">
                  <a:solidFill>
                    <a:srgbClr val="003366"/>
                  </a:solidFill>
                  <a:latin typeface="メイリオ" panose="020B0604030504040204" pitchFamily="50" charset="-128"/>
                  <a:ea typeface="メイリオ" panose="020B0604030504040204" pitchFamily="50" charset="-128"/>
                  <a:cs typeface="+mn-cs"/>
                </a:defRPr>
              </a:lvl1pPr>
              <a:lvl2pPr marL="287094" indent="0" algn="ctr" defTabSz="685800" rtl="0" eaLnBrk="1" latinLnBrk="0" hangingPunct="1">
                <a:lnSpc>
                  <a:spcPct val="90000"/>
                </a:lnSpc>
                <a:spcBef>
                  <a:spcPts val="375"/>
                </a:spcBef>
                <a:buFont typeface="Arial" panose="020B0604020202020204" pitchFamily="34" charset="0"/>
                <a:buNone/>
                <a:defRPr kumimoji="1" sz="1256" kern="1200">
                  <a:solidFill>
                    <a:schemeClr val="tx1"/>
                  </a:solidFill>
                  <a:latin typeface="+mn-lt"/>
                  <a:ea typeface="+mn-ea"/>
                  <a:cs typeface="+mn-cs"/>
                </a:defRPr>
              </a:lvl2pPr>
              <a:lvl3pPr marL="574187" indent="0" algn="ctr" defTabSz="685800" rtl="0" eaLnBrk="1" latinLnBrk="0" hangingPunct="1">
                <a:lnSpc>
                  <a:spcPct val="90000"/>
                </a:lnSpc>
                <a:spcBef>
                  <a:spcPts val="375"/>
                </a:spcBef>
                <a:buFont typeface="Arial" panose="020B0604020202020204" pitchFamily="34" charset="0"/>
                <a:buNone/>
                <a:defRPr kumimoji="1" sz="1131" kern="1200">
                  <a:solidFill>
                    <a:schemeClr val="tx1"/>
                  </a:solidFill>
                  <a:latin typeface="+mn-lt"/>
                  <a:ea typeface="+mn-ea"/>
                  <a:cs typeface="+mn-cs"/>
                </a:defRPr>
              </a:lvl3pPr>
              <a:lvl4pPr marL="861282"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4pPr>
              <a:lvl5pPr marL="1148375"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5pPr>
              <a:lvl6pPr marL="1435470"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6pPr>
              <a:lvl7pPr marL="1722564"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7pPr>
              <a:lvl8pPr marL="2009657"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8pPr>
              <a:lvl9pPr marL="2296751" indent="0" algn="ctr" defTabSz="685800" rtl="0" eaLnBrk="1" latinLnBrk="0" hangingPunct="1">
                <a:lnSpc>
                  <a:spcPct val="90000"/>
                </a:lnSpc>
                <a:spcBef>
                  <a:spcPts val="375"/>
                </a:spcBef>
                <a:buFont typeface="Arial" panose="020B0604020202020204" pitchFamily="34" charset="0"/>
                <a:buNone/>
                <a:defRPr kumimoji="1" sz="1005" kern="1200">
                  <a:solidFill>
                    <a:schemeClr val="tx1"/>
                  </a:solidFill>
                  <a:latin typeface="+mn-lt"/>
                  <a:ea typeface="+mn-ea"/>
                  <a:cs typeface="+mn-cs"/>
                </a:defRPr>
              </a:lvl9pPr>
            </a:lstStyle>
            <a:p>
              <a:pPr algn="ctr"/>
              <a:r>
                <a:rPr lang="en-US" altLang="ja-JP" sz="900">
                  <a:latin typeface="Meiryo UI" panose="020B0604030504040204" pitchFamily="50" charset="-128"/>
                  <a:ea typeface="Meiryo UI" panose="020B0604030504040204" pitchFamily="50" charset="-128"/>
                </a:rPr>
                <a:t>POINT</a:t>
              </a:r>
              <a:endParaRPr lang="ja-JP" altLang="en-US" sz="900">
                <a:latin typeface="Meiryo UI" panose="020B0604030504040204" pitchFamily="50" charset="-128"/>
                <a:ea typeface="Meiryo UI" panose="020B0604030504040204" pitchFamily="50" charset="-128"/>
              </a:endParaRPr>
            </a:p>
          </p:txBody>
        </p:sp>
        <p:pic>
          <p:nvPicPr>
            <p:cNvPr id="19" name="図 18">
              <a:extLst>
                <a:ext uri="{FF2B5EF4-FFF2-40B4-BE49-F238E27FC236}">
                  <a16:creationId xmlns:a16="http://schemas.microsoft.com/office/drawing/2014/main" id="{47420509-AA0C-4CD0-3413-839CBF4E657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485242">
              <a:off x="216974" y="1884780"/>
              <a:ext cx="483263" cy="483263"/>
            </a:xfrm>
            <a:prstGeom prst="rect">
              <a:avLst/>
            </a:prstGeom>
          </p:spPr>
        </p:pic>
        <p:pic>
          <p:nvPicPr>
            <p:cNvPr id="20" name="図 19">
              <a:extLst>
                <a:ext uri="{FF2B5EF4-FFF2-40B4-BE49-F238E27FC236}">
                  <a16:creationId xmlns:a16="http://schemas.microsoft.com/office/drawing/2014/main" id="{74C2E5F1-1623-507B-5AC0-BD5DC05539E4}"/>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r="56640" b="56250"/>
            <a:stretch/>
          </p:blipFill>
          <p:spPr>
            <a:xfrm rot="6744307">
              <a:off x="689930" y="1915626"/>
              <a:ext cx="129218" cy="130383"/>
            </a:xfrm>
            <a:prstGeom prst="rect">
              <a:avLst/>
            </a:prstGeom>
          </p:spPr>
        </p:pic>
      </p:grpSp>
    </p:spTree>
    <p:extLst>
      <p:ext uri="{BB962C8B-B14F-4D97-AF65-F5344CB8AC3E}">
        <p14:creationId xmlns:p14="http://schemas.microsoft.com/office/powerpoint/2010/main" val="18295875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THINKCELLPRESENTATIONDONOTDELETE" val="&lt;?xml version=&quot;1.0&quot; encoding=&quot;UTF-16&quot; standalone=&quot;yes&quot;?&gt;&lt;root reqver=&quot;28224&quot;&gt;&lt;version val=&quot;3572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Y/%m/%d&lt;/m_strFormatTime&gt;&lt;m_yearfmt&gt;&lt;begin val=&quot;0&quot;/&gt;&lt;end val=&quot;0&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4&lt;/m_strFormatTime&gt;&lt;m_yearfmt&gt;&lt;begin val=&quot;0&quot;/&gt;&lt;end val=&quot;4&quot;/&gt;&lt;/m_yearfmt&gt;&lt;/m_precDefaultWeek&gt;&lt;m_precDefaultMonth&gt;&lt;m_yearfmt&gt;&lt;begin val=&quot;0&quot;/&gt;&lt;end val=&quot;4&quot;/&gt;&lt;/m_yearfmt&gt;&lt;/m_precDefaultMonth&gt;&lt;m_precDefaultQuarter&gt;&lt;m_bNumberIsYear val=&quot;0&quot;/&gt;&lt;m_strFormatTime&gt;Q%5&lt;/m_strFormatTime&gt;&lt;m_yearfmt&gt;&lt;begin val=&quot;0&quot;/&gt;&lt;end val=&quot;4&quot;/&gt;&lt;/m_yearfmt&gt;&lt;/m_precDefaultQuarter&gt;&lt;m_precDefaultYear&gt;&lt;m_bNumberIsYear val=&quot;0&quot;/&gt;&lt;m_strFormatTime&gt;%Y&lt;/m_strFormatTime&gt;&lt;m_yearfmt&gt;&lt;begin val=&quot;0&quot;/&gt;&lt;end val=&quot;0&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2&quot;&gt;&lt;elem m_fUsage=&quot;1.00000000000000000000E+00&quot;&gt;&lt;m_msothmcolidx val=&quot;0&quot;/&gt;&lt;m_rgb r=&quot;E8&quot; g=&quot;E8&quot; b=&quot;E8&quot;/&gt;&lt;/elem&gt;&lt;elem m_fUsage=&quot;9.00000000000000022204E-01&quot;&gt;&lt;m_msothmcolidx val=&quot;0&quot;/&gt;&lt;m_rgb r=&quot;F2&quot; g=&quot;F2&quot; b=&quot;F2&quot;/&gt;&lt;/elem&gt;&lt;/m_vecMRU&gt;&lt;/m_mruColor&gt;&lt;m_eweekdayFirstOfWeek val=&quot;2&quot;/&gt;&lt;m_eweekdayFirstOfWorkweek val=&quot;2&quot;/&gt;&lt;m_eweekdayFirstOfWeekend val=&quot;7&quot;/&gt;&lt;/CPresentation&gt;&lt;/root&gt;"/>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ii8YO4ErgNyW5zrvmWmqBw"/>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TAUR5fLm8KER4HfH4Tfehg"/>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OPpDge9XrOpYSx4E3LOcHg"/>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X14b6YXBbnW6Z3ANIl4VM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ROrdlIBgSuG83u4CULdx5A"/>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QsELCanGUFzcAG3u3YhiA"/>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表紙_白モード">
  <a:themeElements>
    <a:clrScheme name="2024_Brand color">
      <a:dk1>
        <a:srgbClr val="000000"/>
      </a:dk1>
      <a:lt1>
        <a:srgbClr val="FFFFFF"/>
      </a:lt1>
      <a:dk2>
        <a:srgbClr val="2E404D"/>
      </a:dk2>
      <a:lt2>
        <a:srgbClr val="19A3FC"/>
      </a:lt2>
      <a:accent1>
        <a:srgbClr val="070F26"/>
      </a:accent1>
      <a:accent2>
        <a:srgbClr val="0072BC"/>
      </a:accent2>
      <a:accent3>
        <a:srgbClr val="005896"/>
      </a:accent3>
      <a:accent4>
        <a:srgbClr val="00DFED"/>
      </a:accent4>
      <a:accent5>
        <a:srgbClr val="FFC400"/>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PPTテンプレート_A4.pptx" id="{71C2E8AA-C2BC-47E4-973A-20EF0FFDD039}" vid="{C598CB66-B03E-44A4-8327-4543E221247F}"/>
    </a:ext>
  </a:extLst>
</a:theme>
</file>

<file path=ppt/theme/theme10.xml><?xml version="1.0" encoding="utf-8"?>
<a:theme xmlns:a="http://schemas.openxmlformats.org/drawingml/2006/main" name="ホワイト">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中表紙_白モード">
  <a:themeElements>
    <a:clrScheme name="2024_Brand color">
      <a:dk1>
        <a:srgbClr val="000000"/>
      </a:dk1>
      <a:lt1>
        <a:srgbClr val="FFFFFF"/>
      </a:lt1>
      <a:dk2>
        <a:srgbClr val="2E404D"/>
      </a:dk2>
      <a:lt2>
        <a:srgbClr val="19A3FC"/>
      </a:lt2>
      <a:accent1>
        <a:srgbClr val="070F26"/>
      </a:accent1>
      <a:accent2>
        <a:srgbClr val="0072BC"/>
      </a:accent2>
      <a:accent3>
        <a:srgbClr val="005896"/>
      </a:accent3>
      <a:accent4>
        <a:srgbClr val="00DFED"/>
      </a:accent4>
      <a:accent5>
        <a:srgbClr val="FFC400"/>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PPTテンプレート_A4.pptx" id="{71C2E8AA-C2BC-47E4-973A-20EF0FFDD039}" vid="{B7025266-2347-464F-81B1-A08B301677E8}"/>
    </a:ext>
  </a:extLst>
</a:theme>
</file>

<file path=ppt/theme/theme3.xml><?xml version="1.0" encoding="utf-8"?>
<a:theme xmlns:a="http://schemas.openxmlformats.org/drawingml/2006/main" name="メインスライド_白ベース">
  <a:themeElements>
    <a:clrScheme name="2024_Brand color">
      <a:dk1>
        <a:srgbClr val="000000"/>
      </a:dk1>
      <a:lt1>
        <a:srgbClr val="FFFFFF"/>
      </a:lt1>
      <a:dk2>
        <a:srgbClr val="2E404D"/>
      </a:dk2>
      <a:lt2>
        <a:srgbClr val="19A3FC"/>
      </a:lt2>
      <a:accent1>
        <a:srgbClr val="070F26"/>
      </a:accent1>
      <a:accent2>
        <a:srgbClr val="0072BC"/>
      </a:accent2>
      <a:accent3>
        <a:srgbClr val="005896"/>
      </a:accent3>
      <a:accent4>
        <a:srgbClr val="00DFED"/>
      </a:accent4>
      <a:accent5>
        <a:srgbClr val="FFC400"/>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20000"/>
            <a:lumOff val="80000"/>
          </a:schemeClr>
        </a:solidFill>
        <a:ln w="3175">
          <a:solidFill>
            <a:schemeClr val="accent6"/>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smtClean="0">
            <a:solidFill>
              <a:schemeClr val="tx2">
                <a:lumMod val="50000"/>
              </a:schemeClr>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dirty="0" smtClean="0">
            <a:solidFill>
              <a:schemeClr val="tx2"/>
            </a:solidFill>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PPTテンプレート_A4.pptx" id="{71C2E8AA-C2BC-47E4-973A-20EF0FFDD039}" vid="{7735B259-F14B-4673-8C29-90DE0F5CEB3A}"/>
    </a:ext>
  </a:extLst>
</a:theme>
</file>

<file path=ppt/theme/theme4.xml><?xml version="1.0" encoding="utf-8"?>
<a:theme xmlns:a="http://schemas.openxmlformats.org/drawingml/2006/main" name="目次_白モード">
  <a:themeElements>
    <a:clrScheme name="2024_Brand color">
      <a:dk1>
        <a:srgbClr val="000000"/>
      </a:dk1>
      <a:lt1>
        <a:srgbClr val="FFFFFF"/>
      </a:lt1>
      <a:dk2>
        <a:srgbClr val="2E404D"/>
      </a:dk2>
      <a:lt2>
        <a:srgbClr val="19A3FC"/>
      </a:lt2>
      <a:accent1>
        <a:srgbClr val="070F26"/>
      </a:accent1>
      <a:accent2>
        <a:srgbClr val="0072BC"/>
      </a:accent2>
      <a:accent3>
        <a:srgbClr val="005896"/>
      </a:accent3>
      <a:accent4>
        <a:srgbClr val="00DFED"/>
      </a:accent4>
      <a:accent5>
        <a:srgbClr val="FFC400"/>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PPTテンプレート_A4.pptx" id="{71C2E8AA-C2BC-47E4-973A-20EF0FFDD039}" vid="{F54A4BC8-9188-4537-8640-CE55E90FF9D5}"/>
    </a:ext>
  </a:extLst>
</a:theme>
</file>

<file path=ppt/theme/theme5.xml><?xml version="1.0" encoding="utf-8"?>
<a:theme xmlns:a="http://schemas.openxmlformats.org/drawingml/2006/main" name="裏表紙_白ベース">
  <a:themeElements>
    <a:clrScheme name="2024_Brand color">
      <a:dk1>
        <a:srgbClr val="000000"/>
      </a:dk1>
      <a:lt1>
        <a:srgbClr val="FFFFFF"/>
      </a:lt1>
      <a:dk2>
        <a:srgbClr val="2E404D"/>
      </a:dk2>
      <a:lt2>
        <a:srgbClr val="19A3FC"/>
      </a:lt2>
      <a:accent1>
        <a:srgbClr val="070F26"/>
      </a:accent1>
      <a:accent2>
        <a:srgbClr val="0072BC"/>
      </a:accent2>
      <a:accent3>
        <a:srgbClr val="005896"/>
      </a:accent3>
      <a:accent4>
        <a:srgbClr val="00DFED"/>
      </a:accent4>
      <a:accent5>
        <a:srgbClr val="FFC400"/>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PPTテンプレート_A4.pptx" id="{71C2E8AA-C2BC-47E4-973A-20EF0FFDD039}" vid="{C587E8A2-6E33-4A9A-9FBA-CF7EF587F37A}"/>
    </a:ext>
  </a:extLst>
</a:theme>
</file>

<file path=ppt/theme/theme6.xml><?xml version="1.0" encoding="utf-8"?>
<a:theme xmlns:a="http://schemas.openxmlformats.org/drawingml/2006/main" name="1_メインスライド_白ベース">
  <a:themeElements>
    <a:clrScheme name="2024_Brand color">
      <a:dk1>
        <a:srgbClr val="000000"/>
      </a:dk1>
      <a:lt1>
        <a:srgbClr val="FFFFFF"/>
      </a:lt1>
      <a:dk2>
        <a:srgbClr val="2E404D"/>
      </a:dk2>
      <a:lt2>
        <a:srgbClr val="19A3FC"/>
      </a:lt2>
      <a:accent1>
        <a:srgbClr val="070F26"/>
      </a:accent1>
      <a:accent2>
        <a:srgbClr val="0072BC"/>
      </a:accent2>
      <a:accent3>
        <a:srgbClr val="005896"/>
      </a:accent3>
      <a:accent4>
        <a:srgbClr val="00DFED"/>
      </a:accent4>
      <a:accent5>
        <a:srgbClr val="FFC400"/>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20000"/>
            <a:lumOff val="80000"/>
          </a:schemeClr>
        </a:solidFill>
        <a:ln w="3175">
          <a:solidFill>
            <a:schemeClr val="accent6"/>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smtClean="0">
            <a:solidFill>
              <a:schemeClr val="tx2">
                <a:lumMod val="50000"/>
              </a:schemeClr>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dirty="0" smtClean="0">
            <a:solidFill>
              <a:schemeClr val="tx2"/>
            </a:solidFill>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PPTテンプレート_A4.pptx" id="{71C2E8AA-C2BC-47E4-973A-20EF0FFDD039}" vid="{7735B259-F14B-4673-8C29-90DE0F5CEB3A}"/>
    </a:ext>
  </a:extLst>
</a:theme>
</file>

<file path=ppt/theme/theme7.xml><?xml version="1.0" encoding="utf-8"?>
<a:theme xmlns:a="http://schemas.openxmlformats.org/drawingml/2006/main" name="2_メインスライド_白ベース">
  <a:themeElements>
    <a:clrScheme name="2024_Brand color">
      <a:dk1>
        <a:srgbClr val="000000"/>
      </a:dk1>
      <a:lt1>
        <a:srgbClr val="FFFFFF"/>
      </a:lt1>
      <a:dk2>
        <a:srgbClr val="2E404D"/>
      </a:dk2>
      <a:lt2>
        <a:srgbClr val="19A3FC"/>
      </a:lt2>
      <a:accent1>
        <a:srgbClr val="070F26"/>
      </a:accent1>
      <a:accent2>
        <a:srgbClr val="0072BC"/>
      </a:accent2>
      <a:accent3>
        <a:srgbClr val="005896"/>
      </a:accent3>
      <a:accent4>
        <a:srgbClr val="00DFED"/>
      </a:accent4>
      <a:accent5>
        <a:srgbClr val="FFC400"/>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20000"/>
            <a:lumOff val="80000"/>
          </a:schemeClr>
        </a:solidFill>
        <a:ln w="3175">
          <a:solidFill>
            <a:schemeClr val="accent6"/>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smtClean="0">
            <a:solidFill>
              <a:schemeClr val="tx2">
                <a:lumMod val="50000"/>
              </a:schemeClr>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dirty="0" smtClean="0">
            <a:solidFill>
              <a:schemeClr val="tx2"/>
            </a:solidFill>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PPTテンプレート_A4.pptx" id="{71C2E8AA-C2BC-47E4-973A-20EF0FFDD039}" vid="{7735B259-F14B-4673-8C29-90DE0F5CEB3A}"/>
    </a:ext>
  </a:extLst>
</a:theme>
</file>

<file path=ppt/theme/theme8.xml><?xml version="1.0" encoding="utf-8"?>
<a:theme xmlns:a="http://schemas.openxmlformats.org/drawingml/2006/main" name="3_メインスライド_白ベース">
  <a:themeElements>
    <a:clrScheme name="2024_Brand color">
      <a:dk1>
        <a:srgbClr val="000000"/>
      </a:dk1>
      <a:lt1>
        <a:srgbClr val="FFFFFF"/>
      </a:lt1>
      <a:dk2>
        <a:srgbClr val="2E404D"/>
      </a:dk2>
      <a:lt2>
        <a:srgbClr val="19A3FC"/>
      </a:lt2>
      <a:accent1>
        <a:srgbClr val="070F26"/>
      </a:accent1>
      <a:accent2>
        <a:srgbClr val="0072BC"/>
      </a:accent2>
      <a:accent3>
        <a:srgbClr val="005896"/>
      </a:accent3>
      <a:accent4>
        <a:srgbClr val="00DFED"/>
      </a:accent4>
      <a:accent5>
        <a:srgbClr val="FFC400"/>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20000"/>
            <a:lumOff val="80000"/>
          </a:schemeClr>
        </a:solidFill>
        <a:ln w="3175">
          <a:solidFill>
            <a:schemeClr val="accent6"/>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smtClean="0">
            <a:solidFill>
              <a:schemeClr val="tx2">
                <a:lumMod val="50000"/>
              </a:schemeClr>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dirty="0" smtClean="0">
            <a:solidFill>
              <a:schemeClr val="tx2"/>
            </a:solidFill>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PPTテンプレート_A4.pptx" id="{71C2E8AA-C2BC-47E4-973A-20EF0FFDD039}" vid="{7735B259-F14B-4673-8C29-90DE0F5CEB3A}"/>
    </a:ext>
  </a:extLst>
</a:theme>
</file>

<file path=ppt/theme/theme9.xml><?xml version="1.0" encoding="utf-8"?>
<a:theme xmlns:a="http://schemas.openxmlformats.org/drawingml/2006/main" name="ホワイト">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Relationships xmlns="http://schemas.openxmlformats.org/package/2006/relationships"><Relationship Id="rId1" Target="webextension1.xml" Type="http://schemas.microsoft.com/office/2011/relationships/webextension"/></Relationships>
</file>

<file path=ppt/webextensions/taskpanes.xml><?xml version="1.0" encoding="utf-8"?>
<wetp:taskpanes xmlns:wetp="http://schemas.microsoft.com/office/webextensions/taskpanes/2010/11">
  <wetp:taskpane dockstate="right" visibility="0" width="613" row="7">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2330A353-02FD-41B7-AE1B-0C8A7AC83FCE}">
  <we:reference id="WA200008578" version="1.0.0.0" store="Omex" storeType="OMEX"/>
  <we:alternateReferences>
    <we:reference id="WA200008578" version="1.0.0.0" store="WA200008578" storeType="OMEX"/>
  </we:alternateReferences>
  <we:properties/>
  <we:bindings/>
  <we:snapshot xmlns:r="http://schemas.openxmlformats.org/officeDocument/2006/relationships"/>
</we:webextension>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D3168BFA3257B4E964E869E529D431B" ma:contentTypeVersion="15" ma:contentTypeDescription="新しいドキュメントを作成します。" ma:contentTypeScope="" ma:versionID="2c4ae8ed9594e8ce0e0b70c2d5012671">
  <xsd:schema xmlns:xsd="http://www.w3.org/2001/XMLSchema" xmlns:xs="http://www.w3.org/2001/XMLSchema" xmlns:p="http://schemas.microsoft.com/office/2006/metadata/properties" xmlns:ns2="8d20cc7b-431d-4ab5-a54b-24925921ebff" xmlns:ns3="263dbbe5-076b-4606-a03b-9598f5f2f35a" targetNamespace="http://schemas.microsoft.com/office/2006/metadata/properties" ma:root="true" ma:fieldsID="f8388d898e8368fdaf936efe8897505b" ns2:_="" ns3:_="">
    <xsd:import namespace="8d20cc7b-431d-4ab5-a54b-24925921ebff"/>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20cc7b-431d-4ab5-a54b-24925921ebff"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5e2df5c-de0f-4c31-9cd3-6a90e1578599}"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lcf76f155ced4ddcb4097134ff3c332f xmlns="8d20cc7b-431d-4ab5-a54b-24925921ebff">
      <Terms xmlns="http://schemas.microsoft.com/office/infopath/2007/PartnerControls"/>
    </lcf76f155ced4ddcb4097134ff3c332f>
    <Owner xmlns="8d20cc7b-431d-4ab5-a54b-24925921ebff">
      <UserInfo>
        <DisplayName/>
        <AccountId xsi:nil="true"/>
        <AccountType/>
      </UserInfo>
    </Owner>
  </documentManagement>
</p:properties>
</file>

<file path=customXml/itemProps1.xml><?xml version="1.0" encoding="utf-8"?>
<ds:datastoreItem xmlns:ds="http://schemas.openxmlformats.org/officeDocument/2006/customXml" ds:itemID="{140F9051-F570-41B2-91C6-D72FA6894FCE}"/>
</file>

<file path=customXml/itemProps2.xml><?xml version="1.0" encoding="utf-8"?>
<ds:datastoreItem xmlns:ds="http://schemas.openxmlformats.org/officeDocument/2006/customXml" ds:itemID="{89386380-E716-4069-825F-7CC338AE7D94}">
  <ds:schemaRefs>
    <ds:schemaRef ds:uri="http://schemas.microsoft.com/sharepoint/v3/contenttype/forms"/>
  </ds:schemaRefs>
</ds:datastoreItem>
</file>

<file path=customXml/itemProps3.xml><?xml version="1.0" encoding="utf-8"?>
<ds:datastoreItem xmlns:ds="http://schemas.openxmlformats.org/officeDocument/2006/customXml" ds:itemID="{9657E7F0-ABAE-457C-910B-1FE549883574}">
  <ds:schemaRefs>
    <ds:schemaRef ds:uri="http://schemas.microsoft.com/office/2006/metadata/properties"/>
    <ds:schemaRef ds:uri="10870cbb-a136-4349-a829-af106218a3a1"/>
    <ds:schemaRef ds:uri="http://schemas.microsoft.com/office/infopath/2007/PartnerControls"/>
    <ds:schemaRef ds:uri="http://purl.org/dc/elements/1.1/"/>
    <ds:schemaRef ds:uri="http://schemas.microsoft.com/office/2006/documentManagement/types"/>
    <ds:schemaRef ds:uri="540ebe31-e206-4f09-af63-1c2226f05106"/>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20250623_v1_【老健56】事業概要</Template>
  <Words>4501</Words>
  <PresentationFormat>A4 210 x 297 mm</PresentationFormat>
  <Paragraphs>362</Paragraphs>
  <Slides>15</Slides>
  <Notes>14</Notes>
  <HiddenSlides>0</HiddenSlides>
  <MMClips>0</MMClips>
  <ScaleCrop>false</ScaleCrop>
  <HeadingPairs>
    <vt:vector size="8" baseType="variant">
      <vt:variant>
        <vt:lpstr>使用されているフォント</vt:lpstr>
      </vt:variant>
      <vt:variant>
        <vt:i4>3</vt:i4>
      </vt:variant>
      <vt:variant>
        <vt:lpstr>テーマ</vt:lpstr>
      </vt:variant>
      <vt:variant>
        <vt:i4>8</vt:i4>
      </vt:variant>
      <vt:variant>
        <vt:lpstr>埋め込まれた OLE サーバー</vt:lpstr>
      </vt:variant>
      <vt:variant>
        <vt:i4>1</vt:i4>
      </vt:variant>
      <vt:variant>
        <vt:lpstr>スライド タイトル</vt:lpstr>
      </vt:variant>
      <vt:variant>
        <vt:i4>15</vt:i4>
      </vt:variant>
    </vt:vector>
  </HeadingPairs>
  <TitlesOfParts>
    <vt:vector size="27" baseType="lpstr">
      <vt:lpstr>Meiryo UI</vt:lpstr>
      <vt:lpstr>Arial</vt:lpstr>
      <vt:lpstr>Wingdings</vt:lpstr>
      <vt:lpstr>表紙_白モード</vt:lpstr>
      <vt:lpstr>中表紙_白モード</vt:lpstr>
      <vt:lpstr>メインスライド_白ベース</vt:lpstr>
      <vt:lpstr>目次_白モード</vt:lpstr>
      <vt:lpstr>裏表紙_白ベース</vt:lpstr>
      <vt:lpstr>1_メインスライド_白ベース</vt:lpstr>
      <vt:lpstr>2_メインスライド_白ベース</vt:lpstr>
      <vt:lpstr>3_メインスライド_白ベース</vt:lpstr>
      <vt:lpstr>think-cellスライド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0x0101005D3168BFA3257B4E964E869E529D431B</vt:lpwstr>
  </property>
  <property fmtid="{D5CDD505-2E9C-101B-9397-08002B2CF9AE}" pid="3" name="MediaServiceImageTags">
    <vt:lpwstr/>
  </property>
</Properties>
</file>