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715" r:id="rId4"/>
  </p:sldMasterIdLst>
  <p:notesMasterIdLst>
    <p:notesMasterId r:id="rId9"/>
  </p:notesMasterIdLst>
  <p:handoutMasterIdLst>
    <p:handoutMasterId r:id="rId10"/>
  </p:handoutMasterIdLst>
  <p:sldIdLst>
    <p:sldId id="2147483257" r:id="rId5"/>
    <p:sldId id="2147483258" r:id="rId6"/>
    <p:sldId id="2147483259" r:id="rId7"/>
    <p:sldId id="2147483260" r:id="rId8"/>
  </p:sldIdLst>
  <p:sldSz cx="9906000" cy="6858000" type="A4"/>
  <p:notesSz cx="6735763" cy="9866313"/>
  <p:custDataLst>
    <p:tags r:id="rId11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65" userDrawn="1">
          <p15:clr>
            <a:srgbClr val="A4A3A4"/>
          </p15:clr>
        </p15:guide>
        <p15:guide id="3" orient="horz" pos="14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B295713-68E6-C802-E1AF-F6032B3C685E}" name="玉木　翼(856687)ヘルスケア・サービス産業コンサルティング部" initials="翼玉" userId="S::t-tamaki@cu.nri.co.jp::207c5e72-31a5-496c-93d8-038a4035b809" providerId="AD"/>
  <p188:author id="{B708D244-D7FB-243E-F77A-7AA60372B9EA}" name="村角 真央(murazumi-mao)" initials="真村" userId="S::MMEWS@lansys.mhlw.go.jp::679e5992-c1a3-4678-973d-e4435172f2d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CCCCCC"/>
    <a:srgbClr val="E4E6EB"/>
    <a:srgbClr val="7F7F7F"/>
    <a:srgbClr val="FFFFFF"/>
    <a:srgbClr val="000000"/>
    <a:srgbClr val="E6E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3B4EF3-9857-48F8-BCF2-ECAE53675853}" v="9" dt="2026-02-10T09:20:31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36" autoAdjust="0"/>
    <p:restoredTop sz="95923" autoAdjust="0"/>
  </p:normalViewPr>
  <p:slideViewPr>
    <p:cSldViewPr snapToObjects="1" showGuides="1">
      <p:cViewPr varScale="1">
        <p:scale>
          <a:sx n="110" d="100"/>
          <a:sy n="110" d="100"/>
        </p:scale>
        <p:origin x="1314" y="114"/>
      </p:cViewPr>
      <p:guideLst>
        <p:guide pos="3165"/>
        <p:guide orient="horz" pos="1434"/>
      </p:guideLst>
    </p:cSldViewPr>
  </p:slideViewPr>
  <p:outlineViewPr>
    <p:cViewPr>
      <p:scale>
        <a:sx n="33" d="100"/>
        <a:sy n="33" d="100"/>
      </p:scale>
      <p:origin x="0" y="-152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-139"/>
    </p:cViewPr>
  </p:sorterViewPr>
  <p:notesViewPr>
    <p:cSldViewPr snapToObjects="1" showGuides="1">
      <p:cViewPr varScale="1">
        <p:scale>
          <a:sx n="74" d="100"/>
          <a:sy n="74" d="100"/>
        </p:scale>
        <p:origin x="3006" y="54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handoutMasters/handoutMaster1.xml" Type="http://schemas.openxmlformats.org/officeDocument/2006/relationships/handoutMaster"/><Relationship Id="rId11" Target="tags/tag1.xml" Type="http://schemas.openxmlformats.org/officeDocument/2006/relationships/tags"/><Relationship Id="rId12" Target="commentAuthors.xml" Type="http://schemas.openxmlformats.org/officeDocument/2006/relationships/commentAuthors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17" Target="changesInfos/changesInfo1.xml" Type="http://schemas.microsoft.com/office/2016/11/relationships/changesInfo"/><Relationship Id="rId18" Target="revisionInfo.xml" Type="http://schemas.microsoft.com/office/2015/10/relationships/revisionInfo"/><Relationship Id="rId19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notesMasters/notesMaster1.xml" Type="http://schemas.openxmlformats.org/officeDocument/2006/relationships/notes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村角 真央(murazumi-mao)" userId="679e5992-c1a3-4678-973d-e4435172f2d3" providerId="ADAL" clId="{2F3B4EF3-9857-48F8-BCF2-ECAE53675853}"/>
    <pc:docChg chg="modSld">
      <pc:chgData name="村角 真央(murazumi-mao)" userId="679e5992-c1a3-4678-973d-e4435172f2d3" providerId="ADAL" clId="{2F3B4EF3-9857-48F8-BCF2-ECAE53675853}" dt="2026-02-10T09:20:31.013" v="45"/>
      <pc:docMkLst>
        <pc:docMk/>
      </pc:docMkLst>
      <pc:sldChg chg="modSp mod">
        <pc:chgData name="村角 真央(murazumi-mao)" userId="679e5992-c1a3-4678-973d-e4435172f2d3" providerId="ADAL" clId="{2F3B4EF3-9857-48F8-BCF2-ECAE53675853}" dt="2026-02-10T09:20:15.747" v="42"/>
        <pc:sldMkLst>
          <pc:docMk/>
          <pc:sldMk cId="1131928853" sldId="2147483257"/>
        </pc:sldMkLst>
        <pc:spChg chg="mod">
          <ac:chgData name="村角 真央(murazumi-mao)" userId="679e5992-c1a3-4678-973d-e4435172f2d3" providerId="ADAL" clId="{2F3B4EF3-9857-48F8-BCF2-ECAE53675853}" dt="2026-02-10T09:20:15.747" v="42"/>
          <ac:spMkLst>
            <pc:docMk/>
            <pc:sldMk cId="1131928853" sldId="2147483257"/>
            <ac:spMk id="3" creationId="{0C32B3FB-D0DF-3A8E-3134-6CFDFF831FDB}"/>
          </ac:spMkLst>
        </pc:spChg>
      </pc:sldChg>
      <pc:sldChg chg="modSp">
        <pc:chgData name="村角 真央(murazumi-mao)" userId="679e5992-c1a3-4678-973d-e4435172f2d3" providerId="ADAL" clId="{2F3B4EF3-9857-48F8-BCF2-ECAE53675853}" dt="2026-02-10T09:20:25.229" v="43"/>
        <pc:sldMkLst>
          <pc:docMk/>
          <pc:sldMk cId="1673343192" sldId="2147483258"/>
        </pc:sldMkLst>
        <pc:spChg chg="mod">
          <ac:chgData name="村角 真央(murazumi-mao)" userId="679e5992-c1a3-4678-973d-e4435172f2d3" providerId="ADAL" clId="{2F3B4EF3-9857-48F8-BCF2-ECAE53675853}" dt="2026-02-10T09:20:25.229" v="43"/>
          <ac:spMkLst>
            <pc:docMk/>
            <pc:sldMk cId="1673343192" sldId="2147483258"/>
            <ac:spMk id="17" creationId="{459F308F-D30F-8CCB-80AF-D635373C6A96}"/>
          </ac:spMkLst>
        </pc:spChg>
      </pc:sldChg>
      <pc:sldChg chg="modSp">
        <pc:chgData name="村角 真央(murazumi-mao)" userId="679e5992-c1a3-4678-973d-e4435172f2d3" providerId="ADAL" clId="{2F3B4EF3-9857-48F8-BCF2-ECAE53675853}" dt="2026-02-10T09:20:28.002" v="44"/>
        <pc:sldMkLst>
          <pc:docMk/>
          <pc:sldMk cId="3648133551" sldId="2147483259"/>
        </pc:sldMkLst>
        <pc:spChg chg="mod">
          <ac:chgData name="村角 真央(murazumi-mao)" userId="679e5992-c1a3-4678-973d-e4435172f2d3" providerId="ADAL" clId="{2F3B4EF3-9857-48F8-BCF2-ECAE53675853}" dt="2026-02-10T09:20:28.002" v="44"/>
          <ac:spMkLst>
            <pc:docMk/>
            <pc:sldMk cId="3648133551" sldId="2147483259"/>
            <ac:spMk id="19" creationId="{938C43E9-5C72-C14D-1029-D1F4A5AB4C43}"/>
          </ac:spMkLst>
        </pc:spChg>
      </pc:sldChg>
      <pc:sldChg chg="modSp">
        <pc:chgData name="村角 真央(murazumi-mao)" userId="679e5992-c1a3-4678-973d-e4435172f2d3" providerId="ADAL" clId="{2F3B4EF3-9857-48F8-BCF2-ECAE53675853}" dt="2026-02-10T09:20:31.013" v="45"/>
        <pc:sldMkLst>
          <pc:docMk/>
          <pc:sldMk cId="1337221711" sldId="2147483260"/>
        </pc:sldMkLst>
        <pc:spChg chg="mod">
          <ac:chgData name="村角 真央(murazumi-mao)" userId="679e5992-c1a3-4678-973d-e4435172f2d3" providerId="ADAL" clId="{2F3B4EF3-9857-48F8-BCF2-ECAE53675853}" dt="2026-02-10T09:20:31.013" v="45"/>
          <ac:spMkLst>
            <pc:docMk/>
            <pc:sldMk cId="1337221711" sldId="2147483260"/>
            <ac:spMk id="11" creationId="{015607D2-C586-4CF4-4208-1EF11F7979E1}"/>
          </ac:spMkLst>
        </pc:spChg>
      </pc:sldChg>
    </pc:docChg>
  </pc:docChgLst>
  <pc:docChgLst>
    <pc:chgData name="村角 真央(murazumi-mao)" userId="679e5992-c1a3-4678-973d-e4435172f2d3" providerId="ADAL" clId="{083A0222-9AF8-47F5-A003-83465E716814}"/>
    <pc:docChg chg="custSel delSld modSld">
      <pc:chgData name="村角 真央(murazumi-mao)" userId="679e5992-c1a3-4678-973d-e4435172f2d3" providerId="ADAL" clId="{083A0222-9AF8-47F5-A003-83465E716814}" dt="2026-01-27T13:49:00.901" v="90"/>
      <pc:docMkLst>
        <pc:docMk/>
      </pc:docMkLst>
      <pc:sldChg chg="del">
        <pc:chgData name="村角 真央(murazumi-mao)" userId="679e5992-c1a3-4678-973d-e4435172f2d3" providerId="ADAL" clId="{083A0222-9AF8-47F5-A003-83465E716814}" dt="2026-01-27T13:46:22.136" v="0" actId="2696"/>
        <pc:sldMkLst>
          <pc:docMk/>
          <pc:sldMk cId="3753796357" sldId="256"/>
        </pc:sldMkLst>
      </pc:sldChg>
      <pc:sldChg chg="del">
        <pc:chgData name="村角 真央(murazumi-mao)" userId="679e5992-c1a3-4678-973d-e4435172f2d3" providerId="ADAL" clId="{083A0222-9AF8-47F5-A003-83465E716814}" dt="2026-01-27T13:46:27.009" v="1" actId="47"/>
        <pc:sldMkLst>
          <pc:docMk/>
          <pc:sldMk cId="2289993729" sldId="2147477448"/>
        </pc:sldMkLst>
      </pc:sldChg>
      <pc:sldChg chg="del">
        <pc:chgData name="村角 真央(murazumi-mao)" userId="679e5992-c1a3-4678-973d-e4435172f2d3" providerId="ADAL" clId="{083A0222-9AF8-47F5-A003-83465E716814}" dt="2026-01-27T13:46:22.136" v="0" actId="2696"/>
        <pc:sldMkLst>
          <pc:docMk/>
          <pc:sldMk cId="1562165435" sldId="2147477487"/>
        </pc:sldMkLst>
      </pc:sldChg>
      <pc:sldChg chg="del">
        <pc:chgData name="村角 真央(murazumi-mao)" userId="679e5992-c1a3-4678-973d-e4435172f2d3" providerId="ADAL" clId="{083A0222-9AF8-47F5-A003-83465E716814}" dt="2026-01-27T13:46:22.136" v="0" actId="2696"/>
        <pc:sldMkLst>
          <pc:docMk/>
          <pc:sldMk cId="2378920347" sldId="2147483254"/>
        </pc:sldMkLst>
      </pc:sldChg>
      <pc:sldChg chg="modSp mod">
        <pc:chgData name="村角 真央(murazumi-mao)" userId="679e5992-c1a3-4678-973d-e4435172f2d3" providerId="ADAL" clId="{083A0222-9AF8-47F5-A003-83465E716814}" dt="2026-01-27T13:47:15.344" v="51"/>
        <pc:sldMkLst>
          <pc:docMk/>
          <pc:sldMk cId="1131928853" sldId="2147483257"/>
        </pc:sldMkLst>
        <pc:spChg chg="mod">
          <ac:chgData name="村角 真央(murazumi-mao)" userId="679e5992-c1a3-4678-973d-e4435172f2d3" providerId="ADAL" clId="{083A0222-9AF8-47F5-A003-83465E716814}" dt="2026-01-27T13:47:15.344" v="51"/>
          <ac:spMkLst>
            <pc:docMk/>
            <pc:sldMk cId="1131928853" sldId="2147483257"/>
            <ac:spMk id="2" creationId="{52046F9B-1D48-DD6C-AA30-4297F7FA82E4}"/>
          </ac:spMkLst>
        </pc:spChg>
        <pc:spChg chg="mod">
          <ac:chgData name="村角 真央(murazumi-mao)" userId="679e5992-c1a3-4678-973d-e4435172f2d3" providerId="ADAL" clId="{083A0222-9AF8-47F5-A003-83465E716814}" dt="2026-01-27T13:47:11.376" v="40" actId="20577"/>
          <ac:spMkLst>
            <pc:docMk/>
            <pc:sldMk cId="1131928853" sldId="2147483257"/>
            <ac:spMk id="3" creationId="{0C32B3FB-D0DF-3A8E-3134-6CFDFF831FDB}"/>
          </ac:spMkLst>
        </pc:spChg>
      </pc:sldChg>
      <pc:sldChg chg="addSp delSp modSp mod">
        <pc:chgData name="村角 真央(murazumi-mao)" userId="679e5992-c1a3-4678-973d-e4435172f2d3" providerId="ADAL" clId="{083A0222-9AF8-47F5-A003-83465E716814}" dt="2026-01-27T13:48:33.054" v="74"/>
        <pc:sldMkLst>
          <pc:docMk/>
          <pc:sldMk cId="1673343192" sldId="2147483258"/>
        </pc:sldMkLst>
        <pc:spChg chg="add mod">
          <ac:chgData name="村角 真央(murazumi-mao)" userId="679e5992-c1a3-4678-973d-e4435172f2d3" providerId="ADAL" clId="{083A0222-9AF8-47F5-A003-83465E716814}" dt="2026-01-27T13:48:33.054" v="74"/>
          <ac:spMkLst>
            <pc:docMk/>
            <pc:sldMk cId="1673343192" sldId="2147483258"/>
            <ac:spMk id="16" creationId="{EFD269D4-7CCC-DDA4-5CB6-E5855B7F7AEA}"/>
          </ac:spMkLst>
        </pc:spChg>
        <pc:spChg chg="add mod">
          <ac:chgData name="村角 真央(murazumi-mao)" userId="679e5992-c1a3-4678-973d-e4435172f2d3" providerId="ADAL" clId="{083A0222-9AF8-47F5-A003-83465E716814}" dt="2026-01-27T13:48:01.886" v="61"/>
          <ac:spMkLst>
            <pc:docMk/>
            <pc:sldMk cId="1673343192" sldId="2147483258"/>
            <ac:spMk id="17" creationId="{459F308F-D30F-8CCB-80AF-D635373C6A96}"/>
          </ac:spMkLst>
        </pc:spChg>
      </pc:sldChg>
      <pc:sldChg chg="addSp delSp modSp mod">
        <pc:chgData name="村角 真央(murazumi-mao)" userId="679e5992-c1a3-4678-973d-e4435172f2d3" providerId="ADAL" clId="{083A0222-9AF8-47F5-A003-83465E716814}" dt="2026-01-27T13:48:44.478" v="80"/>
        <pc:sldMkLst>
          <pc:docMk/>
          <pc:sldMk cId="3648133551" sldId="2147483259"/>
        </pc:sldMkLst>
        <pc:spChg chg="add mod">
          <ac:chgData name="村角 真央(murazumi-mao)" userId="679e5992-c1a3-4678-973d-e4435172f2d3" providerId="ADAL" clId="{083A0222-9AF8-47F5-A003-83465E716814}" dt="2026-01-27T13:48:44.478" v="80"/>
          <ac:spMkLst>
            <pc:docMk/>
            <pc:sldMk cId="3648133551" sldId="2147483259"/>
            <ac:spMk id="18" creationId="{12E95AF5-EB60-2834-3B5C-143FBBA7251A}"/>
          </ac:spMkLst>
        </pc:spChg>
        <pc:spChg chg="add mod">
          <ac:chgData name="村角 真央(murazumi-mao)" userId="679e5992-c1a3-4678-973d-e4435172f2d3" providerId="ADAL" clId="{083A0222-9AF8-47F5-A003-83465E716814}" dt="2026-01-27T13:48:40.831" v="75"/>
          <ac:spMkLst>
            <pc:docMk/>
            <pc:sldMk cId="3648133551" sldId="2147483259"/>
            <ac:spMk id="19" creationId="{938C43E9-5C72-C14D-1029-D1F4A5AB4C43}"/>
          </ac:spMkLst>
        </pc:spChg>
      </pc:sldChg>
      <pc:sldChg chg="addSp delSp modSp mod">
        <pc:chgData name="村角 真央(murazumi-mao)" userId="679e5992-c1a3-4678-973d-e4435172f2d3" providerId="ADAL" clId="{083A0222-9AF8-47F5-A003-83465E716814}" dt="2026-01-27T13:49:00.901" v="90"/>
        <pc:sldMkLst>
          <pc:docMk/>
          <pc:sldMk cId="1337221711" sldId="2147483260"/>
        </pc:sldMkLst>
        <pc:spChg chg="add mod">
          <ac:chgData name="村角 真央(murazumi-mao)" userId="679e5992-c1a3-4678-973d-e4435172f2d3" providerId="ADAL" clId="{083A0222-9AF8-47F5-A003-83465E716814}" dt="2026-01-27T13:49:00.901" v="90"/>
          <ac:spMkLst>
            <pc:docMk/>
            <pc:sldMk cId="1337221711" sldId="2147483260"/>
            <ac:spMk id="10" creationId="{6E6CA370-63BB-0AB2-E3C0-7F955628D00B}"/>
          </ac:spMkLst>
        </pc:spChg>
        <pc:spChg chg="add mod">
          <ac:chgData name="村角 真央(murazumi-mao)" userId="679e5992-c1a3-4678-973d-e4435172f2d3" providerId="ADAL" clId="{083A0222-9AF8-47F5-A003-83465E716814}" dt="2026-01-27T13:48:56.762" v="85"/>
          <ac:spMkLst>
            <pc:docMk/>
            <pc:sldMk cId="1337221711" sldId="2147483260"/>
            <ac:spMk id="11" creationId="{015607D2-C586-4CF4-4208-1EF11F7979E1}"/>
          </ac:spMkLst>
        </pc:spChg>
      </pc:sldChg>
      <pc:sldChg chg="del">
        <pc:chgData name="村角 真央(murazumi-mao)" userId="679e5992-c1a3-4678-973d-e4435172f2d3" providerId="ADAL" clId="{083A0222-9AF8-47F5-A003-83465E716814}" dt="2026-01-27T13:46:27.009" v="1" actId="47"/>
        <pc:sldMkLst>
          <pc:docMk/>
          <pc:sldMk cId="2224856650" sldId="2147483261"/>
        </pc:sldMkLst>
      </pc:sldChg>
      <pc:sldChg chg="del">
        <pc:chgData name="村角 真央(murazumi-mao)" userId="679e5992-c1a3-4678-973d-e4435172f2d3" providerId="ADAL" clId="{083A0222-9AF8-47F5-A003-83465E716814}" dt="2026-01-27T13:46:27.009" v="1" actId="47"/>
        <pc:sldMkLst>
          <pc:docMk/>
          <pc:sldMk cId="766195565" sldId="2147483262"/>
        </pc:sldMkLst>
      </pc:sldChg>
      <pc:sldChg chg="del">
        <pc:chgData name="村角 真央(murazumi-mao)" userId="679e5992-c1a3-4678-973d-e4435172f2d3" providerId="ADAL" clId="{083A0222-9AF8-47F5-A003-83465E716814}" dt="2026-01-27T13:46:27.009" v="1" actId="47"/>
        <pc:sldMkLst>
          <pc:docMk/>
          <pc:sldMk cId="1257816551" sldId="2147483264"/>
        </pc:sldMkLst>
      </pc:sldChg>
      <pc:sldChg chg="del">
        <pc:chgData name="村角 真央(murazumi-mao)" userId="679e5992-c1a3-4678-973d-e4435172f2d3" providerId="ADAL" clId="{083A0222-9AF8-47F5-A003-83465E716814}" dt="2026-01-27T13:46:27.009" v="1" actId="47"/>
        <pc:sldMkLst>
          <pc:docMk/>
          <pc:sldMk cId="2439917490" sldId="2147483265"/>
        </pc:sldMkLst>
      </pc:sldChg>
      <pc:sldChg chg="del">
        <pc:chgData name="村角 真央(murazumi-mao)" userId="679e5992-c1a3-4678-973d-e4435172f2d3" providerId="ADAL" clId="{083A0222-9AF8-47F5-A003-83465E716814}" dt="2026-01-27T13:46:27.009" v="1" actId="47"/>
        <pc:sldMkLst>
          <pc:docMk/>
          <pc:sldMk cId="3008055592" sldId="2147483266"/>
        </pc:sldMkLst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ACD0365-DF38-6046-9301-954ABA44AA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29" cy="495029"/>
          </a:xfrm>
          <a:prstGeom prst="rect">
            <a:avLst/>
          </a:prstGeom>
        </p:spPr>
        <p:txBody>
          <a:bodyPr vert="horz" lIns="90681" tIns="45341" rIns="90681" bIns="4534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B634775-D7A9-0542-ADD4-BA28AD6AB1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6" y="2"/>
            <a:ext cx="2918829" cy="495029"/>
          </a:xfrm>
          <a:prstGeom prst="rect">
            <a:avLst/>
          </a:prstGeom>
        </p:spPr>
        <p:txBody>
          <a:bodyPr vert="horz" lIns="90681" tIns="45341" rIns="90681" bIns="45341" rtlCol="0"/>
          <a:lstStyle>
            <a:lvl1pPr algn="r">
              <a:defRPr sz="1200"/>
            </a:lvl1pPr>
          </a:lstStyle>
          <a:p>
            <a:fld id="{5451D7CC-EF2C-FD46-8E9B-555F408ACD43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A105A2-D089-1A48-829A-82E85E34EE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371288"/>
            <a:ext cx="2918829" cy="495028"/>
          </a:xfrm>
          <a:prstGeom prst="rect">
            <a:avLst/>
          </a:prstGeom>
        </p:spPr>
        <p:txBody>
          <a:bodyPr vert="horz" lIns="90681" tIns="45341" rIns="90681" bIns="4534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E9F88C-A495-8E4C-91E4-A0448F8E7A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6" y="9371288"/>
            <a:ext cx="2918829" cy="495028"/>
          </a:xfrm>
          <a:prstGeom prst="rect">
            <a:avLst/>
          </a:prstGeom>
        </p:spPr>
        <p:txBody>
          <a:bodyPr vert="horz" lIns="90681" tIns="45341" rIns="90681" bIns="45341" rtlCol="0" anchor="b"/>
          <a:lstStyle>
            <a:lvl1pPr algn="r">
              <a:defRPr sz="1200"/>
            </a:lvl1pPr>
          </a:lstStyle>
          <a:p>
            <a:fld id="{B8E56E7F-BC97-8844-B5AB-A0E20FD94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008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29" cy="495029"/>
          </a:xfrm>
          <a:prstGeom prst="rect">
            <a:avLst/>
          </a:prstGeom>
        </p:spPr>
        <p:txBody>
          <a:bodyPr vert="horz" lIns="90681" tIns="45341" rIns="90681" bIns="4534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2"/>
            <a:ext cx="2918829" cy="495029"/>
          </a:xfrm>
          <a:prstGeom prst="rect">
            <a:avLst/>
          </a:prstGeom>
        </p:spPr>
        <p:txBody>
          <a:bodyPr vert="horz" lIns="90681" tIns="45341" rIns="90681" bIns="45341" rtlCol="0"/>
          <a:lstStyle>
            <a:lvl1pPr algn="r">
              <a:defRPr sz="1200"/>
            </a:lvl1pPr>
          </a:lstStyle>
          <a:p>
            <a:fld id="{038CA037-5F36-E240-9624-6014F2A8F4E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1235075"/>
            <a:ext cx="4805363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81" tIns="45341" rIns="90681" bIns="4534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1"/>
          </a:xfrm>
          <a:prstGeom prst="rect">
            <a:avLst/>
          </a:prstGeom>
        </p:spPr>
        <p:txBody>
          <a:bodyPr vert="horz" lIns="90681" tIns="45341" rIns="90681" bIns="45341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29" cy="495028"/>
          </a:xfrm>
          <a:prstGeom prst="rect">
            <a:avLst/>
          </a:prstGeom>
        </p:spPr>
        <p:txBody>
          <a:bodyPr vert="horz" lIns="90681" tIns="45341" rIns="90681" bIns="4534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29" cy="495028"/>
          </a:xfrm>
          <a:prstGeom prst="rect">
            <a:avLst/>
          </a:prstGeom>
        </p:spPr>
        <p:txBody>
          <a:bodyPr vert="horz" lIns="90681" tIns="45341" rIns="90681" bIns="45341" rtlCol="0" anchor="b"/>
          <a:lstStyle>
            <a:lvl1pPr algn="r">
              <a:defRPr sz="1200"/>
            </a:lvl1pPr>
          </a:lstStyle>
          <a:p>
            <a:fld id="{17B69022-2E16-7042-BFCB-B914F4A6E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195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3.jpg" Type="http://schemas.openxmlformats.org/officeDocument/2006/relationships/image"/><Relationship Id="rId3" Target="../media/image4.jpeg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5.jpg" Type="http://schemas.openxmlformats.org/officeDocument/2006/relationships/image"/><Relationship Id="rId3" Target="../media/image4.jpeg" Type="http://schemas.openxmlformats.org/officeDocument/2006/relationships/image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8.jpeg" Type="http://schemas.openxmlformats.org/officeDocument/2006/relationships/image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6.jpg" Type="http://schemas.openxmlformats.org/officeDocument/2006/relationships/image"/><Relationship Id="rId3" Target="../media/image4.jpeg" Type="http://schemas.openxmlformats.org/officeDocument/2006/relationships/image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jpeg" Type="http://schemas.openxmlformats.org/officeDocument/2006/relationships/image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jpeg" Type="http://schemas.openxmlformats.org/officeDocument/2006/relationships/image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7.png" Type="http://schemas.openxmlformats.org/officeDocument/2006/relationships/image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（デジタル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400" y="0"/>
            <a:ext cx="2974848" cy="68580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004D3937-B26B-B51B-B3B0-D5287C4390D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8895" y="5732623"/>
            <a:ext cx="2126488" cy="1102868"/>
          </a:xfrm>
          <a:prstGeom prst="rect">
            <a:avLst/>
          </a:prstGeom>
        </p:spPr>
      </p:pic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536CC259-2020-4EC3-B5BE-B978935AF55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2766" y="6091218"/>
            <a:ext cx="766800" cy="385678"/>
            <a:chOff x="200472" y="6597352"/>
            <a:chExt cx="355987" cy="179051"/>
          </a:xfrm>
        </p:grpSpPr>
        <p:sp>
          <p:nvSpPr>
            <p:cNvPr id="41" name="Freeform 290">
              <a:extLst>
                <a:ext uri="{FF2B5EF4-FFF2-40B4-BE49-F238E27FC236}">
                  <a16:creationId xmlns:a16="http://schemas.microsoft.com/office/drawing/2014/main" id="{B36ABA08-4E13-467F-AD78-99ED871D28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08801" y="6598074"/>
              <a:ext cx="47658" cy="177607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42" name="Freeform 291">
              <a:extLst>
                <a:ext uri="{FF2B5EF4-FFF2-40B4-BE49-F238E27FC236}">
                  <a16:creationId xmlns:a16="http://schemas.microsoft.com/office/drawing/2014/main" id="{46B5DD99-F17B-4AA2-8492-07920C2264F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0472" y="6597352"/>
              <a:ext cx="303997" cy="179051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</p:grp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492767" y="2988000"/>
            <a:ext cx="6332400" cy="442035"/>
          </a:xfrm>
          <a:prstGeom prst="rect">
            <a:avLst/>
          </a:prstGeom>
          <a:noFill/>
        </p:spPr>
        <p:txBody>
          <a:bodyPr lIns="0" anchor="b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4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2390" y="686669"/>
            <a:ext cx="6332400" cy="365357"/>
          </a:xfrm>
        </p:spPr>
        <p:txBody>
          <a:bodyPr lIns="0" anchor="ctr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ja-JP" altLang="en-US" dirty="0"/>
              <a:t>資料名など</a:t>
            </a:r>
            <a:endParaRPr lang="en-US" dirty="0"/>
          </a:p>
        </p:txBody>
      </p:sp>
      <p:sp>
        <p:nvSpPr>
          <p:cNvPr id="14" name="テキスト プレースホルダー 14">
            <a:extLst>
              <a:ext uri="{FF2B5EF4-FFF2-40B4-BE49-F238E27FC236}">
                <a16:creationId xmlns:a16="http://schemas.microsoft.com/office/drawing/2014/main" id="{FDC760E3-9F01-AD4C-BCF9-E22AE02BF0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2389" y="5436000"/>
            <a:ext cx="6332400" cy="252000"/>
          </a:xfrm>
        </p:spPr>
        <p:txBody>
          <a:bodyPr l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日付</a:t>
            </a:r>
          </a:p>
        </p:txBody>
      </p:sp>
      <p:sp>
        <p:nvSpPr>
          <p:cNvPr id="17" name="テキスト プレースホルダー 14">
            <a:extLst>
              <a:ext uri="{FF2B5EF4-FFF2-40B4-BE49-F238E27FC236}">
                <a16:creationId xmlns:a16="http://schemas.microsoft.com/office/drawing/2014/main" id="{863F2344-476F-5942-A8C9-BC88457AB2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2765" y="4492800"/>
            <a:ext cx="6332400" cy="76680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ts val="1640"/>
              </a:lnSpc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部署</a:t>
            </a:r>
          </a:p>
        </p:txBody>
      </p:sp>
      <p:sp>
        <p:nvSpPr>
          <p:cNvPr id="18" name="テキスト プレースホルダー 4">
            <a:extLst>
              <a:ext uri="{FF2B5EF4-FFF2-40B4-BE49-F238E27FC236}">
                <a16:creationId xmlns:a16="http://schemas.microsoft.com/office/drawing/2014/main" id="{E2E88B4C-DA79-CC41-98E9-9182634B03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2765" y="4017600"/>
            <a:ext cx="6332400" cy="342000"/>
          </a:xfrm>
        </p:spPr>
        <p:txBody>
          <a:bodyPr l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600" b="1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名前</a:t>
            </a:r>
          </a:p>
        </p:txBody>
      </p:sp>
    </p:spTree>
    <p:extLst>
      <p:ext uri="{BB962C8B-B14F-4D97-AF65-F5344CB8AC3E}">
        <p14:creationId xmlns:p14="http://schemas.microsoft.com/office/powerpoint/2010/main" val="4382114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行タイトル+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89C78DF-9F4E-428F-8949-4660E432C58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0025" y="835200"/>
            <a:ext cx="9504000" cy="5616575"/>
          </a:xfr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8E5B7E22-4349-4043-8C35-8AA7558D38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000" y="259200"/>
            <a:ext cx="9504000" cy="38048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kumimoji="1" lang="en-US" altLang="ja-JP" dirty="0"/>
              <a:t>1</a:t>
            </a:r>
            <a:r>
              <a:rPr kumimoji="1" lang="ja-JP" altLang="en-US" dirty="0"/>
              <a:t>行レイアウト 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</a:p>
        </p:txBody>
      </p:sp>
    </p:spTree>
    <p:extLst>
      <p:ext uri="{BB962C8B-B14F-4D97-AF65-F5344CB8AC3E}">
        <p14:creationId xmlns:p14="http://schemas.microsoft.com/office/powerpoint/2010/main" val="39111597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527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＋1行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1060F-FC44-4428-9038-E62F22903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000" y="259200"/>
            <a:ext cx="9504000" cy="673200"/>
          </a:xfrm>
        </p:spPr>
        <p:txBody>
          <a:bodyPr tIns="324000">
            <a:spAutoFit/>
          </a:bodyPr>
          <a:lstStyle>
            <a:lvl1pPr fontAlgn="ctr">
              <a:defRPr baseline="0">
                <a:latin typeface="+mn-ea"/>
                <a:ea typeface="+mn-ea"/>
              </a:defRPr>
            </a:lvl1pPr>
          </a:lstStyle>
          <a:p>
            <a:r>
              <a:rPr lang="en-US" altLang="ja-JP" dirty="0"/>
              <a:t>1</a:t>
            </a:r>
            <a:r>
              <a:rPr lang="ja-JP" altLang="en-US" dirty="0"/>
              <a:t>行レイアウト 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スライドタイトルを入力</a:t>
            </a:r>
          </a:p>
        </p:txBody>
      </p:sp>
      <p:sp>
        <p:nvSpPr>
          <p:cNvPr id="20" name="テキスト プレースホルダー 19">
            <a:extLst>
              <a:ext uri="{FF2B5EF4-FFF2-40B4-BE49-F238E27FC236}">
                <a16:creationId xmlns:a16="http://schemas.microsoft.com/office/drawing/2014/main" id="{DED51E40-D439-4365-8632-E8A6FA6535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1000" y="259200"/>
            <a:ext cx="9504000" cy="288925"/>
          </a:xfrm>
        </p:spPr>
        <p:txBody>
          <a:bodyPr lIns="144000" rIns="0" bIns="36000" anchor="b" anchorCtr="0"/>
          <a:lstStyle>
            <a:lvl1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+mn-ea"/>
                <a:ea typeface="+mn-ea"/>
                <a:cs typeface="+mj-cs"/>
              </a:defRPr>
            </a:lvl1pPr>
            <a:lvl2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2pPr>
            <a:lvl3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3pPr>
            <a:lvl4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4pPr>
            <a:lvl5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5pPr>
          </a:lstStyle>
          <a:p>
            <a:pPr marL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kumimoji="1" lang="ja-JP" altLang="en-US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章タイトル</a:t>
            </a:r>
            <a:r>
              <a:rPr kumimoji="1" lang="en-US" altLang="ja-JP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/</a:t>
            </a:r>
            <a:r>
              <a:rPr kumimoji="1" lang="ja-JP" altLang="en-US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rPr>
              <a:t>スライドタイトルを入力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154591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0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＋1行タイトル+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1060F-FC44-4428-9038-E62F22903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000" y="259200"/>
            <a:ext cx="9504000" cy="673200"/>
          </a:xfrm>
        </p:spPr>
        <p:txBody>
          <a:bodyPr tIns="324000">
            <a:spAutoFit/>
          </a:bodyPr>
          <a:lstStyle>
            <a:lvl1pPr fontAlgn="ctr">
              <a:defRPr>
                <a:latin typeface="+mn-ea"/>
                <a:ea typeface="+mn-ea"/>
              </a:defRPr>
            </a:lvl1pPr>
          </a:lstStyle>
          <a:p>
            <a:r>
              <a:rPr lang="en-US" altLang="ja-JP" dirty="0"/>
              <a:t>1</a:t>
            </a:r>
            <a:r>
              <a:rPr lang="ja-JP" altLang="en-US" dirty="0"/>
              <a:t>行レイアウト 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スライドタイトルを入力</a:t>
            </a:r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D8A45075-8F77-4535-9426-4755326A6E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1000" y="1124744"/>
            <a:ext cx="9502775" cy="5328000"/>
          </a:xfrm>
        </p:spPr>
        <p:txBody>
          <a:bodyPr/>
          <a:lstStyle>
            <a:lvl1pPr fontAlgn="ctr">
              <a:defRPr>
                <a:latin typeface="+mn-ea"/>
                <a:ea typeface="+mn-ea"/>
              </a:defRPr>
            </a:lvl1pPr>
            <a:lvl2pPr fontAlgn="ctr">
              <a:defRPr>
                <a:latin typeface="+mn-ea"/>
                <a:ea typeface="+mn-ea"/>
              </a:defRPr>
            </a:lvl2pPr>
            <a:lvl3pPr fontAlgn="ctr">
              <a:defRPr>
                <a:latin typeface="+mn-ea"/>
                <a:ea typeface="+mn-ea"/>
              </a:defRPr>
            </a:lvl3pPr>
            <a:lvl4pPr fontAlgn="ctr">
              <a:defRPr>
                <a:latin typeface="+mn-ea"/>
                <a:ea typeface="+mn-ea"/>
              </a:defRPr>
            </a:lvl4pPr>
            <a:lvl5pPr fontAlgn="ctr"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20" name="テキスト プレースホルダー 19">
            <a:extLst>
              <a:ext uri="{FF2B5EF4-FFF2-40B4-BE49-F238E27FC236}">
                <a16:creationId xmlns:a16="http://schemas.microsoft.com/office/drawing/2014/main" id="{DED51E40-D439-4365-8632-E8A6FA6535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1000" y="259200"/>
            <a:ext cx="9504000" cy="288925"/>
          </a:xfrm>
        </p:spPr>
        <p:txBody>
          <a:bodyPr lIns="144000" rIns="0" bIns="36000" anchor="b" anchorCtr="0"/>
          <a:lstStyle>
            <a:lvl1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+mn-ea"/>
                <a:ea typeface="+mn-ea"/>
                <a:cs typeface="+mj-cs"/>
              </a:defRPr>
            </a:lvl1pPr>
            <a:lvl2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2pPr>
            <a:lvl3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3pPr>
            <a:lvl4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4pPr>
            <a:lvl5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5pPr>
          </a:lstStyle>
          <a:p>
            <a:pPr marL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en-US" dirty="0"/>
              <a:t>章タイトル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  <a:endParaRPr kumimoji="1" lang="ja-JP" altLang="en-US" sz="1400" b="1" i="0" kern="1200" baseline="0" dirty="0">
              <a:solidFill>
                <a:srgbClr val="000F78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35961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09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＋2行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1060F-FC44-4428-9038-E62F22903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000" y="259200"/>
            <a:ext cx="9504000" cy="979200"/>
          </a:xfrm>
        </p:spPr>
        <p:txBody>
          <a:bodyPr tIns="324000">
            <a:spAutoFit/>
          </a:bodyPr>
          <a:lstStyle>
            <a:lvl1pPr fontAlgn="ctr">
              <a:spcBef>
                <a:spcPct val="0"/>
              </a:spcBef>
              <a:defRPr baseline="0">
                <a:latin typeface="+mn-ea"/>
                <a:ea typeface="+mn-ea"/>
              </a:defRPr>
            </a:lvl1pPr>
          </a:lstStyle>
          <a:p>
            <a:pPr lvl="0">
              <a:spcBef>
                <a:spcPct val="0"/>
              </a:spcBef>
            </a:pPr>
            <a:r>
              <a:rPr kumimoji="1" lang="en-US" altLang="ja-JP" dirty="0"/>
              <a:t>2</a:t>
            </a:r>
            <a:r>
              <a:rPr kumimoji="1" lang="ja-JP" altLang="en-US" dirty="0"/>
              <a:t>行レイアウト タイトル</a:t>
            </a:r>
            <a:r>
              <a:rPr lang="en-US" altLang="ja-JP" dirty="0"/>
              <a:t>/</a:t>
            </a:r>
            <a:br>
              <a:rPr lang="en-US" altLang="ja-JP" dirty="0"/>
            </a:b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</a:p>
        </p:txBody>
      </p:sp>
      <p:sp>
        <p:nvSpPr>
          <p:cNvPr id="20" name="テキスト プレースホルダー 19">
            <a:extLst>
              <a:ext uri="{FF2B5EF4-FFF2-40B4-BE49-F238E27FC236}">
                <a16:creationId xmlns:a16="http://schemas.microsoft.com/office/drawing/2014/main" id="{DED51E40-D439-4365-8632-E8A6FA6535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1000" y="259200"/>
            <a:ext cx="9504000" cy="288925"/>
          </a:xfrm>
        </p:spPr>
        <p:txBody>
          <a:bodyPr lIns="144000" rIns="0" bIns="36000" anchor="b" anchorCtr="0"/>
          <a:lstStyle>
            <a:lvl1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+mn-ea"/>
                <a:ea typeface="+mn-ea"/>
                <a:cs typeface="+mj-cs"/>
              </a:defRPr>
            </a:lvl1pPr>
            <a:lvl2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2pPr>
            <a:lvl3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3pPr>
            <a:lvl4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4pPr>
            <a:lvl5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5pPr>
          </a:lstStyle>
          <a:p>
            <a:pPr marL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en-US" dirty="0"/>
              <a:t>章タイトル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  <a:endParaRPr kumimoji="1" lang="ja-JP" altLang="en-US" sz="1400" b="1" i="0" kern="1200" baseline="0" dirty="0">
              <a:solidFill>
                <a:srgbClr val="000F78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59205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5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＋2行タイトル+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1060F-FC44-4428-9038-E62F22903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000" y="259200"/>
            <a:ext cx="9504000" cy="979200"/>
          </a:xfrm>
        </p:spPr>
        <p:txBody>
          <a:bodyPr tIns="324000">
            <a:spAutoFit/>
          </a:bodyPr>
          <a:lstStyle>
            <a:lvl1pPr fontAlgn="ctr">
              <a:spcBef>
                <a:spcPct val="0"/>
              </a:spcBef>
              <a:defRPr>
                <a:latin typeface="+mn-ea"/>
                <a:ea typeface="+mn-ea"/>
              </a:defRPr>
            </a:lvl1pPr>
          </a:lstStyle>
          <a:p>
            <a:pPr lvl="0">
              <a:spcBef>
                <a:spcPct val="0"/>
              </a:spcBef>
            </a:pPr>
            <a:r>
              <a:rPr kumimoji="1" lang="en-US" altLang="ja-JP" dirty="0"/>
              <a:t>2</a:t>
            </a:r>
            <a:r>
              <a:rPr kumimoji="1" lang="ja-JP" altLang="en-US" dirty="0"/>
              <a:t>行レイアウト タイトル</a:t>
            </a:r>
            <a:r>
              <a:rPr lang="en-US" altLang="ja-JP" dirty="0"/>
              <a:t>/</a:t>
            </a:r>
            <a:br>
              <a:rPr lang="en-US" altLang="ja-JP" dirty="0"/>
            </a:b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D8A45075-8F77-4535-9426-4755326A6E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01000" y="1485336"/>
            <a:ext cx="9502775" cy="4968000"/>
          </a:xfrm>
        </p:spPr>
        <p:txBody>
          <a:bodyPr/>
          <a:lstStyle>
            <a:lvl1pPr fontAlgn="ctr">
              <a:defRPr>
                <a:latin typeface="+mn-ea"/>
                <a:ea typeface="+mn-ea"/>
              </a:defRPr>
            </a:lvl1pPr>
            <a:lvl2pPr fontAlgn="ctr">
              <a:defRPr>
                <a:latin typeface="+mn-ea"/>
                <a:ea typeface="+mn-ea"/>
              </a:defRPr>
            </a:lvl2pPr>
            <a:lvl3pPr fontAlgn="ctr">
              <a:defRPr>
                <a:latin typeface="+mn-ea"/>
                <a:ea typeface="+mn-ea"/>
              </a:defRPr>
            </a:lvl3pPr>
            <a:lvl4pPr fontAlgn="ctr">
              <a:defRPr>
                <a:latin typeface="+mn-ea"/>
                <a:ea typeface="+mn-ea"/>
              </a:defRPr>
            </a:lvl4pPr>
            <a:lvl5pPr fontAlgn="ctr"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20" name="テキスト プレースホルダー 19">
            <a:extLst>
              <a:ext uri="{FF2B5EF4-FFF2-40B4-BE49-F238E27FC236}">
                <a16:creationId xmlns:a16="http://schemas.microsoft.com/office/drawing/2014/main" id="{DED51E40-D439-4365-8632-E8A6FA6535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1000" y="259200"/>
            <a:ext cx="9504000" cy="288925"/>
          </a:xfrm>
        </p:spPr>
        <p:txBody>
          <a:bodyPr lIns="144000" rIns="0" bIns="36000" anchor="b" anchorCtr="0"/>
          <a:lstStyle>
            <a:lvl1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+mn-ea"/>
                <a:ea typeface="+mn-ea"/>
                <a:cs typeface="+mj-cs"/>
              </a:defRPr>
            </a:lvl1pPr>
            <a:lvl2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2pPr>
            <a:lvl3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3pPr>
            <a:lvl4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4pPr>
            <a:lvl5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5pPr>
          </a:lstStyle>
          <a:p>
            <a:pPr marL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en-US" dirty="0"/>
              <a:t>章タイトル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  <a:endParaRPr kumimoji="1" lang="ja-JP" altLang="en-US" sz="1400" b="1" i="0" kern="1200" baseline="0" dirty="0">
              <a:solidFill>
                <a:srgbClr val="000F78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1082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5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プロフィー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>
            <a:extLst>
              <a:ext uri="{FF2B5EF4-FFF2-40B4-BE49-F238E27FC236}">
                <a16:creationId xmlns:a16="http://schemas.microsoft.com/office/drawing/2014/main" id="{BFBE7747-457A-47B4-8D78-525F18385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380480"/>
          </a:xfrm>
        </p:spPr>
        <p:txBody>
          <a:bodyPr vert="horz" tIns="3600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AAFBC8-E7D9-4A89-B3EF-E866F293A9A1}"/>
              </a:ext>
            </a:extLst>
          </p:cNvPr>
          <p:cNvSpPr txBox="1"/>
          <p:nvPr userDrawn="1"/>
        </p:nvSpPr>
        <p:spPr>
          <a:xfrm>
            <a:off x="200026" y="1131885"/>
            <a:ext cx="630434" cy="279756"/>
          </a:xfrm>
          <a:prstGeom prst="rect">
            <a:avLst/>
          </a:prstGeom>
          <a:noFill/>
        </p:spPr>
        <p:txBody>
          <a:bodyPr wrap="none" lIns="90000" tIns="0" rIns="90000" bIns="0" rtlCol="0">
            <a:noAutofit/>
          </a:bodyPr>
          <a:lstStyle/>
          <a:p>
            <a:pPr algn="l" fontAlgn="ctr">
              <a:lnSpc>
                <a:spcPct val="100000"/>
              </a:lnSpc>
            </a:pPr>
            <a:r>
              <a:rPr lang="ja-JP" altLang="en-US" sz="1600" b="1" dirty="0">
                <a:solidFill>
                  <a:srgbClr val="000F78"/>
                </a:solidFill>
                <a:latin typeface="+mn-ea"/>
                <a:ea typeface="+mn-ea"/>
              </a:rPr>
              <a:t>経歴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DD26883-9F47-4771-B812-9FFEC4043CA7}"/>
              </a:ext>
            </a:extLst>
          </p:cNvPr>
          <p:cNvSpPr txBox="1"/>
          <p:nvPr userDrawn="1"/>
        </p:nvSpPr>
        <p:spPr>
          <a:xfrm>
            <a:off x="4521000" y="1131885"/>
            <a:ext cx="1407646" cy="280587"/>
          </a:xfrm>
          <a:prstGeom prst="rect">
            <a:avLst/>
          </a:prstGeom>
          <a:noFill/>
        </p:spPr>
        <p:txBody>
          <a:bodyPr wrap="none" lIns="90000" tIns="0" rIns="90000" bIns="0" rtlCol="0">
            <a:noAutofit/>
          </a:bodyPr>
          <a:lstStyle/>
          <a:p>
            <a:pPr algn="l" fontAlgn="ctr">
              <a:lnSpc>
                <a:spcPct val="100000"/>
              </a:lnSpc>
            </a:pPr>
            <a:r>
              <a:rPr lang="ja-JP" altLang="en-US" sz="1600" b="1" dirty="0">
                <a:solidFill>
                  <a:srgbClr val="000F78"/>
                </a:solidFill>
                <a:latin typeface="+mn-ea"/>
                <a:ea typeface="+mn-ea"/>
              </a:rPr>
              <a:t>主要プロジェクト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0692F409-148C-4ECA-8461-74E337BDD83A}"/>
              </a:ext>
            </a:extLst>
          </p:cNvPr>
          <p:cNvCxnSpPr>
            <a:cxnSpLocks/>
          </p:cNvCxnSpPr>
          <p:nvPr userDrawn="1"/>
        </p:nvCxnSpPr>
        <p:spPr>
          <a:xfrm>
            <a:off x="4376936" y="1125187"/>
            <a:ext cx="0" cy="5328000"/>
          </a:xfrm>
          <a:prstGeom prst="line">
            <a:avLst/>
          </a:prstGeom>
          <a:ln w="3175">
            <a:solidFill>
              <a:srgbClr val="000F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1D5F7FB-D5C9-442A-A715-816C7DB310A8}"/>
              </a:ext>
            </a:extLst>
          </p:cNvPr>
          <p:cNvSpPr txBox="1"/>
          <p:nvPr userDrawn="1"/>
        </p:nvSpPr>
        <p:spPr>
          <a:xfrm>
            <a:off x="200472" y="3594302"/>
            <a:ext cx="572593" cy="266746"/>
          </a:xfrm>
          <a:prstGeom prst="rect">
            <a:avLst/>
          </a:prstGeom>
          <a:noFill/>
        </p:spPr>
        <p:txBody>
          <a:bodyPr wrap="none" lIns="90000" tIns="0" rIns="90000" bIns="0" rtlCol="0">
            <a:noAutofit/>
          </a:bodyPr>
          <a:lstStyle/>
          <a:p>
            <a:pPr algn="l" fontAlgn="ctr">
              <a:lnSpc>
                <a:spcPct val="100000"/>
              </a:lnSpc>
            </a:pPr>
            <a:r>
              <a:rPr lang="ja-JP" altLang="en-US" sz="1600" b="1" dirty="0">
                <a:solidFill>
                  <a:srgbClr val="000F78"/>
                </a:solidFill>
                <a:latin typeface="+mn-ea"/>
                <a:ea typeface="+mn-ea"/>
              </a:rPr>
              <a:t>専門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2DC8E470-EBB0-4A37-855C-C3912B29471A}"/>
              </a:ext>
            </a:extLst>
          </p:cNvPr>
          <p:cNvCxnSpPr>
            <a:cxnSpLocks/>
          </p:cNvCxnSpPr>
          <p:nvPr userDrawn="1"/>
        </p:nvCxnSpPr>
        <p:spPr>
          <a:xfrm>
            <a:off x="272480" y="3429000"/>
            <a:ext cx="3887546" cy="0"/>
          </a:xfrm>
          <a:prstGeom prst="line">
            <a:avLst/>
          </a:prstGeom>
          <a:ln w="3175">
            <a:solidFill>
              <a:srgbClr val="000F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プレースホルダ 20"/>
          <p:cNvSpPr>
            <a:spLocks noGrp="1"/>
          </p:cNvSpPr>
          <p:nvPr>
            <p:ph type="body" sz="quarter" idx="15"/>
          </p:nvPr>
        </p:nvSpPr>
        <p:spPr>
          <a:xfrm>
            <a:off x="200026" y="3861048"/>
            <a:ext cx="3960000" cy="2592140"/>
          </a:xfrm>
          <a:prstGeom prst="rect">
            <a:avLst/>
          </a:prstGeom>
        </p:spPr>
        <p:txBody>
          <a:bodyPr lIns="90000" rIns="90000"/>
          <a:lstStyle>
            <a:lvl1pPr marL="187200" indent="-187200" fontAlgn="ctr">
              <a:defRPr sz="1200">
                <a:latin typeface="+mn-ea"/>
                <a:ea typeface="+mn-ea"/>
              </a:defRPr>
            </a:lvl1pPr>
            <a:lvl2pPr marL="357188" indent="-177800" fontAlgn="ctr">
              <a:defRPr sz="900">
                <a:latin typeface="+mn-ea"/>
                <a:ea typeface="+mn-ea"/>
              </a:defRPr>
            </a:lvl2pPr>
            <a:lvl3pPr marL="507600" indent="-118800">
              <a:spcBef>
                <a:spcPts val="504"/>
              </a:spcBef>
              <a:buFont typeface="Arial" panose="020B0604020202020204" pitchFamily="34" charset="0"/>
              <a:buChar char="•"/>
              <a:defRPr sz="900">
                <a:latin typeface="+mj-ea"/>
                <a:ea typeface="+mj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2" name="テキスト プレースホルダ 20"/>
          <p:cNvSpPr>
            <a:spLocks noGrp="1"/>
          </p:cNvSpPr>
          <p:nvPr>
            <p:ph type="body" sz="quarter" idx="14"/>
          </p:nvPr>
        </p:nvSpPr>
        <p:spPr>
          <a:xfrm>
            <a:off x="200026" y="1412776"/>
            <a:ext cx="3960000" cy="1872208"/>
          </a:xfrm>
          <a:prstGeom prst="rect">
            <a:avLst/>
          </a:prstGeom>
        </p:spPr>
        <p:txBody>
          <a:bodyPr lIns="90000"/>
          <a:lstStyle>
            <a:lvl1pPr marL="187200" indent="-187200" fontAlgn="ctr">
              <a:tabLst>
                <a:tab pos="1077913" algn="l"/>
              </a:tabLst>
              <a:defRPr sz="1200">
                <a:latin typeface="+mn-ea"/>
                <a:ea typeface="+mn-ea"/>
              </a:defRPr>
            </a:lvl1pPr>
            <a:lvl2pPr marL="357188" indent="-177800" fontAlgn="ctr">
              <a:defRPr sz="900">
                <a:latin typeface="+mn-ea"/>
                <a:ea typeface="+mn-ea"/>
              </a:defRPr>
            </a:lvl2pPr>
            <a:lvl3pPr marL="507600" marR="0" indent="-118800" algn="l" defTabSz="914400" rtl="0" eaLnBrk="1" fontAlgn="ctr" latinLnBrk="0" hangingPunct="1">
              <a:lnSpc>
                <a:spcPct val="100000"/>
              </a:lnSpc>
              <a:spcBef>
                <a:spcPts val="504"/>
              </a:spcBef>
              <a:spcAft>
                <a:spcPts val="0"/>
              </a:spcAft>
              <a:buClr>
                <a:srgbClr val="000F78"/>
              </a:buClr>
              <a:buSzTx/>
              <a:buFont typeface="Arial" panose="020B0604020202020204" pitchFamily="34" charset="0"/>
              <a:buChar char="•"/>
              <a:tabLst/>
              <a:defRPr sz="900">
                <a:latin typeface="+mj-ea"/>
                <a:ea typeface="+mj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4" name="テキスト プレースホルダ 20"/>
          <p:cNvSpPr>
            <a:spLocks noGrp="1"/>
          </p:cNvSpPr>
          <p:nvPr>
            <p:ph type="body" sz="quarter" idx="21"/>
          </p:nvPr>
        </p:nvSpPr>
        <p:spPr>
          <a:xfrm>
            <a:off x="4521000" y="1412776"/>
            <a:ext cx="5184000" cy="5040000"/>
          </a:xfrm>
          <a:prstGeom prst="rect">
            <a:avLst/>
          </a:prstGeom>
        </p:spPr>
        <p:txBody>
          <a:bodyPr lIns="90000" rIns="90000"/>
          <a:lstStyle>
            <a:lvl1pPr marL="187200" indent="-187200" fontAlgn="ctr">
              <a:defRPr sz="1200">
                <a:latin typeface="+mn-ea"/>
                <a:ea typeface="+mn-ea"/>
              </a:defRPr>
            </a:lvl1pPr>
            <a:lvl2pPr marL="357188" indent="-177800" fontAlgn="ctr">
              <a:defRPr sz="900">
                <a:latin typeface="+mn-ea"/>
                <a:ea typeface="+mn-ea"/>
              </a:defRPr>
            </a:lvl2pPr>
            <a:lvl3pPr marL="507600" indent="-118800">
              <a:spcBef>
                <a:spcPts val="504"/>
              </a:spcBef>
              <a:buFont typeface="Arial" panose="020B0604020202020204" pitchFamily="34" charset="0"/>
              <a:buChar char="•"/>
              <a:defRPr sz="900">
                <a:latin typeface="+mj-ea"/>
                <a:ea typeface="+mj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962671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6">
          <p15:clr>
            <a:srgbClr val="FBAE40"/>
          </p15:clr>
        </p15:guide>
        <p15:guide id="3" pos="2848">
          <p15:clr>
            <a:srgbClr val="FBAE40"/>
          </p15:clr>
        </p15:guide>
        <p15:guide id="4" pos="2621">
          <p15:clr>
            <a:srgbClr val="FBAE40"/>
          </p15:clr>
        </p15:guide>
        <p15:guide id="5" orient="horz" pos="2160">
          <p15:clr>
            <a:srgbClr val="FBAE40"/>
          </p15:clr>
        </p15:guide>
        <p15:guide id="6" orient="horz" pos="709">
          <p15:clr>
            <a:srgbClr val="FBAE40"/>
          </p15:clr>
        </p15:guide>
        <p15:guide id="7" pos="2757">
          <p15:clr>
            <a:srgbClr val="FBAE40"/>
          </p15:clr>
        </p15:guide>
        <p15:guide id="8" pos="17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プロフィール（章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2">
            <a:extLst>
              <a:ext uri="{FF2B5EF4-FFF2-40B4-BE49-F238E27FC236}">
                <a16:creationId xmlns:a16="http://schemas.microsoft.com/office/drawing/2014/main" id="{54A96962-01C7-4CDE-BCC8-C65E26A9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671292"/>
          </a:xfrm>
        </p:spPr>
        <p:txBody>
          <a:bodyPr vert="horz" tIns="32400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21" name="テキスト プレースホルダー 19">
            <a:extLst>
              <a:ext uri="{FF2B5EF4-FFF2-40B4-BE49-F238E27FC236}">
                <a16:creationId xmlns:a16="http://schemas.microsoft.com/office/drawing/2014/main" id="{2553E7DF-AEA8-49DF-9D59-F29EB73B895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1000" y="259200"/>
            <a:ext cx="9504000" cy="288925"/>
          </a:xfrm>
        </p:spPr>
        <p:txBody>
          <a:bodyPr lIns="144000" rIns="0" bIns="36000" anchor="b" anchorCtr="0"/>
          <a:lstStyle>
            <a:lvl1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+mn-ea"/>
                <a:ea typeface="+mn-ea"/>
                <a:cs typeface="+mj-cs"/>
              </a:defRPr>
            </a:lvl1pPr>
            <a:lvl2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2pPr>
            <a:lvl3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3pPr>
            <a:lvl4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4pPr>
            <a:lvl5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5pPr>
          </a:lstStyle>
          <a:p>
            <a:pPr marL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en-US" dirty="0"/>
              <a:t>章タイトル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  <a:endParaRPr kumimoji="1" lang="ja-JP" altLang="en-US" sz="1400" b="1" i="0" kern="1200" baseline="0" dirty="0">
              <a:solidFill>
                <a:srgbClr val="000F78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+mj-cs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96DC105-3612-45FB-8BFC-2C6F9403A975}"/>
              </a:ext>
            </a:extLst>
          </p:cNvPr>
          <p:cNvSpPr txBox="1"/>
          <p:nvPr userDrawn="1"/>
        </p:nvSpPr>
        <p:spPr>
          <a:xfrm>
            <a:off x="4521000" y="1131885"/>
            <a:ext cx="1407646" cy="280587"/>
          </a:xfrm>
          <a:prstGeom prst="rect">
            <a:avLst/>
          </a:prstGeom>
          <a:noFill/>
        </p:spPr>
        <p:txBody>
          <a:bodyPr wrap="none" lIns="90000" tIns="0" rIns="90000" bIns="0" rtlCol="0">
            <a:noAutofit/>
          </a:bodyPr>
          <a:lstStyle/>
          <a:p>
            <a:pPr algn="l" fontAlgn="ctr">
              <a:lnSpc>
                <a:spcPct val="100000"/>
              </a:lnSpc>
            </a:pPr>
            <a:r>
              <a:rPr lang="ja-JP" altLang="en-US" sz="1600" b="1" dirty="0">
                <a:solidFill>
                  <a:srgbClr val="000F78"/>
                </a:solidFill>
                <a:latin typeface="+mn-ea"/>
                <a:ea typeface="+mn-ea"/>
              </a:rPr>
              <a:t>主要プロジェクト</a:t>
            </a: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CA3323B-AF9B-4AF1-BE27-65FB15FB99A4}"/>
              </a:ext>
            </a:extLst>
          </p:cNvPr>
          <p:cNvCxnSpPr>
            <a:cxnSpLocks/>
          </p:cNvCxnSpPr>
          <p:nvPr userDrawn="1"/>
        </p:nvCxnSpPr>
        <p:spPr>
          <a:xfrm>
            <a:off x="4376936" y="1125187"/>
            <a:ext cx="0" cy="5328000"/>
          </a:xfrm>
          <a:prstGeom prst="line">
            <a:avLst/>
          </a:prstGeom>
          <a:ln w="3175">
            <a:solidFill>
              <a:srgbClr val="000F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EA90D61-2335-40F0-A9AF-1BFBC8DDDD46}"/>
              </a:ext>
            </a:extLst>
          </p:cNvPr>
          <p:cNvSpPr txBox="1"/>
          <p:nvPr userDrawn="1"/>
        </p:nvSpPr>
        <p:spPr>
          <a:xfrm>
            <a:off x="200472" y="3594302"/>
            <a:ext cx="572593" cy="266746"/>
          </a:xfrm>
          <a:prstGeom prst="rect">
            <a:avLst/>
          </a:prstGeom>
          <a:noFill/>
        </p:spPr>
        <p:txBody>
          <a:bodyPr wrap="none" lIns="90000" tIns="0" rIns="90000" bIns="0" rtlCol="0">
            <a:noAutofit/>
          </a:bodyPr>
          <a:lstStyle/>
          <a:p>
            <a:pPr algn="l" fontAlgn="ctr">
              <a:lnSpc>
                <a:spcPct val="100000"/>
              </a:lnSpc>
            </a:pPr>
            <a:r>
              <a:rPr lang="ja-JP" altLang="en-US" sz="1600" b="1" dirty="0">
                <a:solidFill>
                  <a:srgbClr val="000F78"/>
                </a:solidFill>
                <a:latin typeface="+mn-ea"/>
                <a:ea typeface="+mn-ea"/>
              </a:rPr>
              <a:t>専門</a:t>
            </a: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D183AE00-A38E-4339-B2DE-ADC882984879}"/>
              </a:ext>
            </a:extLst>
          </p:cNvPr>
          <p:cNvCxnSpPr>
            <a:cxnSpLocks/>
          </p:cNvCxnSpPr>
          <p:nvPr userDrawn="1"/>
        </p:nvCxnSpPr>
        <p:spPr>
          <a:xfrm>
            <a:off x="272480" y="3429000"/>
            <a:ext cx="3887546" cy="0"/>
          </a:xfrm>
          <a:prstGeom prst="line">
            <a:avLst/>
          </a:prstGeom>
          <a:ln w="3175">
            <a:solidFill>
              <a:srgbClr val="000F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プレースホルダ 20"/>
          <p:cNvSpPr>
            <a:spLocks noGrp="1"/>
          </p:cNvSpPr>
          <p:nvPr>
            <p:ph type="body" sz="quarter" idx="14"/>
          </p:nvPr>
        </p:nvSpPr>
        <p:spPr>
          <a:xfrm>
            <a:off x="200026" y="1412776"/>
            <a:ext cx="3960000" cy="1872208"/>
          </a:xfrm>
          <a:prstGeom prst="rect">
            <a:avLst/>
          </a:prstGeom>
        </p:spPr>
        <p:txBody>
          <a:bodyPr lIns="90000"/>
          <a:lstStyle>
            <a:lvl1pPr marL="187200" indent="-187200" fontAlgn="ctr">
              <a:tabLst>
                <a:tab pos="1077913" algn="l"/>
              </a:tabLst>
              <a:defRPr sz="1200">
                <a:latin typeface="+mn-ea"/>
                <a:ea typeface="+mn-ea"/>
              </a:defRPr>
            </a:lvl1pPr>
            <a:lvl2pPr marL="357188" indent="-177800" fontAlgn="ctr">
              <a:defRPr sz="900">
                <a:latin typeface="+mn-ea"/>
                <a:ea typeface="+mn-ea"/>
              </a:defRPr>
            </a:lvl2pPr>
            <a:lvl3pPr marL="507600" marR="0" indent="-118800" algn="l" defTabSz="914400" rtl="0" eaLnBrk="1" fontAlgn="ctr" latinLnBrk="0" hangingPunct="1">
              <a:lnSpc>
                <a:spcPct val="100000"/>
              </a:lnSpc>
              <a:spcBef>
                <a:spcPts val="504"/>
              </a:spcBef>
              <a:spcAft>
                <a:spcPts val="0"/>
              </a:spcAft>
              <a:buClr>
                <a:srgbClr val="000F78"/>
              </a:buClr>
              <a:buSzTx/>
              <a:buFont typeface="Arial" panose="020B0604020202020204" pitchFamily="34" charset="0"/>
              <a:buChar char="•"/>
              <a:tabLst/>
              <a:defRPr sz="900">
                <a:latin typeface="+mj-ea"/>
                <a:ea typeface="+mj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EAAFBC8-E7D9-4A89-B3EF-E866F293A9A1}"/>
              </a:ext>
            </a:extLst>
          </p:cNvPr>
          <p:cNvSpPr txBox="1"/>
          <p:nvPr userDrawn="1"/>
        </p:nvSpPr>
        <p:spPr>
          <a:xfrm>
            <a:off x="200026" y="1131885"/>
            <a:ext cx="630434" cy="279756"/>
          </a:xfrm>
          <a:prstGeom prst="rect">
            <a:avLst/>
          </a:prstGeom>
          <a:noFill/>
        </p:spPr>
        <p:txBody>
          <a:bodyPr wrap="none" lIns="90000" tIns="0" rIns="90000" bIns="0" rtlCol="0">
            <a:noAutofit/>
          </a:bodyPr>
          <a:lstStyle/>
          <a:p>
            <a:pPr algn="l" fontAlgn="ctr">
              <a:lnSpc>
                <a:spcPct val="100000"/>
              </a:lnSpc>
            </a:pPr>
            <a:r>
              <a:rPr lang="ja-JP" altLang="en-US" sz="1600" b="1" dirty="0">
                <a:solidFill>
                  <a:srgbClr val="000F78"/>
                </a:solidFill>
                <a:latin typeface="+mn-ea"/>
                <a:ea typeface="+mn-ea"/>
              </a:rPr>
              <a:t>経歴</a:t>
            </a:r>
          </a:p>
        </p:txBody>
      </p:sp>
      <p:sp>
        <p:nvSpPr>
          <p:cNvPr id="13" name="テキスト プレースホルダ 20"/>
          <p:cNvSpPr>
            <a:spLocks noGrp="1"/>
          </p:cNvSpPr>
          <p:nvPr>
            <p:ph type="body" sz="quarter" idx="15"/>
          </p:nvPr>
        </p:nvSpPr>
        <p:spPr>
          <a:xfrm>
            <a:off x="200026" y="3861048"/>
            <a:ext cx="3960000" cy="2592140"/>
          </a:xfrm>
          <a:prstGeom prst="rect">
            <a:avLst/>
          </a:prstGeom>
        </p:spPr>
        <p:txBody>
          <a:bodyPr lIns="90000" rIns="90000"/>
          <a:lstStyle>
            <a:lvl1pPr marL="187200" indent="-187200" fontAlgn="ctr">
              <a:defRPr sz="1200">
                <a:latin typeface="+mn-ea"/>
                <a:ea typeface="+mn-ea"/>
              </a:defRPr>
            </a:lvl1pPr>
            <a:lvl2pPr marL="357188" indent="-177800" fontAlgn="ctr">
              <a:defRPr sz="900">
                <a:latin typeface="+mn-ea"/>
                <a:ea typeface="+mn-ea"/>
              </a:defRPr>
            </a:lvl2pPr>
            <a:lvl3pPr marL="507600" indent="-118800">
              <a:spcBef>
                <a:spcPts val="504"/>
              </a:spcBef>
              <a:buFont typeface="Arial" panose="020B0604020202020204" pitchFamily="34" charset="0"/>
              <a:buChar char="•"/>
              <a:defRPr sz="900">
                <a:latin typeface="+mj-ea"/>
                <a:ea typeface="+mj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4" name="テキスト プレースホルダ 20"/>
          <p:cNvSpPr>
            <a:spLocks noGrp="1"/>
          </p:cNvSpPr>
          <p:nvPr>
            <p:ph type="body" sz="quarter" idx="21"/>
          </p:nvPr>
        </p:nvSpPr>
        <p:spPr>
          <a:xfrm>
            <a:off x="4521000" y="1412776"/>
            <a:ext cx="5184000" cy="5040000"/>
          </a:xfrm>
          <a:prstGeom prst="rect">
            <a:avLst/>
          </a:prstGeom>
        </p:spPr>
        <p:txBody>
          <a:bodyPr lIns="90000" rIns="90000"/>
          <a:lstStyle>
            <a:lvl1pPr marL="187200" indent="-187200" fontAlgn="ctr">
              <a:defRPr sz="1200">
                <a:latin typeface="+mn-ea"/>
                <a:ea typeface="+mn-ea"/>
              </a:defRPr>
            </a:lvl1pPr>
            <a:lvl2pPr marL="357188" indent="-177800" fontAlgn="ctr">
              <a:defRPr sz="900">
                <a:latin typeface="+mn-ea"/>
                <a:ea typeface="+mn-ea"/>
              </a:defRPr>
            </a:lvl2pPr>
            <a:lvl3pPr marL="507600" indent="-118800">
              <a:spcBef>
                <a:spcPts val="504"/>
              </a:spcBef>
              <a:buFont typeface="Arial" panose="020B0604020202020204" pitchFamily="34" charset="0"/>
              <a:buChar char="•"/>
              <a:defRPr sz="900">
                <a:latin typeface="+mj-ea"/>
                <a:ea typeface="+mj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86969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6">
          <p15:clr>
            <a:srgbClr val="FBAE40"/>
          </p15:clr>
        </p15:guide>
        <p15:guide id="3" pos="2848">
          <p15:clr>
            <a:srgbClr val="FBAE40"/>
          </p15:clr>
        </p15:guide>
        <p15:guide id="4" pos="2621">
          <p15:clr>
            <a:srgbClr val="FBAE40"/>
          </p15:clr>
        </p15:guide>
        <p15:guide id="5" orient="horz" pos="2160">
          <p15:clr>
            <a:srgbClr val="FBAE40"/>
          </p15:clr>
        </p15:guide>
        <p15:guide id="6" orient="horz" pos="709">
          <p15:clr>
            <a:srgbClr val="FBAE40"/>
          </p15:clr>
        </p15:guide>
        <p15:guide id="7" pos="2757">
          <p15:clr>
            <a:srgbClr val="FBAE40"/>
          </p15:clr>
        </p15:guide>
        <p15:guide id="8" pos="172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プロフィール 移動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BFBE7747-457A-47B4-8D78-525F18385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380480"/>
          </a:xfrm>
        </p:spPr>
        <p:txBody>
          <a:bodyPr vert="horz" tIns="3600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7" name="テキスト プレースホルダ 20"/>
          <p:cNvSpPr>
            <a:spLocks noGrp="1"/>
          </p:cNvSpPr>
          <p:nvPr>
            <p:ph type="body" sz="quarter" idx="14" hasCustomPrompt="1"/>
          </p:nvPr>
        </p:nvSpPr>
        <p:spPr>
          <a:xfrm>
            <a:off x="201614" y="1130400"/>
            <a:ext cx="3960000" cy="2159446"/>
          </a:xfrm>
          <a:prstGeom prst="callout1">
            <a:avLst>
              <a:gd name="adj1" fmla="val 106472"/>
              <a:gd name="adj2" fmla="val 1730"/>
              <a:gd name="adj3" fmla="val 106411"/>
              <a:gd name="adj4" fmla="val 100056"/>
            </a:avLst>
          </a:prstGeom>
          <a:ln w="3175">
            <a:solidFill>
              <a:srgbClr val="000F78"/>
            </a:solidFill>
          </a:ln>
        </p:spPr>
        <p:txBody>
          <a:bodyPr lIns="90000" tIns="0" rIns="90000" bIns="0"/>
          <a:lstStyle>
            <a:lvl1pPr marL="187200" marR="0" indent="-187200" algn="l" defTabSz="914400" rtl="0" eaLnBrk="1" fontAlgn="ctr" latinLnBrk="0" hangingPunct="1">
              <a:lnSpc>
                <a:spcPct val="100000"/>
              </a:lnSpc>
              <a:spcBef>
                <a:spcPts val="576"/>
              </a:spcBef>
              <a:spcAft>
                <a:spcPts val="0"/>
              </a:spcAft>
              <a:buClr>
                <a:srgbClr val="000F78"/>
              </a:buClr>
              <a:buSzTx/>
              <a:buFont typeface="Wingdings" panose="05000000000000000000" pitchFamily="2" charset="2"/>
              <a:buChar char="n"/>
              <a:tabLst>
                <a:tab pos="1077913" algn="l"/>
              </a:tabLst>
              <a:defRPr sz="1200">
                <a:latin typeface="+mn-ea"/>
                <a:ea typeface="+mn-ea"/>
              </a:defRPr>
            </a:lvl1pPr>
            <a:lvl2pPr marL="357188" indent="-176400" fontAlgn="ctr">
              <a:defRPr sz="900">
                <a:latin typeface="+mn-ea"/>
                <a:ea typeface="+mn-ea"/>
              </a:defRPr>
            </a:lvl2pPr>
            <a:lvl3pPr marL="507600" marR="0" indent="-118800" algn="l" defTabSz="914400" rtl="0" eaLnBrk="1" fontAlgn="ctr" latinLnBrk="0" hangingPunct="1">
              <a:lnSpc>
                <a:spcPct val="100000"/>
              </a:lnSpc>
              <a:spcBef>
                <a:spcPts val="504"/>
              </a:spcBef>
              <a:spcAft>
                <a:spcPts val="0"/>
              </a:spcAft>
              <a:buClr>
                <a:srgbClr val="000F78"/>
              </a:buClr>
              <a:buSzTx/>
              <a:buFont typeface="Arial" panose="020B0604020202020204" pitchFamily="34" charset="0"/>
              <a:buChar char="•"/>
              <a:tabLst/>
              <a:defRPr sz="900">
                <a:latin typeface="+mn-ea"/>
                <a:ea typeface="+mn-ea"/>
              </a:defRPr>
            </a:lvl3pPr>
            <a:lvl4pPr marL="0" indent="0" fontAlgn="ctr">
              <a:buNone/>
              <a:defRPr sz="1600" b="1">
                <a:solidFill>
                  <a:srgbClr val="000F78"/>
                </a:solidFill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3"/>
            <a:r>
              <a:rPr kumimoji="1" lang="ja-JP" altLang="en-US" dirty="0"/>
              <a:t>経歴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1" name="テキスト プレースホルダ 20"/>
          <p:cNvSpPr>
            <a:spLocks noGrp="1"/>
          </p:cNvSpPr>
          <p:nvPr>
            <p:ph type="body" sz="quarter" idx="15" hasCustomPrompt="1"/>
          </p:nvPr>
        </p:nvSpPr>
        <p:spPr>
          <a:xfrm>
            <a:off x="201614" y="3592801"/>
            <a:ext cx="3960000" cy="2860388"/>
          </a:xfrm>
          <a:prstGeom prst="rect">
            <a:avLst/>
          </a:prstGeom>
        </p:spPr>
        <p:txBody>
          <a:bodyPr lIns="90000" tIns="0" rIns="90000" bIns="0"/>
          <a:lstStyle>
            <a:lvl1pPr marL="187200" indent="-187200" fontAlgn="ctr">
              <a:defRPr sz="1200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  <a:lvl2pPr marL="357188" marR="0" indent="-177800" algn="l" defTabSz="914400" rtl="0" eaLnBrk="1" fontAlgn="ctr" latinLnBrk="0" hangingPunct="1">
              <a:lnSpc>
                <a:spcPct val="100000"/>
              </a:lnSpc>
              <a:spcBef>
                <a:spcPts val="504"/>
              </a:spcBef>
              <a:spcAft>
                <a:spcPts val="0"/>
              </a:spcAft>
              <a:buClr>
                <a:srgbClr val="000F78"/>
              </a:buClr>
              <a:buSzTx/>
              <a:buFont typeface="Wingdings" panose="05000000000000000000" pitchFamily="2" charset="2"/>
              <a:buChar char="l"/>
              <a:tabLst/>
              <a:defRPr sz="900">
                <a:latin typeface="Yu Gothic UI" panose="020B0500000000000000" pitchFamily="50" charset="-128"/>
                <a:ea typeface="Yu Gothic UI" panose="020B0500000000000000" pitchFamily="50" charset="-128"/>
              </a:defRPr>
            </a:lvl2pPr>
            <a:lvl3pPr marL="507600" indent="-118800" fontAlgn="ctr">
              <a:spcBef>
                <a:spcPts val="504"/>
              </a:spcBef>
              <a:buFont typeface="Arial" panose="020B0604020202020204" pitchFamily="34" charset="0"/>
              <a:buChar char="•"/>
              <a:defRPr sz="900">
                <a:latin typeface="+mj-ea"/>
                <a:ea typeface="+mj-ea"/>
              </a:defRPr>
            </a:lvl3pPr>
            <a:lvl4pPr marL="0" indent="0" fontAlgn="ctr">
              <a:buNone/>
              <a:defRPr sz="1600" b="1">
                <a:solidFill>
                  <a:srgbClr val="000F78"/>
                </a:solidFill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3"/>
            <a:r>
              <a:rPr kumimoji="1" lang="ja-JP" altLang="en-US" dirty="0"/>
              <a:t>専門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2" name="テキスト プレースホルダ 20"/>
          <p:cNvSpPr>
            <a:spLocks noGrp="1"/>
          </p:cNvSpPr>
          <p:nvPr>
            <p:ph type="body" sz="quarter" idx="16" hasCustomPrompt="1"/>
          </p:nvPr>
        </p:nvSpPr>
        <p:spPr>
          <a:xfrm>
            <a:off x="4521975" y="1130400"/>
            <a:ext cx="5184000" cy="5322788"/>
          </a:xfrm>
          <a:prstGeom prst="callout1">
            <a:avLst>
              <a:gd name="adj1" fmla="val -18"/>
              <a:gd name="adj2" fmla="val -2797"/>
              <a:gd name="adj3" fmla="val 100131"/>
              <a:gd name="adj4" fmla="val -2752"/>
            </a:avLst>
          </a:prstGeom>
          <a:ln w="3175">
            <a:solidFill>
              <a:srgbClr val="000F78"/>
            </a:solidFill>
          </a:ln>
        </p:spPr>
        <p:txBody>
          <a:bodyPr lIns="90000" tIns="0" rIns="90000" bIns="0"/>
          <a:lstStyle>
            <a:lvl1pPr marL="187200" indent="-187200" fontAlgn="ctr">
              <a:spcBef>
                <a:spcPts val="576"/>
              </a:spcBef>
              <a:defRPr sz="1200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  <a:lvl2pPr marL="357188" indent="-177800" fontAlgn="ctr">
              <a:defRPr sz="900">
                <a:latin typeface="Yu Gothic UI" panose="020B0500000000000000" pitchFamily="50" charset="-128"/>
                <a:ea typeface="Yu Gothic UI" panose="020B0500000000000000" pitchFamily="50" charset="-128"/>
              </a:defRPr>
            </a:lvl2pPr>
            <a:lvl3pPr marL="507600" indent="-118800" fontAlgn="ctr">
              <a:spcBef>
                <a:spcPts val="504"/>
              </a:spcBef>
              <a:buFont typeface="Arial" panose="020B0604020202020204" pitchFamily="34" charset="0"/>
              <a:buChar char="•"/>
              <a:defRPr sz="900">
                <a:latin typeface="+mj-ea"/>
                <a:ea typeface="+mj-ea"/>
              </a:defRPr>
            </a:lvl3pPr>
            <a:lvl4pPr marL="0" indent="0" fontAlgn="ctr">
              <a:spcBef>
                <a:spcPts val="216"/>
              </a:spcBef>
              <a:buNone/>
              <a:defRPr sz="1600" b="1">
                <a:solidFill>
                  <a:srgbClr val="000F78"/>
                </a:solidFill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3"/>
            <a:r>
              <a:rPr kumimoji="1" lang="ja-JP" altLang="en-US" dirty="0"/>
              <a:t>主要プロジェクト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736332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6">
          <p15:clr>
            <a:srgbClr val="FBAE40"/>
          </p15:clr>
        </p15:guide>
        <p15:guide id="3" pos="2848">
          <p15:clr>
            <a:srgbClr val="FBAE40"/>
          </p15:clr>
        </p15:guide>
        <p15:guide id="4" pos="2621">
          <p15:clr>
            <a:srgbClr val="FBAE40"/>
          </p15:clr>
        </p15:guide>
        <p15:guide id="5" orient="horz" pos="2160">
          <p15:clr>
            <a:srgbClr val="FBAE40"/>
          </p15:clr>
        </p15:guide>
        <p15:guide id="6" orient="horz" pos="709">
          <p15:clr>
            <a:srgbClr val="FBAE40"/>
          </p15:clr>
        </p15:guide>
        <p15:guide id="7" pos="2757">
          <p15:clr>
            <a:srgbClr val="FBAE40"/>
          </p15:clr>
        </p15:guide>
        <p15:guide id="8" pos="17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プロフィール（章あり）移動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2">
            <a:extLst>
              <a:ext uri="{FF2B5EF4-FFF2-40B4-BE49-F238E27FC236}">
                <a16:creationId xmlns:a16="http://schemas.microsoft.com/office/drawing/2014/main" id="{54A96962-01C7-4CDE-BCC8-C65E26A9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671292"/>
          </a:xfrm>
        </p:spPr>
        <p:txBody>
          <a:bodyPr vert="horz" tIns="32400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19">
            <a:extLst>
              <a:ext uri="{FF2B5EF4-FFF2-40B4-BE49-F238E27FC236}">
                <a16:creationId xmlns:a16="http://schemas.microsoft.com/office/drawing/2014/main" id="{2553E7DF-AEA8-49DF-9D59-F29EB73B895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1000" y="259200"/>
            <a:ext cx="9504000" cy="288925"/>
          </a:xfrm>
        </p:spPr>
        <p:txBody>
          <a:bodyPr lIns="144000" rIns="0" bIns="36000" anchor="b" anchorCtr="0"/>
          <a:lstStyle>
            <a:lvl1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+mn-ea"/>
                <a:ea typeface="+mn-ea"/>
                <a:cs typeface="+mj-cs"/>
              </a:defRPr>
            </a:lvl1pPr>
            <a:lvl2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2pPr>
            <a:lvl3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3pPr>
            <a:lvl4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4pPr>
            <a:lvl5pPr mar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Clr>
                <a:srgbClr val="000F78"/>
              </a:buClr>
              <a:buFont typeface="Wingdings" panose="05000000000000000000" pitchFamily="2" charset="2"/>
              <a:buNone/>
              <a:defRPr kumimoji="1" lang="ja-JP" altLang="en-US" sz="1400" b="1" i="0" kern="12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+mj-cs"/>
              </a:defRPr>
            </a:lvl5pPr>
          </a:lstStyle>
          <a:p>
            <a:pPr marL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en-US" dirty="0"/>
              <a:t>章タイトル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  <a:endParaRPr kumimoji="1" lang="ja-JP" altLang="en-US" sz="1400" b="1" i="0" kern="1200" baseline="0" dirty="0">
              <a:solidFill>
                <a:srgbClr val="000F78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+mj-cs"/>
            </a:endParaRPr>
          </a:p>
        </p:txBody>
      </p:sp>
      <p:sp>
        <p:nvSpPr>
          <p:cNvPr id="12" name="テキスト プレースホルダ 20"/>
          <p:cNvSpPr>
            <a:spLocks noGrp="1"/>
          </p:cNvSpPr>
          <p:nvPr>
            <p:ph type="body" sz="quarter" idx="14" hasCustomPrompt="1"/>
          </p:nvPr>
        </p:nvSpPr>
        <p:spPr>
          <a:xfrm>
            <a:off x="201614" y="1130400"/>
            <a:ext cx="3960000" cy="2159446"/>
          </a:xfrm>
          <a:prstGeom prst="callout1">
            <a:avLst>
              <a:gd name="adj1" fmla="val 106472"/>
              <a:gd name="adj2" fmla="val 1730"/>
              <a:gd name="adj3" fmla="val 106411"/>
              <a:gd name="adj4" fmla="val 100056"/>
            </a:avLst>
          </a:prstGeom>
          <a:ln w="3175">
            <a:solidFill>
              <a:srgbClr val="000F78"/>
            </a:solidFill>
          </a:ln>
        </p:spPr>
        <p:txBody>
          <a:bodyPr lIns="90000" tIns="0" rIns="90000" bIns="0"/>
          <a:lstStyle>
            <a:lvl1pPr marL="187200" marR="0" indent="-187200" algn="l" defTabSz="914400" rtl="0" eaLnBrk="1" fontAlgn="ctr" latinLnBrk="0" hangingPunct="1">
              <a:lnSpc>
                <a:spcPct val="100000"/>
              </a:lnSpc>
              <a:spcBef>
                <a:spcPts val="576"/>
              </a:spcBef>
              <a:spcAft>
                <a:spcPts val="0"/>
              </a:spcAft>
              <a:buClr>
                <a:srgbClr val="000F78"/>
              </a:buClr>
              <a:buSzTx/>
              <a:buFont typeface="Wingdings" panose="05000000000000000000" pitchFamily="2" charset="2"/>
              <a:buChar char="n"/>
              <a:tabLst>
                <a:tab pos="1077913" algn="l"/>
              </a:tabLst>
              <a:defRPr sz="1200">
                <a:latin typeface="+mn-ea"/>
                <a:ea typeface="+mn-ea"/>
              </a:defRPr>
            </a:lvl1pPr>
            <a:lvl2pPr marL="357188" indent="-176400" fontAlgn="ctr">
              <a:defRPr sz="900">
                <a:latin typeface="+mn-ea"/>
                <a:ea typeface="+mn-ea"/>
              </a:defRPr>
            </a:lvl2pPr>
            <a:lvl3pPr marL="507600" marR="0" indent="-118800" algn="l" defTabSz="914400" rtl="0" eaLnBrk="1" fontAlgn="ctr" latinLnBrk="0" hangingPunct="1">
              <a:lnSpc>
                <a:spcPct val="100000"/>
              </a:lnSpc>
              <a:spcBef>
                <a:spcPts val="504"/>
              </a:spcBef>
              <a:spcAft>
                <a:spcPts val="0"/>
              </a:spcAft>
              <a:buClr>
                <a:srgbClr val="000F78"/>
              </a:buClr>
              <a:buSzTx/>
              <a:buFont typeface="Arial" panose="020B0604020202020204" pitchFamily="34" charset="0"/>
              <a:buChar char="•"/>
              <a:tabLst/>
              <a:defRPr sz="900">
                <a:latin typeface="+mn-ea"/>
                <a:ea typeface="+mn-ea"/>
              </a:defRPr>
            </a:lvl3pPr>
            <a:lvl4pPr marL="0" indent="0" fontAlgn="ctr">
              <a:buNone/>
              <a:defRPr sz="1600" b="1">
                <a:solidFill>
                  <a:srgbClr val="000F78"/>
                </a:solidFill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3"/>
            <a:r>
              <a:rPr kumimoji="1" lang="ja-JP" altLang="en-US" dirty="0"/>
              <a:t>経歴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5" name="テキスト プレースホルダ 20"/>
          <p:cNvSpPr>
            <a:spLocks noGrp="1"/>
          </p:cNvSpPr>
          <p:nvPr>
            <p:ph type="body" sz="quarter" idx="15" hasCustomPrompt="1"/>
          </p:nvPr>
        </p:nvSpPr>
        <p:spPr>
          <a:xfrm>
            <a:off x="201614" y="3592801"/>
            <a:ext cx="3960000" cy="2860388"/>
          </a:xfrm>
          <a:prstGeom prst="rect">
            <a:avLst/>
          </a:prstGeom>
        </p:spPr>
        <p:txBody>
          <a:bodyPr lIns="90000" tIns="0" rIns="90000" bIns="0"/>
          <a:lstStyle>
            <a:lvl1pPr marL="187200" indent="-187200" fontAlgn="ctr">
              <a:defRPr sz="1200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  <a:lvl2pPr marL="357188" marR="0" indent="-177800" algn="l" defTabSz="914400" rtl="0" eaLnBrk="1" fontAlgn="ctr" latinLnBrk="0" hangingPunct="1">
              <a:lnSpc>
                <a:spcPct val="100000"/>
              </a:lnSpc>
              <a:spcBef>
                <a:spcPts val="504"/>
              </a:spcBef>
              <a:spcAft>
                <a:spcPts val="0"/>
              </a:spcAft>
              <a:buClr>
                <a:srgbClr val="000F78"/>
              </a:buClr>
              <a:buSzTx/>
              <a:buFont typeface="Wingdings" panose="05000000000000000000" pitchFamily="2" charset="2"/>
              <a:buChar char="l"/>
              <a:tabLst/>
              <a:defRPr sz="900">
                <a:latin typeface="Yu Gothic UI" panose="020B0500000000000000" pitchFamily="50" charset="-128"/>
                <a:ea typeface="Yu Gothic UI" panose="020B0500000000000000" pitchFamily="50" charset="-128"/>
              </a:defRPr>
            </a:lvl2pPr>
            <a:lvl3pPr marL="507600" indent="-118800" fontAlgn="ctr">
              <a:spcBef>
                <a:spcPts val="504"/>
              </a:spcBef>
              <a:buFont typeface="Arial" panose="020B0604020202020204" pitchFamily="34" charset="0"/>
              <a:buChar char="•"/>
              <a:defRPr sz="900">
                <a:latin typeface="+mj-ea"/>
                <a:ea typeface="+mj-ea"/>
              </a:defRPr>
            </a:lvl3pPr>
            <a:lvl4pPr marL="0" indent="0" fontAlgn="ctr">
              <a:buNone/>
              <a:defRPr sz="1600" b="1">
                <a:solidFill>
                  <a:srgbClr val="000F78"/>
                </a:solidFill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3"/>
            <a:r>
              <a:rPr kumimoji="1" lang="ja-JP" altLang="en-US" dirty="0"/>
              <a:t>専門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6" name="テキスト プレースホルダ 20"/>
          <p:cNvSpPr>
            <a:spLocks noGrp="1"/>
          </p:cNvSpPr>
          <p:nvPr>
            <p:ph type="body" sz="quarter" idx="16" hasCustomPrompt="1"/>
          </p:nvPr>
        </p:nvSpPr>
        <p:spPr>
          <a:xfrm>
            <a:off x="4521975" y="1130400"/>
            <a:ext cx="5184000" cy="5322788"/>
          </a:xfrm>
          <a:prstGeom prst="callout1">
            <a:avLst>
              <a:gd name="adj1" fmla="val -18"/>
              <a:gd name="adj2" fmla="val -2797"/>
              <a:gd name="adj3" fmla="val 100131"/>
              <a:gd name="adj4" fmla="val -2752"/>
            </a:avLst>
          </a:prstGeom>
          <a:ln w="3175">
            <a:solidFill>
              <a:srgbClr val="000F78"/>
            </a:solidFill>
          </a:ln>
        </p:spPr>
        <p:txBody>
          <a:bodyPr lIns="90000" tIns="0" rIns="90000" bIns="0"/>
          <a:lstStyle>
            <a:lvl1pPr marL="187200" indent="-187200" fontAlgn="ctr">
              <a:defRPr sz="1200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  <a:lvl2pPr marL="357188" indent="-177800" fontAlgn="ctr">
              <a:defRPr sz="900">
                <a:latin typeface="Yu Gothic UI" panose="020B0500000000000000" pitchFamily="50" charset="-128"/>
                <a:ea typeface="Yu Gothic UI" panose="020B0500000000000000" pitchFamily="50" charset="-128"/>
              </a:defRPr>
            </a:lvl2pPr>
            <a:lvl3pPr marL="507600" indent="-118800" fontAlgn="ctr">
              <a:spcBef>
                <a:spcPts val="504"/>
              </a:spcBef>
              <a:buFont typeface="Arial" panose="020B0604020202020204" pitchFamily="34" charset="0"/>
              <a:buChar char="•"/>
              <a:defRPr sz="900">
                <a:latin typeface="+mj-ea"/>
                <a:ea typeface="+mj-ea"/>
              </a:defRPr>
            </a:lvl3pPr>
            <a:lvl4pPr marL="0" indent="0" fontAlgn="ctr">
              <a:spcBef>
                <a:spcPts val="216"/>
              </a:spcBef>
              <a:buNone/>
              <a:defRPr sz="1600" b="1">
                <a:solidFill>
                  <a:srgbClr val="000F78"/>
                </a:solidFill>
                <a:latin typeface="+mn-ea"/>
                <a:ea typeface="+mn-ea"/>
              </a:defRPr>
            </a:lvl4pPr>
            <a:lvl5pPr>
              <a:defRPr sz="1200"/>
            </a:lvl5pPr>
          </a:lstStyle>
          <a:p>
            <a:pPr lvl="3"/>
            <a:r>
              <a:rPr kumimoji="1" lang="ja-JP" altLang="en-US" dirty="0"/>
              <a:t>主要プロジェクト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00017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26">
          <p15:clr>
            <a:srgbClr val="FBAE40"/>
          </p15:clr>
        </p15:guide>
        <p15:guide id="3" pos="2848">
          <p15:clr>
            <a:srgbClr val="FBAE40"/>
          </p15:clr>
        </p15:guide>
        <p15:guide id="4" pos="2621">
          <p15:clr>
            <a:srgbClr val="FBAE40"/>
          </p15:clr>
        </p15:guide>
        <p15:guide id="5" orient="horz" pos="2160">
          <p15:clr>
            <a:srgbClr val="FBAE40"/>
          </p15:clr>
        </p15:guide>
        <p15:guide id="6" orient="horz" pos="709">
          <p15:clr>
            <a:srgbClr val="FBAE40"/>
          </p15:clr>
        </p15:guide>
        <p15:guide id="7" pos="2757">
          <p15:clr>
            <a:srgbClr val="FBAE40"/>
          </p15:clr>
        </p15:guide>
        <p15:guide id="8" pos="17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567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（創発する社会1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図 4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516" y="0"/>
            <a:ext cx="2963484" cy="6858000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004D3937-B26B-B51B-B3B0-D5287C4390D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8895" y="5732623"/>
            <a:ext cx="2126488" cy="1102868"/>
          </a:xfrm>
          <a:prstGeom prst="rect">
            <a:avLst/>
          </a:prstGeom>
        </p:spPr>
      </p:pic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536CC259-2020-4EC3-B5BE-B978935AF55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2766" y="6091218"/>
            <a:ext cx="766800" cy="385678"/>
            <a:chOff x="200472" y="6597352"/>
            <a:chExt cx="355987" cy="179051"/>
          </a:xfrm>
        </p:grpSpPr>
        <p:sp>
          <p:nvSpPr>
            <p:cNvPr id="53" name="Freeform 290">
              <a:extLst>
                <a:ext uri="{FF2B5EF4-FFF2-40B4-BE49-F238E27FC236}">
                  <a16:creationId xmlns:a16="http://schemas.microsoft.com/office/drawing/2014/main" id="{B36ABA08-4E13-467F-AD78-99ED871D28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08801" y="6598074"/>
              <a:ext cx="47658" cy="177607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latin typeface="+mn-ea"/>
                <a:ea typeface="+mn-ea"/>
              </a:endParaRPr>
            </a:p>
          </p:txBody>
        </p:sp>
        <p:sp>
          <p:nvSpPr>
            <p:cNvPr id="54" name="Freeform 291">
              <a:extLst>
                <a:ext uri="{FF2B5EF4-FFF2-40B4-BE49-F238E27FC236}">
                  <a16:creationId xmlns:a16="http://schemas.microsoft.com/office/drawing/2014/main" id="{46B5DD99-F17B-4AA2-8492-07920C2264F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0472" y="6597352"/>
              <a:ext cx="303997" cy="179051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latin typeface="+mn-ea"/>
                <a:ea typeface="+mn-ea"/>
              </a:endParaRPr>
            </a:p>
          </p:txBody>
        </p:sp>
      </p:grp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92767" y="2988000"/>
            <a:ext cx="6332400" cy="442035"/>
          </a:xfrm>
          <a:prstGeom prst="rect">
            <a:avLst/>
          </a:prstGeom>
          <a:noFill/>
        </p:spPr>
        <p:txBody>
          <a:bodyPr lIns="0" anchor="b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4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" name="テキスト プレースホルダー 14">
            <a:extLst>
              <a:ext uri="{FF2B5EF4-FFF2-40B4-BE49-F238E27FC236}">
                <a16:creationId xmlns:a16="http://schemas.microsoft.com/office/drawing/2014/main" id="{FDC760E3-9F01-AD4C-BCF9-E22AE02BF0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2389" y="5436000"/>
            <a:ext cx="6332400" cy="252000"/>
          </a:xfrm>
        </p:spPr>
        <p:txBody>
          <a:bodyPr l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日付</a:t>
            </a:r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863F2344-476F-5942-A8C9-BC88457AB2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2765" y="4492800"/>
            <a:ext cx="6332400" cy="76680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ts val="1640"/>
              </a:lnSpc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部署</a:t>
            </a:r>
          </a:p>
        </p:txBody>
      </p:sp>
      <p:sp>
        <p:nvSpPr>
          <p:cNvPr id="16" name="テキスト プレースホルダー 4">
            <a:extLst>
              <a:ext uri="{FF2B5EF4-FFF2-40B4-BE49-F238E27FC236}">
                <a16:creationId xmlns:a16="http://schemas.microsoft.com/office/drawing/2014/main" id="{E2E88B4C-DA79-CC41-98E9-9182634B03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2765" y="4017600"/>
            <a:ext cx="6332400" cy="342000"/>
          </a:xfrm>
        </p:spPr>
        <p:txBody>
          <a:bodyPr l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600" b="1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名前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2390" y="686669"/>
            <a:ext cx="6332400" cy="365357"/>
          </a:xfrm>
        </p:spPr>
        <p:txBody>
          <a:bodyPr lIns="0" anchor="ctr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ja-JP" altLang="en-US" dirty="0"/>
              <a:t>資料名など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0331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図 26">
            <a:extLst>
              <a:ext uri="{FF2B5EF4-FFF2-40B4-BE49-F238E27FC236}">
                <a16:creationId xmlns:a16="http://schemas.microsoft.com/office/drawing/2014/main" id="{8579C954-6CF1-F280-36DD-2349B0D9F4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8840" y="1981200"/>
            <a:ext cx="560832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9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（創発する社会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図 5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400" y="0"/>
            <a:ext cx="2968752" cy="68580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004D3937-B26B-B51B-B3B0-D5287C4390D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8895" y="5732623"/>
            <a:ext cx="2126488" cy="1102868"/>
          </a:xfrm>
          <a:prstGeom prst="rect">
            <a:avLst/>
          </a:prstGeom>
        </p:spPr>
      </p:pic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536CC259-2020-4EC3-B5BE-B978935AF55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2766" y="6091218"/>
            <a:ext cx="766800" cy="385678"/>
            <a:chOff x="200472" y="6597352"/>
            <a:chExt cx="355987" cy="179051"/>
          </a:xfrm>
        </p:grpSpPr>
        <p:sp>
          <p:nvSpPr>
            <p:cNvPr id="19" name="Freeform 290">
              <a:extLst>
                <a:ext uri="{FF2B5EF4-FFF2-40B4-BE49-F238E27FC236}">
                  <a16:creationId xmlns:a16="http://schemas.microsoft.com/office/drawing/2014/main" id="{B36ABA08-4E13-467F-AD78-99ED871D28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08801" y="6598074"/>
              <a:ext cx="47658" cy="177607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latin typeface="+mn-ea"/>
                <a:ea typeface="+mn-ea"/>
              </a:endParaRPr>
            </a:p>
          </p:txBody>
        </p:sp>
        <p:sp>
          <p:nvSpPr>
            <p:cNvPr id="20" name="Freeform 291">
              <a:extLst>
                <a:ext uri="{FF2B5EF4-FFF2-40B4-BE49-F238E27FC236}">
                  <a16:creationId xmlns:a16="http://schemas.microsoft.com/office/drawing/2014/main" id="{46B5DD99-F17B-4AA2-8492-07920C2264F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0472" y="6597352"/>
              <a:ext cx="303997" cy="179051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latin typeface="+mn-ea"/>
                <a:ea typeface="+mn-ea"/>
              </a:endParaRPr>
            </a:p>
          </p:txBody>
        </p:sp>
      </p:grpSp>
      <p:sp>
        <p:nvSpPr>
          <p:cNvPr id="21" name="Title 1"/>
          <p:cNvSpPr>
            <a:spLocks noGrp="1"/>
          </p:cNvSpPr>
          <p:nvPr>
            <p:ph type="ctrTitle"/>
          </p:nvPr>
        </p:nvSpPr>
        <p:spPr>
          <a:xfrm>
            <a:off x="492767" y="2988000"/>
            <a:ext cx="6332400" cy="442035"/>
          </a:xfrm>
          <a:prstGeom prst="rect">
            <a:avLst/>
          </a:prstGeom>
          <a:noFill/>
        </p:spPr>
        <p:txBody>
          <a:bodyPr lIns="0" anchor="b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4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2" name="テキスト プレースホルダー 14">
            <a:extLst>
              <a:ext uri="{FF2B5EF4-FFF2-40B4-BE49-F238E27FC236}">
                <a16:creationId xmlns:a16="http://schemas.microsoft.com/office/drawing/2014/main" id="{FDC760E3-9F01-AD4C-BCF9-E22AE02BF0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2389" y="5436000"/>
            <a:ext cx="6332400" cy="252000"/>
          </a:xfrm>
        </p:spPr>
        <p:txBody>
          <a:bodyPr l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日付</a:t>
            </a:r>
          </a:p>
        </p:txBody>
      </p:sp>
      <p:sp>
        <p:nvSpPr>
          <p:cNvPr id="23" name="テキスト プレースホルダー 14">
            <a:extLst>
              <a:ext uri="{FF2B5EF4-FFF2-40B4-BE49-F238E27FC236}">
                <a16:creationId xmlns:a16="http://schemas.microsoft.com/office/drawing/2014/main" id="{863F2344-476F-5942-A8C9-BC88457AB2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2765" y="4492800"/>
            <a:ext cx="6332400" cy="76680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ts val="1640"/>
              </a:lnSpc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部署</a:t>
            </a:r>
          </a:p>
        </p:txBody>
      </p:sp>
      <p:sp>
        <p:nvSpPr>
          <p:cNvPr id="24" name="テキスト プレースホルダー 4">
            <a:extLst>
              <a:ext uri="{FF2B5EF4-FFF2-40B4-BE49-F238E27FC236}">
                <a16:creationId xmlns:a16="http://schemas.microsoft.com/office/drawing/2014/main" id="{E2E88B4C-DA79-CC41-98E9-9182634B03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2765" y="4017600"/>
            <a:ext cx="6332400" cy="342000"/>
          </a:xfrm>
        </p:spPr>
        <p:txBody>
          <a:bodyPr l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600" b="1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名前</a:t>
            </a:r>
          </a:p>
        </p:txBody>
      </p:sp>
      <p:sp>
        <p:nvSpPr>
          <p:cNvPr id="2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2390" y="686669"/>
            <a:ext cx="6332400" cy="365357"/>
          </a:xfrm>
        </p:spPr>
        <p:txBody>
          <a:bodyPr lIns="0" anchor="ctr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ja-JP" altLang="en-US" dirty="0"/>
              <a:t>資料名など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270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120">
          <p15:clr>
            <a:srgbClr val="FBAE40"/>
          </p15:clr>
        </p15:guide>
        <p15:guide id="3" orient="horz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表紙（写真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766" y="2988000"/>
            <a:ext cx="8924284" cy="442035"/>
          </a:xfrm>
          <a:prstGeom prst="rect">
            <a:avLst/>
          </a:prstGeom>
          <a:noFill/>
        </p:spPr>
        <p:txBody>
          <a:bodyPr lIns="0" tIns="36000" rIns="0" bIns="36000" anchor="b" anchorCtr="0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400" b="1" i="0" baseline="0"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2388" y="687600"/>
            <a:ext cx="8924662" cy="365357"/>
          </a:xfrm>
        </p:spPr>
        <p:txBody>
          <a:bodyPr lIns="0" tIns="46800" rIns="90000" bIns="46800" anchor="ctr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ja-JP" altLang="en-US" dirty="0"/>
              <a:t>資料名など</a:t>
            </a:r>
            <a:endParaRPr lang="en-US" dirty="0"/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FDC760E3-9F01-AD4C-BCF9-E22AE02BF0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2388" y="5436000"/>
            <a:ext cx="6332400" cy="252000"/>
          </a:xfrm>
        </p:spPr>
        <p:txBody>
          <a:bodyPr lIns="0" tIns="46800" rIns="90000" bIns="46800" anchor="ctr">
            <a:noAutofit/>
          </a:bodyPr>
          <a:lstStyle>
            <a:lvl1pPr marL="0" indent="0"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日付</a:t>
            </a:r>
          </a:p>
        </p:txBody>
      </p:sp>
      <p:sp>
        <p:nvSpPr>
          <p:cNvPr id="16" name="テキスト プレースホルダー 14">
            <a:extLst>
              <a:ext uri="{FF2B5EF4-FFF2-40B4-BE49-F238E27FC236}">
                <a16:creationId xmlns:a16="http://schemas.microsoft.com/office/drawing/2014/main" id="{863F2344-476F-5942-A8C9-BC88457AB2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2764" y="4492800"/>
            <a:ext cx="6332400" cy="76680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ts val="1640"/>
              </a:lnSpc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部署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2E88B4C-DA79-CC41-98E9-9182634B03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2764" y="4017600"/>
            <a:ext cx="6332400" cy="342000"/>
          </a:xfrm>
        </p:spPr>
        <p:txBody>
          <a:bodyPr lIns="0" tIns="46800" rIns="90000" bIns="4680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600" b="1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名前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96019AEE-C75E-58C4-3755-74C3744585D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2766" y="6091218"/>
            <a:ext cx="766800" cy="385678"/>
            <a:chOff x="200472" y="6597352"/>
            <a:chExt cx="355987" cy="179051"/>
          </a:xfrm>
        </p:grpSpPr>
        <p:sp>
          <p:nvSpPr>
            <p:cNvPr id="35" name="Freeform 290">
              <a:extLst>
                <a:ext uri="{FF2B5EF4-FFF2-40B4-BE49-F238E27FC236}">
                  <a16:creationId xmlns:a16="http://schemas.microsoft.com/office/drawing/2014/main" id="{738AF6F3-879D-C5B8-78FF-EB2E7339064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08801" y="6598074"/>
              <a:ext cx="47658" cy="177607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291">
              <a:extLst>
                <a:ext uri="{FF2B5EF4-FFF2-40B4-BE49-F238E27FC236}">
                  <a16:creationId xmlns:a16="http://schemas.microsoft.com/office/drawing/2014/main" id="{4481E48F-6ED2-60E7-39DB-1F66CDA299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0472" y="6597352"/>
              <a:ext cx="303997" cy="179051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</a:endParaRPr>
            </a:p>
          </p:txBody>
        </p:sp>
      </p:grpSp>
      <p:pic>
        <p:nvPicPr>
          <p:cNvPr id="37" name="図 36">
            <a:extLst>
              <a:ext uri="{FF2B5EF4-FFF2-40B4-BE49-F238E27FC236}">
                <a16:creationId xmlns:a16="http://schemas.microsoft.com/office/drawing/2014/main" id="{317FFA85-1511-1D6B-9342-69DE6F51FD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3280" y="5732623"/>
            <a:ext cx="2126488" cy="110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38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+サブタイトル（写真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2387" y="408363"/>
            <a:ext cx="8924663" cy="365357"/>
          </a:xfrm>
        </p:spPr>
        <p:txBody>
          <a:bodyPr lIns="0" tIns="46800" rIns="90000" bIns="46800" anchor="ctr">
            <a:sp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ja-JP" altLang="en-US" dirty="0"/>
              <a:t>資料名など</a:t>
            </a:r>
            <a:endParaRPr lang="en-US" dirty="0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41877E83-27AD-F84F-8D0E-74403068DF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2764" y="1189666"/>
            <a:ext cx="8924285" cy="349702"/>
          </a:xfrm>
        </p:spPr>
        <p:txBody>
          <a:bodyPr lIns="0" tIns="36000" rIns="0" bIns="36000" anchor="ctr">
            <a:spAutoFit/>
          </a:bodyPr>
          <a:lstStyle>
            <a:lvl1pPr marL="0" indent="0">
              <a:spcBef>
                <a:spcPts val="0"/>
              </a:spcBef>
              <a:buNone/>
              <a:defRPr sz="1800" b="1" i="0" baseline="0">
                <a:solidFill>
                  <a:srgbClr val="000F78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サブタイトル</a:t>
            </a:r>
          </a:p>
        </p:txBody>
      </p:sp>
      <p:sp>
        <p:nvSpPr>
          <p:cNvPr id="41" name="Title 1"/>
          <p:cNvSpPr>
            <a:spLocks noGrp="1"/>
          </p:cNvSpPr>
          <p:nvPr>
            <p:ph type="ctrTitle"/>
          </p:nvPr>
        </p:nvSpPr>
        <p:spPr>
          <a:xfrm>
            <a:off x="492766" y="2988000"/>
            <a:ext cx="8924284" cy="442035"/>
          </a:xfrm>
          <a:prstGeom prst="rect">
            <a:avLst/>
          </a:prstGeom>
          <a:noFill/>
        </p:spPr>
        <p:txBody>
          <a:bodyPr lIns="0" tIns="36000" rIns="0" bIns="36000" anchor="b" anchorCtr="0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400" b="1" i="0" baseline="0"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2" name="テキスト プレースホルダー 14">
            <a:extLst>
              <a:ext uri="{FF2B5EF4-FFF2-40B4-BE49-F238E27FC236}">
                <a16:creationId xmlns:a16="http://schemas.microsoft.com/office/drawing/2014/main" id="{FDC760E3-9F01-AD4C-BCF9-E22AE02BF0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2388" y="5436000"/>
            <a:ext cx="6332400" cy="252000"/>
          </a:xfrm>
        </p:spPr>
        <p:txBody>
          <a:bodyPr lIns="0" tIns="46800" rIns="90000" bIns="46800" anchor="ctr">
            <a:noAutofit/>
          </a:bodyPr>
          <a:lstStyle>
            <a:lvl1pPr marL="0" indent="0"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日付</a:t>
            </a:r>
          </a:p>
        </p:txBody>
      </p:sp>
      <p:sp>
        <p:nvSpPr>
          <p:cNvPr id="43" name="テキスト プレースホルダー 14">
            <a:extLst>
              <a:ext uri="{FF2B5EF4-FFF2-40B4-BE49-F238E27FC236}">
                <a16:creationId xmlns:a16="http://schemas.microsoft.com/office/drawing/2014/main" id="{863F2344-476F-5942-A8C9-BC88457AB2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2764" y="4492800"/>
            <a:ext cx="6332400" cy="76680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ts val="1640"/>
              </a:lnSpc>
              <a:spcBef>
                <a:spcPts val="0"/>
              </a:spcBef>
              <a:buNone/>
              <a:defRPr sz="1200" b="1" baseline="0"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部署</a:t>
            </a:r>
          </a:p>
        </p:txBody>
      </p:sp>
      <p:sp>
        <p:nvSpPr>
          <p:cNvPr id="44" name="テキスト プレースホルダー 4">
            <a:extLst>
              <a:ext uri="{FF2B5EF4-FFF2-40B4-BE49-F238E27FC236}">
                <a16:creationId xmlns:a16="http://schemas.microsoft.com/office/drawing/2014/main" id="{E2E88B4C-DA79-CC41-98E9-9182634B03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2764" y="4017600"/>
            <a:ext cx="6332400" cy="342000"/>
          </a:xfrm>
        </p:spPr>
        <p:txBody>
          <a:bodyPr lIns="0" tIns="46800" rIns="90000" bIns="4680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600" b="1" baseline="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名前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96019AEE-C75E-58C4-3755-74C3744585D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2766" y="6091218"/>
            <a:ext cx="766800" cy="385678"/>
            <a:chOff x="200472" y="6597352"/>
            <a:chExt cx="355987" cy="179051"/>
          </a:xfrm>
        </p:grpSpPr>
        <p:sp>
          <p:nvSpPr>
            <p:cNvPr id="46" name="Freeform 290">
              <a:extLst>
                <a:ext uri="{FF2B5EF4-FFF2-40B4-BE49-F238E27FC236}">
                  <a16:creationId xmlns:a16="http://schemas.microsoft.com/office/drawing/2014/main" id="{738AF6F3-879D-C5B8-78FF-EB2E7339064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08801" y="6598074"/>
              <a:ext cx="47658" cy="177607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291">
              <a:extLst>
                <a:ext uri="{FF2B5EF4-FFF2-40B4-BE49-F238E27FC236}">
                  <a16:creationId xmlns:a16="http://schemas.microsoft.com/office/drawing/2014/main" id="{4481E48F-6ED2-60E7-39DB-1F66CDA299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0472" y="6597352"/>
              <a:ext cx="303997" cy="179051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</a:endParaRPr>
            </a:p>
          </p:txBody>
        </p:sp>
      </p:grpSp>
      <p:pic>
        <p:nvPicPr>
          <p:cNvPr id="48" name="図 47">
            <a:extLst>
              <a:ext uri="{FF2B5EF4-FFF2-40B4-BE49-F238E27FC236}">
                <a16:creationId xmlns:a16="http://schemas.microsoft.com/office/drawing/2014/main" id="{317FFA85-1511-1D6B-9342-69DE6F51FD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3280" y="5732623"/>
            <a:ext cx="2126488" cy="110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847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（中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2427" y="1120654"/>
            <a:ext cx="6901149" cy="5137200"/>
          </a:xfrm>
        </p:spPr>
        <p:txBody>
          <a:bodyPr>
            <a:noAutofit/>
          </a:bodyPr>
          <a:lstStyle>
            <a:lvl1pPr marL="342900" indent="-342900" algn="l">
              <a:lnSpc>
                <a:spcPct val="110000"/>
              </a:lnSpc>
              <a:spcBef>
                <a:spcPts val="600"/>
              </a:spcBef>
              <a:buClr>
                <a:srgbClr val="000F78"/>
              </a:buClr>
              <a:buFont typeface="+mj-lt"/>
              <a:buAutoNum type="arabicPeriod"/>
              <a:tabLst>
                <a:tab pos="6454775" algn="r"/>
                <a:tab pos="6726238" algn="r"/>
                <a:tab pos="6907213" algn="r"/>
              </a:tabLst>
              <a:defRPr sz="1600" b="0">
                <a:latin typeface="+mn-ea"/>
                <a:ea typeface="+mn-ea"/>
              </a:defRPr>
            </a:lvl1pPr>
            <a:lvl2pPr marL="517525" indent="0" algn="l">
              <a:spcBef>
                <a:spcPts val="0"/>
              </a:spcBef>
              <a:spcAft>
                <a:spcPts val="300"/>
              </a:spcAft>
              <a:buFont typeface="+mj-lt"/>
              <a:buNone/>
              <a:tabLst>
                <a:tab pos="6454775" algn="r"/>
                <a:tab pos="6726238" algn="r"/>
                <a:tab pos="6907213" algn="r"/>
              </a:tabLst>
              <a:defRPr kumimoji="1" lang="en-US" altLang="ja-JP" sz="1400" kern="1200" dirty="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974725" indent="-1714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tabLst/>
              <a:defRPr>
                <a:latin typeface="+mn-ea"/>
                <a:ea typeface="+mn-ea"/>
              </a:defRPr>
            </a:lvl3pPr>
            <a:lvl4pPr marL="1027113" indent="0">
              <a:buNone/>
              <a:tabLst/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4pPr>
            <a:lvl5pPr marL="1295400" indent="0">
              <a:buFont typeface="システムフォント"/>
              <a:buNone/>
              <a:tabLst/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8204379D-C656-4DFC-9A29-E952D48D05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000" y="259200"/>
            <a:ext cx="9504000" cy="380480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目次タイトルを入力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931778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297" userDrawn="1">
          <p15:clr>
            <a:srgbClr val="FBAE40"/>
          </p15:clr>
        </p15:guide>
        <p15:guide id="2" pos="94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（多/二段組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496" y="1120654"/>
            <a:ext cx="9073012" cy="5137200"/>
          </a:xfrm>
        </p:spPr>
        <p:txBody>
          <a:bodyPr rIns="0" numCol="2" spcCol="360000">
            <a:noAutofit/>
          </a:bodyPr>
          <a:lstStyle>
            <a:lvl1pPr marL="271463" indent="-271463" algn="l">
              <a:lnSpc>
                <a:spcPct val="110000"/>
              </a:lnSpc>
              <a:spcBef>
                <a:spcPts val="600"/>
              </a:spcBef>
              <a:buClr>
                <a:srgbClr val="000F78"/>
              </a:buClr>
              <a:buFont typeface="+mj-lt"/>
              <a:buAutoNum type="arabicPeriod"/>
              <a:tabLst>
                <a:tab pos="3946525" algn="r"/>
                <a:tab pos="4219575" algn="r"/>
                <a:tab pos="4391025" algn="r"/>
                <a:tab pos="4486275" algn="r"/>
                <a:tab pos="6461125" algn="r"/>
                <a:tab pos="6815138" algn="r"/>
              </a:tabLst>
              <a:defRPr sz="1400" b="0">
                <a:latin typeface="+mn-ea"/>
                <a:ea typeface="+mn-ea"/>
              </a:defRPr>
            </a:lvl1pPr>
            <a:lvl2pPr marL="517525" indent="0" algn="l">
              <a:spcBef>
                <a:spcPts val="0"/>
              </a:spcBef>
              <a:spcAft>
                <a:spcPts val="300"/>
              </a:spcAft>
              <a:buFont typeface="+mj-lt"/>
              <a:buNone/>
              <a:tabLst>
                <a:tab pos="3946525" algn="r"/>
                <a:tab pos="4219575" algn="r"/>
                <a:tab pos="4391025" algn="r"/>
                <a:tab pos="4486275" algn="r"/>
                <a:tab pos="6461125" algn="r"/>
                <a:tab pos="6815138" algn="r"/>
              </a:tabLst>
              <a:defRPr kumimoji="1" lang="en-US" altLang="ja-JP" sz="1200" kern="1200" dirty="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2pPr>
            <a:lvl3pPr marL="974725" indent="-1714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3946525" algn="r"/>
                <a:tab pos="4219575" algn="r"/>
                <a:tab pos="4391025" algn="r"/>
              </a:tabLst>
              <a:defRPr sz="1200">
                <a:latin typeface="+mn-ea"/>
                <a:ea typeface="+mn-ea"/>
              </a:defRPr>
            </a:lvl3pPr>
            <a:lvl4pPr marL="1027113" indent="0">
              <a:buNone/>
              <a:tabLst/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4pPr>
            <a:lvl5pPr marL="1295400" indent="0">
              <a:buFont typeface="システムフォント"/>
              <a:buNone/>
              <a:tabLst/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428C50A7-B2DD-41D0-8891-C4838ACDA6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000" y="259200"/>
            <a:ext cx="9504000" cy="380480"/>
          </a:xfrm>
          <a:prstGeom prst="rect">
            <a:avLst/>
          </a:prstGeom>
        </p:spPr>
        <p:txBody>
          <a:bodyPr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目次タイトルを入力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18910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D6ED402-EDA3-6FE1-ADA1-817DD97B37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1283" y="0"/>
            <a:ext cx="9704717" cy="6858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C6C67CC5-5ED1-405E-80A7-6ACF6F8FC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060000"/>
            <a:ext cx="8640000" cy="504000"/>
          </a:xfrm>
          <a:prstGeom prst="rect">
            <a:avLst/>
          </a:prstGeom>
          <a:noFill/>
        </p:spPr>
        <p:txBody>
          <a:bodyPr vert="horz" wrap="square" lIns="0" tIns="0" rIns="0" bIns="144000" rtlCol="0" anchor="b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tabLst>
                <a:tab pos="90488" algn="l"/>
              </a:tabLst>
              <a:defRPr lang="ja-JP" altLang="en-US" sz="2400" baseline="0">
                <a:solidFill>
                  <a:srgbClr val="000F78"/>
                </a:solidFill>
                <a:latin typeface="+mn-ea"/>
                <a:ea typeface="+mn-ea"/>
                <a:cs typeface="+mn-cs"/>
              </a:defRPr>
            </a:lvl1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575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行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7697E7-3F46-4BBA-A911-DBD857A6F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000" y="259200"/>
            <a:ext cx="9504000" cy="38048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r>
              <a:rPr kumimoji="1" lang="en-US" altLang="ja-JP" dirty="0"/>
              <a:t>1</a:t>
            </a:r>
            <a:r>
              <a:rPr kumimoji="1" lang="ja-JP" altLang="en-US" dirty="0"/>
              <a:t>行レイアウト タイトル</a:t>
            </a:r>
            <a:r>
              <a:rPr lang="en-US" altLang="ja-JP" dirty="0"/>
              <a:t>/</a:t>
            </a:r>
            <a:r>
              <a:rPr lang="ja-JP" altLang="en-US" dirty="0"/>
              <a:t>スライドタイトル</a:t>
            </a:r>
            <a:r>
              <a:rPr kumimoji="1" lang="ja-JP" altLang="en-US" dirty="0"/>
              <a:t>を入力</a:t>
            </a:r>
          </a:p>
        </p:txBody>
      </p:sp>
    </p:spTree>
    <p:extLst>
      <p:ext uri="{BB962C8B-B14F-4D97-AF65-F5344CB8AC3E}">
        <p14:creationId xmlns:p14="http://schemas.microsoft.com/office/powerpoint/2010/main" val="846332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slideLayouts/slideLayout18.xml" Type="http://schemas.openxmlformats.org/officeDocument/2006/relationships/slideLayout"/><Relationship Id="rId19" Target="../slideLayouts/slideLayout19.xml" Type="http://schemas.openxmlformats.org/officeDocument/2006/relationships/slideLayout"/><Relationship Id="rId2" Target="../slideLayouts/slideLayout2.xml" Type="http://schemas.openxmlformats.org/officeDocument/2006/relationships/slideLayout"/><Relationship Id="rId20" Target="../slideLayouts/slideLayout20.xml" Type="http://schemas.openxmlformats.org/officeDocument/2006/relationships/slideLayout"/><Relationship Id="rId21" Target="../theme/theme1.xml" Type="http://schemas.openxmlformats.org/officeDocument/2006/relationships/theme"/><Relationship Id="rId22" Target="../tags/tag2.xml" Type="http://schemas.openxmlformats.org/officeDocument/2006/relationships/tags"/><Relationship Id="rId23" Target="../embeddings/oleObject1.bin" Type="http://schemas.openxmlformats.org/officeDocument/2006/relationships/oleObject"/><Relationship Id="rId24" Target="../media/image1.emf" Type="http://schemas.openxmlformats.org/officeDocument/2006/relationships/image"/><Relationship Id="rId25" Target="../media/image2.png" Type="http://schemas.openxmlformats.org/officeDocument/2006/relationships/image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6704F15-2C63-D2C2-D2C1-8346F8DDB62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2"/>
            </p:custDataLst>
            <p:extLst>
              <p:ext uri="{D42A27DB-BD31-4B8C-83A1-F6EECF244321}">
                <p14:modId xmlns:p14="http://schemas.microsoft.com/office/powerpoint/2010/main" val="23099477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23" imgW="561" imgH="561" progId="TCLayout.ActiveDocument.1">
                  <p:embed/>
                </p:oleObj>
              </mc:Choice>
              <mc:Fallback>
                <p:oleObj name="think-cellスライド" r:id="rId23" imgW="561" imgH="561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6704F15-2C63-D2C2-D2C1-8346F8DDB6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380480"/>
          </a:xfrm>
          <a:prstGeom prst="rect">
            <a:avLst/>
          </a:prstGeom>
          <a:blipFill dpi="0" rotWithShape="1">
            <a:blip r:embed="rId25"/>
            <a:srcRect/>
            <a:stretch>
              <a:fillRect/>
            </a:stretch>
          </a:blipFill>
        </p:spPr>
        <p:txBody>
          <a:bodyPr vert="horz" lIns="144000" tIns="36000" rIns="0" bIns="36000" rtlCol="0" anchor="t" anchorCtr="0">
            <a:sp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000" y="863999"/>
            <a:ext cx="9504000" cy="558933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91117A-CD3E-4600-B746-847FEC23B848}"/>
              </a:ext>
            </a:extLst>
          </p:cNvPr>
          <p:cNvSpPr/>
          <p:nvPr userDrawn="1"/>
        </p:nvSpPr>
        <p:spPr>
          <a:xfrm>
            <a:off x="9417496" y="6623893"/>
            <a:ext cx="488504" cy="17185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162000" bIns="0" rtlCol="0" anchor="ctr" anchorCtr="0"/>
          <a:lstStyle/>
          <a:p>
            <a:pPr algn="r"/>
            <a:fld id="{F461DCFA-917F-7743-ADC0-510F16953B30}" type="slidenum">
              <a:rPr kumimoji="1" lang="ja-JP" altLang="en-US" sz="1200" b="0" i="0" smtClean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pPr algn="r"/>
              <a:t>‹#›</a:t>
            </a:fld>
            <a:endParaRPr kumimoji="1" lang="ja-JP" altLang="en-US" sz="1200" b="0" i="0" dirty="0">
              <a:solidFill>
                <a:srgbClr val="000F78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878B6BD-A78E-4925-94CB-0CF8088229B7}"/>
              </a:ext>
            </a:extLst>
          </p:cNvPr>
          <p:cNvSpPr txBox="1"/>
          <p:nvPr userDrawn="1"/>
        </p:nvSpPr>
        <p:spPr>
          <a:xfrm>
            <a:off x="5889104" y="6620362"/>
            <a:ext cx="3191365" cy="215444"/>
          </a:xfrm>
          <a:prstGeom prst="rect">
            <a:avLst/>
          </a:prstGeom>
          <a:noFill/>
        </p:spPr>
        <p:txBody>
          <a:bodyPr wrap="none" rIns="72000" rtlCol="0">
            <a:spAutoFit/>
          </a:bodyPr>
          <a:lstStyle/>
          <a:p>
            <a:pPr algn="r"/>
            <a:r>
              <a:rPr kumimoji="1" lang="en-US" altLang="ja-JP" sz="800" b="0" i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Copyrigh</a:t>
            </a:r>
            <a:r>
              <a:rPr kumimoji="1" lang="en-US" altLang="ja-JP" sz="800" b="0" i="0" spc="-1000" baseline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t</a:t>
            </a:r>
            <a:r>
              <a:rPr kumimoji="0" lang="ja-JP" altLang="en-US" sz="800" dirty="0">
                <a:solidFill>
                  <a:srgbClr val="001279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panose="020B0604020202020204" pitchFamily="34" charset="0"/>
              </a:rPr>
              <a:t>（</a:t>
            </a:r>
            <a:r>
              <a:rPr kumimoji="0" lang="en-US" altLang="ja-JP" sz="800" dirty="0">
                <a:solidFill>
                  <a:srgbClr val="001279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panose="020B0604020202020204" pitchFamily="34" charset="0"/>
              </a:rPr>
              <a:t>C</a:t>
            </a:r>
            <a:r>
              <a:rPr kumimoji="0" lang="ja-JP" altLang="en-US" sz="800" dirty="0">
                <a:solidFill>
                  <a:srgbClr val="001279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Arial" panose="020B0604020202020204" pitchFamily="34" charset="0"/>
              </a:rPr>
              <a:t>）</a:t>
            </a:r>
            <a:r>
              <a:rPr kumimoji="1" lang="en-US" altLang="ja-JP" sz="800" b="0" i="0" dirty="0">
                <a:solidFill>
                  <a:srgbClr val="000F78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 Nomura Research Institute, Ltd. All rights reserved.</a:t>
            </a:r>
            <a:endParaRPr kumimoji="1" lang="ja-JP" altLang="en-US" sz="800" b="0" i="0" dirty="0">
              <a:solidFill>
                <a:srgbClr val="000F78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72C7F0B2-5B3C-45FD-B59F-8B95408E08B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129157" y="6620362"/>
            <a:ext cx="288339" cy="145025"/>
            <a:chOff x="200472" y="6597352"/>
            <a:chExt cx="355987" cy="179051"/>
          </a:xfrm>
        </p:grpSpPr>
        <p:sp>
          <p:nvSpPr>
            <p:cNvPr id="13" name="Freeform 290">
              <a:extLst>
                <a:ext uri="{FF2B5EF4-FFF2-40B4-BE49-F238E27FC236}">
                  <a16:creationId xmlns:a16="http://schemas.microsoft.com/office/drawing/2014/main" id="{02AE9B58-4C18-4B14-8235-AF1BEBE66D4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08801" y="6598074"/>
              <a:ext cx="47658" cy="177607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14" name="Freeform 291">
              <a:extLst>
                <a:ext uri="{FF2B5EF4-FFF2-40B4-BE49-F238E27FC236}">
                  <a16:creationId xmlns:a16="http://schemas.microsoft.com/office/drawing/2014/main" id="{55EF5A94-9329-40A3-AA7A-E9D88BABF20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0472" y="6597352"/>
              <a:ext cx="303997" cy="179051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5BA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981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747" r:id="rId2"/>
    <p:sldLayoutId id="2147483746" r:id="rId3"/>
    <p:sldLayoutId id="2147483750" r:id="rId4"/>
    <p:sldLayoutId id="2147483778" r:id="rId5"/>
    <p:sldLayoutId id="2147483740" r:id="rId6"/>
    <p:sldLayoutId id="2147483772" r:id="rId7"/>
    <p:sldLayoutId id="2147483721" r:id="rId8"/>
    <p:sldLayoutId id="2147483723" r:id="rId9"/>
    <p:sldLayoutId id="2147483854" r:id="rId10"/>
    <p:sldLayoutId id="2147483857" r:id="rId11"/>
    <p:sldLayoutId id="2147483856" r:id="rId12"/>
    <p:sldLayoutId id="2147483861" r:id="rId13"/>
    <p:sldLayoutId id="2147483860" r:id="rId14"/>
    <p:sldLayoutId id="2147483862" r:id="rId15"/>
    <p:sldLayoutId id="2147483852" r:id="rId16"/>
    <p:sldLayoutId id="2147483863" r:id="rId17"/>
    <p:sldLayoutId id="2147483864" r:id="rId18"/>
    <p:sldLayoutId id="2147483732" r:id="rId19"/>
    <p:sldLayoutId id="2147483733" r:id="rId20"/>
  </p:sldLayoutIdLst>
  <p:hf hdr="0" ftr="0" dt="0"/>
  <p:txStyles>
    <p:titleStyle>
      <a:lvl1pPr algn="l" defTabSz="914400" rtl="0" eaLnBrk="1" fontAlgn="ctr" latinLnBrk="0" hangingPunct="1">
        <a:lnSpc>
          <a:spcPct val="100000"/>
        </a:lnSpc>
        <a:spcBef>
          <a:spcPct val="0"/>
        </a:spcBef>
        <a:buNone/>
        <a:defRPr kumimoji="1" sz="2000" b="1" i="0" kern="1200" baseline="0">
          <a:solidFill>
            <a:srgbClr val="000F78"/>
          </a:solidFill>
          <a:latin typeface="+mn-ea"/>
          <a:ea typeface="+mn-ea"/>
          <a:cs typeface="+mj-cs"/>
        </a:defRPr>
      </a:lvl1pPr>
    </p:titleStyle>
    <p:bodyStyle>
      <a:lvl1pPr marL="187200" indent="-187200" algn="l" defTabSz="914400" rtl="0" eaLnBrk="1" fontAlgn="ctr" latinLnBrk="0" hangingPunct="1">
        <a:lnSpc>
          <a:spcPct val="100000"/>
        </a:lnSpc>
        <a:spcBef>
          <a:spcPts val="576"/>
        </a:spcBef>
        <a:buClr>
          <a:srgbClr val="000F78"/>
        </a:buClr>
        <a:buFont typeface="Wingdings" panose="05000000000000000000" pitchFamily="2" charset="2"/>
        <a:buChar char="n"/>
        <a:defRPr kumimoji="1" sz="1600" kern="1200" baseline="0">
          <a:solidFill>
            <a:schemeClr val="tx1"/>
          </a:solidFill>
          <a:latin typeface="+mn-ea"/>
          <a:ea typeface="+mn-ea"/>
          <a:cs typeface="+mn-cs"/>
        </a:defRPr>
      </a:lvl1pPr>
      <a:lvl2pPr marL="609600" indent="-230188" algn="l" defTabSz="914400" rtl="0" eaLnBrk="1" fontAlgn="ctr" latinLnBrk="0" hangingPunct="1">
        <a:lnSpc>
          <a:spcPct val="100000"/>
        </a:lnSpc>
        <a:spcBef>
          <a:spcPts val="504"/>
        </a:spcBef>
        <a:buClr>
          <a:srgbClr val="000F78"/>
        </a:buClr>
        <a:buFont typeface="Wingdings" panose="05000000000000000000" pitchFamily="2" charset="2"/>
        <a:buChar char="l"/>
        <a:tabLst/>
        <a:defRPr kumimoji="1" sz="1400" kern="1200">
          <a:solidFill>
            <a:schemeClr val="tx1"/>
          </a:solidFill>
          <a:latin typeface="+mn-ea"/>
          <a:ea typeface="+mn-ea"/>
          <a:cs typeface="+mn-cs"/>
        </a:defRPr>
      </a:lvl2pPr>
      <a:lvl3pPr marL="984250" indent="-196850" algn="l" defTabSz="914400" rtl="0" eaLnBrk="1" fontAlgn="ctr" latinLnBrk="0" hangingPunct="1">
        <a:lnSpc>
          <a:spcPct val="100000"/>
        </a:lnSpc>
        <a:spcBef>
          <a:spcPts val="24"/>
        </a:spcBef>
        <a:buClr>
          <a:srgbClr val="000F78"/>
        </a:buClr>
        <a:buFont typeface="Arial" panose="020B0604020202020204" pitchFamily="34" charset="0"/>
        <a:buChar char="•"/>
        <a:tabLst/>
        <a:defRPr kumimoji="1" sz="1400" kern="1200">
          <a:solidFill>
            <a:schemeClr val="tx1"/>
          </a:solidFill>
          <a:latin typeface="+mn-ea"/>
          <a:ea typeface="+mn-ea"/>
          <a:cs typeface="+mn-cs"/>
        </a:defRPr>
      </a:lvl3pPr>
      <a:lvl4pPr marL="1355725" indent="-190500" algn="l" defTabSz="914400" rtl="0" eaLnBrk="1" fontAlgn="ctr" latinLnBrk="0" hangingPunct="1">
        <a:lnSpc>
          <a:spcPct val="100000"/>
        </a:lnSpc>
        <a:spcBef>
          <a:spcPts val="216"/>
        </a:spcBef>
        <a:buClr>
          <a:srgbClr val="000F78"/>
        </a:buClr>
        <a:buFont typeface="Yu Gothic UI" panose="020B0500000000000000" pitchFamily="50" charset="-128"/>
        <a:buChar char="•"/>
        <a:tabLst/>
        <a:defRPr kumimoji="1" sz="1200" kern="1200">
          <a:solidFill>
            <a:schemeClr val="tx1"/>
          </a:solidFill>
          <a:latin typeface="+mn-ea"/>
          <a:ea typeface="+mn-ea"/>
          <a:cs typeface="+mn-cs"/>
        </a:defRPr>
      </a:lvl4pPr>
      <a:lvl5pPr marL="1674813" indent="-184150" algn="l" defTabSz="914400" rtl="0" eaLnBrk="1" fontAlgn="ctr" latinLnBrk="0" hangingPunct="1">
        <a:lnSpc>
          <a:spcPct val="100000"/>
        </a:lnSpc>
        <a:spcBef>
          <a:spcPts val="144"/>
        </a:spcBef>
        <a:buClr>
          <a:srgbClr val="000F78"/>
        </a:buClr>
        <a:buFont typeface="Arial" panose="020B0604020202020204" pitchFamily="34" charset="0"/>
        <a:buChar char="•"/>
        <a:tabLst/>
        <a:defRPr kumimoji="1" sz="1200" kern="1200">
          <a:solidFill>
            <a:schemeClr val="tx1"/>
          </a:solidFill>
          <a:latin typeface="+mn-ea"/>
          <a:ea typeface="+mn-ea"/>
          <a:cs typeface="+mn-cs"/>
        </a:defRPr>
      </a:lvl5pPr>
      <a:lvl6pPr marL="1990725" indent="-190500" algn="l" defTabSz="914400" rtl="0" eaLnBrk="1" fontAlgn="ctr" latinLnBrk="0" hangingPunct="1">
        <a:lnSpc>
          <a:spcPct val="90000"/>
        </a:lnSpc>
        <a:spcBef>
          <a:spcPts val="500"/>
        </a:spcBef>
        <a:buClr>
          <a:srgbClr val="000F78"/>
        </a:buClr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ea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4" userDrawn="1">
          <p15:clr>
            <a:srgbClr val="5ACBF0"/>
          </p15:clr>
        </p15:guide>
        <p15:guide id="2" pos="3120" userDrawn="1">
          <p15:clr>
            <a:srgbClr val="5ACBF0"/>
          </p15:clr>
        </p15:guide>
        <p15:guide id="3" pos="6114" userDrawn="1">
          <p15:clr>
            <a:srgbClr val="5ACBF0"/>
          </p15:clr>
        </p15:guide>
        <p15:guide id="4" pos="126" userDrawn="1">
          <p15:clr>
            <a:srgbClr val="5ACBF0"/>
          </p15:clr>
        </p15:guide>
        <p15:guide id="5" orient="horz" pos="4065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tags/tag3.xml" Type="http://schemas.openxmlformats.org/officeDocument/2006/relationships/tags"/><Relationship Id="rId2" Target="../slideLayouts/slideLayout11.xml" Type="http://schemas.openxmlformats.org/officeDocument/2006/relationships/slideLayout"/><Relationship Id="rId3" Target="../embeddings/oleObject2.bin" Type="http://schemas.openxmlformats.org/officeDocument/2006/relationships/oleObject"/><Relationship Id="rId4" Target="../media/image9.em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tags/tag4.xml" Type="http://schemas.openxmlformats.org/officeDocument/2006/relationships/tags"/><Relationship Id="rId2" Target="../slideLayouts/slideLayout11.xml" Type="http://schemas.openxmlformats.org/officeDocument/2006/relationships/slideLayout"/><Relationship Id="rId3" Target="../embeddings/oleObject3.bin" Type="http://schemas.openxmlformats.org/officeDocument/2006/relationships/oleObject"/><Relationship Id="rId4" Target="../media/image9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tags/tag5.xml" Type="http://schemas.openxmlformats.org/officeDocument/2006/relationships/tags"/><Relationship Id="rId2" Target="../slideLayouts/slideLayout11.xml" Type="http://schemas.openxmlformats.org/officeDocument/2006/relationships/slideLayout"/><Relationship Id="rId3" Target="../embeddings/oleObject4.bin" Type="http://schemas.openxmlformats.org/officeDocument/2006/relationships/oleObject"/><Relationship Id="rId4" Target="../media/image9.emf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tags/tag6.xml" Type="http://schemas.openxmlformats.org/officeDocument/2006/relationships/tags"/><Relationship Id="rId2" Target="../slideLayouts/slideLayout11.xml" Type="http://schemas.openxmlformats.org/officeDocument/2006/relationships/slideLayout"/><Relationship Id="rId3" Target="../embeddings/oleObject4.bin" Type="http://schemas.openxmlformats.org/officeDocument/2006/relationships/oleObject"/><Relationship Id="rId4" Target="../media/image9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hink-cell data - do not delete" hidden="1">
            <a:extLst>
              <a:ext uri="{FF2B5EF4-FFF2-40B4-BE49-F238E27FC236}">
                <a16:creationId xmlns:a16="http://schemas.microsoft.com/office/drawing/2014/main" id="{5515C234-9DF4-4745-9933-3771DDCB0DC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1" imgH="561" progId="TCLayout.ActiveDocument.1">
                  <p:embed/>
                </p:oleObj>
              </mc:Choice>
              <mc:Fallback>
                <p:oleObj name="think-cellスライド" r:id="rId3" imgW="561" imgH="561" progId="TCLayout.ActiveDocument.1">
                  <p:embed/>
                  <p:pic>
                    <p:nvPicPr>
                      <p:cNvPr id="2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515C234-9DF4-4745-9933-3771DDCB0D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52046F9B-1D48-DD6C-AA30-4297F7FA8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671292"/>
          </a:xfrm>
        </p:spPr>
        <p:txBody>
          <a:bodyPr vert="horz"/>
          <a:lstStyle/>
          <a:p>
            <a:r>
              <a:rPr kumimoji="1" lang="ja-JP" altLang="en-US" dirty="0"/>
              <a:t>事前課題兼ワークシート（１／４）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32B3FB-D0DF-3A8E-3134-6CFDFF831F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altLang="ja-JP" dirty="0">
                <a:latin typeface="Yu Gothic UI" panose="020B0500000000000000" pitchFamily="50" charset="-128"/>
                <a:ea typeface="Yu Gothic UI" panose="020B0500000000000000" pitchFamily="50" charset="-128"/>
              </a:rPr>
              <a:t>PDCA</a:t>
            </a:r>
            <a:r>
              <a: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サイクルに沿った介護予防施策の推進に資する研修会（令和８年３月</a:t>
            </a:r>
            <a:r>
              <a:rPr lang="en-US" altLang="ja-JP" dirty="0">
                <a:latin typeface="Yu Gothic UI" panose="020B0500000000000000" pitchFamily="50" charset="-128"/>
                <a:ea typeface="Yu Gothic UI" panose="020B0500000000000000" pitchFamily="50" charset="-128"/>
              </a:rPr>
              <a:t>11</a:t>
            </a:r>
            <a:r>
              <a: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日（水））</a:t>
            </a: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EF4EA5F-21FF-EA44-1FD1-EE7B887B5CF9}"/>
              </a:ext>
            </a:extLst>
          </p:cNvPr>
          <p:cNvGraphicFramePr>
            <a:graphicFrameLocks noGrp="1"/>
          </p:cNvGraphicFramePr>
          <p:nvPr/>
        </p:nvGraphicFramePr>
        <p:xfrm>
          <a:off x="4965203" y="1168140"/>
          <a:ext cx="4751999" cy="432048"/>
        </p:xfrm>
        <a:graphic>
          <a:graphicData uri="http://schemas.openxmlformats.org/drawingml/2006/table">
            <a:tbl>
              <a:tblPr firstRow="1" bandRow="1"/>
              <a:tblGrid>
                <a:gridCol w="4751999">
                  <a:extLst>
                    <a:ext uri="{9D8B030D-6E8A-4147-A177-3AD203B41FA5}">
                      <a16:colId xmlns:a16="http://schemas.microsoft.com/office/drawing/2014/main" val="3099820423"/>
                    </a:ext>
                  </a:extLst>
                </a:gridCol>
              </a:tblGrid>
              <a:tr h="43204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l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375060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0FF03EF4-105D-27C1-633A-4A289E15F6E8}"/>
              </a:ext>
            </a:extLst>
          </p:cNvPr>
          <p:cNvGraphicFramePr>
            <a:graphicFrameLocks noGrp="1"/>
          </p:cNvGraphicFramePr>
          <p:nvPr/>
        </p:nvGraphicFramePr>
        <p:xfrm>
          <a:off x="201000" y="1714074"/>
          <a:ext cx="4752000" cy="3045856"/>
        </p:xfrm>
        <a:graphic>
          <a:graphicData uri="http://schemas.openxmlformats.org/drawingml/2006/table">
            <a:tbl>
              <a:tblPr firstRow="1" bandRow="1"/>
              <a:tblGrid>
                <a:gridCol w="2122824">
                  <a:extLst>
                    <a:ext uri="{9D8B030D-6E8A-4147-A177-3AD203B41FA5}">
                      <a16:colId xmlns:a16="http://schemas.microsoft.com/office/drawing/2014/main" val="3099820423"/>
                    </a:ext>
                  </a:extLst>
                </a:gridCol>
                <a:gridCol w="1314588">
                  <a:extLst>
                    <a:ext uri="{9D8B030D-6E8A-4147-A177-3AD203B41FA5}">
                      <a16:colId xmlns:a16="http://schemas.microsoft.com/office/drawing/2014/main" val="3853378509"/>
                    </a:ext>
                  </a:extLst>
                </a:gridCol>
                <a:gridCol w="1314588">
                  <a:extLst>
                    <a:ext uri="{9D8B030D-6E8A-4147-A177-3AD203B41FA5}">
                      <a16:colId xmlns:a16="http://schemas.microsoft.com/office/drawing/2014/main" val="1858585151"/>
                    </a:ext>
                  </a:extLst>
                </a:gridCol>
              </a:tblGrid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000" b="1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地域の概要①</a:t>
                      </a:r>
                      <a:r>
                        <a:rPr lang="en-US" altLang="ja-JP" sz="1000" b="1" dirty="0">
                          <a:latin typeface="+mj-ea"/>
                        </a:rPr>
                        <a:t>】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年現在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2040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年推計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512032"/>
                  </a:ext>
                </a:extLst>
              </a:tr>
              <a:tr h="27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人口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　人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　人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28284"/>
                  </a:ext>
                </a:extLst>
              </a:tr>
              <a:tr h="27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高齢者人口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人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人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24178"/>
                  </a:ext>
                </a:extLst>
              </a:tr>
              <a:tr h="2768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　高齢化率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％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％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414289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　後期高齢化率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％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％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031046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認定率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％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227949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調整済み認定率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％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219419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要介護者数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人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576810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要支援者数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人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660870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サービス事業対象者数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人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760480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一人当たり介護給付費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n-ea"/>
                          <a:cs typeface="+mn-cs"/>
                        </a:rPr>
                        <a:t>　千円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55601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5FF2CFE2-5A7C-5C51-4493-C7132BB39B75}"/>
              </a:ext>
            </a:extLst>
          </p:cNvPr>
          <p:cNvGraphicFramePr>
            <a:graphicFrameLocks noGrp="1"/>
          </p:cNvGraphicFramePr>
          <p:nvPr/>
        </p:nvGraphicFramePr>
        <p:xfrm>
          <a:off x="5313040" y="1714074"/>
          <a:ext cx="4391960" cy="3045856"/>
        </p:xfrm>
        <a:graphic>
          <a:graphicData uri="http://schemas.openxmlformats.org/drawingml/2006/table">
            <a:tbl>
              <a:tblPr firstRow="1" bandRow="1"/>
              <a:tblGrid>
                <a:gridCol w="2584063">
                  <a:extLst>
                    <a:ext uri="{9D8B030D-6E8A-4147-A177-3AD203B41FA5}">
                      <a16:colId xmlns:a16="http://schemas.microsoft.com/office/drawing/2014/main" val="3099820423"/>
                    </a:ext>
                  </a:extLst>
                </a:gridCol>
                <a:gridCol w="1807897">
                  <a:extLst>
                    <a:ext uri="{9D8B030D-6E8A-4147-A177-3AD203B41FA5}">
                      <a16:colId xmlns:a16="http://schemas.microsoft.com/office/drawing/2014/main" val="3853378509"/>
                    </a:ext>
                  </a:extLst>
                </a:gridCol>
              </a:tblGrid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000" b="1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地域の概要②</a:t>
                      </a:r>
                      <a:r>
                        <a:rPr lang="en-US" altLang="ja-JP" sz="1000" b="1" dirty="0">
                          <a:latin typeface="+mj-ea"/>
                        </a:rPr>
                        <a:t>】</a:t>
                      </a:r>
                      <a:endParaRPr kumimoji="1" lang="en-US" altLang="ja-JP" sz="1000" b="1" kern="1200" dirty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年現在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512032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日常生活圏域数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圏域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28284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地域包括支援センター数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箇所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24178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　うち委託センター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箇所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414289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生活支援コーディネーター数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031046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n-ea"/>
                          <a:cs typeface="+mn-cs"/>
                        </a:rPr>
                        <a:t>　　第１層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人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227949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n-ea"/>
                          <a:cs typeface="+mn-cs"/>
                        </a:rPr>
                        <a:t>　　第２層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人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219419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協議体の数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576810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n-ea"/>
                          <a:cs typeface="+mn-cs"/>
                        </a:rPr>
                        <a:t>　　第１層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箇所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660870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n-ea"/>
                          <a:cs typeface="+mn-cs"/>
                        </a:rPr>
                        <a:t>　　第２層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箇所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2760480"/>
                  </a:ext>
                </a:extLst>
              </a:tr>
              <a:tr h="27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通いの場の箇所数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　箇所</a:t>
                      </a:r>
                      <a:endParaRPr kumimoji="1" lang="en-US" altLang="ja-JP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55601"/>
                  </a:ext>
                </a:extLst>
              </a:tr>
            </a:tbl>
          </a:graphicData>
        </a:graphic>
      </p:graphicFrame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4B59FEA-46A6-4FC3-8BBC-90F8C780EE61}"/>
              </a:ext>
            </a:extLst>
          </p:cNvPr>
          <p:cNvSpPr txBox="1"/>
          <p:nvPr/>
        </p:nvSpPr>
        <p:spPr>
          <a:xfrm>
            <a:off x="3585376" y="1239305"/>
            <a:ext cx="13676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1" lang="ja-JP" altLang="en-US" sz="1200" b="1" dirty="0">
                <a:solidFill>
                  <a:schemeClr val="tx1"/>
                </a:solidFill>
                <a:latin typeface="+mj-ea"/>
                <a:ea typeface="+mj-ea"/>
              </a:rPr>
              <a:t>市町村名：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51F7E7D-555C-B2DC-770D-6902E00F1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373031"/>
              </p:ext>
            </p:extLst>
          </p:nvPr>
        </p:nvGraphicFramePr>
        <p:xfrm>
          <a:off x="201000" y="4869160"/>
          <a:ext cx="9503996" cy="1657633"/>
        </p:xfrm>
        <a:graphic>
          <a:graphicData uri="http://schemas.openxmlformats.org/drawingml/2006/table">
            <a:tbl>
              <a:tblPr firstRow="1" bandRow="1"/>
              <a:tblGrid>
                <a:gridCol w="431520">
                  <a:extLst>
                    <a:ext uri="{9D8B030D-6E8A-4147-A177-3AD203B41FA5}">
                      <a16:colId xmlns:a16="http://schemas.microsoft.com/office/drawing/2014/main" val="3720359873"/>
                    </a:ext>
                  </a:extLst>
                </a:gridCol>
                <a:gridCol w="604832">
                  <a:extLst>
                    <a:ext uri="{9D8B030D-6E8A-4147-A177-3AD203B41FA5}">
                      <a16:colId xmlns:a16="http://schemas.microsoft.com/office/drawing/2014/main" val="666352766"/>
                    </a:ext>
                  </a:extLst>
                </a:gridCol>
                <a:gridCol w="604832">
                  <a:extLst>
                    <a:ext uri="{9D8B030D-6E8A-4147-A177-3AD203B41FA5}">
                      <a16:colId xmlns:a16="http://schemas.microsoft.com/office/drawing/2014/main" val="3851855617"/>
                    </a:ext>
                  </a:extLst>
                </a:gridCol>
                <a:gridCol w="604832">
                  <a:extLst>
                    <a:ext uri="{9D8B030D-6E8A-4147-A177-3AD203B41FA5}">
                      <a16:colId xmlns:a16="http://schemas.microsoft.com/office/drawing/2014/main" val="4217976971"/>
                    </a:ext>
                  </a:extLst>
                </a:gridCol>
                <a:gridCol w="201728">
                  <a:extLst>
                    <a:ext uri="{9D8B030D-6E8A-4147-A177-3AD203B41FA5}">
                      <a16:colId xmlns:a16="http://schemas.microsoft.com/office/drawing/2014/main" val="1566130030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1542561497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4084940626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1818573256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2738005325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590219042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2041675591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1070499020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2184261685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2113049410"/>
                    </a:ext>
                  </a:extLst>
                </a:gridCol>
                <a:gridCol w="645142">
                  <a:extLst>
                    <a:ext uri="{9D8B030D-6E8A-4147-A177-3AD203B41FA5}">
                      <a16:colId xmlns:a16="http://schemas.microsoft.com/office/drawing/2014/main" val="3484195116"/>
                    </a:ext>
                  </a:extLst>
                </a:gridCol>
                <a:gridCol w="604832">
                  <a:extLst>
                    <a:ext uri="{9D8B030D-6E8A-4147-A177-3AD203B41FA5}">
                      <a16:colId xmlns:a16="http://schemas.microsoft.com/office/drawing/2014/main" val="1802284510"/>
                    </a:ext>
                  </a:extLst>
                </a:gridCol>
              </a:tblGrid>
              <a:tr h="298248">
                <a:tc gridSpan="16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l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【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予防給付費等の状況（単位：千円 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 ※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実績値）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】</a:t>
                      </a:r>
                      <a:endParaRPr kumimoji="1" lang="ja-JP" altLang="en-US" sz="1500" dirty="0"/>
                    </a:p>
                  </a:txBody>
                  <a:tcPr marL="74295" marR="74295" marT="37148" marB="371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500" dirty="0"/>
                    </a:p>
                  </a:txBody>
                  <a:tcPr marL="74295" marR="74295" marT="37148" marB="3714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500" dirty="0"/>
                    </a:p>
                  </a:txBody>
                  <a:tcPr marL="74295" marR="74295" marT="37148" marB="3714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196076"/>
                  </a:ext>
                </a:extLst>
              </a:tr>
              <a:tr h="24047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年度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予防給付</a:t>
                      </a:r>
                      <a:endParaRPr kumimoji="1" lang="en-US" altLang="ja-JP" sz="800" b="1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（訪問）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予防給付</a:t>
                      </a:r>
                      <a:endParaRPr kumimoji="1" lang="en-US" altLang="ja-JP" sz="800" b="1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（通所）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予防給付</a:t>
                      </a:r>
                      <a:endParaRPr kumimoji="1" lang="en-US" altLang="ja-JP" sz="800" b="1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800" b="1" dirty="0"/>
                        <a:t>(</a:t>
                      </a:r>
                      <a:r>
                        <a:rPr kumimoji="1" lang="ja-JP" altLang="en-US" sz="800" b="1" dirty="0"/>
                        <a:t>その他</a:t>
                      </a:r>
                      <a:r>
                        <a:rPr kumimoji="1" lang="en-US" altLang="ja-JP" sz="800" b="1" dirty="0"/>
                        <a:t>)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b="1" dirty="0"/>
                        <a:t>介護予防・生活支援サービス事業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一般介護予防事業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822831"/>
                  </a:ext>
                </a:extLst>
              </a:tr>
              <a:tr h="344465"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訪問従前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訪問</a:t>
                      </a:r>
                      <a:r>
                        <a:rPr kumimoji="1" lang="en-US" altLang="ja-JP" sz="800" b="1" dirty="0"/>
                        <a:t>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訪問</a:t>
                      </a:r>
                      <a:r>
                        <a:rPr kumimoji="1" lang="en-US" altLang="ja-JP" sz="800" b="1" dirty="0"/>
                        <a:t>B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訪問</a:t>
                      </a:r>
                      <a:r>
                        <a:rPr kumimoji="1" lang="en-US" altLang="ja-JP" sz="800" b="1" dirty="0"/>
                        <a:t>C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訪問</a:t>
                      </a:r>
                      <a:r>
                        <a:rPr kumimoji="1" lang="en-US" altLang="ja-JP" sz="800" b="1" dirty="0"/>
                        <a:t>D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通所従前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通所</a:t>
                      </a:r>
                      <a:r>
                        <a:rPr kumimoji="1" lang="en-US" altLang="ja-JP" sz="800" b="1" dirty="0"/>
                        <a:t>A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通所</a:t>
                      </a:r>
                      <a:r>
                        <a:rPr kumimoji="1" lang="en-US" altLang="ja-JP" sz="800" b="1" dirty="0"/>
                        <a:t>B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通所</a:t>
                      </a:r>
                      <a:r>
                        <a:rPr kumimoji="1" lang="en-US" altLang="ja-JP" sz="800" b="1" dirty="0"/>
                        <a:t>C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800" b="1" dirty="0"/>
                        <a:t>介護予防</a:t>
                      </a:r>
                      <a:endParaRPr kumimoji="1" lang="en-US" altLang="ja-JP" sz="800" b="1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700" b="1" spc="-150" dirty="0"/>
                        <a:t>ケアマネジメント</a:t>
                      </a:r>
                      <a:endParaRPr kumimoji="1" lang="ja-JP" altLang="en-US" sz="800" b="1" spc="-15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999577"/>
                  </a:ext>
                </a:extLst>
              </a:tr>
              <a:tr h="258148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800" b="1" dirty="0"/>
                        <a:t>2022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879406"/>
                  </a:ext>
                </a:extLst>
              </a:tr>
              <a:tr h="258148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800" b="1" dirty="0"/>
                        <a:t>2023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970891"/>
                  </a:ext>
                </a:extLst>
              </a:tr>
              <a:tr h="258148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800" b="1" dirty="0"/>
                        <a:t>2024</a:t>
                      </a:r>
                      <a:endParaRPr kumimoji="1" lang="ja-JP" altLang="en-US" sz="8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8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837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92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2D8E7249-CFF0-0DE6-18E8-209CD9D34A3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1" imgH="561" progId="TCLayout.ActiveDocument.1">
                  <p:embed/>
                </p:oleObj>
              </mc:Choice>
              <mc:Fallback>
                <p:oleObj name="think-cellスライド" r:id="rId3" imgW="561" imgH="561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D8E7249-CFF0-0DE6-18E8-209CD9D34A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55AD865-ADE5-3583-E270-20713E609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986300"/>
              </p:ext>
            </p:extLst>
          </p:nvPr>
        </p:nvGraphicFramePr>
        <p:xfrm>
          <a:off x="232636" y="1198834"/>
          <a:ext cx="4576348" cy="1441285"/>
        </p:xfrm>
        <a:graphic>
          <a:graphicData uri="http://schemas.openxmlformats.org/drawingml/2006/table">
            <a:tbl>
              <a:tblPr firstRow="1" bandRow="1"/>
              <a:tblGrid>
                <a:gridCol w="4576348">
                  <a:extLst>
                    <a:ext uri="{9D8B030D-6E8A-4147-A177-3AD203B41FA5}">
                      <a16:colId xmlns:a16="http://schemas.microsoft.com/office/drawing/2014/main" val="3099820423"/>
                    </a:ext>
                  </a:extLst>
                </a:gridCol>
              </a:tblGrid>
              <a:tr h="22557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【</a:t>
                      </a: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介護保険事業計画における基本理念・ビジョン</a:t>
                      </a: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】</a:t>
                      </a:r>
                      <a:endParaRPr kumimoji="1" lang="ja-JP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475761"/>
                  </a:ext>
                </a:extLst>
              </a:tr>
              <a:tr h="121458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Yu Gothic UI"/>
                        <a:ea typeface="Yu Gothic UI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5990812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B1E89216-0559-78C8-4DFC-3A916B2A1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715273"/>
              </p:ext>
            </p:extLst>
          </p:nvPr>
        </p:nvGraphicFramePr>
        <p:xfrm>
          <a:off x="5025008" y="1198834"/>
          <a:ext cx="4576348" cy="1441285"/>
        </p:xfrm>
        <a:graphic>
          <a:graphicData uri="http://schemas.openxmlformats.org/drawingml/2006/table">
            <a:tbl>
              <a:tblPr firstRow="1" bandRow="1"/>
              <a:tblGrid>
                <a:gridCol w="4576348">
                  <a:extLst>
                    <a:ext uri="{9D8B030D-6E8A-4147-A177-3AD203B41FA5}">
                      <a16:colId xmlns:a16="http://schemas.microsoft.com/office/drawing/2014/main" val="3099820423"/>
                    </a:ext>
                  </a:extLst>
                </a:gridCol>
              </a:tblGrid>
              <a:tr h="225571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【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介護予防施策における目的・ビジョン</a:t>
                      </a:r>
                      <a:r>
                        <a:rPr kumimoji="1" lang="en-US" altLang="ja-JP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】</a:t>
                      </a:r>
                      <a:endParaRPr kumimoji="1" lang="ja-JP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475761"/>
                  </a:ext>
                </a:extLst>
              </a:tr>
              <a:tr h="121458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Yu Gothic UI"/>
                        <a:ea typeface="Yu Gothic UI"/>
                        <a:cs typeface="+mn-cs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5990812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D6AFE0E-5F80-BFE6-B376-726E3FBA00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793517"/>
              </p:ext>
            </p:extLst>
          </p:nvPr>
        </p:nvGraphicFramePr>
        <p:xfrm>
          <a:off x="232636" y="2878520"/>
          <a:ext cx="9400885" cy="3617985"/>
        </p:xfrm>
        <a:graphic>
          <a:graphicData uri="http://schemas.openxmlformats.org/drawingml/2006/table">
            <a:tbl>
              <a:tblPr firstRow="1" bandRow="1"/>
              <a:tblGrid>
                <a:gridCol w="1880177">
                  <a:extLst>
                    <a:ext uri="{9D8B030D-6E8A-4147-A177-3AD203B41FA5}">
                      <a16:colId xmlns:a16="http://schemas.microsoft.com/office/drawing/2014/main" val="1601023251"/>
                    </a:ext>
                  </a:extLst>
                </a:gridCol>
                <a:gridCol w="1880177">
                  <a:extLst>
                    <a:ext uri="{9D8B030D-6E8A-4147-A177-3AD203B41FA5}">
                      <a16:colId xmlns:a16="http://schemas.microsoft.com/office/drawing/2014/main" val="2311097067"/>
                    </a:ext>
                  </a:extLst>
                </a:gridCol>
                <a:gridCol w="1880177">
                  <a:extLst>
                    <a:ext uri="{9D8B030D-6E8A-4147-A177-3AD203B41FA5}">
                      <a16:colId xmlns:a16="http://schemas.microsoft.com/office/drawing/2014/main" val="2650846868"/>
                    </a:ext>
                  </a:extLst>
                </a:gridCol>
                <a:gridCol w="1880177">
                  <a:extLst>
                    <a:ext uri="{9D8B030D-6E8A-4147-A177-3AD203B41FA5}">
                      <a16:colId xmlns:a16="http://schemas.microsoft.com/office/drawing/2014/main" val="91559516"/>
                    </a:ext>
                  </a:extLst>
                </a:gridCol>
                <a:gridCol w="1880177">
                  <a:extLst>
                    <a:ext uri="{9D8B030D-6E8A-4147-A177-3AD203B41FA5}">
                      <a16:colId xmlns:a16="http://schemas.microsoft.com/office/drawing/2014/main" val="1133009380"/>
                    </a:ext>
                  </a:extLst>
                </a:gridCol>
              </a:tblGrid>
              <a:tr h="216024">
                <a:tc gridSpan="5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l"/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【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介護予防の推進に関係する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地域の強み・弱みの状況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】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011063"/>
                  </a:ext>
                </a:extLst>
              </a:tr>
              <a:tr h="352009"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データ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9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>
                          <a:solidFill>
                            <a:schemeClr val="tx1"/>
                          </a:solidFill>
                        </a:rPr>
                        <a:t>分析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結果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9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kumimoji="1" lang="ja-JP" altLang="en-US" sz="90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91844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客観的情報（データ名）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主観的情報（情報源）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強み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強化・活用できるポイント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弱み（問題・地域課題）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備考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142809"/>
                  </a:ext>
                </a:extLst>
              </a:tr>
              <a:tr h="2664000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583515"/>
                  </a:ext>
                </a:extLst>
              </a:tr>
            </a:tbl>
          </a:graphicData>
        </a:graphic>
      </p:graphicFrame>
      <p:sp>
        <p:nvSpPr>
          <p:cNvPr id="16" name="タイトル 1">
            <a:extLst>
              <a:ext uri="{FF2B5EF4-FFF2-40B4-BE49-F238E27FC236}">
                <a16:creationId xmlns:a16="http://schemas.microsoft.com/office/drawing/2014/main" id="{EFD269D4-7CCC-DDA4-5CB6-E5855B7F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671292"/>
          </a:xfrm>
        </p:spPr>
        <p:txBody>
          <a:bodyPr vert="horz"/>
          <a:lstStyle/>
          <a:p>
            <a:r>
              <a:rPr kumimoji="1" lang="ja-JP" altLang="en-US" dirty="0"/>
              <a:t>事前課題兼ワークシート（２／４）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459F308F-D30F-8CCB-80AF-D635373C6A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000" y="259200"/>
            <a:ext cx="9504000" cy="288925"/>
          </a:xfrm>
        </p:spPr>
        <p:txBody>
          <a:bodyPr/>
          <a:lstStyle/>
          <a:p>
            <a:r>
              <a:rPr lang="en-US" altLang="ja-JP" dirty="0">
                <a:latin typeface="Yu Gothic UI" panose="020B0500000000000000" pitchFamily="50" charset="-128"/>
                <a:ea typeface="Yu Gothic UI" panose="020B0500000000000000" pitchFamily="50" charset="-128"/>
              </a:rPr>
              <a:t>PDCA</a:t>
            </a:r>
            <a:r>
              <a: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サイクルに沿った介護予防施策の推進に資する研修会（令和８年３月</a:t>
            </a:r>
            <a:r>
              <a:rPr lang="en-US" altLang="ja-JP" dirty="0">
                <a:latin typeface="Yu Gothic UI" panose="020B0500000000000000" pitchFamily="50" charset="-128"/>
                <a:ea typeface="Yu Gothic UI" panose="020B0500000000000000" pitchFamily="50" charset="-128"/>
              </a:rPr>
              <a:t>11</a:t>
            </a:r>
            <a:r>
              <a: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日（水））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334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E0806168-86ED-575F-A508-B71EC6A5DF1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1" imgH="561" progId="TCLayout.ActiveDocument.1">
                  <p:embed/>
                </p:oleObj>
              </mc:Choice>
              <mc:Fallback>
                <p:oleObj name="think-cellスライド" r:id="rId3" imgW="561" imgH="561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806168-86ED-575F-A508-B71EC6A5DF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796D399-BAC6-0BEB-46A1-309EB35A0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172434"/>
              </p:ext>
            </p:extLst>
          </p:nvPr>
        </p:nvGraphicFramePr>
        <p:xfrm>
          <a:off x="201612" y="1102424"/>
          <a:ext cx="6911628" cy="1048466"/>
        </p:xfrm>
        <a:graphic>
          <a:graphicData uri="http://schemas.openxmlformats.org/drawingml/2006/table">
            <a:tbl>
              <a:tblPr firstRow="1" bandRow="1"/>
              <a:tblGrid>
                <a:gridCol w="1727907">
                  <a:extLst>
                    <a:ext uri="{9D8B030D-6E8A-4147-A177-3AD203B41FA5}">
                      <a16:colId xmlns:a16="http://schemas.microsoft.com/office/drawing/2014/main" val="91559516"/>
                    </a:ext>
                  </a:extLst>
                </a:gridCol>
                <a:gridCol w="1727907">
                  <a:extLst>
                    <a:ext uri="{9D8B030D-6E8A-4147-A177-3AD203B41FA5}">
                      <a16:colId xmlns:a16="http://schemas.microsoft.com/office/drawing/2014/main" val="1133009380"/>
                    </a:ext>
                  </a:extLst>
                </a:gridCol>
                <a:gridCol w="1727907">
                  <a:extLst>
                    <a:ext uri="{9D8B030D-6E8A-4147-A177-3AD203B41FA5}">
                      <a16:colId xmlns:a16="http://schemas.microsoft.com/office/drawing/2014/main" val="331482934"/>
                    </a:ext>
                  </a:extLst>
                </a:gridCol>
                <a:gridCol w="1727907">
                  <a:extLst>
                    <a:ext uri="{9D8B030D-6E8A-4147-A177-3AD203B41FA5}">
                      <a16:colId xmlns:a16="http://schemas.microsoft.com/office/drawing/2014/main" val="496772784"/>
                    </a:ext>
                  </a:extLst>
                </a:gridCol>
              </a:tblGrid>
              <a:tr h="28051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【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地域の強み・弱みを踏まえ、本研修にて特に検討を深めたいテーマ（特に深めたいものひとつに〇）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】</a:t>
                      </a:r>
                      <a:endParaRPr kumimoji="1" lang="ja-JP" altLang="en-US" sz="36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011063"/>
                  </a:ext>
                </a:extLst>
              </a:tr>
              <a:tr h="327892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/>
                        <a:t>介護予防ケアマネジメント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/>
                        <a:t>サービス・活動</a:t>
                      </a:r>
                      <a:r>
                        <a:rPr kumimoji="1" lang="en-US" altLang="ja-JP" sz="1050" b="1" dirty="0"/>
                        <a:t>C</a:t>
                      </a:r>
                      <a:endParaRPr kumimoji="1" lang="ja-JP" altLang="en-US" sz="105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50" b="1" dirty="0"/>
                        <a:t>通いの場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b="1" dirty="0"/>
                        <a:t>地域ケア会議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918442"/>
                  </a:ext>
                </a:extLst>
              </a:tr>
              <a:tr h="327892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24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583515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34ED109-BDC5-3A69-0EC3-2AD63E451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146042"/>
              </p:ext>
            </p:extLst>
          </p:nvPr>
        </p:nvGraphicFramePr>
        <p:xfrm>
          <a:off x="201610" y="2360290"/>
          <a:ext cx="9503388" cy="4205674"/>
        </p:xfrm>
        <a:graphic>
          <a:graphicData uri="http://schemas.openxmlformats.org/drawingml/2006/table">
            <a:tbl>
              <a:tblPr firstRow="1" bandRow="1"/>
              <a:tblGrid>
                <a:gridCol w="2375847">
                  <a:extLst>
                    <a:ext uri="{9D8B030D-6E8A-4147-A177-3AD203B41FA5}">
                      <a16:colId xmlns:a16="http://schemas.microsoft.com/office/drawing/2014/main" val="91559516"/>
                    </a:ext>
                  </a:extLst>
                </a:gridCol>
                <a:gridCol w="2375847">
                  <a:extLst>
                    <a:ext uri="{9D8B030D-6E8A-4147-A177-3AD203B41FA5}">
                      <a16:colId xmlns:a16="http://schemas.microsoft.com/office/drawing/2014/main" val="1133009380"/>
                    </a:ext>
                  </a:extLst>
                </a:gridCol>
                <a:gridCol w="2375847">
                  <a:extLst>
                    <a:ext uri="{9D8B030D-6E8A-4147-A177-3AD203B41FA5}">
                      <a16:colId xmlns:a16="http://schemas.microsoft.com/office/drawing/2014/main" val="331482934"/>
                    </a:ext>
                  </a:extLst>
                </a:gridCol>
                <a:gridCol w="2375847">
                  <a:extLst>
                    <a:ext uri="{9D8B030D-6E8A-4147-A177-3AD203B41FA5}">
                      <a16:colId xmlns:a16="http://schemas.microsoft.com/office/drawing/2014/main" val="501744557"/>
                    </a:ext>
                  </a:extLst>
                </a:gridCol>
              </a:tblGrid>
              <a:tr h="243197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【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上記の深めたいテーマにより、解決可能な地域課題と取組の目標、具体的なアクション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】</a:t>
                      </a:r>
                      <a:endParaRPr kumimoji="1" lang="ja-JP" altLang="en-US" sz="36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011063"/>
                  </a:ext>
                </a:extLst>
              </a:tr>
              <a:tr h="2199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①最終的に解決可能と</a:t>
                      </a:r>
                      <a:endParaRPr kumimoji="1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考えられる地域課題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④テーマに対する取組の結果</a:t>
                      </a:r>
                      <a:endParaRPr kumimoji="1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として求めたい成果・効果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③課題解決に向けて、地域の強みを踏まえた、具体的なアクション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②テーマの取組の現状と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遂行上の課題（取組の現状）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918442"/>
                  </a:ext>
                </a:extLst>
              </a:tr>
              <a:tr h="1179006">
                <a:tc rowSpan="3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583515"/>
                  </a:ext>
                </a:extLst>
              </a:tr>
              <a:tr h="1179006"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226341"/>
                  </a:ext>
                </a:extLst>
              </a:tr>
              <a:tr h="1179006"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034280"/>
                  </a:ext>
                </a:extLst>
              </a:tr>
            </a:tbl>
          </a:graphicData>
        </a:graphic>
      </p:graphicFrame>
      <p:sp>
        <p:nvSpPr>
          <p:cNvPr id="11" name="二等辺三角形 10">
            <a:extLst>
              <a:ext uri="{FF2B5EF4-FFF2-40B4-BE49-F238E27FC236}">
                <a16:creationId xmlns:a16="http://schemas.microsoft.com/office/drawing/2014/main" id="{7FB84154-6692-57A7-B63A-5A8F026D1B3B}"/>
              </a:ext>
            </a:extLst>
          </p:cNvPr>
          <p:cNvSpPr/>
          <p:nvPr/>
        </p:nvSpPr>
        <p:spPr>
          <a:xfrm rot="16200000">
            <a:off x="2437569" y="2753549"/>
            <a:ext cx="278884" cy="14498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63FD271E-33AF-1C5C-B8CA-426BADC4CDC4}"/>
              </a:ext>
            </a:extLst>
          </p:cNvPr>
          <p:cNvSpPr/>
          <p:nvPr/>
        </p:nvSpPr>
        <p:spPr>
          <a:xfrm rot="16200000">
            <a:off x="4781581" y="2753549"/>
            <a:ext cx="278884" cy="14498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7C0DCE73-1A7D-FFE9-2494-4311E9415D6D}"/>
              </a:ext>
            </a:extLst>
          </p:cNvPr>
          <p:cNvSpPr/>
          <p:nvPr/>
        </p:nvSpPr>
        <p:spPr>
          <a:xfrm rot="16200000">
            <a:off x="7166567" y="2753549"/>
            <a:ext cx="278884" cy="14498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12E95AF5-EB60-2834-3B5C-143FBBA72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671292"/>
          </a:xfrm>
        </p:spPr>
        <p:txBody>
          <a:bodyPr vert="horz"/>
          <a:lstStyle/>
          <a:p>
            <a:r>
              <a:rPr kumimoji="1" lang="ja-JP" altLang="en-US" dirty="0"/>
              <a:t>事前課題兼ワークシート（３／４）</a:t>
            </a:r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938C43E9-5C72-C14D-1029-D1F4A5AB4C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000" y="259200"/>
            <a:ext cx="9504000" cy="288925"/>
          </a:xfrm>
        </p:spPr>
        <p:txBody>
          <a:bodyPr/>
          <a:lstStyle/>
          <a:p>
            <a:r>
              <a:rPr lang="en-US" altLang="ja-JP" dirty="0">
                <a:latin typeface="Yu Gothic UI" panose="020B0500000000000000" pitchFamily="50" charset="-128"/>
                <a:ea typeface="Yu Gothic UI" panose="020B0500000000000000" pitchFamily="50" charset="-128"/>
              </a:rPr>
              <a:t>PDCA</a:t>
            </a:r>
            <a:r>
              <a: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サイクルに沿った介護予防施策の推進に資する研修会（令和８年３月</a:t>
            </a:r>
            <a:r>
              <a:rPr lang="en-US" altLang="ja-JP" dirty="0">
                <a:latin typeface="Yu Gothic UI" panose="020B0500000000000000" pitchFamily="50" charset="-128"/>
                <a:ea typeface="Yu Gothic UI" panose="020B0500000000000000" pitchFamily="50" charset="-128"/>
              </a:rPr>
              <a:t>11</a:t>
            </a:r>
            <a:r>
              <a: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日（水））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8133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E0806168-86ED-575F-A508-B71EC6A5DF1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1" imgH="561" progId="TCLayout.ActiveDocument.1">
                  <p:embed/>
                </p:oleObj>
              </mc:Choice>
              <mc:Fallback>
                <p:oleObj name="think-cellスライド" r:id="rId3" imgW="561" imgH="561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806168-86ED-575F-A508-B71EC6A5DF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AE2231E1-7E04-E329-DF66-958C2E39B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624241"/>
              </p:ext>
            </p:extLst>
          </p:nvPr>
        </p:nvGraphicFramePr>
        <p:xfrm>
          <a:off x="201610" y="1041538"/>
          <a:ext cx="9503388" cy="5411797"/>
        </p:xfrm>
        <a:graphic>
          <a:graphicData uri="http://schemas.openxmlformats.org/drawingml/2006/table">
            <a:tbl>
              <a:tblPr firstRow="1" bandRow="1"/>
              <a:tblGrid>
                <a:gridCol w="3167796">
                  <a:extLst>
                    <a:ext uri="{9D8B030D-6E8A-4147-A177-3AD203B41FA5}">
                      <a16:colId xmlns:a16="http://schemas.microsoft.com/office/drawing/2014/main" val="91559516"/>
                    </a:ext>
                  </a:extLst>
                </a:gridCol>
                <a:gridCol w="3167796">
                  <a:extLst>
                    <a:ext uri="{9D8B030D-6E8A-4147-A177-3AD203B41FA5}">
                      <a16:colId xmlns:a16="http://schemas.microsoft.com/office/drawing/2014/main" val="1133009380"/>
                    </a:ext>
                  </a:extLst>
                </a:gridCol>
                <a:gridCol w="3167796">
                  <a:extLst>
                    <a:ext uri="{9D8B030D-6E8A-4147-A177-3AD203B41FA5}">
                      <a16:colId xmlns:a16="http://schemas.microsoft.com/office/drawing/2014/main" val="331482934"/>
                    </a:ext>
                  </a:extLst>
                </a:gridCol>
              </a:tblGrid>
              <a:tr h="267437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【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課題解決（或いは取組の強化）を図りたい事項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※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研修当日のワークを踏まえた修正・補足シートとして活用ください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】</a:t>
                      </a:r>
                      <a:endParaRPr kumimoji="1" lang="ja-JP" altLang="en-US" sz="36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011063"/>
                  </a:ext>
                </a:extLst>
              </a:tr>
              <a:tr h="2418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地域の強み・弱みを踏まえ、取り組みたいこと</a:t>
                      </a:r>
                      <a:endParaRPr kumimoji="1" lang="ja-JP" altLang="en-US" sz="1050" b="1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取組の結果として求めたい成果・効果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具体的なアクション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918442"/>
                  </a:ext>
                </a:extLst>
              </a:tr>
              <a:tr h="1634162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583515"/>
                  </a:ext>
                </a:extLst>
              </a:tr>
              <a:tr h="1634162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226341"/>
                  </a:ext>
                </a:extLst>
              </a:tr>
              <a:tr h="1634162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kumimoji="1" lang="ja-JP" altLang="en-US" sz="1000" dirty="0"/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1034280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6E6CA370-63BB-0AB2-E3C0-7F955628D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00" y="259200"/>
            <a:ext cx="9504000" cy="671292"/>
          </a:xfrm>
        </p:spPr>
        <p:txBody>
          <a:bodyPr vert="horz"/>
          <a:lstStyle/>
          <a:p>
            <a:r>
              <a:rPr kumimoji="1" lang="ja-JP" altLang="en-US" dirty="0"/>
              <a:t>事前課題兼ワークシート（４／４）</a:t>
            </a:r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015607D2-C586-4CF4-4208-1EF11F7979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000" y="259200"/>
            <a:ext cx="9504000" cy="288925"/>
          </a:xfrm>
        </p:spPr>
        <p:txBody>
          <a:bodyPr/>
          <a:lstStyle/>
          <a:p>
            <a:r>
              <a:rPr lang="en-US" altLang="ja-JP" dirty="0">
                <a:latin typeface="Yu Gothic UI" panose="020B0500000000000000" pitchFamily="50" charset="-128"/>
                <a:ea typeface="Yu Gothic UI" panose="020B0500000000000000" pitchFamily="50" charset="-128"/>
              </a:rPr>
              <a:t>PDCA</a:t>
            </a:r>
            <a:r>
              <a: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サイクルに沿った介護予防施策の推進に資する研修会（令和８年３月</a:t>
            </a:r>
            <a:r>
              <a:rPr lang="en-US" altLang="ja-JP" dirty="0">
                <a:latin typeface="Yu Gothic UI" panose="020B0500000000000000" pitchFamily="50" charset="-128"/>
                <a:ea typeface="Yu Gothic UI" panose="020B0500000000000000" pitchFamily="50" charset="-128"/>
              </a:rPr>
              <a:t>11</a:t>
            </a:r>
            <a:r>
              <a:rPr lang="ja-JP" altLang="en-US" dirty="0">
                <a:latin typeface="Yu Gothic UI" panose="020B0500000000000000" pitchFamily="50" charset="-128"/>
                <a:ea typeface="Yu Gothic UI" panose="020B0500000000000000" pitchFamily="50" charset="-128"/>
              </a:rPr>
              <a:t>日（水））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72217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lt;root reqver=&quot;28224&quot;&gt;&lt;version val=&quot;35812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Y/%m/%d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m_eweekdayFirstOfWeek val=&quot;2&quot;/&gt;&lt;m_eweekdayFirstOfWorkweek val=&quot;7&quot;/&gt;&lt;m_eweekdayFirstOfWeekend val=&quot;6&quot;/&gt;&lt;/CPresentation&gt;&lt;/root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RIGroupPowerPointTemplate2023">
  <a:themeElements>
    <a:clrScheme name="NRI color">
      <a:dk1>
        <a:srgbClr val="000000"/>
      </a:dk1>
      <a:lt1>
        <a:srgbClr val="FFFFFF"/>
      </a:lt1>
      <a:dk2>
        <a:srgbClr val="CCCCCC"/>
      </a:dk2>
      <a:lt2>
        <a:srgbClr val="7F7F7F"/>
      </a:lt2>
      <a:accent1>
        <a:srgbClr val="000F78"/>
      </a:accent1>
      <a:accent2>
        <a:srgbClr val="3C64AA"/>
      </a:accent2>
      <a:accent3>
        <a:srgbClr val="64AADC"/>
      </a:accent3>
      <a:accent4>
        <a:srgbClr val="F59637"/>
      </a:accent4>
      <a:accent5>
        <a:srgbClr val="D73232"/>
      </a:accent5>
      <a:accent6>
        <a:srgbClr val="0F55C3"/>
      </a:accent6>
      <a:hlink>
        <a:srgbClr val="0092C5"/>
      </a:hlink>
      <a:folHlink>
        <a:srgbClr val="954F72"/>
      </a:folHlink>
    </a:clrScheme>
    <a:fontScheme name="Yu Gothic UI">
      <a:majorFont>
        <a:latin typeface="Yu Gothic UI"/>
        <a:ea typeface="Yu Gothic UI"/>
        <a:cs typeface=""/>
      </a:majorFont>
      <a:minorFont>
        <a:latin typeface="Yu Gothic UI"/>
        <a:ea typeface="Yu Gothic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txDef>
      <a:spPr>
        <a:noFill/>
      </a:spPr>
      <a:bodyPr wrap="none" rtlCol="0">
        <a:spAutoFit/>
      </a:bodyPr>
      <a:lstStyle>
        <a:defPPr algn="l">
          <a:lnSpc>
            <a:spcPct val="120000"/>
          </a:lnSpc>
          <a:defRPr kumimoji="1" sz="1000" smtClean="0"/>
        </a:defPPr>
      </a:lstStyle>
    </a:txDef>
  </a:objectDefaults>
  <a:extraClrSchemeLst>
    <a:extraClrScheme>
      <a:clrScheme name="NRI color">
        <a:dk1>
          <a:srgbClr val="000000"/>
        </a:dk1>
        <a:lt1>
          <a:srgbClr val="FFFFFF"/>
        </a:lt1>
        <a:dk2>
          <a:srgbClr val="CCCCCC"/>
        </a:dk2>
        <a:lt2>
          <a:srgbClr val="7F7F7F"/>
        </a:lt2>
        <a:accent1>
          <a:srgbClr val="000F78"/>
        </a:accent1>
        <a:accent2>
          <a:srgbClr val="3C64AA"/>
        </a:accent2>
        <a:accent3>
          <a:srgbClr val="64AADC"/>
        </a:accent3>
        <a:accent4>
          <a:srgbClr val="F59637"/>
        </a:accent4>
        <a:accent5>
          <a:srgbClr val="D73232"/>
        </a:accent5>
        <a:accent6>
          <a:srgbClr val="0F55C3"/>
        </a:accent6>
        <a:hlink>
          <a:srgbClr val="0092C5"/>
        </a:hlink>
        <a:folHlink>
          <a:srgbClr val="954F72"/>
        </a:folHlink>
      </a:clrScheme>
    </a:extraClrScheme>
  </a:extraClrSchemeLst>
  <a:custClrLst>
    <a:custClr name="navy">
      <a:srgbClr val="000F78"/>
    </a:custClr>
    <a:custClr name="blue1">
      <a:srgbClr val="96BEF5"/>
    </a:custClr>
    <a:custClr name="blue2">
      <a:srgbClr val="0F55C3"/>
    </a:custClr>
    <a:custClr name="blue3">
      <a:srgbClr val="64AADC"/>
    </a:custClr>
    <a:custClr name="blue4">
      <a:srgbClr val="3C64AA"/>
    </a:custClr>
    <a:custClr name="blue5">
      <a:srgbClr val="64A5B4"/>
    </a:custClr>
    <a:custClr name="blue gray">
      <a:srgbClr val="E4ECED"/>
    </a:custClr>
    <a:custClr name="white">
      <a:srgbClr val="FFFFFF"/>
    </a:custClr>
    <a:custClr name="white">
      <a:srgbClr val="FFFFFF"/>
    </a:custClr>
    <a:custClr name="white">
      <a:srgbClr val="FFFFFF"/>
    </a:custClr>
    <a:custClr name="red">
      <a:srgbClr val="D73232"/>
    </a:custClr>
    <a:custClr name="magenta">
      <a:srgbClr val="BE377D"/>
    </a:custClr>
    <a:custClr name="orange">
      <a:srgbClr val="F59637"/>
    </a:custClr>
    <a:custClr name="yellow">
      <a:srgbClr val="FFDC00"/>
    </a:custClr>
    <a:custClr name="green">
      <a:srgbClr val="BED200"/>
    </a:custClr>
    <a:custClr name="purple">
      <a:srgbClr val="5F3C91"/>
    </a:custClr>
  </a:custClrLst>
  <a:extLst>
    <a:ext uri="{05A4C25C-085E-4340-85A3-A5531E510DB2}">
      <thm15:themeFamily xmlns:thm15="http://schemas.microsoft.com/office/thememl/2012/main" name="NRIGroup_Template2023_Standard_JA_ver.1.2.pptx" id="{7625A4F3-A49D-472B-A6D0-1A32CA7F9B4F}" vid="{80F423F5-EDD7-446D-B778-185F761F892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Yu Gothic UI"/>
        <a:ea typeface="Yu Gothic UI"/>
        <a:cs typeface=""/>
      </a:majorFont>
      <a:minorFont>
        <a:latin typeface="Yu Gothic U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46734693C3A90448B89DA794EB2C0AC" ma:contentTypeVersion="15" ma:contentTypeDescription="新しいドキュメントを作成します。" ma:contentTypeScope="" ma:versionID="4ca70477973e46bb3c1e9579f0e43c88">
  <xsd:schema xmlns:xsd="http://www.w3.org/2001/XMLSchema" xmlns:xs="http://www.w3.org/2001/XMLSchema" xmlns:p="http://schemas.microsoft.com/office/2006/metadata/properties" xmlns:ns2="e60fd174-b192-4fdb-8980-a9c623028ceb" xmlns:ns3="263dbbe5-076b-4606-a03b-9598f5f2f35a" targetNamespace="http://schemas.microsoft.com/office/2006/metadata/properties" ma:root="true" ma:fieldsID="605486858129c0804c085f94149e7bfa" ns2:_="" ns3:_="">
    <xsd:import namespace="e60fd174-b192-4fdb-8980-a9c623028ceb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0fd174-b192-4fdb-8980-a9c623028ceb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ce17d59-d8cd-4305-b48c-ecab8c112c75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e60fd174-b192-4fdb-8980-a9c623028ceb">
      <UserInfo>
        <DisplayName/>
        <AccountId xsi:nil="true"/>
        <AccountType/>
      </UserInfo>
    </Owner>
    <TaxCatchAll xmlns="263dbbe5-076b-4606-a03b-9598f5f2f35a" xsi:nil="true"/>
    <lcf76f155ced4ddcb4097134ff3c332f xmlns="e60fd174-b192-4fdb-8980-a9c623028ce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E02341-AA20-4088-A003-D1F4CB650071}"/>
</file>

<file path=customXml/itemProps2.xml><?xml version="1.0" encoding="utf-8"?>
<ds:datastoreItem xmlns:ds="http://schemas.openxmlformats.org/officeDocument/2006/customXml" ds:itemID="{3E293833-664E-4886-8EAF-38AD7E95D565}">
  <ds:schemaRefs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263dbbe5-076b-4606-a03b-9598f5f2f35a"/>
    <ds:schemaRef ds:uri="http://purl.org/dc/dcmitype/"/>
    <ds:schemaRef ds:uri="e60fd174-b192-4fdb-8980-a9c623028ceb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EC96662-647C-4E98-830A-741E6F00D9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blank_2019</Template>
  <Words>533</Words>
  <PresentationFormat>A4 210 x 297 mm</PresentationFormat>
  <Paragraphs>108</Paragraphs>
  <Slides>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HGS創英角ｺﾞｼｯｸUB</vt:lpstr>
      <vt:lpstr>Yu Gothic UI</vt:lpstr>
      <vt:lpstr>システムフォント</vt:lpstr>
      <vt:lpstr>游ゴシック</vt:lpstr>
      <vt:lpstr>Arial</vt:lpstr>
      <vt:lpstr>Wingdings</vt:lpstr>
      <vt:lpstr>NRIGroupPowerPointTemplate2023</vt:lpstr>
      <vt:lpstr>think-cellスライド</vt:lpstr>
      <vt:lpstr>事前課題兼ワークシート（１／４）</vt:lpstr>
      <vt:lpstr>事前課題兼ワークシート（２／４）</vt:lpstr>
      <vt:lpstr>事前課題兼ワークシート（３／４）</vt:lpstr>
      <vt:lpstr>事前課題兼ワークシート（４／４）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3628200</vt:r8>
  </property>
  <property fmtid="{D5CDD505-2E9C-101B-9397-08002B2CF9AE}" pid="3" name="ContentTypeId">
    <vt:lpwstr>0x010100B46734693C3A90448B89DA794EB2C0AC</vt:lpwstr>
  </property>
  <property fmtid="{D5CDD505-2E9C-101B-9397-08002B2CF9AE}" pid="4" name="ComplianceAssetId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</Properties>
</file>