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3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3"/>
  </p:notesMasterIdLst>
  <p:sldIdLst>
    <p:sldId id="406" r:id="rId2"/>
  </p:sldIdLst>
  <p:sldSz cx="7559675" cy="10691813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83"/>
    <a:srgbClr val="3C82F5"/>
    <a:srgbClr val="595757"/>
    <a:srgbClr val="000000"/>
    <a:srgbClr val="939292"/>
    <a:srgbClr val="DC003C"/>
    <a:srgbClr val="E6E6E6"/>
    <a:srgbClr val="E2ECFD"/>
    <a:srgbClr val="329B73"/>
    <a:srgbClr val="DC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5" autoAdjust="0"/>
    <p:restoredTop sz="96206" autoAdjust="0"/>
  </p:normalViewPr>
  <p:slideViewPr>
    <p:cSldViewPr>
      <p:cViewPr varScale="1">
        <p:scale>
          <a:sx n="58" d="100"/>
          <a:sy n="58" d="100"/>
        </p:scale>
        <p:origin x="255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5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F3606-880A-4CDD-AC02-28A09856CFEC}" type="datetimeFigureOut">
              <a:rPr kumimoji="1" lang="ja-JP" altLang="en-US" smtClean="0"/>
              <a:t>2024/8/6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2"/>
            <a:ext cx="5486400" cy="36004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9B0B3-1B49-4360-AFB7-41F675AA88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22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09B0B3-1B49-4360-AFB7-41F675AA88E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00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BA910034-3573-4CB2-87A4-2D1E1305BD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19" y="6699593"/>
            <a:ext cx="2138127" cy="676515"/>
          </a:xfrm>
          <a:prstGeom prst="rect">
            <a:avLst/>
          </a:prstGeom>
        </p:spPr>
      </p:pic>
      <p:cxnSp>
        <p:nvCxnSpPr>
          <p:cNvPr id="12" name="ライン">
            <a:extLst>
              <a:ext uri="{FF2B5EF4-FFF2-40B4-BE49-F238E27FC236}">
                <a16:creationId xmlns:a16="http://schemas.microsoft.com/office/drawing/2014/main" id="{B1AB21E9-5D46-453A-9647-20520E6741E3}"/>
              </a:ext>
            </a:extLst>
          </p:cNvPr>
          <p:cNvCxnSpPr/>
          <p:nvPr userDrawn="1"/>
        </p:nvCxnSpPr>
        <p:spPr>
          <a:xfrm>
            <a:off x="1183606" y="6313532"/>
            <a:ext cx="6058027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付">
            <a:extLst>
              <a:ext uri="{FF2B5EF4-FFF2-40B4-BE49-F238E27FC236}">
                <a16:creationId xmlns:a16="http://schemas.microsoft.com/office/drawing/2014/main" id="{15A7A656-538F-4DC0-8D9C-619C330FA0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7176" y="6797233"/>
            <a:ext cx="3410822" cy="287295"/>
          </a:xfrm>
        </p:spPr>
        <p:txBody>
          <a:bodyPr>
            <a:noAutofit/>
          </a:bodyPr>
          <a:lstStyle>
            <a:lvl1pPr marL="0" indent="0" algn="r" fontAlgn="ctr">
              <a:spcAft>
                <a:spcPts val="0"/>
              </a:spcAft>
              <a:buNone/>
              <a:defRPr sz="1556" b="0">
                <a:solidFill>
                  <a:srgbClr val="000000"/>
                </a:solidFill>
                <a:latin typeface="+mn-ea"/>
                <a:ea typeface="+mn-ea"/>
              </a:defRPr>
            </a:lvl1pPr>
            <a:lvl2pPr marL="76375" indent="0">
              <a:buNone/>
              <a:defRPr>
                <a:solidFill>
                  <a:srgbClr val="000000"/>
                </a:solidFill>
              </a:defRPr>
            </a:lvl2pPr>
            <a:lvl3pPr marL="458256" indent="0">
              <a:buNone/>
              <a:defRPr>
                <a:solidFill>
                  <a:srgbClr val="000000"/>
                </a:solidFill>
              </a:defRPr>
            </a:lvl3pPr>
            <a:lvl4pPr marL="814679" indent="0">
              <a:buNone/>
              <a:defRPr>
                <a:solidFill>
                  <a:srgbClr val="000000"/>
                </a:solidFill>
              </a:defRPr>
            </a:lvl4pPr>
            <a:lvl5pPr marL="112018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 dirty="0"/>
              <a:t>日付</a:t>
            </a:r>
          </a:p>
        </p:txBody>
      </p:sp>
      <p:sp>
        <p:nvSpPr>
          <p:cNvPr id="13" name="氏名">
            <a:extLst>
              <a:ext uri="{FF2B5EF4-FFF2-40B4-BE49-F238E27FC236}">
                <a16:creationId xmlns:a16="http://schemas.microsoft.com/office/drawing/2014/main" id="{88122D44-31E8-47D6-8918-8A69A21D6D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038" y="8248325"/>
            <a:ext cx="5931005" cy="313593"/>
          </a:xfrm>
        </p:spPr>
        <p:txBody>
          <a:bodyPr/>
          <a:lstStyle>
            <a:lvl1pPr marL="0" indent="0" fontAlgn="ctr">
              <a:spcAft>
                <a:spcPts val="0"/>
              </a:spcAft>
              <a:buNone/>
              <a:defRPr sz="1699" b="0">
                <a:solidFill>
                  <a:srgbClr val="000000"/>
                </a:solidFill>
                <a:latin typeface="+mn-ea"/>
                <a:ea typeface="+mn-ea"/>
              </a:defRPr>
            </a:lvl1pPr>
            <a:lvl2pPr marL="76375" indent="0">
              <a:buNone/>
              <a:defRPr>
                <a:solidFill>
                  <a:srgbClr val="000000"/>
                </a:solidFill>
              </a:defRPr>
            </a:lvl2pPr>
            <a:lvl3pPr marL="458256" indent="0">
              <a:buNone/>
              <a:defRPr>
                <a:solidFill>
                  <a:srgbClr val="000000"/>
                </a:solidFill>
              </a:defRPr>
            </a:lvl3pPr>
            <a:lvl4pPr marL="814679" indent="0">
              <a:buNone/>
              <a:defRPr>
                <a:solidFill>
                  <a:srgbClr val="000000"/>
                </a:solidFill>
              </a:defRPr>
            </a:lvl4pPr>
            <a:lvl5pPr marL="112018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 dirty="0"/>
              <a:t>氏 名</a:t>
            </a:r>
          </a:p>
        </p:txBody>
      </p:sp>
      <p:sp>
        <p:nvSpPr>
          <p:cNvPr id="5" name="部門">
            <a:extLst>
              <a:ext uri="{FF2B5EF4-FFF2-40B4-BE49-F238E27FC236}">
                <a16:creationId xmlns:a16="http://schemas.microsoft.com/office/drawing/2014/main" id="{B422B8CF-68F5-48DD-AADB-0EE024DF76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7038" y="7764627"/>
            <a:ext cx="5931005" cy="417884"/>
          </a:xfrm>
        </p:spPr>
        <p:txBody>
          <a:bodyPr/>
          <a:lstStyle>
            <a:lvl1pPr marL="0" indent="0" fontAlgn="ctr">
              <a:spcAft>
                <a:spcPts val="0"/>
              </a:spcAft>
              <a:buNone/>
              <a:defRPr sz="2263">
                <a:solidFill>
                  <a:srgbClr val="000000"/>
                </a:solidFill>
                <a:latin typeface="+mj-ea"/>
                <a:ea typeface="+mj-ea"/>
              </a:defRPr>
            </a:lvl1pPr>
            <a:lvl2pPr marL="76375" indent="0">
              <a:buNone/>
              <a:defRPr>
                <a:solidFill>
                  <a:srgbClr val="000000"/>
                </a:solidFill>
              </a:defRPr>
            </a:lvl2pPr>
            <a:lvl3pPr marL="458256" indent="0">
              <a:buNone/>
              <a:defRPr>
                <a:solidFill>
                  <a:srgbClr val="000000"/>
                </a:solidFill>
              </a:defRPr>
            </a:lvl3pPr>
            <a:lvl4pPr marL="814679" indent="0">
              <a:buNone/>
              <a:defRPr>
                <a:solidFill>
                  <a:srgbClr val="000000"/>
                </a:solidFill>
              </a:defRPr>
            </a:lvl4pPr>
            <a:lvl5pPr marL="112018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 dirty="0"/>
              <a:t>＿＿＿＿＿＿＿＿＿＿本部</a:t>
            </a:r>
          </a:p>
        </p:txBody>
      </p:sp>
      <p:sp>
        <p:nvSpPr>
          <p:cNvPr id="3" name="サブタイトル"/>
          <p:cNvSpPr>
            <a:spLocks noGrp="1"/>
          </p:cNvSpPr>
          <p:nvPr>
            <p:ph type="subTitle" idx="1" hasCustomPrompt="1"/>
          </p:nvPr>
        </p:nvSpPr>
        <p:spPr>
          <a:xfrm>
            <a:off x="1247242" y="4887896"/>
            <a:ext cx="5930757" cy="4887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fontAlgn="base">
              <a:spcAft>
                <a:spcPts val="0"/>
              </a:spcAft>
              <a:buNone/>
              <a:defRPr sz="3113" b="0" spc="71" baseline="0">
                <a:solidFill>
                  <a:srgbClr val="003B83"/>
                </a:solidFill>
              </a:defRPr>
            </a:lvl1pPr>
            <a:lvl2pPr marL="712683" indent="0" algn="ctr">
              <a:buNone/>
              <a:defRPr sz="3119"/>
            </a:lvl2pPr>
            <a:lvl3pPr marL="1425367" indent="0" algn="ctr">
              <a:buNone/>
              <a:defRPr sz="2806"/>
            </a:lvl3pPr>
            <a:lvl4pPr marL="2138047" indent="0" algn="ctr">
              <a:buNone/>
              <a:defRPr sz="2495"/>
            </a:lvl4pPr>
            <a:lvl5pPr marL="2850731" indent="0" algn="ctr">
              <a:buNone/>
              <a:defRPr sz="2495"/>
            </a:lvl5pPr>
            <a:lvl6pPr marL="3563415" indent="0" algn="ctr">
              <a:buNone/>
              <a:defRPr sz="2495"/>
            </a:lvl6pPr>
            <a:lvl7pPr marL="4276096" indent="0" algn="ctr">
              <a:buNone/>
              <a:defRPr sz="2495"/>
            </a:lvl7pPr>
            <a:lvl8pPr marL="4988782" indent="0" algn="ctr">
              <a:buNone/>
              <a:defRPr sz="2495"/>
            </a:lvl8pPr>
            <a:lvl9pPr marL="5701461" indent="0" algn="ctr">
              <a:buNone/>
              <a:defRPr sz="2495"/>
            </a:lvl9pPr>
          </a:lstStyle>
          <a:p>
            <a:r>
              <a:rPr lang="ja-JP" altLang="en-US" dirty="0"/>
              <a:t>サブタイトル</a:t>
            </a:r>
            <a:endParaRPr lang="en-US" dirty="0"/>
          </a:p>
        </p:txBody>
      </p:sp>
      <p:sp>
        <p:nvSpPr>
          <p:cNvPr id="2" name="タイトル"/>
          <p:cNvSpPr>
            <a:spLocks noGrp="1"/>
          </p:cNvSpPr>
          <p:nvPr>
            <p:ph type="ctrTitle" hasCustomPrompt="1"/>
          </p:nvPr>
        </p:nvSpPr>
        <p:spPr>
          <a:xfrm>
            <a:off x="1247242" y="3534992"/>
            <a:ext cx="5930757" cy="843748"/>
          </a:xfrm>
        </p:spPr>
        <p:txBody>
          <a:bodyPr wrap="square" anchor="b" anchorCtr="0">
            <a:spAutoFit/>
          </a:bodyPr>
          <a:lstStyle>
            <a:lvl1pPr algn="l" fontAlgn="base">
              <a:lnSpc>
                <a:spcPct val="120000"/>
              </a:lnSpc>
              <a:defRPr sz="5374" spc="71" baseline="0">
                <a:solidFill>
                  <a:srgbClr val="003B83"/>
                </a:solidFill>
              </a:defRPr>
            </a:lvl1pPr>
          </a:lstStyle>
          <a:p>
            <a:r>
              <a:rPr lang="ja-JP" altLang="en-US" dirty="0"/>
              <a:t>タイトル</a:t>
            </a:r>
            <a:endParaRPr lang="en-US" dirty="0"/>
          </a:p>
        </p:txBody>
      </p:sp>
      <p:sp>
        <p:nvSpPr>
          <p:cNvPr id="17" name="御中">
            <a:extLst>
              <a:ext uri="{FF2B5EF4-FFF2-40B4-BE49-F238E27FC236}">
                <a16:creationId xmlns:a16="http://schemas.microsoft.com/office/drawing/2014/main" id="{1765CC6E-D442-4AA1-A3FD-2BB689BAB2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742" y="509158"/>
            <a:ext cx="6796190" cy="470119"/>
          </a:xfrm>
        </p:spPr>
        <p:txBody>
          <a:bodyPr/>
          <a:lstStyle>
            <a:lvl1pPr marL="0" indent="0" algn="l" fontAlgn="ctr">
              <a:spcAft>
                <a:spcPts val="0"/>
              </a:spcAft>
              <a:buNone/>
              <a:defRPr sz="2546" b="0">
                <a:solidFill>
                  <a:srgbClr val="000000"/>
                </a:solidFill>
              </a:defRPr>
            </a:lvl1pPr>
            <a:lvl2pPr marL="76375" indent="0">
              <a:buNone/>
              <a:defRPr>
                <a:solidFill>
                  <a:srgbClr val="000000"/>
                </a:solidFill>
              </a:defRPr>
            </a:lvl2pPr>
            <a:lvl3pPr marL="458256" indent="0">
              <a:buNone/>
              <a:defRPr>
                <a:solidFill>
                  <a:srgbClr val="000000"/>
                </a:solidFill>
              </a:defRPr>
            </a:lvl3pPr>
            <a:lvl4pPr marL="814679" indent="0">
              <a:buNone/>
              <a:defRPr>
                <a:solidFill>
                  <a:srgbClr val="000000"/>
                </a:solidFill>
              </a:defRPr>
            </a:lvl4pPr>
            <a:lvl5pPr marL="1120184" indent="0"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kumimoji="1" lang="ja-JP" altLang="en-US" dirty="0"/>
              <a:t>＿＿＿＿＿＿＿＿＿＿　御中</a:t>
            </a:r>
          </a:p>
        </p:txBody>
      </p:sp>
    </p:spTree>
    <p:extLst>
      <p:ext uri="{BB962C8B-B14F-4D97-AF65-F5344CB8AC3E}">
        <p14:creationId xmlns:p14="http://schemas.microsoft.com/office/powerpoint/2010/main" val="3758780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7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FA466504-390C-445C-9ACB-D36FD8B167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719" y="6699593"/>
            <a:ext cx="2138127" cy="676515"/>
          </a:xfrm>
          <a:prstGeom prst="rect">
            <a:avLst/>
          </a:prstGeom>
        </p:spPr>
      </p:pic>
      <p:cxnSp>
        <p:nvCxnSpPr>
          <p:cNvPr id="12" name="ライン">
            <a:extLst>
              <a:ext uri="{FF2B5EF4-FFF2-40B4-BE49-F238E27FC236}">
                <a16:creationId xmlns:a16="http://schemas.microsoft.com/office/drawing/2014/main" id="{B1AB21E9-5D46-453A-9647-20520E6741E3}"/>
              </a:ext>
            </a:extLst>
          </p:cNvPr>
          <p:cNvCxnSpPr/>
          <p:nvPr userDrawn="1"/>
        </p:nvCxnSpPr>
        <p:spPr>
          <a:xfrm>
            <a:off x="1183606" y="6313532"/>
            <a:ext cx="6058027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付">
            <a:extLst>
              <a:ext uri="{FF2B5EF4-FFF2-40B4-BE49-F238E27FC236}">
                <a16:creationId xmlns:a16="http://schemas.microsoft.com/office/drawing/2014/main" id="{1126FA17-DF53-4E3F-91C1-583DA10494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7176" y="6797234"/>
            <a:ext cx="3410822" cy="287295"/>
          </a:xfrm>
        </p:spPr>
        <p:txBody>
          <a:bodyPr>
            <a:noAutofit/>
          </a:bodyPr>
          <a:lstStyle>
            <a:lvl1pPr marL="0" indent="0" algn="r" fontAlgn="ctr">
              <a:lnSpc>
                <a:spcPct val="100000"/>
              </a:lnSpc>
              <a:spcAft>
                <a:spcPts val="0"/>
              </a:spcAft>
              <a:buNone/>
              <a:defRPr sz="1556" b="0" baseline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日付</a:t>
            </a:r>
          </a:p>
        </p:txBody>
      </p:sp>
      <p:sp>
        <p:nvSpPr>
          <p:cNvPr id="5" name="氏名">
            <a:extLst>
              <a:ext uri="{FF2B5EF4-FFF2-40B4-BE49-F238E27FC236}">
                <a16:creationId xmlns:a16="http://schemas.microsoft.com/office/drawing/2014/main" id="{7381E537-7865-41AE-9709-ADE948E0FB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7240" y="7764628"/>
            <a:ext cx="5930758" cy="365647"/>
          </a:xfrm>
        </p:spPr>
        <p:txBody>
          <a:bodyPr/>
          <a:lstStyle>
            <a:lvl1pPr marL="0" indent="0" fontAlgn="ctr">
              <a:spcAft>
                <a:spcPts val="0"/>
              </a:spcAft>
              <a:buNone/>
              <a:defRPr sz="1980" baseline="0">
                <a:solidFill>
                  <a:srgbClr val="00000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kumimoji="1" lang="ja-JP" altLang="en-US" dirty="0"/>
              <a:t>＿＿＿＿＿＿＿＿＿＿本部</a:t>
            </a:r>
          </a:p>
        </p:txBody>
      </p:sp>
      <p:sp>
        <p:nvSpPr>
          <p:cNvPr id="13" name="部門">
            <a:extLst>
              <a:ext uri="{FF2B5EF4-FFF2-40B4-BE49-F238E27FC236}">
                <a16:creationId xmlns:a16="http://schemas.microsoft.com/office/drawing/2014/main" id="{D68AD749-FAE0-455B-A1E2-956097873BF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240" y="8248325"/>
            <a:ext cx="5930758" cy="313593"/>
          </a:xfrm>
        </p:spPr>
        <p:txBody>
          <a:bodyPr/>
          <a:lstStyle>
            <a:lvl1pPr marL="0" indent="0" fontAlgn="ctr">
              <a:spcAft>
                <a:spcPts val="0"/>
              </a:spcAft>
              <a:buNone/>
              <a:defRPr sz="1699" b="0" baseline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氏　名</a:t>
            </a:r>
          </a:p>
        </p:txBody>
      </p:sp>
      <p:sp>
        <p:nvSpPr>
          <p:cNvPr id="3" name="サブタイトル"/>
          <p:cNvSpPr>
            <a:spLocks noGrp="1"/>
          </p:cNvSpPr>
          <p:nvPr>
            <p:ph type="subTitle" idx="1" hasCustomPrompt="1"/>
          </p:nvPr>
        </p:nvSpPr>
        <p:spPr>
          <a:xfrm>
            <a:off x="1247243" y="4887896"/>
            <a:ext cx="5930757" cy="44400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fontAlgn="base">
              <a:spcAft>
                <a:spcPts val="0"/>
              </a:spcAft>
              <a:buNone/>
              <a:defRPr sz="2829" b="0" spc="71" baseline="0">
                <a:solidFill>
                  <a:srgbClr val="003B83"/>
                </a:solidFill>
              </a:defRPr>
            </a:lvl1pPr>
            <a:lvl2pPr marL="712721" indent="0" algn="ctr">
              <a:buNone/>
              <a:defRPr sz="3119"/>
            </a:lvl2pPr>
            <a:lvl3pPr marL="1425438" indent="0" algn="ctr">
              <a:buNone/>
              <a:defRPr sz="2806"/>
            </a:lvl3pPr>
            <a:lvl4pPr marL="2138160" indent="0" algn="ctr">
              <a:buNone/>
              <a:defRPr sz="2495"/>
            </a:lvl4pPr>
            <a:lvl5pPr marL="2850878" indent="0" algn="ctr">
              <a:buNone/>
              <a:defRPr sz="2495"/>
            </a:lvl5pPr>
            <a:lvl6pPr marL="3563599" indent="0" algn="ctr">
              <a:buNone/>
              <a:defRPr sz="2495"/>
            </a:lvl6pPr>
            <a:lvl7pPr marL="4276317" indent="0" algn="ctr">
              <a:buNone/>
              <a:defRPr sz="2495"/>
            </a:lvl7pPr>
            <a:lvl8pPr marL="4989039" indent="0" algn="ctr">
              <a:buNone/>
              <a:defRPr sz="2495"/>
            </a:lvl8pPr>
            <a:lvl9pPr marL="5701755" indent="0" algn="ctr">
              <a:buNone/>
              <a:defRPr sz="2495"/>
            </a:lvl9pPr>
          </a:lstStyle>
          <a:p>
            <a:r>
              <a:rPr lang="ja-JP" altLang="en-US" dirty="0"/>
              <a:t>サブタイトル</a:t>
            </a:r>
            <a:endParaRPr lang="en-US" dirty="0"/>
          </a:p>
        </p:txBody>
      </p:sp>
      <p:sp>
        <p:nvSpPr>
          <p:cNvPr id="2" name="タイトル"/>
          <p:cNvSpPr>
            <a:spLocks noGrp="1"/>
          </p:cNvSpPr>
          <p:nvPr>
            <p:ph type="ctrTitle" hasCustomPrompt="1"/>
          </p:nvPr>
        </p:nvSpPr>
        <p:spPr>
          <a:xfrm>
            <a:off x="1247243" y="3756993"/>
            <a:ext cx="5930757" cy="621747"/>
          </a:xfrm>
        </p:spPr>
        <p:txBody>
          <a:bodyPr wrap="square" anchor="b" anchorCtr="0">
            <a:spAutoFit/>
          </a:bodyPr>
          <a:lstStyle>
            <a:lvl1pPr algn="l" fontAlgn="base">
              <a:lnSpc>
                <a:spcPct val="120000"/>
              </a:lnSpc>
              <a:defRPr sz="3960" spc="71" baseline="0">
                <a:solidFill>
                  <a:srgbClr val="003B83"/>
                </a:solidFill>
              </a:defRPr>
            </a:lvl1pPr>
          </a:lstStyle>
          <a:p>
            <a:r>
              <a:rPr lang="ja-JP" altLang="en-US" dirty="0"/>
              <a:t>タイトル</a:t>
            </a:r>
            <a:endParaRPr lang="en-US" dirty="0"/>
          </a:p>
        </p:txBody>
      </p:sp>
      <p:sp>
        <p:nvSpPr>
          <p:cNvPr id="17" name="御中">
            <a:extLst>
              <a:ext uri="{FF2B5EF4-FFF2-40B4-BE49-F238E27FC236}">
                <a16:creationId xmlns:a16="http://schemas.microsoft.com/office/drawing/2014/main" id="{3BE5A6BC-B8FF-4C64-8ACB-6E1784CF4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742" y="509158"/>
            <a:ext cx="6796190" cy="391766"/>
          </a:xfrm>
        </p:spPr>
        <p:txBody>
          <a:bodyPr>
            <a:spAutoFit/>
          </a:bodyPr>
          <a:lstStyle>
            <a:lvl1pPr marL="0" indent="0" algn="l" fontAlgn="base">
              <a:lnSpc>
                <a:spcPct val="100000"/>
              </a:lnSpc>
              <a:spcAft>
                <a:spcPts val="0"/>
              </a:spcAft>
              <a:buNone/>
              <a:defRPr sz="2546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kumimoji="1" lang="ja-JP" altLang="en-US" dirty="0"/>
              <a:t>＿＿＿＿＿＿＿＿＿＿　御中</a:t>
            </a:r>
          </a:p>
        </p:txBody>
      </p:sp>
    </p:spTree>
    <p:extLst>
      <p:ext uri="{BB962C8B-B14F-4D97-AF65-F5344CB8AC3E}">
        <p14:creationId xmlns:p14="http://schemas.microsoft.com/office/powerpoint/2010/main" val="25368525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ライン_ヘッダー">
            <a:extLst>
              <a:ext uri="{FF2B5EF4-FFF2-40B4-BE49-F238E27FC236}">
                <a16:creationId xmlns:a16="http://schemas.microsoft.com/office/drawing/2014/main" id="{52050FBC-610C-4422-A2F2-453C99DC1F81}"/>
              </a:ext>
            </a:extLst>
          </p:cNvPr>
          <p:cNvCxnSpPr>
            <a:cxnSpLocks/>
          </p:cNvCxnSpPr>
          <p:nvPr userDrawn="1"/>
        </p:nvCxnSpPr>
        <p:spPr>
          <a:xfrm>
            <a:off x="317654" y="1960250"/>
            <a:ext cx="6923848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本文">
            <a:extLst>
              <a:ext uri="{FF2B5EF4-FFF2-40B4-BE49-F238E27FC236}">
                <a16:creationId xmlns:a16="http://schemas.microsoft.com/office/drawing/2014/main" id="{CD2D96DA-B998-4F7F-8B2A-980DBA9E3ED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246927" y="2443948"/>
            <a:ext cx="5931005" cy="1998176"/>
          </a:xfrm>
        </p:spPr>
        <p:txBody>
          <a:bodyPr/>
          <a:lstStyle>
            <a:lvl1pPr marL="0" marR="0" indent="0" algn="l" defTabSz="1425438" rtl="0" eaLnBrk="1" fontAlgn="auto" latinLnBrk="0" hangingPunct="1">
              <a:lnSpc>
                <a:spcPct val="120000"/>
              </a:lnSpc>
              <a:spcBef>
                <a:spcPts val="1699"/>
              </a:spcBef>
              <a:spcAft>
                <a:spcPts val="849"/>
              </a:spcAft>
              <a:buClr>
                <a:srgbClr val="595758"/>
              </a:buClr>
              <a:buSzTx/>
              <a:buFont typeface="Wingdings" panose="05000000000000000000" pitchFamily="2" charset="2"/>
              <a:buNone/>
              <a:tabLst>
                <a:tab pos="10947811" algn="r"/>
              </a:tabLst>
              <a:defRPr kumimoji="1" lang="en-US" altLang="ja-JP" sz="1980" b="1" u="none" kern="1200" spc="170" baseline="0" noProof="0" dirty="0">
                <a:solidFill>
                  <a:srgbClr val="3C82F4"/>
                </a:solidFill>
                <a:latin typeface="+mj-ea"/>
                <a:ea typeface="+mj-ea"/>
                <a:cs typeface="+mn-cs"/>
              </a:defRPr>
            </a:lvl1pPr>
            <a:lvl2pPr marL="254599" marR="0" indent="0" algn="l" defTabSz="1425438" rtl="0" eaLnBrk="1" fontAlgn="auto" latinLnBrk="0" hangingPunct="1">
              <a:lnSpc>
                <a:spcPct val="120000"/>
              </a:lnSpc>
              <a:spcBef>
                <a:spcPts val="566"/>
              </a:spcBef>
              <a:spcAft>
                <a:spcPts val="849"/>
              </a:spcAft>
              <a:buClr>
                <a:srgbClr val="3C82F4"/>
              </a:buClr>
              <a:buSzPct val="70000"/>
              <a:buFont typeface="Wingdings" panose="05000000000000000000" pitchFamily="2" charset="2"/>
              <a:buNone/>
              <a:tabLst>
                <a:tab pos="10947811" algn="r"/>
              </a:tabLst>
              <a:defRPr kumimoji="1" lang="ja-JP" altLang="en-US" sz="1699" b="0" kern="1200" spc="170" baseline="0" dirty="0">
                <a:solidFill>
                  <a:srgbClr val="000000"/>
                </a:solidFill>
                <a:latin typeface="+mj-ea"/>
                <a:ea typeface="+mj-ea"/>
                <a:cs typeface="+mn-cs"/>
              </a:defRPr>
            </a:lvl2pPr>
            <a:lvl3pPr marL="407359" indent="-152759">
              <a:spcAft>
                <a:spcPts val="566"/>
              </a:spcAft>
              <a:buFont typeface="BIZ UDPゴシック" panose="020B0400000000000000" pitchFamily="50" charset="-128"/>
              <a:buChar char="•"/>
              <a:tabLst>
                <a:tab pos="10947811" algn="r"/>
              </a:tabLst>
              <a:defRPr sz="1556" spc="170"/>
            </a:lvl3pPr>
            <a:lvl4pPr marL="560121" indent="-152759">
              <a:spcAft>
                <a:spcPts val="424"/>
              </a:spcAft>
              <a:buFont typeface="BIZ UDPゴシック" panose="020B0400000000000000" pitchFamily="50" charset="-128"/>
              <a:buChar char="‐"/>
              <a:tabLst>
                <a:tab pos="10947811" algn="r"/>
              </a:tabLst>
              <a:defRPr sz="1556" spc="170"/>
            </a:lvl4pPr>
            <a:lvl5pPr marL="763801" indent="0">
              <a:spcAft>
                <a:spcPts val="424"/>
              </a:spcAft>
              <a:buNone/>
              <a:tabLst>
                <a:tab pos="10947811" algn="r"/>
              </a:tabLst>
              <a:defRPr spc="170"/>
            </a:lvl5pPr>
          </a:lstStyle>
          <a:p>
            <a:pPr marL="0" marR="0" lvl="0" indent="0" algn="l" defTabSz="1425438" rtl="0" eaLnBrk="1" fontAlgn="auto" latinLnBrk="0" hangingPunct="1">
              <a:lnSpc>
                <a:spcPct val="120000"/>
              </a:lnSpc>
              <a:spcBef>
                <a:spcPts val="1699"/>
              </a:spcBef>
              <a:spcAft>
                <a:spcPts val="849"/>
              </a:spcAft>
              <a:buClr>
                <a:srgbClr val="595758"/>
              </a:buClr>
              <a:buSzTx/>
              <a:buFont typeface="Wingdings" panose="05000000000000000000" pitchFamily="2" charset="2"/>
              <a:buNone/>
              <a:tabLst>
                <a:tab pos="10947811" algn="r"/>
              </a:tabLst>
              <a:defRPr/>
            </a:pPr>
            <a:r>
              <a:rPr kumimoji="1" lang="en-US" altLang="ja-JP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X.</a:t>
            </a:r>
            <a:r>
              <a:rPr kumimoji="1" lang="ja-JP" altLang="en-US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 </a:t>
            </a:r>
            <a:r>
              <a:rPr kumimoji="1" lang="en-US" altLang="ja-JP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Chapter</a:t>
            </a:r>
            <a:r>
              <a:rPr kumimoji="1" lang="ja-JP" altLang="en-US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（章） </a:t>
            </a:r>
            <a:r>
              <a:rPr kumimoji="1" lang="en-US" altLang="ja-JP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14pt</a:t>
            </a:r>
            <a:r>
              <a:rPr kumimoji="1" lang="ja-JP" altLang="en-US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 </a:t>
            </a:r>
            <a:r>
              <a:rPr kumimoji="1" lang="ja-JP" altLang="en-US" sz="1980" b="1" i="0" u="sng" strike="noStrike" kern="1200" cap="none" spc="141" normalizeH="0" baseline="3000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>
                  <a:solidFill>
                    <a:srgbClr val="3C82F5"/>
                  </a:solidFill>
                </a:uFill>
                <a:latin typeface="+mj-ea"/>
                <a:ea typeface="+mj-ea"/>
              </a:rPr>
              <a:t>	</a:t>
            </a:r>
            <a:r>
              <a:rPr kumimoji="1" lang="en-US" altLang="ja-JP" sz="1980" b="1" i="0" u="none" strike="noStrike" kern="1200" cap="none" spc="141" normalizeH="0" baseline="0" noProof="0" dirty="0">
                <a:ln>
                  <a:noFill/>
                </a:ln>
                <a:solidFill>
                  <a:srgbClr val="3C82F4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</a:p>
          <a:p>
            <a:pPr marL="254599" marR="0" lvl="1" indent="0" algn="l" defTabSz="1425438" rtl="0" eaLnBrk="1" fontAlgn="auto" latinLnBrk="0" hangingPunct="1">
              <a:lnSpc>
                <a:spcPct val="120000"/>
              </a:lnSpc>
              <a:spcBef>
                <a:spcPts val="566"/>
              </a:spcBef>
              <a:spcAft>
                <a:spcPts val="849"/>
              </a:spcAft>
              <a:buClr>
                <a:srgbClr val="3C82F4"/>
              </a:buClr>
              <a:buSzPct val="70000"/>
              <a:buFont typeface="Wingdings" panose="05000000000000000000" pitchFamily="2" charset="2"/>
              <a:buNone/>
              <a:tabLst>
                <a:tab pos="10947811" algn="r"/>
              </a:tabLst>
              <a:defRPr/>
            </a:pPr>
            <a:r>
              <a:rPr lang="en-US" altLang="ja-JP" dirty="0"/>
              <a:t>X.X</a:t>
            </a:r>
            <a:r>
              <a:rPr lang="ja-JP" altLang="en-US" dirty="0"/>
              <a:t> </a:t>
            </a:r>
            <a:r>
              <a:rPr lang="en-US" altLang="ja-JP" dirty="0"/>
              <a:t>Section</a:t>
            </a:r>
            <a:r>
              <a:rPr lang="ja-JP" altLang="en-US" dirty="0"/>
              <a:t>（節） </a:t>
            </a:r>
            <a:r>
              <a:rPr lang="en-US" altLang="ja-JP" dirty="0"/>
              <a:t>12pt</a:t>
            </a:r>
            <a:r>
              <a:rPr lang="ja-JP" altLang="en-US" dirty="0"/>
              <a:t>　</a:t>
            </a:r>
            <a:r>
              <a:rPr lang="en-US" altLang="ja-JP" u="dotted" baseline="30000" dirty="0">
                <a:solidFill>
                  <a:srgbClr val="939292"/>
                </a:solidFill>
              </a:rPr>
              <a:t>	</a:t>
            </a:r>
            <a:r>
              <a:rPr lang="en-US" altLang="ja-JP" dirty="0"/>
              <a:t>1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　</a:t>
            </a:r>
            <a:r>
              <a:rPr lang="en-US" altLang="ja-JP" dirty="0"/>
              <a:t>11</a:t>
            </a:r>
            <a:r>
              <a:rPr lang="ja-JP" altLang="en-US" dirty="0"/>
              <a:t>ｐｔ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レベル　</a:t>
            </a:r>
            <a:r>
              <a:rPr lang="en-US" altLang="ja-JP" dirty="0"/>
              <a:t>11pt</a:t>
            </a:r>
            <a:endParaRPr lang="ja-JP" altLang="en-US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レベル　</a:t>
            </a:r>
            <a:r>
              <a:rPr lang="en-US" altLang="ja-JP" dirty="0"/>
              <a:t>10.5pt</a:t>
            </a:r>
          </a:p>
        </p:txBody>
      </p:sp>
      <p:sp>
        <p:nvSpPr>
          <p:cNvPr id="2" name="タイトル"/>
          <p:cNvSpPr>
            <a:spLocks noGrp="1"/>
          </p:cNvSpPr>
          <p:nvPr userDrawn="1">
            <p:ph type="title" hasCustomPrompt="1"/>
          </p:nvPr>
        </p:nvSpPr>
        <p:spPr>
          <a:xfrm>
            <a:off x="381744" y="1043773"/>
            <a:ext cx="6516197" cy="689107"/>
          </a:xfrm>
        </p:spPr>
        <p:txBody>
          <a:bodyPr bIns="0" anchor="b" anchorCtr="0">
            <a:noAutofit/>
          </a:bodyPr>
          <a:lstStyle>
            <a:lvl1pPr>
              <a:lnSpc>
                <a:spcPct val="110000"/>
              </a:lnSpc>
              <a:defRPr spc="170" baseline="0"/>
            </a:lvl1pPr>
          </a:lstStyle>
          <a:p>
            <a:r>
              <a:rPr lang="ja-JP" altLang="en-US" dirty="0"/>
              <a:t>目次</a:t>
            </a:r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3BC9A88-20FB-4577-80B5-ACD92BB4FF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"/>
            <a:ext cx="7559675" cy="60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167176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9" pos="555" userDrawn="1">
          <p15:clr>
            <a:srgbClr val="FBAE40"/>
          </p15:clr>
        </p15:guide>
        <p15:guide id="11" orient="horz" pos="217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中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ライン">
            <a:extLst>
              <a:ext uri="{FF2B5EF4-FFF2-40B4-BE49-F238E27FC236}">
                <a16:creationId xmlns:a16="http://schemas.microsoft.com/office/drawing/2014/main" id="{E3252705-F96B-43CF-B87F-C8E6ED895CE5}"/>
              </a:ext>
            </a:extLst>
          </p:cNvPr>
          <p:cNvCxnSpPr/>
          <p:nvPr userDrawn="1"/>
        </p:nvCxnSpPr>
        <p:spPr>
          <a:xfrm>
            <a:off x="1183606" y="4877303"/>
            <a:ext cx="6058027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X.X Section（節）">
            <a:extLst>
              <a:ext uri="{FF2B5EF4-FFF2-40B4-BE49-F238E27FC236}">
                <a16:creationId xmlns:a16="http://schemas.microsoft.com/office/drawing/2014/main" id="{8ED1F082-DCF3-47F1-AE40-2A390EECEF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7241" y="5360770"/>
            <a:ext cx="5930758" cy="1001493"/>
          </a:xfrm>
          <a:prstGeom prst="rect">
            <a:avLst/>
          </a:prstGeom>
        </p:spPr>
        <p:txBody>
          <a:bodyPr>
            <a:spAutoFit/>
          </a:bodyPr>
          <a:lstStyle>
            <a:lvl1pPr marL="305469" indent="-305469" fontAlgn="ctr">
              <a:buClr>
                <a:srgbClr val="013B84"/>
              </a:buClr>
              <a:buFont typeface="Wingdings" panose="05000000000000000000" pitchFamily="2" charset="2"/>
              <a:buChar char="l"/>
              <a:defRPr sz="2263" b="0" baseline="0">
                <a:solidFill>
                  <a:srgbClr val="000000"/>
                </a:solidFill>
                <a:latin typeface="+mj-ea"/>
                <a:ea typeface="+mj-ea"/>
              </a:defRPr>
            </a:lvl1pPr>
            <a:lvl2pPr marL="509200" indent="-203679" fontAlgn="ctr">
              <a:spcAft>
                <a:spcPts val="1271"/>
              </a:spcAft>
              <a:buClr>
                <a:srgbClr val="595758"/>
              </a:buClr>
              <a:buFont typeface="BIZ UDPゴシック" panose="020B0400000000000000" pitchFamily="50" charset="-128"/>
              <a:buChar char="-"/>
              <a:defRPr sz="1980" baseline="0">
                <a:solidFill>
                  <a:srgbClr val="000000"/>
                </a:solidFill>
              </a:defRPr>
            </a:lvl2pPr>
            <a:lvl3pPr marL="585482" indent="-152734">
              <a:lnSpc>
                <a:spcPct val="120000"/>
              </a:lnSpc>
              <a:spcAft>
                <a:spcPts val="849"/>
              </a:spcAft>
              <a:buFont typeface="BIZ UDPゴシック" panose="020B0400000000000000" pitchFamily="50" charset="-128"/>
              <a:buChar char="‐"/>
              <a:defRPr sz="1556"/>
            </a:lvl3pPr>
            <a:lvl4pPr marL="585482" indent="0">
              <a:buFont typeface="BIZ UDPゴシック" panose="020B0400000000000000" pitchFamily="50" charset="-128"/>
              <a:buNone/>
              <a:defRPr sz="1556"/>
            </a:lvl4pPr>
            <a:lvl5pPr marL="585482" indent="0">
              <a:buFontTx/>
              <a:buNone/>
              <a:defRPr sz="1484"/>
            </a:lvl5pPr>
          </a:lstStyle>
          <a:p>
            <a:pPr lvl="0"/>
            <a:r>
              <a:rPr kumimoji="1" lang="en-US" altLang="ja-JP" dirty="0"/>
              <a:t>X.X Section</a:t>
            </a:r>
            <a:r>
              <a:rPr kumimoji="1" lang="ja-JP" altLang="en-US" dirty="0"/>
              <a:t>（節）</a:t>
            </a:r>
          </a:p>
          <a:p>
            <a:pPr lvl="1"/>
            <a:r>
              <a:rPr kumimoji="1" lang="en-US" altLang="ja-JP" dirty="0"/>
              <a:t>X.X.X item</a:t>
            </a:r>
            <a:r>
              <a:rPr kumimoji="1" lang="ja-JP" altLang="en-US" dirty="0"/>
              <a:t>（項）</a:t>
            </a:r>
          </a:p>
        </p:txBody>
      </p:sp>
      <p:sp>
        <p:nvSpPr>
          <p:cNvPr id="2" name="X. Chapter（章）">
            <a:extLst>
              <a:ext uri="{FF2B5EF4-FFF2-40B4-BE49-F238E27FC236}">
                <a16:creationId xmlns:a16="http://schemas.microsoft.com/office/drawing/2014/main" id="{0F3853D0-56E6-4478-9C89-835FC2884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7241" y="3768807"/>
            <a:ext cx="5930758" cy="621747"/>
          </a:xfrm>
        </p:spPr>
        <p:txBody>
          <a:bodyPr anchor="b" anchorCtr="0">
            <a:spAutoFit/>
          </a:bodyPr>
          <a:lstStyle>
            <a:lvl1pPr fontAlgn="base" hangingPunct="0">
              <a:lnSpc>
                <a:spcPct val="120000"/>
              </a:lnSpc>
              <a:spcAft>
                <a:spcPts val="849"/>
              </a:spcAft>
              <a:defRPr sz="3960"/>
            </a:lvl1pPr>
          </a:lstStyle>
          <a:p>
            <a:r>
              <a:rPr kumimoji="1" lang="en-US" altLang="ja-JP" dirty="0"/>
              <a:t>X. Chapter</a:t>
            </a:r>
            <a:r>
              <a:rPr kumimoji="1" lang="ja-JP" altLang="en-US" dirty="0"/>
              <a:t>（章）</a:t>
            </a:r>
          </a:p>
        </p:txBody>
      </p:sp>
      <p:sp>
        <p:nvSpPr>
          <p:cNvPr id="10" name="Page_num">
            <a:extLst>
              <a:ext uri="{FF2B5EF4-FFF2-40B4-BE49-F238E27FC236}">
                <a16:creationId xmlns:a16="http://schemas.microsoft.com/office/drawing/2014/main" id="{60FC8AC0-28EB-4217-835A-0E6D238ECE2F}"/>
              </a:ext>
            </a:extLst>
          </p:cNvPr>
          <p:cNvSpPr txBox="1"/>
          <p:nvPr userDrawn="1"/>
        </p:nvSpPr>
        <p:spPr>
          <a:xfrm>
            <a:off x="3525298" y="10289132"/>
            <a:ext cx="509078" cy="174022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115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中面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458F28F1-0700-4685-99AA-8163302DA1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ライン_ヘッダー">
            <a:extLst>
              <a:ext uri="{FF2B5EF4-FFF2-40B4-BE49-F238E27FC236}">
                <a16:creationId xmlns:a16="http://schemas.microsoft.com/office/drawing/2014/main" id="{52050FBC-610C-4422-A2F2-453C99DC1F81}"/>
              </a:ext>
            </a:extLst>
          </p:cNvPr>
          <p:cNvCxnSpPr>
            <a:cxnSpLocks/>
          </p:cNvCxnSpPr>
          <p:nvPr userDrawn="1"/>
        </p:nvCxnSpPr>
        <p:spPr>
          <a:xfrm>
            <a:off x="317654" y="1960250"/>
            <a:ext cx="6923848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出所">
            <a:extLst>
              <a:ext uri="{FF2B5EF4-FFF2-40B4-BE49-F238E27FC236}">
                <a16:creationId xmlns:a16="http://schemas.microsoft.com/office/drawing/2014/main" id="{0CB5E31F-0A27-4B9A-B63A-A565F2BA20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0510" y="9838840"/>
            <a:ext cx="6796190" cy="191530"/>
          </a:xfrm>
        </p:spPr>
        <p:txBody>
          <a:bodyPr anchor="b" anchorCtr="0"/>
          <a:lstStyle>
            <a:lvl1pPr marL="356439" indent="-356439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出所）</a:t>
            </a:r>
          </a:p>
        </p:txBody>
      </p:sp>
      <p:sp>
        <p:nvSpPr>
          <p:cNvPr id="25" name="ページタイトル">
            <a:extLst>
              <a:ext uri="{FF2B5EF4-FFF2-40B4-BE49-F238E27FC236}">
                <a16:creationId xmlns:a16="http://schemas.microsoft.com/office/drawing/2014/main" id="{B161F847-12DE-428F-B720-87FF3F5725E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1" y="1043773"/>
            <a:ext cx="6516197" cy="689107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10000"/>
              </a:lnSpc>
              <a:spcAft>
                <a:spcPts val="0"/>
              </a:spcAft>
              <a:buNone/>
              <a:defRPr sz="3676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3" name="X.X Section（節）">
            <a:extLst>
              <a:ext uri="{FF2B5EF4-FFF2-40B4-BE49-F238E27FC236}">
                <a16:creationId xmlns:a16="http://schemas.microsoft.com/office/drawing/2014/main" id="{C66AD045-63CF-4DB0-971A-539A4EE33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4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1980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19" name="Page_num">
            <a:extLst>
              <a:ext uri="{FF2B5EF4-FFF2-40B4-BE49-F238E27FC236}">
                <a16:creationId xmlns:a16="http://schemas.microsoft.com/office/drawing/2014/main" id="{CA4BF186-2590-4137-8B41-D5F59B01202C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BA00E4C-7693-5CD0-6ABD-058F2138AC7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809" y="2443948"/>
            <a:ext cx="6796412" cy="3243004"/>
          </a:xfrm>
        </p:spPr>
        <p:txBody>
          <a:bodyPr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16pt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16pt</a:t>
            </a:r>
            <a:endParaRPr kumimoji="1" lang="ja-JP" altLang="en-US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14pt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12pt</a:t>
            </a:r>
            <a:endParaRPr kumimoji="1" lang="ja-JP" altLang="en-US" dirty="0"/>
          </a:p>
          <a:p>
            <a:pPr lvl="4"/>
            <a:r>
              <a:rPr kumimoji="1" lang="ja-JP" altLang="en-US" dirty="0"/>
              <a:t>第</a:t>
            </a:r>
            <a:r>
              <a:rPr kumimoji="1" lang="en-US" altLang="ja-JP" dirty="0"/>
              <a:t>5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10.5pt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8887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77" userDrawn="1">
          <p15:clr>
            <a:srgbClr val="FBAE40"/>
          </p15:clr>
        </p15:guide>
        <p15:guide id="9" pos="1621" userDrawn="1">
          <p15:clr>
            <a:srgbClr val="FBAE40"/>
          </p15:clr>
        </p15:guide>
        <p15:guide id="10" pos="174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中面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4DDECB80-8E99-4B4B-AE87-FFFBBC6701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ライン_ヘッダー">
            <a:extLst>
              <a:ext uri="{FF2B5EF4-FFF2-40B4-BE49-F238E27FC236}">
                <a16:creationId xmlns:a16="http://schemas.microsoft.com/office/drawing/2014/main" id="{52050FBC-610C-4422-A2F2-453C99DC1F81}"/>
              </a:ext>
            </a:extLst>
          </p:cNvPr>
          <p:cNvCxnSpPr>
            <a:cxnSpLocks/>
          </p:cNvCxnSpPr>
          <p:nvPr userDrawn="1"/>
        </p:nvCxnSpPr>
        <p:spPr>
          <a:xfrm>
            <a:off x="317654" y="1960250"/>
            <a:ext cx="6923848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出所">
            <a:extLst>
              <a:ext uri="{FF2B5EF4-FFF2-40B4-BE49-F238E27FC236}">
                <a16:creationId xmlns:a16="http://schemas.microsoft.com/office/drawing/2014/main" id="{7888FEF0-F870-44DC-B268-26A157E13A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0510" y="9838840"/>
            <a:ext cx="6796190" cy="191530"/>
          </a:xfrm>
        </p:spPr>
        <p:txBody>
          <a:bodyPr anchor="b" anchorCtr="0"/>
          <a:lstStyle>
            <a:lvl1pPr marL="356439" indent="-356439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出所）</a:t>
            </a:r>
          </a:p>
        </p:txBody>
      </p:sp>
      <p:sp>
        <p:nvSpPr>
          <p:cNvPr id="10" name="サブタイトル">
            <a:extLst>
              <a:ext uri="{FF2B5EF4-FFF2-40B4-BE49-F238E27FC236}">
                <a16:creationId xmlns:a16="http://schemas.microsoft.com/office/drawing/2014/main" id="{76C2A7C8-973C-42AA-9F19-A1F1E7ACCB0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81743" y="2235057"/>
            <a:ext cx="6796191" cy="626775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fontAlgn="ctr">
              <a:spcAft>
                <a:spcPts val="849"/>
              </a:spcAft>
              <a:buFont typeface="Arial" panose="020B0604020202020204" pitchFamily="34" charset="0"/>
              <a:buNone/>
              <a:defRPr spc="141" baseline="0">
                <a:solidFill>
                  <a:schemeClr val="accent2"/>
                </a:solidFill>
              </a:defRPr>
            </a:lvl1pPr>
            <a:lvl2pPr>
              <a:spcAft>
                <a:spcPts val="849"/>
              </a:spcAft>
              <a:defRPr/>
            </a:lvl2pPr>
            <a:lvl3pPr>
              <a:spcAft>
                <a:spcPts val="849"/>
              </a:spcAft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ja-JP" altLang="en-US" dirty="0"/>
              <a:t>サブタイトル</a:t>
            </a:r>
          </a:p>
        </p:txBody>
      </p:sp>
      <p:sp>
        <p:nvSpPr>
          <p:cNvPr id="25" name="ページタイトル">
            <a:extLst>
              <a:ext uri="{FF2B5EF4-FFF2-40B4-BE49-F238E27FC236}">
                <a16:creationId xmlns:a16="http://schemas.microsoft.com/office/drawing/2014/main" id="{B161F847-12DE-428F-B720-87FF3F5725E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1" y="1043773"/>
            <a:ext cx="6516197" cy="689107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10000"/>
              </a:lnSpc>
              <a:spcAft>
                <a:spcPts val="0"/>
              </a:spcAft>
              <a:buNone/>
              <a:defRPr sz="3676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3" name="X.X Section（節）">
            <a:extLst>
              <a:ext uri="{FF2B5EF4-FFF2-40B4-BE49-F238E27FC236}">
                <a16:creationId xmlns:a16="http://schemas.microsoft.com/office/drawing/2014/main" id="{C66AD045-63CF-4DB0-971A-539A4EE33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4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1980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20" name="Page_num">
            <a:extLst>
              <a:ext uri="{FF2B5EF4-FFF2-40B4-BE49-F238E27FC236}">
                <a16:creationId xmlns:a16="http://schemas.microsoft.com/office/drawing/2014/main" id="{B77FDD24-A48C-43A3-8D7F-A200FD8A1B83}"/>
              </a:ext>
            </a:extLst>
          </p:cNvPr>
          <p:cNvSpPr txBox="1"/>
          <p:nvPr userDrawn="1"/>
        </p:nvSpPr>
        <p:spPr>
          <a:xfrm>
            <a:off x="3525298" y="10289132"/>
            <a:ext cx="509078" cy="174022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5E8BC-7F65-6900-A7E4-DAC7DD75F3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0510" y="3054935"/>
            <a:ext cx="6796190" cy="3243004"/>
          </a:xfrm>
        </p:spPr>
        <p:txBody>
          <a:bodyPr wrap="square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16pt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16pt</a:t>
            </a:r>
            <a:endParaRPr kumimoji="1" lang="ja-JP" altLang="en-US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14pt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12pt</a:t>
            </a:r>
            <a:endParaRPr kumimoji="1" lang="ja-JP" altLang="en-US" dirty="0"/>
          </a:p>
          <a:p>
            <a:pPr lvl="4"/>
            <a:r>
              <a:rPr kumimoji="1" lang="ja-JP" altLang="en-US" dirty="0"/>
              <a:t>第</a:t>
            </a:r>
            <a:r>
              <a:rPr kumimoji="1" lang="en-US" altLang="ja-JP" dirty="0"/>
              <a:t>5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10.5pt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7148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77" userDrawn="1">
          <p15:clr>
            <a:srgbClr val="FBAE40"/>
          </p15:clr>
        </p15:guide>
        <p15:guide id="9" pos="1621" userDrawn="1">
          <p15:clr>
            <a:srgbClr val="FBAE40"/>
          </p15:clr>
        </p15:guide>
        <p15:guide id="10" pos="174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中面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7D5477F1-512A-4987-BB3E-ECDC1BADD4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ライン_ヘッダー">
            <a:extLst>
              <a:ext uri="{FF2B5EF4-FFF2-40B4-BE49-F238E27FC236}">
                <a16:creationId xmlns:a16="http://schemas.microsoft.com/office/drawing/2014/main" id="{52050FBC-610C-4422-A2F2-453C99DC1F81}"/>
              </a:ext>
            </a:extLst>
          </p:cNvPr>
          <p:cNvCxnSpPr>
            <a:cxnSpLocks/>
          </p:cNvCxnSpPr>
          <p:nvPr userDrawn="1"/>
        </p:nvCxnSpPr>
        <p:spPr>
          <a:xfrm>
            <a:off x="317654" y="1960250"/>
            <a:ext cx="6923848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ページタイトル">
            <a:extLst>
              <a:ext uri="{FF2B5EF4-FFF2-40B4-BE49-F238E27FC236}">
                <a16:creationId xmlns:a16="http://schemas.microsoft.com/office/drawing/2014/main" id="{86EF78FA-46F9-4E91-B551-78B582C676EB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1" y="1043773"/>
            <a:ext cx="6516197" cy="689107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10000"/>
              </a:lnSpc>
              <a:spcAft>
                <a:spcPts val="0"/>
              </a:spcAft>
              <a:buNone/>
              <a:defRPr sz="3676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3" name="X.X Section（節）">
            <a:extLst>
              <a:ext uri="{FF2B5EF4-FFF2-40B4-BE49-F238E27FC236}">
                <a16:creationId xmlns:a16="http://schemas.microsoft.com/office/drawing/2014/main" id="{C66AD045-63CF-4DB0-971A-539A4EE33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4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1980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9F790B-F9A4-441F-9007-DF074224B5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634" y="2442817"/>
            <a:ext cx="3257339" cy="626775"/>
          </a:xfrm>
        </p:spPr>
        <p:txBody>
          <a:bodyPr anchor="t" anchorCtr="0"/>
          <a:lstStyle>
            <a:lvl1pPr marL="0" indent="0" fontAlgn="ctr">
              <a:buNone/>
              <a:defRPr spc="14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  <a:endParaRPr kumimoji="1" lang="en-US" altLang="ja-JP" dirty="0"/>
          </a:p>
        </p:txBody>
      </p:sp>
      <p:sp>
        <p:nvSpPr>
          <p:cNvPr id="14" name="テキスト プレースホルダー 3">
            <a:extLst>
              <a:ext uri="{FF2B5EF4-FFF2-40B4-BE49-F238E27FC236}">
                <a16:creationId xmlns:a16="http://schemas.microsoft.com/office/drawing/2014/main" id="{562A32FD-A375-4093-9528-ECE9B56DD23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1634" y="3334971"/>
            <a:ext cx="3257339" cy="2719206"/>
          </a:xfrm>
        </p:spPr>
        <p:txBody>
          <a:bodyPr/>
          <a:lstStyle>
            <a:lvl1pPr marL="0" indent="0" algn="just" fontAlgn="ctr">
              <a:lnSpc>
                <a:spcPct val="130000"/>
              </a:lnSpc>
              <a:spcAft>
                <a:spcPts val="1414"/>
              </a:spcAft>
              <a:buNone/>
              <a:defRPr sz="1699" b="0" baseline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</a:t>
            </a:r>
          </a:p>
        </p:txBody>
      </p:sp>
      <p:sp>
        <p:nvSpPr>
          <p:cNvPr id="15" name="テキスト プレースホルダー 3">
            <a:extLst>
              <a:ext uri="{FF2B5EF4-FFF2-40B4-BE49-F238E27FC236}">
                <a16:creationId xmlns:a16="http://schemas.microsoft.com/office/drawing/2014/main" id="{12FCDFCD-DC56-4F4E-8464-2B31DEC325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20662" y="2442817"/>
            <a:ext cx="3257339" cy="626775"/>
          </a:xfrm>
        </p:spPr>
        <p:txBody>
          <a:bodyPr anchor="t" anchorCtr="0"/>
          <a:lstStyle>
            <a:lvl1pPr marL="0" indent="0" fontAlgn="ctr">
              <a:buNone/>
              <a:defRPr spc="14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</a:p>
        </p:txBody>
      </p:sp>
      <p:sp>
        <p:nvSpPr>
          <p:cNvPr id="16" name="テキスト プレースホルダー 3">
            <a:extLst>
              <a:ext uri="{FF2B5EF4-FFF2-40B4-BE49-F238E27FC236}">
                <a16:creationId xmlns:a16="http://schemas.microsoft.com/office/drawing/2014/main" id="{2895191F-1652-4349-8120-FD644524FE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20662" y="3334971"/>
            <a:ext cx="3257339" cy="2719206"/>
          </a:xfrm>
        </p:spPr>
        <p:txBody>
          <a:bodyPr/>
          <a:lstStyle>
            <a:lvl1pPr marL="0" indent="0" algn="just" fontAlgn="ctr">
              <a:lnSpc>
                <a:spcPct val="130000"/>
              </a:lnSpc>
              <a:spcAft>
                <a:spcPts val="1414"/>
              </a:spcAft>
              <a:buNone/>
              <a:defRPr sz="1699" b="0" baseline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</a:t>
            </a:r>
          </a:p>
        </p:txBody>
      </p:sp>
      <p:sp>
        <p:nvSpPr>
          <p:cNvPr id="18" name="テキスト プレースホルダー 3">
            <a:extLst>
              <a:ext uri="{FF2B5EF4-FFF2-40B4-BE49-F238E27FC236}">
                <a16:creationId xmlns:a16="http://schemas.microsoft.com/office/drawing/2014/main" id="{AEC7949D-CAA8-42F5-BD38-BAB3AEA1C4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742" y="9838840"/>
            <a:ext cx="6796190" cy="191530"/>
          </a:xfrm>
        </p:spPr>
        <p:txBody>
          <a:bodyPr anchor="b" anchorCtr="0">
            <a:spAutoFit/>
          </a:bodyPr>
          <a:lstStyle>
            <a:lvl1pPr marL="0" indent="0" algn="just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</a:defRPr>
            </a:lvl1pPr>
          </a:lstStyle>
          <a:p>
            <a:pPr lvl="0"/>
            <a:r>
              <a:rPr kumimoji="1" lang="ja-JP" altLang="en-US" dirty="0"/>
              <a:t>出所）</a:t>
            </a:r>
          </a:p>
        </p:txBody>
      </p:sp>
      <p:sp>
        <p:nvSpPr>
          <p:cNvPr id="21" name="Page_num">
            <a:extLst>
              <a:ext uri="{FF2B5EF4-FFF2-40B4-BE49-F238E27FC236}">
                <a16:creationId xmlns:a16="http://schemas.microsoft.com/office/drawing/2014/main" id="{F5A380E6-7AFA-4833-8FD1-17F946F1F08C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477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77" userDrawn="1">
          <p15:clr>
            <a:srgbClr val="FBAE40"/>
          </p15:clr>
        </p15:guide>
        <p15:guide id="9" pos="1621" userDrawn="1">
          <p15:clr>
            <a:srgbClr val="FBAE40"/>
          </p15:clr>
        </p15:guide>
        <p15:guide id="10" pos="174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中面 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F113CF4F-6B27-4A9B-A239-69640882AD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ライン_ヘッダー">
            <a:extLst>
              <a:ext uri="{FF2B5EF4-FFF2-40B4-BE49-F238E27FC236}">
                <a16:creationId xmlns:a16="http://schemas.microsoft.com/office/drawing/2014/main" id="{52050FBC-610C-4422-A2F2-453C99DC1F81}"/>
              </a:ext>
            </a:extLst>
          </p:cNvPr>
          <p:cNvCxnSpPr>
            <a:cxnSpLocks/>
          </p:cNvCxnSpPr>
          <p:nvPr userDrawn="1"/>
        </p:nvCxnSpPr>
        <p:spPr>
          <a:xfrm>
            <a:off x="317654" y="1960250"/>
            <a:ext cx="6923848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出所">
            <a:extLst>
              <a:ext uri="{FF2B5EF4-FFF2-40B4-BE49-F238E27FC236}">
                <a16:creationId xmlns:a16="http://schemas.microsoft.com/office/drawing/2014/main" id="{97700847-9422-4DA0-8E52-7CE7387F26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0510" y="9838840"/>
            <a:ext cx="6796190" cy="191530"/>
          </a:xfrm>
        </p:spPr>
        <p:txBody>
          <a:bodyPr anchor="b" anchorCtr="0"/>
          <a:lstStyle>
            <a:lvl1pPr marL="356439" indent="-356439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出所）</a:t>
            </a:r>
          </a:p>
        </p:txBody>
      </p:sp>
      <p:sp>
        <p:nvSpPr>
          <p:cNvPr id="17" name="ページタイトル">
            <a:extLst>
              <a:ext uri="{FF2B5EF4-FFF2-40B4-BE49-F238E27FC236}">
                <a16:creationId xmlns:a16="http://schemas.microsoft.com/office/drawing/2014/main" id="{86EF78FA-46F9-4E91-B551-78B582C676EB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1" y="1043773"/>
            <a:ext cx="6516197" cy="689107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10000"/>
              </a:lnSpc>
              <a:spcAft>
                <a:spcPts val="0"/>
              </a:spcAft>
              <a:buNone/>
              <a:defRPr sz="3676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3" name="X.X Section（節）">
            <a:extLst>
              <a:ext uri="{FF2B5EF4-FFF2-40B4-BE49-F238E27FC236}">
                <a16:creationId xmlns:a16="http://schemas.microsoft.com/office/drawing/2014/main" id="{C66AD045-63CF-4DB0-971A-539A4EE33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4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1980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19" name="Page_num">
            <a:extLst>
              <a:ext uri="{FF2B5EF4-FFF2-40B4-BE49-F238E27FC236}">
                <a16:creationId xmlns:a16="http://schemas.microsoft.com/office/drawing/2014/main" id="{556EE8C9-241B-4DBD-B0BC-9D7913B15F1D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0728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77" userDrawn="1">
          <p15:clr>
            <a:srgbClr val="FBAE40"/>
          </p15:clr>
        </p15:guide>
        <p15:guide id="9" pos="1621" userDrawn="1">
          <p15:clr>
            <a:srgbClr val="FBAE40"/>
          </p15:clr>
        </p15:guide>
        <p15:guide id="10" pos="1746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ライン_フッター">
            <a:extLst>
              <a:ext uri="{FF2B5EF4-FFF2-40B4-BE49-F238E27FC236}">
                <a16:creationId xmlns:a16="http://schemas.microsoft.com/office/drawing/2014/main" id="{2FF4C60B-F9C0-43ED-8DCE-DA74A6327812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ge_num">
            <a:extLst>
              <a:ext uri="{FF2B5EF4-FFF2-40B4-BE49-F238E27FC236}">
                <a16:creationId xmlns:a16="http://schemas.microsoft.com/office/drawing/2014/main" id="{E3EDCBF6-7C5A-420D-A510-AF220CF3F08F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7881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621" userDrawn="1">
          <p15:clr>
            <a:srgbClr val="FBAE40"/>
          </p15:clr>
        </p15:guide>
        <p15:guide id="9" pos="174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093D365-DA5F-48E0-9AF0-A79223E8F2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654" y="5733074"/>
            <a:ext cx="2138127" cy="67651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1DFDFF7-D3C9-4D9B-B275-9B202F2A7D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216" y="3797211"/>
            <a:ext cx="3914809" cy="6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5154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ライン_ヘッダー">
            <a:extLst>
              <a:ext uri="{FF2B5EF4-FFF2-40B4-BE49-F238E27FC236}">
                <a16:creationId xmlns:a16="http://schemas.microsoft.com/office/drawing/2014/main" id="{52050FBC-610C-4422-A2F2-453C99DC1F81}"/>
              </a:ext>
            </a:extLst>
          </p:cNvPr>
          <p:cNvCxnSpPr>
            <a:cxnSpLocks/>
          </p:cNvCxnSpPr>
          <p:nvPr userDrawn="1"/>
        </p:nvCxnSpPr>
        <p:spPr>
          <a:xfrm>
            <a:off x="317654" y="1960250"/>
            <a:ext cx="6923848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">
            <a:extLst>
              <a:ext uri="{FF2B5EF4-FFF2-40B4-BE49-F238E27FC236}">
                <a16:creationId xmlns:a16="http://schemas.microsoft.com/office/drawing/2014/main" id="{E268D079-C087-4457-94FB-3D1B63E999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038" y="2443947"/>
            <a:ext cx="5931005" cy="2525178"/>
          </a:xfrm>
        </p:spPr>
        <p:txBody>
          <a:bodyPr>
            <a:spAutoFit/>
          </a:bodyPr>
          <a:lstStyle>
            <a:lvl1pPr marL="0" marR="0" indent="0" algn="l" defTabSz="1425367" rtl="0" eaLnBrk="1" fontAlgn="auto" latinLnBrk="0" hangingPunct="1">
              <a:lnSpc>
                <a:spcPct val="120000"/>
              </a:lnSpc>
              <a:spcBef>
                <a:spcPts val="1699"/>
              </a:spcBef>
              <a:spcAft>
                <a:spcPts val="849"/>
              </a:spcAft>
              <a:buClr>
                <a:srgbClr val="013B84"/>
              </a:buClr>
              <a:buSzTx/>
              <a:buFont typeface="Wingdings" panose="05000000000000000000" pitchFamily="2" charset="2"/>
              <a:buNone/>
              <a:tabLst>
                <a:tab pos="10947246" algn="r"/>
              </a:tabLst>
              <a:defRPr sz="3113" spc="170">
                <a:solidFill>
                  <a:schemeClr val="accent2"/>
                </a:solidFill>
                <a:latin typeface="+mj-ea"/>
                <a:ea typeface="+mj-ea"/>
              </a:defRPr>
            </a:lvl1pPr>
            <a:lvl2pPr marL="254587" marR="0" indent="0" algn="l" defTabSz="1425367" rtl="0" eaLnBrk="1" fontAlgn="auto" latinLnBrk="0" hangingPunct="1">
              <a:lnSpc>
                <a:spcPct val="120000"/>
              </a:lnSpc>
              <a:spcBef>
                <a:spcPts val="566"/>
              </a:spcBef>
              <a:spcAft>
                <a:spcPts val="849"/>
              </a:spcAft>
              <a:buClr>
                <a:srgbClr val="3C82EB"/>
              </a:buClr>
              <a:buSzPct val="70000"/>
              <a:buFont typeface="Wingdings" panose="05000000000000000000" pitchFamily="2" charset="2"/>
              <a:buNone/>
              <a:tabLst>
                <a:tab pos="10947246" algn="r"/>
              </a:tabLst>
              <a:defRPr sz="2546" spc="170"/>
            </a:lvl2pPr>
            <a:lvl3pPr marL="458256" indent="-203669">
              <a:spcAft>
                <a:spcPts val="566"/>
              </a:spcAft>
              <a:buFont typeface="BIZ UDPゴシック" panose="020B0400000000000000" pitchFamily="50" charset="-128"/>
              <a:buChar char="•"/>
              <a:tabLst>
                <a:tab pos="10947246" algn="r"/>
              </a:tabLst>
              <a:defRPr sz="2263" spc="170"/>
            </a:lvl3pPr>
            <a:lvl4pPr marL="661926" indent="-203669">
              <a:spcAft>
                <a:spcPts val="424"/>
              </a:spcAft>
              <a:buFont typeface="BIZ UDPゴシック" panose="020B0400000000000000" pitchFamily="50" charset="-128"/>
              <a:buChar char="‐"/>
              <a:tabLst>
                <a:tab pos="10947246" algn="r"/>
              </a:tabLst>
              <a:defRPr sz="1980" spc="170"/>
            </a:lvl4pPr>
            <a:lvl5pPr marL="814679" indent="0">
              <a:spcAft>
                <a:spcPts val="424"/>
              </a:spcAft>
              <a:buNone/>
              <a:tabLst>
                <a:tab pos="10947246" algn="r"/>
              </a:tabLst>
              <a:defRPr sz="1699" spc="170"/>
            </a:lvl5pPr>
          </a:lstStyle>
          <a:p>
            <a:pPr marL="0" marR="0" lvl="0" indent="0" algn="l" defTabSz="1425367" rtl="0" eaLnBrk="1" fontAlgn="auto" latinLnBrk="0" hangingPunct="1">
              <a:lnSpc>
                <a:spcPct val="120000"/>
              </a:lnSpc>
              <a:spcBef>
                <a:spcPts val="1699"/>
              </a:spcBef>
              <a:spcAft>
                <a:spcPts val="849"/>
              </a:spcAft>
              <a:buClr>
                <a:srgbClr val="013B84"/>
              </a:buClr>
              <a:buSzTx/>
              <a:buFont typeface="Wingdings" panose="05000000000000000000" pitchFamily="2" charset="2"/>
              <a:buNone/>
              <a:tabLst>
                <a:tab pos="10947246" algn="r"/>
              </a:tabLst>
              <a:defRPr/>
            </a:pPr>
            <a:r>
              <a:rPr lang="en-US" altLang="ja-JP" dirty="0"/>
              <a:t>X. Chapter</a:t>
            </a:r>
            <a:r>
              <a:rPr lang="ja-JP" altLang="en-US" dirty="0"/>
              <a:t>（章） </a:t>
            </a:r>
            <a:r>
              <a:rPr lang="en-US" altLang="ja-JP" dirty="0"/>
              <a:t>22pt</a:t>
            </a:r>
            <a:r>
              <a:rPr lang="ja-JP" altLang="en-US" dirty="0"/>
              <a:t> </a:t>
            </a:r>
            <a:r>
              <a:rPr lang="ja-JP" altLang="en-US" u="sng" baseline="30000" dirty="0">
                <a:uFill>
                  <a:solidFill>
                    <a:srgbClr val="3C82F5"/>
                  </a:solidFill>
                </a:uFill>
              </a:rPr>
              <a:t>	</a:t>
            </a:r>
            <a:r>
              <a:rPr lang="en-US" altLang="ja-JP" dirty="0"/>
              <a:t>1</a:t>
            </a:r>
          </a:p>
          <a:p>
            <a:pPr marL="254587" marR="0" lvl="1" indent="0" algn="l" defTabSz="1425367" rtl="0" eaLnBrk="1" fontAlgn="auto" latinLnBrk="0" hangingPunct="1">
              <a:lnSpc>
                <a:spcPct val="120000"/>
              </a:lnSpc>
              <a:spcBef>
                <a:spcPts val="566"/>
              </a:spcBef>
              <a:spcAft>
                <a:spcPts val="849"/>
              </a:spcAft>
              <a:buClr>
                <a:srgbClr val="3C82EB"/>
              </a:buClr>
              <a:buSzPct val="70000"/>
              <a:buFont typeface="Wingdings" panose="05000000000000000000" pitchFamily="2" charset="2"/>
              <a:buNone/>
              <a:tabLst>
                <a:tab pos="10947246" algn="r"/>
              </a:tabLst>
              <a:defRPr/>
            </a:pPr>
            <a:r>
              <a:rPr lang="en-US" altLang="ja-JP" dirty="0"/>
              <a:t>X.X Section</a:t>
            </a:r>
            <a:r>
              <a:rPr lang="ja-JP" altLang="en-US" dirty="0"/>
              <a:t>（節） </a:t>
            </a:r>
            <a:r>
              <a:rPr lang="en-US" altLang="ja-JP" dirty="0"/>
              <a:t>18pt</a:t>
            </a:r>
            <a:r>
              <a:rPr lang="ja-JP" altLang="en-US" dirty="0"/>
              <a:t>　</a:t>
            </a:r>
            <a:r>
              <a:rPr lang="en-US" altLang="ja-JP" u="dotted" baseline="30000" dirty="0">
                <a:solidFill>
                  <a:srgbClr val="939292"/>
                </a:solidFill>
              </a:rPr>
              <a:t>	</a:t>
            </a:r>
            <a:r>
              <a:rPr lang="en-US" altLang="ja-JP" dirty="0"/>
              <a:t>1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　</a:t>
            </a:r>
            <a:r>
              <a:rPr lang="en-US" altLang="ja-JP" dirty="0"/>
              <a:t>16</a:t>
            </a:r>
            <a:r>
              <a:rPr lang="ja-JP" altLang="en-US" dirty="0"/>
              <a:t>ｐｔ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レベル　</a:t>
            </a:r>
            <a:r>
              <a:rPr lang="en-US" altLang="ja-JP" dirty="0"/>
              <a:t>14pt</a:t>
            </a:r>
            <a:endParaRPr lang="ja-JP" altLang="en-US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レベル　</a:t>
            </a:r>
            <a:r>
              <a:rPr lang="en-US" altLang="ja-JP" dirty="0"/>
              <a:t>12pt</a:t>
            </a:r>
          </a:p>
        </p:txBody>
      </p:sp>
      <p:sp>
        <p:nvSpPr>
          <p:cNvPr id="2" name="タイトル"/>
          <p:cNvSpPr>
            <a:spLocks noGrp="1"/>
          </p:cNvSpPr>
          <p:nvPr>
            <p:ph type="title" hasCustomPrompt="1"/>
          </p:nvPr>
        </p:nvSpPr>
        <p:spPr>
          <a:xfrm>
            <a:off x="381743" y="835015"/>
            <a:ext cx="6516197" cy="894785"/>
          </a:xfrm>
        </p:spPr>
        <p:txBody>
          <a:bodyPr bIns="0" anchor="b" anchorCtr="0">
            <a:noAutofit/>
          </a:bodyPr>
          <a:lstStyle>
            <a:lvl1pPr>
              <a:lnSpc>
                <a:spcPct val="110000"/>
              </a:lnSpc>
              <a:defRPr spc="170" baseline="0">
                <a:solidFill>
                  <a:srgbClr val="003B83"/>
                </a:solidFill>
              </a:defRPr>
            </a:lvl1pPr>
          </a:lstStyle>
          <a:p>
            <a:r>
              <a:rPr lang="ja-JP" altLang="en-US" dirty="0"/>
              <a:t>目次</a:t>
            </a:r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E4A5FA5-E3C9-4229-9D7B-1A2950A44D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7559675" cy="60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25546"/>
      </p:ext>
    </p:extLst>
  </p:cSld>
  <p:clrMapOvr>
    <a:masterClrMapping/>
  </p:clrMapOvr>
  <p:hf sldNum="0" hdr="0"/>
  <p:extLst>
    <p:ext uri="{DCECCB84-F9BA-43D5-87BE-67443E8EF086}">
      <p15:sldGuideLst xmlns:p15="http://schemas.microsoft.com/office/powerpoint/2012/main">
        <p15:guide id="7" orient="horz" pos="1535" userDrawn="1">
          <p15:clr>
            <a:srgbClr val="FBAE40"/>
          </p15:clr>
        </p15:guide>
        <p15:guide id="9" pos="77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ライン">
            <a:extLst>
              <a:ext uri="{FF2B5EF4-FFF2-40B4-BE49-F238E27FC236}">
                <a16:creationId xmlns:a16="http://schemas.microsoft.com/office/drawing/2014/main" id="{E3252705-F96B-43CF-B87F-C8E6ED895CE5}"/>
              </a:ext>
            </a:extLst>
          </p:cNvPr>
          <p:cNvCxnSpPr/>
          <p:nvPr userDrawn="1"/>
        </p:nvCxnSpPr>
        <p:spPr>
          <a:xfrm>
            <a:off x="1183606" y="4862438"/>
            <a:ext cx="6058027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X.X Section（節）">
            <a:extLst>
              <a:ext uri="{FF2B5EF4-FFF2-40B4-BE49-F238E27FC236}">
                <a16:creationId xmlns:a16="http://schemas.microsoft.com/office/drawing/2014/main" id="{0628591A-8CB5-471A-B9CE-5D9239DB62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7241" y="5345907"/>
            <a:ext cx="5930758" cy="1262537"/>
          </a:xfrm>
          <a:prstGeom prst="rect">
            <a:avLst/>
          </a:prstGeom>
        </p:spPr>
        <p:txBody>
          <a:bodyPr>
            <a:spAutoFit/>
          </a:bodyPr>
          <a:lstStyle>
            <a:lvl1pPr marL="305453" indent="-305453" fontAlgn="ctr">
              <a:spcAft>
                <a:spcPts val="1699"/>
              </a:spcAft>
              <a:buClr>
                <a:srgbClr val="013B84"/>
              </a:buClr>
              <a:buFont typeface="Wingdings" panose="05000000000000000000" pitchFamily="2" charset="2"/>
              <a:buChar char="l"/>
              <a:defRPr sz="3113" b="0" baseline="0">
                <a:solidFill>
                  <a:srgbClr val="000000"/>
                </a:solidFill>
                <a:latin typeface="+mj-ea"/>
                <a:ea typeface="+mj-ea"/>
              </a:defRPr>
            </a:lvl1pPr>
            <a:lvl2pPr marL="509175" indent="-203669" fontAlgn="ctr">
              <a:spcAft>
                <a:spcPts val="1699"/>
              </a:spcAft>
              <a:buClr>
                <a:srgbClr val="595758"/>
              </a:buClr>
              <a:buFont typeface="BIZ UDPゴシック" panose="020B0400000000000000" pitchFamily="50" charset="-128"/>
              <a:buChar char="-"/>
              <a:defRPr sz="2546" baseline="0">
                <a:solidFill>
                  <a:srgbClr val="000000"/>
                </a:solidFill>
              </a:defRPr>
            </a:lvl2pPr>
            <a:lvl3pPr marL="585451" indent="-152726">
              <a:lnSpc>
                <a:spcPct val="120000"/>
              </a:lnSpc>
              <a:spcAft>
                <a:spcPts val="849"/>
              </a:spcAft>
              <a:buFont typeface="BIZ UDPゴシック" panose="020B0400000000000000" pitchFamily="50" charset="-128"/>
              <a:buChar char="‐"/>
              <a:defRPr sz="1556"/>
            </a:lvl3pPr>
            <a:lvl4pPr marL="585451" indent="0">
              <a:buFont typeface="BIZ UDPゴシック" panose="020B0400000000000000" pitchFamily="50" charset="-128"/>
              <a:buNone/>
              <a:defRPr sz="1556"/>
            </a:lvl4pPr>
            <a:lvl5pPr marL="585451" indent="0">
              <a:buFontTx/>
              <a:buNone/>
              <a:defRPr sz="1484"/>
            </a:lvl5pPr>
          </a:lstStyle>
          <a:p>
            <a:pPr lvl="0"/>
            <a:r>
              <a:rPr kumimoji="1" lang="en-US" altLang="ja-JP" dirty="0"/>
              <a:t>X.X Section</a:t>
            </a:r>
            <a:r>
              <a:rPr kumimoji="1" lang="ja-JP" altLang="en-US" dirty="0"/>
              <a:t>（節）</a:t>
            </a:r>
          </a:p>
          <a:p>
            <a:pPr lvl="1"/>
            <a:r>
              <a:rPr kumimoji="1" lang="en-US" altLang="ja-JP" dirty="0"/>
              <a:t>X.X.X item</a:t>
            </a:r>
            <a:r>
              <a:rPr kumimoji="1" lang="ja-JP" altLang="en-US" dirty="0"/>
              <a:t>（項）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80D5160-CBB1-4745-AC64-242A12599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7241" y="3383217"/>
            <a:ext cx="5930758" cy="992473"/>
          </a:xfrm>
        </p:spPr>
        <p:txBody>
          <a:bodyPr anchor="b" anchorCtr="0">
            <a:spAutoFit/>
          </a:bodyPr>
          <a:lstStyle>
            <a:lvl1pPr fontAlgn="ctr">
              <a:lnSpc>
                <a:spcPct val="120000"/>
              </a:lnSpc>
              <a:defRPr sz="5374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 Chapter</a:t>
            </a:r>
            <a:r>
              <a:rPr kumimoji="1" lang="ja-JP" altLang="en-US" dirty="0"/>
              <a:t>（章）</a:t>
            </a:r>
          </a:p>
        </p:txBody>
      </p:sp>
      <p:sp>
        <p:nvSpPr>
          <p:cNvPr id="9" name="Page_num">
            <a:extLst>
              <a:ext uri="{FF2B5EF4-FFF2-40B4-BE49-F238E27FC236}">
                <a16:creationId xmlns:a16="http://schemas.microsoft.com/office/drawing/2014/main" id="{35615868-EA7D-477E-AAFB-B48C37F77CFB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26149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7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面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64CE66EE-D012-4849-92FC-1691CA491E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ライン_ヘッダー">
            <a:extLst>
              <a:ext uri="{FF2B5EF4-FFF2-40B4-BE49-F238E27FC236}">
                <a16:creationId xmlns:a16="http://schemas.microsoft.com/office/drawing/2014/main" id="{6F086322-130D-4B2C-9B88-05926FF6F441}"/>
              </a:ext>
            </a:extLst>
          </p:cNvPr>
          <p:cNvCxnSpPr>
            <a:cxnSpLocks/>
          </p:cNvCxnSpPr>
          <p:nvPr userDrawn="1"/>
        </p:nvCxnSpPr>
        <p:spPr>
          <a:xfrm>
            <a:off x="317654" y="2036623"/>
            <a:ext cx="6923848" cy="0"/>
          </a:xfrm>
          <a:prstGeom prst="line">
            <a:avLst/>
          </a:prstGeom>
          <a:ln w="444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出所">
            <a:extLst>
              <a:ext uri="{FF2B5EF4-FFF2-40B4-BE49-F238E27FC236}">
                <a16:creationId xmlns:a16="http://schemas.microsoft.com/office/drawing/2014/main" id="{8B6D22AA-36B5-44CB-A8BF-4F643342449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632" y="9838840"/>
            <a:ext cx="6796412" cy="191530"/>
          </a:xfrm>
        </p:spPr>
        <p:txBody>
          <a:bodyPr anchor="b" anchorCtr="0"/>
          <a:lstStyle>
            <a:lvl1pPr marL="356422" indent="-356422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  <a:lvl2pPr marL="76375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2pPr>
            <a:lvl3pPr marL="458256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3pPr>
            <a:lvl4pPr marL="814679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4pPr>
            <a:lvl5pPr marL="1120184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5pPr>
          </a:lstStyle>
          <a:p>
            <a:pPr algn="l"/>
            <a:r>
              <a:rPr lang="ja-JP" altLang="en-US" b="0" i="0" dirty="0">
                <a:effectLst/>
                <a:latin typeface="-apple-system"/>
              </a:rPr>
              <a:t>出所：</a:t>
            </a:r>
          </a:p>
        </p:txBody>
      </p:sp>
      <p:sp>
        <p:nvSpPr>
          <p:cNvPr id="25" name="ページタイトル">
            <a:extLst>
              <a:ext uri="{FF2B5EF4-FFF2-40B4-BE49-F238E27FC236}">
                <a16:creationId xmlns:a16="http://schemas.microsoft.com/office/drawing/2014/main" id="{B161F847-12DE-428F-B720-87FF3F5725E1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0" y="1101331"/>
            <a:ext cx="6516197" cy="783531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00000"/>
              </a:lnSpc>
              <a:spcAft>
                <a:spcPts val="0"/>
              </a:spcAft>
              <a:buNone/>
              <a:defRPr sz="5093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3" name="X.X Section（節）">
            <a:extLst>
              <a:ext uri="{FF2B5EF4-FFF2-40B4-BE49-F238E27FC236}">
                <a16:creationId xmlns:a16="http://schemas.microsoft.com/office/drawing/2014/main" id="{C66AD045-63CF-4DB0-971A-539A4EE33D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3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2263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13" name="Page_num">
            <a:extLst>
              <a:ext uri="{FF2B5EF4-FFF2-40B4-BE49-F238E27FC236}">
                <a16:creationId xmlns:a16="http://schemas.microsoft.com/office/drawing/2014/main" id="{60E72CD4-E716-43B4-AA74-ECAD1F20ED1E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5F7DDC-EF93-88B9-EA79-A4B4D5DA0AA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1632" y="2443948"/>
            <a:ext cx="6796412" cy="3241408"/>
          </a:xfrm>
        </p:spPr>
        <p:txBody>
          <a:bodyPr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24pt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20pt</a:t>
            </a:r>
            <a:endParaRPr kumimoji="1" lang="ja-JP" altLang="en-US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18pt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16pt</a:t>
            </a:r>
            <a:endParaRPr kumimoji="1" lang="ja-JP" altLang="en-US" dirty="0"/>
          </a:p>
          <a:p>
            <a:pPr lvl="4"/>
            <a:r>
              <a:rPr kumimoji="1" lang="ja-JP" altLang="en-US" dirty="0"/>
              <a:t>第</a:t>
            </a:r>
            <a:r>
              <a:rPr kumimoji="1" lang="en-US" altLang="ja-JP" dirty="0"/>
              <a:t>5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14pt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2136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1539" userDrawn="1">
          <p15:clr>
            <a:srgbClr val="FBAE40"/>
          </p15:clr>
        </p15:guide>
        <p15:guide id="9" pos="2292" userDrawn="1">
          <p15:clr>
            <a:srgbClr val="FBAE40"/>
          </p15:clr>
        </p15:guide>
        <p15:guide id="10" pos="24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面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DD855CFF-5D00-4078-837F-CE4E08C6C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ライン_ヘッダー">
            <a:extLst>
              <a:ext uri="{FF2B5EF4-FFF2-40B4-BE49-F238E27FC236}">
                <a16:creationId xmlns:a16="http://schemas.microsoft.com/office/drawing/2014/main" id="{6F086322-130D-4B2C-9B88-05926FF6F441}"/>
              </a:ext>
            </a:extLst>
          </p:cNvPr>
          <p:cNvCxnSpPr>
            <a:cxnSpLocks/>
          </p:cNvCxnSpPr>
          <p:nvPr userDrawn="1"/>
        </p:nvCxnSpPr>
        <p:spPr>
          <a:xfrm>
            <a:off x="317654" y="2036623"/>
            <a:ext cx="6923848" cy="0"/>
          </a:xfrm>
          <a:prstGeom prst="line">
            <a:avLst/>
          </a:prstGeom>
          <a:ln w="444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出所">
            <a:extLst>
              <a:ext uri="{FF2B5EF4-FFF2-40B4-BE49-F238E27FC236}">
                <a16:creationId xmlns:a16="http://schemas.microsoft.com/office/drawing/2014/main" id="{9752631F-7E9D-4107-BEDB-2AB2EB2FCEC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632" y="9838840"/>
            <a:ext cx="6796412" cy="191530"/>
          </a:xfrm>
        </p:spPr>
        <p:txBody>
          <a:bodyPr anchor="b" anchorCtr="0"/>
          <a:lstStyle>
            <a:lvl1pPr marL="356422" indent="-356422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  <a:lvl2pPr marL="76375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2pPr>
            <a:lvl3pPr marL="458256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3pPr>
            <a:lvl4pPr marL="814679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4pPr>
            <a:lvl5pPr marL="1120184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5pPr>
          </a:lstStyle>
          <a:p>
            <a:pPr algn="l"/>
            <a:r>
              <a:rPr lang="ja-JP" altLang="en-US" b="0" i="0" dirty="0">
                <a:effectLst/>
                <a:latin typeface="-apple-system"/>
              </a:rPr>
              <a:t>出所：</a:t>
            </a:r>
          </a:p>
        </p:txBody>
      </p:sp>
      <p:sp>
        <p:nvSpPr>
          <p:cNvPr id="3" name="テキスト プレースホルダー">
            <a:extLst>
              <a:ext uri="{FF2B5EF4-FFF2-40B4-BE49-F238E27FC236}">
                <a16:creationId xmlns:a16="http://schemas.microsoft.com/office/drawing/2014/main" id="{E15A37E3-E711-482C-8F5A-BC027B643B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0510" y="3309513"/>
            <a:ext cx="6796190" cy="3303890"/>
          </a:xfrm>
        </p:spPr>
        <p:txBody>
          <a:bodyPr>
            <a:spAutoFit/>
          </a:bodyPr>
          <a:lstStyle>
            <a:lvl1pPr fontAlgn="ctr">
              <a:defRPr baseline="0">
                <a:solidFill>
                  <a:srgbClr val="000000"/>
                </a:solidFill>
              </a:defRPr>
            </a:lvl1pPr>
            <a:lvl2pPr fontAlgn="ctr">
              <a:defRPr baseline="0"/>
            </a:lvl2pPr>
            <a:lvl3pPr fontAlgn="ctr">
              <a:defRPr baseline="0"/>
            </a:lvl3pPr>
            <a:lvl4pPr fontAlgn="ctr">
              <a:defRPr baseline="0"/>
            </a:lvl4pPr>
            <a:lvl5pPr fontAlgn="ctr">
              <a:defRPr baseline="0"/>
            </a:lvl5pPr>
          </a:lstStyle>
          <a:p>
            <a:pPr lvl="0"/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24pt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20pt</a:t>
            </a:r>
            <a:endParaRPr kumimoji="1" lang="ja-JP" altLang="en-US" dirty="0"/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18pt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16pt</a:t>
            </a:r>
            <a:endParaRPr kumimoji="1" lang="ja-JP" altLang="en-US" dirty="0"/>
          </a:p>
          <a:p>
            <a:pPr lvl="4"/>
            <a:r>
              <a:rPr kumimoji="1" lang="ja-JP" altLang="en-US" dirty="0"/>
              <a:t>第</a:t>
            </a:r>
            <a:r>
              <a:rPr kumimoji="1" lang="en-US" altLang="ja-JP" dirty="0"/>
              <a:t>5</a:t>
            </a:r>
            <a:r>
              <a:rPr kumimoji="1" lang="ja-JP" altLang="en-US" dirty="0"/>
              <a:t>レベル </a:t>
            </a:r>
            <a:r>
              <a:rPr kumimoji="1" lang="en-US" altLang="ja-JP" dirty="0"/>
              <a:t>14pt</a:t>
            </a:r>
            <a:endParaRPr kumimoji="1" lang="ja-JP" altLang="en-US" dirty="0"/>
          </a:p>
        </p:txBody>
      </p:sp>
      <p:sp>
        <p:nvSpPr>
          <p:cNvPr id="19" name="サブタイトル">
            <a:extLst>
              <a:ext uri="{FF2B5EF4-FFF2-40B4-BE49-F238E27FC236}">
                <a16:creationId xmlns:a16="http://schemas.microsoft.com/office/drawing/2014/main" id="{98C6F097-3B93-4E96-A37D-5945EA06EA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510" y="2442818"/>
            <a:ext cx="6796411" cy="532874"/>
          </a:xfrm>
          <a:prstGeom prst="rect">
            <a:avLst/>
          </a:prstGeom>
        </p:spPr>
        <p:txBody>
          <a:bodyPr anchor="b" anchorCtr="0"/>
          <a:lstStyle>
            <a:lvl1pPr marL="0" indent="0" fontAlgn="base">
              <a:spcAft>
                <a:spcPts val="849"/>
              </a:spcAft>
              <a:buNone/>
              <a:defRPr sz="3394" spc="141" baseline="0">
                <a:solidFill>
                  <a:schemeClr val="accent2"/>
                </a:solidFill>
              </a:defRPr>
            </a:lvl1pPr>
            <a:lvl2pPr marL="0" indent="0">
              <a:buNone/>
              <a:defRPr/>
            </a:lvl2pPr>
            <a:lvl3pPr marL="305506" indent="0">
              <a:buNone/>
              <a:defRPr/>
            </a:lvl3pPr>
            <a:lvl4pPr marL="712843" indent="0">
              <a:buNone/>
              <a:defRPr/>
            </a:lvl4pPr>
            <a:lvl5pPr marL="916514" indent="0">
              <a:buNone/>
              <a:defRPr/>
            </a:lvl5pPr>
          </a:lstStyle>
          <a:p>
            <a:pPr lvl="0"/>
            <a:r>
              <a:rPr kumimoji="1" lang="ja-JP" altLang="en-US" dirty="0"/>
              <a:t>サブタイトル</a:t>
            </a:r>
          </a:p>
        </p:txBody>
      </p:sp>
      <p:sp>
        <p:nvSpPr>
          <p:cNvPr id="14" name="ページタイトル">
            <a:extLst>
              <a:ext uri="{FF2B5EF4-FFF2-40B4-BE49-F238E27FC236}">
                <a16:creationId xmlns:a16="http://schemas.microsoft.com/office/drawing/2014/main" id="{10D1F128-2A43-4E10-A0EE-9D9CB2225035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0" y="1101331"/>
            <a:ext cx="6516197" cy="783531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00000"/>
              </a:lnSpc>
              <a:spcAft>
                <a:spcPts val="0"/>
              </a:spcAft>
              <a:buNone/>
              <a:defRPr sz="5093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15" name="X.X Section（節）">
            <a:extLst>
              <a:ext uri="{FF2B5EF4-FFF2-40B4-BE49-F238E27FC236}">
                <a16:creationId xmlns:a16="http://schemas.microsoft.com/office/drawing/2014/main" id="{443779AB-A854-4EA3-82B3-8A6CAF9123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3" y="509156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2263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16" name="Page_num">
            <a:extLst>
              <a:ext uri="{FF2B5EF4-FFF2-40B4-BE49-F238E27FC236}">
                <a16:creationId xmlns:a16="http://schemas.microsoft.com/office/drawing/2014/main" id="{965543F5-880F-4398-9059-46B69C617DDE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7708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1539" userDrawn="1">
          <p15:clr>
            <a:srgbClr val="FBAE40"/>
          </p15:clr>
        </p15:guide>
        <p15:guide id="9" pos="2292" userDrawn="1">
          <p15:clr>
            <a:srgbClr val="FBAE40"/>
          </p15:clr>
        </p15:guide>
        <p15:guide id="10" pos="246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面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094B7600-D5B6-408A-9EA6-B53171E6A1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ライン_ヘッダー">
            <a:extLst>
              <a:ext uri="{FF2B5EF4-FFF2-40B4-BE49-F238E27FC236}">
                <a16:creationId xmlns:a16="http://schemas.microsoft.com/office/drawing/2014/main" id="{9094DC75-E9CC-4E8A-B244-C36DA46930CB}"/>
              </a:ext>
            </a:extLst>
          </p:cNvPr>
          <p:cNvCxnSpPr>
            <a:cxnSpLocks/>
          </p:cNvCxnSpPr>
          <p:nvPr userDrawn="1"/>
        </p:nvCxnSpPr>
        <p:spPr>
          <a:xfrm>
            <a:off x="317654" y="2036623"/>
            <a:ext cx="6923848" cy="0"/>
          </a:xfrm>
          <a:prstGeom prst="line">
            <a:avLst/>
          </a:prstGeom>
          <a:ln w="444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出所">
            <a:extLst>
              <a:ext uri="{FF2B5EF4-FFF2-40B4-BE49-F238E27FC236}">
                <a16:creationId xmlns:a16="http://schemas.microsoft.com/office/drawing/2014/main" id="{F3EDC652-6BA6-47EC-BB40-FE905CE2B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1632" y="9838840"/>
            <a:ext cx="6796412" cy="191530"/>
          </a:xfrm>
        </p:spPr>
        <p:txBody>
          <a:bodyPr anchor="b" anchorCtr="0"/>
          <a:lstStyle>
            <a:lvl1pPr marL="356422" indent="-356422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  <a:lvl2pPr marL="76375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2pPr>
            <a:lvl3pPr marL="458256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3pPr>
            <a:lvl4pPr marL="814679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4pPr>
            <a:lvl5pPr marL="1120184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5pPr>
          </a:lstStyle>
          <a:p>
            <a:pPr algn="l"/>
            <a:r>
              <a:rPr lang="ja-JP" altLang="en-US" b="0" i="0" dirty="0">
                <a:effectLst/>
                <a:latin typeface="-apple-system"/>
              </a:rPr>
              <a:t>出所：</a:t>
            </a:r>
          </a:p>
        </p:txBody>
      </p:sp>
      <p:sp>
        <p:nvSpPr>
          <p:cNvPr id="13" name="テキスト 2">
            <a:extLst>
              <a:ext uri="{FF2B5EF4-FFF2-40B4-BE49-F238E27FC236}">
                <a16:creationId xmlns:a16="http://schemas.microsoft.com/office/drawing/2014/main" id="{B96F8911-0830-42C0-B1A0-0EB312F5FA8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920661" y="3333061"/>
            <a:ext cx="3257339" cy="4455579"/>
          </a:xfrm>
        </p:spPr>
        <p:txBody>
          <a:bodyPr>
            <a:spAutoFit/>
          </a:bodyPr>
          <a:lstStyle>
            <a:lvl1pPr marL="0" indent="0" fontAlgn="base">
              <a:lnSpc>
                <a:spcPct val="130000"/>
              </a:lnSpc>
              <a:spcAft>
                <a:spcPts val="1699"/>
              </a:spcAft>
              <a:buNone/>
              <a:defRPr sz="2263" b="0" baseline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</a:t>
            </a:r>
          </a:p>
        </p:txBody>
      </p:sp>
      <p:sp>
        <p:nvSpPr>
          <p:cNvPr id="11" name="サブタイトル 2">
            <a:extLst>
              <a:ext uri="{FF2B5EF4-FFF2-40B4-BE49-F238E27FC236}">
                <a16:creationId xmlns:a16="http://schemas.microsoft.com/office/drawing/2014/main" id="{6700803E-768F-45E3-BEF2-C206769E2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20661" y="2443948"/>
            <a:ext cx="3257339" cy="532874"/>
          </a:xfrm>
        </p:spPr>
        <p:txBody>
          <a:bodyPr anchor="t" anchorCtr="0">
            <a:spAutoFit/>
          </a:bodyPr>
          <a:lstStyle>
            <a:lvl1pPr marL="0" indent="0" fontAlgn="base">
              <a:spcAft>
                <a:spcPts val="849"/>
              </a:spcAft>
              <a:buNone/>
              <a:defRPr spc="14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</a:p>
        </p:txBody>
      </p:sp>
      <p:sp>
        <p:nvSpPr>
          <p:cNvPr id="10" name="テキスト 1">
            <a:extLst>
              <a:ext uri="{FF2B5EF4-FFF2-40B4-BE49-F238E27FC236}">
                <a16:creationId xmlns:a16="http://schemas.microsoft.com/office/drawing/2014/main" id="{DBE8376B-421B-496C-851F-B637EC59C05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1633" y="3333061"/>
            <a:ext cx="3257339" cy="4455579"/>
          </a:xfrm>
        </p:spPr>
        <p:txBody>
          <a:bodyPr>
            <a:spAutoFit/>
          </a:bodyPr>
          <a:lstStyle>
            <a:lvl1pPr marL="0" indent="0" fontAlgn="base">
              <a:lnSpc>
                <a:spcPct val="130000"/>
              </a:lnSpc>
              <a:spcAft>
                <a:spcPts val="1699"/>
              </a:spcAft>
              <a:buNone/>
              <a:defRPr sz="2263" b="0" baseline="0">
                <a:solidFill>
                  <a:srgbClr val="00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</a:t>
            </a:r>
          </a:p>
        </p:txBody>
      </p:sp>
      <p:sp>
        <p:nvSpPr>
          <p:cNvPr id="22" name="サブタイトル 1">
            <a:extLst>
              <a:ext uri="{FF2B5EF4-FFF2-40B4-BE49-F238E27FC236}">
                <a16:creationId xmlns:a16="http://schemas.microsoft.com/office/drawing/2014/main" id="{78A5186F-C51C-46F1-A6BF-CCCC78A37E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633" y="2443948"/>
            <a:ext cx="3257339" cy="532874"/>
          </a:xfrm>
        </p:spPr>
        <p:txBody>
          <a:bodyPr anchor="t" anchorCtr="0">
            <a:spAutoFit/>
          </a:bodyPr>
          <a:lstStyle>
            <a:lvl1pPr marL="0" indent="0" fontAlgn="base">
              <a:spcAft>
                <a:spcPts val="849"/>
              </a:spcAft>
              <a:buNone/>
              <a:defRPr spc="14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kumimoji="1" lang="ja-JP" altLang="en-US" dirty="0"/>
              <a:t>サブタイトル</a:t>
            </a:r>
          </a:p>
        </p:txBody>
      </p:sp>
      <p:sp>
        <p:nvSpPr>
          <p:cNvPr id="20" name="ページタイトル">
            <a:extLst>
              <a:ext uri="{FF2B5EF4-FFF2-40B4-BE49-F238E27FC236}">
                <a16:creationId xmlns:a16="http://schemas.microsoft.com/office/drawing/2014/main" id="{CC7E9ED0-9B55-49C1-975A-5EB17D95FEB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0" y="1101331"/>
            <a:ext cx="6516197" cy="783531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00000"/>
              </a:lnSpc>
              <a:spcAft>
                <a:spcPts val="0"/>
              </a:spcAft>
              <a:buNone/>
              <a:defRPr sz="5093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21" name="X.X Section（節）">
            <a:extLst>
              <a:ext uri="{FF2B5EF4-FFF2-40B4-BE49-F238E27FC236}">
                <a16:creationId xmlns:a16="http://schemas.microsoft.com/office/drawing/2014/main" id="{949A7B11-5797-4C1C-AC43-2B95E166B8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3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2263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18" name="Page_num">
            <a:extLst>
              <a:ext uri="{FF2B5EF4-FFF2-40B4-BE49-F238E27FC236}">
                <a16:creationId xmlns:a16="http://schemas.microsoft.com/office/drawing/2014/main" id="{E0BF0B69-5E38-44FB-927D-CE649FC401D5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0575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1539" userDrawn="1">
          <p15:clr>
            <a:srgbClr val="FBAE40"/>
          </p15:clr>
        </p15:guide>
        <p15:guide id="9" pos="2292" userDrawn="1">
          <p15:clr>
            <a:srgbClr val="FBAE40"/>
          </p15:clr>
        </p15:guide>
        <p15:guide id="10" pos="246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面 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2D760F75-EDFA-4D96-9427-F82E2062C2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7559675" cy="609597"/>
          </a:xfrm>
          <a:prstGeom prst="rect">
            <a:avLst/>
          </a:prstGeom>
        </p:spPr>
      </p:pic>
      <p:cxnSp>
        <p:nvCxnSpPr>
          <p:cNvPr id="12" name="ライン_フッター">
            <a:extLst>
              <a:ext uri="{FF2B5EF4-FFF2-40B4-BE49-F238E27FC236}">
                <a16:creationId xmlns:a16="http://schemas.microsoft.com/office/drawing/2014/main" id="{65B17515-FD1C-4DA3-906A-E7D62E556228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ライン_ヘッダー">
            <a:extLst>
              <a:ext uri="{FF2B5EF4-FFF2-40B4-BE49-F238E27FC236}">
                <a16:creationId xmlns:a16="http://schemas.microsoft.com/office/drawing/2014/main" id="{9094DC75-E9CC-4E8A-B244-C36DA46930CB}"/>
              </a:ext>
            </a:extLst>
          </p:cNvPr>
          <p:cNvCxnSpPr>
            <a:cxnSpLocks/>
          </p:cNvCxnSpPr>
          <p:nvPr userDrawn="1"/>
        </p:nvCxnSpPr>
        <p:spPr>
          <a:xfrm>
            <a:off x="317654" y="2036623"/>
            <a:ext cx="6923848" cy="0"/>
          </a:xfrm>
          <a:prstGeom prst="line">
            <a:avLst/>
          </a:prstGeom>
          <a:ln w="444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ページタイトル">
            <a:extLst>
              <a:ext uri="{FF2B5EF4-FFF2-40B4-BE49-F238E27FC236}">
                <a16:creationId xmlns:a16="http://schemas.microsoft.com/office/drawing/2014/main" id="{CC7E9ED0-9B55-49C1-975A-5EB17D95FEB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81810" y="1101331"/>
            <a:ext cx="6516197" cy="783531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 fontAlgn="base">
              <a:lnSpc>
                <a:spcPct val="100000"/>
              </a:lnSpc>
              <a:spcAft>
                <a:spcPts val="0"/>
              </a:spcAft>
              <a:buNone/>
              <a:defRPr sz="5093" b="1" spc="141" baseline="0">
                <a:solidFill>
                  <a:srgbClr val="003B83"/>
                </a:solidFill>
              </a:defRPr>
            </a:lvl1pPr>
          </a:lstStyle>
          <a:p>
            <a:r>
              <a:rPr kumimoji="1" lang="ja-JP" altLang="en-US" dirty="0"/>
              <a:t>ページタイトル（結論／メッセージ）</a:t>
            </a:r>
          </a:p>
        </p:txBody>
      </p:sp>
      <p:sp>
        <p:nvSpPr>
          <p:cNvPr id="21" name="X.X Section（節）">
            <a:extLst>
              <a:ext uri="{FF2B5EF4-FFF2-40B4-BE49-F238E27FC236}">
                <a16:creationId xmlns:a16="http://schemas.microsoft.com/office/drawing/2014/main" id="{949A7B11-5797-4C1C-AC43-2B95E166B8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743" y="510140"/>
            <a:ext cx="6516197" cy="305494"/>
          </a:xfrm>
        </p:spPr>
        <p:txBody>
          <a:bodyPr anchor="t" anchorCtr="0">
            <a:noAutofit/>
          </a:bodyPr>
          <a:lstStyle>
            <a:lvl1pPr fontAlgn="ctr">
              <a:lnSpc>
                <a:spcPct val="100000"/>
              </a:lnSpc>
              <a:defRPr sz="2263" b="0">
                <a:solidFill>
                  <a:srgbClr val="003B83"/>
                </a:solidFill>
              </a:defRPr>
            </a:lvl1pPr>
          </a:lstStyle>
          <a:p>
            <a:r>
              <a:rPr kumimoji="1" lang="en-US" altLang="ja-JP" dirty="0"/>
              <a:t>X.X</a:t>
            </a:r>
            <a:r>
              <a:rPr kumimoji="1" lang="ja-JP" altLang="en-US" dirty="0"/>
              <a:t> </a:t>
            </a:r>
            <a:r>
              <a:rPr kumimoji="1" lang="en-US" altLang="ja-JP" dirty="0"/>
              <a:t>Section</a:t>
            </a:r>
            <a:r>
              <a:rPr kumimoji="1" lang="ja-JP" altLang="en-US" dirty="0"/>
              <a:t>（節）</a:t>
            </a:r>
          </a:p>
        </p:txBody>
      </p:sp>
      <p:sp>
        <p:nvSpPr>
          <p:cNvPr id="9" name="出所">
            <a:extLst>
              <a:ext uri="{FF2B5EF4-FFF2-40B4-BE49-F238E27FC236}">
                <a16:creationId xmlns:a16="http://schemas.microsoft.com/office/drawing/2014/main" id="{1508CE7A-03C5-4AC7-868B-F353F8D659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632" y="9838840"/>
            <a:ext cx="6796412" cy="191530"/>
          </a:xfrm>
        </p:spPr>
        <p:txBody>
          <a:bodyPr anchor="b" anchorCtr="0"/>
          <a:lstStyle>
            <a:lvl1pPr marL="356422" indent="-356422" fontAlgn="ctr">
              <a:lnSpc>
                <a:spcPct val="110000"/>
              </a:lnSpc>
              <a:spcAft>
                <a:spcPts val="0"/>
              </a:spcAft>
              <a:buNone/>
              <a:defRPr sz="1131" b="0">
                <a:solidFill>
                  <a:srgbClr val="000000"/>
                </a:solidFill>
                <a:latin typeface="+mn-ea"/>
                <a:ea typeface="+mn-ea"/>
              </a:defRPr>
            </a:lvl1pPr>
            <a:lvl2pPr marL="76375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2pPr>
            <a:lvl3pPr marL="458256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3pPr>
            <a:lvl4pPr marL="814679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4pPr>
            <a:lvl5pPr marL="1120184" indent="0">
              <a:buNone/>
              <a:defRPr sz="1131">
                <a:solidFill>
                  <a:srgbClr val="000000"/>
                </a:solidFill>
                <a:latin typeface="+mn-ea"/>
                <a:ea typeface="+mn-ea"/>
              </a:defRPr>
            </a:lvl5pPr>
          </a:lstStyle>
          <a:p>
            <a:pPr algn="l"/>
            <a:r>
              <a:rPr lang="ja-JP" altLang="en-US" b="0" i="0" dirty="0">
                <a:effectLst/>
                <a:latin typeface="-apple-system"/>
              </a:rPr>
              <a:t>出所：</a:t>
            </a:r>
          </a:p>
        </p:txBody>
      </p:sp>
      <p:sp>
        <p:nvSpPr>
          <p:cNvPr id="14" name="Page_num">
            <a:extLst>
              <a:ext uri="{FF2B5EF4-FFF2-40B4-BE49-F238E27FC236}">
                <a16:creationId xmlns:a16="http://schemas.microsoft.com/office/drawing/2014/main" id="{2275F967-DE6A-474C-BA32-838840675DAE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113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1817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1539" userDrawn="1">
          <p15:clr>
            <a:srgbClr val="FBAE40"/>
          </p15:clr>
        </p15:guide>
        <p15:guide id="9" pos="2292" userDrawn="1">
          <p15:clr>
            <a:srgbClr val="FBAE40"/>
          </p15:clr>
        </p15:guide>
        <p15:guide id="10" pos="246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ライン_フッター">
            <a:extLst>
              <a:ext uri="{FF2B5EF4-FFF2-40B4-BE49-F238E27FC236}">
                <a16:creationId xmlns:a16="http://schemas.microsoft.com/office/drawing/2014/main" id="{2FF4C60B-F9C0-43ED-8DCE-DA74A6327812}"/>
              </a:ext>
            </a:extLst>
          </p:cNvPr>
          <p:cNvCxnSpPr>
            <a:cxnSpLocks/>
          </p:cNvCxnSpPr>
          <p:nvPr userDrawn="1"/>
        </p:nvCxnSpPr>
        <p:spPr>
          <a:xfrm>
            <a:off x="318174" y="10234032"/>
            <a:ext cx="6923460" cy="0"/>
          </a:xfrm>
          <a:prstGeom prst="line">
            <a:avLst/>
          </a:prstGeom>
          <a:ln w="4445">
            <a:solidFill>
              <a:srgbClr val="93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ge_num">
            <a:extLst>
              <a:ext uri="{FF2B5EF4-FFF2-40B4-BE49-F238E27FC236}">
                <a16:creationId xmlns:a16="http://schemas.microsoft.com/office/drawing/2014/main" id="{F67B1AEB-43E5-4A14-BD21-B804E0AE8FF0}"/>
              </a:ext>
            </a:extLst>
          </p:cNvPr>
          <p:cNvSpPr txBox="1"/>
          <p:nvPr userDrawn="1"/>
        </p:nvSpPr>
        <p:spPr>
          <a:xfrm>
            <a:off x="3525298" y="10310407"/>
            <a:ext cx="509078" cy="15274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  <a:lvl2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2pPr>
            <a:lvl3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3pPr>
            <a:lvl4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4pPr>
            <a:lvl5pPr algn="ctr" fontAlgn="b">
              <a:spcBef>
                <a:spcPct val="0"/>
              </a:spcBef>
              <a:spcAft>
                <a:spcPct val="0"/>
              </a:spcAft>
              <a:buFont typeface="Wingdings" pitchFamily="2" charset="2"/>
              <a:defRPr sz="1400">
                <a:latin typeface="ＭＳ Ｐゴシック" charset="-128"/>
                <a:ea typeface="ＭＳ Ｐゴシック" charset="-128"/>
              </a:defRPr>
            </a:lvl5pPr>
            <a:lvl6pPr>
              <a:defRPr sz="1400">
                <a:latin typeface="ＭＳ Ｐゴシック" charset="-128"/>
                <a:ea typeface="ＭＳ Ｐゴシック" charset="-128"/>
              </a:defRPr>
            </a:lvl6pPr>
            <a:lvl7pPr>
              <a:defRPr sz="1400">
                <a:latin typeface="ＭＳ Ｐゴシック" charset="-128"/>
                <a:ea typeface="ＭＳ Ｐゴシック" charset="-128"/>
              </a:defRPr>
            </a:lvl7pPr>
            <a:lvl8pPr>
              <a:defRPr sz="1400">
                <a:latin typeface="ＭＳ Ｐゴシック" charset="-128"/>
                <a:ea typeface="ＭＳ Ｐゴシック" charset="-128"/>
              </a:defRPr>
            </a:lvl8pPr>
            <a:lvl9pPr>
              <a:defRPr sz="1400">
                <a:latin typeface="ＭＳ Ｐゴシック" charset="-128"/>
                <a:ea typeface="ＭＳ Ｐゴシック" charset="-128"/>
              </a:defRPr>
            </a:lvl9pPr>
          </a:lstStyle>
          <a:p>
            <a:pPr lvl="0" algn="ctr" fontAlgn="ctr"/>
            <a:fld id="{AB47E478-DBB3-43BC-A738-41880CA68C90}" type="slidenum">
              <a:rPr lang="ja-JP" altLang="en-US" sz="1131" baseline="0" smtClean="0">
                <a:solidFill>
                  <a:srgbClr val="595757"/>
                </a:solidFill>
                <a:latin typeface="+mn-lt"/>
                <a:ea typeface="+mn-ea"/>
                <a:sym typeface="Arial"/>
              </a:rPr>
              <a:pPr lvl="0" algn="ctr" fontAlgn="ctr"/>
              <a:t>‹#›</a:t>
            </a:fld>
            <a:endParaRPr lang="ja-JP" altLang="en-US" sz="921" baseline="0" dirty="0">
              <a:solidFill>
                <a:srgbClr val="595757"/>
              </a:solidFill>
              <a:latin typeface="+mn-lt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117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292" userDrawn="1">
          <p15:clr>
            <a:srgbClr val="FBAE40"/>
          </p15:clr>
        </p15:guide>
        <p15:guide id="9" pos="246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45AD433-D1F3-4E0C-8902-FA15E85936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150" y="5837472"/>
            <a:ext cx="2703425" cy="85538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CEB6533-1F80-40C1-8FD0-53DBE9B993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39" y="3644896"/>
            <a:ext cx="4950783" cy="85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194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ED51AB8F-3CC3-6A24-4A7D-1114FCEC64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4067058471"/>
              </p:ext>
            </p:extLst>
          </p:nvPr>
        </p:nvGraphicFramePr>
        <p:xfrm>
          <a:off x="1123" y="2246"/>
          <a:ext cx="1123" cy="2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21" imgW="554" imgH="551" progId="TCLayout.ActiveDocument.1">
                  <p:embed/>
                </p:oleObj>
              </mc:Choice>
              <mc:Fallback>
                <p:oleObj name="think-cell スライド" r:id="rId21" imgW="554" imgH="551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D51AB8F-3CC3-6A24-4A7D-1114FCEC64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123" y="2246"/>
                        <a:ext cx="1123" cy="22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">
            <a:extLst>
              <a:ext uri="{FF2B5EF4-FFF2-40B4-BE49-F238E27FC236}">
                <a16:creationId xmlns:a16="http://schemas.microsoft.com/office/drawing/2014/main" id="{836C2E4D-9FD1-47C8-B488-6370DE046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742" y="2443948"/>
            <a:ext cx="6796190" cy="324140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r>
              <a:rPr lang="ja-JP" altLang="en-US" dirty="0"/>
              <a:t>第１レベル </a:t>
            </a:r>
            <a:r>
              <a:rPr lang="en-US" altLang="ja-JP" dirty="0"/>
              <a:t>24pt</a:t>
            </a:r>
            <a:endParaRPr lang="ja-JP" altLang="en-US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レベル </a:t>
            </a:r>
            <a:r>
              <a:rPr lang="en-US" altLang="ja-JP" dirty="0"/>
              <a:t>20pt</a:t>
            </a:r>
            <a:endParaRPr lang="ja-JP" altLang="en-US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レベル </a:t>
            </a:r>
            <a:r>
              <a:rPr lang="en-US" altLang="ja-JP" dirty="0"/>
              <a:t>18pt</a:t>
            </a:r>
            <a:endParaRPr lang="ja-JP" altLang="en-US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レベル </a:t>
            </a:r>
            <a:r>
              <a:rPr lang="en-US" altLang="ja-JP" dirty="0"/>
              <a:t>16pt</a:t>
            </a:r>
          </a:p>
          <a:p>
            <a:pPr lvl="4">
              <a:lnSpc>
                <a:spcPct val="130000"/>
              </a:lnSpc>
            </a:pPr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レベル </a:t>
            </a:r>
            <a:r>
              <a:rPr lang="en-US" altLang="ja-JP" dirty="0"/>
              <a:t>14pt</a:t>
            </a:r>
            <a:endParaRPr lang="ja-JP" altLang="en-US" dirty="0"/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381742" y="1174789"/>
            <a:ext cx="6796190" cy="7053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ja-JP" altLang="en-US" dirty="0"/>
              <a:t>タイトルの書式設定</a:t>
            </a:r>
            <a:endParaRPr 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0CE538D-2D9E-4F52-841F-9D1DBB3E2EF3}"/>
              </a:ext>
            </a:extLst>
          </p:cNvPr>
          <p:cNvSpPr txBox="1"/>
          <p:nvPr userDrawn="1"/>
        </p:nvSpPr>
        <p:spPr>
          <a:xfrm>
            <a:off x="330834" y="10321449"/>
            <a:ext cx="6898006" cy="14170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lvl="0" indent="0" algn="l" defTabSz="1425367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1" lang="en-US" altLang="ja-JP" sz="921" dirty="0">
                <a:solidFill>
                  <a:srgbClr val="595757"/>
                </a:solidFill>
              </a:rPr>
              <a:t>Copyright © Mitsubishi Research Institute</a:t>
            </a:r>
            <a:endParaRPr kumimoji="1" lang="ja-JP" altLang="en-US" sz="921" dirty="0">
              <a:solidFill>
                <a:srgbClr val="595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3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</p:sldLayoutIdLst>
  <p:hf hdr="0"/>
  <p:txStyles>
    <p:titleStyle>
      <a:lvl1pPr algn="l" defTabSz="1425367" rtl="0" eaLnBrk="1" latinLnBrk="0" hangingPunct="1">
        <a:lnSpc>
          <a:spcPct val="90000"/>
        </a:lnSpc>
        <a:spcBef>
          <a:spcPct val="0"/>
        </a:spcBef>
        <a:buNone/>
        <a:defRPr kumimoji="1" sz="5093" b="1" kern="1200" spc="170" baseline="0">
          <a:solidFill>
            <a:srgbClr val="003B83"/>
          </a:solidFill>
          <a:latin typeface="+mj-lt"/>
          <a:ea typeface="+mj-ea"/>
          <a:cs typeface="+mj-cs"/>
        </a:defRPr>
      </a:lvl1pPr>
    </p:titleStyle>
    <p:bodyStyle>
      <a:lvl1pPr marL="407340" marR="0" indent="-458256" algn="l" defTabSz="1425367" rtl="0" eaLnBrk="1" fontAlgn="auto" latinLnBrk="0" hangingPunct="1">
        <a:lnSpc>
          <a:spcPct val="120000"/>
        </a:lnSpc>
        <a:spcBef>
          <a:spcPts val="0"/>
        </a:spcBef>
        <a:spcAft>
          <a:spcPts val="1699"/>
        </a:spcAft>
        <a:buClr>
          <a:srgbClr val="013B84"/>
        </a:buClr>
        <a:buSzTx/>
        <a:buFont typeface="Wingdings" panose="05000000000000000000" pitchFamily="2" charset="2"/>
        <a:buChar char="l"/>
        <a:tabLst/>
        <a:defRPr kumimoji="1" sz="3394" b="1" kern="1200" spc="170" baseline="0">
          <a:solidFill>
            <a:schemeClr val="tx1"/>
          </a:solidFill>
          <a:latin typeface="+mj-ea"/>
          <a:ea typeface="+mj-ea"/>
          <a:cs typeface="+mn-cs"/>
        </a:defRPr>
      </a:lvl1pPr>
      <a:lvl2pPr marL="687387" marR="0" indent="-330962" algn="l" defTabSz="1425367" rtl="0" eaLnBrk="1" fontAlgn="auto" latinLnBrk="0" hangingPunct="1">
        <a:lnSpc>
          <a:spcPct val="120000"/>
        </a:lnSpc>
        <a:spcBef>
          <a:spcPts val="0"/>
        </a:spcBef>
        <a:spcAft>
          <a:spcPts val="1699"/>
        </a:spcAft>
        <a:buClr>
          <a:srgbClr val="3C82EB"/>
        </a:buClr>
        <a:buSzPct val="70000"/>
        <a:buFont typeface="Wingdings" panose="05000000000000000000" pitchFamily="2" charset="2"/>
        <a:buChar char="l"/>
        <a:tabLst/>
        <a:defRPr kumimoji="1" sz="2829" b="0" kern="1200" spc="170" baseline="0">
          <a:solidFill>
            <a:srgbClr val="000000"/>
          </a:solidFill>
          <a:latin typeface="+mj-ea"/>
          <a:ea typeface="+mj-ea"/>
          <a:cs typeface="+mn-cs"/>
        </a:defRPr>
      </a:lvl2pPr>
      <a:lvl3pPr marL="916514" marR="0" indent="-305506" algn="l" defTabSz="1425367" rtl="0" eaLnBrk="1" fontAlgn="auto" latinLnBrk="0" hangingPunct="1">
        <a:lnSpc>
          <a:spcPct val="120000"/>
        </a:lnSpc>
        <a:spcBef>
          <a:spcPts val="0"/>
        </a:spcBef>
        <a:spcAft>
          <a:spcPts val="1699"/>
        </a:spcAft>
        <a:buClrTx/>
        <a:buSzTx/>
        <a:buFont typeface="BIZ UDPゴシック" panose="020B0400000000000000" pitchFamily="50" charset="-128"/>
        <a:buChar char="‐"/>
        <a:tabLst/>
        <a:defRPr kumimoji="1" sz="2546" b="0" kern="1200" spc="170" baseline="0">
          <a:solidFill>
            <a:srgbClr val="000000"/>
          </a:solidFill>
          <a:latin typeface="+mn-ea"/>
          <a:ea typeface="+mn-ea"/>
          <a:cs typeface="+mn-cs"/>
        </a:defRPr>
      </a:lvl3pPr>
      <a:lvl4pPr marL="1120184" marR="0" indent="-229128" algn="l" defTabSz="1425367" rtl="0" eaLnBrk="1" fontAlgn="auto" latinLnBrk="0" hangingPunct="1">
        <a:lnSpc>
          <a:spcPct val="120000"/>
        </a:lnSpc>
        <a:spcBef>
          <a:spcPts val="0"/>
        </a:spcBef>
        <a:spcAft>
          <a:spcPts val="1699"/>
        </a:spcAft>
        <a:buClrTx/>
        <a:buSzTx/>
        <a:buFont typeface="Arial" panose="020B0604020202020204" pitchFamily="34" charset="0"/>
        <a:buChar char="•"/>
        <a:tabLst/>
        <a:defRPr kumimoji="1" sz="2263" b="0" kern="1200" spc="170" baseline="0">
          <a:solidFill>
            <a:srgbClr val="000000"/>
          </a:solidFill>
          <a:latin typeface="+mn-ea"/>
          <a:ea typeface="+mn-ea"/>
          <a:cs typeface="+mn-cs"/>
        </a:defRPr>
      </a:lvl4pPr>
      <a:lvl5pPr marL="1374770" marR="0" indent="-254587" algn="l" defTabSz="1425367" rtl="0" eaLnBrk="1" fontAlgn="auto" latinLnBrk="0" hangingPunct="1">
        <a:lnSpc>
          <a:spcPct val="130000"/>
        </a:lnSpc>
        <a:spcBef>
          <a:spcPts val="0"/>
        </a:spcBef>
        <a:spcAft>
          <a:spcPts val="1699"/>
        </a:spcAft>
        <a:buClrTx/>
        <a:buSzTx/>
        <a:buFont typeface="BIZ UDPゴシック" panose="020B0400000000000000" pitchFamily="50" charset="-128"/>
        <a:buChar char="‐"/>
        <a:tabLst/>
        <a:defRPr kumimoji="1" sz="1980" b="0" kern="1200" spc="170" baseline="0">
          <a:solidFill>
            <a:srgbClr val="000000"/>
          </a:solidFill>
          <a:latin typeface="+mn-ea"/>
          <a:ea typeface="+mn-ea"/>
          <a:cs typeface="+mn-cs"/>
        </a:defRPr>
      </a:lvl5pPr>
      <a:lvl6pPr marL="3919756" indent="-356341" algn="l" defTabSz="1425367" rtl="0" eaLnBrk="1" latinLnBrk="0" hangingPunct="1">
        <a:lnSpc>
          <a:spcPct val="90000"/>
        </a:lnSpc>
        <a:spcBef>
          <a:spcPts val="781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2438" indent="-356341" algn="l" defTabSz="1425367" rtl="0" eaLnBrk="1" latinLnBrk="0" hangingPunct="1">
        <a:lnSpc>
          <a:spcPct val="90000"/>
        </a:lnSpc>
        <a:spcBef>
          <a:spcPts val="781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119" indent="-356341" algn="l" defTabSz="1425367" rtl="0" eaLnBrk="1" latinLnBrk="0" hangingPunct="1">
        <a:lnSpc>
          <a:spcPct val="90000"/>
        </a:lnSpc>
        <a:spcBef>
          <a:spcPts val="781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7805" indent="-356341" algn="l" defTabSz="1425367" rtl="0" eaLnBrk="1" latinLnBrk="0" hangingPunct="1">
        <a:lnSpc>
          <a:spcPct val="90000"/>
        </a:lnSpc>
        <a:spcBef>
          <a:spcPts val="781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683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367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047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0731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415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096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8782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1461" algn="l" defTabSz="1425367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40" userDrawn="1">
          <p15:clr>
            <a:srgbClr val="F26B43"/>
          </p15:clr>
        </p15:guide>
        <p15:guide id="3" pos="4522" userDrawn="1">
          <p15:clr>
            <a:srgbClr val="F26B43"/>
          </p15:clr>
        </p15:guide>
        <p15:guide id="4" orient="horz" pos="320" userDrawn="1">
          <p15:clr>
            <a:srgbClr val="F26B43"/>
          </p15:clr>
        </p15:guide>
        <p15:guide id="5" orient="horz" pos="63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think-cell data - do not delete" hidden="1">
            <a:extLst>
              <a:ext uri="{FF2B5EF4-FFF2-40B4-BE49-F238E27FC236}">
                <a16:creationId xmlns:a16="http://schemas.microsoft.com/office/drawing/2014/main" id="{20238668-906B-1D87-BAC1-B42F332118D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88770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554" imgH="551" progId="TCLayout.ActiveDocument.1">
                  <p:embed/>
                </p:oleObj>
              </mc:Choice>
              <mc:Fallback>
                <p:oleObj name="think-cell スライド" r:id="rId4" imgW="554" imgH="5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D5FAA623-7476-4CD3-871E-C8D0528EF9AC}"/>
              </a:ext>
            </a:extLst>
          </p:cNvPr>
          <p:cNvGrpSpPr/>
          <p:nvPr/>
        </p:nvGrpSpPr>
        <p:grpSpPr>
          <a:xfrm>
            <a:off x="-325" y="0"/>
            <a:ext cx="7560000" cy="10692000"/>
            <a:chOff x="2673132" y="-1"/>
            <a:chExt cx="5345318" cy="7559805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9B85139F-1066-E435-F755-F3819C937B62}"/>
                </a:ext>
              </a:extLst>
            </p:cNvPr>
            <p:cNvSpPr/>
            <p:nvPr/>
          </p:nvSpPr>
          <p:spPr>
            <a:xfrm>
              <a:off x="2673132" y="-1"/>
              <a:ext cx="5345318" cy="7559805"/>
            </a:xfrm>
            <a:prstGeom prst="rect">
              <a:avLst/>
            </a:prstGeom>
            <a:solidFill>
              <a:srgbClr val="E3E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52747" tIns="152747" rIns="152747" bIns="152747" rtlCol="0" anchor="t" anchorCtr="0">
              <a:noAutofit/>
            </a:bodyPr>
            <a:lstStyle/>
            <a:p>
              <a:pPr>
                <a:lnSpc>
                  <a:spcPct val="130000"/>
                </a:lnSpc>
                <a:spcAft>
                  <a:spcPts val="1273"/>
                </a:spcAft>
              </a:pPr>
              <a:endParaRPr kumimoji="1" lang="ja-JP" altLang="en-US" sz="1697" dirty="0">
                <a:solidFill>
                  <a:srgbClr val="000000"/>
                </a:solidFill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0169F8E-359F-D906-274D-13C6C2E0B411}"/>
                </a:ext>
              </a:extLst>
            </p:cNvPr>
            <p:cNvSpPr/>
            <p:nvPr/>
          </p:nvSpPr>
          <p:spPr>
            <a:xfrm>
              <a:off x="2902057" y="110160"/>
              <a:ext cx="4895999" cy="73354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52747" tIns="152747" rIns="152747" bIns="152747" rtlCol="0" anchor="ctr" anchorCtr="0">
              <a:noAutofit/>
            </a:bodyPr>
            <a:lstStyle/>
            <a:p>
              <a:pPr defTabSz="457247">
                <a:lnSpc>
                  <a:spcPct val="130000"/>
                </a:lnSpc>
                <a:spcAft>
                  <a:spcPts val="1271"/>
                </a:spcAft>
              </a:pPr>
              <a:endParaRPr kumimoji="1" lang="ja-JP" altLang="en-US" sz="1699" dirty="0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EEC5466-BDF9-E3A8-F553-A22EE25EA7CE}"/>
                </a:ext>
              </a:extLst>
            </p:cNvPr>
            <p:cNvSpPr txBox="1"/>
            <p:nvPr/>
          </p:nvSpPr>
          <p:spPr>
            <a:xfrm>
              <a:off x="3055014" y="6758774"/>
              <a:ext cx="4571999" cy="11742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457247" fontAlgn="ctr">
                <a:lnSpc>
                  <a:spcPct val="120000"/>
                </a:lnSpc>
              </a:pPr>
              <a:r>
                <a:rPr lang="en-US" altLang="ja-JP" sz="899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※</a:t>
              </a:r>
              <a:r>
                <a:rPr lang="ja-JP" altLang="en-US" sz="899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内容は今後変更の可能性があります。詳細は上記、応募先のリンクよりご確認ください。</a:t>
              </a:r>
              <a:endParaRPr kumimoji="1" lang="ja-JP" altLang="en-US" sz="899" spc="170" dirty="0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D2E33894-270B-1B8B-F56A-43B8550C90F1}"/>
                </a:ext>
              </a:extLst>
            </p:cNvPr>
            <p:cNvSpPr txBox="1"/>
            <p:nvPr/>
          </p:nvSpPr>
          <p:spPr>
            <a:xfrm>
              <a:off x="2800234" y="449927"/>
              <a:ext cx="4595993" cy="468732"/>
            </a:xfrm>
            <a:prstGeom prst="rect">
              <a:avLst/>
            </a:prstGeom>
            <a:solidFill>
              <a:srgbClr val="003B83">
                <a:alpha val="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457247" fontAlgn="base">
                <a:lnSpc>
                  <a:spcPct val="120000"/>
                </a:lnSpc>
              </a:pPr>
              <a:r>
                <a:rPr lang="ja-JP" altLang="en-US" sz="2400" b="1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データ連携促進モデルキャンペーン</a:t>
              </a:r>
              <a:endParaRPr lang="en-US" altLang="ja-JP" sz="2400" b="1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  <a:p>
              <a:pPr algn="ctr" defTabSz="457247" fontAlgn="base">
                <a:lnSpc>
                  <a:spcPct val="120000"/>
                </a:lnSpc>
              </a:pPr>
              <a:r>
                <a:rPr lang="ja-JP" altLang="en-US" sz="1400" b="1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ケアプラン連携に挑戦するなら今！デジタル化で業務効率化！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585D087-ED33-5D12-20B6-176C13B72691}"/>
                </a:ext>
              </a:extLst>
            </p:cNvPr>
            <p:cNvSpPr txBox="1"/>
            <p:nvPr/>
          </p:nvSpPr>
          <p:spPr>
            <a:xfrm>
              <a:off x="3025397" y="982404"/>
              <a:ext cx="4815267" cy="4572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/>
              <a:r>
                <a:rPr lang="ja-JP" altLang="en-US" sz="120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　今般、市内居宅介護支援事業所および居宅サービス事業所におけるケアプランデータ連携システム（以下、本システム）の普及促進を目的として、「データ連携促進モデルキャンペーン」を下記のとおり開催することと致しました。是非ご参加の程、宜しくお願い申し上げます。</a:t>
              </a: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EC47669D-9673-9952-1BAA-D710A0201723}"/>
                </a:ext>
              </a:extLst>
            </p:cNvPr>
            <p:cNvGrpSpPr/>
            <p:nvPr/>
          </p:nvGrpSpPr>
          <p:grpSpPr>
            <a:xfrm>
              <a:off x="3102255" y="5663635"/>
              <a:ext cx="4367142" cy="389177"/>
              <a:chOff x="604434" y="7823926"/>
              <a:chExt cx="6176546" cy="550422"/>
            </a:xfrm>
          </p:grpSpPr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61CF34C-98A7-8FC0-A0AE-5A9DE9AE34D3}"/>
                  </a:ext>
                </a:extLst>
              </p:cNvPr>
              <p:cNvSpPr/>
              <p:nvPr/>
            </p:nvSpPr>
            <p:spPr>
              <a:xfrm>
                <a:off x="604434" y="7828177"/>
                <a:ext cx="1332000" cy="540000"/>
              </a:xfrm>
              <a:prstGeom prst="rect">
                <a:avLst/>
              </a:prstGeom>
              <a:solidFill>
                <a:srgbClr val="E3EC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 anchorCtr="0">
                <a:noAutofit/>
              </a:bodyPr>
              <a:lstStyle/>
              <a:p>
                <a:pPr algn="ctr" defTabSz="457247">
                  <a:lnSpc>
                    <a:spcPct val="130000"/>
                  </a:lnSpc>
                  <a:spcAft>
                    <a:spcPts val="899"/>
                  </a:spcAft>
                </a:pP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業務フロー変更のためのヒアリング</a:t>
                </a:r>
              </a:p>
            </p:txBody>
          </p:sp>
          <p:cxnSp>
            <p:nvCxnSpPr>
              <p:cNvPr id="15" name="直線矢印コネクタ 14">
                <a:extLst>
                  <a:ext uri="{FF2B5EF4-FFF2-40B4-BE49-F238E27FC236}">
                    <a16:creationId xmlns:a16="http://schemas.microsoft.com/office/drawing/2014/main" id="{8794B0D1-C82B-A257-32D2-56AA9AD8638B}"/>
                  </a:ext>
                </a:extLst>
              </p:cNvPr>
              <p:cNvCxnSpPr>
                <a:cxnSpLocks/>
                <a:stCxn id="29" idx="3"/>
                <a:endCxn id="21" idx="1"/>
              </p:cNvCxnSpPr>
              <p:nvPr/>
            </p:nvCxnSpPr>
            <p:spPr>
              <a:xfrm>
                <a:off x="1936434" y="8098177"/>
                <a:ext cx="286857" cy="0"/>
              </a:xfrm>
              <a:prstGeom prst="straightConnector1">
                <a:avLst/>
              </a:prstGeom>
              <a:ln cap="sq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矢印コネクタ 25">
                <a:extLst>
                  <a:ext uri="{FF2B5EF4-FFF2-40B4-BE49-F238E27FC236}">
                    <a16:creationId xmlns:a16="http://schemas.microsoft.com/office/drawing/2014/main" id="{33A58963-5D12-B1AD-30ED-3674D1E19118}"/>
                  </a:ext>
                </a:extLst>
              </p:cNvPr>
              <p:cNvCxnSpPr>
                <a:cxnSpLocks/>
                <a:stCxn id="21" idx="3"/>
                <a:endCxn id="19" idx="1"/>
              </p:cNvCxnSpPr>
              <p:nvPr/>
            </p:nvCxnSpPr>
            <p:spPr>
              <a:xfrm flipV="1">
                <a:off x="3555291" y="8098177"/>
                <a:ext cx="288000" cy="0"/>
              </a:xfrm>
              <a:prstGeom prst="straightConnector1">
                <a:avLst/>
              </a:prstGeom>
              <a:ln cap="sq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E7462690-0461-B252-A219-365A83071ABB}"/>
                  </a:ext>
                </a:extLst>
              </p:cNvPr>
              <p:cNvCxnSpPr>
                <a:cxnSpLocks/>
                <a:stCxn id="19" idx="3"/>
                <a:endCxn id="32" idx="1"/>
              </p:cNvCxnSpPr>
              <p:nvPr/>
            </p:nvCxnSpPr>
            <p:spPr>
              <a:xfrm flipV="1">
                <a:off x="5162123" y="8093926"/>
                <a:ext cx="286857" cy="4251"/>
              </a:xfrm>
              <a:prstGeom prst="straightConnector1">
                <a:avLst/>
              </a:prstGeom>
              <a:ln cap="sq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FAB5DCAD-0ACE-D4E5-DCA3-17DA63DE6D4B}"/>
                  </a:ext>
                </a:extLst>
              </p:cNvPr>
              <p:cNvSpPr/>
              <p:nvPr/>
            </p:nvSpPr>
            <p:spPr>
              <a:xfrm>
                <a:off x="3830123" y="7828177"/>
                <a:ext cx="1332000" cy="540000"/>
              </a:xfrm>
              <a:prstGeom prst="rect">
                <a:avLst/>
              </a:prstGeom>
              <a:solidFill>
                <a:srgbClr val="E3EC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 anchorCtr="0">
                <a:noAutofit/>
              </a:bodyPr>
              <a:lstStyle/>
              <a:p>
                <a:pPr algn="ctr" defTabSz="457247">
                  <a:lnSpc>
                    <a:spcPct val="130000"/>
                  </a:lnSpc>
                  <a:spcAft>
                    <a:spcPts val="899"/>
                  </a:spcAft>
                </a:pP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業務フロー変更　状況の確認</a:t>
                </a:r>
                <a:r>
                  <a:rPr kumimoji="1" lang="en-US" altLang="ja-JP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※</a:t>
                </a:r>
                <a:endParaRPr kumimoji="1" lang="ja-JP" altLang="en-US" sz="1051" dirty="0">
                  <a:solidFill>
                    <a:srgbClr val="000000"/>
                  </a:solidFill>
                  <a:latin typeface="BIZ UDPゴシック"/>
                  <a:ea typeface="BIZ UDPゴシック"/>
                </a:endParaRPr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A1AE3DC9-871D-438F-80C8-84F798093407}"/>
                  </a:ext>
                </a:extLst>
              </p:cNvPr>
              <p:cNvSpPr/>
              <p:nvPr/>
            </p:nvSpPr>
            <p:spPr>
              <a:xfrm>
                <a:off x="2223291" y="7834348"/>
                <a:ext cx="1332000" cy="540000"/>
              </a:xfrm>
              <a:prstGeom prst="rect">
                <a:avLst/>
              </a:prstGeom>
              <a:solidFill>
                <a:srgbClr val="E3EC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 anchorCtr="0">
                <a:noAutofit/>
              </a:bodyPr>
              <a:lstStyle/>
              <a:p>
                <a:pPr algn="ctr" defTabSz="457247">
                  <a:lnSpc>
                    <a:spcPct val="130000"/>
                  </a:lnSpc>
                  <a:spcAft>
                    <a:spcPts val="899"/>
                  </a:spcAft>
                </a:pP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業務フロー変更</a:t>
                </a: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99264C14-DEC1-82DB-F79A-9C8F1E02EEF0}"/>
                  </a:ext>
                </a:extLst>
              </p:cNvPr>
              <p:cNvSpPr/>
              <p:nvPr/>
            </p:nvSpPr>
            <p:spPr>
              <a:xfrm>
                <a:off x="5448980" y="7823926"/>
                <a:ext cx="1332000" cy="540000"/>
              </a:xfrm>
              <a:prstGeom prst="rect">
                <a:avLst/>
              </a:prstGeom>
              <a:solidFill>
                <a:srgbClr val="E3EC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 anchorCtr="0">
                <a:noAutofit/>
              </a:bodyPr>
              <a:lstStyle/>
              <a:p>
                <a:pPr algn="ctr" defTabSz="457247">
                  <a:lnSpc>
                    <a:spcPct val="130000"/>
                  </a:lnSpc>
                  <a:spcAft>
                    <a:spcPts val="899"/>
                  </a:spcAft>
                </a:pP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キャンペーン終了時のヒアリング</a:t>
                </a:r>
              </a:p>
            </p:txBody>
          </p:sp>
        </p:grp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639EA1C0-AB19-3B21-91B6-FA9D3C662706}"/>
                </a:ext>
              </a:extLst>
            </p:cNvPr>
            <p:cNvSpPr txBox="1"/>
            <p:nvPr/>
          </p:nvSpPr>
          <p:spPr>
            <a:xfrm>
              <a:off x="3054800" y="2991946"/>
              <a:ext cx="4603984" cy="326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①キャンペーン終了（令和６年３月）時のケアプランデータ連携システムの利用継続</a:t>
              </a:r>
              <a:endParaRPr lang="en-US" altLang="ja-JP" sz="120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②利用開始時、キャンペーン終了時のアンケート調査への回答（オンラインで実施）</a:t>
              </a:r>
              <a:endParaRPr lang="en-US" altLang="ja-JP" sz="120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A89FCCD-8F92-B3F7-5B76-14444A0F1C6C}"/>
                </a:ext>
              </a:extLst>
            </p:cNvPr>
            <p:cNvGrpSpPr/>
            <p:nvPr/>
          </p:nvGrpSpPr>
          <p:grpSpPr>
            <a:xfrm>
              <a:off x="3104168" y="4537616"/>
              <a:ext cx="2139323" cy="384947"/>
              <a:chOff x="1411195" y="6358679"/>
              <a:chExt cx="3025692" cy="544439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E7561F3F-ECEB-10F4-8961-75558AB7B1F9}"/>
                  </a:ext>
                </a:extLst>
              </p:cNvPr>
              <p:cNvSpPr/>
              <p:nvPr/>
            </p:nvSpPr>
            <p:spPr>
              <a:xfrm>
                <a:off x="1411195" y="6363118"/>
                <a:ext cx="1368000" cy="540000"/>
              </a:xfrm>
              <a:prstGeom prst="rect">
                <a:avLst/>
              </a:prstGeom>
              <a:solidFill>
                <a:srgbClr val="E3EC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 anchorCtr="0">
                <a:noAutofit/>
              </a:bodyPr>
              <a:lstStyle/>
              <a:p>
                <a:pPr algn="ctr" defTabSz="457247">
                  <a:lnSpc>
                    <a:spcPct val="130000"/>
                  </a:lnSpc>
                  <a:spcAft>
                    <a:spcPts val="899"/>
                  </a:spcAft>
                </a:pP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居宅介護支援</a:t>
                </a:r>
                <a:br>
                  <a:rPr kumimoji="1" lang="en-US" altLang="ja-JP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</a:b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事業所</a:t>
                </a:r>
              </a:p>
            </p:txBody>
          </p:sp>
          <p:pic>
            <p:nvPicPr>
              <p:cNvPr id="16" name="グラフィックス 15" descr="握手 枠線">
                <a:extLst>
                  <a:ext uri="{FF2B5EF4-FFF2-40B4-BE49-F238E27FC236}">
                    <a16:creationId xmlns:a16="http://schemas.microsoft.com/office/drawing/2014/main" id="{1A0F1FAC-11D1-880B-785F-A978FED2CA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98041" y="6501144"/>
                <a:ext cx="252000" cy="252000"/>
              </a:xfrm>
              <a:prstGeom prst="rect">
                <a:avLst/>
              </a:prstGeom>
            </p:spPr>
          </p:pic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E1FA868D-4FA4-A426-8853-E9B59929AFEF}"/>
                  </a:ext>
                </a:extLst>
              </p:cNvPr>
              <p:cNvSpPr/>
              <p:nvPr/>
            </p:nvSpPr>
            <p:spPr>
              <a:xfrm>
                <a:off x="3068887" y="6358679"/>
                <a:ext cx="1368000" cy="540000"/>
              </a:xfrm>
              <a:prstGeom prst="rect">
                <a:avLst/>
              </a:prstGeom>
              <a:solidFill>
                <a:srgbClr val="E3EC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ctr" anchorCtr="0">
                <a:noAutofit/>
              </a:bodyPr>
              <a:lstStyle/>
              <a:p>
                <a:pPr algn="ctr" defTabSz="457247">
                  <a:lnSpc>
                    <a:spcPct val="130000"/>
                  </a:lnSpc>
                  <a:spcAft>
                    <a:spcPts val="899"/>
                  </a:spcAft>
                </a:pP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介護サービス</a:t>
                </a:r>
                <a:br>
                  <a:rPr kumimoji="1" lang="en-US" altLang="ja-JP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</a:br>
                <a:r>
                  <a:rPr kumimoji="1" lang="ja-JP" altLang="en-US" sz="1051" dirty="0">
                    <a:solidFill>
                      <a:srgbClr val="000000"/>
                    </a:solidFill>
                    <a:latin typeface="BIZ UDPゴシック"/>
                    <a:ea typeface="BIZ UDPゴシック"/>
                  </a:rPr>
                  <a:t>事業所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A1390AD9-BD88-7E60-2F6D-2A22B01F46B8}"/>
                </a:ext>
              </a:extLst>
            </p:cNvPr>
            <p:cNvSpPr/>
            <p:nvPr/>
          </p:nvSpPr>
          <p:spPr>
            <a:xfrm>
              <a:off x="5448318" y="4537616"/>
              <a:ext cx="967248" cy="381807"/>
            </a:xfrm>
            <a:prstGeom prst="rect">
              <a:avLst/>
            </a:prstGeom>
            <a:solidFill>
              <a:srgbClr val="E3E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 anchorCtr="0">
              <a:noAutofit/>
            </a:bodyPr>
            <a:lstStyle/>
            <a:p>
              <a:pPr algn="ctr" defTabSz="457247">
                <a:lnSpc>
                  <a:spcPct val="130000"/>
                </a:lnSpc>
                <a:spcAft>
                  <a:spcPts val="899"/>
                </a:spcAft>
              </a:pPr>
              <a:r>
                <a:rPr kumimoji="1" lang="ja-JP" altLang="en-US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キャンペーン応募＆利用開始</a:t>
              </a:r>
            </a:p>
          </p:txBody>
        </p: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7AD839B0-6754-2FF7-9303-ACE4A23D3874}"/>
                </a:ext>
              </a:extLst>
            </p:cNvPr>
            <p:cNvCxnSpPr>
              <a:cxnSpLocks/>
            </p:cNvCxnSpPr>
            <p:nvPr/>
          </p:nvCxnSpPr>
          <p:spPr>
            <a:xfrm>
              <a:off x="5265747" y="4723021"/>
              <a:ext cx="178178" cy="0"/>
            </a:xfrm>
            <a:prstGeom prst="straightConnector1">
              <a:avLst/>
            </a:prstGeom>
            <a:ln cap="sq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" name="直線矢印コネクタ 1026">
              <a:extLst>
                <a:ext uri="{FF2B5EF4-FFF2-40B4-BE49-F238E27FC236}">
                  <a16:creationId xmlns:a16="http://schemas.microsoft.com/office/drawing/2014/main" id="{3DA7171C-1258-CC9E-488E-7A7CCEFEF6EE}"/>
                </a:ext>
              </a:extLst>
            </p:cNvPr>
            <p:cNvCxnSpPr>
              <a:cxnSpLocks/>
              <a:stCxn id="37" idx="3"/>
              <a:endCxn id="1028" idx="1"/>
            </p:cNvCxnSpPr>
            <p:nvPr/>
          </p:nvCxnSpPr>
          <p:spPr>
            <a:xfrm>
              <a:off x="6415567" y="4728520"/>
              <a:ext cx="204828" cy="0"/>
            </a:xfrm>
            <a:prstGeom prst="straightConnector1">
              <a:avLst/>
            </a:prstGeom>
            <a:ln cap="sq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8" name="正方形/長方形 1027">
              <a:extLst>
                <a:ext uri="{FF2B5EF4-FFF2-40B4-BE49-F238E27FC236}">
                  <a16:creationId xmlns:a16="http://schemas.microsoft.com/office/drawing/2014/main" id="{F53E6F74-B5F5-36A9-7DA8-7C0A7B8A8729}"/>
                </a:ext>
              </a:extLst>
            </p:cNvPr>
            <p:cNvSpPr/>
            <p:nvPr/>
          </p:nvSpPr>
          <p:spPr>
            <a:xfrm>
              <a:off x="6620394" y="4537616"/>
              <a:ext cx="967248" cy="381807"/>
            </a:xfrm>
            <a:prstGeom prst="rect">
              <a:avLst/>
            </a:prstGeom>
            <a:solidFill>
              <a:srgbClr val="E3E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 anchorCtr="0">
              <a:noAutofit/>
            </a:bodyPr>
            <a:lstStyle/>
            <a:p>
              <a:pPr algn="ctr" defTabSz="457247">
                <a:lnSpc>
                  <a:spcPct val="130000"/>
                </a:lnSpc>
                <a:spcAft>
                  <a:spcPts val="899"/>
                </a:spcAft>
              </a:pPr>
              <a:r>
                <a:rPr kumimoji="1" lang="ja-JP" altLang="en-US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令和</a:t>
              </a:r>
              <a:r>
                <a:rPr kumimoji="1" lang="en-US" altLang="ja-JP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6</a:t>
              </a:r>
              <a:r>
                <a:rPr kumimoji="1" lang="ja-JP" altLang="en-US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年</a:t>
              </a:r>
              <a:r>
                <a:rPr kumimoji="1" lang="en-US" altLang="ja-JP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3</a:t>
              </a:r>
              <a:r>
                <a:rPr kumimoji="1" lang="ja-JP" altLang="en-US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月までの本システム利用継続</a:t>
              </a:r>
            </a:p>
          </p:txBody>
        </p: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23E22B8A-5EF2-3389-1CC5-A4ADD5416FE7}"/>
                </a:ext>
              </a:extLst>
            </p:cNvPr>
            <p:cNvGrpSpPr/>
            <p:nvPr/>
          </p:nvGrpSpPr>
          <p:grpSpPr>
            <a:xfrm>
              <a:off x="3102255" y="3864135"/>
              <a:ext cx="3326505" cy="381807"/>
              <a:chOff x="623206" y="4995605"/>
              <a:chExt cx="4704750" cy="540000"/>
            </a:xfrm>
          </p:grpSpPr>
          <p:cxnSp>
            <p:nvCxnSpPr>
              <p:cNvPr id="51" name="直線矢印コネクタ 50">
                <a:extLst>
                  <a:ext uri="{FF2B5EF4-FFF2-40B4-BE49-F238E27FC236}">
                    <a16:creationId xmlns:a16="http://schemas.microsoft.com/office/drawing/2014/main" id="{7E9787DA-7AB2-10A6-6701-0588B658AFB9}"/>
                  </a:ext>
                </a:extLst>
              </p:cNvPr>
              <p:cNvCxnSpPr>
                <a:cxnSpLocks/>
                <a:stCxn id="24" idx="3"/>
                <a:endCxn id="56" idx="1"/>
              </p:cNvCxnSpPr>
              <p:nvPr/>
            </p:nvCxnSpPr>
            <p:spPr>
              <a:xfrm>
                <a:off x="3659581" y="5265605"/>
                <a:ext cx="300375" cy="0"/>
              </a:xfrm>
              <a:prstGeom prst="straightConnector1">
                <a:avLst/>
              </a:prstGeom>
              <a:ln cap="sq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EC4BA17B-7EA1-4717-CD81-5A31EF76D110}"/>
                  </a:ext>
                </a:extLst>
              </p:cNvPr>
              <p:cNvGrpSpPr/>
              <p:nvPr/>
            </p:nvGrpSpPr>
            <p:grpSpPr>
              <a:xfrm>
                <a:off x="623206" y="4995605"/>
                <a:ext cx="4704750" cy="540000"/>
                <a:chOff x="611622" y="5132387"/>
                <a:chExt cx="4704750" cy="540000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5F140E3-F901-C39C-4306-66EDF71233BE}"/>
                    </a:ext>
                  </a:extLst>
                </p:cNvPr>
                <p:cNvGrpSpPr/>
                <p:nvPr/>
              </p:nvGrpSpPr>
              <p:grpSpPr>
                <a:xfrm>
                  <a:off x="611622" y="5132387"/>
                  <a:ext cx="3036375" cy="540000"/>
                  <a:chOff x="597825" y="6533710"/>
                  <a:chExt cx="3036375" cy="540000"/>
                </a:xfrm>
              </p:grpSpPr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id="{1E451A94-EC53-2DE2-2650-BB77A30C05C9}"/>
                      </a:ext>
                    </a:extLst>
                  </p:cNvPr>
                  <p:cNvSpPr/>
                  <p:nvPr/>
                </p:nvSpPr>
                <p:spPr>
                  <a:xfrm>
                    <a:off x="597825" y="6533710"/>
                    <a:ext cx="1368000" cy="540000"/>
                  </a:xfrm>
                  <a:prstGeom prst="rect">
                    <a:avLst/>
                  </a:prstGeom>
                  <a:solidFill>
                    <a:srgbClr val="E3EC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08000" tIns="108000" rIns="108000" bIns="108000" rtlCol="0" anchor="ctr" anchorCtr="0">
                    <a:noAutofit/>
                  </a:bodyPr>
                  <a:lstStyle/>
                  <a:p>
                    <a:pPr algn="ctr" defTabSz="457247">
                      <a:lnSpc>
                        <a:spcPct val="130000"/>
                      </a:lnSpc>
                      <a:spcAft>
                        <a:spcPts val="899"/>
                      </a:spcAft>
                    </a:pPr>
                    <a:r>
                      <a:rPr kumimoji="1" lang="ja-JP" altLang="en-US" sz="1051" b="1" dirty="0">
                        <a:solidFill>
                          <a:srgbClr val="DC003C"/>
                        </a:solidFill>
                        <a:latin typeface="BIZ UDPゴシック"/>
                        <a:ea typeface="BIZ UDPゴシック"/>
                      </a:rPr>
                      <a:t>市の研修会に参加</a:t>
                    </a:r>
                  </a:p>
                </p:txBody>
              </p:sp>
              <p:sp>
                <p:nvSpPr>
                  <p:cNvPr id="24" name="正方形/長方形 23">
                    <a:extLst>
                      <a:ext uri="{FF2B5EF4-FFF2-40B4-BE49-F238E27FC236}">
                        <a16:creationId xmlns:a16="http://schemas.microsoft.com/office/drawing/2014/main" id="{17C2EC51-309D-ED94-CE5D-93651FB01118}"/>
                      </a:ext>
                    </a:extLst>
                  </p:cNvPr>
                  <p:cNvSpPr/>
                  <p:nvPr/>
                </p:nvSpPr>
                <p:spPr>
                  <a:xfrm>
                    <a:off x="2266200" y="6533710"/>
                    <a:ext cx="1368000" cy="540000"/>
                  </a:xfrm>
                  <a:prstGeom prst="rect">
                    <a:avLst/>
                  </a:prstGeom>
                  <a:solidFill>
                    <a:srgbClr val="E3EC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08000" tIns="108000" rIns="108000" bIns="108000" rtlCol="0" anchor="ctr" anchorCtr="0">
                    <a:noAutofit/>
                  </a:bodyPr>
                  <a:lstStyle/>
                  <a:p>
                    <a:pPr algn="ctr" defTabSz="457247">
                      <a:lnSpc>
                        <a:spcPct val="130000"/>
                      </a:lnSpc>
                      <a:spcAft>
                        <a:spcPts val="899"/>
                      </a:spcAft>
                    </a:pPr>
                    <a:r>
                      <a:rPr kumimoji="1" lang="ja-JP" altLang="en-US" sz="1051" dirty="0">
                        <a:solidFill>
                          <a:srgbClr val="000000"/>
                        </a:solidFill>
                        <a:latin typeface="BIZ UDPゴシック"/>
                        <a:ea typeface="BIZ UDPゴシック"/>
                      </a:rPr>
                      <a:t>キャンペーン応募＆利用開始</a:t>
                    </a:r>
                  </a:p>
                </p:txBody>
              </p:sp>
              <p:cxnSp>
                <p:nvCxnSpPr>
                  <p:cNvPr id="25" name="直線矢印コネクタ 24">
                    <a:extLst>
                      <a:ext uri="{FF2B5EF4-FFF2-40B4-BE49-F238E27FC236}">
                        <a16:creationId xmlns:a16="http://schemas.microsoft.com/office/drawing/2014/main" id="{E1333B8A-16B3-03FC-F140-C80E325A375F}"/>
                      </a:ext>
                    </a:extLst>
                  </p:cNvPr>
                  <p:cNvCxnSpPr>
                    <a:cxnSpLocks/>
                    <a:stCxn id="22" idx="3"/>
                    <a:endCxn id="24" idx="1"/>
                  </p:cNvCxnSpPr>
                  <p:nvPr/>
                </p:nvCxnSpPr>
                <p:spPr>
                  <a:xfrm>
                    <a:off x="1965825" y="6803710"/>
                    <a:ext cx="300375" cy="0"/>
                  </a:xfrm>
                  <a:prstGeom prst="straightConnector1">
                    <a:avLst/>
                  </a:prstGeom>
                  <a:ln cap="sq">
                    <a:solidFill>
                      <a:schemeClr val="accent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34B839DF-A482-192C-A60C-1F13208C7199}"/>
                    </a:ext>
                  </a:extLst>
                </p:cNvPr>
                <p:cNvSpPr/>
                <p:nvPr/>
              </p:nvSpPr>
              <p:spPr>
                <a:xfrm>
                  <a:off x="3948372" y="5132387"/>
                  <a:ext cx="1368000" cy="540000"/>
                </a:xfrm>
                <a:prstGeom prst="rect">
                  <a:avLst/>
                </a:prstGeom>
                <a:solidFill>
                  <a:srgbClr val="E3ECF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8000" tIns="108000" rIns="108000" bIns="108000" rtlCol="0" anchor="ctr" anchorCtr="0">
                  <a:noAutofit/>
                </a:bodyPr>
                <a:lstStyle/>
                <a:p>
                  <a:pPr algn="ctr" defTabSz="457247">
                    <a:lnSpc>
                      <a:spcPct val="130000"/>
                    </a:lnSpc>
                    <a:spcAft>
                      <a:spcPts val="899"/>
                    </a:spcAft>
                  </a:pPr>
                  <a:r>
                    <a:rPr kumimoji="1" lang="ja-JP" altLang="en-US" sz="1051" dirty="0">
                      <a:solidFill>
                        <a:srgbClr val="000000"/>
                      </a:solidFill>
                      <a:latin typeface="BIZ UDPゴシック"/>
                      <a:ea typeface="BIZ UDPゴシック"/>
                    </a:rPr>
                    <a:t>令和</a:t>
                  </a:r>
                  <a:r>
                    <a:rPr kumimoji="1" lang="en-US" altLang="ja-JP" sz="1051" dirty="0">
                      <a:solidFill>
                        <a:srgbClr val="000000"/>
                      </a:solidFill>
                      <a:latin typeface="BIZ UDPゴシック"/>
                      <a:ea typeface="BIZ UDPゴシック"/>
                    </a:rPr>
                    <a:t>6</a:t>
                  </a:r>
                  <a:r>
                    <a:rPr kumimoji="1" lang="ja-JP" altLang="en-US" sz="1051" dirty="0">
                      <a:solidFill>
                        <a:srgbClr val="000000"/>
                      </a:solidFill>
                      <a:latin typeface="BIZ UDPゴシック"/>
                      <a:ea typeface="BIZ UDPゴシック"/>
                    </a:rPr>
                    <a:t>年</a:t>
                  </a:r>
                  <a:r>
                    <a:rPr kumimoji="1" lang="en-US" altLang="ja-JP" sz="1051" dirty="0">
                      <a:solidFill>
                        <a:srgbClr val="000000"/>
                      </a:solidFill>
                      <a:latin typeface="BIZ UDPゴシック"/>
                      <a:ea typeface="BIZ UDPゴシック"/>
                    </a:rPr>
                    <a:t>3</a:t>
                  </a:r>
                  <a:r>
                    <a:rPr kumimoji="1" lang="ja-JP" altLang="en-US" sz="1051" dirty="0">
                      <a:solidFill>
                        <a:srgbClr val="000000"/>
                      </a:solidFill>
                      <a:latin typeface="BIZ UDPゴシック"/>
                      <a:ea typeface="BIZ UDPゴシック"/>
                    </a:rPr>
                    <a:t>月までの本システム利用継続</a:t>
                  </a:r>
                </a:p>
              </p:txBody>
            </p:sp>
          </p:grpSp>
        </p:grpSp>
        <p:sp>
          <p:nvSpPr>
            <p:cNvPr id="1056" name="テキスト ボックス 1055">
              <a:extLst>
                <a:ext uri="{FF2B5EF4-FFF2-40B4-BE49-F238E27FC236}">
                  <a16:creationId xmlns:a16="http://schemas.microsoft.com/office/drawing/2014/main" id="{01470EF5-9DEF-10B3-18CE-A1C4EBBAA737}"/>
                </a:ext>
              </a:extLst>
            </p:cNvPr>
            <p:cNvSpPr txBox="1"/>
            <p:nvPr/>
          </p:nvSpPr>
          <p:spPr>
            <a:xfrm>
              <a:off x="3053886" y="3372530"/>
              <a:ext cx="1700251" cy="4572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①一般枠：</a:t>
              </a:r>
              <a:r>
                <a:rPr lang="ja-JP" altLang="en-US" sz="1201" b="1" u="sng" kern="100" spc="170" dirty="0">
                  <a:solidFill>
                    <a:srgbClr val="DC003C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謝礼　○○円</a:t>
              </a:r>
              <a:endParaRPr lang="en-US" altLang="ja-JP" sz="1201" b="1" u="sng" kern="100" spc="170" dirty="0">
                <a:solidFill>
                  <a:srgbClr val="DC003C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endParaRPr lang="en-US" altLang="ja-JP" sz="1201" b="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en-US" altLang="ja-JP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A</a:t>
              </a: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　事業所単独で応募</a:t>
              </a:r>
              <a:endParaRPr lang="en-US" altLang="ja-JP" sz="1201" b="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1058" name="テキスト ボックス 1057">
              <a:extLst>
                <a:ext uri="{FF2B5EF4-FFF2-40B4-BE49-F238E27FC236}">
                  <a16:creationId xmlns:a16="http://schemas.microsoft.com/office/drawing/2014/main" id="{082BB700-68EC-37E4-28D5-95B9EB69C0BA}"/>
                </a:ext>
              </a:extLst>
            </p:cNvPr>
            <p:cNvSpPr txBox="1"/>
            <p:nvPr/>
          </p:nvSpPr>
          <p:spPr>
            <a:xfrm>
              <a:off x="3064059" y="5302005"/>
              <a:ext cx="3167196" cy="1959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②モデル事業所枠（先着〇事業所）：</a:t>
              </a:r>
              <a:r>
                <a:rPr lang="ja-JP" altLang="en-US" sz="1201" b="1" u="sng" kern="100" spc="170" dirty="0">
                  <a:solidFill>
                    <a:srgbClr val="DC003C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謝礼○○〇円</a:t>
              </a:r>
              <a:endParaRPr lang="en-US" altLang="ja-JP" sz="1201" b="1" u="sng" kern="100" spc="170" dirty="0">
                <a:solidFill>
                  <a:srgbClr val="DC003C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1060" name="テキスト ボックス 1059">
              <a:extLst>
                <a:ext uri="{FF2B5EF4-FFF2-40B4-BE49-F238E27FC236}">
                  <a16:creationId xmlns:a16="http://schemas.microsoft.com/office/drawing/2014/main" id="{6BA4932A-C849-6163-89D7-C6C3C23446F2}"/>
                </a:ext>
              </a:extLst>
            </p:cNvPr>
            <p:cNvSpPr txBox="1"/>
            <p:nvPr/>
          </p:nvSpPr>
          <p:spPr>
            <a:xfrm>
              <a:off x="3064058" y="4309275"/>
              <a:ext cx="4104607" cy="1959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en-US" altLang="ja-JP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B</a:t>
              </a: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　居宅介護支援事業所＋サービス事業所で応募　</a:t>
              </a:r>
              <a:r>
                <a:rPr lang="en-US" altLang="ja-JP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※</a:t>
              </a:r>
              <a:r>
                <a:rPr lang="ja-JP" altLang="en-US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同一法人同士を除く</a:t>
              </a:r>
              <a:endParaRPr lang="en-US" altLang="ja-JP" sz="120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8D2C0835-B1E8-3EDB-E051-919A19B1153B}"/>
                </a:ext>
              </a:extLst>
            </p:cNvPr>
            <p:cNvSpPr/>
            <p:nvPr/>
          </p:nvSpPr>
          <p:spPr>
            <a:xfrm>
              <a:off x="3039023" y="2914352"/>
              <a:ext cx="4603984" cy="407262"/>
            </a:xfrm>
            <a:prstGeom prst="rect">
              <a:avLst/>
            </a:prstGeom>
            <a:noFill/>
            <a:ln>
              <a:solidFill>
                <a:srgbClr val="3C82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>
              <a:noAutofit/>
            </a:bodyPr>
            <a:lstStyle/>
            <a:p>
              <a:pPr defTabSz="457247">
                <a:lnSpc>
                  <a:spcPct val="130000"/>
                </a:lnSpc>
                <a:spcAft>
                  <a:spcPts val="899"/>
                </a:spcAft>
              </a:pPr>
              <a:endParaRPr kumimoji="1" lang="ja-JP" altLang="en-US" sz="1201" dirty="0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1AEF5A4-B49C-5B75-69AA-7A8A1BD2A024}"/>
                </a:ext>
              </a:extLst>
            </p:cNvPr>
            <p:cNvSpPr txBox="1"/>
            <p:nvPr/>
          </p:nvSpPr>
          <p:spPr>
            <a:xfrm>
              <a:off x="3039023" y="2786248"/>
              <a:ext cx="1272694" cy="195943"/>
            </a:xfrm>
            <a:prstGeom prst="rect">
              <a:avLst/>
            </a:prstGeom>
            <a:solidFill>
              <a:srgbClr val="3C82F5"/>
            </a:solidFill>
            <a:ln>
              <a:solidFill>
                <a:srgbClr val="3C82F5"/>
              </a:solidFill>
            </a:ln>
          </p:spPr>
          <p:txBody>
            <a:bodyPr wrap="square">
              <a:spAutoFit/>
            </a:bodyPr>
            <a:lstStyle/>
            <a:p>
              <a:pPr algn="ctr"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201" b="1" kern="100" spc="170" dirty="0">
                  <a:solidFill>
                    <a:srgbClr val="FFFFFF">
                      <a:lumMod val="95000"/>
                    </a:srgbClr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全枠共通の条件</a:t>
              </a:r>
              <a:endParaRPr lang="en-US" altLang="ja-JP" sz="1201" b="1" kern="100" spc="170" dirty="0">
                <a:solidFill>
                  <a:srgbClr val="FFFFFF">
                    <a:lumMod val="95000"/>
                  </a:srgbClr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3280C41B-78B0-2881-F506-8CDD17EE0C91}"/>
                </a:ext>
              </a:extLst>
            </p:cNvPr>
            <p:cNvSpPr/>
            <p:nvPr/>
          </p:nvSpPr>
          <p:spPr>
            <a:xfrm>
              <a:off x="3081912" y="4509457"/>
              <a:ext cx="2183836" cy="432716"/>
            </a:xfrm>
            <a:prstGeom prst="rect">
              <a:avLst/>
            </a:prstGeom>
            <a:noFill/>
            <a:ln w="952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108000" tIns="108000" rIns="108000" bIns="108000" rtlCol="0" anchor="t" anchorCtr="0">
              <a:noAutofit/>
            </a:bodyPr>
            <a:lstStyle/>
            <a:p>
              <a:pPr defTabSz="457247">
                <a:lnSpc>
                  <a:spcPct val="130000"/>
                </a:lnSpc>
                <a:spcAft>
                  <a:spcPts val="899"/>
                </a:spcAft>
              </a:pPr>
              <a:endParaRPr kumimoji="1" lang="ja-JP" altLang="en-US" sz="1201" dirty="0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740F10B-9167-A1AD-2D25-9A337DAE0A2E}"/>
                </a:ext>
              </a:extLst>
            </p:cNvPr>
            <p:cNvSpPr txBox="1">
              <a:spLocks/>
            </p:cNvSpPr>
            <p:nvPr/>
          </p:nvSpPr>
          <p:spPr>
            <a:xfrm>
              <a:off x="3011244" y="1505074"/>
              <a:ext cx="4824124" cy="3411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1050863" indent="-1050863" defTabSz="457247" fontAlgn="base">
                <a:spcBef>
                  <a:spcPts val="849"/>
                </a:spcBef>
                <a:spcAft>
                  <a:spcPts val="300"/>
                </a:spcAft>
                <a:buClr>
                  <a:srgbClr val="003B83"/>
                </a:buClr>
                <a:buSzPct val="90000"/>
                <a:tabLst>
                  <a:tab pos="835303" algn="l"/>
                </a:tabLst>
              </a:pP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対象事業所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｜○○市内の居宅介護支援事業所・サービス事業所　○○か所（先着順）</a:t>
              </a:r>
              <a:b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</a:br>
              <a:endParaRPr lang="ja-JP" altLang="en-US" sz="120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784FDF5-74A7-617A-F6A8-B72862FB23FB}"/>
                </a:ext>
              </a:extLst>
            </p:cNvPr>
            <p:cNvSpPr txBox="1">
              <a:spLocks/>
            </p:cNvSpPr>
            <p:nvPr/>
          </p:nvSpPr>
          <p:spPr>
            <a:xfrm>
              <a:off x="3011244" y="1743840"/>
              <a:ext cx="4797829" cy="2466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1050863" indent="-1050863" defTabSz="457247" fontAlgn="base">
                <a:spcBef>
                  <a:spcPts val="849"/>
                </a:spcBef>
                <a:spcAft>
                  <a:spcPts val="300"/>
                </a:spcAft>
                <a:buClr>
                  <a:srgbClr val="003B83"/>
                </a:buClr>
                <a:buSzPct val="90000"/>
                <a:tabLst>
                  <a:tab pos="835303" algn="l"/>
                </a:tabLst>
              </a:pP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募集期間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｜令和●年</a:t>
              </a:r>
              <a:r>
                <a:rPr lang="ja-JP" altLang="en-US" sz="1600" b="1" kern="100" spc="170" dirty="0">
                  <a:solidFill>
                    <a:srgbClr val="DC003C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〇月〇日（〇）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～令和●年</a:t>
              </a:r>
              <a:r>
                <a:rPr lang="ja-JP" altLang="en-US" sz="1600" b="1" kern="100" spc="170" dirty="0">
                  <a:solidFill>
                    <a:srgbClr val="DC003C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△月△日（△）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まで　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D0AE2F5B-3E18-8915-197A-9E865DB79C0C}"/>
                </a:ext>
              </a:extLst>
            </p:cNvPr>
            <p:cNvSpPr txBox="1">
              <a:spLocks/>
            </p:cNvSpPr>
            <p:nvPr/>
          </p:nvSpPr>
          <p:spPr>
            <a:xfrm>
              <a:off x="3016541" y="2216725"/>
              <a:ext cx="4824124" cy="341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1050863" indent="-1050863" defTabSz="457247" fontAlgn="ctr">
                <a:spcBef>
                  <a:spcPts val="849"/>
                </a:spcBef>
                <a:spcAft>
                  <a:spcPts val="300"/>
                </a:spcAft>
                <a:buClr>
                  <a:srgbClr val="003B83"/>
                </a:buClr>
                <a:buSzPct val="90000"/>
                <a:tabLst>
                  <a:tab pos="835303" algn="l"/>
                </a:tabLst>
              </a:pP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応募先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｜下記</a:t>
              </a:r>
              <a: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URL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または</a:t>
              </a:r>
              <a: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QR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コードよりお申し込みください</a:t>
              </a:r>
              <a:b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</a:b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　 リンクを添付</a:t>
              </a:r>
              <a: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(Web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フォーム</a:t>
              </a:r>
              <a: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1678455-2BA2-05F1-4AF7-BB4E04BCF095}"/>
                </a:ext>
              </a:extLst>
            </p:cNvPr>
            <p:cNvSpPr txBox="1">
              <a:spLocks/>
            </p:cNvSpPr>
            <p:nvPr/>
          </p:nvSpPr>
          <p:spPr>
            <a:xfrm>
              <a:off x="3009944" y="2557913"/>
              <a:ext cx="4811048" cy="3580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1050863" indent="-1050863" defTabSz="457247" fontAlgn="ctr">
                <a:spcBef>
                  <a:spcPts val="1699"/>
                </a:spcBef>
                <a:spcAft>
                  <a:spcPts val="300"/>
                </a:spcAft>
                <a:buClr>
                  <a:srgbClr val="003B83"/>
                </a:buClr>
                <a:buSzPct val="90000"/>
                <a:tabLst>
                  <a:tab pos="835303" algn="l"/>
                </a:tabLst>
              </a:pPr>
              <a:r>
                <a:rPr lang="ja-JP" altLang="en-US" sz="1201" b="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応募枠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｜事業所の実態に合わせて、下記①の</a:t>
              </a:r>
              <a: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A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・</a:t>
              </a:r>
              <a:r>
                <a:rPr lang="en-US" altLang="ja-JP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B</a:t>
              </a:r>
              <a:r>
                <a:rPr lang="ja-JP" altLang="en-US" sz="120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、②のいずれかお選びください</a:t>
              </a:r>
              <a:endParaRPr lang="en-US" altLang="ja-JP" sz="120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0C22D00-9513-03B8-023A-8799764D4089}"/>
                </a:ext>
              </a:extLst>
            </p:cNvPr>
            <p:cNvSpPr txBox="1"/>
            <p:nvPr/>
          </p:nvSpPr>
          <p:spPr>
            <a:xfrm>
              <a:off x="2985314" y="206666"/>
              <a:ext cx="2265396" cy="177583"/>
            </a:xfrm>
            <a:prstGeom prst="rect">
              <a:avLst/>
            </a:prstGeom>
            <a:ln w="28575" cap="flat" cmpd="sng" algn="ctr">
              <a:solidFill>
                <a:srgbClr val="DC003C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 defTabSz="493506" fontAlgn="base">
                <a:lnSpc>
                  <a:spcPct val="120000"/>
                </a:lnSpc>
              </a:pPr>
              <a:r>
                <a:rPr lang="ja-JP" altLang="en-US" sz="1600" b="1" spc="182" dirty="0">
                  <a:solidFill>
                    <a:srgbClr val="DC003C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Times New Roman" panose="02020603050405020304" pitchFamily="18" charset="0"/>
                </a:rPr>
                <a:t>研修会参加者向け特別枠あり！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57527C1C-22A2-447B-C8AB-BF7243ECEC64}"/>
                </a:ext>
              </a:extLst>
            </p:cNvPr>
            <p:cNvSpPr txBox="1"/>
            <p:nvPr/>
          </p:nvSpPr>
          <p:spPr>
            <a:xfrm>
              <a:off x="3022182" y="5036807"/>
              <a:ext cx="3471088" cy="196352"/>
            </a:xfrm>
            <a:prstGeom prst="wedgeRectCallout">
              <a:avLst>
                <a:gd name="adj1" fmla="val -20566"/>
                <a:gd name="adj2" fmla="val 80061"/>
              </a:avLst>
            </a:prstGeom>
            <a:solidFill>
              <a:schemeClr val="accent6"/>
            </a:solidFill>
          </p:spPr>
          <p:txBody>
            <a:bodyPr wrap="square" anchor="ctr">
              <a:spAutoFit/>
            </a:bodyPr>
            <a:lstStyle/>
            <a:p>
              <a:pPr algn="ctr" defTabSz="457247">
                <a:lnSpc>
                  <a:spcPct val="130000"/>
                </a:lnSpc>
                <a:spcAft>
                  <a:spcPts val="899"/>
                </a:spcAft>
              </a:pPr>
              <a:r>
                <a:rPr kumimoji="1" lang="ja-JP" altLang="en-US" sz="1100" b="1" dirty="0">
                  <a:solidFill>
                    <a:srgbClr val="FFFFFF"/>
                  </a:solidFill>
                  <a:latin typeface="BIZ UDPゴシック"/>
                  <a:ea typeface="BIZ UDPゴシック"/>
                </a:rPr>
                <a:t>利用開始に伴う業務フローの変更にご協力いただくことで、さらに上乗せ！</a:t>
              </a:r>
              <a:endParaRPr kumimoji="1" lang="en-US" altLang="ja-JP" sz="1100" b="1" dirty="0">
                <a:solidFill>
                  <a:srgbClr val="FFFFFF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D7D08A3E-06CA-48AE-C70D-88514D0EE6FE}"/>
                </a:ext>
              </a:extLst>
            </p:cNvPr>
            <p:cNvSpPr txBox="1"/>
            <p:nvPr/>
          </p:nvSpPr>
          <p:spPr>
            <a:xfrm>
              <a:off x="2985312" y="6117234"/>
              <a:ext cx="3839605" cy="2084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57247">
                <a:lnSpc>
                  <a:spcPct val="130000"/>
                </a:lnSpc>
                <a:spcAft>
                  <a:spcPts val="899"/>
                </a:spcAft>
              </a:pPr>
              <a:r>
                <a:rPr kumimoji="1" lang="ja-JP" altLang="en-US" sz="1201" dirty="0">
                  <a:solidFill>
                    <a:srgbClr val="DC003C"/>
                  </a:solidFill>
                  <a:latin typeface="BIZ UDPゴシック"/>
                  <a:ea typeface="BIZ UDPゴシック"/>
                </a:rPr>
                <a:t>ケアプランデータ連携システムを利用開始済み事業所もご参加いただけます！</a:t>
              </a:r>
              <a:endParaRPr kumimoji="1" lang="en-US" altLang="ja-JP" sz="1201" dirty="0">
                <a:solidFill>
                  <a:srgbClr val="DC003C"/>
                </a:solidFill>
                <a:latin typeface="BIZ UDPゴシック"/>
                <a:ea typeface="BIZ UDPゴシック"/>
              </a:endParaRPr>
            </a:p>
          </p:txBody>
        </p:sp>
        <p:grpSp>
          <p:nvGrpSpPr>
            <p:cNvPr id="1031" name="グループ化 1030">
              <a:extLst>
                <a:ext uri="{FF2B5EF4-FFF2-40B4-BE49-F238E27FC236}">
                  <a16:creationId xmlns:a16="http://schemas.microsoft.com/office/drawing/2014/main" id="{A12214FF-5DAA-1581-E207-F0259C9253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92394" y="4501854"/>
              <a:ext cx="236250" cy="152723"/>
              <a:chOff x="-2361943" y="1676197"/>
              <a:chExt cx="556888" cy="360000"/>
            </a:xfrm>
          </p:grpSpPr>
          <p:sp>
            <p:nvSpPr>
              <p:cNvPr id="1032" name="Freeform 10">
                <a:extLst>
                  <a:ext uri="{FF2B5EF4-FFF2-40B4-BE49-F238E27FC236}">
                    <a16:creationId xmlns:a16="http://schemas.microsoft.com/office/drawing/2014/main" id="{DB0A737F-CECF-431B-6769-D7A3DD7BBD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2172" y="1705854"/>
                <a:ext cx="509931" cy="310572"/>
              </a:xfrm>
              <a:custGeom>
                <a:avLst/>
                <a:gdLst>
                  <a:gd name="T0" fmla="*/ 34 w 406"/>
                  <a:gd name="T1" fmla="*/ 22 h 247"/>
                  <a:gd name="T2" fmla="*/ 47 w 406"/>
                  <a:gd name="T3" fmla="*/ 9 h 247"/>
                  <a:gd name="T4" fmla="*/ 47 w 406"/>
                  <a:gd name="T5" fmla="*/ 184 h 247"/>
                  <a:gd name="T6" fmla="*/ 63 w 406"/>
                  <a:gd name="T7" fmla="*/ 200 h 247"/>
                  <a:gd name="T8" fmla="*/ 397 w 406"/>
                  <a:gd name="T9" fmla="*/ 200 h 247"/>
                  <a:gd name="T10" fmla="*/ 384 w 406"/>
                  <a:gd name="T11" fmla="*/ 212 h 247"/>
                  <a:gd name="T12" fmla="*/ 375 w 406"/>
                  <a:gd name="T13" fmla="*/ 215 h 247"/>
                  <a:gd name="T14" fmla="*/ 38 w 406"/>
                  <a:gd name="T15" fmla="*/ 215 h 247"/>
                  <a:gd name="T16" fmla="*/ 32 w 406"/>
                  <a:gd name="T17" fmla="*/ 209 h 247"/>
                  <a:gd name="T18" fmla="*/ 32 w 406"/>
                  <a:gd name="T19" fmla="*/ 31 h 247"/>
                  <a:gd name="T20" fmla="*/ 34 w 406"/>
                  <a:gd name="T21" fmla="*/ 22 h 247"/>
                  <a:gd name="T22" fmla="*/ 0 w 406"/>
                  <a:gd name="T23" fmla="*/ 240 h 247"/>
                  <a:gd name="T24" fmla="*/ 0 w 406"/>
                  <a:gd name="T25" fmla="*/ 63 h 247"/>
                  <a:gd name="T26" fmla="*/ 5 w 406"/>
                  <a:gd name="T27" fmla="*/ 52 h 247"/>
                  <a:gd name="T28" fmla="*/ 16 w 406"/>
                  <a:gd name="T29" fmla="*/ 41 h 247"/>
                  <a:gd name="T30" fmla="*/ 16 w 406"/>
                  <a:gd name="T31" fmla="*/ 215 h 247"/>
                  <a:gd name="T32" fmla="*/ 32 w 406"/>
                  <a:gd name="T33" fmla="*/ 231 h 247"/>
                  <a:gd name="T34" fmla="*/ 365 w 406"/>
                  <a:gd name="T35" fmla="*/ 231 h 247"/>
                  <a:gd name="T36" fmla="*/ 354 w 406"/>
                  <a:gd name="T37" fmla="*/ 242 h 247"/>
                  <a:gd name="T38" fmla="*/ 342 w 406"/>
                  <a:gd name="T39" fmla="*/ 247 h 247"/>
                  <a:gd name="T40" fmla="*/ 7 w 406"/>
                  <a:gd name="T41" fmla="*/ 247 h 247"/>
                  <a:gd name="T42" fmla="*/ 0 w 406"/>
                  <a:gd name="T43" fmla="*/ 240 h 247"/>
                  <a:gd name="T44" fmla="*/ 70 w 406"/>
                  <a:gd name="T45" fmla="*/ 8 h 247"/>
                  <a:gd name="T46" fmla="*/ 78 w 406"/>
                  <a:gd name="T47" fmla="*/ 0 h 247"/>
                  <a:gd name="T48" fmla="*/ 398 w 406"/>
                  <a:gd name="T49" fmla="*/ 0 h 247"/>
                  <a:gd name="T50" fmla="*/ 406 w 406"/>
                  <a:gd name="T51" fmla="*/ 8 h 247"/>
                  <a:gd name="T52" fmla="*/ 406 w 406"/>
                  <a:gd name="T53" fmla="*/ 169 h 247"/>
                  <a:gd name="T54" fmla="*/ 398 w 406"/>
                  <a:gd name="T55" fmla="*/ 177 h 247"/>
                  <a:gd name="T56" fmla="*/ 78 w 406"/>
                  <a:gd name="T57" fmla="*/ 177 h 247"/>
                  <a:gd name="T58" fmla="*/ 70 w 406"/>
                  <a:gd name="T59" fmla="*/ 169 h 247"/>
                  <a:gd name="T60" fmla="*/ 70 w 406"/>
                  <a:gd name="T61" fmla="*/ 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6" h="247">
                    <a:moveTo>
                      <a:pt x="34" y="22"/>
                    </a:moveTo>
                    <a:cubicBezTo>
                      <a:pt x="47" y="9"/>
                      <a:pt x="47" y="9"/>
                      <a:pt x="47" y="9"/>
                    </a:cubicBezTo>
                    <a:cubicBezTo>
                      <a:pt x="47" y="184"/>
                      <a:pt x="47" y="184"/>
                      <a:pt x="47" y="184"/>
                    </a:cubicBezTo>
                    <a:cubicBezTo>
                      <a:pt x="47" y="192"/>
                      <a:pt x="55" y="200"/>
                      <a:pt x="63" y="200"/>
                    </a:cubicBezTo>
                    <a:cubicBezTo>
                      <a:pt x="397" y="200"/>
                      <a:pt x="397" y="200"/>
                      <a:pt x="397" y="200"/>
                    </a:cubicBezTo>
                    <a:cubicBezTo>
                      <a:pt x="384" y="212"/>
                      <a:pt x="384" y="212"/>
                      <a:pt x="384" y="212"/>
                    </a:cubicBezTo>
                    <a:cubicBezTo>
                      <a:pt x="381" y="214"/>
                      <a:pt x="377" y="215"/>
                      <a:pt x="375" y="215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35" y="215"/>
                      <a:pt x="32" y="212"/>
                      <a:pt x="32" y="20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28"/>
                      <a:pt x="33" y="25"/>
                      <a:pt x="34" y="22"/>
                    </a:cubicBezTo>
                    <a:close/>
                    <a:moveTo>
                      <a:pt x="0" y="24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0"/>
                      <a:pt x="2" y="55"/>
                      <a:pt x="5" y="5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215"/>
                      <a:pt x="16" y="215"/>
                      <a:pt x="16" y="215"/>
                    </a:cubicBezTo>
                    <a:cubicBezTo>
                      <a:pt x="16" y="224"/>
                      <a:pt x="23" y="231"/>
                      <a:pt x="32" y="231"/>
                    </a:cubicBezTo>
                    <a:cubicBezTo>
                      <a:pt x="365" y="231"/>
                      <a:pt x="365" y="231"/>
                      <a:pt x="365" y="231"/>
                    </a:cubicBezTo>
                    <a:cubicBezTo>
                      <a:pt x="354" y="242"/>
                      <a:pt x="354" y="242"/>
                      <a:pt x="354" y="242"/>
                    </a:cubicBezTo>
                    <a:cubicBezTo>
                      <a:pt x="351" y="245"/>
                      <a:pt x="346" y="247"/>
                      <a:pt x="342" y="247"/>
                    </a:cubicBezTo>
                    <a:cubicBezTo>
                      <a:pt x="7" y="247"/>
                      <a:pt x="7" y="247"/>
                      <a:pt x="7" y="247"/>
                    </a:cubicBezTo>
                    <a:cubicBezTo>
                      <a:pt x="3" y="247"/>
                      <a:pt x="0" y="244"/>
                      <a:pt x="0" y="240"/>
                    </a:cubicBezTo>
                    <a:close/>
                    <a:moveTo>
                      <a:pt x="70" y="8"/>
                    </a:moveTo>
                    <a:cubicBezTo>
                      <a:pt x="70" y="4"/>
                      <a:pt x="74" y="0"/>
                      <a:pt x="78" y="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402" y="0"/>
                      <a:pt x="406" y="4"/>
                      <a:pt x="406" y="8"/>
                    </a:cubicBezTo>
                    <a:cubicBezTo>
                      <a:pt x="406" y="169"/>
                      <a:pt x="406" y="169"/>
                      <a:pt x="406" y="169"/>
                    </a:cubicBezTo>
                    <a:cubicBezTo>
                      <a:pt x="406" y="173"/>
                      <a:pt x="402" y="177"/>
                      <a:pt x="398" y="177"/>
                    </a:cubicBezTo>
                    <a:cubicBezTo>
                      <a:pt x="78" y="177"/>
                      <a:pt x="78" y="177"/>
                      <a:pt x="78" y="177"/>
                    </a:cubicBezTo>
                    <a:cubicBezTo>
                      <a:pt x="74" y="177"/>
                      <a:pt x="70" y="173"/>
                      <a:pt x="70" y="169"/>
                    </a:cubicBezTo>
                    <a:lnTo>
                      <a:pt x="7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000000"/>
                  </a:solidFill>
                  <a:latin typeface="BIZ UDPゴシック"/>
                  <a:ea typeface="BIZ UDPゴシック"/>
                </a:endParaRPr>
              </a:p>
            </p:txBody>
          </p:sp>
          <p:sp>
            <p:nvSpPr>
              <p:cNvPr id="1033" name="Freeform 11">
                <a:extLst>
                  <a:ext uri="{FF2B5EF4-FFF2-40B4-BE49-F238E27FC236}">
                    <a16:creationId xmlns:a16="http://schemas.microsoft.com/office/drawing/2014/main" id="{153F816D-9FCD-6B0F-6071-C68555B005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61943" y="1676197"/>
                <a:ext cx="556888" cy="360000"/>
              </a:xfrm>
              <a:custGeom>
                <a:avLst/>
                <a:gdLst>
                  <a:gd name="T0" fmla="*/ 440 w 444"/>
                  <a:gd name="T1" fmla="*/ 218 h 286"/>
                  <a:gd name="T2" fmla="*/ 444 w 444"/>
                  <a:gd name="T3" fmla="*/ 16 h 286"/>
                  <a:gd name="T4" fmla="*/ 429 w 444"/>
                  <a:gd name="T5" fmla="*/ 0 h 286"/>
                  <a:gd name="T6" fmla="*/ 68 w 444"/>
                  <a:gd name="T7" fmla="*/ 5 h 286"/>
                  <a:gd name="T8" fmla="*/ 11 w 444"/>
                  <a:gd name="T9" fmla="*/ 62 h 286"/>
                  <a:gd name="T10" fmla="*/ 0 w 444"/>
                  <a:gd name="T11" fmla="*/ 270 h 286"/>
                  <a:gd name="T12" fmla="*/ 354 w 444"/>
                  <a:gd name="T13" fmla="*/ 286 h 286"/>
                  <a:gd name="T14" fmla="*/ 50 w 444"/>
                  <a:gd name="T15" fmla="*/ 45 h 286"/>
                  <a:gd name="T16" fmla="*/ 63 w 444"/>
                  <a:gd name="T17" fmla="*/ 207 h 286"/>
                  <a:gd name="T18" fmla="*/ 413 w 444"/>
                  <a:gd name="T19" fmla="*/ 223 h 286"/>
                  <a:gd name="T20" fmla="*/ 391 w 444"/>
                  <a:gd name="T21" fmla="*/ 238 h 286"/>
                  <a:gd name="T22" fmla="*/ 48 w 444"/>
                  <a:gd name="T23" fmla="*/ 232 h 286"/>
                  <a:gd name="T24" fmla="*/ 50 w 444"/>
                  <a:gd name="T25" fmla="*/ 45 h 286"/>
                  <a:gd name="T26" fmla="*/ 16 w 444"/>
                  <a:gd name="T27" fmla="*/ 86 h 286"/>
                  <a:gd name="T28" fmla="*/ 32 w 444"/>
                  <a:gd name="T29" fmla="*/ 64 h 286"/>
                  <a:gd name="T30" fmla="*/ 48 w 444"/>
                  <a:gd name="T31" fmla="*/ 254 h 286"/>
                  <a:gd name="T32" fmla="*/ 370 w 444"/>
                  <a:gd name="T33" fmla="*/ 265 h 286"/>
                  <a:gd name="T34" fmla="*/ 23 w 444"/>
                  <a:gd name="T35" fmla="*/ 270 h 286"/>
                  <a:gd name="T36" fmla="*/ 86 w 444"/>
                  <a:gd name="T37" fmla="*/ 31 h 286"/>
                  <a:gd name="T38" fmla="*/ 414 w 444"/>
                  <a:gd name="T39" fmla="*/ 23 h 286"/>
                  <a:gd name="T40" fmla="*/ 422 w 444"/>
                  <a:gd name="T41" fmla="*/ 192 h 286"/>
                  <a:gd name="T42" fmla="*/ 94 w 444"/>
                  <a:gd name="T43" fmla="*/ 200 h 286"/>
                  <a:gd name="T44" fmla="*/ 86 w 444"/>
                  <a:gd name="T45" fmla="*/ 31 h 286"/>
                  <a:gd name="T46" fmla="*/ 264 w 444"/>
                  <a:gd name="T47" fmla="*/ 184 h 286"/>
                  <a:gd name="T48" fmla="*/ 244 w 444"/>
                  <a:gd name="T49" fmla="*/ 144 h 286"/>
                  <a:gd name="T50" fmla="*/ 201 w 444"/>
                  <a:gd name="T51" fmla="*/ 135 h 286"/>
                  <a:gd name="T52" fmla="*/ 244 w 444"/>
                  <a:gd name="T53" fmla="*/ 126 h 286"/>
                  <a:gd name="T54" fmla="*/ 240 w 444"/>
                  <a:gd name="T55" fmla="*/ 104 h 286"/>
                  <a:gd name="T56" fmla="*/ 201 w 444"/>
                  <a:gd name="T57" fmla="*/ 95 h 286"/>
                  <a:gd name="T58" fmla="*/ 229 w 444"/>
                  <a:gd name="T59" fmla="*/ 86 h 286"/>
                  <a:gd name="T60" fmla="*/ 219 w 444"/>
                  <a:gd name="T61" fmla="*/ 39 h 286"/>
                  <a:gd name="T62" fmla="*/ 258 w 444"/>
                  <a:gd name="T63" fmla="*/ 86 h 286"/>
                  <a:gd name="T64" fmla="*/ 310 w 444"/>
                  <a:gd name="T65" fmla="*/ 39 h 286"/>
                  <a:gd name="T66" fmla="*/ 297 w 444"/>
                  <a:gd name="T67" fmla="*/ 86 h 286"/>
                  <a:gd name="T68" fmla="*/ 297 w 444"/>
                  <a:gd name="T69" fmla="*/ 104 h 286"/>
                  <a:gd name="T70" fmla="*/ 264 w 444"/>
                  <a:gd name="T71" fmla="*/ 110 h 286"/>
                  <a:gd name="T72" fmla="*/ 297 w 444"/>
                  <a:gd name="T73" fmla="*/ 126 h 286"/>
                  <a:gd name="T74" fmla="*/ 297 w 444"/>
                  <a:gd name="T75" fmla="*/ 144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4" h="286">
                    <a:moveTo>
                      <a:pt x="383" y="275"/>
                    </a:moveTo>
                    <a:cubicBezTo>
                      <a:pt x="440" y="218"/>
                      <a:pt x="440" y="218"/>
                      <a:pt x="440" y="218"/>
                    </a:cubicBezTo>
                    <a:cubicBezTo>
                      <a:pt x="443" y="215"/>
                      <a:pt x="444" y="211"/>
                      <a:pt x="444" y="207"/>
                    </a:cubicBezTo>
                    <a:cubicBezTo>
                      <a:pt x="444" y="16"/>
                      <a:pt x="444" y="16"/>
                      <a:pt x="444" y="16"/>
                    </a:cubicBezTo>
                    <a:cubicBezTo>
                      <a:pt x="444" y="7"/>
                      <a:pt x="437" y="0"/>
                      <a:pt x="429" y="0"/>
                    </a:cubicBezTo>
                    <a:cubicBezTo>
                      <a:pt x="429" y="0"/>
                      <a:pt x="429" y="0"/>
                      <a:pt x="42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5" y="0"/>
                      <a:pt x="71" y="2"/>
                      <a:pt x="68" y="5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2" y="71"/>
                      <a:pt x="0" y="77"/>
                      <a:pt x="0" y="9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0" y="279"/>
                      <a:pt x="7" y="286"/>
                      <a:pt x="16" y="286"/>
                    </a:cubicBezTo>
                    <a:cubicBezTo>
                      <a:pt x="354" y="286"/>
                      <a:pt x="354" y="286"/>
                      <a:pt x="354" y="286"/>
                    </a:cubicBezTo>
                    <a:cubicBezTo>
                      <a:pt x="367" y="286"/>
                      <a:pt x="374" y="284"/>
                      <a:pt x="383" y="275"/>
                    </a:cubicBezTo>
                    <a:close/>
                    <a:moveTo>
                      <a:pt x="50" y="45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7"/>
                      <a:pt x="63" y="207"/>
                      <a:pt x="63" y="207"/>
                    </a:cubicBezTo>
                    <a:cubicBezTo>
                      <a:pt x="63" y="215"/>
                      <a:pt x="71" y="223"/>
                      <a:pt x="79" y="223"/>
                    </a:cubicBezTo>
                    <a:cubicBezTo>
                      <a:pt x="413" y="223"/>
                      <a:pt x="413" y="223"/>
                      <a:pt x="413" y="223"/>
                    </a:cubicBezTo>
                    <a:cubicBezTo>
                      <a:pt x="400" y="235"/>
                      <a:pt x="400" y="235"/>
                      <a:pt x="400" y="235"/>
                    </a:cubicBezTo>
                    <a:cubicBezTo>
                      <a:pt x="397" y="237"/>
                      <a:pt x="393" y="238"/>
                      <a:pt x="391" y="238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1" y="238"/>
                      <a:pt x="48" y="235"/>
                      <a:pt x="48" y="232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1"/>
                      <a:pt x="49" y="48"/>
                      <a:pt x="50" y="45"/>
                    </a:cubicBezTo>
                    <a:close/>
                    <a:moveTo>
                      <a:pt x="16" y="263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3"/>
                      <a:pt x="18" y="78"/>
                      <a:pt x="21" y="75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238"/>
                      <a:pt x="32" y="238"/>
                      <a:pt x="32" y="238"/>
                    </a:cubicBezTo>
                    <a:cubicBezTo>
                      <a:pt x="32" y="247"/>
                      <a:pt x="39" y="254"/>
                      <a:pt x="48" y="254"/>
                    </a:cubicBezTo>
                    <a:cubicBezTo>
                      <a:pt x="381" y="254"/>
                      <a:pt x="381" y="254"/>
                      <a:pt x="381" y="254"/>
                    </a:cubicBezTo>
                    <a:cubicBezTo>
                      <a:pt x="370" y="265"/>
                      <a:pt x="370" y="265"/>
                      <a:pt x="370" y="265"/>
                    </a:cubicBezTo>
                    <a:cubicBezTo>
                      <a:pt x="367" y="268"/>
                      <a:pt x="362" y="270"/>
                      <a:pt x="358" y="270"/>
                    </a:cubicBezTo>
                    <a:cubicBezTo>
                      <a:pt x="23" y="270"/>
                      <a:pt x="23" y="270"/>
                      <a:pt x="23" y="270"/>
                    </a:cubicBezTo>
                    <a:cubicBezTo>
                      <a:pt x="19" y="270"/>
                      <a:pt x="16" y="267"/>
                      <a:pt x="16" y="263"/>
                    </a:cubicBezTo>
                    <a:close/>
                    <a:moveTo>
                      <a:pt x="86" y="31"/>
                    </a:moveTo>
                    <a:cubicBezTo>
                      <a:pt x="86" y="27"/>
                      <a:pt x="90" y="23"/>
                      <a:pt x="94" y="23"/>
                    </a:cubicBezTo>
                    <a:cubicBezTo>
                      <a:pt x="414" y="23"/>
                      <a:pt x="414" y="23"/>
                      <a:pt x="414" y="23"/>
                    </a:cubicBezTo>
                    <a:cubicBezTo>
                      <a:pt x="418" y="23"/>
                      <a:pt x="422" y="27"/>
                      <a:pt x="422" y="31"/>
                    </a:cubicBezTo>
                    <a:cubicBezTo>
                      <a:pt x="422" y="192"/>
                      <a:pt x="422" y="192"/>
                      <a:pt x="422" y="192"/>
                    </a:cubicBezTo>
                    <a:cubicBezTo>
                      <a:pt x="422" y="196"/>
                      <a:pt x="418" y="200"/>
                      <a:pt x="414" y="200"/>
                    </a:cubicBezTo>
                    <a:cubicBezTo>
                      <a:pt x="94" y="200"/>
                      <a:pt x="94" y="200"/>
                      <a:pt x="94" y="200"/>
                    </a:cubicBezTo>
                    <a:cubicBezTo>
                      <a:pt x="90" y="200"/>
                      <a:pt x="86" y="196"/>
                      <a:pt x="86" y="192"/>
                    </a:cubicBezTo>
                    <a:lnTo>
                      <a:pt x="86" y="31"/>
                    </a:lnTo>
                    <a:close/>
                    <a:moveTo>
                      <a:pt x="264" y="144"/>
                    </a:moveTo>
                    <a:cubicBezTo>
                      <a:pt x="264" y="184"/>
                      <a:pt x="264" y="184"/>
                      <a:pt x="264" y="184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4" y="144"/>
                      <a:pt x="244" y="144"/>
                      <a:pt x="244" y="144"/>
                    </a:cubicBezTo>
                    <a:cubicBezTo>
                      <a:pt x="210" y="144"/>
                      <a:pt x="210" y="144"/>
                      <a:pt x="210" y="144"/>
                    </a:cubicBezTo>
                    <a:cubicBezTo>
                      <a:pt x="205" y="144"/>
                      <a:pt x="201" y="140"/>
                      <a:pt x="201" y="135"/>
                    </a:cubicBezTo>
                    <a:cubicBezTo>
                      <a:pt x="201" y="130"/>
                      <a:pt x="205" y="126"/>
                      <a:pt x="210" y="126"/>
                    </a:cubicBez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44" y="110"/>
                      <a:pt x="244" y="110"/>
                      <a:pt x="244" y="110"/>
                    </a:cubicBezTo>
                    <a:cubicBezTo>
                      <a:pt x="240" y="104"/>
                      <a:pt x="240" y="104"/>
                      <a:pt x="240" y="104"/>
                    </a:cubicBezTo>
                    <a:cubicBezTo>
                      <a:pt x="210" y="104"/>
                      <a:pt x="210" y="104"/>
                      <a:pt x="210" y="104"/>
                    </a:cubicBezTo>
                    <a:cubicBezTo>
                      <a:pt x="205" y="104"/>
                      <a:pt x="201" y="100"/>
                      <a:pt x="201" y="95"/>
                    </a:cubicBezTo>
                    <a:cubicBezTo>
                      <a:pt x="201" y="90"/>
                      <a:pt x="205" y="86"/>
                      <a:pt x="210" y="86"/>
                    </a:cubicBezTo>
                    <a:cubicBezTo>
                      <a:pt x="229" y="86"/>
                      <a:pt x="229" y="86"/>
                      <a:pt x="229" y="86"/>
                    </a:cubicBezTo>
                    <a:cubicBezTo>
                      <a:pt x="198" y="39"/>
                      <a:pt x="198" y="39"/>
                      <a:pt x="198" y="39"/>
                    </a:cubicBezTo>
                    <a:cubicBezTo>
                      <a:pt x="219" y="39"/>
                      <a:pt x="219" y="39"/>
                      <a:pt x="219" y="39"/>
                    </a:cubicBezTo>
                    <a:cubicBezTo>
                      <a:pt x="250" y="86"/>
                      <a:pt x="250" y="86"/>
                      <a:pt x="250" y="86"/>
                    </a:cubicBezTo>
                    <a:cubicBezTo>
                      <a:pt x="258" y="86"/>
                      <a:pt x="258" y="86"/>
                      <a:pt x="258" y="86"/>
                    </a:cubicBezTo>
                    <a:cubicBezTo>
                      <a:pt x="288" y="39"/>
                      <a:pt x="288" y="39"/>
                      <a:pt x="288" y="39"/>
                    </a:cubicBezTo>
                    <a:cubicBezTo>
                      <a:pt x="310" y="39"/>
                      <a:pt x="310" y="39"/>
                      <a:pt x="310" y="39"/>
                    </a:cubicBezTo>
                    <a:cubicBezTo>
                      <a:pt x="279" y="86"/>
                      <a:pt x="279" y="86"/>
                      <a:pt x="279" y="86"/>
                    </a:cubicBezTo>
                    <a:cubicBezTo>
                      <a:pt x="297" y="86"/>
                      <a:pt x="297" y="86"/>
                      <a:pt x="297" y="86"/>
                    </a:cubicBezTo>
                    <a:cubicBezTo>
                      <a:pt x="302" y="86"/>
                      <a:pt x="307" y="90"/>
                      <a:pt x="307" y="95"/>
                    </a:cubicBezTo>
                    <a:cubicBezTo>
                      <a:pt x="307" y="100"/>
                      <a:pt x="302" y="104"/>
                      <a:pt x="297" y="104"/>
                    </a:cubicBezTo>
                    <a:cubicBezTo>
                      <a:pt x="267" y="104"/>
                      <a:pt x="267" y="104"/>
                      <a:pt x="267" y="104"/>
                    </a:cubicBezTo>
                    <a:cubicBezTo>
                      <a:pt x="264" y="110"/>
                      <a:pt x="264" y="110"/>
                      <a:pt x="264" y="110"/>
                    </a:cubicBezTo>
                    <a:cubicBezTo>
                      <a:pt x="264" y="126"/>
                      <a:pt x="264" y="126"/>
                      <a:pt x="264" y="126"/>
                    </a:cubicBezTo>
                    <a:cubicBezTo>
                      <a:pt x="297" y="126"/>
                      <a:pt x="297" y="126"/>
                      <a:pt x="297" y="126"/>
                    </a:cubicBezTo>
                    <a:cubicBezTo>
                      <a:pt x="302" y="126"/>
                      <a:pt x="307" y="130"/>
                      <a:pt x="307" y="135"/>
                    </a:cubicBezTo>
                    <a:cubicBezTo>
                      <a:pt x="307" y="140"/>
                      <a:pt x="302" y="144"/>
                      <a:pt x="297" y="144"/>
                    </a:cubicBezTo>
                    <a:lnTo>
                      <a:pt x="264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 dirty="0">
                  <a:solidFill>
                    <a:srgbClr val="FFFFFF"/>
                  </a:solidFill>
                  <a:latin typeface="BIZ UDPゴシック"/>
                  <a:ea typeface="BIZ UDPゴシック"/>
                </a:endParaRPr>
              </a:p>
            </p:txBody>
          </p:sp>
        </p:grpSp>
        <p:sp>
          <p:nvSpPr>
            <p:cNvPr id="1038" name="テキスト ボックス 1037">
              <a:extLst>
                <a:ext uri="{FF2B5EF4-FFF2-40B4-BE49-F238E27FC236}">
                  <a16:creationId xmlns:a16="http://schemas.microsoft.com/office/drawing/2014/main" id="{81CC9936-C040-D85C-C2E5-1D9D5B8A5E08}"/>
                </a:ext>
              </a:extLst>
            </p:cNvPr>
            <p:cNvSpPr txBox="1"/>
            <p:nvPr/>
          </p:nvSpPr>
          <p:spPr>
            <a:xfrm>
              <a:off x="3703068" y="1964253"/>
              <a:ext cx="2621712" cy="174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/>
              <a:r>
                <a:rPr lang="ja-JP" altLang="en-US" sz="1000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　 </a:t>
              </a:r>
              <a:r>
                <a:rPr lang="en-US" altLang="ja-JP" sz="1000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※</a:t>
              </a:r>
              <a:r>
                <a:rPr lang="ja-JP" altLang="en-US" sz="1000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先着順のため早めに終了する可能性があります</a:t>
              </a:r>
              <a:endParaRPr lang="ja-JP" altLang="en-US" sz="1000" dirty="0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grpSp>
          <p:nvGrpSpPr>
            <p:cNvPr id="1039" name="グループ化 1038">
              <a:extLst>
                <a:ext uri="{FF2B5EF4-FFF2-40B4-BE49-F238E27FC236}">
                  <a16:creationId xmlns:a16="http://schemas.microsoft.com/office/drawing/2014/main" id="{CC741704-1A27-12C7-1DCC-FE98D891F4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70541" y="4501854"/>
              <a:ext cx="236250" cy="152723"/>
              <a:chOff x="-2361943" y="1676197"/>
              <a:chExt cx="556888" cy="360000"/>
            </a:xfrm>
          </p:grpSpPr>
          <p:sp>
            <p:nvSpPr>
              <p:cNvPr id="1040" name="Freeform 10">
                <a:extLst>
                  <a:ext uri="{FF2B5EF4-FFF2-40B4-BE49-F238E27FC236}">
                    <a16:creationId xmlns:a16="http://schemas.microsoft.com/office/drawing/2014/main" id="{BB37A11D-9F91-6C71-A20D-16B6A82C58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2172" y="1705854"/>
                <a:ext cx="509931" cy="310572"/>
              </a:xfrm>
              <a:custGeom>
                <a:avLst/>
                <a:gdLst>
                  <a:gd name="T0" fmla="*/ 34 w 406"/>
                  <a:gd name="T1" fmla="*/ 22 h 247"/>
                  <a:gd name="T2" fmla="*/ 47 w 406"/>
                  <a:gd name="T3" fmla="*/ 9 h 247"/>
                  <a:gd name="T4" fmla="*/ 47 w 406"/>
                  <a:gd name="T5" fmla="*/ 184 h 247"/>
                  <a:gd name="T6" fmla="*/ 63 w 406"/>
                  <a:gd name="T7" fmla="*/ 200 h 247"/>
                  <a:gd name="T8" fmla="*/ 397 w 406"/>
                  <a:gd name="T9" fmla="*/ 200 h 247"/>
                  <a:gd name="T10" fmla="*/ 384 w 406"/>
                  <a:gd name="T11" fmla="*/ 212 h 247"/>
                  <a:gd name="T12" fmla="*/ 375 w 406"/>
                  <a:gd name="T13" fmla="*/ 215 h 247"/>
                  <a:gd name="T14" fmla="*/ 38 w 406"/>
                  <a:gd name="T15" fmla="*/ 215 h 247"/>
                  <a:gd name="T16" fmla="*/ 32 w 406"/>
                  <a:gd name="T17" fmla="*/ 209 h 247"/>
                  <a:gd name="T18" fmla="*/ 32 w 406"/>
                  <a:gd name="T19" fmla="*/ 31 h 247"/>
                  <a:gd name="T20" fmla="*/ 34 w 406"/>
                  <a:gd name="T21" fmla="*/ 22 h 247"/>
                  <a:gd name="T22" fmla="*/ 0 w 406"/>
                  <a:gd name="T23" fmla="*/ 240 h 247"/>
                  <a:gd name="T24" fmla="*/ 0 w 406"/>
                  <a:gd name="T25" fmla="*/ 63 h 247"/>
                  <a:gd name="T26" fmla="*/ 5 w 406"/>
                  <a:gd name="T27" fmla="*/ 52 h 247"/>
                  <a:gd name="T28" fmla="*/ 16 w 406"/>
                  <a:gd name="T29" fmla="*/ 41 h 247"/>
                  <a:gd name="T30" fmla="*/ 16 w 406"/>
                  <a:gd name="T31" fmla="*/ 215 h 247"/>
                  <a:gd name="T32" fmla="*/ 32 w 406"/>
                  <a:gd name="T33" fmla="*/ 231 h 247"/>
                  <a:gd name="T34" fmla="*/ 365 w 406"/>
                  <a:gd name="T35" fmla="*/ 231 h 247"/>
                  <a:gd name="T36" fmla="*/ 354 w 406"/>
                  <a:gd name="T37" fmla="*/ 242 h 247"/>
                  <a:gd name="T38" fmla="*/ 342 w 406"/>
                  <a:gd name="T39" fmla="*/ 247 h 247"/>
                  <a:gd name="T40" fmla="*/ 7 w 406"/>
                  <a:gd name="T41" fmla="*/ 247 h 247"/>
                  <a:gd name="T42" fmla="*/ 0 w 406"/>
                  <a:gd name="T43" fmla="*/ 240 h 247"/>
                  <a:gd name="T44" fmla="*/ 70 w 406"/>
                  <a:gd name="T45" fmla="*/ 8 h 247"/>
                  <a:gd name="T46" fmla="*/ 78 w 406"/>
                  <a:gd name="T47" fmla="*/ 0 h 247"/>
                  <a:gd name="T48" fmla="*/ 398 w 406"/>
                  <a:gd name="T49" fmla="*/ 0 h 247"/>
                  <a:gd name="T50" fmla="*/ 406 w 406"/>
                  <a:gd name="T51" fmla="*/ 8 h 247"/>
                  <a:gd name="T52" fmla="*/ 406 w 406"/>
                  <a:gd name="T53" fmla="*/ 169 h 247"/>
                  <a:gd name="T54" fmla="*/ 398 w 406"/>
                  <a:gd name="T55" fmla="*/ 177 h 247"/>
                  <a:gd name="T56" fmla="*/ 78 w 406"/>
                  <a:gd name="T57" fmla="*/ 177 h 247"/>
                  <a:gd name="T58" fmla="*/ 70 w 406"/>
                  <a:gd name="T59" fmla="*/ 169 h 247"/>
                  <a:gd name="T60" fmla="*/ 70 w 406"/>
                  <a:gd name="T61" fmla="*/ 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6" h="247">
                    <a:moveTo>
                      <a:pt x="34" y="22"/>
                    </a:moveTo>
                    <a:cubicBezTo>
                      <a:pt x="47" y="9"/>
                      <a:pt x="47" y="9"/>
                      <a:pt x="47" y="9"/>
                    </a:cubicBezTo>
                    <a:cubicBezTo>
                      <a:pt x="47" y="184"/>
                      <a:pt x="47" y="184"/>
                      <a:pt x="47" y="184"/>
                    </a:cubicBezTo>
                    <a:cubicBezTo>
                      <a:pt x="47" y="192"/>
                      <a:pt x="55" y="200"/>
                      <a:pt x="63" y="200"/>
                    </a:cubicBezTo>
                    <a:cubicBezTo>
                      <a:pt x="397" y="200"/>
                      <a:pt x="397" y="200"/>
                      <a:pt x="397" y="200"/>
                    </a:cubicBezTo>
                    <a:cubicBezTo>
                      <a:pt x="384" y="212"/>
                      <a:pt x="384" y="212"/>
                      <a:pt x="384" y="212"/>
                    </a:cubicBezTo>
                    <a:cubicBezTo>
                      <a:pt x="381" y="214"/>
                      <a:pt x="377" y="215"/>
                      <a:pt x="375" y="215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35" y="215"/>
                      <a:pt x="32" y="212"/>
                      <a:pt x="32" y="20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28"/>
                      <a:pt x="33" y="25"/>
                      <a:pt x="34" y="22"/>
                    </a:cubicBezTo>
                    <a:close/>
                    <a:moveTo>
                      <a:pt x="0" y="24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0"/>
                      <a:pt x="2" y="55"/>
                      <a:pt x="5" y="5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215"/>
                      <a:pt x="16" y="215"/>
                      <a:pt x="16" y="215"/>
                    </a:cubicBezTo>
                    <a:cubicBezTo>
                      <a:pt x="16" y="224"/>
                      <a:pt x="23" y="231"/>
                      <a:pt x="32" y="231"/>
                    </a:cubicBezTo>
                    <a:cubicBezTo>
                      <a:pt x="365" y="231"/>
                      <a:pt x="365" y="231"/>
                      <a:pt x="365" y="231"/>
                    </a:cubicBezTo>
                    <a:cubicBezTo>
                      <a:pt x="354" y="242"/>
                      <a:pt x="354" y="242"/>
                      <a:pt x="354" y="242"/>
                    </a:cubicBezTo>
                    <a:cubicBezTo>
                      <a:pt x="351" y="245"/>
                      <a:pt x="346" y="247"/>
                      <a:pt x="342" y="247"/>
                    </a:cubicBezTo>
                    <a:cubicBezTo>
                      <a:pt x="7" y="247"/>
                      <a:pt x="7" y="247"/>
                      <a:pt x="7" y="247"/>
                    </a:cubicBezTo>
                    <a:cubicBezTo>
                      <a:pt x="3" y="247"/>
                      <a:pt x="0" y="244"/>
                      <a:pt x="0" y="240"/>
                    </a:cubicBezTo>
                    <a:close/>
                    <a:moveTo>
                      <a:pt x="70" y="8"/>
                    </a:moveTo>
                    <a:cubicBezTo>
                      <a:pt x="70" y="4"/>
                      <a:pt x="74" y="0"/>
                      <a:pt x="78" y="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402" y="0"/>
                      <a:pt x="406" y="4"/>
                      <a:pt x="406" y="8"/>
                    </a:cubicBezTo>
                    <a:cubicBezTo>
                      <a:pt x="406" y="169"/>
                      <a:pt x="406" y="169"/>
                      <a:pt x="406" y="169"/>
                    </a:cubicBezTo>
                    <a:cubicBezTo>
                      <a:pt x="406" y="173"/>
                      <a:pt x="402" y="177"/>
                      <a:pt x="398" y="177"/>
                    </a:cubicBezTo>
                    <a:cubicBezTo>
                      <a:pt x="78" y="177"/>
                      <a:pt x="78" y="177"/>
                      <a:pt x="78" y="177"/>
                    </a:cubicBezTo>
                    <a:cubicBezTo>
                      <a:pt x="74" y="177"/>
                      <a:pt x="70" y="173"/>
                      <a:pt x="70" y="169"/>
                    </a:cubicBezTo>
                    <a:lnTo>
                      <a:pt x="7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000000"/>
                  </a:solidFill>
                  <a:latin typeface="BIZ UDPゴシック"/>
                  <a:ea typeface="BIZ UDPゴシック"/>
                </a:endParaRPr>
              </a:p>
            </p:txBody>
          </p:sp>
          <p:sp>
            <p:nvSpPr>
              <p:cNvPr id="1041" name="Freeform 11">
                <a:extLst>
                  <a:ext uri="{FF2B5EF4-FFF2-40B4-BE49-F238E27FC236}">
                    <a16:creationId xmlns:a16="http://schemas.microsoft.com/office/drawing/2014/main" id="{1DCE571C-F8F4-B4B8-64CC-8944543B3E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61943" y="1676197"/>
                <a:ext cx="556888" cy="360000"/>
              </a:xfrm>
              <a:custGeom>
                <a:avLst/>
                <a:gdLst>
                  <a:gd name="T0" fmla="*/ 440 w 444"/>
                  <a:gd name="T1" fmla="*/ 218 h 286"/>
                  <a:gd name="T2" fmla="*/ 444 w 444"/>
                  <a:gd name="T3" fmla="*/ 16 h 286"/>
                  <a:gd name="T4" fmla="*/ 429 w 444"/>
                  <a:gd name="T5" fmla="*/ 0 h 286"/>
                  <a:gd name="T6" fmla="*/ 68 w 444"/>
                  <a:gd name="T7" fmla="*/ 5 h 286"/>
                  <a:gd name="T8" fmla="*/ 11 w 444"/>
                  <a:gd name="T9" fmla="*/ 62 h 286"/>
                  <a:gd name="T10" fmla="*/ 0 w 444"/>
                  <a:gd name="T11" fmla="*/ 270 h 286"/>
                  <a:gd name="T12" fmla="*/ 354 w 444"/>
                  <a:gd name="T13" fmla="*/ 286 h 286"/>
                  <a:gd name="T14" fmla="*/ 50 w 444"/>
                  <a:gd name="T15" fmla="*/ 45 h 286"/>
                  <a:gd name="T16" fmla="*/ 63 w 444"/>
                  <a:gd name="T17" fmla="*/ 207 h 286"/>
                  <a:gd name="T18" fmla="*/ 413 w 444"/>
                  <a:gd name="T19" fmla="*/ 223 h 286"/>
                  <a:gd name="T20" fmla="*/ 391 w 444"/>
                  <a:gd name="T21" fmla="*/ 238 h 286"/>
                  <a:gd name="T22" fmla="*/ 48 w 444"/>
                  <a:gd name="T23" fmla="*/ 232 h 286"/>
                  <a:gd name="T24" fmla="*/ 50 w 444"/>
                  <a:gd name="T25" fmla="*/ 45 h 286"/>
                  <a:gd name="T26" fmla="*/ 16 w 444"/>
                  <a:gd name="T27" fmla="*/ 86 h 286"/>
                  <a:gd name="T28" fmla="*/ 32 w 444"/>
                  <a:gd name="T29" fmla="*/ 64 h 286"/>
                  <a:gd name="T30" fmla="*/ 48 w 444"/>
                  <a:gd name="T31" fmla="*/ 254 h 286"/>
                  <a:gd name="T32" fmla="*/ 370 w 444"/>
                  <a:gd name="T33" fmla="*/ 265 h 286"/>
                  <a:gd name="T34" fmla="*/ 23 w 444"/>
                  <a:gd name="T35" fmla="*/ 270 h 286"/>
                  <a:gd name="T36" fmla="*/ 86 w 444"/>
                  <a:gd name="T37" fmla="*/ 31 h 286"/>
                  <a:gd name="T38" fmla="*/ 414 w 444"/>
                  <a:gd name="T39" fmla="*/ 23 h 286"/>
                  <a:gd name="T40" fmla="*/ 422 w 444"/>
                  <a:gd name="T41" fmla="*/ 192 h 286"/>
                  <a:gd name="T42" fmla="*/ 94 w 444"/>
                  <a:gd name="T43" fmla="*/ 200 h 286"/>
                  <a:gd name="T44" fmla="*/ 86 w 444"/>
                  <a:gd name="T45" fmla="*/ 31 h 286"/>
                  <a:gd name="T46" fmla="*/ 264 w 444"/>
                  <a:gd name="T47" fmla="*/ 184 h 286"/>
                  <a:gd name="T48" fmla="*/ 244 w 444"/>
                  <a:gd name="T49" fmla="*/ 144 h 286"/>
                  <a:gd name="T50" fmla="*/ 201 w 444"/>
                  <a:gd name="T51" fmla="*/ 135 h 286"/>
                  <a:gd name="T52" fmla="*/ 244 w 444"/>
                  <a:gd name="T53" fmla="*/ 126 h 286"/>
                  <a:gd name="T54" fmla="*/ 240 w 444"/>
                  <a:gd name="T55" fmla="*/ 104 h 286"/>
                  <a:gd name="T56" fmla="*/ 201 w 444"/>
                  <a:gd name="T57" fmla="*/ 95 h 286"/>
                  <a:gd name="T58" fmla="*/ 229 w 444"/>
                  <a:gd name="T59" fmla="*/ 86 h 286"/>
                  <a:gd name="T60" fmla="*/ 219 w 444"/>
                  <a:gd name="T61" fmla="*/ 39 h 286"/>
                  <a:gd name="T62" fmla="*/ 258 w 444"/>
                  <a:gd name="T63" fmla="*/ 86 h 286"/>
                  <a:gd name="T64" fmla="*/ 310 w 444"/>
                  <a:gd name="T65" fmla="*/ 39 h 286"/>
                  <a:gd name="T66" fmla="*/ 297 w 444"/>
                  <a:gd name="T67" fmla="*/ 86 h 286"/>
                  <a:gd name="T68" fmla="*/ 297 w 444"/>
                  <a:gd name="T69" fmla="*/ 104 h 286"/>
                  <a:gd name="T70" fmla="*/ 264 w 444"/>
                  <a:gd name="T71" fmla="*/ 110 h 286"/>
                  <a:gd name="T72" fmla="*/ 297 w 444"/>
                  <a:gd name="T73" fmla="*/ 126 h 286"/>
                  <a:gd name="T74" fmla="*/ 297 w 444"/>
                  <a:gd name="T75" fmla="*/ 144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4" h="286">
                    <a:moveTo>
                      <a:pt x="383" y="275"/>
                    </a:moveTo>
                    <a:cubicBezTo>
                      <a:pt x="440" y="218"/>
                      <a:pt x="440" y="218"/>
                      <a:pt x="440" y="218"/>
                    </a:cubicBezTo>
                    <a:cubicBezTo>
                      <a:pt x="443" y="215"/>
                      <a:pt x="444" y="211"/>
                      <a:pt x="444" y="207"/>
                    </a:cubicBezTo>
                    <a:cubicBezTo>
                      <a:pt x="444" y="16"/>
                      <a:pt x="444" y="16"/>
                      <a:pt x="444" y="16"/>
                    </a:cubicBezTo>
                    <a:cubicBezTo>
                      <a:pt x="444" y="7"/>
                      <a:pt x="437" y="0"/>
                      <a:pt x="429" y="0"/>
                    </a:cubicBezTo>
                    <a:cubicBezTo>
                      <a:pt x="429" y="0"/>
                      <a:pt x="429" y="0"/>
                      <a:pt x="42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5" y="0"/>
                      <a:pt x="71" y="2"/>
                      <a:pt x="68" y="5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2" y="71"/>
                      <a:pt x="0" y="77"/>
                      <a:pt x="0" y="9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0" y="279"/>
                      <a:pt x="7" y="286"/>
                      <a:pt x="16" y="286"/>
                    </a:cubicBezTo>
                    <a:cubicBezTo>
                      <a:pt x="354" y="286"/>
                      <a:pt x="354" y="286"/>
                      <a:pt x="354" y="286"/>
                    </a:cubicBezTo>
                    <a:cubicBezTo>
                      <a:pt x="367" y="286"/>
                      <a:pt x="374" y="284"/>
                      <a:pt x="383" y="275"/>
                    </a:cubicBezTo>
                    <a:close/>
                    <a:moveTo>
                      <a:pt x="50" y="45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7"/>
                      <a:pt x="63" y="207"/>
                      <a:pt x="63" y="207"/>
                    </a:cubicBezTo>
                    <a:cubicBezTo>
                      <a:pt x="63" y="215"/>
                      <a:pt x="71" y="223"/>
                      <a:pt x="79" y="223"/>
                    </a:cubicBezTo>
                    <a:cubicBezTo>
                      <a:pt x="413" y="223"/>
                      <a:pt x="413" y="223"/>
                      <a:pt x="413" y="223"/>
                    </a:cubicBezTo>
                    <a:cubicBezTo>
                      <a:pt x="400" y="235"/>
                      <a:pt x="400" y="235"/>
                      <a:pt x="400" y="235"/>
                    </a:cubicBezTo>
                    <a:cubicBezTo>
                      <a:pt x="397" y="237"/>
                      <a:pt x="393" y="238"/>
                      <a:pt x="391" y="238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1" y="238"/>
                      <a:pt x="48" y="235"/>
                      <a:pt x="48" y="232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1"/>
                      <a:pt x="49" y="48"/>
                      <a:pt x="50" y="45"/>
                    </a:cubicBezTo>
                    <a:close/>
                    <a:moveTo>
                      <a:pt x="16" y="263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3"/>
                      <a:pt x="18" y="78"/>
                      <a:pt x="21" y="75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238"/>
                      <a:pt x="32" y="238"/>
                      <a:pt x="32" y="238"/>
                    </a:cubicBezTo>
                    <a:cubicBezTo>
                      <a:pt x="32" y="247"/>
                      <a:pt x="39" y="254"/>
                      <a:pt x="48" y="254"/>
                    </a:cubicBezTo>
                    <a:cubicBezTo>
                      <a:pt x="381" y="254"/>
                      <a:pt x="381" y="254"/>
                      <a:pt x="381" y="254"/>
                    </a:cubicBezTo>
                    <a:cubicBezTo>
                      <a:pt x="370" y="265"/>
                      <a:pt x="370" y="265"/>
                      <a:pt x="370" y="265"/>
                    </a:cubicBezTo>
                    <a:cubicBezTo>
                      <a:pt x="367" y="268"/>
                      <a:pt x="362" y="270"/>
                      <a:pt x="358" y="270"/>
                    </a:cubicBezTo>
                    <a:cubicBezTo>
                      <a:pt x="23" y="270"/>
                      <a:pt x="23" y="270"/>
                      <a:pt x="23" y="270"/>
                    </a:cubicBezTo>
                    <a:cubicBezTo>
                      <a:pt x="19" y="270"/>
                      <a:pt x="16" y="267"/>
                      <a:pt x="16" y="263"/>
                    </a:cubicBezTo>
                    <a:close/>
                    <a:moveTo>
                      <a:pt x="86" y="31"/>
                    </a:moveTo>
                    <a:cubicBezTo>
                      <a:pt x="86" y="27"/>
                      <a:pt x="90" y="23"/>
                      <a:pt x="94" y="23"/>
                    </a:cubicBezTo>
                    <a:cubicBezTo>
                      <a:pt x="414" y="23"/>
                      <a:pt x="414" y="23"/>
                      <a:pt x="414" y="23"/>
                    </a:cubicBezTo>
                    <a:cubicBezTo>
                      <a:pt x="418" y="23"/>
                      <a:pt x="422" y="27"/>
                      <a:pt x="422" y="31"/>
                    </a:cubicBezTo>
                    <a:cubicBezTo>
                      <a:pt x="422" y="192"/>
                      <a:pt x="422" y="192"/>
                      <a:pt x="422" y="192"/>
                    </a:cubicBezTo>
                    <a:cubicBezTo>
                      <a:pt x="422" y="196"/>
                      <a:pt x="418" y="200"/>
                      <a:pt x="414" y="200"/>
                    </a:cubicBezTo>
                    <a:cubicBezTo>
                      <a:pt x="94" y="200"/>
                      <a:pt x="94" y="200"/>
                      <a:pt x="94" y="200"/>
                    </a:cubicBezTo>
                    <a:cubicBezTo>
                      <a:pt x="90" y="200"/>
                      <a:pt x="86" y="196"/>
                      <a:pt x="86" y="192"/>
                    </a:cubicBezTo>
                    <a:lnTo>
                      <a:pt x="86" y="31"/>
                    </a:lnTo>
                    <a:close/>
                    <a:moveTo>
                      <a:pt x="264" y="144"/>
                    </a:moveTo>
                    <a:cubicBezTo>
                      <a:pt x="264" y="184"/>
                      <a:pt x="264" y="184"/>
                      <a:pt x="264" y="184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4" y="144"/>
                      <a:pt x="244" y="144"/>
                      <a:pt x="244" y="144"/>
                    </a:cubicBezTo>
                    <a:cubicBezTo>
                      <a:pt x="210" y="144"/>
                      <a:pt x="210" y="144"/>
                      <a:pt x="210" y="144"/>
                    </a:cubicBezTo>
                    <a:cubicBezTo>
                      <a:pt x="205" y="144"/>
                      <a:pt x="201" y="140"/>
                      <a:pt x="201" y="135"/>
                    </a:cubicBezTo>
                    <a:cubicBezTo>
                      <a:pt x="201" y="130"/>
                      <a:pt x="205" y="126"/>
                      <a:pt x="210" y="126"/>
                    </a:cubicBez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44" y="110"/>
                      <a:pt x="244" y="110"/>
                      <a:pt x="244" y="110"/>
                    </a:cubicBezTo>
                    <a:cubicBezTo>
                      <a:pt x="240" y="104"/>
                      <a:pt x="240" y="104"/>
                      <a:pt x="240" y="104"/>
                    </a:cubicBezTo>
                    <a:cubicBezTo>
                      <a:pt x="210" y="104"/>
                      <a:pt x="210" y="104"/>
                      <a:pt x="210" y="104"/>
                    </a:cubicBezTo>
                    <a:cubicBezTo>
                      <a:pt x="205" y="104"/>
                      <a:pt x="201" y="100"/>
                      <a:pt x="201" y="95"/>
                    </a:cubicBezTo>
                    <a:cubicBezTo>
                      <a:pt x="201" y="90"/>
                      <a:pt x="205" y="86"/>
                      <a:pt x="210" y="86"/>
                    </a:cubicBezTo>
                    <a:cubicBezTo>
                      <a:pt x="229" y="86"/>
                      <a:pt x="229" y="86"/>
                      <a:pt x="229" y="86"/>
                    </a:cubicBezTo>
                    <a:cubicBezTo>
                      <a:pt x="198" y="39"/>
                      <a:pt x="198" y="39"/>
                      <a:pt x="198" y="39"/>
                    </a:cubicBezTo>
                    <a:cubicBezTo>
                      <a:pt x="219" y="39"/>
                      <a:pt x="219" y="39"/>
                      <a:pt x="219" y="39"/>
                    </a:cubicBezTo>
                    <a:cubicBezTo>
                      <a:pt x="250" y="86"/>
                      <a:pt x="250" y="86"/>
                      <a:pt x="250" y="86"/>
                    </a:cubicBezTo>
                    <a:cubicBezTo>
                      <a:pt x="258" y="86"/>
                      <a:pt x="258" y="86"/>
                      <a:pt x="258" y="86"/>
                    </a:cubicBezTo>
                    <a:cubicBezTo>
                      <a:pt x="288" y="39"/>
                      <a:pt x="288" y="39"/>
                      <a:pt x="288" y="39"/>
                    </a:cubicBezTo>
                    <a:cubicBezTo>
                      <a:pt x="310" y="39"/>
                      <a:pt x="310" y="39"/>
                      <a:pt x="310" y="39"/>
                    </a:cubicBezTo>
                    <a:cubicBezTo>
                      <a:pt x="279" y="86"/>
                      <a:pt x="279" y="86"/>
                      <a:pt x="279" y="86"/>
                    </a:cubicBezTo>
                    <a:cubicBezTo>
                      <a:pt x="297" y="86"/>
                      <a:pt x="297" y="86"/>
                      <a:pt x="297" y="86"/>
                    </a:cubicBezTo>
                    <a:cubicBezTo>
                      <a:pt x="302" y="86"/>
                      <a:pt x="307" y="90"/>
                      <a:pt x="307" y="95"/>
                    </a:cubicBezTo>
                    <a:cubicBezTo>
                      <a:pt x="307" y="100"/>
                      <a:pt x="302" y="104"/>
                      <a:pt x="297" y="104"/>
                    </a:cubicBezTo>
                    <a:cubicBezTo>
                      <a:pt x="267" y="104"/>
                      <a:pt x="267" y="104"/>
                      <a:pt x="267" y="104"/>
                    </a:cubicBezTo>
                    <a:cubicBezTo>
                      <a:pt x="264" y="110"/>
                      <a:pt x="264" y="110"/>
                      <a:pt x="264" y="110"/>
                    </a:cubicBezTo>
                    <a:cubicBezTo>
                      <a:pt x="264" y="126"/>
                      <a:pt x="264" y="126"/>
                      <a:pt x="264" y="126"/>
                    </a:cubicBezTo>
                    <a:cubicBezTo>
                      <a:pt x="297" y="126"/>
                      <a:pt x="297" y="126"/>
                      <a:pt x="297" y="126"/>
                    </a:cubicBezTo>
                    <a:cubicBezTo>
                      <a:pt x="302" y="126"/>
                      <a:pt x="307" y="130"/>
                      <a:pt x="307" y="135"/>
                    </a:cubicBezTo>
                    <a:cubicBezTo>
                      <a:pt x="307" y="140"/>
                      <a:pt x="302" y="144"/>
                      <a:pt x="297" y="144"/>
                    </a:cubicBezTo>
                    <a:lnTo>
                      <a:pt x="264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FFFFFF"/>
                  </a:solidFill>
                  <a:latin typeface="BIZ UDPゴシック"/>
                  <a:ea typeface="BIZ UDPゴシック"/>
                </a:endParaRPr>
              </a:p>
            </p:txBody>
          </p:sp>
        </p:grpSp>
        <p:sp>
          <p:nvSpPr>
            <p:cNvPr id="1042" name="テキスト ボックス 1041">
              <a:extLst>
                <a:ext uri="{FF2B5EF4-FFF2-40B4-BE49-F238E27FC236}">
                  <a16:creationId xmlns:a16="http://schemas.microsoft.com/office/drawing/2014/main" id="{C767E377-D8E3-81F6-CFB3-26DC81620B28}"/>
                </a:ext>
              </a:extLst>
            </p:cNvPr>
            <p:cNvSpPr txBox="1"/>
            <p:nvPr/>
          </p:nvSpPr>
          <p:spPr>
            <a:xfrm>
              <a:off x="3053888" y="5478660"/>
              <a:ext cx="3439382" cy="1796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en-US" altLang="ja-JP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【</a:t>
              </a:r>
              <a:r>
                <a:rPr lang="ja-JP" altLang="en-US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業務フローの変更の流れの例</a:t>
              </a:r>
              <a:r>
                <a:rPr lang="en-US" altLang="ja-JP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】</a:t>
              </a:r>
            </a:p>
          </p:txBody>
        </p:sp>
        <p:grpSp>
          <p:nvGrpSpPr>
            <p:cNvPr id="1043" name="グループ化 1042">
              <a:extLst>
                <a:ext uri="{FF2B5EF4-FFF2-40B4-BE49-F238E27FC236}">
                  <a16:creationId xmlns:a16="http://schemas.microsoft.com/office/drawing/2014/main" id="{093F6C60-EB4F-4F5C-F01B-1203B6067D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45955" y="3625891"/>
              <a:ext cx="236250" cy="152723"/>
              <a:chOff x="-2361943" y="1676197"/>
              <a:chExt cx="556888" cy="360000"/>
            </a:xfrm>
          </p:grpSpPr>
          <p:sp>
            <p:nvSpPr>
              <p:cNvPr id="1044" name="Freeform 10">
                <a:extLst>
                  <a:ext uri="{FF2B5EF4-FFF2-40B4-BE49-F238E27FC236}">
                    <a16:creationId xmlns:a16="http://schemas.microsoft.com/office/drawing/2014/main" id="{5C58BB0C-A478-4C95-A13E-2C141E2ADC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2172" y="1705854"/>
                <a:ext cx="509931" cy="310572"/>
              </a:xfrm>
              <a:custGeom>
                <a:avLst/>
                <a:gdLst>
                  <a:gd name="T0" fmla="*/ 34 w 406"/>
                  <a:gd name="T1" fmla="*/ 22 h 247"/>
                  <a:gd name="T2" fmla="*/ 47 w 406"/>
                  <a:gd name="T3" fmla="*/ 9 h 247"/>
                  <a:gd name="T4" fmla="*/ 47 w 406"/>
                  <a:gd name="T5" fmla="*/ 184 h 247"/>
                  <a:gd name="T6" fmla="*/ 63 w 406"/>
                  <a:gd name="T7" fmla="*/ 200 h 247"/>
                  <a:gd name="T8" fmla="*/ 397 w 406"/>
                  <a:gd name="T9" fmla="*/ 200 h 247"/>
                  <a:gd name="T10" fmla="*/ 384 w 406"/>
                  <a:gd name="T11" fmla="*/ 212 h 247"/>
                  <a:gd name="T12" fmla="*/ 375 w 406"/>
                  <a:gd name="T13" fmla="*/ 215 h 247"/>
                  <a:gd name="T14" fmla="*/ 38 w 406"/>
                  <a:gd name="T15" fmla="*/ 215 h 247"/>
                  <a:gd name="T16" fmla="*/ 32 w 406"/>
                  <a:gd name="T17" fmla="*/ 209 h 247"/>
                  <a:gd name="T18" fmla="*/ 32 w 406"/>
                  <a:gd name="T19" fmla="*/ 31 h 247"/>
                  <a:gd name="T20" fmla="*/ 34 w 406"/>
                  <a:gd name="T21" fmla="*/ 22 h 247"/>
                  <a:gd name="T22" fmla="*/ 0 w 406"/>
                  <a:gd name="T23" fmla="*/ 240 h 247"/>
                  <a:gd name="T24" fmla="*/ 0 w 406"/>
                  <a:gd name="T25" fmla="*/ 63 h 247"/>
                  <a:gd name="T26" fmla="*/ 5 w 406"/>
                  <a:gd name="T27" fmla="*/ 52 h 247"/>
                  <a:gd name="T28" fmla="*/ 16 w 406"/>
                  <a:gd name="T29" fmla="*/ 41 h 247"/>
                  <a:gd name="T30" fmla="*/ 16 w 406"/>
                  <a:gd name="T31" fmla="*/ 215 h 247"/>
                  <a:gd name="T32" fmla="*/ 32 w 406"/>
                  <a:gd name="T33" fmla="*/ 231 h 247"/>
                  <a:gd name="T34" fmla="*/ 365 w 406"/>
                  <a:gd name="T35" fmla="*/ 231 h 247"/>
                  <a:gd name="T36" fmla="*/ 354 w 406"/>
                  <a:gd name="T37" fmla="*/ 242 h 247"/>
                  <a:gd name="T38" fmla="*/ 342 w 406"/>
                  <a:gd name="T39" fmla="*/ 247 h 247"/>
                  <a:gd name="T40" fmla="*/ 7 w 406"/>
                  <a:gd name="T41" fmla="*/ 247 h 247"/>
                  <a:gd name="T42" fmla="*/ 0 w 406"/>
                  <a:gd name="T43" fmla="*/ 240 h 247"/>
                  <a:gd name="T44" fmla="*/ 70 w 406"/>
                  <a:gd name="T45" fmla="*/ 8 h 247"/>
                  <a:gd name="T46" fmla="*/ 78 w 406"/>
                  <a:gd name="T47" fmla="*/ 0 h 247"/>
                  <a:gd name="T48" fmla="*/ 398 w 406"/>
                  <a:gd name="T49" fmla="*/ 0 h 247"/>
                  <a:gd name="T50" fmla="*/ 406 w 406"/>
                  <a:gd name="T51" fmla="*/ 8 h 247"/>
                  <a:gd name="T52" fmla="*/ 406 w 406"/>
                  <a:gd name="T53" fmla="*/ 169 h 247"/>
                  <a:gd name="T54" fmla="*/ 398 w 406"/>
                  <a:gd name="T55" fmla="*/ 177 h 247"/>
                  <a:gd name="T56" fmla="*/ 78 w 406"/>
                  <a:gd name="T57" fmla="*/ 177 h 247"/>
                  <a:gd name="T58" fmla="*/ 70 w 406"/>
                  <a:gd name="T59" fmla="*/ 169 h 247"/>
                  <a:gd name="T60" fmla="*/ 70 w 406"/>
                  <a:gd name="T61" fmla="*/ 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6" h="247">
                    <a:moveTo>
                      <a:pt x="34" y="22"/>
                    </a:moveTo>
                    <a:cubicBezTo>
                      <a:pt x="47" y="9"/>
                      <a:pt x="47" y="9"/>
                      <a:pt x="47" y="9"/>
                    </a:cubicBezTo>
                    <a:cubicBezTo>
                      <a:pt x="47" y="184"/>
                      <a:pt x="47" y="184"/>
                      <a:pt x="47" y="184"/>
                    </a:cubicBezTo>
                    <a:cubicBezTo>
                      <a:pt x="47" y="192"/>
                      <a:pt x="55" y="200"/>
                      <a:pt x="63" y="200"/>
                    </a:cubicBezTo>
                    <a:cubicBezTo>
                      <a:pt x="397" y="200"/>
                      <a:pt x="397" y="200"/>
                      <a:pt x="397" y="200"/>
                    </a:cubicBezTo>
                    <a:cubicBezTo>
                      <a:pt x="384" y="212"/>
                      <a:pt x="384" y="212"/>
                      <a:pt x="384" y="212"/>
                    </a:cubicBezTo>
                    <a:cubicBezTo>
                      <a:pt x="381" y="214"/>
                      <a:pt x="377" y="215"/>
                      <a:pt x="375" y="215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35" y="215"/>
                      <a:pt x="32" y="212"/>
                      <a:pt x="32" y="20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28"/>
                      <a:pt x="33" y="25"/>
                      <a:pt x="34" y="22"/>
                    </a:cubicBezTo>
                    <a:close/>
                    <a:moveTo>
                      <a:pt x="0" y="24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0"/>
                      <a:pt x="2" y="55"/>
                      <a:pt x="5" y="5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215"/>
                      <a:pt x="16" y="215"/>
                      <a:pt x="16" y="215"/>
                    </a:cubicBezTo>
                    <a:cubicBezTo>
                      <a:pt x="16" y="224"/>
                      <a:pt x="23" y="231"/>
                      <a:pt x="32" y="231"/>
                    </a:cubicBezTo>
                    <a:cubicBezTo>
                      <a:pt x="365" y="231"/>
                      <a:pt x="365" y="231"/>
                      <a:pt x="365" y="231"/>
                    </a:cubicBezTo>
                    <a:cubicBezTo>
                      <a:pt x="354" y="242"/>
                      <a:pt x="354" y="242"/>
                      <a:pt x="354" y="242"/>
                    </a:cubicBezTo>
                    <a:cubicBezTo>
                      <a:pt x="351" y="245"/>
                      <a:pt x="346" y="247"/>
                      <a:pt x="342" y="247"/>
                    </a:cubicBezTo>
                    <a:cubicBezTo>
                      <a:pt x="7" y="247"/>
                      <a:pt x="7" y="247"/>
                      <a:pt x="7" y="247"/>
                    </a:cubicBezTo>
                    <a:cubicBezTo>
                      <a:pt x="3" y="247"/>
                      <a:pt x="0" y="244"/>
                      <a:pt x="0" y="240"/>
                    </a:cubicBezTo>
                    <a:close/>
                    <a:moveTo>
                      <a:pt x="70" y="8"/>
                    </a:moveTo>
                    <a:cubicBezTo>
                      <a:pt x="70" y="4"/>
                      <a:pt x="74" y="0"/>
                      <a:pt x="78" y="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402" y="0"/>
                      <a:pt x="406" y="4"/>
                      <a:pt x="406" y="8"/>
                    </a:cubicBezTo>
                    <a:cubicBezTo>
                      <a:pt x="406" y="169"/>
                      <a:pt x="406" y="169"/>
                      <a:pt x="406" y="169"/>
                    </a:cubicBezTo>
                    <a:cubicBezTo>
                      <a:pt x="406" y="173"/>
                      <a:pt x="402" y="177"/>
                      <a:pt x="398" y="177"/>
                    </a:cubicBezTo>
                    <a:cubicBezTo>
                      <a:pt x="78" y="177"/>
                      <a:pt x="78" y="177"/>
                      <a:pt x="78" y="177"/>
                    </a:cubicBezTo>
                    <a:cubicBezTo>
                      <a:pt x="74" y="177"/>
                      <a:pt x="70" y="173"/>
                      <a:pt x="70" y="169"/>
                    </a:cubicBezTo>
                    <a:lnTo>
                      <a:pt x="7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000000"/>
                  </a:solidFill>
                  <a:latin typeface="BIZ UDPゴシック"/>
                  <a:ea typeface="BIZ UDPゴシック"/>
                </a:endParaRPr>
              </a:p>
            </p:txBody>
          </p:sp>
          <p:sp>
            <p:nvSpPr>
              <p:cNvPr id="1045" name="Freeform 11">
                <a:extLst>
                  <a:ext uri="{FF2B5EF4-FFF2-40B4-BE49-F238E27FC236}">
                    <a16:creationId xmlns:a16="http://schemas.microsoft.com/office/drawing/2014/main" id="{E3659918-16BE-B8C0-DB8F-52DDD25184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61943" y="1676197"/>
                <a:ext cx="556888" cy="360000"/>
              </a:xfrm>
              <a:custGeom>
                <a:avLst/>
                <a:gdLst>
                  <a:gd name="T0" fmla="*/ 440 w 444"/>
                  <a:gd name="T1" fmla="*/ 218 h 286"/>
                  <a:gd name="T2" fmla="*/ 444 w 444"/>
                  <a:gd name="T3" fmla="*/ 16 h 286"/>
                  <a:gd name="T4" fmla="*/ 429 w 444"/>
                  <a:gd name="T5" fmla="*/ 0 h 286"/>
                  <a:gd name="T6" fmla="*/ 68 w 444"/>
                  <a:gd name="T7" fmla="*/ 5 h 286"/>
                  <a:gd name="T8" fmla="*/ 11 w 444"/>
                  <a:gd name="T9" fmla="*/ 62 h 286"/>
                  <a:gd name="T10" fmla="*/ 0 w 444"/>
                  <a:gd name="T11" fmla="*/ 270 h 286"/>
                  <a:gd name="T12" fmla="*/ 354 w 444"/>
                  <a:gd name="T13" fmla="*/ 286 h 286"/>
                  <a:gd name="T14" fmla="*/ 50 w 444"/>
                  <a:gd name="T15" fmla="*/ 45 h 286"/>
                  <a:gd name="T16" fmla="*/ 63 w 444"/>
                  <a:gd name="T17" fmla="*/ 207 h 286"/>
                  <a:gd name="T18" fmla="*/ 413 w 444"/>
                  <a:gd name="T19" fmla="*/ 223 h 286"/>
                  <a:gd name="T20" fmla="*/ 391 w 444"/>
                  <a:gd name="T21" fmla="*/ 238 h 286"/>
                  <a:gd name="T22" fmla="*/ 48 w 444"/>
                  <a:gd name="T23" fmla="*/ 232 h 286"/>
                  <a:gd name="T24" fmla="*/ 50 w 444"/>
                  <a:gd name="T25" fmla="*/ 45 h 286"/>
                  <a:gd name="T26" fmla="*/ 16 w 444"/>
                  <a:gd name="T27" fmla="*/ 86 h 286"/>
                  <a:gd name="T28" fmla="*/ 32 w 444"/>
                  <a:gd name="T29" fmla="*/ 64 h 286"/>
                  <a:gd name="T30" fmla="*/ 48 w 444"/>
                  <a:gd name="T31" fmla="*/ 254 h 286"/>
                  <a:gd name="T32" fmla="*/ 370 w 444"/>
                  <a:gd name="T33" fmla="*/ 265 h 286"/>
                  <a:gd name="T34" fmla="*/ 23 w 444"/>
                  <a:gd name="T35" fmla="*/ 270 h 286"/>
                  <a:gd name="T36" fmla="*/ 86 w 444"/>
                  <a:gd name="T37" fmla="*/ 31 h 286"/>
                  <a:gd name="T38" fmla="*/ 414 w 444"/>
                  <a:gd name="T39" fmla="*/ 23 h 286"/>
                  <a:gd name="T40" fmla="*/ 422 w 444"/>
                  <a:gd name="T41" fmla="*/ 192 h 286"/>
                  <a:gd name="T42" fmla="*/ 94 w 444"/>
                  <a:gd name="T43" fmla="*/ 200 h 286"/>
                  <a:gd name="T44" fmla="*/ 86 w 444"/>
                  <a:gd name="T45" fmla="*/ 31 h 286"/>
                  <a:gd name="T46" fmla="*/ 264 w 444"/>
                  <a:gd name="T47" fmla="*/ 184 h 286"/>
                  <a:gd name="T48" fmla="*/ 244 w 444"/>
                  <a:gd name="T49" fmla="*/ 144 h 286"/>
                  <a:gd name="T50" fmla="*/ 201 w 444"/>
                  <a:gd name="T51" fmla="*/ 135 h 286"/>
                  <a:gd name="T52" fmla="*/ 244 w 444"/>
                  <a:gd name="T53" fmla="*/ 126 h 286"/>
                  <a:gd name="T54" fmla="*/ 240 w 444"/>
                  <a:gd name="T55" fmla="*/ 104 h 286"/>
                  <a:gd name="T56" fmla="*/ 201 w 444"/>
                  <a:gd name="T57" fmla="*/ 95 h 286"/>
                  <a:gd name="T58" fmla="*/ 229 w 444"/>
                  <a:gd name="T59" fmla="*/ 86 h 286"/>
                  <a:gd name="T60" fmla="*/ 219 w 444"/>
                  <a:gd name="T61" fmla="*/ 39 h 286"/>
                  <a:gd name="T62" fmla="*/ 258 w 444"/>
                  <a:gd name="T63" fmla="*/ 86 h 286"/>
                  <a:gd name="T64" fmla="*/ 310 w 444"/>
                  <a:gd name="T65" fmla="*/ 39 h 286"/>
                  <a:gd name="T66" fmla="*/ 297 w 444"/>
                  <a:gd name="T67" fmla="*/ 86 h 286"/>
                  <a:gd name="T68" fmla="*/ 297 w 444"/>
                  <a:gd name="T69" fmla="*/ 104 h 286"/>
                  <a:gd name="T70" fmla="*/ 264 w 444"/>
                  <a:gd name="T71" fmla="*/ 110 h 286"/>
                  <a:gd name="T72" fmla="*/ 297 w 444"/>
                  <a:gd name="T73" fmla="*/ 126 h 286"/>
                  <a:gd name="T74" fmla="*/ 297 w 444"/>
                  <a:gd name="T75" fmla="*/ 144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4" h="286">
                    <a:moveTo>
                      <a:pt x="383" y="275"/>
                    </a:moveTo>
                    <a:cubicBezTo>
                      <a:pt x="440" y="218"/>
                      <a:pt x="440" y="218"/>
                      <a:pt x="440" y="218"/>
                    </a:cubicBezTo>
                    <a:cubicBezTo>
                      <a:pt x="443" y="215"/>
                      <a:pt x="444" y="211"/>
                      <a:pt x="444" y="207"/>
                    </a:cubicBezTo>
                    <a:cubicBezTo>
                      <a:pt x="444" y="16"/>
                      <a:pt x="444" y="16"/>
                      <a:pt x="444" y="16"/>
                    </a:cubicBezTo>
                    <a:cubicBezTo>
                      <a:pt x="444" y="7"/>
                      <a:pt x="437" y="0"/>
                      <a:pt x="429" y="0"/>
                    </a:cubicBezTo>
                    <a:cubicBezTo>
                      <a:pt x="429" y="0"/>
                      <a:pt x="429" y="0"/>
                      <a:pt x="42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5" y="0"/>
                      <a:pt x="71" y="2"/>
                      <a:pt x="68" y="5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2" y="71"/>
                      <a:pt x="0" y="77"/>
                      <a:pt x="0" y="9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0" y="279"/>
                      <a:pt x="7" y="286"/>
                      <a:pt x="16" y="286"/>
                    </a:cubicBezTo>
                    <a:cubicBezTo>
                      <a:pt x="354" y="286"/>
                      <a:pt x="354" y="286"/>
                      <a:pt x="354" y="286"/>
                    </a:cubicBezTo>
                    <a:cubicBezTo>
                      <a:pt x="367" y="286"/>
                      <a:pt x="374" y="284"/>
                      <a:pt x="383" y="275"/>
                    </a:cubicBezTo>
                    <a:close/>
                    <a:moveTo>
                      <a:pt x="50" y="45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7"/>
                      <a:pt x="63" y="207"/>
                      <a:pt x="63" y="207"/>
                    </a:cubicBezTo>
                    <a:cubicBezTo>
                      <a:pt x="63" y="215"/>
                      <a:pt x="71" y="223"/>
                      <a:pt x="79" y="223"/>
                    </a:cubicBezTo>
                    <a:cubicBezTo>
                      <a:pt x="413" y="223"/>
                      <a:pt x="413" y="223"/>
                      <a:pt x="413" y="223"/>
                    </a:cubicBezTo>
                    <a:cubicBezTo>
                      <a:pt x="400" y="235"/>
                      <a:pt x="400" y="235"/>
                      <a:pt x="400" y="235"/>
                    </a:cubicBezTo>
                    <a:cubicBezTo>
                      <a:pt x="397" y="237"/>
                      <a:pt x="393" y="238"/>
                      <a:pt x="391" y="238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1" y="238"/>
                      <a:pt x="48" y="235"/>
                      <a:pt x="48" y="232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1"/>
                      <a:pt x="49" y="48"/>
                      <a:pt x="50" y="45"/>
                    </a:cubicBezTo>
                    <a:close/>
                    <a:moveTo>
                      <a:pt x="16" y="263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3"/>
                      <a:pt x="18" y="78"/>
                      <a:pt x="21" y="75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238"/>
                      <a:pt x="32" y="238"/>
                      <a:pt x="32" y="238"/>
                    </a:cubicBezTo>
                    <a:cubicBezTo>
                      <a:pt x="32" y="247"/>
                      <a:pt x="39" y="254"/>
                      <a:pt x="48" y="254"/>
                    </a:cubicBezTo>
                    <a:cubicBezTo>
                      <a:pt x="381" y="254"/>
                      <a:pt x="381" y="254"/>
                      <a:pt x="381" y="254"/>
                    </a:cubicBezTo>
                    <a:cubicBezTo>
                      <a:pt x="370" y="265"/>
                      <a:pt x="370" y="265"/>
                      <a:pt x="370" y="265"/>
                    </a:cubicBezTo>
                    <a:cubicBezTo>
                      <a:pt x="367" y="268"/>
                      <a:pt x="362" y="270"/>
                      <a:pt x="358" y="270"/>
                    </a:cubicBezTo>
                    <a:cubicBezTo>
                      <a:pt x="23" y="270"/>
                      <a:pt x="23" y="270"/>
                      <a:pt x="23" y="270"/>
                    </a:cubicBezTo>
                    <a:cubicBezTo>
                      <a:pt x="19" y="270"/>
                      <a:pt x="16" y="267"/>
                      <a:pt x="16" y="263"/>
                    </a:cubicBezTo>
                    <a:close/>
                    <a:moveTo>
                      <a:pt x="86" y="31"/>
                    </a:moveTo>
                    <a:cubicBezTo>
                      <a:pt x="86" y="27"/>
                      <a:pt x="90" y="23"/>
                      <a:pt x="94" y="23"/>
                    </a:cubicBezTo>
                    <a:cubicBezTo>
                      <a:pt x="414" y="23"/>
                      <a:pt x="414" y="23"/>
                      <a:pt x="414" y="23"/>
                    </a:cubicBezTo>
                    <a:cubicBezTo>
                      <a:pt x="418" y="23"/>
                      <a:pt x="422" y="27"/>
                      <a:pt x="422" y="31"/>
                    </a:cubicBezTo>
                    <a:cubicBezTo>
                      <a:pt x="422" y="192"/>
                      <a:pt x="422" y="192"/>
                      <a:pt x="422" y="192"/>
                    </a:cubicBezTo>
                    <a:cubicBezTo>
                      <a:pt x="422" y="196"/>
                      <a:pt x="418" y="200"/>
                      <a:pt x="414" y="200"/>
                    </a:cubicBezTo>
                    <a:cubicBezTo>
                      <a:pt x="94" y="200"/>
                      <a:pt x="94" y="200"/>
                      <a:pt x="94" y="200"/>
                    </a:cubicBezTo>
                    <a:cubicBezTo>
                      <a:pt x="90" y="200"/>
                      <a:pt x="86" y="196"/>
                      <a:pt x="86" y="192"/>
                    </a:cubicBezTo>
                    <a:lnTo>
                      <a:pt x="86" y="31"/>
                    </a:lnTo>
                    <a:close/>
                    <a:moveTo>
                      <a:pt x="264" y="144"/>
                    </a:moveTo>
                    <a:cubicBezTo>
                      <a:pt x="264" y="184"/>
                      <a:pt x="264" y="184"/>
                      <a:pt x="264" y="184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4" y="144"/>
                      <a:pt x="244" y="144"/>
                      <a:pt x="244" y="144"/>
                    </a:cubicBezTo>
                    <a:cubicBezTo>
                      <a:pt x="210" y="144"/>
                      <a:pt x="210" y="144"/>
                      <a:pt x="210" y="144"/>
                    </a:cubicBezTo>
                    <a:cubicBezTo>
                      <a:pt x="205" y="144"/>
                      <a:pt x="201" y="140"/>
                      <a:pt x="201" y="135"/>
                    </a:cubicBezTo>
                    <a:cubicBezTo>
                      <a:pt x="201" y="130"/>
                      <a:pt x="205" y="126"/>
                      <a:pt x="210" y="126"/>
                    </a:cubicBez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44" y="110"/>
                      <a:pt x="244" y="110"/>
                      <a:pt x="244" y="110"/>
                    </a:cubicBezTo>
                    <a:cubicBezTo>
                      <a:pt x="240" y="104"/>
                      <a:pt x="240" y="104"/>
                      <a:pt x="240" y="104"/>
                    </a:cubicBezTo>
                    <a:cubicBezTo>
                      <a:pt x="210" y="104"/>
                      <a:pt x="210" y="104"/>
                      <a:pt x="210" y="104"/>
                    </a:cubicBezTo>
                    <a:cubicBezTo>
                      <a:pt x="205" y="104"/>
                      <a:pt x="201" y="100"/>
                      <a:pt x="201" y="95"/>
                    </a:cubicBezTo>
                    <a:cubicBezTo>
                      <a:pt x="201" y="90"/>
                      <a:pt x="205" y="86"/>
                      <a:pt x="210" y="86"/>
                    </a:cubicBezTo>
                    <a:cubicBezTo>
                      <a:pt x="229" y="86"/>
                      <a:pt x="229" y="86"/>
                      <a:pt x="229" y="86"/>
                    </a:cubicBezTo>
                    <a:cubicBezTo>
                      <a:pt x="198" y="39"/>
                      <a:pt x="198" y="39"/>
                      <a:pt x="198" y="39"/>
                    </a:cubicBezTo>
                    <a:cubicBezTo>
                      <a:pt x="219" y="39"/>
                      <a:pt x="219" y="39"/>
                      <a:pt x="219" y="39"/>
                    </a:cubicBezTo>
                    <a:cubicBezTo>
                      <a:pt x="250" y="86"/>
                      <a:pt x="250" y="86"/>
                      <a:pt x="250" y="86"/>
                    </a:cubicBezTo>
                    <a:cubicBezTo>
                      <a:pt x="258" y="86"/>
                      <a:pt x="258" y="86"/>
                      <a:pt x="258" y="86"/>
                    </a:cubicBezTo>
                    <a:cubicBezTo>
                      <a:pt x="288" y="39"/>
                      <a:pt x="288" y="39"/>
                      <a:pt x="288" y="39"/>
                    </a:cubicBezTo>
                    <a:cubicBezTo>
                      <a:pt x="310" y="39"/>
                      <a:pt x="310" y="39"/>
                      <a:pt x="310" y="39"/>
                    </a:cubicBezTo>
                    <a:cubicBezTo>
                      <a:pt x="279" y="86"/>
                      <a:pt x="279" y="86"/>
                      <a:pt x="279" y="86"/>
                    </a:cubicBezTo>
                    <a:cubicBezTo>
                      <a:pt x="297" y="86"/>
                      <a:pt x="297" y="86"/>
                      <a:pt x="297" y="86"/>
                    </a:cubicBezTo>
                    <a:cubicBezTo>
                      <a:pt x="302" y="86"/>
                      <a:pt x="307" y="90"/>
                      <a:pt x="307" y="95"/>
                    </a:cubicBezTo>
                    <a:cubicBezTo>
                      <a:pt x="307" y="100"/>
                      <a:pt x="302" y="104"/>
                      <a:pt x="297" y="104"/>
                    </a:cubicBezTo>
                    <a:cubicBezTo>
                      <a:pt x="267" y="104"/>
                      <a:pt x="267" y="104"/>
                      <a:pt x="267" y="104"/>
                    </a:cubicBezTo>
                    <a:cubicBezTo>
                      <a:pt x="264" y="110"/>
                      <a:pt x="264" y="110"/>
                      <a:pt x="264" y="110"/>
                    </a:cubicBezTo>
                    <a:cubicBezTo>
                      <a:pt x="264" y="126"/>
                      <a:pt x="264" y="126"/>
                      <a:pt x="264" y="126"/>
                    </a:cubicBezTo>
                    <a:cubicBezTo>
                      <a:pt x="297" y="126"/>
                      <a:pt x="297" y="126"/>
                      <a:pt x="297" y="126"/>
                    </a:cubicBezTo>
                    <a:cubicBezTo>
                      <a:pt x="302" y="126"/>
                      <a:pt x="307" y="130"/>
                      <a:pt x="307" y="135"/>
                    </a:cubicBezTo>
                    <a:cubicBezTo>
                      <a:pt x="307" y="140"/>
                      <a:pt x="302" y="144"/>
                      <a:pt x="297" y="144"/>
                    </a:cubicBezTo>
                    <a:lnTo>
                      <a:pt x="264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FFFFFF"/>
                  </a:solidFill>
                  <a:latin typeface="BIZ UDPゴシック"/>
                  <a:ea typeface="BIZ UDPゴシック"/>
                </a:endParaRPr>
              </a:p>
            </p:txBody>
          </p:sp>
        </p:grpSp>
        <p:sp>
          <p:nvSpPr>
            <p:cNvPr id="1047" name="Freeform 10">
              <a:extLst>
                <a:ext uri="{FF2B5EF4-FFF2-40B4-BE49-F238E27FC236}">
                  <a16:creationId xmlns:a16="http://schemas.microsoft.com/office/drawing/2014/main" id="{A4940DC3-E8BC-B609-C26D-9FE29F8968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2412" y="5308341"/>
              <a:ext cx="216329" cy="131754"/>
            </a:xfrm>
            <a:custGeom>
              <a:avLst/>
              <a:gdLst>
                <a:gd name="T0" fmla="*/ 34 w 406"/>
                <a:gd name="T1" fmla="*/ 22 h 247"/>
                <a:gd name="T2" fmla="*/ 47 w 406"/>
                <a:gd name="T3" fmla="*/ 9 h 247"/>
                <a:gd name="T4" fmla="*/ 47 w 406"/>
                <a:gd name="T5" fmla="*/ 184 h 247"/>
                <a:gd name="T6" fmla="*/ 63 w 406"/>
                <a:gd name="T7" fmla="*/ 200 h 247"/>
                <a:gd name="T8" fmla="*/ 397 w 406"/>
                <a:gd name="T9" fmla="*/ 200 h 247"/>
                <a:gd name="T10" fmla="*/ 384 w 406"/>
                <a:gd name="T11" fmla="*/ 212 h 247"/>
                <a:gd name="T12" fmla="*/ 375 w 406"/>
                <a:gd name="T13" fmla="*/ 215 h 247"/>
                <a:gd name="T14" fmla="*/ 38 w 406"/>
                <a:gd name="T15" fmla="*/ 215 h 247"/>
                <a:gd name="T16" fmla="*/ 32 w 406"/>
                <a:gd name="T17" fmla="*/ 209 h 247"/>
                <a:gd name="T18" fmla="*/ 32 w 406"/>
                <a:gd name="T19" fmla="*/ 31 h 247"/>
                <a:gd name="T20" fmla="*/ 34 w 406"/>
                <a:gd name="T21" fmla="*/ 22 h 247"/>
                <a:gd name="T22" fmla="*/ 0 w 406"/>
                <a:gd name="T23" fmla="*/ 240 h 247"/>
                <a:gd name="T24" fmla="*/ 0 w 406"/>
                <a:gd name="T25" fmla="*/ 63 h 247"/>
                <a:gd name="T26" fmla="*/ 5 w 406"/>
                <a:gd name="T27" fmla="*/ 52 h 247"/>
                <a:gd name="T28" fmla="*/ 16 w 406"/>
                <a:gd name="T29" fmla="*/ 41 h 247"/>
                <a:gd name="T30" fmla="*/ 16 w 406"/>
                <a:gd name="T31" fmla="*/ 215 h 247"/>
                <a:gd name="T32" fmla="*/ 32 w 406"/>
                <a:gd name="T33" fmla="*/ 231 h 247"/>
                <a:gd name="T34" fmla="*/ 365 w 406"/>
                <a:gd name="T35" fmla="*/ 231 h 247"/>
                <a:gd name="T36" fmla="*/ 354 w 406"/>
                <a:gd name="T37" fmla="*/ 242 h 247"/>
                <a:gd name="T38" fmla="*/ 342 w 406"/>
                <a:gd name="T39" fmla="*/ 247 h 247"/>
                <a:gd name="T40" fmla="*/ 7 w 406"/>
                <a:gd name="T41" fmla="*/ 247 h 247"/>
                <a:gd name="T42" fmla="*/ 0 w 406"/>
                <a:gd name="T43" fmla="*/ 240 h 247"/>
                <a:gd name="T44" fmla="*/ 70 w 406"/>
                <a:gd name="T45" fmla="*/ 8 h 247"/>
                <a:gd name="T46" fmla="*/ 78 w 406"/>
                <a:gd name="T47" fmla="*/ 0 h 247"/>
                <a:gd name="T48" fmla="*/ 398 w 406"/>
                <a:gd name="T49" fmla="*/ 0 h 247"/>
                <a:gd name="T50" fmla="*/ 406 w 406"/>
                <a:gd name="T51" fmla="*/ 8 h 247"/>
                <a:gd name="T52" fmla="*/ 406 w 406"/>
                <a:gd name="T53" fmla="*/ 169 h 247"/>
                <a:gd name="T54" fmla="*/ 398 w 406"/>
                <a:gd name="T55" fmla="*/ 177 h 247"/>
                <a:gd name="T56" fmla="*/ 78 w 406"/>
                <a:gd name="T57" fmla="*/ 177 h 247"/>
                <a:gd name="T58" fmla="*/ 70 w 406"/>
                <a:gd name="T59" fmla="*/ 169 h 247"/>
                <a:gd name="T60" fmla="*/ 70 w 406"/>
                <a:gd name="T61" fmla="*/ 8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6" h="247">
                  <a:moveTo>
                    <a:pt x="34" y="22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92"/>
                    <a:pt x="55" y="200"/>
                    <a:pt x="63" y="200"/>
                  </a:cubicBezTo>
                  <a:cubicBezTo>
                    <a:pt x="397" y="200"/>
                    <a:pt x="397" y="200"/>
                    <a:pt x="397" y="200"/>
                  </a:cubicBezTo>
                  <a:cubicBezTo>
                    <a:pt x="384" y="212"/>
                    <a:pt x="384" y="212"/>
                    <a:pt x="384" y="212"/>
                  </a:cubicBezTo>
                  <a:cubicBezTo>
                    <a:pt x="381" y="214"/>
                    <a:pt x="377" y="215"/>
                    <a:pt x="375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5" y="215"/>
                    <a:pt x="32" y="212"/>
                    <a:pt x="32" y="209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28"/>
                    <a:pt x="33" y="25"/>
                    <a:pt x="34" y="22"/>
                  </a:cubicBezTo>
                  <a:close/>
                  <a:moveTo>
                    <a:pt x="0" y="24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0"/>
                    <a:pt x="2" y="55"/>
                    <a:pt x="5" y="5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16" y="224"/>
                    <a:pt x="23" y="231"/>
                    <a:pt x="32" y="231"/>
                  </a:cubicBezTo>
                  <a:cubicBezTo>
                    <a:pt x="365" y="231"/>
                    <a:pt x="365" y="231"/>
                    <a:pt x="365" y="231"/>
                  </a:cubicBezTo>
                  <a:cubicBezTo>
                    <a:pt x="354" y="242"/>
                    <a:pt x="354" y="242"/>
                    <a:pt x="354" y="242"/>
                  </a:cubicBezTo>
                  <a:cubicBezTo>
                    <a:pt x="351" y="245"/>
                    <a:pt x="346" y="247"/>
                    <a:pt x="342" y="247"/>
                  </a:cubicBezTo>
                  <a:cubicBezTo>
                    <a:pt x="7" y="247"/>
                    <a:pt x="7" y="247"/>
                    <a:pt x="7" y="247"/>
                  </a:cubicBezTo>
                  <a:cubicBezTo>
                    <a:pt x="3" y="247"/>
                    <a:pt x="0" y="244"/>
                    <a:pt x="0" y="240"/>
                  </a:cubicBezTo>
                  <a:close/>
                  <a:moveTo>
                    <a:pt x="70" y="8"/>
                  </a:moveTo>
                  <a:cubicBezTo>
                    <a:pt x="70" y="4"/>
                    <a:pt x="74" y="0"/>
                    <a:pt x="78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402" y="0"/>
                    <a:pt x="406" y="4"/>
                    <a:pt x="406" y="8"/>
                  </a:cubicBezTo>
                  <a:cubicBezTo>
                    <a:pt x="406" y="169"/>
                    <a:pt x="406" y="169"/>
                    <a:pt x="406" y="169"/>
                  </a:cubicBezTo>
                  <a:cubicBezTo>
                    <a:pt x="406" y="173"/>
                    <a:pt x="402" y="177"/>
                    <a:pt x="398" y="177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4" y="177"/>
                    <a:pt x="70" y="173"/>
                    <a:pt x="70" y="169"/>
                  </a:cubicBezTo>
                  <a:lnTo>
                    <a:pt x="7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19" rIns="91440" bIns="45719" numCol="1" anchor="t" anchorCtr="0" compatLnSpc="1">
              <a:prstTxWarp prst="textNoShape">
                <a:avLst/>
              </a:prstTxWarp>
            </a:bodyPr>
            <a:lstStyle/>
            <a:p>
              <a:pPr defTabSz="457247"/>
              <a:endParaRPr lang="ja-JP" altLang="en-US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1048" name="Freeform 11">
              <a:extLst>
                <a:ext uri="{FF2B5EF4-FFF2-40B4-BE49-F238E27FC236}">
                  <a16:creationId xmlns:a16="http://schemas.microsoft.com/office/drawing/2014/main" id="{60BDA780-505D-EED3-11B4-AE545E51EF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060" y="5295761"/>
              <a:ext cx="236250" cy="152723"/>
            </a:xfrm>
            <a:custGeom>
              <a:avLst/>
              <a:gdLst>
                <a:gd name="T0" fmla="*/ 440 w 444"/>
                <a:gd name="T1" fmla="*/ 218 h 286"/>
                <a:gd name="T2" fmla="*/ 444 w 444"/>
                <a:gd name="T3" fmla="*/ 16 h 286"/>
                <a:gd name="T4" fmla="*/ 429 w 444"/>
                <a:gd name="T5" fmla="*/ 0 h 286"/>
                <a:gd name="T6" fmla="*/ 68 w 444"/>
                <a:gd name="T7" fmla="*/ 5 h 286"/>
                <a:gd name="T8" fmla="*/ 11 w 444"/>
                <a:gd name="T9" fmla="*/ 62 h 286"/>
                <a:gd name="T10" fmla="*/ 0 w 444"/>
                <a:gd name="T11" fmla="*/ 270 h 286"/>
                <a:gd name="T12" fmla="*/ 354 w 444"/>
                <a:gd name="T13" fmla="*/ 286 h 286"/>
                <a:gd name="T14" fmla="*/ 50 w 444"/>
                <a:gd name="T15" fmla="*/ 45 h 286"/>
                <a:gd name="T16" fmla="*/ 63 w 444"/>
                <a:gd name="T17" fmla="*/ 207 h 286"/>
                <a:gd name="T18" fmla="*/ 413 w 444"/>
                <a:gd name="T19" fmla="*/ 223 h 286"/>
                <a:gd name="T20" fmla="*/ 391 w 444"/>
                <a:gd name="T21" fmla="*/ 238 h 286"/>
                <a:gd name="T22" fmla="*/ 48 w 444"/>
                <a:gd name="T23" fmla="*/ 232 h 286"/>
                <a:gd name="T24" fmla="*/ 50 w 444"/>
                <a:gd name="T25" fmla="*/ 45 h 286"/>
                <a:gd name="T26" fmla="*/ 16 w 444"/>
                <a:gd name="T27" fmla="*/ 86 h 286"/>
                <a:gd name="T28" fmla="*/ 32 w 444"/>
                <a:gd name="T29" fmla="*/ 64 h 286"/>
                <a:gd name="T30" fmla="*/ 48 w 444"/>
                <a:gd name="T31" fmla="*/ 254 h 286"/>
                <a:gd name="T32" fmla="*/ 370 w 444"/>
                <a:gd name="T33" fmla="*/ 265 h 286"/>
                <a:gd name="T34" fmla="*/ 23 w 444"/>
                <a:gd name="T35" fmla="*/ 270 h 286"/>
                <a:gd name="T36" fmla="*/ 86 w 444"/>
                <a:gd name="T37" fmla="*/ 31 h 286"/>
                <a:gd name="T38" fmla="*/ 414 w 444"/>
                <a:gd name="T39" fmla="*/ 23 h 286"/>
                <a:gd name="T40" fmla="*/ 422 w 444"/>
                <a:gd name="T41" fmla="*/ 192 h 286"/>
                <a:gd name="T42" fmla="*/ 94 w 444"/>
                <a:gd name="T43" fmla="*/ 200 h 286"/>
                <a:gd name="T44" fmla="*/ 86 w 444"/>
                <a:gd name="T45" fmla="*/ 31 h 286"/>
                <a:gd name="T46" fmla="*/ 264 w 444"/>
                <a:gd name="T47" fmla="*/ 184 h 286"/>
                <a:gd name="T48" fmla="*/ 244 w 444"/>
                <a:gd name="T49" fmla="*/ 144 h 286"/>
                <a:gd name="T50" fmla="*/ 201 w 444"/>
                <a:gd name="T51" fmla="*/ 135 h 286"/>
                <a:gd name="T52" fmla="*/ 244 w 444"/>
                <a:gd name="T53" fmla="*/ 126 h 286"/>
                <a:gd name="T54" fmla="*/ 240 w 444"/>
                <a:gd name="T55" fmla="*/ 104 h 286"/>
                <a:gd name="T56" fmla="*/ 201 w 444"/>
                <a:gd name="T57" fmla="*/ 95 h 286"/>
                <a:gd name="T58" fmla="*/ 229 w 444"/>
                <a:gd name="T59" fmla="*/ 86 h 286"/>
                <a:gd name="T60" fmla="*/ 219 w 444"/>
                <a:gd name="T61" fmla="*/ 39 h 286"/>
                <a:gd name="T62" fmla="*/ 258 w 444"/>
                <a:gd name="T63" fmla="*/ 86 h 286"/>
                <a:gd name="T64" fmla="*/ 310 w 444"/>
                <a:gd name="T65" fmla="*/ 39 h 286"/>
                <a:gd name="T66" fmla="*/ 297 w 444"/>
                <a:gd name="T67" fmla="*/ 86 h 286"/>
                <a:gd name="T68" fmla="*/ 297 w 444"/>
                <a:gd name="T69" fmla="*/ 104 h 286"/>
                <a:gd name="T70" fmla="*/ 264 w 444"/>
                <a:gd name="T71" fmla="*/ 110 h 286"/>
                <a:gd name="T72" fmla="*/ 297 w 444"/>
                <a:gd name="T73" fmla="*/ 126 h 286"/>
                <a:gd name="T74" fmla="*/ 297 w 444"/>
                <a:gd name="T75" fmla="*/ 14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4" h="286">
                  <a:moveTo>
                    <a:pt x="383" y="275"/>
                  </a:moveTo>
                  <a:cubicBezTo>
                    <a:pt x="440" y="218"/>
                    <a:pt x="440" y="218"/>
                    <a:pt x="440" y="218"/>
                  </a:cubicBezTo>
                  <a:cubicBezTo>
                    <a:pt x="443" y="215"/>
                    <a:pt x="444" y="211"/>
                    <a:pt x="444" y="207"/>
                  </a:cubicBezTo>
                  <a:cubicBezTo>
                    <a:pt x="444" y="16"/>
                    <a:pt x="444" y="16"/>
                    <a:pt x="444" y="16"/>
                  </a:cubicBezTo>
                  <a:cubicBezTo>
                    <a:pt x="444" y="7"/>
                    <a:pt x="437" y="0"/>
                    <a:pt x="429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5" y="0"/>
                    <a:pt x="71" y="2"/>
                    <a:pt x="68" y="5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2" y="71"/>
                    <a:pt x="0" y="77"/>
                    <a:pt x="0" y="9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9"/>
                    <a:pt x="7" y="286"/>
                    <a:pt x="16" y="286"/>
                  </a:cubicBezTo>
                  <a:cubicBezTo>
                    <a:pt x="354" y="286"/>
                    <a:pt x="354" y="286"/>
                    <a:pt x="354" y="286"/>
                  </a:cubicBezTo>
                  <a:cubicBezTo>
                    <a:pt x="367" y="286"/>
                    <a:pt x="374" y="284"/>
                    <a:pt x="383" y="275"/>
                  </a:cubicBezTo>
                  <a:close/>
                  <a:moveTo>
                    <a:pt x="50" y="45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3" y="215"/>
                    <a:pt x="71" y="223"/>
                    <a:pt x="79" y="223"/>
                  </a:cubicBezTo>
                  <a:cubicBezTo>
                    <a:pt x="413" y="223"/>
                    <a:pt x="413" y="223"/>
                    <a:pt x="413" y="223"/>
                  </a:cubicBezTo>
                  <a:cubicBezTo>
                    <a:pt x="400" y="235"/>
                    <a:pt x="400" y="235"/>
                    <a:pt x="400" y="235"/>
                  </a:cubicBezTo>
                  <a:cubicBezTo>
                    <a:pt x="397" y="237"/>
                    <a:pt x="393" y="238"/>
                    <a:pt x="391" y="238"/>
                  </a:cubicBezTo>
                  <a:cubicBezTo>
                    <a:pt x="54" y="238"/>
                    <a:pt x="54" y="238"/>
                    <a:pt x="54" y="238"/>
                  </a:cubicBezTo>
                  <a:cubicBezTo>
                    <a:pt x="51" y="238"/>
                    <a:pt x="48" y="235"/>
                    <a:pt x="48" y="232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51"/>
                    <a:pt x="49" y="48"/>
                    <a:pt x="50" y="45"/>
                  </a:cubicBezTo>
                  <a:close/>
                  <a:moveTo>
                    <a:pt x="16" y="263"/>
                  </a:moveTo>
                  <a:cubicBezTo>
                    <a:pt x="16" y="86"/>
                    <a:pt x="16" y="86"/>
                    <a:pt x="16" y="86"/>
                  </a:cubicBezTo>
                  <a:cubicBezTo>
                    <a:pt x="16" y="83"/>
                    <a:pt x="18" y="78"/>
                    <a:pt x="21" y="75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238"/>
                    <a:pt x="32" y="238"/>
                    <a:pt x="32" y="238"/>
                  </a:cubicBezTo>
                  <a:cubicBezTo>
                    <a:pt x="32" y="247"/>
                    <a:pt x="39" y="254"/>
                    <a:pt x="48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70" y="265"/>
                    <a:pt x="370" y="265"/>
                    <a:pt x="370" y="265"/>
                  </a:cubicBezTo>
                  <a:cubicBezTo>
                    <a:pt x="367" y="268"/>
                    <a:pt x="362" y="270"/>
                    <a:pt x="358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19" y="270"/>
                    <a:pt x="16" y="267"/>
                    <a:pt x="16" y="263"/>
                  </a:cubicBezTo>
                  <a:close/>
                  <a:moveTo>
                    <a:pt x="86" y="31"/>
                  </a:moveTo>
                  <a:cubicBezTo>
                    <a:pt x="86" y="27"/>
                    <a:pt x="90" y="23"/>
                    <a:pt x="94" y="23"/>
                  </a:cubicBezTo>
                  <a:cubicBezTo>
                    <a:pt x="414" y="23"/>
                    <a:pt x="414" y="23"/>
                    <a:pt x="414" y="23"/>
                  </a:cubicBezTo>
                  <a:cubicBezTo>
                    <a:pt x="418" y="23"/>
                    <a:pt x="422" y="27"/>
                    <a:pt x="422" y="31"/>
                  </a:cubicBezTo>
                  <a:cubicBezTo>
                    <a:pt x="422" y="192"/>
                    <a:pt x="422" y="192"/>
                    <a:pt x="422" y="192"/>
                  </a:cubicBezTo>
                  <a:cubicBezTo>
                    <a:pt x="422" y="196"/>
                    <a:pt x="418" y="200"/>
                    <a:pt x="41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0" y="200"/>
                    <a:pt x="86" y="196"/>
                    <a:pt x="86" y="192"/>
                  </a:cubicBezTo>
                  <a:lnTo>
                    <a:pt x="86" y="31"/>
                  </a:lnTo>
                  <a:close/>
                  <a:moveTo>
                    <a:pt x="264" y="144"/>
                  </a:moveTo>
                  <a:cubicBezTo>
                    <a:pt x="264" y="184"/>
                    <a:pt x="264" y="184"/>
                    <a:pt x="264" y="184"/>
                  </a:cubicBezTo>
                  <a:cubicBezTo>
                    <a:pt x="244" y="184"/>
                    <a:pt x="244" y="184"/>
                    <a:pt x="244" y="184"/>
                  </a:cubicBezTo>
                  <a:cubicBezTo>
                    <a:pt x="244" y="144"/>
                    <a:pt x="244" y="144"/>
                    <a:pt x="244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05" y="144"/>
                    <a:pt x="201" y="140"/>
                    <a:pt x="201" y="135"/>
                  </a:cubicBezTo>
                  <a:cubicBezTo>
                    <a:pt x="201" y="130"/>
                    <a:pt x="205" y="126"/>
                    <a:pt x="210" y="126"/>
                  </a:cubicBezTo>
                  <a:cubicBezTo>
                    <a:pt x="244" y="126"/>
                    <a:pt x="244" y="126"/>
                    <a:pt x="244" y="126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05" y="104"/>
                    <a:pt x="201" y="100"/>
                    <a:pt x="201" y="95"/>
                  </a:cubicBezTo>
                  <a:cubicBezTo>
                    <a:pt x="201" y="90"/>
                    <a:pt x="205" y="86"/>
                    <a:pt x="210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198" y="39"/>
                    <a:pt x="198" y="39"/>
                    <a:pt x="198" y="39"/>
                  </a:cubicBezTo>
                  <a:cubicBezTo>
                    <a:pt x="219" y="39"/>
                    <a:pt x="219" y="39"/>
                    <a:pt x="219" y="39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8" y="86"/>
                    <a:pt x="258" y="86"/>
                    <a:pt x="258" y="86"/>
                  </a:cubicBezTo>
                  <a:cubicBezTo>
                    <a:pt x="288" y="39"/>
                    <a:pt x="288" y="39"/>
                    <a:pt x="288" y="39"/>
                  </a:cubicBezTo>
                  <a:cubicBezTo>
                    <a:pt x="310" y="39"/>
                    <a:pt x="310" y="39"/>
                    <a:pt x="310" y="39"/>
                  </a:cubicBezTo>
                  <a:cubicBezTo>
                    <a:pt x="279" y="86"/>
                    <a:pt x="279" y="86"/>
                    <a:pt x="279" y="86"/>
                  </a:cubicBezTo>
                  <a:cubicBezTo>
                    <a:pt x="297" y="86"/>
                    <a:pt x="297" y="86"/>
                    <a:pt x="297" y="86"/>
                  </a:cubicBezTo>
                  <a:cubicBezTo>
                    <a:pt x="302" y="86"/>
                    <a:pt x="307" y="90"/>
                    <a:pt x="307" y="95"/>
                  </a:cubicBezTo>
                  <a:cubicBezTo>
                    <a:pt x="307" y="100"/>
                    <a:pt x="302" y="104"/>
                    <a:pt x="297" y="104"/>
                  </a:cubicBezTo>
                  <a:cubicBezTo>
                    <a:pt x="267" y="104"/>
                    <a:pt x="267" y="104"/>
                    <a:pt x="267" y="104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4" y="126"/>
                    <a:pt x="264" y="126"/>
                    <a:pt x="264" y="126"/>
                  </a:cubicBezTo>
                  <a:cubicBezTo>
                    <a:pt x="297" y="126"/>
                    <a:pt x="297" y="126"/>
                    <a:pt x="297" y="126"/>
                  </a:cubicBezTo>
                  <a:cubicBezTo>
                    <a:pt x="302" y="126"/>
                    <a:pt x="307" y="130"/>
                    <a:pt x="307" y="135"/>
                  </a:cubicBezTo>
                  <a:cubicBezTo>
                    <a:pt x="307" y="140"/>
                    <a:pt x="302" y="144"/>
                    <a:pt x="297" y="144"/>
                  </a:cubicBezTo>
                  <a:lnTo>
                    <a:pt x="264" y="1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19" rIns="91440" bIns="45719" numCol="1" anchor="t" anchorCtr="0" compatLnSpc="1">
              <a:prstTxWarp prst="textNoShape">
                <a:avLst/>
              </a:prstTxWarp>
            </a:bodyPr>
            <a:lstStyle/>
            <a:p>
              <a:pPr defTabSz="457247"/>
              <a:endParaRPr lang="ja-JP" altLang="en-US">
                <a:solidFill>
                  <a:srgbClr val="FFFFFF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1055" name="正方形/長方形 1054">
              <a:extLst>
                <a:ext uri="{FF2B5EF4-FFF2-40B4-BE49-F238E27FC236}">
                  <a16:creationId xmlns:a16="http://schemas.microsoft.com/office/drawing/2014/main" id="{FE0593EA-E908-FD5C-CDEA-F0AF6BEF097F}"/>
                </a:ext>
              </a:extLst>
            </p:cNvPr>
            <p:cNvSpPr/>
            <p:nvPr/>
          </p:nvSpPr>
          <p:spPr>
            <a:xfrm>
              <a:off x="3105185" y="6404183"/>
              <a:ext cx="1578143" cy="305447"/>
            </a:xfrm>
            <a:prstGeom prst="rect">
              <a:avLst/>
            </a:prstGeom>
            <a:solidFill>
              <a:srgbClr val="FAD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 anchorCtr="0">
              <a:no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利用開始前、かつこれから</a:t>
              </a:r>
              <a:endParaRPr lang="en-US" altLang="ja-JP" sz="105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1051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連携先となる事業所のご紹介</a:t>
              </a:r>
              <a:endParaRPr lang="en-US" altLang="ja-JP" sz="1051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sp>
          <p:nvSpPr>
            <p:cNvPr id="1057" name="正方形/長方形 1056">
              <a:extLst>
                <a:ext uri="{FF2B5EF4-FFF2-40B4-BE49-F238E27FC236}">
                  <a16:creationId xmlns:a16="http://schemas.microsoft.com/office/drawing/2014/main" id="{95E43AEA-0CEF-26A6-0ACB-1B3B79D562E4}"/>
                </a:ext>
              </a:extLst>
            </p:cNvPr>
            <p:cNvSpPr/>
            <p:nvPr/>
          </p:nvSpPr>
          <p:spPr>
            <a:xfrm>
              <a:off x="6202843" y="6398103"/>
              <a:ext cx="1359397" cy="305447"/>
            </a:xfrm>
            <a:prstGeom prst="rect">
              <a:avLst/>
            </a:prstGeom>
            <a:solidFill>
              <a:srgbClr val="FAD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 anchorCtr="0">
              <a:noAutofit/>
            </a:bodyPr>
            <a:lstStyle/>
            <a:p>
              <a:pPr algn="ctr" defTabSz="457247">
                <a:lnSpc>
                  <a:spcPct val="130000"/>
                </a:lnSpc>
                <a:spcAft>
                  <a:spcPts val="899"/>
                </a:spcAft>
              </a:pPr>
              <a:r>
                <a:rPr kumimoji="1" lang="ja-JP" altLang="en-US" sz="1051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上記の業務フローの変更への　　　ご協力</a:t>
              </a:r>
            </a:p>
          </p:txBody>
        </p:sp>
        <p:sp>
          <p:nvSpPr>
            <p:cNvPr id="1062" name="Freeform 11">
              <a:extLst>
                <a:ext uri="{FF2B5EF4-FFF2-40B4-BE49-F238E27FC236}">
                  <a16:creationId xmlns:a16="http://schemas.microsoft.com/office/drawing/2014/main" id="{3B71EBCA-E2AF-D243-894F-DA9E8DD286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0041" y="6137769"/>
              <a:ext cx="236250" cy="152723"/>
            </a:xfrm>
            <a:custGeom>
              <a:avLst/>
              <a:gdLst>
                <a:gd name="T0" fmla="*/ 440 w 444"/>
                <a:gd name="T1" fmla="*/ 218 h 286"/>
                <a:gd name="T2" fmla="*/ 444 w 444"/>
                <a:gd name="T3" fmla="*/ 16 h 286"/>
                <a:gd name="T4" fmla="*/ 429 w 444"/>
                <a:gd name="T5" fmla="*/ 0 h 286"/>
                <a:gd name="T6" fmla="*/ 68 w 444"/>
                <a:gd name="T7" fmla="*/ 5 h 286"/>
                <a:gd name="T8" fmla="*/ 11 w 444"/>
                <a:gd name="T9" fmla="*/ 62 h 286"/>
                <a:gd name="T10" fmla="*/ 0 w 444"/>
                <a:gd name="T11" fmla="*/ 270 h 286"/>
                <a:gd name="T12" fmla="*/ 354 w 444"/>
                <a:gd name="T13" fmla="*/ 286 h 286"/>
                <a:gd name="T14" fmla="*/ 50 w 444"/>
                <a:gd name="T15" fmla="*/ 45 h 286"/>
                <a:gd name="T16" fmla="*/ 63 w 444"/>
                <a:gd name="T17" fmla="*/ 207 h 286"/>
                <a:gd name="T18" fmla="*/ 413 w 444"/>
                <a:gd name="T19" fmla="*/ 223 h 286"/>
                <a:gd name="T20" fmla="*/ 391 w 444"/>
                <a:gd name="T21" fmla="*/ 238 h 286"/>
                <a:gd name="T22" fmla="*/ 48 w 444"/>
                <a:gd name="T23" fmla="*/ 232 h 286"/>
                <a:gd name="T24" fmla="*/ 50 w 444"/>
                <a:gd name="T25" fmla="*/ 45 h 286"/>
                <a:gd name="T26" fmla="*/ 16 w 444"/>
                <a:gd name="T27" fmla="*/ 86 h 286"/>
                <a:gd name="T28" fmla="*/ 32 w 444"/>
                <a:gd name="T29" fmla="*/ 64 h 286"/>
                <a:gd name="T30" fmla="*/ 48 w 444"/>
                <a:gd name="T31" fmla="*/ 254 h 286"/>
                <a:gd name="T32" fmla="*/ 370 w 444"/>
                <a:gd name="T33" fmla="*/ 265 h 286"/>
                <a:gd name="T34" fmla="*/ 23 w 444"/>
                <a:gd name="T35" fmla="*/ 270 h 286"/>
                <a:gd name="T36" fmla="*/ 86 w 444"/>
                <a:gd name="T37" fmla="*/ 31 h 286"/>
                <a:gd name="T38" fmla="*/ 414 w 444"/>
                <a:gd name="T39" fmla="*/ 23 h 286"/>
                <a:gd name="T40" fmla="*/ 422 w 444"/>
                <a:gd name="T41" fmla="*/ 192 h 286"/>
                <a:gd name="T42" fmla="*/ 94 w 444"/>
                <a:gd name="T43" fmla="*/ 200 h 286"/>
                <a:gd name="T44" fmla="*/ 86 w 444"/>
                <a:gd name="T45" fmla="*/ 31 h 286"/>
                <a:gd name="T46" fmla="*/ 264 w 444"/>
                <a:gd name="T47" fmla="*/ 184 h 286"/>
                <a:gd name="T48" fmla="*/ 244 w 444"/>
                <a:gd name="T49" fmla="*/ 144 h 286"/>
                <a:gd name="T50" fmla="*/ 201 w 444"/>
                <a:gd name="T51" fmla="*/ 135 h 286"/>
                <a:gd name="T52" fmla="*/ 244 w 444"/>
                <a:gd name="T53" fmla="*/ 126 h 286"/>
                <a:gd name="T54" fmla="*/ 240 w 444"/>
                <a:gd name="T55" fmla="*/ 104 h 286"/>
                <a:gd name="T56" fmla="*/ 201 w 444"/>
                <a:gd name="T57" fmla="*/ 95 h 286"/>
                <a:gd name="T58" fmla="*/ 229 w 444"/>
                <a:gd name="T59" fmla="*/ 86 h 286"/>
                <a:gd name="T60" fmla="*/ 219 w 444"/>
                <a:gd name="T61" fmla="*/ 39 h 286"/>
                <a:gd name="T62" fmla="*/ 258 w 444"/>
                <a:gd name="T63" fmla="*/ 86 h 286"/>
                <a:gd name="T64" fmla="*/ 310 w 444"/>
                <a:gd name="T65" fmla="*/ 39 h 286"/>
                <a:gd name="T66" fmla="*/ 297 w 444"/>
                <a:gd name="T67" fmla="*/ 86 h 286"/>
                <a:gd name="T68" fmla="*/ 297 w 444"/>
                <a:gd name="T69" fmla="*/ 104 h 286"/>
                <a:gd name="T70" fmla="*/ 264 w 444"/>
                <a:gd name="T71" fmla="*/ 110 h 286"/>
                <a:gd name="T72" fmla="*/ 297 w 444"/>
                <a:gd name="T73" fmla="*/ 126 h 286"/>
                <a:gd name="T74" fmla="*/ 297 w 444"/>
                <a:gd name="T75" fmla="*/ 14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4" h="286">
                  <a:moveTo>
                    <a:pt x="383" y="275"/>
                  </a:moveTo>
                  <a:cubicBezTo>
                    <a:pt x="440" y="218"/>
                    <a:pt x="440" y="218"/>
                    <a:pt x="440" y="218"/>
                  </a:cubicBezTo>
                  <a:cubicBezTo>
                    <a:pt x="443" y="215"/>
                    <a:pt x="444" y="211"/>
                    <a:pt x="444" y="207"/>
                  </a:cubicBezTo>
                  <a:cubicBezTo>
                    <a:pt x="444" y="16"/>
                    <a:pt x="444" y="16"/>
                    <a:pt x="444" y="16"/>
                  </a:cubicBezTo>
                  <a:cubicBezTo>
                    <a:pt x="444" y="7"/>
                    <a:pt x="437" y="0"/>
                    <a:pt x="429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5" y="0"/>
                    <a:pt x="71" y="2"/>
                    <a:pt x="68" y="5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2" y="71"/>
                    <a:pt x="0" y="77"/>
                    <a:pt x="0" y="9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9"/>
                    <a:pt x="7" y="286"/>
                    <a:pt x="16" y="286"/>
                  </a:cubicBezTo>
                  <a:cubicBezTo>
                    <a:pt x="354" y="286"/>
                    <a:pt x="354" y="286"/>
                    <a:pt x="354" y="286"/>
                  </a:cubicBezTo>
                  <a:cubicBezTo>
                    <a:pt x="367" y="286"/>
                    <a:pt x="374" y="284"/>
                    <a:pt x="383" y="275"/>
                  </a:cubicBezTo>
                  <a:close/>
                  <a:moveTo>
                    <a:pt x="50" y="45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3" y="215"/>
                    <a:pt x="71" y="223"/>
                    <a:pt x="79" y="223"/>
                  </a:cubicBezTo>
                  <a:cubicBezTo>
                    <a:pt x="413" y="223"/>
                    <a:pt x="413" y="223"/>
                    <a:pt x="413" y="223"/>
                  </a:cubicBezTo>
                  <a:cubicBezTo>
                    <a:pt x="400" y="235"/>
                    <a:pt x="400" y="235"/>
                    <a:pt x="400" y="235"/>
                  </a:cubicBezTo>
                  <a:cubicBezTo>
                    <a:pt x="397" y="237"/>
                    <a:pt x="393" y="238"/>
                    <a:pt x="391" y="238"/>
                  </a:cubicBezTo>
                  <a:cubicBezTo>
                    <a:pt x="54" y="238"/>
                    <a:pt x="54" y="238"/>
                    <a:pt x="54" y="238"/>
                  </a:cubicBezTo>
                  <a:cubicBezTo>
                    <a:pt x="51" y="238"/>
                    <a:pt x="48" y="235"/>
                    <a:pt x="48" y="232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51"/>
                    <a:pt x="49" y="48"/>
                    <a:pt x="50" y="45"/>
                  </a:cubicBezTo>
                  <a:close/>
                  <a:moveTo>
                    <a:pt x="16" y="263"/>
                  </a:moveTo>
                  <a:cubicBezTo>
                    <a:pt x="16" y="86"/>
                    <a:pt x="16" y="86"/>
                    <a:pt x="16" y="86"/>
                  </a:cubicBezTo>
                  <a:cubicBezTo>
                    <a:pt x="16" y="83"/>
                    <a:pt x="18" y="78"/>
                    <a:pt x="21" y="75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238"/>
                    <a:pt x="32" y="238"/>
                    <a:pt x="32" y="238"/>
                  </a:cubicBezTo>
                  <a:cubicBezTo>
                    <a:pt x="32" y="247"/>
                    <a:pt x="39" y="254"/>
                    <a:pt x="48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70" y="265"/>
                    <a:pt x="370" y="265"/>
                    <a:pt x="370" y="265"/>
                  </a:cubicBezTo>
                  <a:cubicBezTo>
                    <a:pt x="367" y="268"/>
                    <a:pt x="362" y="270"/>
                    <a:pt x="358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19" y="270"/>
                    <a:pt x="16" y="267"/>
                    <a:pt x="16" y="263"/>
                  </a:cubicBezTo>
                  <a:close/>
                  <a:moveTo>
                    <a:pt x="86" y="31"/>
                  </a:moveTo>
                  <a:cubicBezTo>
                    <a:pt x="86" y="27"/>
                    <a:pt x="90" y="23"/>
                    <a:pt x="94" y="23"/>
                  </a:cubicBezTo>
                  <a:cubicBezTo>
                    <a:pt x="414" y="23"/>
                    <a:pt x="414" y="23"/>
                    <a:pt x="414" y="23"/>
                  </a:cubicBezTo>
                  <a:cubicBezTo>
                    <a:pt x="418" y="23"/>
                    <a:pt x="422" y="27"/>
                    <a:pt x="422" y="31"/>
                  </a:cubicBezTo>
                  <a:cubicBezTo>
                    <a:pt x="422" y="192"/>
                    <a:pt x="422" y="192"/>
                    <a:pt x="422" y="192"/>
                  </a:cubicBezTo>
                  <a:cubicBezTo>
                    <a:pt x="422" y="196"/>
                    <a:pt x="418" y="200"/>
                    <a:pt x="41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0" y="200"/>
                    <a:pt x="86" y="196"/>
                    <a:pt x="86" y="192"/>
                  </a:cubicBezTo>
                  <a:lnTo>
                    <a:pt x="86" y="31"/>
                  </a:lnTo>
                  <a:close/>
                  <a:moveTo>
                    <a:pt x="264" y="144"/>
                  </a:moveTo>
                  <a:cubicBezTo>
                    <a:pt x="264" y="184"/>
                    <a:pt x="264" y="184"/>
                    <a:pt x="264" y="184"/>
                  </a:cubicBezTo>
                  <a:cubicBezTo>
                    <a:pt x="244" y="184"/>
                    <a:pt x="244" y="184"/>
                    <a:pt x="244" y="184"/>
                  </a:cubicBezTo>
                  <a:cubicBezTo>
                    <a:pt x="244" y="144"/>
                    <a:pt x="244" y="144"/>
                    <a:pt x="244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05" y="144"/>
                    <a:pt x="201" y="140"/>
                    <a:pt x="201" y="135"/>
                  </a:cubicBezTo>
                  <a:cubicBezTo>
                    <a:pt x="201" y="130"/>
                    <a:pt x="205" y="126"/>
                    <a:pt x="210" y="126"/>
                  </a:cubicBezTo>
                  <a:cubicBezTo>
                    <a:pt x="244" y="126"/>
                    <a:pt x="244" y="126"/>
                    <a:pt x="244" y="126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05" y="104"/>
                    <a:pt x="201" y="100"/>
                    <a:pt x="201" y="95"/>
                  </a:cubicBezTo>
                  <a:cubicBezTo>
                    <a:pt x="201" y="90"/>
                    <a:pt x="205" y="86"/>
                    <a:pt x="210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198" y="39"/>
                    <a:pt x="198" y="39"/>
                    <a:pt x="198" y="39"/>
                  </a:cubicBezTo>
                  <a:cubicBezTo>
                    <a:pt x="219" y="39"/>
                    <a:pt x="219" y="39"/>
                    <a:pt x="219" y="39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8" y="86"/>
                    <a:pt x="258" y="86"/>
                    <a:pt x="258" y="86"/>
                  </a:cubicBezTo>
                  <a:cubicBezTo>
                    <a:pt x="288" y="39"/>
                    <a:pt x="288" y="39"/>
                    <a:pt x="288" y="39"/>
                  </a:cubicBezTo>
                  <a:cubicBezTo>
                    <a:pt x="310" y="39"/>
                    <a:pt x="310" y="39"/>
                    <a:pt x="310" y="39"/>
                  </a:cubicBezTo>
                  <a:cubicBezTo>
                    <a:pt x="279" y="86"/>
                    <a:pt x="279" y="86"/>
                    <a:pt x="279" y="86"/>
                  </a:cubicBezTo>
                  <a:cubicBezTo>
                    <a:pt x="297" y="86"/>
                    <a:pt x="297" y="86"/>
                    <a:pt x="297" y="86"/>
                  </a:cubicBezTo>
                  <a:cubicBezTo>
                    <a:pt x="302" y="86"/>
                    <a:pt x="307" y="90"/>
                    <a:pt x="307" y="95"/>
                  </a:cubicBezTo>
                  <a:cubicBezTo>
                    <a:pt x="307" y="100"/>
                    <a:pt x="302" y="104"/>
                    <a:pt x="297" y="104"/>
                  </a:cubicBezTo>
                  <a:cubicBezTo>
                    <a:pt x="267" y="104"/>
                    <a:pt x="267" y="104"/>
                    <a:pt x="267" y="104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4" y="126"/>
                    <a:pt x="264" y="126"/>
                    <a:pt x="264" y="126"/>
                  </a:cubicBezTo>
                  <a:cubicBezTo>
                    <a:pt x="297" y="126"/>
                    <a:pt x="297" y="126"/>
                    <a:pt x="297" y="126"/>
                  </a:cubicBezTo>
                  <a:cubicBezTo>
                    <a:pt x="302" y="126"/>
                    <a:pt x="307" y="130"/>
                    <a:pt x="307" y="135"/>
                  </a:cubicBezTo>
                  <a:cubicBezTo>
                    <a:pt x="307" y="140"/>
                    <a:pt x="302" y="144"/>
                    <a:pt x="297" y="144"/>
                  </a:cubicBezTo>
                  <a:lnTo>
                    <a:pt x="264" y="1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19" rIns="91440" bIns="45719" numCol="1" anchor="t" anchorCtr="0" compatLnSpc="1">
              <a:prstTxWarp prst="textNoShape">
                <a:avLst/>
              </a:prstTxWarp>
            </a:bodyPr>
            <a:lstStyle/>
            <a:p>
              <a:pPr defTabSz="457247"/>
              <a:endParaRPr lang="ja-JP" altLang="en-US">
                <a:solidFill>
                  <a:srgbClr val="FFFFFF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1063" name="加算記号 1062">
              <a:extLst>
                <a:ext uri="{FF2B5EF4-FFF2-40B4-BE49-F238E27FC236}">
                  <a16:creationId xmlns:a16="http://schemas.microsoft.com/office/drawing/2014/main" id="{BF21475F-AD0B-ECDD-F1CF-46597F953752}"/>
                </a:ext>
              </a:extLst>
            </p:cNvPr>
            <p:cNvSpPr/>
            <p:nvPr/>
          </p:nvSpPr>
          <p:spPr>
            <a:xfrm>
              <a:off x="5904656" y="6469335"/>
              <a:ext cx="178178" cy="178178"/>
            </a:xfrm>
            <a:prstGeom prst="mathPlus">
              <a:avLst/>
            </a:prstGeom>
            <a:solidFill>
              <a:srgbClr val="EC7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>
              <a:noAutofit/>
            </a:bodyPr>
            <a:lstStyle/>
            <a:p>
              <a:pPr defTabSz="457247">
                <a:lnSpc>
                  <a:spcPct val="130000"/>
                </a:lnSpc>
                <a:spcAft>
                  <a:spcPts val="899"/>
                </a:spcAft>
              </a:pPr>
              <a:endParaRPr kumimoji="1" lang="ja-JP" altLang="en-US" sz="1201" dirty="0">
                <a:solidFill>
                  <a:srgbClr val="000000"/>
                </a:solidFill>
                <a:latin typeface="BIZ UDPゴシック"/>
                <a:ea typeface="BIZ UDPゴシック"/>
              </a:endParaRPr>
            </a:p>
          </p:txBody>
        </p:sp>
        <p:sp>
          <p:nvSpPr>
            <p:cNvPr id="1065" name="テキスト ボックス 1064">
              <a:extLst>
                <a:ext uri="{FF2B5EF4-FFF2-40B4-BE49-F238E27FC236}">
                  <a16:creationId xmlns:a16="http://schemas.microsoft.com/office/drawing/2014/main" id="{5FDE4077-975C-63FE-6030-68055D6D65A7}"/>
                </a:ext>
              </a:extLst>
            </p:cNvPr>
            <p:cNvSpPr txBox="1"/>
            <p:nvPr/>
          </p:nvSpPr>
          <p:spPr>
            <a:xfrm>
              <a:off x="4631938" y="6370352"/>
              <a:ext cx="1230112" cy="260955"/>
            </a:xfrm>
            <a:prstGeom prst="wedgeRectCallout">
              <a:avLst>
                <a:gd name="adj1" fmla="val -55092"/>
                <a:gd name="adj2" fmla="val -4553"/>
              </a:avLst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defTabSz="457247" fontAlgn="ctr">
                <a:buClr>
                  <a:srgbClr val="003B83"/>
                </a:buClr>
                <a:buSzPct val="90000"/>
                <a:tabLst>
                  <a:tab pos="835303" algn="l"/>
                </a:tabLst>
                <a:defRPr/>
              </a:pPr>
              <a:r>
                <a:rPr lang="ja-JP" altLang="en-US" sz="899" kern="100" spc="170" dirty="0">
                  <a:solidFill>
                    <a:srgbClr val="000000"/>
                  </a:solidFill>
                  <a:latin typeface="BIZ UDPゴシック"/>
                  <a:ea typeface="BIZ UDPゴシック"/>
                  <a:cs typeface="Times New Roman" panose="02020603050405020304" pitchFamily="18" charset="0"/>
                </a:rPr>
                <a:t>ご紹介先にも一般枠相当の謝礼をお支払いします</a:t>
              </a:r>
              <a:endParaRPr lang="en-US" altLang="ja-JP" sz="899" kern="100" spc="170" dirty="0">
                <a:solidFill>
                  <a:srgbClr val="000000"/>
                </a:solidFill>
                <a:latin typeface="BIZ UDPゴシック"/>
                <a:ea typeface="BIZ UDPゴシック"/>
                <a:cs typeface="Times New Roman" panose="02020603050405020304" pitchFamily="18" charset="0"/>
              </a:endParaRPr>
            </a:p>
          </p:txBody>
        </p: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A2CDF198-C31E-C94D-68C5-491F3586D4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71624" y="6325509"/>
              <a:ext cx="236250" cy="152723"/>
              <a:chOff x="-2361943" y="1676197"/>
              <a:chExt cx="556888" cy="360000"/>
            </a:xfrm>
          </p:grpSpPr>
          <p:sp>
            <p:nvSpPr>
              <p:cNvPr id="1069" name="Freeform 10">
                <a:extLst>
                  <a:ext uri="{FF2B5EF4-FFF2-40B4-BE49-F238E27FC236}">
                    <a16:creationId xmlns:a16="http://schemas.microsoft.com/office/drawing/2014/main" id="{89C61C30-5BDA-FA46-E02E-39CA9CF8CC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2172" y="1705854"/>
                <a:ext cx="509931" cy="310572"/>
              </a:xfrm>
              <a:custGeom>
                <a:avLst/>
                <a:gdLst>
                  <a:gd name="T0" fmla="*/ 34 w 406"/>
                  <a:gd name="T1" fmla="*/ 22 h 247"/>
                  <a:gd name="T2" fmla="*/ 47 w 406"/>
                  <a:gd name="T3" fmla="*/ 9 h 247"/>
                  <a:gd name="T4" fmla="*/ 47 w 406"/>
                  <a:gd name="T5" fmla="*/ 184 h 247"/>
                  <a:gd name="T6" fmla="*/ 63 w 406"/>
                  <a:gd name="T7" fmla="*/ 200 h 247"/>
                  <a:gd name="T8" fmla="*/ 397 w 406"/>
                  <a:gd name="T9" fmla="*/ 200 h 247"/>
                  <a:gd name="T10" fmla="*/ 384 w 406"/>
                  <a:gd name="T11" fmla="*/ 212 h 247"/>
                  <a:gd name="T12" fmla="*/ 375 w 406"/>
                  <a:gd name="T13" fmla="*/ 215 h 247"/>
                  <a:gd name="T14" fmla="*/ 38 w 406"/>
                  <a:gd name="T15" fmla="*/ 215 h 247"/>
                  <a:gd name="T16" fmla="*/ 32 w 406"/>
                  <a:gd name="T17" fmla="*/ 209 h 247"/>
                  <a:gd name="T18" fmla="*/ 32 w 406"/>
                  <a:gd name="T19" fmla="*/ 31 h 247"/>
                  <a:gd name="T20" fmla="*/ 34 w 406"/>
                  <a:gd name="T21" fmla="*/ 22 h 247"/>
                  <a:gd name="T22" fmla="*/ 0 w 406"/>
                  <a:gd name="T23" fmla="*/ 240 h 247"/>
                  <a:gd name="T24" fmla="*/ 0 w 406"/>
                  <a:gd name="T25" fmla="*/ 63 h 247"/>
                  <a:gd name="T26" fmla="*/ 5 w 406"/>
                  <a:gd name="T27" fmla="*/ 52 h 247"/>
                  <a:gd name="T28" fmla="*/ 16 w 406"/>
                  <a:gd name="T29" fmla="*/ 41 h 247"/>
                  <a:gd name="T30" fmla="*/ 16 w 406"/>
                  <a:gd name="T31" fmla="*/ 215 h 247"/>
                  <a:gd name="T32" fmla="*/ 32 w 406"/>
                  <a:gd name="T33" fmla="*/ 231 h 247"/>
                  <a:gd name="T34" fmla="*/ 365 w 406"/>
                  <a:gd name="T35" fmla="*/ 231 h 247"/>
                  <a:gd name="T36" fmla="*/ 354 w 406"/>
                  <a:gd name="T37" fmla="*/ 242 h 247"/>
                  <a:gd name="T38" fmla="*/ 342 w 406"/>
                  <a:gd name="T39" fmla="*/ 247 h 247"/>
                  <a:gd name="T40" fmla="*/ 7 w 406"/>
                  <a:gd name="T41" fmla="*/ 247 h 247"/>
                  <a:gd name="T42" fmla="*/ 0 w 406"/>
                  <a:gd name="T43" fmla="*/ 240 h 247"/>
                  <a:gd name="T44" fmla="*/ 70 w 406"/>
                  <a:gd name="T45" fmla="*/ 8 h 247"/>
                  <a:gd name="T46" fmla="*/ 78 w 406"/>
                  <a:gd name="T47" fmla="*/ 0 h 247"/>
                  <a:gd name="T48" fmla="*/ 398 w 406"/>
                  <a:gd name="T49" fmla="*/ 0 h 247"/>
                  <a:gd name="T50" fmla="*/ 406 w 406"/>
                  <a:gd name="T51" fmla="*/ 8 h 247"/>
                  <a:gd name="T52" fmla="*/ 406 w 406"/>
                  <a:gd name="T53" fmla="*/ 169 h 247"/>
                  <a:gd name="T54" fmla="*/ 398 w 406"/>
                  <a:gd name="T55" fmla="*/ 177 h 247"/>
                  <a:gd name="T56" fmla="*/ 78 w 406"/>
                  <a:gd name="T57" fmla="*/ 177 h 247"/>
                  <a:gd name="T58" fmla="*/ 70 w 406"/>
                  <a:gd name="T59" fmla="*/ 169 h 247"/>
                  <a:gd name="T60" fmla="*/ 70 w 406"/>
                  <a:gd name="T61" fmla="*/ 8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6" h="247">
                    <a:moveTo>
                      <a:pt x="34" y="22"/>
                    </a:moveTo>
                    <a:cubicBezTo>
                      <a:pt x="47" y="9"/>
                      <a:pt x="47" y="9"/>
                      <a:pt x="47" y="9"/>
                    </a:cubicBezTo>
                    <a:cubicBezTo>
                      <a:pt x="47" y="184"/>
                      <a:pt x="47" y="184"/>
                      <a:pt x="47" y="184"/>
                    </a:cubicBezTo>
                    <a:cubicBezTo>
                      <a:pt x="47" y="192"/>
                      <a:pt x="55" y="200"/>
                      <a:pt x="63" y="200"/>
                    </a:cubicBezTo>
                    <a:cubicBezTo>
                      <a:pt x="397" y="200"/>
                      <a:pt x="397" y="200"/>
                      <a:pt x="397" y="200"/>
                    </a:cubicBezTo>
                    <a:cubicBezTo>
                      <a:pt x="384" y="212"/>
                      <a:pt x="384" y="212"/>
                      <a:pt x="384" y="212"/>
                    </a:cubicBezTo>
                    <a:cubicBezTo>
                      <a:pt x="381" y="214"/>
                      <a:pt x="377" y="215"/>
                      <a:pt x="375" y="215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35" y="215"/>
                      <a:pt x="32" y="212"/>
                      <a:pt x="32" y="20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28"/>
                      <a:pt x="33" y="25"/>
                      <a:pt x="34" y="22"/>
                    </a:cubicBezTo>
                    <a:close/>
                    <a:moveTo>
                      <a:pt x="0" y="24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0"/>
                      <a:pt x="2" y="55"/>
                      <a:pt x="5" y="5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215"/>
                      <a:pt x="16" y="215"/>
                      <a:pt x="16" y="215"/>
                    </a:cubicBezTo>
                    <a:cubicBezTo>
                      <a:pt x="16" y="224"/>
                      <a:pt x="23" y="231"/>
                      <a:pt x="32" y="231"/>
                    </a:cubicBezTo>
                    <a:cubicBezTo>
                      <a:pt x="365" y="231"/>
                      <a:pt x="365" y="231"/>
                      <a:pt x="365" y="231"/>
                    </a:cubicBezTo>
                    <a:cubicBezTo>
                      <a:pt x="354" y="242"/>
                      <a:pt x="354" y="242"/>
                      <a:pt x="354" y="242"/>
                    </a:cubicBezTo>
                    <a:cubicBezTo>
                      <a:pt x="351" y="245"/>
                      <a:pt x="346" y="247"/>
                      <a:pt x="342" y="247"/>
                    </a:cubicBezTo>
                    <a:cubicBezTo>
                      <a:pt x="7" y="247"/>
                      <a:pt x="7" y="247"/>
                      <a:pt x="7" y="247"/>
                    </a:cubicBezTo>
                    <a:cubicBezTo>
                      <a:pt x="3" y="247"/>
                      <a:pt x="0" y="244"/>
                      <a:pt x="0" y="240"/>
                    </a:cubicBezTo>
                    <a:close/>
                    <a:moveTo>
                      <a:pt x="70" y="8"/>
                    </a:moveTo>
                    <a:cubicBezTo>
                      <a:pt x="70" y="4"/>
                      <a:pt x="74" y="0"/>
                      <a:pt x="78" y="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402" y="0"/>
                      <a:pt x="406" y="4"/>
                      <a:pt x="406" y="8"/>
                    </a:cubicBezTo>
                    <a:cubicBezTo>
                      <a:pt x="406" y="169"/>
                      <a:pt x="406" y="169"/>
                      <a:pt x="406" y="169"/>
                    </a:cubicBezTo>
                    <a:cubicBezTo>
                      <a:pt x="406" y="173"/>
                      <a:pt x="402" y="177"/>
                      <a:pt x="398" y="177"/>
                    </a:cubicBezTo>
                    <a:cubicBezTo>
                      <a:pt x="78" y="177"/>
                      <a:pt x="78" y="177"/>
                      <a:pt x="78" y="177"/>
                    </a:cubicBezTo>
                    <a:cubicBezTo>
                      <a:pt x="74" y="177"/>
                      <a:pt x="70" y="173"/>
                      <a:pt x="70" y="169"/>
                    </a:cubicBezTo>
                    <a:lnTo>
                      <a:pt x="7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000000"/>
                  </a:solidFill>
                  <a:latin typeface="BIZ UDPゴシック"/>
                  <a:ea typeface="BIZ UDPゴシック"/>
                </a:endParaRPr>
              </a:p>
            </p:txBody>
          </p:sp>
          <p:sp>
            <p:nvSpPr>
              <p:cNvPr id="1070" name="Freeform 11">
                <a:extLst>
                  <a:ext uri="{FF2B5EF4-FFF2-40B4-BE49-F238E27FC236}">
                    <a16:creationId xmlns:a16="http://schemas.microsoft.com/office/drawing/2014/main" id="{3D61E0B6-9335-1837-4969-709C24D8A3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61943" y="1676197"/>
                <a:ext cx="556888" cy="360000"/>
              </a:xfrm>
              <a:custGeom>
                <a:avLst/>
                <a:gdLst>
                  <a:gd name="T0" fmla="*/ 440 w 444"/>
                  <a:gd name="T1" fmla="*/ 218 h 286"/>
                  <a:gd name="T2" fmla="*/ 444 w 444"/>
                  <a:gd name="T3" fmla="*/ 16 h 286"/>
                  <a:gd name="T4" fmla="*/ 429 w 444"/>
                  <a:gd name="T5" fmla="*/ 0 h 286"/>
                  <a:gd name="T6" fmla="*/ 68 w 444"/>
                  <a:gd name="T7" fmla="*/ 5 h 286"/>
                  <a:gd name="T8" fmla="*/ 11 w 444"/>
                  <a:gd name="T9" fmla="*/ 62 h 286"/>
                  <a:gd name="T10" fmla="*/ 0 w 444"/>
                  <a:gd name="T11" fmla="*/ 270 h 286"/>
                  <a:gd name="T12" fmla="*/ 354 w 444"/>
                  <a:gd name="T13" fmla="*/ 286 h 286"/>
                  <a:gd name="T14" fmla="*/ 50 w 444"/>
                  <a:gd name="T15" fmla="*/ 45 h 286"/>
                  <a:gd name="T16" fmla="*/ 63 w 444"/>
                  <a:gd name="T17" fmla="*/ 207 h 286"/>
                  <a:gd name="T18" fmla="*/ 413 w 444"/>
                  <a:gd name="T19" fmla="*/ 223 h 286"/>
                  <a:gd name="T20" fmla="*/ 391 w 444"/>
                  <a:gd name="T21" fmla="*/ 238 h 286"/>
                  <a:gd name="T22" fmla="*/ 48 w 444"/>
                  <a:gd name="T23" fmla="*/ 232 h 286"/>
                  <a:gd name="T24" fmla="*/ 50 w 444"/>
                  <a:gd name="T25" fmla="*/ 45 h 286"/>
                  <a:gd name="T26" fmla="*/ 16 w 444"/>
                  <a:gd name="T27" fmla="*/ 86 h 286"/>
                  <a:gd name="T28" fmla="*/ 32 w 444"/>
                  <a:gd name="T29" fmla="*/ 64 h 286"/>
                  <a:gd name="T30" fmla="*/ 48 w 444"/>
                  <a:gd name="T31" fmla="*/ 254 h 286"/>
                  <a:gd name="T32" fmla="*/ 370 w 444"/>
                  <a:gd name="T33" fmla="*/ 265 h 286"/>
                  <a:gd name="T34" fmla="*/ 23 w 444"/>
                  <a:gd name="T35" fmla="*/ 270 h 286"/>
                  <a:gd name="T36" fmla="*/ 86 w 444"/>
                  <a:gd name="T37" fmla="*/ 31 h 286"/>
                  <a:gd name="T38" fmla="*/ 414 w 444"/>
                  <a:gd name="T39" fmla="*/ 23 h 286"/>
                  <a:gd name="T40" fmla="*/ 422 w 444"/>
                  <a:gd name="T41" fmla="*/ 192 h 286"/>
                  <a:gd name="T42" fmla="*/ 94 w 444"/>
                  <a:gd name="T43" fmla="*/ 200 h 286"/>
                  <a:gd name="T44" fmla="*/ 86 w 444"/>
                  <a:gd name="T45" fmla="*/ 31 h 286"/>
                  <a:gd name="T46" fmla="*/ 264 w 444"/>
                  <a:gd name="T47" fmla="*/ 184 h 286"/>
                  <a:gd name="T48" fmla="*/ 244 w 444"/>
                  <a:gd name="T49" fmla="*/ 144 h 286"/>
                  <a:gd name="T50" fmla="*/ 201 w 444"/>
                  <a:gd name="T51" fmla="*/ 135 h 286"/>
                  <a:gd name="T52" fmla="*/ 244 w 444"/>
                  <a:gd name="T53" fmla="*/ 126 h 286"/>
                  <a:gd name="T54" fmla="*/ 240 w 444"/>
                  <a:gd name="T55" fmla="*/ 104 h 286"/>
                  <a:gd name="T56" fmla="*/ 201 w 444"/>
                  <a:gd name="T57" fmla="*/ 95 h 286"/>
                  <a:gd name="T58" fmla="*/ 229 w 444"/>
                  <a:gd name="T59" fmla="*/ 86 h 286"/>
                  <a:gd name="T60" fmla="*/ 219 w 444"/>
                  <a:gd name="T61" fmla="*/ 39 h 286"/>
                  <a:gd name="T62" fmla="*/ 258 w 444"/>
                  <a:gd name="T63" fmla="*/ 86 h 286"/>
                  <a:gd name="T64" fmla="*/ 310 w 444"/>
                  <a:gd name="T65" fmla="*/ 39 h 286"/>
                  <a:gd name="T66" fmla="*/ 297 w 444"/>
                  <a:gd name="T67" fmla="*/ 86 h 286"/>
                  <a:gd name="T68" fmla="*/ 297 w 444"/>
                  <a:gd name="T69" fmla="*/ 104 h 286"/>
                  <a:gd name="T70" fmla="*/ 264 w 444"/>
                  <a:gd name="T71" fmla="*/ 110 h 286"/>
                  <a:gd name="T72" fmla="*/ 297 w 444"/>
                  <a:gd name="T73" fmla="*/ 126 h 286"/>
                  <a:gd name="T74" fmla="*/ 297 w 444"/>
                  <a:gd name="T75" fmla="*/ 144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4" h="286">
                    <a:moveTo>
                      <a:pt x="383" y="275"/>
                    </a:moveTo>
                    <a:cubicBezTo>
                      <a:pt x="440" y="218"/>
                      <a:pt x="440" y="218"/>
                      <a:pt x="440" y="218"/>
                    </a:cubicBezTo>
                    <a:cubicBezTo>
                      <a:pt x="443" y="215"/>
                      <a:pt x="444" y="211"/>
                      <a:pt x="444" y="207"/>
                    </a:cubicBezTo>
                    <a:cubicBezTo>
                      <a:pt x="444" y="16"/>
                      <a:pt x="444" y="16"/>
                      <a:pt x="444" y="16"/>
                    </a:cubicBezTo>
                    <a:cubicBezTo>
                      <a:pt x="444" y="7"/>
                      <a:pt x="437" y="0"/>
                      <a:pt x="429" y="0"/>
                    </a:cubicBezTo>
                    <a:cubicBezTo>
                      <a:pt x="429" y="0"/>
                      <a:pt x="429" y="0"/>
                      <a:pt x="42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5" y="0"/>
                      <a:pt x="71" y="2"/>
                      <a:pt x="68" y="5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2" y="71"/>
                      <a:pt x="0" y="77"/>
                      <a:pt x="0" y="9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0" y="279"/>
                      <a:pt x="7" y="286"/>
                      <a:pt x="16" y="286"/>
                    </a:cubicBezTo>
                    <a:cubicBezTo>
                      <a:pt x="354" y="286"/>
                      <a:pt x="354" y="286"/>
                      <a:pt x="354" y="286"/>
                    </a:cubicBezTo>
                    <a:cubicBezTo>
                      <a:pt x="367" y="286"/>
                      <a:pt x="374" y="284"/>
                      <a:pt x="383" y="275"/>
                    </a:cubicBezTo>
                    <a:close/>
                    <a:moveTo>
                      <a:pt x="50" y="45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7"/>
                      <a:pt x="63" y="207"/>
                      <a:pt x="63" y="207"/>
                    </a:cubicBezTo>
                    <a:cubicBezTo>
                      <a:pt x="63" y="215"/>
                      <a:pt x="71" y="223"/>
                      <a:pt x="79" y="223"/>
                    </a:cubicBezTo>
                    <a:cubicBezTo>
                      <a:pt x="413" y="223"/>
                      <a:pt x="413" y="223"/>
                      <a:pt x="413" y="223"/>
                    </a:cubicBezTo>
                    <a:cubicBezTo>
                      <a:pt x="400" y="235"/>
                      <a:pt x="400" y="235"/>
                      <a:pt x="400" y="235"/>
                    </a:cubicBezTo>
                    <a:cubicBezTo>
                      <a:pt x="397" y="237"/>
                      <a:pt x="393" y="238"/>
                      <a:pt x="391" y="238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1" y="238"/>
                      <a:pt x="48" y="235"/>
                      <a:pt x="48" y="232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51"/>
                      <a:pt x="49" y="48"/>
                      <a:pt x="50" y="45"/>
                    </a:cubicBezTo>
                    <a:close/>
                    <a:moveTo>
                      <a:pt x="16" y="263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3"/>
                      <a:pt x="18" y="78"/>
                      <a:pt x="21" y="75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238"/>
                      <a:pt x="32" y="238"/>
                      <a:pt x="32" y="238"/>
                    </a:cubicBezTo>
                    <a:cubicBezTo>
                      <a:pt x="32" y="247"/>
                      <a:pt x="39" y="254"/>
                      <a:pt x="48" y="254"/>
                    </a:cubicBezTo>
                    <a:cubicBezTo>
                      <a:pt x="381" y="254"/>
                      <a:pt x="381" y="254"/>
                      <a:pt x="381" y="254"/>
                    </a:cubicBezTo>
                    <a:cubicBezTo>
                      <a:pt x="370" y="265"/>
                      <a:pt x="370" y="265"/>
                      <a:pt x="370" y="265"/>
                    </a:cubicBezTo>
                    <a:cubicBezTo>
                      <a:pt x="367" y="268"/>
                      <a:pt x="362" y="270"/>
                      <a:pt x="358" y="270"/>
                    </a:cubicBezTo>
                    <a:cubicBezTo>
                      <a:pt x="23" y="270"/>
                      <a:pt x="23" y="270"/>
                      <a:pt x="23" y="270"/>
                    </a:cubicBezTo>
                    <a:cubicBezTo>
                      <a:pt x="19" y="270"/>
                      <a:pt x="16" y="267"/>
                      <a:pt x="16" y="263"/>
                    </a:cubicBezTo>
                    <a:close/>
                    <a:moveTo>
                      <a:pt x="86" y="31"/>
                    </a:moveTo>
                    <a:cubicBezTo>
                      <a:pt x="86" y="27"/>
                      <a:pt x="90" y="23"/>
                      <a:pt x="94" y="23"/>
                    </a:cubicBezTo>
                    <a:cubicBezTo>
                      <a:pt x="414" y="23"/>
                      <a:pt x="414" y="23"/>
                      <a:pt x="414" y="23"/>
                    </a:cubicBezTo>
                    <a:cubicBezTo>
                      <a:pt x="418" y="23"/>
                      <a:pt x="422" y="27"/>
                      <a:pt x="422" y="31"/>
                    </a:cubicBezTo>
                    <a:cubicBezTo>
                      <a:pt x="422" y="192"/>
                      <a:pt x="422" y="192"/>
                      <a:pt x="422" y="192"/>
                    </a:cubicBezTo>
                    <a:cubicBezTo>
                      <a:pt x="422" y="196"/>
                      <a:pt x="418" y="200"/>
                      <a:pt x="414" y="200"/>
                    </a:cubicBezTo>
                    <a:cubicBezTo>
                      <a:pt x="94" y="200"/>
                      <a:pt x="94" y="200"/>
                      <a:pt x="94" y="200"/>
                    </a:cubicBezTo>
                    <a:cubicBezTo>
                      <a:pt x="90" y="200"/>
                      <a:pt x="86" y="196"/>
                      <a:pt x="86" y="192"/>
                    </a:cubicBezTo>
                    <a:lnTo>
                      <a:pt x="86" y="31"/>
                    </a:lnTo>
                    <a:close/>
                    <a:moveTo>
                      <a:pt x="264" y="144"/>
                    </a:moveTo>
                    <a:cubicBezTo>
                      <a:pt x="264" y="184"/>
                      <a:pt x="264" y="184"/>
                      <a:pt x="264" y="184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4" y="144"/>
                      <a:pt x="244" y="144"/>
                      <a:pt x="244" y="144"/>
                    </a:cubicBezTo>
                    <a:cubicBezTo>
                      <a:pt x="210" y="144"/>
                      <a:pt x="210" y="144"/>
                      <a:pt x="210" y="144"/>
                    </a:cubicBezTo>
                    <a:cubicBezTo>
                      <a:pt x="205" y="144"/>
                      <a:pt x="201" y="140"/>
                      <a:pt x="201" y="135"/>
                    </a:cubicBezTo>
                    <a:cubicBezTo>
                      <a:pt x="201" y="130"/>
                      <a:pt x="205" y="126"/>
                      <a:pt x="210" y="126"/>
                    </a:cubicBez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44" y="110"/>
                      <a:pt x="244" y="110"/>
                      <a:pt x="244" y="110"/>
                    </a:cubicBezTo>
                    <a:cubicBezTo>
                      <a:pt x="240" y="104"/>
                      <a:pt x="240" y="104"/>
                      <a:pt x="240" y="104"/>
                    </a:cubicBezTo>
                    <a:cubicBezTo>
                      <a:pt x="210" y="104"/>
                      <a:pt x="210" y="104"/>
                      <a:pt x="210" y="104"/>
                    </a:cubicBezTo>
                    <a:cubicBezTo>
                      <a:pt x="205" y="104"/>
                      <a:pt x="201" y="100"/>
                      <a:pt x="201" y="95"/>
                    </a:cubicBezTo>
                    <a:cubicBezTo>
                      <a:pt x="201" y="90"/>
                      <a:pt x="205" y="86"/>
                      <a:pt x="210" y="86"/>
                    </a:cubicBezTo>
                    <a:cubicBezTo>
                      <a:pt x="229" y="86"/>
                      <a:pt x="229" y="86"/>
                      <a:pt x="229" y="86"/>
                    </a:cubicBezTo>
                    <a:cubicBezTo>
                      <a:pt x="198" y="39"/>
                      <a:pt x="198" y="39"/>
                      <a:pt x="198" y="39"/>
                    </a:cubicBezTo>
                    <a:cubicBezTo>
                      <a:pt x="219" y="39"/>
                      <a:pt x="219" y="39"/>
                      <a:pt x="219" y="39"/>
                    </a:cubicBezTo>
                    <a:cubicBezTo>
                      <a:pt x="250" y="86"/>
                      <a:pt x="250" y="86"/>
                      <a:pt x="250" y="86"/>
                    </a:cubicBezTo>
                    <a:cubicBezTo>
                      <a:pt x="258" y="86"/>
                      <a:pt x="258" y="86"/>
                      <a:pt x="258" y="86"/>
                    </a:cubicBezTo>
                    <a:cubicBezTo>
                      <a:pt x="288" y="39"/>
                      <a:pt x="288" y="39"/>
                      <a:pt x="288" y="39"/>
                    </a:cubicBezTo>
                    <a:cubicBezTo>
                      <a:pt x="310" y="39"/>
                      <a:pt x="310" y="39"/>
                      <a:pt x="310" y="39"/>
                    </a:cubicBezTo>
                    <a:cubicBezTo>
                      <a:pt x="279" y="86"/>
                      <a:pt x="279" y="86"/>
                      <a:pt x="279" y="86"/>
                    </a:cubicBezTo>
                    <a:cubicBezTo>
                      <a:pt x="297" y="86"/>
                      <a:pt x="297" y="86"/>
                      <a:pt x="297" y="86"/>
                    </a:cubicBezTo>
                    <a:cubicBezTo>
                      <a:pt x="302" y="86"/>
                      <a:pt x="307" y="90"/>
                      <a:pt x="307" y="95"/>
                    </a:cubicBezTo>
                    <a:cubicBezTo>
                      <a:pt x="307" y="100"/>
                      <a:pt x="302" y="104"/>
                      <a:pt x="297" y="104"/>
                    </a:cubicBezTo>
                    <a:cubicBezTo>
                      <a:pt x="267" y="104"/>
                      <a:pt x="267" y="104"/>
                      <a:pt x="267" y="104"/>
                    </a:cubicBezTo>
                    <a:cubicBezTo>
                      <a:pt x="264" y="110"/>
                      <a:pt x="264" y="110"/>
                      <a:pt x="264" y="110"/>
                    </a:cubicBezTo>
                    <a:cubicBezTo>
                      <a:pt x="264" y="126"/>
                      <a:pt x="264" y="126"/>
                      <a:pt x="264" y="126"/>
                    </a:cubicBezTo>
                    <a:cubicBezTo>
                      <a:pt x="297" y="126"/>
                      <a:pt x="297" y="126"/>
                      <a:pt x="297" y="126"/>
                    </a:cubicBezTo>
                    <a:cubicBezTo>
                      <a:pt x="302" y="126"/>
                      <a:pt x="307" y="130"/>
                      <a:pt x="307" y="135"/>
                    </a:cubicBezTo>
                    <a:cubicBezTo>
                      <a:pt x="307" y="140"/>
                      <a:pt x="302" y="144"/>
                      <a:pt x="297" y="144"/>
                    </a:cubicBezTo>
                    <a:lnTo>
                      <a:pt x="264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19" rIns="91440" bIns="45719" numCol="1" anchor="t" anchorCtr="0" compatLnSpc="1">
                <a:prstTxWarp prst="textNoShape">
                  <a:avLst/>
                </a:prstTxWarp>
              </a:bodyPr>
              <a:lstStyle/>
              <a:p>
                <a:pPr defTabSz="457247"/>
                <a:endParaRPr lang="ja-JP" altLang="en-US">
                  <a:solidFill>
                    <a:srgbClr val="FFFFFF"/>
                  </a:solidFill>
                  <a:latin typeface="BIZ UDPゴシック"/>
                  <a:ea typeface="BIZ UDPゴシック"/>
                </a:endParaRPr>
              </a:p>
            </p:txBody>
          </p:sp>
        </p:grp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B8495E62-08E7-3730-E8C2-9EE6EB141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"/>
            <a:stretch/>
          </p:blipFill>
          <p:spPr>
            <a:xfrm>
              <a:off x="7031433" y="164983"/>
              <a:ext cx="763616" cy="775615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AE2C558-EE71-EEE0-E690-449C0339A2ED}"/>
                </a:ext>
              </a:extLst>
            </p:cNvPr>
            <p:cNvSpPr txBox="1"/>
            <p:nvPr/>
          </p:nvSpPr>
          <p:spPr>
            <a:xfrm>
              <a:off x="5136244" y="7009135"/>
              <a:ext cx="2425995" cy="234842"/>
            </a:xfrm>
            <a:prstGeom prst="rect">
              <a:avLst/>
            </a:prstGeom>
            <a:noFill/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000278" indent="-1000278" defTabSz="457247" fontAlgn="ctr">
                <a:lnSpc>
                  <a:spcPct val="120000"/>
                </a:lnSpc>
              </a:pPr>
              <a:r>
                <a:rPr lang="ja-JP" altLang="en-US" sz="899" b="1" kern="100" spc="120" dirty="0">
                  <a:solidFill>
                    <a:srgbClr val="00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Times New Roman" panose="02020603050405020304" pitchFamily="18" charset="0"/>
                </a:rPr>
                <a:t>問い合わせ先｜　●●事務局</a:t>
              </a:r>
              <a:br>
                <a:rPr lang="en-US" altLang="ja-JP" sz="899" kern="100" spc="120" dirty="0">
                  <a:solidFill>
                    <a:srgbClr val="00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Times New Roman" panose="02020603050405020304" pitchFamily="18" charset="0"/>
                </a:rPr>
              </a:br>
              <a:r>
                <a:rPr lang="en-US" altLang="ja-JP" sz="899" kern="100" spc="120" dirty="0">
                  <a:solidFill>
                    <a:srgbClr val="00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Times New Roman" panose="02020603050405020304" pitchFamily="18" charset="0"/>
                </a:rPr>
                <a:t>E-mail</a:t>
              </a:r>
              <a:r>
                <a:rPr lang="ja-JP" altLang="en-US" sz="899" kern="100" spc="120" dirty="0">
                  <a:solidFill>
                    <a:srgbClr val="00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Times New Roman" panose="02020603050405020304" pitchFamily="18" charset="0"/>
                </a:rPr>
                <a:t>：</a:t>
              </a:r>
              <a:r>
                <a:rPr lang="en-US" altLang="ja-JP" sz="899" u="sng" kern="100" spc="120" dirty="0">
                  <a:solidFill>
                    <a:srgbClr val="00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Times New Roman" panose="02020603050405020304" pitchFamily="18" charset="0"/>
                </a:rPr>
                <a:t>XXX@co.jp</a:t>
              </a:r>
              <a:endParaRPr lang="en-US" altLang="ja-JP" sz="1000" u="sng" kern="100" spc="12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BE6F6767-7FBF-41C7-B562-60F506EABDF9}"/>
                </a:ext>
              </a:extLst>
            </p:cNvPr>
            <p:cNvSpPr/>
            <p:nvPr/>
          </p:nvSpPr>
          <p:spPr>
            <a:xfrm>
              <a:off x="5295258" y="5993254"/>
              <a:ext cx="1293410" cy="1625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 anchorCtr="0">
              <a:noAutofit/>
            </a:bodyPr>
            <a:lstStyle/>
            <a:p>
              <a:pPr algn="ctr" defTabSz="457247">
                <a:lnSpc>
                  <a:spcPct val="130000"/>
                </a:lnSpc>
                <a:spcAft>
                  <a:spcPts val="899"/>
                </a:spcAft>
              </a:pPr>
              <a:r>
                <a:rPr kumimoji="1" lang="en-US" altLang="ja-JP" sz="899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※</a:t>
              </a:r>
              <a:r>
                <a:rPr kumimoji="1" lang="ja-JP" altLang="en-US" sz="899" dirty="0">
                  <a:solidFill>
                    <a:srgbClr val="000000"/>
                  </a:solidFill>
                  <a:latin typeface="BIZ UDPゴシック"/>
                  <a:ea typeface="BIZ UDPゴシック"/>
                </a:rPr>
                <a:t>事務局への相談も可能です。</a:t>
              </a: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5B943BF-5548-6F4A-E6B4-15F894B00B1B}"/>
                </a:ext>
              </a:extLst>
            </p:cNvPr>
            <p:cNvGrpSpPr/>
            <p:nvPr/>
          </p:nvGrpSpPr>
          <p:grpSpPr>
            <a:xfrm>
              <a:off x="3560070" y="6892832"/>
              <a:ext cx="1257619" cy="420688"/>
              <a:chOff x="855608" y="9791557"/>
              <a:chExt cx="1778678" cy="594989"/>
            </a:xfrm>
          </p:grpSpPr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E1B53DAB-A8A6-406F-7638-74C17E962C63}"/>
                  </a:ext>
                </a:extLst>
              </p:cNvPr>
              <p:cNvSpPr txBox="1"/>
              <p:nvPr/>
            </p:nvSpPr>
            <p:spPr>
              <a:xfrm>
                <a:off x="1240816" y="9791557"/>
                <a:ext cx="1123107" cy="18466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>
                <a:spAutoFit/>
              </a:bodyPr>
              <a:lstStyle/>
              <a:p>
                <a:pPr marL="1052675" indent="-1052675" defTabSz="457247" fontAlgn="ctr">
                  <a:lnSpc>
                    <a:spcPct val="120000"/>
                  </a:lnSpc>
                </a:pPr>
                <a:r>
                  <a:rPr lang="ja-JP" altLang="en-US" sz="1000" b="1" kern="100" spc="120" dirty="0">
                    <a:solidFill>
                      <a:srgbClr val="000000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cs typeface="Times New Roman" panose="02020603050405020304" pitchFamily="18" charset="0"/>
                  </a:rPr>
                  <a:t>主催｜○○市</a:t>
                </a:r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7D7DFB2E-5DE4-42A7-A936-DEF3556427ED}"/>
                  </a:ext>
                </a:extLst>
              </p:cNvPr>
              <p:cNvSpPr txBox="1"/>
              <p:nvPr/>
            </p:nvSpPr>
            <p:spPr>
              <a:xfrm>
                <a:off x="855608" y="10054147"/>
                <a:ext cx="1778678" cy="332399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>
                <a:spAutoFit/>
              </a:bodyPr>
              <a:lstStyle/>
              <a:p>
                <a:pPr marL="1052675" indent="-1052675" defTabSz="457247" fontAlgn="ctr">
                  <a:lnSpc>
                    <a:spcPct val="120000"/>
                  </a:lnSpc>
                </a:pPr>
                <a:r>
                  <a:rPr lang="ja-JP" altLang="en-US" b="1" kern="100" spc="120" dirty="0">
                    <a:solidFill>
                      <a:srgbClr val="000000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  <a:cs typeface="Times New Roman" panose="02020603050405020304" pitchFamily="18" charset="0"/>
                  </a:rPr>
                  <a:t>市町村章を掲載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525875A-C2B1-78EB-7591-EBFCAD602FAF}"/>
                </a:ext>
              </a:extLst>
            </p:cNvPr>
            <p:cNvSpPr/>
            <p:nvPr/>
          </p:nvSpPr>
          <p:spPr>
            <a:xfrm>
              <a:off x="6824919" y="1955050"/>
              <a:ext cx="540000" cy="540000"/>
            </a:xfrm>
            <a:prstGeom prst="rect">
              <a:avLst/>
            </a:prstGeom>
            <a:solidFill>
              <a:srgbClr val="E3E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52747" tIns="152747" rIns="152747" bIns="152747" rtlCol="0" anchor="t" anchorCtr="0">
              <a:noAutofit/>
            </a:bodyPr>
            <a:lstStyle/>
            <a:p>
              <a:pPr algn="ctr">
                <a:lnSpc>
                  <a:spcPct val="130000"/>
                </a:lnSpc>
                <a:spcAft>
                  <a:spcPts val="1273"/>
                </a:spcAft>
              </a:pPr>
              <a:r>
                <a:rPr kumimoji="1" lang="en-US" altLang="ja-JP" sz="1273" dirty="0">
                  <a:solidFill>
                    <a:srgbClr val="000000"/>
                  </a:solidFill>
                </a:rPr>
                <a:t>QR</a:t>
              </a:r>
              <a:r>
                <a:rPr kumimoji="1" lang="ja-JP" altLang="en-US" sz="1273" dirty="0">
                  <a:solidFill>
                    <a:srgbClr val="000000"/>
                  </a:solidFill>
                </a:rPr>
                <a:t>コード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8537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A4版 投影">
  <a:themeElements>
    <a:clrScheme name="MRI 2021">
      <a:dk1>
        <a:srgbClr val="000000"/>
      </a:dk1>
      <a:lt1>
        <a:srgbClr val="FFFFFF"/>
      </a:lt1>
      <a:dk2>
        <a:srgbClr val="003B83"/>
      </a:dk2>
      <a:lt2>
        <a:srgbClr val="E2ECFD"/>
      </a:lt2>
      <a:accent1>
        <a:srgbClr val="003B83"/>
      </a:accent1>
      <a:accent2>
        <a:srgbClr val="3C82F5"/>
      </a:accent2>
      <a:accent3>
        <a:srgbClr val="329B73"/>
      </a:accent3>
      <a:accent4>
        <a:srgbClr val="DCA000"/>
      </a:accent4>
      <a:accent5>
        <a:srgbClr val="595757"/>
      </a:accent5>
      <a:accent6>
        <a:srgbClr val="DC003C"/>
      </a:accent6>
      <a:hlink>
        <a:srgbClr val="003B83"/>
      </a:hlink>
      <a:folHlink>
        <a:srgbClr val="3C82F5"/>
      </a:folHlink>
    </a:clrScheme>
    <a:fontScheme name="MRI_2021">
      <a:majorFont>
        <a:latin typeface="BIZ UDPゴシック"/>
        <a:ea typeface="BIZ UDPゴシック"/>
        <a:cs typeface="ＭＳ Ｐゴシック"/>
      </a:majorFont>
      <a:minorFont>
        <a:latin typeface="BIZ UDPゴシック"/>
        <a:ea typeface="BIZ UDPゴシック"/>
        <a:cs typeface="ＭＳ Ｐゴシック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wrap="square" lIns="180000" tIns="180000" rIns="180000" bIns="180000" rtlCol="0" anchor="t" anchorCtr="0">
        <a:noAutofit/>
      </a:bodyPr>
      <a:lstStyle>
        <a:defPPr algn="l">
          <a:lnSpc>
            <a:spcPct val="130000"/>
          </a:lnSpc>
          <a:spcAft>
            <a:spcPts val="1200"/>
          </a:spcAft>
          <a:defRPr kumimoji="1"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spcAft>
            <a:spcPts val="1200"/>
          </a:spcAft>
          <a:defRPr kumimoji="1"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01_MRI2022_A4横_印刷投影兼用_日本語版.pptx" id="{187803FF-6751-44B3-8671-25A793FA1495}" vid="{6FA97F9B-94FE-4491-A6D6-0532D66EF0B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538E49028FA5144BE65656B1C597958" ma:contentTypeVersion="4" ma:contentTypeDescription="新しいドキュメントを作成します。" ma:contentTypeScope="" ma:versionID="6c92eacbc885b7f1eb88af4dcad0b44a">
  <xsd:schema xmlns:xsd="http://www.w3.org/2001/XMLSchema" xmlns:xs="http://www.w3.org/2001/XMLSchema" xmlns:p="http://schemas.microsoft.com/office/2006/metadata/properties" xmlns:ns2="2a54c78d-a2bd-427e-8fad-99c9baffb448" targetNamespace="http://schemas.microsoft.com/office/2006/metadata/properties" ma:root="true" ma:fieldsID="83fe6352e4bae3775d86a6e56ddc24d7" ns2:_="">
    <xsd:import namespace="2a54c78d-a2bd-427e-8fad-99c9baffb4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54c78d-a2bd-427e-8fad-99c9baffb4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700290-2E40-418A-A49E-F6BC9AEB43B4}"/>
</file>

<file path=customXml/itemProps2.xml><?xml version="1.0" encoding="utf-8"?>
<ds:datastoreItem xmlns:ds="http://schemas.openxmlformats.org/officeDocument/2006/customXml" ds:itemID="{A6122C70-62A8-4CF5-899A-F0A5AF568F35}"/>
</file>

<file path=customXml/itemProps3.xml><?xml version="1.0" encoding="utf-8"?>
<ds:datastoreItem xmlns:ds="http://schemas.openxmlformats.org/officeDocument/2006/customXml" ds:itemID="{09E35922-F125-47FD-A2A5-B99C88E44284}"/>
</file>

<file path=docProps/app.xml><?xml version="1.0" encoding="utf-8"?>
<Properties xmlns="http://schemas.openxmlformats.org/officeDocument/2006/extended-properties" xmlns:vt="http://schemas.openxmlformats.org/officeDocument/2006/docPropsVTypes">
  <Template>P01_MRI2023_A4横_印刷投影兼用_日本語版</Template>
  <TotalTime>0</TotalTime>
  <Words>436</Words>
  <Application>Microsoft Office PowerPoint</Application>
  <PresentationFormat>ユーザー設定</PresentationFormat>
  <Paragraphs>42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-apple-system</vt:lpstr>
      <vt:lpstr>BIZ UDPゴシック</vt:lpstr>
      <vt:lpstr>游ゴシック</vt:lpstr>
      <vt:lpstr>Arial</vt:lpstr>
      <vt:lpstr>Wingdings</vt:lpstr>
      <vt:lpstr>A4版 投影</vt:lpstr>
      <vt:lpstr>think-cell スライド</vt:lpstr>
      <vt:lpstr>PowerPoint プレゼンテーション</vt:lpstr>
    </vt:vector>
  </TitlesOfParts>
  <Manager> </Manager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HLU 黄 銀智</cp:lastModifiedBy>
  <cp:revision>3</cp:revision>
  <dcterms:created xsi:type="dcterms:W3CDTF">2024-02-08T08:54:21Z</dcterms:created>
  <dcterms:modified xsi:type="dcterms:W3CDTF">2024-08-06T04:53:13Z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0x010100D538E49028FA5144BE65656B1C597958</vt:lpwstr>
  </property>
</Properties>
</file>