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3"/>
  </p:notesMasterIdLst>
  <p:sldIdLst>
    <p:sldId id="256" r:id="rId2"/>
  </p:sldIdLst>
  <p:sldSz cx="7559675" cy="10691813"/>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83"/>
    <a:srgbClr val="3C82F5"/>
    <a:srgbClr val="595757"/>
    <a:srgbClr val="000000"/>
    <a:srgbClr val="939292"/>
    <a:srgbClr val="DC003C"/>
    <a:srgbClr val="E6E6E6"/>
    <a:srgbClr val="E2ECFD"/>
    <a:srgbClr val="329B73"/>
    <a:srgbClr val="DCA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45" autoAdjust="0"/>
    <p:restoredTop sz="96206" autoAdjust="0"/>
  </p:normalViewPr>
  <p:slideViewPr>
    <p:cSldViewPr>
      <p:cViewPr varScale="1">
        <p:scale>
          <a:sx n="58" d="100"/>
          <a:sy n="58" d="100"/>
        </p:scale>
        <p:origin x="2558"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5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931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5010" y="0"/>
            <a:ext cx="2971800" cy="459317"/>
          </a:xfrm>
          <a:prstGeom prst="rect">
            <a:avLst/>
          </a:prstGeom>
        </p:spPr>
        <p:txBody>
          <a:bodyPr vert="horz" lIns="91440" tIns="45720" rIns="91440" bIns="45720" rtlCol="0"/>
          <a:lstStyle>
            <a:lvl1pPr algn="r">
              <a:defRPr sz="1200"/>
            </a:lvl1pPr>
          </a:lstStyle>
          <a:p>
            <a:fld id="{94DF3606-880A-4CDD-AC02-28A09856CFEC}" type="datetimeFigureOut">
              <a:rPr kumimoji="1" lang="ja-JP" altLang="en-US" smtClean="0"/>
              <a:t>2024/8/6</a:t>
            </a:fld>
            <a:endParaRPr kumimoji="1" lang="ja-JP" altLang="en-US"/>
          </a:p>
        </p:txBody>
      </p:sp>
      <p:sp>
        <p:nvSpPr>
          <p:cNvPr id="4" name="スライド イメージ プレースホルダー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2"/>
            <a:ext cx="5486400" cy="3600449"/>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4685"/>
            <a:ext cx="2971800" cy="459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5010" y="8684685"/>
            <a:ext cx="2971800" cy="459316"/>
          </a:xfrm>
          <a:prstGeom prst="rect">
            <a:avLst/>
          </a:prstGeom>
        </p:spPr>
        <p:txBody>
          <a:bodyPr vert="horz" lIns="91440" tIns="45720" rIns="91440" bIns="45720" rtlCol="0" anchor="b"/>
          <a:lstStyle>
            <a:lvl1pPr algn="r">
              <a:defRPr sz="1200"/>
            </a:lvl1pPr>
          </a:lstStyle>
          <a:p>
            <a:fld id="{8209B0B3-1B49-4360-AFB7-41F675AA88EB}" type="slidenum">
              <a:rPr kumimoji="1" lang="ja-JP" altLang="en-US" smtClean="0"/>
              <a:t>‹#›</a:t>
            </a:fld>
            <a:endParaRPr kumimoji="1" lang="ja-JP" altLang="en-US"/>
          </a:p>
        </p:txBody>
      </p:sp>
    </p:spTree>
    <p:extLst>
      <p:ext uri="{BB962C8B-B14F-4D97-AF65-F5344CB8AC3E}">
        <p14:creationId xmlns:p14="http://schemas.microsoft.com/office/powerpoint/2010/main" val="8538225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338388" y="1143000"/>
            <a:ext cx="2181225"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09B0B3-1B49-4360-AFB7-41F675AA88EB}" type="slidenum">
              <a:rPr kumimoji="1" lang="ja-JP" altLang="en-US" smtClean="0"/>
              <a:t>1</a:t>
            </a:fld>
            <a:endParaRPr kumimoji="1" lang="ja-JP" altLang="en-US"/>
          </a:p>
        </p:txBody>
      </p:sp>
    </p:spTree>
    <p:extLst>
      <p:ext uri="{BB962C8B-B14F-4D97-AF65-F5344CB8AC3E}">
        <p14:creationId xmlns:p14="http://schemas.microsoft.com/office/powerpoint/2010/main" val="959783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pic>
        <p:nvPicPr>
          <p:cNvPr id="14" name="図 13" descr="テキスト が含まれている画像&#10;&#10;自動的に生成された説明">
            <a:extLst>
              <a:ext uri="{FF2B5EF4-FFF2-40B4-BE49-F238E27FC236}">
                <a16:creationId xmlns:a16="http://schemas.microsoft.com/office/drawing/2014/main" id="{BA910034-3573-4CB2-87A4-2D1E1305BD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6719" y="6699593"/>
            <a:ext cx="2138127" cy="676515"/>
          </a:xfrm>
          <a:prstGeom prst="rect">
            <a:avLst/>
          </a:prstGeom>
        </p:spPr>
      </p:pic>
      <p:cxnSp>
        <p:nvCxnSpPr>
          <p:cNvPr id="12" name="ライン">
            <a:extLst>
              <a:ext uri="{FF2B5EF4-FFF2-40B4-BE49-F238E27FC236}">
                <a16:creationId xmlns:a16="http://schemas.microsoft.com/office/drawing/2014/main" id="{B1AB21E9-5D46-453A-9647-20520E6741E3}"/>
              </a:ext>
            </a:extLst>
          </p:cNvPr>
          <p:cNvCxnSpPr/>
          <p:nvPr userDrawn="1"/>
        </p:nvCxnSpPr>
        <p:spPr>
          <a:xfrm>
            <a:off x="1183606" y="6313532"/>
            <a:ext cx="6058027"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日付">
            <a:extLst>
              <a:ext uri="{FF2B5EF4-FFF2-40B4-BE49-F238E27FC236}">
                <a16:creationId xmlns:a16="http://schemas.microsoft.com/office/drawing/2014/main" id="{15A7A656-538F-4DC0-8D9C-619C330FA02B}"/>
              </a:ext>
            </a:extLst>
          </p:cNvPr>
          <p:cNvSpPr>
            <a:spLocks noGrp="1"/>
          </p:cNvSpPr>
          <p:nvPr>
            <p:ph type="body" sz="quarter" idx="12" hasCustomPrompt="1"/>
          </p:nvPr>
        </p:nvSpPr>
        <p:spPr>
          <a:xfrm>
            <a:off x="3767176" y="6797233"/>
            <a:ext cx="3410822" cy="287295"/>
          </a:xfrm>
        </p:spPr>
        <p:txBody>
          <a:bodyPr>
            <a:noAutofit/>
          </a:bodyPr>
          <a:lstStyle>
            <a:lvl1pPr marL="0" indent="0" algn="r" fontAlgn="ctr">
              <a:spcAft>
                <a:spcPts val="0"/>
              </a:spcAft>
              <a:buNone/>
              <a:defRPr sz="1556" b="0">
                <a:solidFill>
                  <a:srgbClr val="000000"/>
                </a:solidFill>
                <a:latin typeface="+mn-ea"/>
                <a:ea typeface="+mn-ea"/>
              </a:defRPr>
            </a:lvl1pPr>
            <a:lvl2pPr marL="76375" indent="0">
              <a:buNone/>
              <a:defRPr>
                <a:solidFill>
                  <a:srgbClr val="000000"/>
                </a:solidFill>
              </a:defRPr>
            </a:lvl2pPr>
            <a:lvl3pPr marL="458256" indent="0">
              <a:buNone/>
              <a:defRPr>
                <a:solidFill>
                  <a:srgbClr val="000000"/>
                </a:solidFill>
              </a:defRPr>
            </a:lvl3pPr>
            <a:lvl4pPr marL="814679" indent="0">
              <a:buNone/>
              <a:defRPr>
                <a:solidFill>
                  <a:srgbClr val="000000"/>
                </a:solidFill>
              </a:defRPr>
            </a:lvl4pPr>
            <a:lvl5pPr marL="1120184" indent="0">
              <a:buNone/>
              <a:defRPr>
                <a:solidFill>
                  <a:srgbClr val="000000"/>
                </a:solidFill>
              </a:defRPr>
            </a:lvl5pPr>
          </a:lstStyle>
          <a:p>
            <a:pPr lvl="0"/>
            <a:r>
              <a:rPr kumimoji="1" lang="ja-JP" altLang="en-US" dirty="0"/>
              <a:t>日付</a:t>
            </a:r>
          </a:p>
        </p:txBody>
      </p:sp>
      <p:sp>
        <p:nvSpPr>
          <p:cNvPr id="13" name="氏名">
            <a:extLst>
              <a:ext uri="{FF2B5EF4-FFF2-40B4-BE49-F238E27FC236}">
                <a16:creationId xmlns:a16="http://schemas.microsoft.com/office/drawing/2014/main" id="{88122D44-31E8-47D6-8918-8A69A21D6D95}"/>
              </a:ext>
            </a:extLst>
          </p:cNvPr>
          <p:cNvSpPr>
            <a:spLocks noGrp="1"/>
          </p:cNvSpPr>
          <p:nvPr>
            <p:ph type="body" sz="quarter" idx="11" hasCustomPrompt="1"/>
          </p:nvPr>
        </p:nvSpPr>
        <p:spPr>
          <a:xfrm>
            <a:off x="1247038" y="8248325"/>
            <a:ext cx="5931005" cy="313593"/>
          </a:xfrm>
        </p:spPr>
        <p:txBody>
          <a:bodyPr/>
          <a:lstStyle>
            <a:lvl1pPr marL="0" indent="0" fontAlgn="ctr">
              <a:spcAft>
                <a:spcPts val="0"/>
              </a:spcAft>
              <a:buNone/>
              <a:defRPr sz="1699" b="0">
                <a:solidFill>
                  <a:srgbClr val="000000"/>
                </a:solidFill>
                <a:latin typeface="+mn-ea"/>
                <a:ea typeface="+mn-ea"/>
              </a:defRPr>
            </a:lvl1pPr>
            <a:lvl2pPr marL="76375" indent="0">
              <a:buNone/>
              <a:defRPr>
                <a:solidFill>
                  <a:srgbClr val="000000"/>
                </a:solidFill>
              </a:defRPr>
            </a:lvl2pPr>
            <a:lvl3pPr marL="458256" indent="0">
              <a:buNone/>
              <a:defRPr>
                <a:solidFill>
                  <a:srgbClr val="000000"/>
                </a:solidFill>
              </a:defRPr>
            </a:lvl3pPr>
            <a:lvl4pPr marL="814679" indent="0">
              <a:buNone/>
              <a:defRPr>
                <a:solidFill>
                  <a:srgbClr val="000000"/>
                </a:solidFill>
              </a:defRPr>
            </a:lvl4pPr>
            <a:lvl5pPr marL="1120184" indent="0">
              <a:buNone/>
              <a:defRPr>
                <a:solidFill>
                  <a:srgbClr val="000000"/>
                </a:solidFill>
              </a:defRPr>
            </a:lvl5pPr>
          </a:lstStyle>
          <a:p>
            <a:pPr lvl="0"/>
            <a:r>
              <a:rPr kumimoji="1" lang="ja-JP" altLang="en-US" dirty="0"/>
              <a:t>氏 名</a:t>
            </a:r>
          </a:p>
        </p:txBody>
      </p:sp>
      <p:sp>
        <p:nvSpPr>
          <p:cNvPr id="5" name="部門">
            <a:extLst>
              <a:ext uri="{FF2B5EF4-FFF2-40B4-BE49-F238E27FC236}">
                <a16:creationId xmlns:a16="http://schemas.microsoft.com/office/drawing/2014/main" id="{B422B8CF-68F5-48DD-AADB-0EE024DF768C}"/>
              </a:ext>
            </a:extLst>
          </p:cNvPr>
          <p:cNvSpPr>
            <a:spLocks noGrp="1"/>
          </p:cNvSpPr>
          <p:nvPr>
            <p:ph type="body" sz="quarter" idx="10" hasCustomPrompt="1"/>
          </p:nvPr>
        </p:nvSpPr>
        <p:spPr>
          <a:xfrm>
            <a:off x="1247038" y="7764627"/>
            <a:ext cx="5931005" cy="417884"/>
          </a:xfrm>
        </p:spPr>
        <p:txBody>
          <a:bodyPr/>
          <a:lstStyle>
            <a:lvl1pPr marL="0" indent="0" fontAlgn="ctr">
              <a:spcAft>
                <a:spcPts val="0"/>
              </a:spcAft>
              <a:buNone/>
              <a:defRPr sz="2263">
                <a:solidFill>
                  <a:srgbClr val="000000"/>
                </a:solidFill>
                <a:latin typeface="+mj-ea"/>
                <a:ea typeface="+mj-ea"/>
              </a:defRPr>
            </a:lvl1pPr>
            <a:lvl2pPr marL="76375" indent="0">
              <a:buNone/>
              <a:defRPr>
                <a:solidFill>
                  <a:srgbClr val="000000"/>
                </a:solidFill>
              </a:defRPr>
            </a:lvl2pPr>
            <a:lvl3pPr marL="458256" indent="0">
              <a:buNone/>
              <a:defRPr>
                <a:solidFill>
                  <a:srgbClr val="000000"/>
                </a:solidFill>
              </a:defRPr>
            </a:lvl3pPr>
            <a:lvl4pPr marL="814679" indent="0">
              <a:buNone/>
              <a:defRPr>
                <a:solidFill>
                  <a:srgbClr val="000000"/>
                </a:solidFill>
              </a:defRPr>
            </a:lvl4pPr>
            <a:lvl5pPr marL="1120184" indent="0">
              <a:buNone/>
              <a:defRPr>
                <a:solidFill>
                  <a:srgbClr val="000000"/>
                </a:solidFill>
              </a:defRPr>
            </a:lvl5pPr>
          </a:lstStyle>
          <a:p>
            <a:pPr lvl="0"/>
            <a:r>
              <a:rPr kumimoji="1" lang="ja-JP" altLang="en-US" dirty="0"/>
              <a:t>＿＿＿＿＿＿＿＿＿＿本部</a:t>
            </a:r>
          </a:p>
        </p:txBody>
      </p:sp>
      <p:sp>
        <p:nvSpPr>
          <p:cNvPr id="3" name="サブタイトル"/>
          <p:cNvSpPr>
            <a:spLocks noGrp="1"/>
          </p:cNvSpPr>
          <p:nvPr>
            <p:ph type="subTitle" idx="1" hasCustomPrompt="1"/>
          </p:nvPr>
        </p:nvSpPr>
        <p:spPr>
          <a:xfrm>
            <a:off x="1247242" y="4887896"/>
            <a:ext cx="5930757" cy="488710"/>
          </a:xfrm>
          <a:prstGeom prst="rect">
            <a:avLst/>
          </a:prstGeom>
        </p:spPr>
        <p:txBody>
          <a:bodyPr wrap="square">
            <a:spAutoFit/>
          </a:bodyPr>
          <a:lstStyle>
            <a:lvl1pPr marL="0" indent="0" algn="l" fontAlgn="base">
              <a:spcAft>
                <a:spcPts val="0"/>
              </a:spcAft>
              <a:buNone/>
              <a:defRPr sz="3113" b="0" spc="71" baseline="0">
                <a:solidFill>
                  <a:srgbClr val="003B83"/>
                </a:solidFill>
              </a:defRPr>
            </a:lvl1pPr>
            <a:lvl2pPr marL="712683" indent="0" algn="ctr">
              <a:buNone/>
              <a:defRPr sz="3119"/>
            </a:lvl2pPr>
            <a:lvl3pPr marL="1425367" indent="0" algn="ctr">
              <a:buNone/>
              <a:defRPr sz="2806"/>
            </a:lvl3pPr>
            <a:lvl4pPr marL="2138047" indent="0" algn="ctr">
              <a:buNone/>
              <a:defRPr sz="2495"/>
            </a:lvl4pPr>
            <a:lvl5pPr marL="2850731" indent="0" algn="ctr">
              <a:buNone/>
              <a:defRPr sz="2495"/>
            </a:lvl5pPr>
            <a:lvl6pPr marL="3563415" indent="0" algn="ctr">
              <a:buNone/>
              <a:defRPr sz="2495"/>
            </a:lvl6pPr>
            <a:lvl7pPr marL="4276096" indent="0" algn="ctr">
              <a:buNone/>
              <a:defRPr sz="2495"/>
            </a:lvl7pPr>
            <a:lvl8pPr marL="4988782" indent="0" algn="ctr">
              <a:buNone/>
              <a:defRPr sz="2495"/>
            </a:lvl8pPr>
            <a:lvl9pPr marL="5701461" indent="0" algn="ctr">
              <a:buNone/>
              <a:defRPr sz="2495"/>
            </a:lvl9pPr>
          </a:lstStyle>
          <a:p>
            <a:r>
              <a:rPr lang="ja-JP" altLang="en-US" dirty="0"/>
              <a:t>サブタイトル</a:t>
            </a:r>
            <a:endParaRPr lang="en-US" dirty="0"/>
          </a:p>
        </p:txBody>
      </p:sp>
      <p:sp>
        <p:nvSpPr>
          <p:cNvPr id="2" name="タイトル"/>
          <p:cNvSpPr>
            <a:spLocks noGrp="1"/>
          </p:cNvSpPr>
          <p:nvPr>
            <p:ph type="ctrTitle" hasCustomPrompt="1"/>
          </p:nvPr>
        </p:nvSpPr>
        <p:spPr>
          <a:xfrm>
            <a:off x="1247242" y="3534992"/>
            <a:ext cx="5930757" cy="843748"/>
          </a:xfrm>
        </p:spPr>
        <p:txBody>
          <a:bodyPr wrap="square" anchor="b" anchorCtr="0">
            <a:spAutoFit/>
          </a:bodyPr>
          <a:lstStyle>
            <a:lvl1pPr algn="l" fontAlgn="base">
              <a:lnSpc>
                <a:spcPct val="120000"/>
              </a:lnSpc>
              <a:defRPr sz="5374" spc="71" baseline="0">
                <a:solidFill>
                  <a:srgbClr val="003B83"/>
                </a:solidFill>
              </a:defRPr>
            </a:lvl1pPr>
          </a:lstStyle>
          <a:p>
            <a:r>
              <a:rPr lang="ja-JP" altLang="en-US" dirty="0"/>
              <a:t>タイトル</a:t>
            </a:r>
            <a:endParaRPr lang="en-US" dirty="0"/>
          </a:p>
        </p:txBody>
      </p:sp>
      <p:sp>
        <p:nvSpPr>
          <p:cNvPr id="17" name="御中">
            <a:extLst>
              <a:ext uri="{FF2B5EF4-FFF2-40B4-BE49-F238E27FC236}">
                <a16:creationId xmlns:a16="http://schemas.microsoft.com/office/drawing/2014/main" id="{1765CC6E-D442-4AA1-A3FD-2BB689BAB299}"/>
              </a:ext>
            </a:extLst>
          </p:cNvPr>
          <p:cNvSpPr>
            <a:spLocks noGrp="1"/>
          </p:cNvSpPr>
          <p:nvPr>
            <p:ph type="body" sz="quarter" idx="13" hasCustomPrompt="1"/>
          </p:nvPr>
        </p:nvSpPr>
        <p:spPr>
          <a:xfrm>
            <a:off x="381742" y="509158"/>
            <a:ext cx="6796190" cy="470119"/>
          </a:xfrm>
        </p:spPr>
        <p:txBody>
          <a:bodyPr/>
          <a:lstStyle>
            <a:lvl1pPr marL="0" indent="0" algn="l" fontAlgn="ctr">
              <a:spcAft>
                <a:spcPts val="0"/>
              </a:spcAft>
              <a:buNone/>
              <a:defRPr sz="2546" b="0">
                <a:solidFill>
                  <a:srgbClr val="000000"/>
                </a:solidFill>
              </a:defRPr>
            </a:lvl1pPr>
            <a:lvl2pPr marL="76375" indent="0">
              <a:buNone/>
              <a:defRPr>
                <a:solidFill>
                  <a:srgbClr val="000000"/>
                </a:solidFill>
              </a:defRPr>
            </a:lvl2pPr>
            <a:lvl3pPr marL="458256" indent="0">
              <a:buNone/>
              <a:defRPr>
                <a:solidFill>
                  <a:srgbClr val="000000"/>
                </a:solidFill>
              </a:defRPr>
            </a:lvl3pPr>
            <a:lvl4pPr marL="814679" indent="0">
              <a:buNone/>
              <a:defRPr>
                <a:solidFill>
                  <a:srgbClr val="000000"/>
                </a:solidFill>
              </a:defRPr>
            </a:lvl4pPr>
            <a:lvl5pPr marL="1120184" indent="0">
              <a:buNone/>
              <a:defRPr>
                <a:solidFill>
                  <a:srgbClr val="000000"/>
                </a:solidFill>
              </a:defRPr>
            </a:lvl5pPr>
          </a:lstStyle>
          <a:p>
            <a:pPr lvl="0"/>
            <a:r>
              <a:rPr kumimoji="1" lang="ja-JP" altLang="en-US" dirty="0"/>
              <a:t>＿＿＿＿＿＿＿＿＿＿　御中</a:t>
            </a:r>
          </a:p>
        </p:txBody>
      </p:sp>
    </p:spTree>
    <p:extLst>
      <p:ext uri="{BB962C8B-B14F-4D97-AF65-F5344CB8AC3E}">
        <p14:creationId xmlns:p14="http://schemas.microsoft.com/office/powerpoint/2010/main" val="3758780885"/>
      </p:ext>
    </p:extLst>
  </p:cSld>
  <p:clrMapOvr>
    <a:masterClrMapping/>
  </p:clrMapOvr>
  <p:extLst>
    <p:ext uri="{DCECCB84-F9BA-43D5-87BE-67443E8EF086}">
      <p15:sldGuideLst xmlns:p15="http://schemas.microsoft.com/office/powerpoint/2012/main">
        <p15:guide id="1" pos="77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7" y="4230382"/>
            <a:ext cx="6425724" cy="1241750"/>
          </a:xfrm>
        </p:spPr>
        <p:txBody>
          <a:bodyPr anchor="b"/>
          <a:lstStyle>
            <a:lvl1pPr algn="ctr">
              <a:defRPr sz="4483"/>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1" y="5615679"/>
            <a:ext cx="5669756" cy="281853"/>
          </a:xfrm>
        </p:spPr>
        <p:txBody>
          <a:bodyPr/>
          <a:lstStyle>
            <a:lvl1pPr marL="0" indent="0" algn="ctr">
              <a:buNone/>
              <a:defRPr sz="1795"/>
            </a:lvl1pPr>
            <a:lvl2pPr marL="341638" indent="0" algn="ctr">
              <a:buNone/>
              <a:defRPr sz="1495"/>
            </a:lvl2pPr>
            <a:lvl3pPr marL="683274" indent="0" algn="ctr">
              <a:buNone/>
              <a:defRPr sz="1345"/>
            </a:lvl3pPr>
            <a:lvl4pPr marL="1024912" indent="0" algn="ctr">
              <a:buNone/>
              <a:defRPr sz="1196"/>
            </a:lvl4pPr>
            <a:lvl5pPr marL="1366549" indent="0" algn="ctr">
              <a:buNone/>
              <a:defRPr sz="1196"/>
            </a:lvl5pPr>
            <a:lvl6pPr marL="1708186" indent="0" algn="ctr">
              <a:buNone/>
              <a:defRPr sz="1196"/>
            </a:lvl6pPr>
            <a:lvl7pPr marL="2049823" indent="0" algn="ctr">
              <a:buNone/>
              <a:defRPr sz="1196"/>
            </a:lvl7pPr>
            <a:lvl8pPr marL="2391460" indent="0" algn="ctr">
              <a:buNone/>
              <a:defRPr sz="1196"/>
            </a:lvl8pPr>
            <a:lvl9pPr marL="2733097" indent="0" algn="ctr">
              <a:buNone/>
              <a:defRPr sz="1196"/>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B493DAF-81C2-4A9F-AA29-324D9D80EDA4}" type="datetimeFigureOut">
              <a:rPr kumimoji="1" lang="ja-JP" altLang="en-US" smtClean="0"/>
              <a:t>2024/8/6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1C99BD-4CB3-4AB8-B45E-067A6B3414C4}" type="slidenum">
              <a:rPr kumimoji="1" lang="ja-JP" altLang="en-US" smtClean="0"/>
              <a:t>‹#›</a:t>
            </a:fld>
            <a:endParaRPr kumimoji="1" lang="ja-JP" altLang="en-US"/>
          </a:p>
        </p:txBody>
      </p:sp>
    </p:spTree>
    <p:extLst>
      <p:ext uri="{BB962C8B-B14F-4D97-AF65-F5344CB8AC3E}">
        <p14:creationId xmlns:p14="http://schemas.microsoft.com/office/powerpoint/2010/main" val="185874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表紙">
    <p:spTree>
      <p:nvGrpSpPr>
        <p:cNvPr id="1" name=""/>
        <p:cNvGrpSpPr/>
        <p:nvPr/>
      </p:nvGrpSpPr>
      <p:grpSpPr>
        <a:xfrm>
          <a:off x="0" y="0"/>
          <a:ext cx="0" cy="0"/>
          <a:chOff x="0" y="0"/>
          <a:chExt cx="0" cy="0"/>
        </a:xfrm>
      </p:grpSpPr>
      <p:pic>
        <p:nvPicPr>
          <p:cNvPr id="20" name="図 19" descr="テキスト が含まれている画像&#10;&#10;自動的に生成された説明">
            <a:extLst>
              <a:ext uri="{FF2B5EF4-FFF2-40B4-BE49-F238E27FC236}">
                <a16:creationId xmlns:a16="http://schemas.microsoft.com/office/drawing/2014/main" id="{FA466504-390C-445C-9ACB-D36FD8B167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6719" y="6699593"/>
            <a:ext cx="2138127" cy="676515"/>
          </a:xfrm>
          <a:prstGeom prst="rect">
            <a:avLst/>
          </a:prstGeom>
        </p:spPr>
      </p:pic>
      <p:cxnSp>
        <p:nvCxnSpPr>
          <p:cNvPr id="12" name="ライン">
            <a:extLst>
              <a:ext uri="{FF2B5EF4-FFF2-40B4-BE49-F238E27FC236}">
                <a16:creationId xmlns:a16="http://schemas.microsoft.com/office/drawing/2014/main" id="{B1AB21E9-5D46-453A-9647-20520E6741E3}"/>
              </a:ext>
            </a:extLst>
          </p:cNvPr>
          <p:cNvCxnSpPr/>
          <p:nvPr userDrawn="1"/>
        </p:nvCxnSpPr>
        <p:spPr>
          <a:xfrm>
            <a:off x="1183606" y="6313532"/>
            <a:ext cx="6058027"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日付">
            <a:extLst>
              <a:ext uri="{FF2B5EF4-FFF2-40B4-BE49-F238E27FC236}">
                <a16:creationId xmlns:a16="http://schemas.microsoft.com/office/drawing/2014/main" id="{1126FA17-DF53-4E3F-91C1-583DA104944F}"/>
              </a:ext>
            </a:extLst>
          </p:cNvPr>
          <p:cNvSpPr>
            <a:spLocks noGrp="1"/>
          </p:cNvSpPr>
          <p:nvPr>
            <p:ph type="body" sz="quarter" idx="12" hasCustomPrompt="1"/>
          </p:nvPr>
        </p:nvSpPr>
        <p:spPr>
          <a:xfrm>
            <a:off x="3767176" y="6797234"/>
            <a:ext cx="3410822" cy="287295"/>
          </a:xfrm>
        </p:spPr>
        <p:txBody>
          <a:bodyPr>
            <a:noAutofit/>
          </a:bodyPr>
          <a:lstStyle>
            <a:lvl1pPr marL="0" indent="0" algn="r" fontAlgn="ctr">
              <a:lnSpc>
                <a:spcPct val="100000"/>
              </a:lnSpc>
              <a:spcAft>
                <a:spcPts val="0"/>
              </a:spcAft>
              <a:buNone/>
              <a:defRPr sz="1556" b="0" baseline="0">
                <a:solidFill>
                  <a:srgbClr val="000000"/>
                </a:solidFill>
                <a:latin typeface="+mn-ea"/>
                <a:ea typeface="+mn-ea"/>
              </a:defRPr>
            </a:lvl1pPr>
          </a:lstStyle>
          <a:p>
            <a:pPr lvl="0"/>
            <a:r>
              <a:rPr kumimoji="1" lang="ja-JP" altLang="en-US" dirty="0"/>
              <a:t>日付</a:t>
            </a:r>
          </a:p>
        </p:txBody>
      </p:sp>
      <p:sp>
        <p:nvSpPr>
          <p:cNvPr id="5" name="氏名">
            <a:extLst>
              <a:ext uri="{FF2B5EF4-FFF2-40B4-BE49-F238E27FC236}">
                <a16:creationId xmlns:a16="http://schemas.microsoft.com/office/drawing/2014/main" id="{7381E537-7865-41AE-9709-ADE948E0FB6A}"/>
              </a:ext>
            </a:extLst>
          </p:cNvPr>
          <p:cNvSpPr>
            <a:spLocks noGrp="1"/>
          </p:cNvSpPr>
          <p:nvPr>
            <p:ph type="body" sz="quarter" idx="10" hasCustomPrompt="1"/>
          </p:nvPr>
        </p:nvSpPr>
        <p:spPr>
          <a:xfrm>
            <a:off x="1247240" y="7764628"/>
            <a:ext cx="5930758" cy="365647"/>
          </a:xfrm>
        </p:spPr>
        <p:txBody>
          <a:bodyPr/>
          <a:lstStyle>
            <a:lvl1pPr marL="0" indent="0" fontAlgn="ctr">
              <a:spcAft>
                <a:spcPts val="0"/>
              </a:spcAft>
              <a:buNone/>
              <a:defRPr sz="1980" baseline="0">
                <a:solidFill>
                  <a:srgbClr val="000000"/>
                </a:solidFill>
                <a:latin typeface="+mj-ea"/>
                <a:ea typeface="+mj-ea"/>
              </a:defRPr>
            </a:lvl1pPr>
          </a:lstStyle>
          <a:p>
            <a:pPr lvl="0"/>
            <a:r>
              <a:rPr kumimoji="1" lang="ja-JP" altLang="en-US" dirty="0"/>
              <a:t>＿＿＿＿＿＿＿＿＿＿本部</a:t>
            </a:r>
          </a:p>
        </p:txBody>
      </p:sp>
      <p:sp>
        <p:nvSpPr>
          <p:cNvPr id="13" name="部門">
            <a:extLst>
              <a:ext uri="{FF2B5EF4-FFF2-40B4-BE49-F238E27FC236}">
                <a16:creationId xmlns:a16="http://schemas.microsoft.com/office/drawing/2014/main" id="{D68AD749-FAE0-455B-A1E2-956097873BF9}"/>
              </a:ext>
            </a:extLst>
          </p:cNvPr>
          <p:cNvSpPr>
            <a:spLocks noGrp="1"/>
          </p:cNvSpPr>
          <p:nvPr>
            <p:ph type="body" sz="quarter" idx="11" hasCustomPrompt="1"/>
          </p:nvPr>
        </p:nvSpPr>
        <p:spPr>
          <a:xfrm>
            <a:off x="1247240" y="8248325"/>
            <a:ext cx="5930758" cy="313593"/>
          </a:xfrm>
        </p:spPr>
        <p:txBody>
          <a:bodyPr/>
          <a:lstStyle>
            <a:lvl1pPr marL="0" indent="0" fontAlgn="ctr">
              <a:spcAft>
                <a:spcPts val="0"/>
              </a:spcAft>
              <a:buNone/>
              <a:defRPr sz="1699" b="0" baseline="0">
                <a:solidFill>
                  <a:srgbClr val="000000"/>
                </a:solidFill>
                <a:latin typeface="+mn-ea"/>
                <a:ea typeface="+mn-ea"/>
              </a:defRPr>
            </a:lvl1pPr>
          </a:lstStyle>
          <a:p>
            <a:pPr lvl="0"/>
            <a:r>
              <a:rPr kumimoji="1" lang="ja-JP" altLang="en-US" dirty="0"/>
              <a:t>氏　名</a:t>
            </a:r>
          </a:p>
        </p:txBody>
      </p:sp>
      <p:sp>
        <p:nvSpPr>
          <p:cNvPr id="3" name="サブタイトル"/>
          <p:cNvSpPr>
            <a:spLocks noGrp="1"/>
          </p:cNvSpPr>
          <p:nvPr>
            <p:ph type="subTitle" idx="1" hasCustomPrompt="1"/>
          </p:nvPr>
        </p:nvSpPr>
        <p:spPr>
          <a:xfrm>
            <a:off x="1247243" y="4887896"/>
            <a:ext cx="5930757" cy="444001"/>
          </a:xfrm>
          <a:prstGeom prst="rect">
            <a:avLst/>
          </a:prstGeom>
        </p:spPr>
        <p:txBody>
          <a:bodyPr wrap="square">
            <a:spAutoFit/>
          </a:bodyPr>
          <a:lstStyle>
            <a:lvl1pPr marL="0" indent="0" algn="l" fontAlgn="base">
              <a:spcAft>
                <a:spcPts val="0"/>
              </a:spcAft>
              <a:buNone/>
              <a:defRPr sz="2829" b="0" spc="71" baseline="0">
                <a:solidFill>
                  <a:srgbClr val="003B83"/>
                </a:solidFill>
              </a:defRPr>
            </a:lvl1pPr>
            <a:lvl2pPr marL="712721" indent="0" algn="ctr">
              <a:buNone/>
              <a:defRPr sz="3119"/>
            </a:lvl2pPr>
            <a:lvl3pPr marL="1425438" indent="0" algn="ctr">
              <a:buNone/>
              <a:defRPr sz="2806"/>
            </a:lvl3pPr>
            <a:lvl4pPr marL="2138160" indent="0" algn="ctr">
              <a:buNone/>
              <a:defRPr sz="2495"/>
            </a:lvl4pPr>
            <a:lvl5pPr marL="2850878" indent="0" algn="ctr">
              <a:buNone/>
              <a:defRPr sz="2495"/>
            </a:lvl5pPr>
            <a:lvl6pPr marL="3563599" indent="0" algn="ctr">
              <a:buNone/>
              <a:defRPr sz="2495"/>
            </a:lvl6pPr>
            <a:lvl7pPr marL="4276317" indent="0" algn="ctr">
              <a:buNone/>
              <a:defRPr sz="2495"/>
            </a:lvl7pPr>
            <a:lvl8pPr marL="4989039" indent="0" algn="ctr">
              <a:buNone/>
              <a:defRPr sz="2495"/>
            </a:lvl8pPr>
            <a:lvl9pPr marL="5701755" indent="0" algn="ctr">
              <a:buNone/>
              <a:defRPr sz="2495"/>
            </a:lvl9pPr>
          </a:lstStyle>
          <a:p>
            <a:r>
              <a:rPr lang="ja-JP" altLang="en-US" dirty="0"/>
              <a:t>サブタイトル</a:t>
            </a:r>
            <a:endParaRPr lang="en-US" dirty="0"/>
          </a:p>
        </p:txBody>
      </p:sp>
      <p:sp>
        <p:nvSpPr>
          <p:cNvPr id="2" name="タイトル"/>
          <p:cNvSpPr>
            <a:spLocks noGrp="1"/>
          </p:cNvSpPr>
          <p:nvPr>
            <p:ph type="ctrTitle" hasCustomPrompt="1"/>
          </p:nvPr>
        </p:nvSpPr>
        <p:spPr>
          <a:xfrm>
            <a:off x="1247243" y="3756993"/>
            <a:ext cx="5930757" cy="621747"/>
          </a:xfrm>
        </p:spPr>
        <p:txBody>
          <a:bodyPr wrap="square" anchor="b" anchorCtr="0">
            <a:spAutoFit/>
          </a:bodyPr>
          <a:lstStyle>
            <a:lvl1pPr algn="l" fontAlgn="base">
              <a:lnSpc>
                <a:spcPct val="120000"/>
              </a:lnSpc>
              <a:defRPr sz="3960" spc="71" baseline="0">
                <a:solidFill>
                  <a:srgbClr val="003B83"/>
                </a:solidFill>
              </a:defRPr>
            </a:lvl1pPr>
          </a:lstStyle>
          <a:p>
            <a:r>
              <a:rPr lang="ja-JP" altLang="en-US" dirty="0"/>
              <a:t>タイトル</a:t>
            </a:r>
            <a:endParaRPr lang="en-US" dirty="0"/>
          </a:p>
        </p:txBody>
      </p:sp>
      <p:sp>
        <p:nvSpPr>
          <p:cNvPr id="17" name="御中">
            <a:extLst>
              <a:ext uri="{FF2B5EF4-FFF2-40B4-BE49-F238E27FC236}">
                <a16:creationId xmlns:a16="http://schemas.microsoft.com/office/drawing/2014/main" id="{3BE5A6BC-B8FF-4C64-8ACB-6E1784CF4004}"/>
              </a:ext>
            </a:extLst>
          </p:cNvPr>
          <p:cNvSpPr>
            <a:spLocks noGrp="1"/>
          </p:cNvSpPr>
          <p:nvPr>
            <p:ph type="body" sz="quarter" idx="13" hasCustomPrompt="1"/>
          </p:nvPr>
        </p:nvSpPr>
        <p:spPr>
          <a:xfrm>
            <a:off x="381742" y="509158"/>
            <a:ext cx="6796190" cy="391766"/>
          </a:xfrm>
        </p:spPr>
        <p:txBody>
          <a:bodyPr>
            <a:spAutoFit/>
          </a:bodyPr>
          <a:lstStyle>
            <a:lvl1pPr marL="0" indent="0" algn="l" fontAlgn="base">
              <a:lnSpc>
                <a:spcPct val="100000"/>
              </a:lnSpc>
              <a:spcAft>
                <a:spcPts val="0"/>
              </a:spcAft>
              <a:buNone/>
              <a:defRPr sz="2546" b="0" baseline="0">
                <a:solidFill>
                  <a:srgbClr val="000000"/>
                </a:solidFill>
              </a:defRPr>
            </a:lvl1pPr>
          </a:lstStyle>
          <a:p>
            <a:pPr lvl="0"/>
            <a:r>
              <a:rPr kumimoji="1" lang="ja-JP" altLang="en-US" dirty="0"/>
              <a:t>＿＿＿＿＿＿＿＿＿＿　御中</a:t>
            </a:r>
          </a:p>
        </p:txBody>
      </p:sp>
    </p:spTree>
    <p:extLst>
      <p:ext uri="{BB962C8B-B14F-4D97-AF65-F5344CB8AC3E}">
        <p14:creationId xmlns:p14="http://schemas.microsoft.com/office/powerpoint/2010/main" val="2536852543"/>
      </p:ext>
    </p:extLst>
  </p:cSld>
  <p:clrMapOvr>
    <a:masterClrMapping/>
  </p:clrMapOvr>
  <p:extLst>
    <p:ext uri="{DCECCB84-F9BA-43D5-87BE-67443E8EF086}">
      <p15:sldGuideLst xmlns:p15="http://schemas.microsoft.com/office/powerpoint/2012/main">
        <p15:guide id="1" pos="55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本文">
            <a:extLst>
              <a:ext uri="{FF2B5EF4-FFF2-40B4-BE49-F238E27FC236}">
                <a16:creationId xmlns:a16="http://schemas.microsoft.com/office/drawing/2014/main" id="{CD2D96DA-B998-4F7F-8B2A-980DBA9E3EDF}"/>
              </a:ext>
            </a:extLst>
          </p:cNvPr>
          <p:cNvSpPr>
            <a:spLocks noGrp="1"/>
          </p:cNvSpPr>
          <p:nvPr userDrawn="1">
            <p:ph type="body" sz="quarter" idx="12" hasCustomPrompt="1"/>
          </p:nvPr>
        </p:nvSpPr>
        <p:spPr>
          <a:xfrm>
            <a:off x="1246927" y="2443948"/>
            <a:ext cx="5931005" cy="1998176"/>
          </a:xfrm>
        </p:spPr>
        <p:txBody>
          <a:bodyPr/>
          <a:lstStyle>
            <a:lvl1pPr marL="0" marR="0" indent="0" algn="l" defTabSz="1425438" rtl="0" eaLnBrk="1" fontAlgn="auto" latinLnBrk="0" hangingPunct="1">
              <a:lnSpc>
                <a:spcPct val="120000"/>
              </a:lnSpc>
              <a:spcBef>
                <a:spcPts val="1699"/>
              </a:spcBef>
              <a:spcAft>
                <a:spcPts val="849"/>
              </a:spcAft>
              <a:buClr>
                <a:srgbClr val="595758"/>
              </a:buClr>
              <a:buSzTx/>
              <a:buFont typeface="Wingdings" panose="05000000000000000000" pitchFamily="2" charset="2"/>
              <a:buNone/>
              <a:tabLst>
                <a:tab pos="10947811" algn="r"/>
              </a:tabLst>
              <a:defRPr kumimoji="1" lang="en-US" altLang="ja-JP" sz="1980" b="1" u="none" kern="1200" spc="170" baseline="0" noProof="0" dirty="0">
                <a:solidFill>
                  <a:srgbClr val="3C82F4"/>
                </a:solidFill>
                <a:latin typeface="+mj-ea"/>
                <a:ea typeface="+mj-ea"/>
                <a:cs typeface="+mn-cs"/>
              </a:defRPr>
            </a:lvl1pPr>
            <a:lvl2pPr marL="254599" marR="0" indent="0" algn="l" defTabSz="1425438" rtl="0" eaLnBrk="1" fontAlgn="auto" latinLnBrk="0" hangingPunct="1">
              <a:lnSpc>
                <a:spcPct val="120000"/>
              </a:lnSpc>
              <a:spcBef>
                <a:spcPts val="566"/>
              </a:spcBef>
              <a:spcAft>
                <a:spcPts val="849"/>
              </a:spcAft>
              <a:buClr>
                <a:srgbClr val="3C82F4"/>
              </a:buClr>
              <a:buSzPct val="70000"/>
              <a:buFont typeface="Wingdings" panose="05000000000000000000" pitchFamily="2" charset="2"/>
              <a:buNone/>
              <a:tabLst>
                <a:tab pos="10947811" algn="r"/>
              </a:tabLst>
              <a:defRPr kumimoji="1" lang="ja-JP" altLang="en-US" sz="1699" b="0" kern="1200" spc="170" baseline="0" dirty="0">
                <a:solidFill>
                  <a:srgbClr val="000000"/>
                </a:solidFill>
                <a:latin typeface="+mj-ea"/>
                <a:ea typeface="+mj-ea"/>
                <a:cs typeface="+mn-cs"/>
              </a:defRPr>
            </a:lvl2pPr>
            <a:lvl3pPr marL="407359" indent="-152759">
              <a:spcAft>
                <a:spcPts val="566"/>
              </a:spcAft>
              <a:buFont typeface="BIZ UDPゴシック" panose="020B0400000000000000" pitchFamily="50" charset="-128"/>
              <a:buChar char="•"/>
              <a:tabLst>
                <a:tab pos="10947811" algn="r"/>
              </a:tabLst>
              <a:defRPr sz="1556" spc="170"/>
            </a:lvl3pPr>
            <a:lvl4pPr marL="560121" indent="-152759">
              <a:spcAft>
                <a:spcPts val="424"/>
              </a:spcAft>
              <a:buFont typeface="BIZ UDPゴシック" panose="020B0400000000000000" pitchFamily="50" charset="-128"/>
              <a:buChar char="‐"/>
              <a:tabLst>
                <a:tab pos="10947811" algn="r"/>
              </a:tabLst>
              <a:defRPr sz="1556" spc="170"/>
            </a:lvl4pPr>
            <a:lvl5pPr marL="763801" indent="0">
              <a:spcAft>
                <a:spcPts val="424"/>
              </a:spcAft>
              <a:buNone/>
              <a:tabLst>
                <a:tab pos="10947811" algn="r"/>
              </a:tabLst>
              <a:defRPr spc="170"/>
            </a:lvl5pPr>
          </a:lstStyle>
          <a:p>
            <a:pPr marL="0" marR="0" lvl="0" indent="0" algn="l" defTabSz="1425438" rtl="0" eaLnBrk="1" fontAlgn="auto" latinLnBrk="0" hangingPunct="1">
              <a:lnSpc>
                <a:spcPct val="120000"/>
              </a:lnSpc>
              <a:spcBef>
                <a:spcPts val="1699"/>
              </a:spcBef>
              <a:spcAft>
                <a:spcPts val="849"/>
              </a:spcAft>
              <a:buClr>
                <a:srgbClr val="595758"/>
              </a:buClr>
              <a:buSzTx/>
              <a:buFont typeface="Wingdings" panose="05000000000000000000" pitchFamily="2" charset="2"/>
              <a:buNone/>
              <a:tabLst>
                <a:tab pos="10947811" algn="r"/>
              </a:tabLst>
              <a:defRPr/>
            </a:pPr>
            <a:r>
              <a:rPr kumimoji="1" lang="en-US" altLang="ja-JP" sz="1980" b="1" i="0" u="none" strike="noStrike" kern="1200" cap="none" spc="141" normalizeH="0" baseline="0" noProof="0" dirty="0">
                <a:ln>
                  <a:noFill/>
                </a:ln>
                <a:solidFill>
                  <a:srgbClr val="3C82F4"/>
                </a:solidFill>
                <a:effectLst/>
                <a:uLnTx/>
                <a:uFillTx/>
                <a:latin typeface="+mj-ea"/>
                <a:ea typeface="+mj-ea"/>
              </a:rPr>
              <a:t>X.</a:t>
            </a:r>
            <a:r>
              <a:rPr kumimoji="1" lang="ja-JP" altLang="en-US" sz="1980" b="1" i="0" u="none" strike="noStrike" kern="1200" cap="none" spc="141" normalizeH="0" baseline="0" noProof="0" dirty="0">
                <a:ln>
                  <a:noFill/>
                </a:ln>
                <a:solidFill>
                  <a:srgbClr val="3C82F4"/>
                </a:solidFill>
                <a:effectLst/>
                <a:uLnTx/>
                <a:uFillTx/>
                <a:latin typeface="+mj-ea"/>
                <a:ea typeface="+mj-ea"/>
              </a:rPr>
              <a:t> </a:t>
            </a:r>
            <a:r>
              <a:rPr kumimoji="1" lang="en-US" altLang="ja-JP" sz="1980" b="1" i="0" u="none" strike="noStrike" kern="1200" cap="none" spc="141" normalizeH="0" baseline="0" noProof="0" dirty="0">
                <a:ln>
                  <a:noFill/>
                </a:ln>
                <a:solidFill>
                  <a:srgbClr val="3C82F4"/>
                </a:solidFill>
                <a:effectLst/>
                <a:uLnTx/>
                <a:uFillTx/>
                <a:latin typeface="+mj-ea"/>
                <a:ea typeface="+mj-ea"/>
              </a:rPr>
              <a:t>Chapter</a:t>
            </a:r>
            <a:r>
              <a:rPr kumimoji="1" lang="ja-JP" altLang="en-US" sz="1980" b="1" i="0" u="none" strike="noStrike" kern="1200" cap="none" spc="141" normalizeH="0" baseline="0" noProof="0" dirty="0">
                <a:ln>
                  <a:noFill/>
                </a:ln>
                <a:solidFill>
                  <a:srgbClr val="3C82F4"/>
                </a:solidFill>
                <a:effectLst/>
                <a:uLnTx/>
                <a:uFillTx/>
                <a:latin typeface="+mj-ea"/>
                <a:ea typeface="+mj-ea"/>
              </a:rPr>
              <a:t>（章） </a:t>
            </a:r>
            <a:r>
              <a:rPr kumimoji="1" lang="en-US" altLang="ja-JP" sz="1980" b="1" i="0" u="none" strike="noStrike" kern="1200" cap="none" spc="141" normalizeH="0" baseline="0" noProof="0" dirty="0">
                <a:ln>
                  <a:noFill/>
                </a:ln>
                <a:solidFill>
                  <a:srgbClr val="3C82F4"/>
                </a:solidFill>
                <a:effectLst/>
                <a:uLnTx/>
                <a:uFillTx/>
                <a:latin typeface="+mj-ea"/>
                <a:ea typeface="+mj-ea"/>
              </a:rPr>
              <a:t>14pt</a:t>
            </a:r>
            <a:r>
              <a:rPr kumimoji="1" lang="ja-JP" altLang="en-US" sz="1980" b="1" i="0" u="none" strike="noStrike" kern="1200" cap="none" spc="141" normalizeH="0" baseline="0" noProof="0" dirty="0">
                <a:ln>
                  <a:noFill/>
                </a:ln>
                <a:solidFill>
                  <a:srgbClr val="3C82F4"/>
                </a:solidFill>
                <a:effectLst/>
                <a:uLnTx/>
                <a:uFillTx/>
                <a:latin typeface="+mj-ea"/>
                <a:ea typeface="+mj-ea"/>
              </a:rPr>
              <a:t> </a:t>
            </a:r>
            <a:r>
              <a:rPr kumimoji="1" lang="ja-JP" altLang="en-US" sz="1980" b="1" i="0" u="sng" strike="noStrike" kern="1200" cap="none" spc="141" normalizeH="0" baseline="30000" noProof="0" dirty="0">
                <a:ln>
                  <a:noFill/>
                </a:ln>
                <a:solidFill>
                  <a:srgbClr val="3C82F4"/>
                </a:solidFill>
                <a:effectLst/>
                <a:uLnTx/>
                <a:uFill>
                  <a:solidFill>
                    <a:srgbClr val="3C82F5"/>
                  </a:solidFill>
                </a:uFill>
                <a:latin typeface="+mj-ea"/>
                <a:ea typeface="+mj-ea"/>
              </a:rPr>
              <a:t>	</a:t>
            </a:r>
            <a:r>
              <a:rPr kumimoji="1" lang="en-US" altLang="ja-JP" sz="1980" b="1" i="0" u="none" strike="noStrike" kern="1200" cap="none" spc="141" normalizeH="0" baseline="0" noProof="0" dirty="0">
                <a:ln>
                  <a:noFill/>
                </a:ln>
                <a:solidFill>
                  <a:srgbClr val="3C82F4"/>
                </a:solidFill>
                <a:effectLst/>
                <a:uLnTx/>
                <a:uFillTx/>
                <a:latin typeface="+mj-ea"/>
                <a:ea typeface="+mj-ea"/>
              </a:rPr>
              <a:t>1</a:t>
            </a:r>
          </a:p>
          <a:p>
            <a:pPr marL="254599" marR="0" lvl="1" indent="0" algn="l" defTabSz="1425438" rtl="0" eaLnBrk="1" fontAlgn="auto" latinLnBrk="0" hangingPunct="1">
              <a:lnSpc>
                <a:spcPct val="120000"/>
              </a:lnSpc>
              <a:spcBef>
                <a:spcPts val="566"/>
              </a:spcBef>
              <a:spcAft>
                <a:spcPts val="849"/>
              </a:spcAft>
              <a:buClr>
                <a:srgbClr val="3C82F4"/>
              </a:buClr>
              <a:buSzPct val="70000"/>
              <a:buFont typeface="Wingdings" panose="05000000000000000000" pitchFamily="2" charset="2"/>
              <a:buNone/>
              <a:tabLst>
                <a:tab pos="10947811" algn="r"/>
              </a:tabLst>
              <a:defRPr/>
            </a:pPr>
            <a:r>
              <a:rPr lang="en-US" altLang="ja-JP" dirty="0"/>
              <a:t>X.X</a:t>
            </a:r>
            <a:r>
              <a:rPr lang="ja-JP" altLang="en-US" dirty="0"/>
              <a:t> </a:t>
            </a:r>
            <a:r>
              <a:rPr lang="en-US" altLang="ja-JP" dirty="0"/>
              <a:t>Section</a:t>
            </a:r>
            <a:r>
              <a:rPr lang="ja-JP" altLang="en-US" dirty="0"/>
              <a:t>（節） </a:t>
            </a:r>
            <a:r>
              <a:rPr lang="en-US" altLang="ja-JP" dirty="0"/>
              <a:t>12pt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11</a:t>
            </a:r>
            <a:r>
              <a:rPr lang="ja-JP" altLang="en-US" dirty="0"/>
              <a:t>ｐｔ</a:t>
            </a:r>
          </a:p>
          <a:p>
            <a:pPr lvl="3"/>
            <a:r>
              <a:rPr lang="ja-JP" altLang="en-US" dirty="0"/>
              <a:t>第</a:t>
            </a:r>
            <a:r>
              <a:rPr lang="en-US" altLang="ja-JP" dirty="0"/>
              <a:t>4</a:t>
            </a:r>
            <a:r>
              <a:rPr lang="ja-JP" altLang="en-US" dirty="0"/>
              <a:t>レベル　</a:t>
            </a:r>
            <a:r>
              <a:rPr lang="en-US" altLang="ja-JP" dirty="0"/>
              <a:t>11pt</a:t>
            </a:r>
            <a:endParaRPr lang="ja-JP" altLang="en-US" dirty="0"/>
          </a:p>
          <a:p>
            <a:pPr lvl="4"/>
            <a:r>
              <a:rPr lang="ja-JP" altLang="en-US" dirty="0"/>
              <a:t>第</a:t>
            </a:r>
            <a:r>
              <a:rPr lang="en-US" altLang="ja-JP" dirty="0"/>
              <a:t>5</a:t>
            </a:r>
            <a:r>
              <a:rPr lang="ja-JP" altLang="en-US" dirty="0"/>
              <a:t>レベル　</a:t>
            </a:r>
            <a:r>
              <a:rPr lang="en-US" altLang="ja-JP" dirty="0"/>
              <a:t>10.5pt</a:t>
            </a:r>
          </a:p>
        </p:txBody>
      </p:sp>
      <p:sp>
        <p:nvSpPr>
          <p:cNvPr id="2" name="タイトル"/>
          <p:cNvSpPr>
            <a:spLocks noGrp="1"/>
          </p:cNvSpPr>
          <p:nvPr userDrawn="1">
            <p:ph type="title" hasCustomPrompt="1"/>
          </p:nvPr>
        </p:nvSpPr>
        <p:spPr>
          <a:xfrm>
            <a:off x="381744" y="1043773"/>
            <a:ext cx="6516197" cy="689107"/>
          </a:xfrm>
        </p:spPr>
        <p:txBody>
          <a:bodyPr bIns="0" anchor="b" anchorCtr="0">
            <a:noAutofit/>
          </a:bodyPr>
          <a:lstStyle>
            <a:lvl1pPr>
              <a:lnSpc>
                <a:spcPct val="110000"/>
              </a:lnSpc>
              <a:defRPr spc="170" baseline="0"/>
            </a:lvl1pPr>
          </a:lstStyle>
          <a:p>
            <a:r>
              <a:rPr lang="ja-JP" altLang="en-US" dirty="0"/>
              <a:t>目次</a:t>
            </a:r>
            <a:endParaRPr lang="en-US" dirty="0"/>
          </a:p>
        </p:txBody>
      </p:sp>
      <p:pic>
        <p:nvPicPr>
          <p:cNvPr id="7" name="図 6">
            <a:extLst>
              <a:ext uri="{FF2B5EF4-FFF2-40B4-BE49-F238E27FC236}">
                <a16:creationId xmlns:a16="http://schemas.microsoft.com/office/drawing/2014/main" id="{73BC9A88-20FB-4577-80B5-ACD92BB4FF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3"/>
            <a:ext cx="7559675" cy="609597"/>
          </a:xfrm>
          <a:prstGeom prst="rect">
            <a:avLst/>
          </a:prstGeom>
        </p:spPr>
      </p:pic>
    </p:spTree>
    <p:extLst>
      <p:ext uri="{BB962C8B-B14F-4D97-AF65-F5344CB8AC3E}">
        <p14:creationId xmlns:p14="http://schemas.microsoft.com/office/powerpoint/2010/main" val="2817167176"/>
      </p:ext>
    </p:extLst>
  </p:cSld>
  <p:clrMapOvr>
    <a:masterClrMapping/>
  </p:clrMapOvr>
  <p:hf sldNum="0" hdr="0"/>
  <p:extLst>
    <p:ext uri="{DCECCB84-F9BA-43D5-87BE-67443E8EF086}">
      <p15:sldGuideLst xmlns:p15="http://schemas.microsoft.com/office/powerpoint/2012/main">
        <p15:guide id="9" pos="555" userDrawn="1">
          <p15:clr>
            <a:srgbClr val="FBAE40"/>
          </p15:clr>
        </p15:guide>
        <p15:guide id="11" orient="horz" pos="217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中扉">
    <p:spTree>
      <p:nvGrpSpPr>
        <p:cNvPr id="1" name=""/>
        <p:cNvGrpSpPr/>
        <p:nvPr/>
      </p:nvGrpSpPr>
      <p:grpSpPr>
        <a:xfrm>
          <a:off x="0" y="0"/>
          <a:ext cx="0" cy="0"/>
          <a:chOff x="0" y="0"/>
          <a:chExt cx="0" cy="0"/>
        </a:xfrm>
      </p:grpSpPr>
      <p:cxnSp>
        <p:nvCxnSpPr>
          <p:cNvPr id="7" name="ライン">
            <a:extLst>
              <a:ext uri="{FF2B5EF4-FFF2-40B4-BE49-F238E27FC236}">
                <a16:creationId xmlns:a16="http://schemas.microsoft.com/office/drawing/2014/main" id="{E3252705-F96B-43CF-B87F-C8E6ED895CE5}"/>
              </a:ext>
            </a:extLst>
          </p:cNvPr>
          <p:cNvCxnSpPr/>
          <p:nvPr userDrawn="1"/>
        </p:nvCxnSpPr>
        <p:spPr>
          <a:xfrm>
            <a:off x="1183606" y="4877303"/>
            <a:ext cx="6058027"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X.X Section（節）">
            <a:extLst>
              <a:ext uri="{FF2B5EF4-FFF2-40B4-BE49-F238E27FC236}">
                <a16:creationId xmlns:a16="http://schemas.microsoft.com/office/drawing/2014/main" id="{8ED1F082-DCF3-47F1-AE40-2A390EECEF08}"/>
              </a:ext>
            </a:extLst>
          </p:cNvPr>
          <p:cNvSpPr>
            <a:spLocks noGrp="1"/>
          </p:cNvSpPr>
          <p:nvPr>
            <p:ph type="body" sz="quarter" idx="14" hasCustomPrompt="1"/>
          </p:nvPr>
        </p:nvSpPr>
        <p:spPr>
          <a:xfrm>
            <a:off x="1247241" y="5360770"/>
            <a:ext cx="5930758" cy="1001493"/>
          </a:xfrm>
          <a:prstGeom prst="rect">
            <a:avLst/>
          </a:prstGeom>
        </p:spPr>
        <p:txBody>
          <a:bodyPr>
            <a:spAutoFit/>
          </a:bodyPr>
          <a:lstStyle>
            <a:lvl1pPr marL="305469" indent="-305469" fontAlgn="ctr">
              <a:buClr>
                <a:srgbClr val="013B84"/>
              </a:buClr>
              <a:buFont typeface="Wingdings" panose="05000000000000000000" pitchFamily="2" charset="2"/>
              <a:buChar char="l"/>
              <a:defRPr sz="2263" b="0" baseline="0">
                <a:solidFill>
                  <a:srgbClr val="000000"/>
                </a:solidFill>
                <a:latin typeface="+mj-ea"/>
                <a:ea typeface="+mj-ea"/>
              </a:defRPr>
            </a:lvl1pPr>
            <a:lvl2pPr marL="509200" indent="-203679" fontAlgn="ctr">
              <a:spcAft>
                <a:spcPts val="1271"/>
              </a:spcAft>
              <a:buClr>
                <a:srgbClr val="595758"/>
              </a:buClr>
              <a:buFont typeface="BIZ UDPゴシック" panose="020B0400000000000000" pitchFamily="50" charset="-128"/>
              <a:buChar char="-"/>
              <a:defRPr sz="1980" baseline="0">
                <a:solidFill>
                  <a:srgbClr val="000000"/>
                </a:solidFill>
              </a:defRPr>
            </a:lvl2pPr>
            <a:lvl3pPr marL="585482" indent="-152734">
              <a:lnSpc>
                <a:spcPct val="120000"/>
              </a:lnSpc>
              <a:spcAft>
                <a:spcPts val="849"/>
              </a:spcAft>
              <a:buFont typeface="BIZ UDPゴシック" panose="020B0400000000000000" pitchFamily="50" charset="-128"/>
              <a:buChar char="‐"/>
              <a:defRPr sz="1556"/>
            </a:lvl3pPr>
            <a:lvl4pPr marL="585482" indent="0">
              <a:buFont typeface="BIZ UDPゴシック" panose="020B0400000000000000" pitchFamily="50" charset="-128"/>
              <a:buNone/>
              <a:defRPr sz="1556"/>
            </a:lvl4pPr>
            <a:lvl5pPr marL="585482" indent="0">
              <a:buFontTx/>
              <a:buNone/>
              <a:defRPr sz="1484"/>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X. Chapter（章）">
            <a:extLst>
              <a:ext uri="{FF2B5EF4-FFF2-40B4-BE49-F238E27FC236}">
                <a16:creationId xmlns:a16="http://schemas.microsoft.com/office/drawing/2014/main" id="{0F3853D0-56E6-4478-9C89-835FC28848AE}"/>
              </a:ext>
            </a:extLst>
          </p:cNvPr>
          <p:cNvSpPr>
            <a:spLocks noGrp="1"/>
          </p:cNvSpPr>
          <p:nvPr>
            <p:ph type="title" hasCustomPrompt="1"/>
          </p:nvPr>
        </p:nvSpPr>
        <p:spPr>
          <a:xfrm>
            <a:off x="1247241" y="3768807"/>
            <a:ext cx="5930758" cy="621747"/>
          </a:xfrm>
        </p:spPr>
        <p:txBody>
          <a:bodyPr anchor="b" anchorCtr="0">
            <a:spAutoFit/>
          </a:bodyPr>
          <a:lstStyle>
            <a:lvl1pPr fontAlgn="base" hangingPunct="0">
              <a:lnSpc>
                <a:spcPct val="120000"/>
              </a:lnSpc>
              <a:spcAft>
                <a:spcPts val="849"/>
              </a:spcAft>
              <a:defRPr sz="3960"/>
            </a:lvl1pPr>
          </a:lstStyle>
          <a:p>
            <a:r>
              <a:rPr kumimoji="1" lang="en-US" altLang="ja-JP" dirty="0"/>
              <a:t>X. Chapter</a:t>
            </a:r>
            <a:r>
              <a:rPr kumimoji="1" lang="ja-JP" altLang="en-US" dirty="0"/>
              <a:t>（章）</a:t>
            </a:r>
          </a:p>
        </p:txBody>
      </p:sp>
      <p:sp>
        <p:nvSpPr>
          <p:cNvPr id="10" name="Page_num">
            <a:extLst>
              <a:ext uri="{FF2B5EF4-FFF2-40B4-BE49-F238E27FC236}">
                <a16:creationId xmlns:a16="http://schemas.microsoft.com/office/drawing/2014/main" id="{60FC8AC0-28EB-4217-835A-0E6D238ECE2F}"/>
              </a:ext>
            </a:extLst>
          </p:cNvPr>
          <p:cNvSpPr txBox="1"/>
          <p:nvPr userDrawn="1"/>
        </p:nvSpPr>
        <p:spPr>
          <a:xfrm>
            <a:off x="3525298" y="10289132"/>
            <a:ext cx="509078" cy="174022"/>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2405115443"/>
      </p:ext>
    </p:extLst>
  </p:cSld>
  <p:clrMapOvr>
    <a:masterClrMapping/>
  </p:clrMapOvr>
  <p:extLst>
    <p:ext uri="{DCECCB84-F9BA-43D5-87BE-67443E8EF086}">
      <p15:sldGuideLst xmlns:p15="http://schemas.microsoft.com/office/powerpoint/2012/main">
        <p15:guide id="1" pos="55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中面 A">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458F28F1-0700-4685-99AA-8163302DA1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3"/>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出所">
            <a:extLst>
              <a:ext uri="{FF2B5EF4-FFF2-40B4-BE49-F238E27FC236}">
                <a16:creationId xmlns:a16="http://schemas.microsoft.com/office/drawing/2014/main" id="{0CB5E31F-0A27-4B9A-B63A-A565F2BA2026}"/>
              </a:ext>
            </a:extLst>
          </p:cNvPr>
          <p:cNvSpPr>
            <a:spLocks noGrp="1"/>
          </p:cNvSpPr>
          <p:nvPr>
            <p:ph type="body" sz="quarter" idx="20" hasCustomPrompt="1"/>
          </p:nvPr>
        </p:nvSpPr>
        <p:spPr>
          <a:xfrm>
            <a:off x="380510" y="9838840"/>
            <a:ext cx="6796190" cy="191530"/>
          </a:xfrm>
        </p:spPr>
        <p:txBody>
          <a:bodyPr anchor="b" anchorCtr="0"/>
          <a:lstStyle>
            <a:lvl1pPr marL="356439" indent="-356439" fontAlgn="ctr">
              <a:lnSpc>
                <a:spcPct val="110000"/>
              </a:lnSpc>
              <a:spcAft>
                <a:spcPts val="0"/>
              </a:spcAft>
              <a:buNone/>
              <a:defRPr sz="1131" b="0">
                <a:solidFill>
                  <a:srgbClr val="000000"/>
                </a:solidFill>
                <a:latin typeface="+mn-ea"/>
                <a:ea typeface="+mn-ea"/>
              </a:defRPr>
            </a:lvl1pPr>
          </a:lstStyle>
          <a:p>
            <a:pPr lvl="0"/>
            <a:r>
              <a:rPr kumimoji="1" lang="ja-JP" altLang="en-US" dirty="0"/>
              <a:t>出所）</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381811" y="1043773"/>
            <a:ext cx="6516197" cy="689107"/>
          </a:xfrm>
          <a:prstGeom prst="rect">
            <a:avLst/>
          </a:prstGeom>
        </p:spPr>
        <p:txBody>
          <a:bodyPr bIns="0" anchor="b" anchorCtr="0">
            <a:noAutofit/>
          </a:bodyPr>
          <a:lstStyle>
            <a:lvl1pPr marL="0" indent="0" fontAlgn="base">
              <a:lnSpc>
                <a:spcPct val="110000"/>
              </a:lnSpc>
              <a:spcAft>
                <a:spcPts val="0"/>
              </a:spcAft>
              <a:buNone/>
              <a:defRPr sz="3676" b="1" spc="141"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381744" y="510140"/>
            <a:ext cx="6516197" cy="305494"/>
          </a:xfrm>
        </p:spPr>
        <p:txBody>
          <a:bodyPr anchor="t" anchorCtr="0">
            <a:noAutofit/>
          </a:bodyPr>
          <a:lstStyle>
            <a:lvl1pPr fontAlgn="ctr">
              <a:lnSpc>
                <a:spcPct val="100000"/>
              </a:lnSpc>
              <a:defRPr sz="198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9" name="Page_num">
            <a:extLst>
              <a:ext uri="{FF2B5EF4-FFF2-40B4-BE49-F238E27FC236}">
                <a16:creationId xmlns:a16="http://schemas.microsoft.com/office/drawing/2014/main" id="{CA4BF186-2590-4137-8B41-D5F59B01202C}"/>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
        <p:nvSpPr>
          <p:cNvPr id="4" name="テキスト プレースホルダー 3">
            <a:extLst>
              <a:ext uri="{FF2B5EF4-FFF2-40B4-BE49-F238E27FC236}">
                <a16:creationId xmlns:a16="http://schemas.microsoft.com/office/drawing/2014/main" id="{6BA00E4C-7693-5CD0-6ABD-058F2138AC72}"/>
              </a:ext>
            </a:extLst>
          </p:cNvPr>
          <p:cNvSpPr>
            <a:spLocks noGrp="1"/>
          </p:cNvSpPr>
          <p:nvPr>
            <p:ph type="body" sz="quarter" idx="21" hasCustomPrompt="1"/>
          </p:nvPr>
        </p:nvSpPr>
        <p:spPr>
          <a:xfrm>
            <a:off x="381809" y="2443948"/>
            <a:ext cx="6796412" cy="3243004"/>
          </a:xfrm>
        </p:spPr>
        <p:txBody>
          <a:bodyPr>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Tree>
    <p:extLst>
      <p:ext uri="{BB962C8B-B14F-4D97-AF65-F5344CB8AC3E}">
        <p14:creationId xmlns:p14="http://schemas.microsoft.com/office/powerpoint/2010/main" val="3978887880"/>
      </p:ext>
    </p:extLst>
  </p:cSld>
  <p:clrMapOvr>
    <a:masterClrMapping/>
  </p:clrMapOvr>
  <p:extLst>
    <p:ext uri="{DCECCB84-F9BA-43D5-87BE-67443E8EF086}">
      <p15:sldGuideLst xmlns:p15="http://schemas.microsoft.com/office/powerpoint/2012/main">
        <p15:guide id="7" orient="horz" pos="2177" userDrawn="1">
          <p15:clr>
            <a:srgbClr val="FBAE40"/>
          </p15:clr>
        </p15:guide>
        <p15:guide id="9" pos="1621" userDrawn="1">
          <p15:clr>
            <a:srgbClr val="FBAE40"/>
          </p15:clr>
        </p15:guide>
        <p15:guide id="10" pos="174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中面 B">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4DDECB80-8E99-4B4B-AE87-FFFBBC6701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3"/>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出所">
            <a:extLst>
              <a:ext uri="{FF2B5EF4-FFF2-40B4-BE49-F238E27FC236}">
                <a16:creationId xmlns:a16="http://schemas.microsoft.com/office/drawing/2014/main" id="{7888FEF0-F870-44DC-B268-26A157E13AAC}"/>
              </a:ext>
            </a:extLst>
          </p:cNvPr>
          <p:cNvSpPr>
            <a:spLocks noGrp="1"/>
          </p:cNvSpPr>
          <p:nvPr>
            <p:ph type="body" sz="quarter" idx="20" hasCustomPrompt="1"/>
          </p:nvPr>
        </p:nvSpPr>
        <p:spPr>
          <a:xfrm>
            <a:off x="380510" y="9838840"/>
            <a:ext cx="6796190" cy="191530"/>
          </a:xfrm>
        </p:spPr>
        <p:txBody>
          <a:bodyPr anchor="b" anchorCtr="0"/>
          <a:lstStyle>
            <a:lvl1pPr marL="356439" indent="-356439" fontAlgn="ctr">
              <a:lnSpc>
                <a:spcPct val="110000"/>
              </a:lnSpc>
              <a:spcAft>
                <a:spcPts val="0"/>
              </a:spcAft>
              <a:buNone/>
              <a:defRPr sz="1131" b="0">
                <a:solidFill>
                  <a:srgbClr val="000000"/>
                </a:solidFill>
                <a:latin typeface="+mn-ea"/>
                <a:ea typeface="+mn-ea"/>
              </a:defRPr>
            </a:lvl1pPr>
          </a:lstStyle>
          <a:p>
            <a:pPr lvl="0"/>
            <a:r>
              <a:rPr kumimoji="1" lang="ja-JP" altLang="en-US" dirty="0"/>
              <a:t>出所）</a:t>
            </a:r>
          </a:p>
        </p:txBody>
      </p:sp>
      <p:sp>
        <p:nvSpPr>
          <p:cNvPr id="10" name="サブタイトル">
            <a:extLst>
              <a:ext uri="{FF2B5EF4-FFF2-40B4-BE49-F238E27FC236}">
                <a16:creationId xmlns:a16="http://schemas.microsoft.com/office/drawing/2014/main" id="{76C2A7C8-973C-42AA-9F19-A1F1E7ACCB00}"/>
              </a:ext>
            </a:extLst>
          </p:cNvPr>
          <p:cNvSpPr>
            <a:spLocks noGrp="1"/>
          </p:cNvSpPr>
          <p:nvPr>
            <p:ph idx="15" hasCustomPrompt="1"/>
          </p:nvPr>
        </p:nvSpPr>
        <p:spPr>
          <a:xfrm>
            <a:off x="381743" y="2235057"/>
            <a:ext cx="6796191" cy="626775"/>
          </a:xfrm>
          <a:prstGeom prst="rect">
            <a:avLst/>
          </a:prstGeom>
        </p:spPr>
        <p:txBody>
          <a:bodyPr wrap="square" anchor="b" anchorCtr="0">
            <a:spAutoFit/>
          </a:bodyPr>
          <a:lstStyle>
            <a:lvl1pPr marL="0" indent="0" fontAlgn="ctr">
              <a:spcAft>
                <a:spcPts val="849"/>
              </a:spcAft>
              <a:buFont typeface="Arial" panose="020B0604020202020204" pitchFamily="34" charset="0"/>
              <a:buNone/>
              <a:defRPr spc="141" baseline="0">
                <a:solidFill>
                  <a:schemeClr val="accent2"/>
                </a:solidFill>
              </a:defRPr>
            </a:lvl1pPr>
            <a:lvl2pPr>
              <a:spcAft>
                <a:spcPts val="849"/>
              </a:spcAft>
              <a:defRPr/>
            </a:lvl2pPr>
            <a:lvl3pPr>
              <a:spcAft>
                <a:spcPts val="849"/>
              </a:spcAft>
              <a:defRPr/>
            </a:lvl3pPr>
            <a:lvl4pPr>
              <a:defRPr/>
            </a:lvl4pPr>
            <a:lvl5pPr>
              <a:defRPr/>
            </a:lvl5pPr>
          </a:lstStyle>
          <a:p>
            <a:pPr lvl="0"/>
            <a:r>
              <a:rPr lang="ja-JP" altLang="en-US" dirty="0"/>
              <a:t>サブタイトル</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381811" y="1043773"/>
            <a:ext cx="6516197" cy="689107"/>
          </a:xfrm>
          <a:prstGeom prst="rect">
            <a:avLst/>
          </a:prstGeom>
        </p:spPr>
        <p:txBody>
          <a:bodyPr bIns="0" anchor="b" anchorCtr="0">
            <a:noAutofit/>
          </a:bodyPr>
          <a:lstStyle>
            <a:lvl1pPr marL="0" indent="0" fontAlgn="base">
              <a:lnSpc>
                <a:spcPct val="110000"/>
              </a:lnSpc>
              <a:spcAft>
                <a:spcPts val="0"/>
              </a:spcAft>
              <a:buNone/>
              <a:defRPr sz="3676" b="1" spc="141"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381744" y="510140"/>
            <a:ext cx="6516197" cy="305494"/>
          </a:xfrm>
        </p:spPr>
        <p:txBody>
          <a:bodyPr anchor="t" anchorCtr="0">
            <a:noAutofit/>
          </a:bodyPr>
          <a:lstStyle>
            <a:lvl1pPr fontAlgn="ctr">
              <a:lnSpc>
                <a:spcPct val="100000"/>
              </a:lnSpc>
              <a:defRPr sz="198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20" name="Page_num">
            <a:extLst>
              <a:ext uri="{FF2B5EF4-FFF2-40B4-BE49-F238E27FC236}">
                <a16:creationId xmlns:a16="http://schemas.microsoft.com/office/drawing/2014/main" id="{B77FDD24-A48C-43A3-8D7F-A200FD8A1B83}"/>
              </a:ext>
            </a:extLst>
          </p:cNvPr>
          <p:cNvSpPr txBox="1"/>
          <p:nvPr userDrawn="1"/>
        </p:nvSpPr>
        <p:spPr>
          <a:xfrm>
            <a:off x="3525298" y="10289132"/>
            <a:ext cx="509078" cy="174022"/>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
        <p:nvSpPr>
          <p:cNvPr id="4" name="テキスト プレースホルダー 3">
            <a:extLst>
              <a:ext uri="{FF2B5EF4-FFF2-40B4-BE49-F238E27FC236}">
                <a16:creationId xmlns:a16="http://schemas.microsoft.com/office/drawing/2014/main" id="{A225E8BC-7F65-6900-A7E4-DAC7DD75F375}"/>
              </a:ext>
            </a:extLst>
          </p:cNvPr>
          <p:cNvSpPr>
            <a:spLocks noGrp="1"/>
          </p:cNvSpPr>
          <p:nvPr>
            <p:ph type="body" sz="quarter" idx="21" hasCustomPrompt="1"/>
          </p:nvPr>
        </p:nvSpPr>
        <p:spPr>
          <a:xfrm>
            <a:off x="380510" y="3054935"/>
            <a:ext cx="6796190" cy="3243004"/>
          </a:xfrm>
        </p:spPr>
        <p:txBody>
          <a:bodyPr wrap="square">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Tree>
    <p:extLst>
      <p:ext uri="{BB962C8B-B14F-4D97-AF65-F5344CB8AC3E}">
        <p14:creationId xmlns:p14="http://schemas.microsoft.com/office/powerpoint/2010/main" val="4257148417"/>
      </p:ext>
    </p:extLst>
  </p:cSld>
  <p:clrMapOvr>
    <a:masterClrMapping/>
  </p:clrMapOvr>
  <p:extLst>
    <p:ext uri="{DCECCB84-F9BA-43D5-87BE-67443E8EF086}">
      <p15:sldGuideLst xmlns:p15="http://schemas.microsoft.com/office/powerpoint/2012/main">
        <p15:guide id="7" orient="horz" pos="2177" userDrawn="1">
          <p15:clr>
            <a:srgbClr val="FBAE40"/>
          </p15:clr>
        </p15:guide>
        <p15:guide id="9" pos="1621" userDrawn="1">
          <p15:clr>
            <a:srgbClr val="FBAE40"/>
          </p15:clr>
        </p15:guide>
        <p15:guide id="10" pos="1745"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中面 C">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7D5477F1-512A-4987-BB3E-ECDC1BADD4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3"/>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381811" y="1043773"/>
            <a:ext cx="6516197" cy="689107"/>
          </a:xfrm>
          <a:prstGeom prst="rect">
            <a:avLst/>
          </a:prstGeom>
        </p:spPr>
        <p:txBody>
          <a:bodyPr bIns="0" anchor="b" anchorCtr="0">
            <a:noAutofit/>
          </a:bodyPr>
          <a:lstStyle>
            <a:lvl1pPr marL="0" indent="0" fontAlgn="base">
              <a:lnSpc>
                <a:spcPct val="110000"/>
              </a:lnSpc>
              <a:spcAft>
                <a:spcPts val="0"/>
              </a:spcAft>
              <a:buNone/>
              <a:defRPr sz="3676" b="1" spc="141"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381744" y="510140"/>
            <a:ext cx="6516197" cy="305494"/>
          </a:xfrm>
        </p:spPr>
        <p:txBody>
          <a:bodyPr anchor="t" anchorCtr="0">
            <a:noAutofit/>
          </a:bodyPr>
          <a:lstStyle>
            <a:lvl1pPr fontAlgn="ctr">
              <a:lnSpc>
                <a:spcPct val="100000"/>
              </a:lnSpc>
              <a:defRPr sz="198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4" name="テキスト プレースホルダー 3">
            <a:extLst>
              <a:ext uri="{FF2B5EF4-FFF2-40B4-BE49-F238E27FC236}">
                <a16:creationId xmlns:a16="http://schemas.microsoft.com/office/drawing/2014/main" id="{D49F790B-F9A4-441F-9007-DF074224B5C3}"/>
              </a:ext>
            </a:extLst>
          </p:cNvPr>
          <p:cNvSpPr>
            <a:spLocks noGrp="1"/>
          </p:cNvSpPr>
          <p:nvPr>
            <p:ph type="body" sz="quarter" idx="11" hasCustomPrompt="1"/>
          </p:nvPr>
        </p:nvSpPr>
        <p:spPr>
          <a:xfrm>
            <a:off x="381634" y="2442817"/>
            <a:ext cx="3257339" cy="626775"/>
          </a:xfrm>
        </p:spPr>
        <p:txBody>
          <a:bodyPr anchor="t" anchorCtr="0"/>
          <a:lstStyle>
            <a:lvl1pPr marL="0" indent="0" fontAlgn="ctr">
              <a:buNone/>
              <a:defRPr spc="141" baseline="0">
                <a:solidFill>
                  <a:schemeClr val="accent2"/>
                </a:solidFill>
              </a:defRPr>
            </a:lvl1pPr>
          </a:lstStyle>
          <a:p>
            <a:pPr lvl="0"/>
            <a:r>
              <a:rPr kumimoji="1" lang="ja-JP" altLang="en-US" dirty="0"/>
              <a:t>サブタイトル</a:t>
            </a:r>
            <a:endParaRPr kumimoji="1" lang="en-US" altLang="ja-JP" dirty="0"/>
          </a:p>
        </p:txBody>
      </p:sp>
      <p:sp>
        <p:nvSpPr>
          <p:cNvPr id="14" name="テキスト プレースホルダー 3">
            <a:extLst>
              <a:ext uri="{FF2B5EF4-FFF2-40B4-BE49-F238E27FC236}">
                <a16:creationId xmlns:a16="http://schemas.microsoft.com/office/drawing/2014/main" id="{562A32FD-A375-4093-9528-ECE9B56DD23D}"/>
              </a:ext>
            </a:extLst>
          </p:cNvPr>
          <p:cNvSpPr>
            <a:spLocks noGrp="1"/>
          </p:cNvSpPr>
          <p:nvPr>
            <p:ph type="body" sz="quarter" idx="12" hasCustomPrompt="1"/>
          </p:nvPr>
        </p:nvSpPr>
        <p:spPr>
          <a:xfrm>
            <a:off x="381634" y="3334971"/>
            <a:ext cx="3257339" cy="2719206"/>
          </a:xfrm>
        </p:spPr>
        <p:txBody>
          <a:bodyPr/>
          <a:lstStyle>
            <a:lvl1pPr marL="0" indent="0" algn="just" fontAlgn="ctr">
              <a:lnSpc>
                <a:spcPct val="130000"/>
              </a:lnSpc>
              <a:spcAft>
                <a:spcPts val="1414"/>
              </a:spcAft>
              <a:buNone/>
              <a:defRPr sz="1699"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5" name="テキスト プレースホルダー 3">
            <a:extLst>
              <a:ext uri="{FF2B5EF4-FFF2-40B4-BE49-F238E27FC236}">
                <a16:creationId xmlns:a16="http://schemas.microsoft.com/office/drawing/2014/main" id="{12FCDFCD-DC56-4F4E-8464-2B31DEC32505}"/>
              </a:ext>
            </a:extLst>
          </p:cNvPr>
          <p:cNvSpPr>
            <a:spLocks noGrp="1"/>
          </p:cNvSpPr>
          <p:nvPr>
            <p:ph type="body" sz="quarter" idx="13" hasCustomPrompt="1"/>
          </p:nvPr>
        </p:nvSpPr>
        <p:spPr>
          <a:xfrm>
            <a:off x="3920662" y="2442817"/>
            <a:ext cx="3257339" cy="626775"/>
          </a:xfrm>
        </p:spPr>
        <p:txBody>
          <a:bodyPr anchor="t" anchorCtr="0"/>
          <a:lstStyle>
            <a:lvl1pPr marL="0" indent="0" fontAlgn="ctr">
              <a:buNone/>
              <a:defRPr spc="141" baseline="0">
                <a:solidFill>
                  <a:schemeClr val="accent2"/>
                </a:solidFill>
              </a:defRPr>
            </a:lvl1pPr>
          </a:lstStyle>
          <a:p>
            <a:pPr lvl="0"/>
            <a:r>
              <a:rPr kumimoji="1" lang="ja-JP" altLang="en-US" dirty="0"/>
              <a:t>サブタイトル</a:t>
            </a:r>
          </a:p>
        </p:txBody>
      </p:sp>
      <p:sp>
        <p:nvSpPr>
          <p:cNvPr id="16" name="テキスト プレースホルダー 3">
            <a:extLst>
              <a:ext uri="{FF2B5EF4-FFF2-40B4-BE49-F238E27FC236}">
                <a16:creationId xmlns:a16="http://schemas.microsoft.com/office/drawing/2014/main" id="{2895191F-1652-4349-8120-FD644524FE7C}"/>
              </a:ext>
            </a:extLst>
          </p:cNvPr>
          <p:cNvSpPr>
            <a:spLocks noGrp="1"/>
          </p:cNvSpPr>
          <p:nvPr>
            <p:ph type="body" sz="quarter" idx="14" hasCustomPrompt="1"/>
          </p:nvPr>
        </p:nvSpPr>
        <p:spPr>
          <a:xfrm>
            <a:off x="3920662" y="3334971"/>
            <a:ext cx="3257339" cy="2719206"/>
          </a:xfrm>
        </p:spPr>
        <p:txBody>
          <a:bodyPr/>
          <a:lstStyle>
            <a:lvl1pPr marL="0" indent="0" algn="just" fontAlgn="ctr">
              <a:lnSpc>
                <a:spcPct val="130000"/>
              </a:lnSpc>
              <a:spcAft>
                <a:spcPts val="1414"/>
              </a:spcAft>
              <a:buNone/>
              <a:defRPr sz="1699"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8" name="テキスト プレースホルダー 3">
            <a:extLst>
              <a:ext uri="{FF2B5EF4-FFF2-40B4-BE49-F238E27FC236}">
                <a16:creationId xmlns:a16="http://schemas.microsoft.com/office/drawing/2014/main" id="{AEC7949D-CAA8-42F5-BD38-BAB3AEA1C4D9}"/>
              </a:ext>
            </a:extLst>
          </p:cNvPr>
          <p:cNvSpPr>
            <a:spLocks noGrp="1"/>
          </p:cNvSpPr>
          <p:nvPr>
            <p:ph type="body" sz="quarter" idx="15" hasCustomPrompt="1"/>
          </p:nvPr>
        </p:nvSpPr>
        <p:spPr>
          <a:xfrm>
            <a:off x="381742" y="9838840"/>
            <a:ext cx="6796190" cy="191530"/>
          </a:xfrm>
        </p:spPr>
        <p:txBody>
          <a:bodyPr anchor="b" anchorCtr="0">
            <a:spAutoFit/>
          </a:bodyPr>
          <a:lstStyle>
            <a:lvl1pPr marL="0" indent="0" algn="just" fontAlgn="ctr">
              <a:lnSpc>
                <a:spcPct val="110000"/>
              </a:lnSpc>
              <a:spcAft>
                <a:spcPts val="0"/>
              </a:spcAft>
              <a:buNone/>
              <a:defRPr sz="1131" b="0">
                <a:solidFill>
                  <a:srgbClr val="000000"/>
                </a:solidFill>
              </a:defRPr>
            </a:lvl1pPr>
          </a:lstStyle>
          <a:p>
            <a:pPr lvl="0"/>
            <a:r>
              <a:rPr kumimoji="1" lang="ja-JP" altLang="en-US" dirty="0"/>
              <a:t>出所）</a:t>
            </a:r>
          </a:p>
        </p:txBody>
      </p:sp>
      <p:sp>
        <p:nvSpPr>
          <p:cNvPr id="21" name="Page_num">
            <a:extLst>
              <a:ext uri="{FF2B5EF4-FFF2-40B4-BE49-F238E27FC236}">
                <a16:creationId xmlns:a16="http://schemas.microsoft.com/office/drawing/2014/main" id="{F5A380E6-7AFA-4833-8FD1-17F946F1F08C}"/>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1680477753"/>
      </p:ext>
    </p:extLst>
  </p:cSld>
  <p:clrMapOvr>
    <a:masterClrMapping/>
  </p:clrMapOvr>
  <p:extLst>
    <p:ext uri="{DCECCB84-F9BA-43D5-87BE-67443E8EF086}">
      <p15:sldGuideLst xmlns:p15="http://schemas.microsoft.com/office/powerpoint/2012/main">
        <p15:guide id="7" orient="horz" pos="2177" userDrawn="1">
          <p15:clr>
            <a:srgbClr val="FBAE40"/>
          </p15:clr>
        </p15:guide>
        <p15:guide id="9" pos="1621" userDrawn="1">
          <p15:clr>
            <a:srgbClr val="FBAE40"/>
          </p15:clr>
        </p15:guide>
        <p15:guide id="10" pos="1746"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中面 タイトルのみ">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113CF4F-6B27-4A9B-A239-69640882AD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3"/>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97700847-9422-4DA0-8E52-7CE7387F263B}"/>
              </a:ext>
            </a:extLst>
          </p:cNvPr>
          <p:cNvSpPr>
            <a:spLocks noGrp="1"/>
          </p:cNvSpPr>
          <p:nvPr>
            <p:ph type="body" sz="quarter" idx="20" hasCustomPrompt="1"/>
          </p:nvPr>
        </p:nvSpPr>
        <p:spPr>
          <a:xfrm>
            <a:off x="380510" y="9838840"/>
            <a:ext cx="6796190" cy="191530"/>
          </a:xfrm>
        </p:spPr>
        <p:txBody>
          <a:bodyPr anchor="b" anchorCtr="0"/>
          <a:lstStyle>
            <a:lvl1pPr marL="356439" indent="-356439" fontAlgn="ctr">
              <a:lnSpc>
                <a:spcPct val="110000"/>
              </a:lnSpc>
              <a:spcAft>
                <a:spcPts val="0"/>
              </a:spcAft>
              <a:buNone/>
              <a:defRPr sz="1131" b="0">
                <a:solidFill>
                  <a:srgbClr val="000000"/>
                </a:solidFill>
                <a:latin typeface="+mn-ea"/>
                <a:ea typeface="+mn-ea"/>
              </a:defRPr>
            </a:lvl1pPr>
          </a:lstStyle>
          <a:p>
            <a:pPr lvl="0"/>
            <a:r>
              <a:rPr kumimoji="1" lang="ja-JP" altLang="en-US" dirty="0"/>
              <a:t>出所）</a:t>
            </a:r>
          </a:p>
        </p:txBody>
      </p: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381811" y="1043773"/>
            <a:ext cx="6516197" cy="689107"/>
          </a:xfrm>
          <a:prstGeom prst="rect">
            <a:avLst/>
          </a:prstGeom>
        </p:spPr>
        <p:txBody>
          <a:bodyPr bIns="0" anchor="b" anchorCtr="0">
            <a:noAutofit/>
          </a:bodyPr>
          <a:lstStyle>
            <a:lvl1pPr marL="0" indent="0" fontAlgn="base">
              <a:lnSpc>
                <a:spcPct val="110000"/>
              </a:lnSpc>
              <a:spcAft>
                <a:spcPts val="0"/>
              </a:spcAft>
              <a:buNone/>
              <a:defRPr sz="3676" b="1" spc="141"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381744" y="510140"/>
            <a:ext cx="6516197" cy="305494"/>
          </a:xfrm>
        </p:spPr>
        <p:txBody>
          <a:bodyPr anchor="t" anchorCtr="0">
            <a:noAutofit/>
          </a:bodyPr>
          <a:lstStyle>
            <a:lvl1pPr fontAlgn="ctr">
              <a:lnSpc>
                <a:spcPct val="100000"/>
              </a:lnSpc>
              <a:defRPr sz="198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9" name="Page_num">
            <a:extLst>
              <a:ext uri="{FF2B5EF4-FFF2-40B4-BE49-F238E27FC236}">
                <a16:creationId xmlns:a16="http://schemas.microsoft.com/office/drawing/2014/main" id="{556EE8C9-241B-4DBD-B0BC-9D7913B15F1D}"/>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4270728570"/>
      </p:ext>
    </p:extLst>
  </p:cSld>
  <p:clrMapOvr>
    <a:masterClrMapping/>
  </p:clrMapOvr>
  <p:extLst>
    <p:ext uri="{DCECCB84-F9BA-43D5-87BE-67443E8EF086}">
      <p15:sldGuideLst xmlns:p15="http://schemas.microsoft.com/office/powerpoint/2012/main">
        <p15:guide id="7" orient="horz" pos="2177" userDrawn="1">
          <p15:clr>
            <a:srgbClr val="FBAE40"/>
          </p15:clr>
        </p15:guide>
        <p15:guide id="9" pos="1621" userDrawn="1">
          <p15:clr>
            <a:srgbClr val="FBAE40"/>
          </p15:clr>
        </p15:guide>
        <p15:guide id="10" pos="1746"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5" name="Page_num">
            <a:extLst>
              <a:ext uri="{FF2B5EF4-FFF2-40B4-BE49-F238E27FC236}">
                <a16:creationId xmlns:a16="http://schemas.microsoft.com/office/drawing/2014/main" id="{E3EDCBF6-7C5A-420D-A510-AF220CF3F08F}"/>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897881327"/>
      </p:ext>
    </p:extLst>
  </p:cSld>
  <p:clrMapOvr>
    <a:masterClrMapping/>
  </p:clrMapOvr>
  <p:extLst>
    <p:ext uri="{DCECCB84-F9BA-43D5-87BE-67443E8EF086}">
      <p15:sldGuideLst xmlns:p15="http://schemas.microsoft.com/office/powerpoint/2012/main">
        <p15:guide id="2" pos="1621" userDrawn="1">
          <p15:clr>
            <a:srgbClr val="FBAE40"/>
          </p15:clr>
        </p15:guide>
        <p15:guide id="9" pos="174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Ending">
    <p:spTree>
      <p:nvGrpSpPr>
        <p:cNvPr id="1" name=""/>
        <p:cNvGrpSpPr/>
        <p:nvPr/>
      </p:nvGrpSpPr>
      <p:grpSpPr>
        <a:xfrm>
          <a:off x="0" y="0"/>
          <a:ext cx="0" cy="0"/>
          <a:chOff x="0" y="0"/>
          <a:chExt cx="0" cy="0"/>
        </a:xfrm>
      </p:grpSpPr>
      <p:pic>
        <p:nvPicPr>
          <p:cNvPr id="8" name="図 7" descr="テキスト が含まれている画像&#10;&#10;自動的に生成された説明">
            <a:extLst>
              <a:ext uri="{FF2B5EF4-FFF2-40B4-BE49-F238E27FC236}">
                <a16:creationId xmlns:a16="http://schemas.microsoft.com/office/drawing/2014/main" id="{5093D365-DA5F-48E0-9AF0-A79223E8F2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10654" y="5733074"/>
            <a:ext cx="2138127" cy="676517"/>
          </a:xfrm>
          <a:prstGeom prst="rect">
            <a:avLst/>
          </a:prstGeom>
        </p:spPr>
      </p:pic>
      <p:pic>
        <p:nvPicPr>
          <p:cNvPr id="5" name="図 4">
            <a:extLst>
              <a:ext uri="{FF2B5EF4-FFF2-40B4-BE49-F238E27FC236}">
                <a16:creationId xmlns:a16="http://schemas.microsoft.com/office/drawing/2014/main" id="{C1DFDFF7-D3C9-4D9B-B275-9B202F2A7DE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18216" y="3797211"/>
            <a:ext cx="3914809" cy="679651"/>
          </a:xfrm>
          <a:prstGeom prst="rect">
            <a:avLst/>
          </a:prstGeom>
        </p:spPr>
      </p:pic>
    </p:spTree>
    <p:extLst>
      <p:ext uri="{BB962C8B-B14F-4D97-AF65-F5344CB8AC3E}">
        <p14:creationId xmlns:p14="http://schemas.microsoft.com/office/powerpoint/2010/main" val="4059515416"/>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317654" y="1960250"/>
            <a:ext cx="6923848"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テキスト プレースホルダー">
            <a:extLst>
              <a:ext uri="{FF2B5EF4-FFF2-40B4-BE49-F238E27FC236}">
                <a16:creationId xmlns:a16="http://schemas.microsoft.com/office/drawing/2014/main" id="{E268D079-C087-4457-94FB-3D1B63E999E5}"/>
              </a:ext>
            </a:extLst>
          </p:cNvPr>
          <p:cNvSpPr>
            <a:spLocks noGrp="1"/>
          </p:cNvSpPr>
          <p:nvPr>
            <p:ph type="body" sz="quarter" idx="12" hasCustomPrompt="1"/>
          </p:nvPr>
        </p:nvSpPr>
        <p:spPr>
          <a:xfrm>
            <a:off x="1247038" y="2443947"/>
            <a:ext cx="5931005" cy="2525178"/>
          </a:xfrm>
        </p:spPr>
        <p:txBody>
          <a:bodyPr>
            <a:spAutoFit/>
          </a:bodyPr>
          <a:lstStyle>
            <a:lvl1pPr marL="0" marR="0" indent="0" algn="l" defTabSz="1425367" rtl="0" eaLnBrk="1" fontAlgn="auto" latinLnBrk="0" hangingPunct="1">
              <a:lnSpc>
                <a:spcPct val="120000"/>
              </a:lnSpc>
              <a:spcBef>
                <a:spcPts val="1699"/>
              </a:spcBef>
              <a:spcAft>
                <a:spcPts val="849"/>
              </a:spcAft>
              <a:buClr>
                <a:srgbClr val="013B84"/>
              </a:buClr>
              <a:buSzTx/>
              <a:buFont typeface="Wingdings" panose="05000000000000000000" pitchFamily="2" charset="2"/>
              <a:buNone/>
              <a:tabLst>
                <a:tab pos="10947246" algn="r"/>
              </a:tabLst>
              <a:defRPr sz="3113" spc="170">
                <a:solidFill>
                  <a:schemeClr val="accent2"/>
                </a:solidFill>
                <a:latin typeface="+mj-ea"/>
                <a:ea typeface="+mj-ea"/>
              </a:defRPr>
            </a:lvl1pPr>
            <a:lvl2pPr marL="254587" marR="0" indent="0" algn="l" defTabSz="1425367" rtl="0" eaLnBrk="1" fontAlgn="auto" latinLnBrk="0" hangingPunct="1">
              <a:lnSpc>
                <a:spcPct val="120000"/>
              </a:lnSpc>
              <a:spcBef>
                <a:spcPts val="566"/>
              </a:spcBef>
              <a:spcAft>
                <a:spcPts val="849"/>
              </a:spcAft>
              <a:buClr>
                <a:srgbClr val="3C82EB"/>
              </a:buClr>
              <a:buSzPct val="70000"/>
              <a:buFont typeface="Wingdings" panose="05000000000000000000" pitchFamily="2" charset="2"/>
              <a:buNone/>
              <a:tabLst>
                <a:tab pos="10947246" algn="r"/>
              </a:tabLst>
              <a:defRPr sz="2546" spc="170"/>
            </a:lvl2pPr>
            <a:lvl3pPr marL="458256" indent="-203669">
              <a:spcAft>
                <a:spcPts val="566"/>
              </a:spcAft>
              <a:buFont typeface="BIZ UDPゴシック" panose="020B0400000000000000" pitchFamily="50" charset="-128"/>
              <a:buChar char="•"/>
              <a:tabLst>
                <a:tab pos="10947246" algn="r"/>
              </a:tabLst>
              <a:defRPr sz="2263" spc="170"/>
            </a:lvl3pPr>
            <a:lvl4pPr marL="661926" indent="-203669">
              <a:spcAft>
                <a:spcPts val="424"/>
              </a:spcAft>
              <a:buFont typeface="BIZ UDPゴシック" panose="020B0400000000000000" pitchFamily="50" charset="-128"/>
              <a:buChar char="‐"/>
              <a:tabLst>
                <a:tab pos="10947246" algn="r"/>
              </a:tabLst>
              <a:defRPr sz="1980" spc="170"/>
            </a:lvl4pPr>
            <a:lvl5pPr marL="814679" indent="0">
              <a:spcAft>
                <a:spcPts val="424"/>
              </a:spcAft>
              <a:buNone/>
              <a:tabLst>
                <a:tab pos="10947246" algn="r"/>
              </a:tabLst>
              <a:defRPr sz="1699" spc="170"/>
            </a:lvl5pPr>
          </a:lstStyle>
          <a:p>
            <a:pPr marL="0" marR="0" lvl="0" indent="0" algn="l" defTabSz="1425367" rtl="0" eaLnBrk="1" fontAlgn="auto" latinLnBrk="0" hangingPunct="1">
              <a:lnSpc>
                <a:spcPct val="120000"/>
              </a:lnSpc>
              <a:spcBef>
                <a:spcPts val="1699"/>
              </a:spcBef>
              <a:spcAft>
                <a:spcPts val="849"/>
              </a:spcAft>
              <a:buClr>
                <a:srgbClr val="013B84"/>
              </a:buClr>
              <a:buSzTx/>
              <a:buFont typeface="Wingdings" panose="05000000000000000000" pitchFamily="2" charset="2"/>
              <a:buNone/>
              <a:tabLst>
                <a:tab pos="10947246" algn="r"/>
              </a:tabLst>
              <a:defRPr/>
            </a:pPr>
            <a:r>
              <a:rPr lang="en-US" altLang="ja-JP" dirty="0"/>
              <a:t>X. Chapter</a:t>
            </a:r>
            <a:r>
              <a:rPr lang="ja-JP" altLang="en-US" dirty="0"/>
              <a:t>（章） </a:t>
            </a:r>
            <a:r>
              <a:rPr lang="en-US" altLang="ja-JP" dirty="0"/>
              <a:t>22pt</a:t>
            </a:r>
            <a:r>
              <a:rPr lang="ja-JP" altLang="en-US" dirty="0"/>
              <a:t> </a:t>
            </a:r>
            <a:r>
              <a:rPr lang="ja-JP" altLang="en-US" u="sng" baseline="30000" dirty="0">
                <a:uFill>
                  <a:solidFill>
                    <a:srgbClr val="3C82F5"/>
                  </a:solidFill>
                </a:uFill>
              </a:rPr>
              <a:t>	</a:t>
            </a:r>
            <a:r>
              <a:rPr lang="en-US" altLang="ja-JP" dirty="0"/>
              <a:t>1</a:t>
            </a:r>
          </a:p>
          <a:p>
            <a:pPr marL="254587" marR="0" lvl="1" indent="0" algn="l" defTabSz="1425367" rtl="0" eaLnBrk="1" fontAlgn="auto" latinLnBrk="0" hangingPunct="1">
              <a:lnSpc>
                <a:spcPct val="120000"/>
              </a:lnSpc>
              <a:spcBef>
                <a:spcPts val="566"/>
              </a:spcBef>
              <a:spcAft>
                <a:spcPts val="849"/>
              </a:spcAft>
              <a:buClr>
                <a:srgbClr val="3C82EB"/>
              </a:buClr>
              <a:buSzPct val="70000"/>
              <a:buFont typeface="Wingdings" panose="05000000000000000000" pitchFamily="2" charset="2"/>
              <a:buNone/>
              <a:tabLst>
                <a:tab pos="10947246" algn="r"/>
              </a:tabLst>
              <a:defRPr/>
            </a:pPr>
            <a:r>
              <a:rPr lang="en-US" altLang="ja-JP" dirty="0"/>
              <a:t>X.X Section</a:t>
            </a:r>
            <a:r>
              <a:rPr lang="ja-JP" altLang="en-US" dirty="0"/>
              <a:t>（節） </a:t>
            </a:r>
            <a:r>
              <a:rPr lang="en-US" altLang="ja-JP" dirty="0"/>
              <a:t>18pt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16</a:t>
            </a:r>
            <a:r>
              <a:rPr lang="ja-JP" altLang="en-US" dirty="0"/>
              <a:t>ｐｔ</a:t>
            </a:r>
          </a:p>
          <a:p>
            <a:pPr lvl="3"/>
            <a:r>
              <a:rPr lang="ja-JP" altLang="en-US" dirty="0"/>
              <a:t>第</a:t>
            </a:r>
            <a:r>
              <a:rPr lang="en-US" altLang="ja-JP" dirty="0"/>
              <a:t>4</a:t>
            </a:r>
            <a:r>
              <a:rPr lang="ja-JP" altLang="en-US" dirty="0"/>
              <a:t>レベル　</a:t>
            </a:r>
            <a:r>
              <a:rPr lang="en-US" altLang="ja-JP" dirty="0"/>
              <a:t>14pt</a:t>
            </a:r>
            <a:endParaRPr lang="ja-JP" altLang="en-US" dirty="0"/>
          </a:p>
          <a:p>
            <a:pPr lvl="4"/>
            <a:r>
              <a:rPr lang="ja-JP" altLang="en-US" dirty="0"/>
              <a:t>第</a:t>
            </a:r>
            <a:r>
              <a:rPr lang="en-US" altLang="ja-JP" dirty="0"/>
              <a:t>5</a:t>
            </a:r>
            <a:r>
              <a:rPr lang="ja-JP" altLang="en-US" dirty="0"/>
              <a:t>レベル　</a:t>
            </a:r>
            <a:r>
              <a:rPr lang="en-US" altLang="ja-JP" dirty="0"/>
              <a:t>12pt</a:t>
            </a:r>
          </a:p>
        </p:txBody>
      </p:sp>
      <p:sp>
        <p:nvSpPr>
          <p:cNvPr id="2" name="タイトル"/>
          <p:cNvSpPr>
            <a:spLocks noGrp="1"/>
          </p:cNvSpPr>
          <p:nvPr>
            <p:ph type="title" hasCustomPrompt="1"/>
          </p:nvPr>
        </p:nvSpPr>
        <p:spPr>
          <a:xfrm>
            <a:off x="381743" y="835015"/>
            <a:ext cx="6516197" cy="894785"/>
          </a:xfrm>
        </p:spPr>
        <p:txBody>
          <a:bodyPr bIns="0" anchor="b" anchorCtr="0">
            <a:noAutofit/>
          </a:bodyPr>
          <a:lstStyle>
            <a:lvl1pPr>
              <a:lnSpc>
                <a:spcPct val="110000"/>
              </a:lnSpc>
              <a:defRPr spc="170" baseline="0">
                <a:solidFill>
                  <a:srgbClr val="003B83"/>
                </a:solidFill>
              </a:defRPr>
            </a:lvl1pPr>
          </a:lstStyle>
          <a:p>
            <a:r>
              <a:rPr lang="ja-JP" altLang="en-US" dirty="0"/>
              <a:t>目次</a:t>
            </a:r>
            <a:endParaRPr lang="en-US" dirty="0"/>
          </a:p>
        </p:txBody>
      </p:sp>
      <p:pic>
        <p:nvPicPr>
          <p:cNvPr id="7" name="図 6">
            <a:extLst>
              <a:ext uri="{FF2B5EF4-FFF2-40B4-BE49-F238E27FC236}">
                <a16:creationId xmlns:a16="http://schemas.microsoft.com/office/drawing/2014/main" id="{0E4A5FA5-E3C9-4229-9D7B-1A2950A44D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7559675" cy="609597"/>
          </a:xfrm>
          <a:prstGeom prst="rect">
            <a:avLst/>
          </a:prstGeom>
        </p:spPr>
      </p:pic>
    </p:spTree>
    <p:extLst>
      <p:ext uri="{BB962C8B-B14F-4D97-AF65-F5344CB8AC3E}">
        <p14:creationId xmlns:p14="http://schemas.microsoft.com/office/powerpoint/2010/main" val="2102425546"/>
      </p:ext>
    </p:extLst>
  </p:cSld>
  <p:clrMapOvr>
    <a:masterClrMapping/>
  </p:clrMapOvr>
  <p:hf sldNum="0" hdr="0"/>
  <p:extLst>
    <p:ext uri="{DCECCB84-F9BA-43D5-87BE-67443E8EF086}">
      <p15:sldGuideLst xmlns:p15="http://schemas.microsoft.com/office/powerpoint/2012/main">
        <p15:guide id="7" orient="horz" pos="1535" userDrawn="1">
          <p15:clr>
            <a:srgbClr val="FBAE40"/>
          </p15:clr>
        </p15:guide>
        <p15:guide id="9" pos="77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扉">
    <p:spTree>
      <p:nvGrpSpPr>
        <p:cNvPr id="1" name=""/>
        <p:cNvGrpSpPr/>
        <p:nvPr/>
      </p:nvGrpSpPr>
      <p:grpSpPr>
        <a:xfrm>
          <a:off x="0" y="0"/>
          <a:ext cx="0" cy="0"/>
          <a:chOff x="0" y="0"/>
          <a:chExt cx="0" cy="0"/>
        </a:xfrm>
      </p:grpSpPr>
      <p:cxnSp>
        <p:nvCxnSpPr>
          <p:cNvPr id="7" name="ライン">
            <a:extLst>
              <a:ext uri="{FF2B5EF4-FFF2-40B4-BE49-F238E27FC236}">
                <a16:creationId xmlns:a16="http://schemas.microsoft.com/office/drawing/2014/main" id="{E3252705-F96B-43CF-B87F-C8E6ED895CE5}"/>
              </a:ext>
            </a:extLst>
          </p:cNvPr>
          <p:cNvCxnSpPr/>
          <p:nvPr userDrawn="1"/>
        </p:nvCxnSpPr>
        <p:spPr>
          <a:xfrm>
            <a:off x="1183606" y="4862438"/>
            <a:ext cx="6058027"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X.X Section（節）">
            <a:extLst>
              <a:ext uri="{FF2B5EF4-FFF2-40B4-BE49-F238E27FC236}">
                <a16:creationId xmlns:a16="http://schemas.microsoft.com/office/drawing/2014/main" id="{0628591A-8CB5-471A-B9CE-5D9239DB6201}"/>
              </a:ext>
            </a:extLst>
          </p:cNvPr>
          <p:cNvSpPr>
            <a:spLocks noGrp="1"/>
          </p:cNvSpPr>
          <p:nvPr>
            <p:ph type="body" sz="quarter" idx="14" hasCustomPrompt="1"/>
          </p:nvPr>
        </p:nvSpPr>
        <p:spPr>
          <a:xfrm>
            <a:off x="1247241" y="5345907"/>
            <a:ext cx="5930758" cy="1262537"/>
          </a:xfrm>
          <a:prstGeom prst="rect">
            <a:avLst/>
          </a:prstGeom>
        </p:spPr>
        <p:txBody>
          <a:bodyPr>
            <a:spAutoFit/>
          </a:bodyPr>
          <a:lstStyle>
            <a:lvl1pPr marL="305453" indent="-305453" fontAlgn="ctr">
              <a:spcAft>
                <a:spcPts val="1699"/>
              </a:spcAft>
              <a:buClr>
                <a:srgbClr val="013B84"/>
              </a:buClr>
              <a:buFont typeface="Wingdings" panose="05000000000000000000" pitchFamily="2" charset="2"/>
              <a:buChar char="l"/>
              <a:defRPr sz="3113" b="0" baseline="0">
                <a:solidFill>
                  <a:srgbClr val="000000"/>
                </a:solidFill>
                <a:latin typeface="+mj-ea"/>
                <a:ea typeface="+mj-ea"/>
              </a:defRPr>
            </a:lvl1pPr>
            <a:lvl2pPr marL="509175" indent="-203669" fontAlgn="ctr">
              <a:spcAft>
                <a:spcPts val="1699"/>
              </a:spcAft>
              <a:buClr>
                <a:srgbClr val="595758"/>
              </a:buClr>
              <a:buFont typeface="BIZ UDPゴシック" panose="020B0400000000000000" pitchFamily="50" charset="-128"/>
              <a:buChar char="-"/>
              <a:defRPr sz="2546" baseline="0">
                <a:solidFill>
                  <a:srgbClr val="000000"/>
                </a:solidFill>
              </a:defRPr>
            </a:lvl2pPr>
            <a:lvl3pPr marL="585451" indent="-152726">
              <a:lnSpc>
                <a:spcPct val="120000"/>
              </a:lnSpc>
              <a:spcAft>
                <a:spcPts val="849"/>
              </a:spcAft>
              <a:buFont typeface="BIZ UDPゴシック" panose="020B0400000000000000" pitchFamily="50" charset="-128"/>
              <a:buChar char="‐"/>
              <a:defRPr sz="1556"/>
            </a:lvl3pPr>
            <a:lvl4pPr marL="585451" indent="0">
              <a:buFont typeface="BIZ UDPゴシック" panose="020B0400000000000000" pitchFamily="50" charset="-128"/>
              <a:buNone/>
              <a:defRPr sz="1556"/>
            </a:lvl4pPr>
            <a:lvl5pPr marL="585451" indent="0">
              <a:buFontTx/>
              <a:buNone/>
              <a:defRPr sz="1484"/>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タイトル 1">
            <a:extLst>
              <a:ext uri="{FF2B5EF4-FFF2-40B4-BE49-F238E27FC236}">
                <a16:creationId xmlns:a16="http://schemas.microsoft.com/office/drawing/2014/main" id="{080D5160-CBB1-4745-AC64-242A12599CC0}"/>
              </a:ext>
            </a:extLst>
          </p:cNvPr>
          <p:cNvSpPr>
            <a:spLocks noGrp="1"/>
          </p:cNvSpPr>
          <p:nvPr>
            <p:ph type="title" hasCustomPrompt="1"/>
          </p:nvPr>
        </p:nvSpPr>
        <p:spPr>
          <a:xfrm>
            <a:off x="1247241" y="3383217"/>
            <a:ext cx="5930758" cy="992473"/>
          </a:xfrm>
        </p:spPr>
        <p:txBody>
          <a:bodyPr anchor="b" anchorCtr="0">
            <a:spAutoFit/>
          </a:bodyPr>
          <a:lstStyle>
            <a:lvl1pPr fontAlgn="ctr">
              <a:lnSpc>
                <a:spcPct val="120000"/>
              </a:lnSpc>
              <a:defRPr sz="5374">
                <a:solidFill>
                  <a:srgbClr val="003B83"/>
                </a:solidFill>
              </a:defRPr>
            </a:lvl1pPr>
          </a:lstStyle>
          <a:p>
            <a:r>
              <a:rPr kumimoji="1" lang="en-US" altLang="ja-JP" dirty="0"/>
              <a:t>X. Chapter</a:t>
            </a:r>
            <a:r>
              <a:rPr kumimoji="1" lang="ja-JP" altLang="en-US" dirty="0"/>
              <a:t>（章）</a:t>
            </a:r>
          </a:p>
        </p:txBody>
      </p:sp>
      <p:sp>
        <p:nvSpPr>
          <p:cNvPr id="9" name="Page_num">
            <a:extLst>
              <a:ext uri="{FF2B5EF4-FFF2-40B4-BE49-F238E27FC236}">
                <a16:creationId xmlns:a16="http://schemas.microsoft.com/office/drawing/2014/main" id="{35615868-EA7D-477E-AAFB-B48C37F77CFB}"/>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472614992"/>
      </p:ext>
    </p:extLst>
  </p:cSld>
  <p:clrMapOvr>
    <a:masterClrMapping/>
  </p:clrMapOvr>
  <p:extLst>
    <p:ext uri="{DCECCB84-F9BA-43D5-87BE-67443E8EF086}">
      <p15:sldGuideLst xmlns:p15="http://schemas.microsoft.com/office/powerpoint/2012/main">
        <p15:guide id="1" pos="77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面 A">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64CE66EE-D012-4849-92FC-1691CA491EC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0" name="ライン_ヘッダー">
            <a:extLst>
              <a:ext uri="{FF2B5EF4-FFF2-40B4-BE49-F238E27FC236}">
                <a16:creationId xmlns:a16="http://schemas.microsoft.com/office/drawing/2014/main" id="{6F086322-130D-4B2C-9B88-05926FF6F441}"/>
              </a:ext>
            </a:extLst>
          </p:cNvPr>
          <p:cNvCxnSpPr>
            <a:cxnSpLocks/>
          </p:cNvCxnSpPr>
          <p:nvPr userDrawn="1"/>
        </p:nvCxnSpPr>
        <p:spPr>
          <a:xfrm>
            <a:off x="317654" y="2036623"/>
            <a:ext cx="6923848"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4" name="出所">
            <a:extLst>
              <a:ext uri="{FF2B5EF4-FFF2-40B4-BE49-F238E27FC236}">
                <a16:creationId xmlns:a16="http://schemas.microsoft.com/office/drawing/2014/main" id="{8B6D22AA-36B5-44CB-A8BF-4F6433424498}"/>
              </a:ext>
            </a:extLst>
          </p:cNvPr>
          <p:cNvSpPr>
            <a:spLocks noGrp="1"/>
          </p:cNvSpPr>
          <p:nvPr>
            <p:ph type="body" sz="quarter" idx="16" hasCustomPrompt="1"/>
          </p:nvPr>
        </p:nvSpPr>
        <p:spPr>
          <a:xfrm>
            <a:off x="381632" y="9838840"/>
            <a:ext cx="6796412" cy="191530"/>
          </a:xfrm>
        </p:spPr>
        <p:txBody>
          <a:bodyPr anchor="b" anchorCtr="0"/>
          <a:lstStyle>
            <a:lvl1pPr marL="356422" indent="-356422" fontAlgn="ctr">
              <a:lnSpc>
                <a:spcPct val="110000"/>
              </a:lnSpc>
              <a:spcAft>
                <a:spcPts val="0"/>
              </a:spcAft>
              <a:buNone/>
              <a:defRPr sz="1131" b="0">
                <a:solidFill>
                  <a:srgbClr val="000000"/>
                </a:solidFill>
                <a:latin typeface="+mn-ea"/>
                <a:ea typeface="+mn-ea"/>
              </a:defRPr>
            </a:lvl1pPr>
            <a:lvl2pPr marL="76375" indent="0">
              <a:buNone/>
              <a:defRPr sz="1131">
                <a:solidFill>
                  <a:srgbClr val="000000"/>
                </a:solidFill>
                <a:latin typeface="+mn-ea"/>
                <a:ea typeface="+mn-ea"/>
              </a:defRPr>
            </a:lvl2pPr>
            <a:lvl3pPr marL="458256" indent="0">
              <a:buNone/>
              <a:defRPr sz="1131">
                <a:solidFill>
                  <a:srgbClr val="000000"/>
                </a:solidFill>
                <a:latin typeface="+mn-ea"/>
                <a:ea typeface="+mn-ea"/>
              </a:defRPr>
            </a:lvl3pPr>
            <a:lvl4pPr marL="814679" indent="0">
              <a:buNone/>
              <a:defRPr sz="1131">
                <a:solidFill>
                  <a:srgbClr val="000000"/>
                </a:solidFill>
                <a:latin typeface="+mn-ea"/>
                <a:ea typeface="+mn-ea"/>
              </a:defRPr>
            </a:lvl4pPr>
            <a:lvl5pPr marL="1120184" indent="0">
              <a:buNone/>
              <a:defRPr sz="1131">
                <a:solidFill>
                  <a:srgbClr val="000000"/>
                </a:solidFill>
                <a:latin typeface="+mn-ea"/>
                <a:ea typeface="+mn-ea"/>
              </a:defRPr>
            </a:lvl5pPr>
          </a:lstStyle>
          <a:p>
            <a:pPr algn="l"/>
            <a:r>
              <a:rPr lang="ja-JP" altLang="en-US" b="0" i="0" dirty="0">
                <a:effectLst/>
                <a:latin typeface="-apple-system"/>
              </a:rPr>
              <a:t>出所：</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381810" y="1101331"/>
            <a:ext cx="6516197" cy="783531"/>
          </a:xfrm>
          <a:prstGeom prst="rect">
            <a:avLst/>
          </a:prstGeom>
        </p:spPr>
        <p:txBody>
          <a:bodyPr bIns="0" anchor="b" anchorCtr="0">
            <a:noAutofit/>
          </a:bodyPr>
          <a:lstStyle>
            <a:lvl1pPr marL="0" indent="0" fontAlgn="base">
              <a:lnSpc>
                <a:spcPct val="100000"/>
              </a:lnSpc>
              <a:spcAft>
                <a:spcPts val="0"/>
              </a:spcAft>
              <a:buNone/>
              <a:defRPr sz="5093" b="1" spc="141"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381743" y="510140"/>
            <a:ext cx="6516197" cy="305494"/>
          </a:xfrm>
        </p:spPr>
        <p:txBody>
          <a:bodyPr anchor="t" anchorCtr="0">
            <a:noAutofit/>
          </a:bodyPr>
          <a:lstStyle>
            <a:lvl1pPr fontAlgn="ctr">
              <a:lnSpc>
                <a:spcPct val="100000"/>
              </a:lnSpc>
              <a:defRPr sz="2263"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3" name="Page_num">
            <a:extLst>
              <a:ext uri="{FF2B5EF4-FFF2-40B4-BE49-F238E27FC236}">
                <a16:creationId xmlns:a16="http://schemas.microsoft.com/office/drawing/2014/main" id="{60E72CD4-E716-43B4-AA74-ECAD1F20ED1E}"/>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
        <p:nvSpPr>
          <p:cNvPr id="5" name="テキスト プレースホルダー 4">
            <a:extLst>
              <a:ext uri="{FF2B5EF4-FFF2-40B4-BE49-F238E27FC236}">
                <a16:creationId xmlns:a16="http://schemas.microsoft.com/office/drawing/2014/main" id="{795F7DDC-EF93-88B9-EA79-A4B4D5DA0AA2}"/>
              </a:ext>
            </a:extLst>
          </p:cNvPr>
          <p:cNvSpPr>
            <a:spLocks noGrp="1"/>
          </p:cNvSpPr>
          <p:nvPr>
            <p:ph type="body" sz="quarter" idx="17" hasCustomPrompt="1"/>
          </p:nvPr>
        </p:nvSpPr>
        <p:spPr>
          <a:xfrm>
            <a:off x="381632" y="2443948"/>
            <a:ext cx="6796412" cy="3241408"/>
          </a:xfrm>
        </p:spPr>
        <p:txBody>
          <a:bodyPr>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24pt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20pt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18pt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16pt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14pt</a:t>
            </a:r>
            <a:endParaRPr kumimoji="1" lang="ja-JP" altLang="en-US" dirty="0"/>
          </a:p>
        </p:txBody>
      </p:sp>
    </p:spTree>
    <p:extLst>
      <p:ext uri="{BB962C8B-B14F-4D97-AF65-F5344CB8AC3E}">
        <p14:creationId xmlns:p14="http://schemas.microsoft.com/office/powerpoint/2010/main" val="1962136254"/>
      </p:ext>
    </p:extLst>
  </p:cSld>
  <p:clrMapOvr>
    <a:masterClrMapping/>
  </p:clrMapOvr>
  <p:extLst>
    <p:ext uri="{DCECCB84-F9BA-43D5-87BE-67443E8EF086}">
      <p15:sldGuideLst xmlns:p15="http://schemas.microsoft.com/office/powerpoint/2012/main">
        <p15:guide id="7" orient="horz" pos="1539" userDrawn="1">
          <p15:clr>
            <a:srgbClr val="FBAE40"/>
          </p15:clr>
        </p15:guide>
        <p15:guide id="9" pos="2292" userDrawn="1">
          <p15:clr>
            <a:srgbClr val="FBAE40"/>
          </p15:clr>
        </p15:guide>
        <p15:guide id="10" pos="24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中面 B">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DD855CFF-5D00-4078-837F-CE4E08C6C1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0" name="ライン_ヘッダー">
            <a:extLst>
              <a:ext uri="{FF2B5EF4-FFF2-40B4-BE49-F238E27FC236}">
                <a16:creationId xmlns:a16="http://schemas.microsoft.com/office/drawing/2014/main" id="{6F086322-130D-4B2C-9B88-05926FF6F441}"/>
              </a:ext>
            </a:extLst>
          </p:cNvPr>
          <p:cNvCxnSpPr>
            <a:cxnSpLocks/>
          </p:cNvCxnSpPr>
          <p:nvPr userDrawn="1"/>
        </p:nvCxnSpPr>
        <p:spPr>
          <a:xfrm>
            <a:off x="317654" y="2036623"/>
            <a:ext cx="6923848"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出所">
            <a:extLst>
              <a:ext uri="{FF2B5EF4-FFF2-40B4-BE49-F238E27FC236}">
                <a16:creationId xmlns:a16="http://schemas.microsoft.com/office/drawing/2014/main" id="{9752631F-7E9D-4107-BEDB-2AB2EB2FCEC8}"/>
              </a:ext>
            </a:extLst>
          </p:cNvPr>
          <p:cNvSpPr>
            <a:spLocks noGrp="1"/>
          </p:cNvSpPr>
          <p:nvPr>
            <p:ph type="body" sz="quarter" idx="18" hasCustomPrompt="1"/>
          </p:nvPr>
        </p:nvSpPr>
        <p:spPr>
          <a:xfrm>
            <a:off x="381632" y="9838840"/>
            <a:ext cx="6796412" cy="191530"/>
          </a:xfrm>
        </p:spPr>
        <p:txBody>
          <a:bodyPr anchor="b" anchorCtr="0"/>
          <a:lstStyle>
            <a:lvl1pPr marL="356422" indent="-356422" fontAlgn="ctr">
              <a:lnSpc>
                <a:spcPct val="110000"/>
              </a:lnSpc>
              <a:spcAft>
                <a:spcPts val="0"/>
              </a:spcAft>
              <a:buNone/>
              <a:defRPr sz="1131" b="0">
                <a:solidFill>
                  <a:srgbClr val="000000"/>
                </a:solidFill>
                <a:latin typeface="+mn-ea"/>
                <a:ea typeface="+mn-ea"/>
              </a:defRPr>
            </a:lvl1pPr>
            <a:lvl2pPr marL="76375" indent="0">
              <a:buNone/>
              <a:defRPr sz="1131">
                <a:solidFill>
                  <a:srgbClr val="000000"/>
                </a:solidFill>
                <a:latin typeface="+mn-ea"/>
                <a:ea typeface="+mn-ea"/>
              </a:defRPr>
            </a:lvl2pPr>
            <a:lvl3pPr marL="458256" indent="0">
              <a:buNone/>
              <a:defRPr sz="1131">
                <a:solidFill>
                  <a:srgbClr val="000000"/>
                </a:solidFill>
                <a:latin typeface="+mn-ea"/>
                <a:ea typeface="+mn-ea"/>
              </a:defRPr>
            </a:lvl3pPr>
            <a:lvl4pPr marL="814679" indent="0">
              <a:buNone/>
              <a:defRPr sz="1131">
                <a:solidFill>
                  <a:srgbClr val="000000"/>
                </a:solidFill>
                <a:latin typeface="+mn-ea"/>
                <a:ea typeface="+mn-ea"/>
              </a:defRPr>
            </a:lvl4pPr>
            <a:lvl5pPr marL="1120184" indent="0">
              <a:buNone/>
              <a:defRPr sz="1131">
                <a:solidFill>
                  <a:srgbClr val="000000"/>
                </a:solidFill>
                <a:latin typeface="+mn-ea"/>
                <a:ea typeface="+mn-ea"/>
              </a:defRPr>
            </a:lvl5pPr>
          </a:lstStyle>
          <a:p>
            <a:pPr algn="l"/>
            <a:r>
              <a:rPr lang="ja-JP" altLang="en-US" b="0" i="0" dirty="0">
                <a:effectLst/>
                <a:latin typeface="-apple-system"/>
              </a:rPr>
              <a:t>出所：</a:t>
            </a:r>
          </a:p>
        </p:txBody>
      </p:sp>
      <p:sp>
        <p:nvSpPr>
          <p:cNvPr id="3" name="テキスト プレースホルダー">
            <a:extLst>
              <a:ext uri="{FF2B5EF4-FFF2-40B4-BE49-F238E27FC236}">
                <a16:creationId xmlns:a16="http://schemas.microsoft.com/office/drawing/2014/main" id="{E15A37E3-E711-482C-8F5A-BC027B643BE6}"/>
              </a:ext>
            </a:extLst>
          </p:cNvPr>
          <p:cNvSpPr>
            <a:spLocks noGrp="1"/>
          </p:cNvSpPr>
          <p:nvPr>
            <p:ph type="body" sz="quarter" idx="17" hasCustomPrompt="1"/>
          </p:nvPr>
        </p:nvSpPr>
        <p:spPr>
          <a:xfrm>
            <a:off x="380510" y="3309513"/>
            <a:ext cx="6796190" cy="3303890"/>
          </a:xfrm>
        </p:spPr>
        <p:txBody>
          <a:bodyPr>
            <a:spAutoFit/>
          </a:bodyPr>
          <a:lstStyle>
            <a:lvl1pPr fontAlgn="ctr">
              <a:defRPr baseline="0">
                <a:solidFill>
                  <a:srgbClr val="000000"/>
                </a:solidFill>
              </a:defRPr>
            </a:lvl1pPr>
            <a:lvl2pPr fontAlgn="ctr">
              <a:defRPr baseline="0"/>
            </a:lvl2pPr>
            <a:lvl3pPr fontAlgn="ctr">
              <a:defRPr baseline="0"/>
            </a:lvl3pPr>
            <a:lvl4pPr fontAlgn="ctr">
              <a:defRPr baseline="0"/>
            </a:lvl4pPr>
            <a:lvl5pPr fontAlgn="ctr">
              <a:defRPr baseline="0"/>
            </a:lvl5pPr>
          </a:lstStyle>
          <a:p>
            <a:pPr lvl="0"/>
            <a:r>
              <a:rPr kumimoji="1" lang="ja-JP" altLang="en-US" dirty="0"/>
              <a:t>第</a:t>
            </a:r>
            <a:r>
              <a:rPr kumimoji="1" lang="en-US" altLang="ja-JP" dirty="0"/>
              <a:t>1</a:t>
            </a:r>
            <a:r>
              <a:rPr kumimoji="1" lang="ja-JP" altLang="en-US" dirty="0"/>
              <a:t>レベル </a:t>
            </a:r>
            <a:r>
              <a:rPr kumimoji="1" lang="en-US" altLang="ja-JP" dirty="0"/>
              <a:t>24pt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20pt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18pt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16pt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14pt</a:t>
            </a:r>
            <a:endParaRPr kumimoji="1" lang="ja-JP" altLang="en-US" dirty="0"/>
          </a:p>
        </p:txBody>
      </p:sp>
      <p:sp>
        <p:nvSpPr>
          <p:cNvPr id="19" name="サブタイトル">
            <a:extLst>
              <a:ext uri="{FF2B5EF4-FFF2-40B4-BE49-F238E27FC236}">
                <a16:creationId xmlns:a16="http://schemas.microsoft.com/office/drawing/2014/main" id="{98C6F097-3B93-4E96-A37D-5945EA06EA9B}"/>
              </a:ext>
            </a:extLst>
          </p:cNvPr>
          <p:cNvSpPr>
            <a:spLocks noGrp="1"/>
          </p:cNvSpPr>
          <p:nvPr>
            <p:ph type="body" sz="quarter" idx="16" hasCustomPrompt="1"/>
          </p:nvPr>
        </p:nvSpPr>
        <p:spPr>
          <a:xfrm>
            <a:off x="380510" y="2442818"/>
            <a:ext cx="6796411" cy="532874"/>
          </a:xfrm>
          <a:prstGeom prst="rect">
            <a:avLst/>
          </a:prstGeom>
        </p:spPr>
        <p:txBody>
          <a:bodyPr anchor="b" anchorCtr="0"/>
          <a:lstStyle>
            <a:lvl1pPr marL="0" indent="0" fontAlgn="base">
              <a:spcAft>
                <a:spcPts val="849"/>
              </a:spcAft>
              <a:buNone/>
              <a:defRPr sz="3394" spc="141" baseline="0">
                <a:solidFill>
                  <a:schemeClr val="accent2"/>
                </a:solidFill>
              </a:defRPr>
            </a:lvl1pPr>
            <a:lvl2pPr marL="0" indent="0">
              <a:buNone/>
              <a:defRPr/>
            </a:lvl2pPr>
            <a:lvl3pPr marL="305506" indent="0">
              <a:buNone/>
              <a:defRPr/>
            </a:lvl3pPr>
            <a:lvl4pPr marL="712843" indent="0">
              <a:buNone/>
              <a:defRPr/>
            </a:lvl4pPr>
            <a:lvl5pPr marL="916514" indent="0">
              <a:buNone/>
              <a:defRPr/>
            </a:lvl5pPr>
          </a:lstStyle>
          <a:p>
            <a:pPr lvl="0"/>
            <a:r>
              <a:rPr kumimoji="1" lang="ja-JP" altLang="en-US" dirty="0"/>
              <a:t>サブタイトル</a:t>
            </a:r>
          </a:p>
        </p:txBody>
      </p:sp>
      <p:sp>
        <p:nvSpPr>
          <p:cNvPr id="14" name="ページタイトル">
            <a:extLst>
              <a:ext uri="{FF2B5EF4-FFF2-40B4-BE49-F238E27FC236}">
                <a16:creationId xmlns:a16="http://schemas.microsoft.com/office/drawing/2014/main" id="{10D1F128-2A43-4E10-A0EE-9D9CB2225035}"/>
              </a:ext>
            </a:extLst>
          </p:cNvPr>
          <p:cNvSpPr>
            <a:spLocks noGrp="1"/>
          </p:cNvSpPr>
          <p:nvPr>
            <p:ph type="subTitle" idx="10" hasCustomPrompt="1"/>
          </p:nvPr>
        </p:nvSpPr>
        <p:spPr>
          <a:xfrm>
            <a:off x="381810" y="1101331"/>
            <a:ext cx="6516197" cy="783531"/>
          </a:xfrm>
          <a:prstGeom prst="rect">
            <a:avLst/>
          </a:prstGeom>
        </p:spPr>
        <p:txBody>
          <a:bodyPr bIns="0" anchor="b" anchorCtr="0">
            <a:noAutofit/>
          </a:bodyPr>
          <a:lstStyle>
            <a:lvl1pPr marL="0" indent="0" fontAlgn="base">
              <a:lnSpc>
                <a:spcPct val="100000"/>
              </a:lnSpc>
              <a:spcAft>
                <a:spcPts val="0"/>
              </a:spcAft>
              <a:buNone/>
              <a:defRPr sz="5093" b="1" spc="141" baseline="0">
                <a:solidFill>
                  <a:srgbClr val="003B83"/>
                </a:solidFill>
              </a:defRPr>
            </a:lvl1pPr>
          </a:lstStyle>
          <a:p>
            <a:r>
              <a:rPr kumimoji="1" lang="ja-JP" altLang="en-US" dirty="0"/>
              <a:t>ページタイトル（結論／メッセージ）</a:t>
            </a:r>
          </a:p>
        </p:txBody>
      </p:sp>
      <p:sp>
        <p:nvSpPr>
          <p:cNvPr id="15" name="X.X Section（節）">
            <a:extLst>
              <a:ext uri="{FF2B5EF4-FFF2-40B4-BE49-F238E27FC236}">
                <a16:creationId xmlns:a16="http://schemas.microsoft.com/office/drawing/2014/main" id="{443779AB-A854-4EA3-82B3-8A6CAF9123A5}"/>
              </a:ext>
            </a:extLst>
          </p:cNvPr>
          <p:cNvSpPr>
            <a:spLocks noGrp="1"/>
          </p:cNvSpPr>
          <p:nvPr>
            <p:ph type="title" hasCustomPrompt="1"/>
          </p:nvPr>
        </p:nvSpPr>
        <p:spPr>
          <a:xfrm>
            <a:off x="381743" y="509156"/>
            <a:ext cx="6516197" cy="305494"/>
          </a:xfrm>
        </p:spPr>
        <p:txBody>
          <a:bodyPr anchor="t" anchorCtr="0">
            <a:noAutofit/>
          </a:bodyPr>
          <a:lstStyle>
            <a:lvl1pPr fontAlgn="ctr">
              <a:lnSpc>
                <a:spcPct val="100000"/>
              </a:lnSpc>
              <a:defRPr sz="2263"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6" name="Page_num">
            <a:extLst>
              <a:ext uri="{FF2B5EF4-FFF2-40B4-BE49-F238E27FC236}">
                <a16:creationId xmlns:a16="http://schemas.microsoft.com/office/drawing/2014/main" id="{965543F5-880F-4398-9059-46B69C617DDE}"/>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3317708403"/>
      </p:ext>
    </p:extLst>
  </p:cSld>
  <p:clrMapOvr>
    <a:masterClrMapping/>
  </p:clrMapOvr>
  <p:extLst>
    <p:ext uri="{DCECCB84-F9BA-43D5-87BE-67443E8EF086}">
      <p15:sldGuideLst xmlns:p15="http://schemas.microsoft.com/office/powerpoint/2012/main">
        <p15:guide id="7" orient="horz" pos="1539" userDrawn="1">
          <p15:clr>
            <a:srgbClr val="FBAE40"/>
          </p15:clr>
        </p15:guide>
        <p15:guide id="9" pos="2292" userDrawn="1">
          <p15:clr>
            <a:srgbClr val="FBAE40"/>
          </p15:clr>
        </p15:guide>
        <p15:guide id="10" pos="246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中面 C">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094B7600-D5B6-408A-9EA6-B53171E6A1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5" name="ライン_ヘッダー">
            <a:extLst>
              <a:ext uri="{FF2B5EF4-FFF2-40B4-BE49-F238E27FC236}">
                <a16:creationId xmlns:a16="http://schemas.microsoft.com/office/drawing/2014/main" id="{9094DC75-E9CC-4E8A-B244-C36DA46930CB}"/>
              </a:ext>
            </a:extLst>
          </p:cNvPr>
          <p:cNvCxnSpPr>
            <a:cxnSpLocks/>
          </p:cNvCxnSpPr>
          <p:nvPr userDrawn="1"/>
        </p:nvCxnSpPr>
        <p:spPr>
          <a:xfrm>
            <a:off x="317654" y="2036623"/>
            <a:ext cx="6923848"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F3EDC652-6BA6-47EC-BB40-FE905CE2BBF0}"/>
              </a:ext>
            </a:extLst>
          </p:cNvPr>
          <p:cNvSpPr>
            <a:spLocks noGrp="1"/>
          </p:cNvSpPr>
          <p:nvPr>
            <p:ph type="body" sz="quarter" idx="20" hasCustomPrompt="1"/>
          </p:nvPr>
        </p:nvSpPr>
        <p:spPr>
          <a:xfrm>
            <a:off x="381632" y="9838840"/>
            <a:ext cx="6796412" cy="191530"/>
          </a:xfrm>
        </p:spPr>
        <p:txBody>
          <a:bodyPr anchor="b" anchorCtr="0"/>
          <a:lstStyle>
            <a:lvl1pPr marL="356422" indent="-356422" fontAlgn="ctr">
              <a:lnSpc>
                <a:spcPct val="110000"/>
              </a:lnSpc>
              <a:spcAft>
                <a:spcPts val="0"/>
              </a:spcAft>
              <a:buNone/>
              <a:defRPr sz="1131" b="0">
                <a:solidFill>
                  <a:srgbClr val="000000"/>
                </a:solidFill>
                <a:latin typeface="+mn-ea"/>
                <a:ea typeface="+mn-ea"/>
              </a:defRPr>
            </a:lvl1pPr>
            <a:lvl2pPr marL="76375" indent="0">
              <a:buNone/>
              <a:defRPr sz="1131">
                <a:solidFill>
                  <a:srgbClr val="000000"/>
                </a:solidFill>
                <a:latin typeface="+mn-ea"/>
                <a:ea typeface="+mn-ea"/>
              </a:defRPr>
            </a:lvl2pPr>
            <a:lvl3pPr marL="458256" indent="0">
              <a:buNone/>
              <a:defRPr sz="1131">
                <a:solidFill>
                  <a:srgbClr val="000000"/>
                </a:solidFill>
                <a:latin typeface="+mn-ea"/>
                <a:ea typeface="+mn-ea"/>
              </a:defRPr>
            </a:lvl3pPr>
            <a:lvl4pPr marL="814679" indent="0">
              <a:buNone/>
              <a:defRPr sz="1131">
                <a:solidFill>
                  <a:srgbClr val="000000"/>
                </a:solidFill>
                <a:latin typeface="+mn-ea"/>
                <a:ea typeface="+mn-ea"/>
              </a:defRPr>
            </a:lvl4pPr>
            <a:lvl5pPr marL="1120184" indent="0">
              <a:buNone/>
              <a:defRPr sz="1131">
                <a:solidFill>
                  <a:srgbClr val="000000"/>
                </a:solidFill>
                <a:latin typeface="+mn-ea"/>
                <a:ea typeface="+mn-ea"/>
              </a:defRPr>
            </a:lvl5pPr>
          </a:lstStyle>
          <a:p>
            <a:pPr algn="l"/>
            <a:r>
              <a:rPr lang="ja-JP" altLang="en-US" b="0" i="0" dirty="0">
                <a:effectLst/>
                <a:latin typeface="-apple-system"/>
              </a:rPr>
              <a:t>出所：</a:t>
            </a:r>
          </a:p>
        </p:txBody>
      </p:sp>
      <p:sp>
        <p:nvSpPr>
          <p:cNvPr id="13" name="テキスト 2">
            <a:extLst>
              <a:ext uri="{FF2B5EF4-FFF2-40B4-BE49-F238E27FC236}">
                <a16:creationId xmlns:a16="http://schemas.microsoft.com/office/drawing/2014/main" id="{B96F8911-0830-42C0-B1A0-0EB312F5FA8D}"/>
              </a:ext>
            </a:extLst>
          </p:cNvPr>
          <p:cNvSpPr>
            <a:spLocks noGrp="1"/>
          </p:cNvSpPr>
          <p:nvPr>
            <p:ph type="body" sz="quarter" idx="19" hasCustomPrompt="1"/>
          </p:nvPr>
        </p:nvSpPr>
        <p:spPr>
          <a:xfrm>
            <a:off x="3920661" y="3333061"/>
            <a:ext cx="3257339" cy="4455579"/>
          </a:xfrm>
        </p:spPr>
        <p:txBody>
          <a:bodyPr>
            <a:spAutoFit/>
          </a:bodyPr>
          <a:lstStyle>
            <a:lvl1pPr marL="0" indent="0" fontAlgn="base">
              <a:lnSpc>
                <a:spcPct val="130000"/>
              </a:lnSpc>
              <a:spcAft>
                <a:spcPts val="1699"/>
              </a:spcAft>
              <a:buNone/>
              <a:defRPr sz="2263"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1" name="サブタイトル 2">
            <a:extLst>
              <a:ext uri="{FF2B5EF4-FFF2-40B4-BE49-F238E27FC236}">
                <a16:creationId xmlns:a16="http://schemas.microsoft.com/office/drawing/2014/main" id="{6700803E-768F-45E3-BEF2-C206769E2DB0}"/>
              </a:ext>
            </a:extLst>
          </p:cNvPr>
          <p:cNvSpPr>
            <a:spLocks noGrp="1"/>
          </p:cNvSpPr>
          <p:nvPr>
            <p:ph type="body" sz="quarter" idx="18" hasCustomPrompt="1"/>
          </p:nvPr>
        </p:nvSpPr>
        <p:spPr>
          <a:xfrm>
            <a:off x="3920661" y="2443948"/>
            <a:ext cx="3257339" cy="532874"/>
          </a:xfrm>
        </p:spPr>
        <p:txBody>
          <a:bodyPr anchor="t" anchorCtr="0">
            <a:spAutoFit/>
          </a:bodyPr>
          <a:lstStyle>
            <a:lvl1pPr marL="0" indent="0" fontAlgn="base">
              <a:spcAft>
                <a:spcPts val="849"/>
              </a:spcAft>
              <a:buNone/>
              <a:defRPr spc="141" baseline="0">
                <a:solidFill>
                  <a:schemeClr val="accent2"/>
                </a:solidFill>
              </a:defRPr>
            </a:lvl1pPr>
          </a:lstStyle>
          <a:p>
            <a:pPr lvl="0"/>
            <a:r>
              <a:rPr kumimoji="1" lang="ja-JP" altLang="en-US" dirty="0"/>
              <a:t>サブタイトル</a:t>
            </a:r>
          </a:p>
        </p:txBody>
      </p:sp>
      <p:sp>
        <p:nvSpPr>
          <p:cNvPr id="10" name="テキスト 1">
            <a:extLst>
              <a:ext uri="{FF2B5EF4-FFF2-40B4-BE49-F238E27FC236}">
                <a16:creationId xmlns:a16="http://schemas.microsoft.com/office/drawing/2014/main" id="{DBE8376B-421B-496C-851F-B637EC59C05C}"/>
              </a:ext>
            </a:extLst>
          </p:cNvPr>
          <p:cNvSpPr>
            <a:spLocks noGrp="1"/>
          </p:cNvSpPr>
          <p:nvPr>
            <p:ph type="body" sz="quarter" idx="17" hasCustomPrompt="1"/>
          </p:nvPr>
        </p:nvSpPr>
        <p:spPr>
          <a:xfrm>
            <a:off x="381633" y="3333061"/>
            <a:ext cx="3257339" cy="4455579"/>
          </a:xfrm>
        </p:spPr>
        <p:txBody>
          <a:bodyPr>
            <a:spAutoFit/>
          </a:bodyPr>
          <a:lstStyle>
            <a:lvl1pPr marL="0" indent="0" fontAlgn="base">
              <a:lnSpc>
                <a:spcPct val="130000"/>
              </a:lnSpc>
              <a:spcAft>
                <a:spcPts val="1699"/>
              </a:spcAft>
              <a:buNone/>
              <a:defRPr sz="2263"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22" name="サブタイトル 1">
            <a:extLst>
              <a:ext uri="{FF2B5EF4-FFF2-40B4-BE49-F238E27FC236}">
                <a16:creationId xmlns:a16="http://schemas.microsoft.com/office/drawing/2014/main" id="{78A5186F-C51C-46F1-A6BF-CCCC78A37EE4}"/>
              </a:ext>
            </a:extLst>
          </p:cNvPr>
          <p:cNvSpPr>
            <a:spLocks noGrp="1"/>
          </p:cNvSpPr>
          <p:nvPr>
            <p:ph type="body" sz="quarter" idx="16" hasCustomPrompt="1"/>
          </p:nvPr>
        </p:nvSpPr>
        <p:spPr>
          <a:xfrm>
            <a:off x="381633" y="2443948"/>
            <a:ext cx="3257339" cy="532874"/>
          </a:xfrm>
        </p:spPr>
        <p:txBody>
          <a:bodyPr anchor="t" anchorCtr="0">
            <a:spAutoFit/>
          </a:bodyPr>
          <a:lstStyle>
            <a:lvl1pPr marL="0" indent="0" fontAlgn="base">
              <a:spcAft>
                <a:spcPts val="849"/>
              </a:spcAft>
              <a:buNone/>
              <a:defRPr spc="141" baseline="0">
                <a:solidFill>
                  <a:schemeClr val="accent2"/>
                </a:solidFill>
              </a:defRPr>
            </a:lvl1pPr>
          </a:lstStyle>
          <a:p>
            <a:pPr lvl="0"/>
            <a:r>
              <a:rPr kumimoji="1" lang="ja-JP" altLang="en-US" dirty="0"/>
              <a:t>サブタイトル</a:t>
            </a:r>
          </a:p>
        </p:txBody>
      </p:sp>
      <p:sp>
        <p:nvSpPr>
          <p:cNvPr id="20" name="ページタイトル">
            <a:extLst>
              <a:ext uri="{FF2B5EF4-FFF2-40B4-BE49-F238E27FC236}">
                <a16:creationId xmlns:a16="http://schemas.microsoft.com/office/drawing/2014/main" id="{CC7E9ED0-9B55-49C1-975A-5EB17D95FEBD}"/>
              </a:ext>
            </a:extLst>
          </p:cNvPr>
          <p:cNvSpPr>
            <a:spLocks noGrp="1"/>
          </p:cNvSpPr>
          <p:nvPr>
            <p:ph type="subTitle" idx="10" hasCustomPrompt="1"/>
          </p:nvPr>
        </p:nvSpPr>
        <p:spPr>
          <a:xfrm>
            <a:off x="381810" y="1101331"/>
            <a:ext cx="6516197" cy="783531"/>
          </a:xfrm>
          <a:prstGeom prst="rect">
            <a:avLst/>
          </a:prstGeom>
        </p:spPr>
        <p:txBody>
          <a:bodyPr bIns="0" anchor="b" anchorCtr="0">
            <a:noAutofit/>
          </a:bodyPr>
          <a:lstStyle>
            <a:lvl1pPr marL="0" indent="0" fontAlgn="base">
              <a:lnSpc>
                <a:spcPct val="100000"/>
              </a:lnSpc>
              <a:spcAft>
                <a:spcPts val="0"/>
              </a:spcAft>
              <a:buNone/>
              <a:defRPr sz="5093" b="1" spc="141" baseline="0">
                <a:solidFill>
                  <a:srgbClr val="003B83"/>
                </a:solidFill>
              </a:defRPr>
            </a:lvl1pPr>
          </a:lstStyle>
          <a:p>
            <a:r>
              <a:rPr kumimoji="1" lang="ja-JP" altLang="en-US" dirty="0"/>
              <a:t>ページタイトル（結論／メッセージ）</a:t>
            </a:r>
          </a:p>
        </p:txBody>
      </p:sp>
      <p:sp>
        <p:nvSpPr>
          <p:cNvPr id="21" name="X.X Section（節）">
            <a:extLst>
              <a:ext uri="{FF2B5EF4-FFF2-40B4-BE49-F238E27FC236}">
                <a16:creationId xmlns:a16="http://schemas.microsoft.com/office/drawing/2014/main" id="{949A7B11-5797-4C1C-AC43-2B95E166B8B4}"/>
              </a:ext>
            </a:extLst>
          </p:cNvPr>
          <p:cNvSpPr>
            <a:spLocks noGrp="1"/>
          </p:cNvSpPr>
          <p:nvPr>
            <p:ph type="title" hasCustomPrompt="1"/>
          </p:nvPr>
        </p:nvSpPr>
        <p:spPr>
          <a:xfrm>
            <a:off x="381743" y="510140"/>
            <a:ext cx="6516197" cy="305494"/>
          </a:xfrm>
        </p:spPr>
        <p:txBody>
          <a:bodyPr anchor="t" anchorCtr="0">
            <a:noAutofit/>
          </a:bodyPr>
          <a:lstStyle>
            <a:lvl1pPr fontAlgn="ctr">
              <a:lnSpc>
                <a:spcPct val="100000"/>
              </a:lnSpc>
              <a:defRPr sz="2263"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8" name="Page_num">
            <a:extLst>
              <a:ext uri="{FF2B5EF4-FFF2-40B4-BE49-F238E27FC236}">
                <a16:creationId xmlns:a16="http://schemas.microsoft.com/office/drawing/2014/main" id="{E0BF0B69-5E38-44FB-927D-CE649FC401D5}"/>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1160575252"/>
      </p:ext>
    </p:extLst>
  </p:cSld>
  <p:clrMapOvr>
    <a:masterClrMapping/>
  </p:clrMapOvr>
  <p:extLst>
    <p:ext uri="{DCECCB84-F9BA-43D5-87BE-67443E8EF086}">
      <p15:sldGuideLst xmlns:p15="http://schemas.microsoft.com/office/powerpoint/2012/main">
        <p15:guide id="7" orient="horz" pos="1539" userDrawn="1">
          <p15:clr>
            <a:srgbClr val="FBAE40"/>
          </p15:clr>
        </p15:guide>
        <p15:guide id="9" pos="2292" userDrawn="1">
          <p15:clr>
            <a:srgbClr val="FBAE40"/>
          </p15:clr>
        </p15:guide>
        <p15:guide id="10" pos="246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面 タイトルのみ">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2D760F75-EDFA-4D96-9427-F82E2062C2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7559675" cy="60959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5" name="ライン_ヘッダー">
            <a:extLst>
              <a:ext uri="{FF2B5EF4-FFF2-40B4-BE49-F238E27FC236}">
                <a16:creationId xmlns:a16="http://schemas.microsoft.com/office/drawing/2014/main" id="{9094DC75-E9CC-4E8A-B244-C36DA46930CB}"/>
              </a:ext>
            </a:extLst>
          </p:cNvPr>
          <p:cNvCxnSpPr>
            <a:cxnSpLocks/>
          </p:cNvCxnSpPr>
          <p:nvPr userDrawn="1"/>
        </p:nvCxnSpPr>
        <p:spPr>
          <a:xfrm>
            <a:off x="317654" y="2036623"/>
            <a:ext cx="6923848"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ページタイトル">
            <a:extLst>
              <a:ext uri="{FF2B5EF4-FFF2-40B4-BE49-F238E27FC236}">
                <a16:creationId xmlns:a16="http://schemas.microsoft.com/office/drawing/2014/main" id="{CC7E9ED0-9B55-49C1-975A-5EB17D95FEBD}"/>
              </a:ext>
            </a:extLst>
          </p:cNvPr>
          <p:cNvSpPr>
            <a:spLocks noGrp="1"/>
          </p:cNvSpPr>
          <p:nvPr>
            <p:ph type="subTitle" idx="10" hasCustomPrompt="1"/>
          </p:nvPr>
        </p:nvSpPr>
        <p:spPr>
          <a:xfrm>
            <a:off x="381810" y="1101331"/>
            <a:ext cx="6516197" cy="783531"/>
          </a:xfrm>
          <a:prstGeom prst="rect">
            <a:avLst/>
          </a:prstGeom>
        </p:spPr>
        <p:txBody>
          <a:bodyPr bIns="0" anchor="b" anchorCtr="0">
            <a:noAutofit/>
          </a:bodyPr>
          <a:lstStyle>
            <a:lvl1pPr marL="0" indent="0" fontAlgn="base">
              <a:lnSpc>
                <a:spcPct val="100000"/>
              </a:lnSpc>
              <a:spcAft>
                <a:spcPts val="0"/>
              </a:spcAft>
              <a:buNone/>
              <a:defRPr sz="5093" b="1" spc="141" baseline="0">
                <a:solidFill>
                  <a:srgbClr val="003B83"/>
                </a:solidFill>
              </a:defRPr>
            </a:lvl1pPr>
          </a:lstStyle>
          <a:p>
            <a:r>
              <a:rPr kumimoji="1" lang="ja-JP" altLang="en-US" dirty="0"/>
              <a:t>ページタイトル（結論／メッセージ）</a:t>
            </a:r>
          </a:p>
        </p:txBody>
      </p:sp>
      <p:sp>
        <p:nvSpPr>
          <p:cNvPr id="21" name="X.X Section（節）">
            <a:extLst>
              <a:ext uri="{FF2B5EF4-FFF2-40B4-BE49-F238E27FC236}">
                <a16:creationId xmlns:a16="http://schemas.microsoft.com/office/drawing/2014/main" id="{949A7B11-5797-4C1C-AC43-2B95E166B8B4}"/>
              </a:ext>
            </a:extLst>
          </p:cNvPr>
          <p:cNvSpPr>
            <a:spLocks noGrp="1"/>
          </p:cNvSpPr>
          <p:nvPr>
            <p:ph type="title" hasCustomPrompt="1"/>
          </p:nvPr>
        </p:nvSpPr>
        <p:spPr>
          <a:xfrm>
            <a:off x="381743" y="510140"/>
            <a:ext cx="6516197" cy="305494"/>
          </a:xfrm>
        </p:spPr>
        <p:txBody>
          <a:bodyPr anchor="t" anchorCtr="0">
            <a:noAutofit/>
          </a:bodyPr>
          <a:lstStyle>
            <a:lvl1pPr fontAlgn="ctr">
              <a:lnSpc>
                <a:spcPct val="100000"/>
              </a:lnSpc>
              <a:defRPr sz="2263"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9" name="出所">
            <a:extLst>
              <a:ext uri="{FF2B5EF4-FFF2-40B4-BE49-F238E27FC236}">
                <a16:creationId xmlns:a16="http://schemas.microsoft.com/office/drawing/2014/main" id="{1508CE7A-03C5-4AC7-868B-F353F8D6591E}"/>
              </a:ext>
            </a:extLst>
          </p:cNvPr>
          <p:cNvSpPr>
            <a:spLocks noGrp="1"/>
          </p:cNvSpPr>
          <p:nvPr>
            <p:ph type="body" sz="quarter" idx="16" hasCustomPrompt="1"/>
          </p:nvPr>
        </p:nvSpPr>
        <p:spPr>
          <a:xfrm>
            <a:off x="381632" y="9838840"/>
            <a:ext cx="6796412" cy="191530"/>
          </a:xfrm>
        </p:spPr>
        <p:txBody>
          <a:bodyPr anchor="b" anchorCtr="0"/>
          <a:lstStyle>
            <a:lvl1pPr marL="356422" indent="-356422" fontAlgn="ctr">
              <a:lnSpc>
                <a:spcPct val="110000"/>
              </a:lnSpc>
              <a:spcAft>
                <a:spcPts val="0"/>
              </a:spcAft>
              <a:buNone/>
              <a:defRPr sz="1131" b="0">
                <a:solidFill>
                  <a:srgbClr val="000000"/>
                </a:solidFill>
                <a:latin typeface="+mn-ea"/>
                <a:ea typeface="+mn-ea"/>
              </a:defRPr>
            </a:lvl1pPr>
            <a:lvl2pPr marL="76375" indent="0">
              <a:buNone/>
              <a:defRPr sz="1131">
                <a:solidFill>
                  <a:srgbClr val="000000"/>
                </a:solidFill>
                <a:latin typeface="+mn-ea"/>
                <a:ea typeface="+mn-ea"/>
              </a:defRPr>
            </a:lvl2pPr>
            <a:lvl3pPr marL="458256" indent="0">
              <a:buNone/>
              <a:defRPr sz="1131">
                <a:solidFill>
                  <a:srgbClr val="000000"/>
                </a:solidFill>
                <a:latin typeface="+mn-ea"/>
                <a:ea typeface="+mn-ea"/>
              </a:defRPr>
            </a:lvl3pPr>
            <a:lvl4pPr marL="814679" indent="0">
              <a:buNone/>
              <a:defRPr sz="1131">
                <a:solidFill>
                  <a:srgbClr val="000000"/>
                </a:solidFill>
                <a:latin typeface="+mn-ea"/>
                <a:ea typeface="+mn-ea"/>
              </a:defRPr>
            </a:lvl4pPr>
            <a:lvl5pPr marL="1120184" indent="0">
              <a:buNone/>
              <a:defRPr sz="1131">
                <a:solidFill>
                  <a:srgbClr val="000000"/>
                </a:solidFill>
                <a:latin typeface="+mn-ea"/>
                <a:ea typeface="+mn-ea"/>
              </a:defRPr>
            </a:lvl5pPr>
          </a:lstStyle>
          <a:p>
            <a:pPr algn="l"/>
            <a:r>
              <a:rPr lang="ja-JP" altLang="en-US" b="0" i="0" dirty="0">
                <a:effectLst/>
                <a:latin typeface="-apple-system"/>
              </a:rPr>
              <a:t>出所：</a:t>
            </a:r>
          </a:p>
        </p:txBody>
      </p:sp>
      <p:sp>
        <p:nvSpPr>
          <p:cNvPr id="14" name="Page_num">
            <a:extLst>
              <a:ext uri="{FF2B5EF4-FFF2-40B4-BE49-F238E27FC236}">
                <a16:creationId xmlns:a16="http://schemas.microsoft.com/office/drawing/2014/main" id="{2275F967-DE6A-474C-BA32-838840675DAE}"/>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1131" baseline="0" dirty="0">
              <a:solidFill>
                <a:srgbClr val="595757"/>
              </a:solidFill>
              <a:latin typeface="+mn-lt"/>
              <a:ea typeface="+mn-ea"/>
              <a:sym typeface="Arial"/>
            </a:endParaRPr>
          </a:p>
        </p:txBody>
      </p:sp>
    </p:spTree>
    <p:extLst>
      <p:ext uri="{BB962C8B-B14F-4D97-AF65-F5344CB8AC3E}">
        <p14:creationId xmlns:p14="http://schemas.microsoft.com/office/powerpoint/2010/main" val="2541817114"/>
      </p:ext>
    </p:extLst>
  </p:cSld>
  <p:clrMapOvr>
    <a:masterClrMapping/>
  </p:clrMapOvr>
  <p:extLst>
    <p:ext uri="{DCECCB84-F9BA-43D5-87BE-67443E8EF086}">
      <p15:sldGuideLst xmlns:p15="http://schemas.microsoft.com/office/powerpoint/2012/main">
        <p15:guide id="7" orient="horz" pos="1539" userDrawn="1">
          <p15:clr>
            <a:srgbClr val="FBAE40"/>
          </p15:clr>
        </p15:guide>
        <p15:guide id="9" pos="2292" userDrawn="1">
          <p15:clr>
            <a:srgbClr val="FBAE40"/>
          </p15:clr>
        </p15:guide>
        <p15:guide id="10" pos="246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318174" y="10234032"/>
            <a:ext cx="692346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9" name="Page_num">
            <a:extLst>
              <a:ext uri="{FF2B5EF4-FFF2-40B4-BE49-F238E27FC236}">
                <a16:creationId xmlns:a16="http://schemas.microsoft.com/office/drawing/2014/main" id="{F67B1AEB-43E5-4A14-BD21-B804E0AE8FF0}"/>
              </a:ext>
            </a:extLst>
          </p:cNvPr>
          <p:cNvSpPr txBox="1"/>
          <p:nvPr userDrawn="1"/>
        </p:nvSpPr>
        <p:spPr>
          <a:xfrm>
            <a:off x="3525298" y="10310407"/>
            <a:ext cx="509078" cy="15274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1131" baseline="0" smtClean="0">
                <a:solidFill>
                  <a:srgbClr val="595757"/>
                </a:solidFill>
                <a:latin typeface="+mn-lt"/>
                <a:ea typeface="+mn-ea"/>
                <a:sym typeface="Arial"/>
              </a:rPr>
              <a:pPr lvl="0" algn="ctr" fontAlgn="ctr"/>
              <a:t>‹#›</a:t>
            </a:fld>
            <a:endParaRPr lang="ja-JP" altLang="en-US" sz="921" baseline="0" dirty="0">
              <a:solidFill>
                <a:srgbClr val="595757"/>
              </a:solidFill>
              <a:latin typeface="+mn-lt"/>
              <a:ea typeface="+mn-ea"/>
              <a:sym typeface="Arial"/>
            </a:endParaRPr>
          </a:p>
        </p:txBody>
      </p:sp>
    </p:spTree>
    <p:extLst>
      <p:ext uri="{BB962C8B-B14F-4D97-AF65-F5344CB8AC3E}">
        <p14:creationId xmlns:p14="http://schemas.microsoft.com/office/powerpoint/2010/main" val="841176167"/>
      </p:ext>
    </p:extLst>
  </p:cSld>
  <p:clrMapOvr>
    <a:masterClrMapping/>
  </p:clrMapOvr>
  <p:extLst>
    <p:ext uri="{DCECCB84-F9BA-43D5-87BE-67443E8EF086}">
      <p15:sldGuideLst xmlns:p15="http://schemas.microsoft.com/office/powerpoint/2012/main">
        <p15:guide id="2" pos="2292" userDrawn="1">
          <p15:clr>
            <a:srgbClr val="FBAE40"/>
          </p15:clr>
        </p15:guide>
        <p15:guide id="9" pos="246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ing">
    <p:spTree>
      <p:nvGrpSpPr>
        <p:cNvPr id="1" name=""/>
        <p:cNvGrpSpPr/>
        <p:nvPr/>
      </p:nvGrpSpPr>
      <p:grpSpPr>
        <a:xfrm>
          <a:off x="0" y="0"/>
          <a:ext cx="0" cy="0"/>
          <a:chOff x="0" y="0"/>
          <a:chExt cx="0" cy="0"/>
        </a:xfrm>
      </p:grpSpPr>
      <p:pic>
        <p:nvPicPr>
          <p:cNvPr id="9" name="図 8" descr="テキスト が含まれている画像&#10;&#10;自動的に生成された説明">
            <a:extLst>
              <a:ext uri="{FF2B5EF4-FFF2-40B4-BE49-F238E27FC236}">
                <a16:creationId xmlns:a16="http://schemas.microsoft.com/office/drawing/2014/main" id="{E45AD433-D1F3-4E0C-8902-FA15E85936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29150" y="5837472"/>
            <a:ext cx="2703425" cy="855382"/>
          </a:xfrm>
          <a:prstGeom prst="rect">
            <a:avLst/>
          </a:prstGeom>
        </p:spPr>
      </p:pic>
      <p:pic>
        <p:nvPicPr>
          <p:cNvPr id="11" name="図 10">
            <a:extLst>
              <a:ext uri="{FF2B5EF4-FFF2-40B4-BE49-F238E27FC236}">
                <a16:creationId xmlns:a16="http://schemas.microsoft.com/office/drawing/2014/main" id="{8CEB6533-1F80-40C1-8FD0-53DBE9B9935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3039" y="3644896"/>
            <a:ext cx="4950783" cy="859513"/>
          </a:xfrm>
          <a:prstGeom prst="rect">
            <a:avLst/>
          </a:prstGeom>
        </p:spPr>
      </p:pic>
    </p:spTree>
    <p:extLst>
      <p:ext uri="{BB962C8B-B14F-4D97-AF65-F5344CB8AC3E}">
        <p14:creationId xmlns:p14="http://schemas.microsoft.com/office/powerpoint/2010/main" val="388701948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D51AB8F-3CC3-6A24-4A7D-1114FCEC6495}"/>
              </a:ext>
            </a:extLst>
          </p:cNvPr>
          <p:cNvGraphicFramePr>
            <a:graphicFrameLocks noChangeAspect="1"/>
          </p:cNvGraphicFramePr>
          <p:nvPr userDrawn="1">
            <p:custDataLst>
              <p:tags r:id="rId21"/>
            </p:custDataLst>
            <p:extLst>
              <p:ext uri="{D42A27DB-BD31-4B8C-83A1-F6EECF244321}">
                <p14:modId xmlns:p14="http://schemas.microsoft.com/office/powerpoint/2010/main" val="481273840"/>
              </p:ext>
            </p:extLst>
          </p:nvPr>
        </p:nvGraphicFramePr>
        <p:xfrm>
          <a:off x="1123" y="2246"/>
          <a:ext cx="1123" cy="2246"/>
        </p:xfrm>
        <a:graphic>
          <a:graphicData uri="http://schemas.openxmlformats.org/presentationml/2006/ole">
            <mc:AlternateContent xmlns:mc="http://schemas.openxmlformats.org/markup-compatibility/2006">
              <mc:Choice xmlns:v="urn:schemas-microsoft-com:vml" Requires="v">
                <p:oleObj name="think-cell スライド" r:id="rId22" imgW="554" imgH="551" progId="TCLayout.ActiveDocument.1">
                  <p:embed/>
                </p:oleObj>
              </mc:Choice>
              <mc:Fallback>
                <p:oleObj name="think-cell スライド" r:id="rId22" imgW="554" imgH="551" progId="TCLayout.ActiveDocument.1">
                  <p:embed/>
                  <p:pic>
                    <p:nvPicPr>
                      <p:cNvPr id="3" name="think-cell data - do not delete" hidden="1">
                        <a:extLst>
                          <a:ext uri="{FF2B5EF4-FFF2-40B4-BE49-F238E27FC236}">
                            <a16:creationId xmlns:a16="http://schemas.microsoft.com/office/drawing/2014/main" id="{ED51AB8F-3CC3-6A24-4A7D-1114FCEC6495}"/>
                          </a:ext>
                        </a:extLst>
                      </p:cNvPr>
                      <p:cNvPicPr/>
                      <p:nvPr/>
                    </p:nvPicPr>
                    <p:blipFill>
                      <a:blip r:embed="rId23"/>
                      <a:stretch>
                        <a:fillRect/>
                      </a:stretch>
                    </p:blipFill>
                    <p:spPr>
                      <a:xfrm>
                        <a:off x="1123" y="2246"/>
                        <a:ext cx="1123" cy="2246"/>
                      </a:xfrm>
                      <a:prstGeom prst="rect">
                        <a:avLst/>
                      </a:prstGeom>
                    </p:spPr>
                  </p:pic>
                </p:oleObj>
              </mc:Fallback>
            </mc:AlternateContent>
          </a:graphicData>
        </a:graphic>
      </p:graphicFrame>
      <p:sp>
        <p:nvSpPr>
          <p:cNvPr id="7" name="Text Placeholder">
            <a:extLst>
              <a:ext uri="{FF2B5EF4-FFF2-40B4-BE49-F238E27FC236}">
                <a16:creationId xmlns:a16="http://schemas.microsoft.com/office/drawing/2014/main" id="{836C2E4D-9FD1-47C8-B488-6370DE046182}"/>
              </a:ext>
            </a:extLst>
          </p:cNvPr>
          <p:cNvSpPr>
            <a:spLocks noGrp="1"/>
          </p:cNvSpPr>
          <p:nvPr>
            <p:ph type="body" idx="1"/>
          </p:nvPr>
        </p:nvSpPr>
        <p:spPr>
          <a:xfrm>
            <a:off x="381742" y="2443948"/>
            <a:ext cx="6796190" cy="3241408"/>
          </a:xfrm>
          <a:prstGeom prst="rect">
            <a:avLst/>
          </a:prstGeom>
        </p:spPr>
        <p:txBody>
          <a:bodyPr vert="horz" lIns="0" tIns="0" rIns="0" bIns="0" rtlCol="0">
            <a:spAutoFit/>
          </a:bodyPr>
          <a:lstStyle/>
          <a:p>
            <a:r>
              <a:rPr lang="ja-JP" altLang="en-US" dirty="0"/>
              <a:t>第１レベル </a:t>
            </a:r>
            <a:r>
              <a:rPr lang="en-US" altLang="ja-JP" dirty="0"/>
              <a:t>24pt</a:t>
            </a:r>
            <a:endParaRPr lang="ja-JP" altLang="en-US" dirty="0"/>
          </a:p>
          <a:p>
            <a:pPr lvl="1"/>
            <a:r>
              <a:rPr lang="ja-JP" altLang="en-US" dirty="0"/>
              <a:t>第</a:t>
            </a:r>
            <a:r>
              <a:rPr lang="en-US" altLang="ja-JP" dirty="0"/>
              <a:t>2</a:t>
            </a:r>
            <a:r>
              <a:rPr lang="ja-JP" altLang="en-US" dirty="0"/>
              <a:t>レベル </a:t>
            </a:r>
            <a:r>
              <a:rPr lang="en-US" altLang="ja-JP" dirty="0"/>
              <a:t>20pt</a:t>
            </a:r>
            <a:endParaRPr lang="ja-JP" altLang="en-US" dirty="0"/>
          </a:p>
          <a:p>
            <a:pPr lvl="2"/>
            <a:r>
              <a:rPr lang="ja-JP" altLang="en-US" dirty="0"/>
              <a:t>第</a:t>
            </a:r>
            <a:r>
              <a:rPr lang="en-US" altLang="ja-JP" dirty="0"/>
              <a:t>3</a:t>
            </a:r>
            <a:r>
              <a:rPr lang="ja-JP" altLang="en-US" dirty="0"/>
              <a:t>レベル </a:t>
            </a:r>
            <a:r>
              <a:rPr lang="en-US" altLang="ja-JP" dirty="0"/>
              <a:t>18pt</a:t>
            </a:r>
            <a:endParaRPr lang="ja-JP" altLang="en-US" dirty="0"/>
          </a:p>
          <a:p>
            <a:pPr lvl="3"/>
            <a:r>
              <a:rPr lang="ja-JP" altLang="en-US" dirty="0"/>
              <a:t>第</a:t>
            </a:r>
            <a:r>
              <a:rPr lang="en-US" altLang="ja-JP" dirty="0"/>
              <a:t>4</a:t>
            </a:r>
            <a:r>
              <a:rPr lang="ja-JP" altLang="en-US" dirty="0"/>
              <a:t>レベル </a:t>
            </a:r>
            <a:r>
              <a:rPr lang="en-US" altLang="ja-JP" dirty="0"/>
              <a:t>16pt</a:t>
            </a:r>
          </a:p>
          <a:p>
            <a:pPr lvl="4">
              <a:lnSpc>
                <a:spcPct val="130000"/>
              </a:lnSpc>
            </a:pPr>
            <a:r>
              <a:rPr lang="ja-JP" altLang="en-US" dirty="0"/>
              <a:t>第</a:t>
            </a:r>
            <a:r>
              <a:rPr lang="en-US" altLang="ja-JP" dirty="0"/>
              <a:t>5</a:t>
            </a:r>
            <a:r>
              <a:rPr lang="ja-JP" altLang="en-US" dirty="0"/>
              <a:t>レベル </a:t>
            </a:r>
            <a:r>
              <a:rPr lang="en-US" altLang="ja-JP" dirty="0"/>
              <a:t>14pt</a:t>
            </a:r>
            <a:endParaRPr lang="ja-JP" altLang="en-US" dirty="0"/>
          </a:p>
        </p:txBody>
      </p:sp>
      <p:sp>
        <p:nvSpPr>
          <p:cNvPr id="2" name="Title Placeholder"/>
          <p:cNvSpPr>
            <a:spLocks noGrp="1"/>
          </p:cNvSpPr>
          <p:nvPr>
            <p:ph type="title"/>
          </p:nvPr>
        </p:nvSpPr>
        <p:spPr>
          <a:xfrm>
            <a:off x="381742" y="1174789"/>
            <a:ext cx="6796190" cy="705359"/>
          </a:xfrm>
          <a:prstGeom prst="rect">
            <a:avLst/>
          </a:prstGeom>
        </p:spPr>
        <p:txBody>
          <a:bodyPr vert="horz" lIns="0" tIns="0" rIns="0" bIns="0" rtlCol="0" anchor="ctr">
            <a:spAutoFit/>
          </a:bodyPr>
          <a:lstStyle/>
          <a:p>
            <a:r>
              <a:rPr lang="ja-JP" altLang="en-US" dirty="0"/>
              <a:t>タイトルの書式設定</a:t>
            </a:r>
            <a:endParaRPr lang="en-US" dirty="0"/>
          </a:p>
        </p:txBody>
      </p:sp>
      <p:sp>
        <p:nvSpPr>
          <p:cNvPr id="6" name="テキスト ボックス 5">
            <a:extLst>
              <a:ext uri="{FF2B5EF4-FFF2-40B4-BE49-F238E27FC236}">
                <a16:creationId xmlns:a16="http://schemas.microsoft.com/office/drawing/2014/main" id="{00CE538D-2D9E-4F52-841F-9D1DBB3E2EF3}"/>
              </a:ext>
            </a:extLst>
          </p:cNvPr>
          <p:cNvSpPr txBox="1"/>
          <p:nvPr userDrawn="1"/>
        </p:nvSpPr>
        <p:spPr>
          <a:xfrm>
            <a:off x="330834" y="10321449"/>
            <a:ext cx="6898006" cy="141705"/>
          </a:xfrm>
          <a:prstGeom prst="rect">
            <a:avLst/>
          </a:prstGeom>
          <a:noFill/>
        </p:spPr>
        <p:txBody>
          <a:bodyPr wrap="square" lIns="0" tIns="0" rIns="0" bIns="0" rtlCol="0" anchor="b" anchorCtr="0">
            <a:spAutoFit/>
          </a:bodyPr>
          <a:lstStyle/>
          <a:p>
            <a:pPr marL="0" marR="0" lvl="0" indent="0" algn="l" defTabSz="1425367" rtl="0" eaLnBrk="1" fontAlgn="ctr" latinLnBrk="0" hangingPunct="1">
              <a:lnSpc>
                <a:spcPct val="100000"/>
              </a:lnSpc>
              <a:spcBef>
                <a:spcPts val="0"/>
              </a:spcBef>
              <a:spcAft>
                <a:spcPts val="0"/>
              </a:spcAft>
              <a:buClr>
                <a:srgbClr val="000000"/>
              </a:buClr>
              <a:buSzTx/>
              <a:buFontTx/>
              <a:buNone/>
              <a:tabLst/>
              <a:defRPr/>
            </a:pPr>
            <a:r>
              <a:rPr kumimoji="1" lang="en-US" altLang="ja-JP" sz="921" dirty="0">
                <a:solidFill>
                  <a:srgbClr val="595757"/>
                </a:solidFill>
              </a:rPr>
              <a:t>Copyright © Mitsubishi Research Institute</a:t>
            </a:r>
            <a:endParaRPr kumimoji="1" lang="ja-JP" altLang="en-US" sz="921" dirty="0">
              <a:solidFill>
                <a:srgbClr val="595757"/>
              </a:solidFill>
            </a:endParaRPr>
          </a:p>
        </p:txBody>
      </p:sp>
    </p:spTree>
    <p:extLst>
      <p:ext uri="{BB962C8B-B14F-4D97-AF65-F5344CB8AC3E}">
        <p14:creationId xmlns:p14="http://schemas.microsoft.com/office/powerpoint/2010/main" val="3850737595"/>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802"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Lst>
  <p:hf hdr="0"/>
  <p:txStyles>
    <p:titleStyle>
      <a:lvl1pPr algn="l" defTabSz="1425367" rtl="0" eaLnBrk="1" latinLnBrk="0" hangingPunct="1">
        <a:lnSpc>
          <a:spcPct val="90000"/>
        </a:lnSpc>
        <a:spcBef>
          <a:spcPct val="0"/>
        </a:spcBef>
        <a:buNone/>
        <a:defRPr kumimoji="1" sz="5093" b="1" kern="1200" spc="170" baseline="0">
          <a:solidFill>
            <a:srgbClr val="003B83"/>
          </a:solidFill>
          <a:latin typeface="+mj-lt"/>
          <a:ea typeface="+mj-ea"/>
          <a:cs typeface="+mj-cs"/>
        </a:defRPr>
      </a:lvl1pPr>
    </p:titleStyle>
    <p:bodyStyle>
      <a:lvl1pPr marL="407340" marR="0" indent="-458256" algn="l" defTabSz="1425367" rtl="0" eaLnBrk="1" fontAlgn="auto" latinLnBrk="0" hangingPunct="1">
        <a:lnSpc>
          <a:spcPct val="120000"/>
        </a:lnSpc>
        <a:spcBef>
          <a:spcPts val="0"/>
        </a:spcBef>
        <a:spcAft>
          <a:spcPts val="1699"/>
        </a:spcAft>
        <a:buClr>
          <a:srgbClr val="013B84"/>
        </a:buClr>
        <a:buSzTx/>
        <a:buFont typeface="Wingdings" panose="05000000000000000000" pitchFamily="2" charset="2"/>
        <a:buChar char="l"/>
        <a:tabLst/>
        <a:defRPr kumimoji="1" sz="3394" b="1" kern="1200" spc="170" baseline="0">
          <a:solidFill>
            <a:schemeClr val="tx1"/>
          </a:solidFill>
          <a:latin typeface="+mj-ea"/>
          <a:ea typeface="+mj-ea"/>
          <a:cs typeface="+mn-cs"/>
        </a:defRPr>
      </a:lvl1pPr>
      <a:lvl2pPr marL="687387" marR="0" indent="-330962" algn="l" defTabSz="1425367" rtl="0" eaLnBrk="1" fontAlgn="auto" latinLnBrk="0" hangingPunct="1">
        <a:lnSpc>
          <a:spcPct val="120000"/>
        </a:lnSpc>
        <a:spcBef>
          <a:spcPts val="0"/>
        </a:spcBef>
        <a:spcAft>
          <a:spcPts val="1699"/>
        </a:spcAft>
        <a:buClr>
          <a:srgbClr val="3C82EB"/>
        </a:buClr>
        <a:buSzPct val="70000"/>
        <a:buFont typeface="Wingdings" panose="05000000000000000000" pitchFamily="2" charset="2"/>
        <a:buChar char="l"/>
        <a:tabLst/>
        <a:defRPr kumimoji="1" sz="2829" b="0" kern="1200" spc="170" baseline="0">
          <a:solidFill>
            <a:srgbClr val="000000"/>
          </a:solidFill>
          <a:latin typeface="+mj-ea"/>
          <a:ea typeface="+mj-ea"/>
          <a:cs typeface="+mn-cs"/>
        </a:defRPr>
      </a:lvl2pPr>
      <a:lvl3pPr marL="916514" marR="0" indent="-305506" algn="l" defTabSz="1425367" rtl="0" eaLnBrk="1" fontAlgn="auto" latinLnBrk="0" hangingPunct="1">
        <a:lnSpc>
          <a:spcPct val="120000"/>
        </a:lnSpc>
        <a:spcBef>
          <a:spcPts val="0"/>
        </a:spcBef>
        <a:spcAft>
          <a:spcPts val="1699"/>
        </a:spcAft>
        <a:buClrTx/>
        <a:buSzTx/>
        <a:buFont typeface="BIZ UDPゴシック" panose="020B0400000000000000" pitchFamily="50" charset="-128"/>
        <a:buChar char="‐"/>
        <a:tabLst/>
        <a:defRPr kumimoji="1" sz="2546" b="0" kern="1200" spc="170" baseline="0">
          <a:solidFill>
            <a:srgbClr val="000000"/>
          </a:solidFill>
          <a:latin typeface="+mn-ea"/>
          <a:ea typeface="+mn-ea"/>
          <a:cs typeface="+mn-cs"/>
        </a:defRPr>
      </a:lvl3pPr>
      <a:lvl4pPr marL="1120184" marR="0" indent="-229128" algn="l" defTabSz="1425367" rtl="0" eaLnBrk="1" fontAlgn="auto" latinLnBrk="0" hangingPunct="1">
        <a:lnSpc>
          <a:spcPct val="120000"/>
        </a:lnSpc>
        <a:spcBef>
          <a:spcPts val="0"/>
        </a:spcBef>
        <a:spcAft>
          <a:spcPts val="1699"/>
        </a:spcAft>
        <a:buClrTx/>
        <a:buSzTx/>
        <a:buFont typeface="Arial" panose="020B0604020202020204" pitchFamily="34" charset="0"/>
        <a:buChar char="•"/>
        <a:tabLst/>
        <a:defRPr kumimoji="1" sz="2263" b="0" kern="1200" spc="170" baseline="0">
          <a:solidFill>
            <a:srgbClr val="000000"/>
          </a:solidFill>
          <a:latin typeface="+mn-ea"/>
          <a:ea typeface="+mn-ea"/>
          <a:cs typeface="+mn-cs"/>
        </a:defRPr>
      </a:lvl4pPr>
      <a:lvl5pPr marL="1374770" marR="0" indent="-254587" algn="l" defTabSz="1425367" rtl="0" eaLnBrk="1" fontAlgn="auto" latinLnBrk="0" hangingPunct="1">
        <a:lnSpc>
          <a:spcPct val="130000"/>
        </a:lnSpc>
        <a:spcBef>
          <a:spcPts val="0"/>
        </a:spcBef>
        <a:spcAft>
          <a:spcPts val="1699"/>
        </a:spcAft>
        <a:buClrTx/>
        <a:buSzTx/>
        <a:buFont typeface="BIZ UDPゴシック" panose="020B0400000000000000" pitchFamily="50" charset="-128"/>
        <a:buChar char="‐"/>
        <a:tabLst/>
        <a:defRPr kumimoji="1" sz="1980" b="0" kern="1200" spc="170" baseline="0">
          <a:solidFill>
            <a:srgbClr val="000000"/>
          </a:solidFill>
          <a:latin typeface="+mn-ea"/>
          <a:ea typeface="+mn-ea"/>
          <a:cs typeface="+mn-cs"/>
        </a:defRPr>
      </a:lvl5pPr>
      <a:lvl6pPr marL="3919756" indent="-356341" algn="l" defTabSz="1425367" rtl="0" eaLnBrk="1" latinLnBrk="0" hangingPunct="1">
        <a:lnSpc>
          <a:spcPct val="90000"/>
        </a:lnSpc>
        <a:spcBef>
          <a:spcPts val="781"/>
        </a:spcBef>
        <a:buFont typeface="Arial" panose="020B0604020202020204" pitchFamily="34" charset="0"/>
        <a:buChar char="•"/>
        <a:defRPr kumimoji="1" sz="2806" kern="1200">
          <a:solidFill>
            <a:schemeClr val="tx1"/>
          </a:solidFill>
          <a:latin typeface="+mn-lt"/>
          <a:ea typeface="+mn-ea"/>
          <a:cs typeface="+mn-cs"/>
        </a:defRPr>
      </a:lvl6pPr>
      <a:lvl7pPr marL="4632438" indent="-356341" algn="l" defTabSz="1425367" rtl="0" eaLnBrk="1" latinLnBrk="0" hangingPunct="1">
        <a:lnSpc>
          <a:spcPct val="90000"/>
        </a:lnSpc>
        <a:spcBef>
          <a:spcPts val="781"/>
        </a:spcBef>
        <a:buFont typeface="Arial" panose="020B0604020202020204" pitchFamily="34" charset="0"/>
        <a:buChar char="•"/>
        <a:defRPr kumimoji="1" sz="2806" kern="1200">
          <a:solidFill>
            <a:schemeClr val="tx1"/>
          </a:solidFill>
          <a:latin typeface="+mn-lt"/>
          <a:ea typeface="+mn-ea"/>
          <a:cs typeface="+mn-cs"/>
        </a:defRPr>
      </a:lvl7pPr>
      <a:lvl8pPr marL="5345119" indent="-356341" algn="l" defTabSz="1425367" rtl="0" eaLnBrk="1" latinLnBrk="0" hangingPunct="1">
        <a:lnSpc>
          <a:spcPct val="90000"/>
        </a:lnSpc>
        <a:spcBef>
          <a:spcPts val="781"/>
        </a:spcBef>
        <a:buFont typeface="Arial" panose="020B0604020202020204" pitchFamily="34" charset="0"/>
        <a:buChar char="•"/>
        <a:defRPr kumimoji="1" sz="2806" kern="1200">
          <a:solidFill>
            <a:schemeClr val="tx1"/>
          </a:solidFill>
          <a:latin typeface="+mn-lt"/>
          <a:ea typeface="+mn-ea"/>
          <a:cs typeface="+mn-cs"/>
        </a:defRPr>
      </a:lvl8pPr>
      <a:lvl9pPr marL="6057805" indent="-356341" algn="l" defTabSz="1425367" rtl="0" eaLnBrk="1" latinLnBrk="0" hangingPunct="1">
        <a:lnSpc>
          <a:spcPct val="90000"/>
        </a:lnSpc>
        <a:spcBef>
          <a:spcPts val="781"/>
        </a:spcBef>
        <a:buFont typeface="Arial" panose="020B0604020202020204" pitchFamily="34" charset="0"/>
        <a:buChar char="•"/>
        <a:defRPr kumimoji="1" sz="2806" kern="1200">
          <a:solidFill>
            <a:schemeClr val="tx1"/>
          </a:solidFill>
          <a:latin typeface="+mn-lt"/>
          <a:ea typeface="+mn-ea"/>
          <a:cs typeface="+mn-cs"/>
        </a:defRPr>
      </a:lvl9pPr>
    </p:bodyStyle>
    <p:otherStyle>
      <a:defPPr>
        <a:defRPr lang="en-US"/>
      </a:defPPr>
      <a:lvl1pPr marL="0" algn="l" defTabSz="1425367" rtl="0" eaLnBrk="1" latinLnBrk="0" hangingPunct="1">
        <a:defRPr kumimoji="1" sz="2806" kern="1200">
          <a:solidFill>
            <a:schemeClr val="tx1"/>
          </a:solidFill>
          <a:latin typeface="+mn-lt"/>
          <a:ea typeface="+mn-ea"/>
          <a:cs typeface="+mn-cs"/>
        </a:defRPr>
      </a:lvl1pPr>
      <a:lvl2pPr marL="712683" algn="l" defTabSz="1425367" rtl="0" eaLnBrk="1" latinLnBrk="0" hangingPunct="1">
        <a:defRPr kumimoji="1" sz="2806" kern="1200">
          <a:solidFill>
            <a:schemeClr val="tx1"/>
          </a:solidFill>
          <a:latin typeface="+mn-lt"/>
          <a:ea typeface="+mn-ea"/>
          <a:cs typeface="+mn-cs"/>
        </a:defRPr>
      </a:lvl2pPr>
      <a:lvl3pPr marL="1425367" algn="l" defTabSz="1425367" rtl="0" eaLnBrk="1" latinLnBrk="0" hangingPunct="1">
        <a:defRPr kumimoji="1" sz="2806" kern="1200">
          <a:solidFill>
            <a:schemeClr val="tx1"/>
          </a:solidFill>
          <a:latin typeface="+mn-lt"/>
          <a:ea typeface="+mn-ea"/>
          <a:cs typeface="+mn-cs"/>
        </a:defRPr>
      </a:lvl3pPr>
      <a:lvl4pPr marL="2138047" algn="l" defTabSz="1425367" rtl="0" eaLnBrk="1" latinLnBrk="0" hangingPunct="1">
        <a:defRPr kumimoji="1" sz="2806" kern="1200">
          <a:solidFill>
            <a:schemeClr val="tx1"/>
          </a:solidFill>
          <a:latin typeface="+mn-lt"/>
          <a:ea typeface="+mn-ea"/>
          <a:cs typeface="+mn-cs"/>
        </a:defRPr>
      </a:lvl4pPr>
      <a:lvl5pPr marL="2850731" algn="l" defTabSz="1425367" rtl="0" eaLnBrk="1" latinLnBrk="0" hangingPunct="1">
        <a:defRPr kumimoji="1" sz="2806" kern="1200">
          <a:solidFill>
            <a:schemeClr val="tx1"/>
          </a:solidFill>
          <a:latin typeface="+mn-lt"/>
          <a:ea typeface="+mn-ea"/>
          <a:cs typeface="+mn-cs"/>
        </a:defRPr>
      </a:lvl5pPr>
      <a:lvl6pPr marL="3563415" algn="l" defTabSz="1425367" rtl="0" eaLnBrk="1" latinLnBrk="0" hangingPunct="1">
        <a:defRPr kumimoji="1" sz="2806" kern="1200">
          <a:solidFill>
            <a:schemeClr val="tx1"/>
          </a:solidFill>
          <a:latin typeface="+mn-lt"/>
          <a:ea typeface="+mn-ea"/>
          <a:cs typeface="+mn-cs"/>
        </a:defRPr>
      </a:lvl6pPr>
      <a:lvl7pPr marL="4276096" algn="l" defTabSz="1425367" rtl="0" eaLnBrk="1" latinLnBrk="0" hangingPunct="1">
        <a:defRPr kumimoji="1" sz="2806" kern="1200">
          <a:solidFill>
            <a:schemeClr val="tx1"/>
          </a:solidFill>
          <a:latin typeface="+mn-lt"/>
          <a:ea typeface="+mn-ea"/>
          <a:cs typeface="+mn-cs"/>
        </a:defRPr>
      </a:lvl7pPr>
      <a:lvl8pPr marL="4988782" algn="l" defTabSz="1425367" rtl="0" eaLnBrk="1" latinLnBrk="0" hangingPunct="1">
        <a:defRPr kumimoji="1" sz="2806" kern="1200">
          <a:solidFill>
            <a:schemeClr val="tx1"/>
          </a:solidFill>
          <a:latin typeface="+mn-lt"/>
          <a:ea typeface="+mn-ea"/>
          <a:cs typeface="+mn-cs"/>
        </a:defRPr>
      </a:lvl8pPr>
      <a:lvl9pPr marL="5701461" algn="l" defTabSz="1425367" rtl="0" eaLnBrk="1" latinLnBrk="0" hangingPunct="1">
        <a:defRPr kumimoji="1" sz="2806"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40" userDrawn="1">
          <p15:clr>
            <a:srgbClr val="F26B43"/>
          </p15:clr>
        </p15:guide>
        <p15:guide id="3" pos="4522" userDrawn="1">
          <p15:clr>
            <a:srgbClr val="F26B43"/>
          </p15:clr>
        </p15:guide>
        <p15:guide id="4" orient="horz" pos="320" userDrawn="1">
          <p15:clr>
            <a:srgbClr val="F26B43"/>
          </p15:clr>
        </p15:guide>
        <p15:guide id="5" orient="horz" pos="63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3.xml"/><Relationship Id="rId6" Type="http://schemas.openxmlformats.org/officeDocument/2006/relationships/image" Target="../media/image5.jpeg"/><Relationship Id="rId5" Type="http://schemas.openxmlformats.org/officeDocument/2006/relationships/image" Target="../media/image1.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hink-cell data - do not delete" hidden="1">
            <a:extLst>
              <a:ext uri="{FF2B5EF4-FFF2-40B4-BE49-F238E27FC236}">
                <a16:creationId xmlns:a16="http://schemas.microsoft.com/office/drawing/2014/main" id="{23F63DA0-F933-CFCA-2E39-782D9B7669E3}"/>
              </a:ext>
            </a:extLst>
          </p:cNvPr>
          <p:cNvGraphicFramePr>
            <a:graphicFrameLocks noChangeAspect="1"/>
          </p:cNvGraphicFramePr>
          <p:nvPr>
            <p:custDataLst>
              <p:tags r:id="rId1"/>
            </p:custDataLst>
            <p:extLst>
              <p:ext uri="{D42A27DB-BD31-4B8C-83A1-F6EECF244321}">
                <p14:modId xmlns:p14="http://schemas.microsoft.com/office/powerpoint/2010/main" val="3472774692"/>
              </p:ext>
            </p:extLst>
          </p:nvPr>
        </p:nvGraphicFramePr>
        <p:xfrm>
          <a:off x="-3778748" y="2246"/>
          <a:ext cx="2246" cy="2246"/>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0" name=""/>
                      <p:cNvPicPr/>
                      <p:nvPr/>
                    </p:nvPicPr>
                    <p:blipFill>
                      <a:blip r:embed="rId5"/>
                      <a:stretch>
                        <a:fillRect/>
                      </a:stretch>
                    </p:blipFill>
                    <p:spPr>
                      <a:xfrm>
                        <a:off x="-3778748" y="2246"/>
                        <a:ext cx="2246" cy="2246"/>
                      </a:xfrm>
                      <a:prstGeom prst="rect">
                        <a:avLst/>
                      </a:prstGeom>
                    </p:spPr>
                  </p:pic>
                </p:oleObj>
              </mc:Fallback>
            </mc:AlternateContent>
          </a:graphicData>
        </a:graphic>
      </p:graphicFrame>
      <p:sp>
        <p:nvSpPr>
          <p:cNvPr id="18" name="正方形/長方形 17">
            <a:extLst>
              <a:ext uri="{FF2B5EF4-FFF2-40B4-BE49-F238E27FC236}">
                <a16:creationId xmlns:a16="http://schemas.microsoft.com/office/drawing/2014/main" id="{2E3A1156-52A9-C566-3C5D-2ADFCA9A7C1E}"/>
              </a:ext>
            </a:extLst>
          </p:cNvPr>
          <p:cNvSpPr/>
          <p:nvPr/>
        </p:nvSpPr>
        <p:spPr>
          <a:xfrm>
            <a:off x="0" y="-187"/>
            <a:ext cx="7560000" cy="10692000"/>
          </a:xfrm>
          <a:prstGeom prst="rect">
            <a:avLst/>
          </a:prstGeom>
          <a:solidFill>
            <a:srgbClr val="E3ECFD"/>
          </a:solidFill>
          <a:ln>
            <a:noFill/>
          </a:ln>
        </p:spPr>
        <p:style>
          <a:lnRef idx="2">
            <a:schemeClr val="accent1">
              <a:shade val="50000"/>
            </a:schemeClr>
          </a:lnRef>
          <a:fillRef idx="1">
            <a:schemeClr val="accent1"/>
          </a:fillRef>
          <a:effectRef idx="0">
            <a:schemeClr val="accent1"/>
          </a:effectRef>
          <a:fontRef idx="minor">
            <a:schemeClr val="lt1"/>
          </a:fontRef>
        </p:style>
        <p:txBody>
          <a:bodyPr lIns="152747" tIns="152747" rIns="152747" bIns="152747" rtlCol="0" anchor="t" anchorCtr="0">
            <a:noAutofit/>
          </a:bodyPr>
          <a:lstStyle/>
          <a:p>
            <a:pPr>
              <a:lnSpc>
                <a:spcPct val="130000"/>
              </a:lnSpc>
              <a:spcAft>
                <a:spcPts val="1273"/>
              </a:spcAft>
            </a:pPr>
            <a:endParaRPr kumimoji="1" lang="ja-JP" altLang="en-US" sz="1697" dirty="0">
              <a:solidFill>
                <a:srgbClr val="000000"/>
              </a:solidFill>
            </a:endParaRPr>
          </a:p>
        </p:txBody>
      </p:sp>
      <p:sp>
        <p:nvSpPr>
          <p:cNvPr id="4" name="正方形/長方形 3">
            <a:extLst>
              <a:ext uri="{FF2B5EF4-FFF2-40B4-BE49-F238E27FC236}">
                <a16:creationId xmlns:a16="http://schemas.microsoft.com/office/drawing/2014/main" id="{5C7F7B7C-0FFC-58AA-6DB4-AC434DB10BA8}"/>
              </a:ext>
            </a:extLst>
          </p:cNvPr>
          <p:cNvSpPr/>
          <p:nvPr/>
        </p:nvSpPr>
        <p:spPr>
          <a:xfrm>
            <a:off x="316637" y="156316"/>
            <a:ext cx="6926400" cy="1037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51199" tIns="151199" rIns="151199" bIns="151199" rtlCol="0" anchor="ctr" anchorCtr="0">
            <a:noAutofit/>
          </a:bodyPr>
          <a:lstStyle/>
          <a:p>
            <a:pPr defTabSz="493482">
              <a:lnSpc>
                <a:spcPct val="130000"/>
              </a:lnSpc>
              <a:spcAft>
                <a:spcPts val="686"/>
              </a:spcAft>
            </a:pPr>
            <a:endParaRPr kumimoji="1" lang="ja-JP" altLang="en-US" sz="916" dirty="0">
              <a:solidFill>
                <a:srgbClr val="000000"/>
              </a:solidFill>
              <a:latin typeface="Arial"/>
              <a:ea typeface="ＭＳ Ｐゴシック"/>
            </a:endParaRPr>
          </a:p>
        </p:txBody>
      </p:sp>
      <p:sp>
        <p:nvSpPr>
          <p:cNvPr id="5" name="テキスト ボックス 4">
            <a:extLst>
              <a:ext uri="{FF2B5EF4-FFF2-40B4-BE49-F238E27FC236}">
                <a16:creationId xmlns:a16="http://schemas.microsoft.com/office/drawing/2014/main" id="{6194FD67-9A18-203D-2670-D586A848450E}"/>
              </a:ext>
            </a:extLst>
          </p:cNvPr>
          <p:cNvSpPr txBox="1"/>
          <p:nvPr/>
        </p:nvSpPr>
        <p:spPr>
          <a:xfrm>
            <a:off x="373704" y="1641213"/>
            <a:ext cx="6789591" cy="749436"/>
          </a:xfrm>
          <a:prstGeom prst="rect">
            <a:avLst/>
          </a:prstGeom>
          <a:solidFill>
            <a:srgbClr val="003B83">
              <a:alpha val="0"/>
            </a:srgbClr>
          </a:solidFill>
        </p:spPr>
        <p:txBody>
          <a:bodyPr wrap="square" lIns="0" tIns="0" rIns="0" bIns="0" rtlCol="0">
            <a:spAutoFit/>
          </a:bodyPr>
          <a:lstStyle/>
          <a:p>
            <a:pPr algn="ctr" defTabSz="493482" fontAlgn="base">
              <a:lnSpc>
                <a:spcPct val="120000"/>
              </a:lnSpc>
            </a:pPr>
            <a:r>
              <a:rPr lang="ja-JP" altLang="en-US" sz="2590" b="1" spc="130" dirty="0">
                <a:solidFill>
                  <a:srgbClr val="003B83"/>
                </a:solidFill>
                <a:latin typeface="BIZ UDPゴシック" panose="020B0400000000000000" pitchFamily="50" charset="-128"/>
                <a:ea typeface="BIZ UDPゴシック" panose="020B0400000000000000" pitchFamily="50" charset="-128"/>
                <a:cs typeface="Times New Roman" panose="02020603050405020304" pitchFamily="18" charset="0"/>
              </a:rPr>
              <a:t>「ケアプラン連携システム」普及啓発研修会</a:t>
            </a:r>
          </a:p>
          <a:p>
            <a:pPr algn="ctr" defTabSz="493482" fontAlgn="base">
              <a:lnSpc>
                <a:spcPct val="120000"/>
              </a:lnSpc>
            </a:pPr>
            <a:r>
              <a:rPr lang="ja-JP" altLang="en-US" sz="1727" b="1" spc="130" dirty="0">
                <a:solidFill>
                  <a:srgbClr val="003B83"/>
                </a:solidFill>
                <a:latin typeface="BIZ UDPゴシック" panose="020B0400000000000000" pitchFamily="50" charset="-128"/>
                <a:ea typeface="BIZ UDPゴシック" panose="020B0400000000000000" pitchFamily="50" charset="-128"/>
                <a:cs typeface="Times New Roman" panose="02020603050405020304" pitchFamily="18" charset="0"/>
              </a:rPr>
              <a:t>データ連携で作業時間の削減やコスト削減が期待できます！</a:t>
            </a:r>
          </a:p>
        </p:txBody>
      </p:sp>
      <p:sp>
        <p:nvSpPr>
          <p:cNvPr id="6" name="テキスト ボックス 5">
            <a:extLst>
              <a:ext uri="{FF2B5EF4-FFF2-40B4-BE49-F238E27FC236}">
                <a16:creationId xmlns:a16="http://schemas.microsoft.com/office/drawing/2014/main" id="{D00470BE-A4B4-018B-8039-A09EAB1F7868}"/>
              </a:ext>
            </a:extLst>
          </p:cNvPr>
          <p:cNvSpPr txBox="1"/>
          <p:nvPr/>
        </p:nvSpPr>
        <p:spPr>
          <a:xfrm>
            <a:off x="539479" y="2562433"/>
            <a:ext cx="6623817" cy="1487330"/>
          </a:xfrm>
          <a:prstGeom prst="rect">
            <a:avLst/>
          </a:prstGeom>
          <a:noFill/>
        </p:spPr>
        <p:txBody>
          <a:bodyPr wrap="square">
            <a:spAutoFit/>
          </a:bodyPr>
          <a:lstStyle/>
          <a:p>
            <a:pPr defTabSz="493482"/>
            <a:r>
              <a:rPr lang="ja-JP" altLang="en-US" sz="1295" dirty="0">
                <a:solidFill>
                  <a:srgbClr val="000000"/>
                </a:solidFill>
                <a:latin typeface="BIZ UDPゴシック" panose="020B0400000000000000" pitchFamily="50" charset="-128"/>
                <a:ea typeface="BIZ UDPゴシック" panose="020B0400000000000000" pitchFamily="50" charset="-128"/>
              </a:rPr>
              <a:t>　令和</a:t>
            </a:r>
            <a:r>
              <a:rPr lang="en-US" altLang="ja-JP" sz="1295" dirty="0">
                <a:solidFill>
                  <a:srgbClr val="000000"/>
                </a:solidFill>
                <a:latin typeface="BIZ UDPゴシック" panose="020B0400000000000000" pitchFamily="50" charset="-128"/>
                <a:ea typeface="BIZ UDPゴシック" panose="020B0400000000000000" pitchFamily="50" charset="-128"/>
              </a:rPr>
              <a:t>5</a:t>
            </a:r>
            <a:r>
              <a:rPr lang="ja-JP" altLang="en-US" sz="1295" dirty="0">
                <a:solidFill>
                  <a:srgbClr val="000000"/>
                </a:solidFill>
                <a:latin typeface="BIZ UDPゴシック" panose="020B0400000000000000" pitchFamily="50" charset="-128"/>
                <a:ea typeface="BIZ UDPゴシック" panose="020B0400000000000000" pitchFamily="50" charset="-128"/>
              </a:rPr>
              <a:t>年</a:t>
            </a:r>
            <a:r>
              <a:rPr lang="en-US" altLang="ja-JP" sz="1295" dirty="0">
                <a:solidFill>
                  <a:srgbClr val="000000"/>
                </a:solidFill>
                <a:latin typeface="BIZ UDPゴシック" panose="020B0400000000000000" pitchFamily="50" charset="-128"/>
                <a:ea typeface="BIZ UDPゴシック" panose="020B0400000000000000" pitchFamily="50" charset="-128"/>
              </a:rPr>
              <a:t>4</a:t>
            </a:r>
            <a:r>
              <a:rPr lang="ja-JP" altLang="en-US" sz="1295" dirty="0">
                <a:solidFill>
                  <a:srgbClr val="000000"/>
                </a:solidFill>
                <a:latin typeface="BIZ UDPゴシック" panose="020B0400000000000000" pitchFamily="50" charset="-128"/>
                <a:ea typeface="BIZ UDPゴシック" panose="020B0400000000000000" pitchFamily="50" charset="-128"/>
              </a:rPr>
              <a:t>月より介護事業所における業務効率化を図るために、ケアプランデータ連携システム（以下、本システム）が本格稼働しました。　本システムが対象とする業務は、持参、郵送、</a:t>
            </a:r>
            <a:r>
              <a:rPr lang="en-US" altLang="ja-JP" sz="1295" dirty="0">
                <a:solidFill>
                  <a:srgbClr val="000000"/>
                </a:solidFill>
                <a:latin typeface="BIZ UDPゴシック" panose="020B0400000000000000" pitchFamily="50" charset="-128"/>
                <a:ea typeface="BIZ UDPゴシック" panose="020B0400000000000000" pitchFamily="50" charset="-128"/>
              </a:rPr>
              <a:t>FAX</a:t>
            </a:r>
            <a:r>
              <a:rPr lang="ja-JP" altLang="en-US" sz="1295" dirty="0">
                <a:solidFill>
                  <a:srgbClr val="000000"/>
                </a:solidFill>
                <a:latin typeface="BIZ UDPゴシック" panose="020B0400000000000000" pitchFamily="50" charset="-128"/>
                <a:ea typeface="BIZ UDPゴシック" panose="020B0400000000000000" pitchFamily="50" charset="-128"/>
              </a:rPr>
              <a:t>等により行われていることが一般的で、現在はデータ連携による連携と従来方式による連携が混在していると考えられます。今後、本システムの利便性を向上させるには、地域一体で取り組むことが重要となります。</a:t>
            </a:r>
            <a:endParaRPr lang="en-US" altLang="ja-JP" sz="1295" dirty="0">
              <a:solidFill>
                <a:srgbClr val="000000"/>
              </a:solidFill>
              <a:latin typeface="BIZ UDPゴシック" panose="020B0400000000000000" pitchFamily="50" charset="-128"/>
              <a:ea typeface="BIZ UDPゴシック" panose="020B0400000000000000" pitchFamily="50" charset="-128"/>
            </a:endParaRPr>
          </a:p>
          <a:p>
            <a:pPr defTabSz="493482"/>
            <a:r>
              <a:rPr lang="ja-JP" altLang="en-US" sz="1295" dirty="0">
                <a:solidFill>
                  <a:srgbClr val="000000"/>
                </a:solidFill>
                <a:latin typeface="BIZ UDPゴシック" panose="020B0400000000000000" pitchFamily="50" charset="-128"/>
                <a:ea typeface="BIZ UDPゴシック" panose="020B0400000000000000" pitchFamily="50" charset="-128"/>
              </a:rPr>
              <a:t>　今般、本システムの導入・利用促進を目的として、「ケアプラン連携システム」普及啓発研修会を下記のとおり開催することと致しました。是非ご参加の程、宜しくお願い申し上げます。</a:t>
            </a:r>
          </a:p>
        </p:txBody>
      </p:sp>
      <p:grpSp>
        <p:nvGrpSpPr>
          <p:cNvPr id="7" name="グループ化 6">
            <a:extLst>
              <a:ext uri="{FF2B5EF4-FFF2-40B4-BE49-F238E27FC236}">
                <a16:creationId xmlns:a16="http://schemas.microsoft.com/office/drawing/2014/main" id="{4D62DB91-6E74-D093-1078-9B438E5E289C}"/>
              </a:ext>
            </a:extLst>
          </p:cNvPr>
          <p:cNvGrpSpPr/>
          <p:nvPr/>
        </p:nvGrpSpPr>
        <p:grpSpPr>
          <a:xfrm>
            <a:off x="884275" y="4186880"/>
            <a:ext cx="5808409" cy="2099649"/>
            <a:chOff x="747318" y="1926100"/>
            <a:chExt cx="8042566" cy="703718"/>
          </a:xfrm>
        </p:grpSpPr>
        <p:grpSp>
          <p:nvGrpSpPr>
            <p:cNvPr id="8" name="グループ化 7">
              <a:extLst>
                <a:ext uri="{FF2B5EF4-FFF2-40B4-BE49-F238E27FC236}">
                  <a16:creationId xmlns:a16="http://schemas.microsoft.com/office/drawing/2014/main" id="{A331A8D6-892D-012B-B4C8-68097D5AE852}"/>
                </a:ext>
              </a:extLst>
            </p:cNvPr>
            <p:cNvGrpSpPr/>
            <p:nvPr/>
          </p:nvGrpSpPr>
          <p:grpSpPr>
            <a:xfrm>
              <a:off x="747318" y="1926100"/>
              <a:ext cx="7953548" cy="516408"/>
              <a:chOff x="747318" y="1926100"/>
              <a:chExt cx="7953548" cy="516408"/>
            </a:xfrm>
          </p:grpSpPr>
          <p:sp>
            <p:nvSpPr>
              <p:cNvPr id="12" name="テキスト ボックス 11">
                <a:extLst>
                  <a:ext uri="{FF2B5EF4-FFF2-40B4-BE49-F238E27FC236}">
                    <a16:creationId xmlns:a16="http://schemas.microsoft.com/office/drawing/2014/main" id="{F00CF26D-8094-DA38-9813-08716F69430D}"/>
                  </a:ext>
                </a:extLst>
              </p:cNvPr>
              <p:cNvSpPr txBox="1"/>
              <p:nvPr/>
            </p:nvSpPr>
            <p:spPr>
              <a:xfrm>
                <a:off x="748019" y="1942712"/>
                <a:ext cx="909243" cy="104183"/>
              </a:xfrm>
              <a:prstGeom prst="rect">
                <a:avLst/>
              </a:prstGeom>
              <a:solidFill>
                <a:srgbClr val="003B83"/>
              </a:solidFill>
            </p:spPr>
            <p:txBody>
              <a:bodyPr wrap="none" lIns="116567" tIns="0" rIns="116567" bIns="0" anchor="ctr" anchorCtr="0">
                <a:noAutofit/>
              </a:bodyPr>
              <a:lstStyle/>
              <a:p>
                <a:pPr algn="ctr" defTabSz="493482" fontAlgn="ctr"/>
                <a:r>
                  <a:rPr lang="ja-JP" altLang="ja-JP" sz="1079" b="1" kern="100" spc="130" dirty="0">
                    <a:solidFill>
                      <a:srgbClr val="FFFFFF"/>
                    </a:solidFill>
                    <a:latin typeface="BIZ UDPゴシック" panose="020B0400000000000000" pitchFamily="50" charset="-128"/>
                    <a:ea typeface="BIZ UDPゴシック" panose="020B0400000000000000" pitchFamily="50" charset="-128"/>
                    <a:cs typeface="Times New Roman" panose="02020603050405020304" pitchFamily="18" charset="0"/>
                  </a:rPr>
                  <a:t>開催日時</a:t>
                </a:r>
                <a:endParaRPr lang="ja-JP" altLang="en-US" sz="1079" dirty="0">
                  <a:solidFill>
                    <a:srgbClr val="FFFFFF"/>
                  </a:solidFill>
                  <a:latin typeface="BIZ UDPゴシック" panose="020B0400000000000000" pitchFamily="50" charset="-128"/>
                  <a:ea typeface="BIZ UDPゴシック" panose="020B0400000000000000" pitchFamily="50" charset="-128"/>
                </a:endParaRPr>
              </a:p>
            </p:txBody>
          </p:sp>
          <p:sp>
            <p:nvSpPr>
              <p:cNvPr id="13" name="テキスト ボックス 12">
                <a:extLst>
                  <a:ext uri="{FF2B5EF4-FFF2-40B4-BE49-F238E27FC236}">
                    <a16:creationId xmlns:a16="http://schemas.microsoft.com/office/drawing/2014/main" id="{8C9179B3-36C9-8D3B-3C75-321D6A6E379D}"/>
                  </a:ext>
                </a:extLst>
              </p:cNvPr>
              <p:cNvSpPr txBox="1"/>
              <p:nvPr/>
            </p:nvSpPr>
            <p:spPr>
              <a:xfrm>
                <a:off x="748019" y="2086822"/>
                <a:ext cx="909243" cy="104183"/>
              </a:xfrm>
              <a:prstGeom prst="rect">
                <a:avLst/>
              </a:prstGeom>
              <a:solidFill>
                <a:srgbClr val="003B83"/>
              </a:solidFill>
            </p:spPr>
            <p:txBody>
              <a:bodyPr wrap="none" lIns="116567" tIns="0" rIns="116567" bIns="0" anchor="ctr" anchorCtr="0">
                <a:noAutofit/>
              </a:bodyPr>
              <a:lstStyle/>
              <a:p>
                <a:pPr algn="ctr" defTabSz="493482" fontAlgn="ctr"/>
                <a:r>
                  <a:rPr lang="ja-JP" altLang="ja-JP" sz="1079" b="1" kern="100" spc="130" dirty="0">
                    <a:solidFill>
                      <a:srgbClr val="FFFFFF"/>
                    </a:solidFill>
                    <a:latin typeface="BIZ UDPゴシック" panose="020B0400000000000000" pitchFamily="50" charset="-128"/>
                    <a:ea typeface="BIZ UDPゴシック" panose="020B0400000000000000" pitchFamily="50" charset="-128"/>
                    <a:cs typeface="Times New Roman" panose="02020603050405020304" pitchFamily="18" charset="0"/>
                  </a:rPr>
                  <a:t>開催</a:t>
                </a:r>
                <a:r>
                  <a:rPr lang="ja-JP" altLang="en-US" sz="1079" b="1" kern="100" spc="130" dirty="0">
                    <a:solidFill>
                      <a:srgbClr val="FFFFFF"/>
                    </a:solidFill>
                    <a:latin typeface="BIZ UDPゴシック" panose="020B0400000000000000" pitchFamily="50" charset="-128"/>
                    <a:ea typeface="BIZ UDPゴシック" panose="020B0400000000000000" pitchFamily="50" charset="-128"/>
                    <a:cs typeface="Times New Roman" panose="02020603050405020304" pitchFamily="18" charset="0"/>
                  </a:rPr>
                  <a:t>方法</a:t>
                </a:r>
                <a:endParaRPr lang="ja-JP" altLang="en-US" sz="1079" dirty="0">
                  <a:solidFill>
                    <a:srgbClr val="FFFFFF"/>
                  </a:solidFill>
                  <a:latin typeface="BIZ UDPゴシック" panose="020B0400000000000000" pitchFamily="50" charset="-128"/>
                  <a:ea typeface="BIZ UDPゴシック" panose="020B0400000000000000" pitchFamily="50" charset="-128"/>
                </a:endParaRPr>
              </a:p>
            </p:txBody>
          </p:sp>
          <p:sp>
            <p:nvSpPr>
              <p:cNvPr id="14" name="テキスト ボックス 13">
                <a:extLst>
                  <a:ext uri="{FF2B5EF4-FFF2-40B4-BE49-F238E27FC236}">
                    <a16:creationId xmlns:a16="http://schemas.microsoft.com/office/drawing/2014/main" id="{6F85BD3D-5CE5-CFD7-3FAD-6E1AAF8BB35A}"/>
                  </a:ext>
                </a:extLst>
              </p:cNvPr>
              <p:cNvSpPr txBox="1"/>
              <p:nvPr/>
            </p:nvSpPr>
            <p:spPr>
              <a:xfrm>
                <a:off x="1767028" y="1926100"/>
                <a:ext cx="6260535" cy="113663"/>
              </a:xfrm>
              <a:prstGeom prst="rect">
                <a:avLst/>
              </a:prstGeom>
              <a:noFill/>
            </p:spPr>
            <p:txBody>
              <a:bodyPr wrap="square" lIns="0" tIns="0" rIns="0" bIns="0">
                <a:spAutoFit/>
              </a:bodyPr>
              <a:lstStyle/>
              <a:p>
                <a:pPr marL="904763" indent="-904763" defTabSz="493482" fontAlgn="base">
                  <a:lnSpc>
                    <a:spcPct val="120000"/>
                  </a:lnSpc>
                  <a:spcAft>
                    <a:spcPts val="431"/>
                  </a:spcAft>
                  <a:buClr>
                    <a:srgbClr val="003B83"/>
                  </a:buClr>
                  <a:buSzPct val="90000"/>
                  <a:tabLst>
                    <a:tab pos="729978" algn="l"/>
                  </a:tabLst>
                </a:pPr>
                <a:r>
                  <a:rPr lang="ja-JP" altLang="ja-JP"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令和</a:t>
                </a:r>
                <a:r>
                  <a:rPr lang="ja-JP" altLang="en-US"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年</a:t>
                </a:r>
                <a:r>
                  <a:rPr lang="ja-JP" altLang="en-US"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月</a:t>
                </a:r>
                <a:r>
                  <a:rPr lang="ja-JP" altLang="en-US"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日（</a:t>
                </a:r>
                <a:r>
                  <a:rPr lang="ja-JP" altLang="en-US"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079"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14:00‐</a:t>
                </a:r>
                <a:r>
                  <a:rPr lang="ja-JP" altLang="en-US"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１５</a:t>
                </a:r>
                <a:r>
                  <a:rPr lang="en-US" altLang="ja-JP" sz="2160" b="1" kern="100" spc="163" dirty="0">
                    <a:latin typeface="BIZ UDPゴシック" panose="020B0400000000000000" pitchFamily="50" charset="-128"/>
                    <a:ea typeface="BIZ UDPゴシック" panose="020B0400000000000000" pitchFamily="50" charset="-128"/>
                    <a:cs typeface="Times New Roman" panose="02020603050405020304" pitchFamily="18" charset="0"/>
                  </a:rPr>
                  <a:t>:00</a:t>
                </a:r>
                <a:endParaRPr lang="en-US" altLang="ja-JP" sz="1295" b="1" kern="100" spc="163" dirty="0">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F1DF4869-51C8-0338-5DEC-706A98CD5CA3}"/>
                  </a:ext>
                </a:extLst>
              </p:cNvPr>
              <p:cNvSpPr txBox="1"/>
              <p:nvPr/>
            </p:nvSpPr>
            <p:spPr>
              <a:xfrm>
                <a:off x="1767028" y="2084029"/>
                <a:ext cx="6485976" cy="148306"/>
              </a:xfrm>
              <a:prstGeom prst="rect">
                <a:avLst/>
              </a:prstGeom>
              <a:noFill/>
            </p:spPr>
            <p:txBody>
              <a:bodyPr wrap="square" lIns="0" tIns="0" rIns="0" bIns="0">
                <a:spAutoFit/>
              </a:bodyPr>
              <a:lstStyle/>
              <a:p>
                <a:pPr marL="904763" indent="-904763" defTabSz="493482" fontAlgn="base">
                  <a:lnSpc>
                    <a:spcPct val="120000"/>
                  </a:lnSpc>
                  <a:spcAft>
                    <a:spcPts val="431"/>
                  </a:spcAft>
                  <a:buClr>
                    <a:srgbClr val="003B83"/>
                  </a:buClr>
                  <a:buSzPct val="90000"/>
                  <a:tabLst>
                    <a:tab pos="729978" algn="l"/>
                  </a:tabLst>
                </a:pPr>
                <a:r>
                  <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オンラインセミナー（</a:t>
                </a:r>
                <a:r>
                  <a:rPr lang="en-US" altLang="ja-JP"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Zoom</a:t>
                </a:r>
                <a:r>
                  <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で開催）</a:t>
                </a:r>
                <a:br>
                  <a:rPr lang="en-US" altLang="ja-JP"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br>
                <a:endPar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BD64EF97-E5F9-FCCA-F45D-1E71D31D81AC}"/>
                  </a:ext>
                </a:extLst>
              </p:cNvPr>
              <p:cNvSpPr txBox="1"/>
              <p:nvPr/>
            </p:nvSpPr>
            <p:spPr>
              <a:xfrm>
                <a:off x="747318" y="2230932"/>
                <a:ext cx="909944" cy="104183"/>
              </a:xfrm>
              <a:prstGeom prst="rect">
                <a:avLst/>
              </a:prstGeom>
              <a:solidFill>
                <a:srgbClr val="003B83"/>
              </a:solidFill>
            </p:spPr>
            <p:txBody>
              <a:bodyPr wrap="none" lIns="116567" tIns="0" rIns="116567" bIns="0" anchor="ctr" anchorCtr="0">
                <a:noAutofit/>
              </a:bodyPr>
              <a:lstStyle/>
              <a:p>
                <a:pPr algn="ctr" defTabSz="493482" fontAlgn="ctr"/>
                <a:r>
                  <a:rPr lang="ja-JP" altLang="en-US" sz="1079" b="1" kern="100" spc="130" dirty="0">
                    <a:solidFill>
                      <a:srgbClr val="FFFFFF"/>
                    </a:solidFill>
                    <a:latin typeface="BIZ UDPゴシック" panose="020B0400000000000000" pitchFamily="50" charset="-128"/>
                    <a:ea typeface="BIZ UDPゴシック" panose="020B0400000000000000" pitchFamily="50" charset="-128"/>
                    <a:cs typeface="Times New Roman" panose="02020603050405020304" pitchFamily="18" charset="0"/>
                  </a:rPr>
                  <a:t>申込方法</a:t>
                </a:r>
                <a:endParaRPr lang="ja-JP" altLang="en-US" sz="1079" dirty="0">
                  <a:solidFill>
                    <a:srgbClr val="FFFFFF"/>
                  </a:solidFill>
                  <a:latin typeface="BIZ UDPゴシック" panose="020B0400000000000000" pitchFamily="50" charset="-128"/>
                  <a:ea typeface="BIZ UDPゴシック" panose="020B0400000000000000" pitchFamily="50" charset="-128"/>
                </a:endParaRPr>
              </a:p>
            </p:txBody>
          </p:sp>
          <p:sp>
            <p:nvSpPr>
              <p:cNvPr id="17" name="テキスト ボックス 16">
                <a:extLst>
                  <a:ext uri="{FF2B5EF4-FFF2-40B4-BE49-F238E27FC236}">
                    <a16:creationId xmlns:a16="http://schemas.microsoft.com/office/drawing/2014/main" id="{7B1E33E3-CC15-CCFB-F46E-EE6C9073B667}"/>
                  </a:ext>
                </a:extLst>
              </p:cNvPr>
              <p:cNvSpPr txBox="1"/>
              <p:nvPr/>
            </p:nvSpPr>
            <p:spPr>
              <a:xfrm>
                <a:off x="1774044" y="2224315"/>
                <a:ext cx="6926822" cy="218193"/>
              </a:xfrm>
              <a:prstGeom prst="rect">
                <a:avLst/>
              </a:prstGeom>
              <a:noFill/>
            </p:spPr>
            <p:txBody>
              <a:bodyPr wrap="square" lIns="0" tIns="0" rIns="0" bIns="0">
                <a:spAutoFit/>
              </a:bodyPr>
              <a:lstStyle/>
              <a:p>
                <a:pPr defTabSz="493482" fontAlgn="base">
                  <a:lnSpc>
                    <a:spcPct val="120000"/>
                  </a:lnSpc>
                  <a:spcAft>
                    <a:spcPts val="431"/>
                  </a:spcAft>
                  <a:buClr>
                    <a:srgbClr val="003B83"/>
                  </a:buClr>
                  <a:buSzPct val="90000"/>
                </a:pPr>
                <a:r>
                  <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下記</a:t>
                </a:r>
                <a:r>
                  <a:rPr lang="en-US" altLang="ja-JP"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URL</a:t>
                </a:r>
                <a:r>
                  <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より、</a:t>
                </a:r>
                <a:br>
                  <a:rPr lang="en-US" altLang="ja-JP"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br>
                <a:r>
                  <a:rPr lang="ja-JP" altLang="en-US" sz="1295" b="1" kern="100" spc="163" dirty="0">
                    <a:solidFill>
                      <a:srgbClr val="FF0000"/>
                    </a:solidFill>
                    <a:latin typeface="BIZ UDPゴシック" panose="020B0400000000000000" pitchFamily="50" charset="-128"/>
                    <a:ea typeface="BIZ UDPゴシック" panose="020B0400000000000000" pitchFamily="50" charset="-128"/>
                    <a:cs typeface="Times New Roman" panose="02020603050405020304" pitchFamily="18" charset="0"/>
                  </a:rPr>
                  <a:t>〇月〇日（〇）</a:t>
                </a:r>
                <a:r>
                  <a:rPr lang="en-US" altLang="ja-JP" sz="1295" b="1" kern="100" spc="163" dirty="0">
                    <a:solidFill>
                      <a:srgbClr val="FF0000"/>
                    </a:solidFill>
                    <a:latin typeface="BIZ UDPゴシック" panose="020B0400000000000000" pitchFamily="50" charset="-128"/>
                    <a:ea typeface="BIZ UDPゴシック" panose="020B0400000000000000" pitchFamily="50" charset="-128"/>
                    <a:cs typeface="Times New Roman" panose="02020603050405020304" pitchFamily="18" charset="0"/>
                  </a:rPr>
                  <a:t>17:00</a:t>
                </a:r>
                <a:r>
                  <a:rPr lang="ja-JP" altLang="en-US"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までにお申し込みください。</a:t>
                </a:r>
                <a:br>
                  <a:rPr lang="en-US" altLang="ja-JP" sz="1295" kern="100" spc="163"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br>
                <a:endParaRPr lang="ja-JP" altLang="en-US" sz="1100" kern="100" spc="163" dirty="0">
                  <a:solidFill>
                    <a:srgbClr val="FF0000"/>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grpSp>
        <p:grpSp>
          <p:nvGrpSpPr>
            <p:cNvPr id="9" name="グループ化 8">
              <a:extLst>
                <a:ext uri="{FF2B5EF4-FFF2-40B4-BE49-F238E27FC236}">
                  <a16:creationId xmlns:a16="http://schemas.microsoft.com/office/drawing/2014/main" id="{11859355-9396-6631-D839-C13F871B7EB8}"/>
                </a:ext>
              </a:extLst>
            </p:cNvPr>
            <p:cNvGrpSpPr/>
            <p:nvPr/>
          </p:nvGrpSpPr>
          <p:grpSpPr>
            <a:xfrm>
              <a:off x="748019" y="2526102"/>
              <a:ext cx="8041865" cy="103716"/>
              <a:chOff x="748019" y="2526102"/>
              <a:chExt cx="8041865" cy="103716"/>
            </a:xfrm>
          </p:grpSpPr>
          <p:sp>
            <p:nvSpPr>
              <p:cNvPr id="10" name="テキスト ボックス 9">
                <a:extLst>
                  <a:ext uri="{FF2B5EF4-FFF2-40B4-BE49-F238E27FC236}">
                    <a16:creationId xmlns:a16="http://schemas.microsoft.com/office/drawing/2014/main" id="{CFF2DB82-0FAF-2286-32D1-70439B1109CA}"/>
                  </a:ext>
                </a:extLst>
              </p:cNvPr>
              <p:cNvSpPr txBox="1"/>
              <p:nvPr/>
            </p:nvSpPr>
            <p:spPr>
              <a:xfrm>
                <a:off x="748019" y="2526102"/>
                <a:ext cx="909243" cy="103716"/>
              </a:xfrm>
              <a:prstGeom prst="rect">
                <a:avLst/>
              </a:prstGeom>
              <a:solidFill>
                <a:srgbClr val="003B83"/>
              </a:solidFill>
            </p:spPr>
            <p:txBody>
              <a:bodyPr wrap="none" lIns="116567" tIns="0" rIns="116567" bIns="0" anchor="ctr" anchorCtr="0">
                <a:noAutofit/>
              </a:bodyPr>
              <a:lstStyle/>
              <a:p>
                <a:pPr algn="ctr" defTabSz="493482" fontAlgn="ctr"/>
                <a:r>
                  <a:rPr lang="ja-JP" altLang="en-US" sz="1079" b="1" kern="100" spc="130" dirty="0">
                    <a:solidFill>
                      <a:srgbClr val="FFFFFF"/>
                    </a:solidFill>
                    <a:latin typeface="BIZ UDPゴシック" panose="020B0400000000000000" pitchFamily="50" charset="-128"/>
                    <a:ea typeface="BIZ UDPゴシック" panose="020B0400000000000000" pitchFamily="50" charset="-128"/>
                    <a:cs typeface="Times New Roman" panose="02020603050405020304" pitchFamily="18" charset="0"/>
                  </a:rPr>
                  <a:t>対象者</a:t>
                </a:r>
                <a:endParaRPr lang="ja-JP" altLang="en-US" sz="1079" dirty="0">
                  <a:solidFill>
                    <a:srgbClr val="FFFFFF"/>
                  </a:solidFill>
                  <a:latin typeface="BIZ UDPゴシック" panose="020B0400000000000000" pitchFamily="50" charset="-128"/>
                  <a:ea typeface="BIZ UDPゴシック" panose="020B0400000000000000" pitchFamily="50" charset="-128"/>
                </a:endParaRPr>
              </a:p>
            </p:txBody>
          </p:sp>
          <p:sp>
            <p:nvSpPr>
              <p:cNvPr id="11" name="テキスト ボックス 10">
                <a:extLst>
                  <a:ext uri="{FF2B5EF4-FFF2-40B4-BE49-F238E27FC236}">
                    <a16:creationId xmlns:a16="http://schemas.microsoft.com/office/drawing/2014/main" id="{1530760B-BC9D-5368-61C2-FBF40512D2CB}"/>
                  </a:ext>
                </a:extLst>
              </p:cNvPr>
              <p:cNvSpPr txBox="1"/>
              <p:nvPr/>
            </p:nvSpPr>
            <p:spPr>
              <a:xfrm>
                <a:off x="1769530" y="2541762"/>
                <a:ext cx="7020354" cy="68146"/>
              </a:xfrm>
              <a:prstGeom prst="rect">
                <a:avLst/>
              </a:prstGeom>
              <a:noFill/>
            </p:spPr>
            <p:txBody>
              <a:bodyPr wrap="square" lIns="0" tIns="0" rIns="0" bIns="0">
                <a:spAutoFit/>
              </a:bodyPr>
              <a:lstStyle/>
              <a:p>
                <a:pPr defTabSz="493482" fontAlgn="base">
                  <a:lnSpc>
                    <a:spcPct val="120000"/>
                  </a:lnSpc>
                  <a:spcAft>
                    <a:spcPts val="431"/>
                  </a:spcAft>
                  <a:buClr>
                    <a:srgbClr val="003B83"/>
                  </a:buClr>
                  <a:buSzPct val="90000"/>
                </a:pPr>
                <a:r>
                  <a:rPr lang="ja-JP" altLang="en-US" sz="1295" b="1" kern="100" spc="163" dirty="0">
                    <a:solidFill>
                      <a:srgbClr val="FF0000"/>
                    </a:solidFill>
                    <a:latin typeface="BIZ UDPゴシック" panose="020B0400000000000000" pitchFamily="50" charset="-128"/>
                    <a:ea typeface="BIZ UDPゴシック" panose="020B0400000000000000" pitchFamily="50" charset="-128"/>
                    <a:cs typeface="Times New Roman" panose="02020603050405020304" pitchFamily="18" charset="0"/>
                  </a:rPr>
                  <a:t>○○市内の居宅介護支援事業所・サービス事業所</a:t>
                </a:r>
              </a:p>
            </p:txBody>
          </p:sp>
        </p:grpSp>
      </p:grpSp>
      <p:sp>
        <p:nvSpPr>
          <p:cNvPr id="19" name="テキスト ボックス 18">
            <a:extLst>
              <a:ext uri="{FF2B5EF4-FFF2-40B4-BE49-F238E27FC236}">
                <a16:creationId xmlns:a16="http://schemas.microsoft.com/office/drawing/2014/main" id="{59504C50-217C-6A01-7470-EAF8768D7F79}"/>
              </a:ext>
            </a:extLst>
          </p:cNvPr>
          <p:cNvSpPr txBox="1"/>
          <p:nvPr/>
        </p:nvSpPr>
        <p:spPr>
          <a:xfrm>
            <a:off x="539479" y="9157476"/>
            <a:ext cx="6271617" cy="179536"/>
          </a:xfrm>
          <a:prstGeom prst="rect">
            <a:avLst/>
          </a:prstGeom>
          <a:noFill/>
        </p:spPr>
        <p:txBody>
          <a:bodyPr wrap="square" lIns="0" tIns="0" rIns="0" bIns="0">
            <a:spAutoFit/>
          </a:bodyPr>
          <a:lstStyle/>
          <a:p>
            <a:pPr defTabSz="493482" fontAlgn="ctr">
              <a:lnSpc>
                <a:spcPct val="120000"/>
              </a:lnSpc>
            </a:pPr>
            <a:r>
              <a:rPr lang="en-US" altLang="ja-JP" sz="972" spc="130"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972" spc="130"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内容は今後変更の可能性があります。</a:t>
            </a:r>
            <a:endParaRPr kumimoji="1" lang="ja-JP" altLang="en-US" sz="1079" spc="130" dirty="0">
              <a:solidFill>
                <a:srgbClr val="000000"/>
              </a:solidFill>
              <a:latin typeface="BIZ UDPゴシック" panose="020B0400000000000000" pitchFamily="50" charset="-128"/>
              <a:ea typeface="BIZ UDPゴシック" panose="020B0400000000000000" pitchFamily="50" charset="-128"/>
            </a:endParaRPr>
          </a:p>
        </p:txBody>
      </p:sp>
      <p:grpSp>
        <p:nvGrpSpPr>
          <p:cNvPr id="3" name="グループ化 2">
            <a:extLst>
              <a:ext uri="{FF2B5EF4-FFF2-40B4-BE49-F238E27FC236}">
                <a16:creationId xmlns:a16="http://schemas.microsoft.com/office/drawing/2014/main" id="{0BF417FA-D294-8D12-3F6F-3A8F7FB15E0F}"/>
              </a:ext>
            </a:extLst>
          </p:cNvPr>
          <p:cNvGrpSpPr/>
          <p:nvPr/>
        </p:nvGrpSpPr>
        <p:grpSpPr>
          <a:xfrm>
            <a:off x="882012" y="9711267"/>
            <a:ext cx="2760957" cy="184667"/>
            <a:chOff x="2395641" y="9381139"/>
            <a:chExt cx="2760957" cy="184666"/>
          </a:xfrm>
        </p:grpSpPr>
        <p:sp>
          <p:nvSpPr>
            <p:cNvPr id="26" name="テキスト ボックス 25">
              <a:extLst>
                <a:ext uri="{FF2B5EF4-FFF2-40B4-BE49-F238E27FC236}">
                  <a16:creationId xmlns:a16="http://schemas.microsoft.com/office/drawing/2014/main" id="{B7E6D3D4-E400-963F-3D7A-613808EB3592}"/>
                </a:ext>
              </a:extLst>
            </p:cNvPr>
            <p:cNvSpPr txBox="1"/>
            <p:nvPr/>
          </p:nvSpPr>
          <p:spPr>
            <a:xfrm>
              <a:off x="4133640" y="9381140"/>
              <a:ext cx="1022958" cy="184665"/>
            </a:xfrm>
            <a:prstGeom prst="rect">
              <a:avLst/>
            </a:prstGeom>
            <a:noFill/>
            <a:ln w="6350" cap="flat" cmpd="sng" algn="ctr">
              <a:noFill/>
              <a:prstDash val="solid"/>
              <a:miter lim="800000"/>
              <a:headEnd type="none" w="med" len="med"/>
              <a:tailEnd type="none" w="med" len="med"/>
            </a:ln>
          </p:spPr>
          <p:style>
            <a:lnRef idx="2">
              <a:schemeClr val="dk1"/>
            </a:lnRef>
            <a:fillRef idx="1">
              <a:schemeClr val="lt1"/>
            </a:fillRef>
            <a:effectRef idx="0">
              <a:schemeClr val="dk1"/>
            </a:effectRef>
            <a:fontRef idx="minor">
              <a:schemeClr val="dk1"/>
            </a:fontRef>
          </p:style>
          <p:txBody>
            <a:bodyPr wrap="square" lIns="0" tIns="0" rIns="0" bIns="0">
              <a:spAutoFit/>
            </a:bodyPr>
            <a:lstStyle/>
            <a:p>
              <a:pPr marL="1052621" indent="-1052621" fontAlgn="ctr">
                <a:lnSpc>
                  <a:spcPct val="120000"/>
                </a:lnSpc>
              </a:pPr>
              <a:r>
                <a:rPr lang="ja-JP" altLang="en-US" sz="1000" b="1" kern="100" spc="120"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共催｜△△</a:t>
              </a:r>
            </a:p>
          </p:txBody>
        </p:sp>
        <p:sp>
          <p:nvSpPr>
            <p:cNvPr id="27" name="テキスト ボックス 26">
              <a:extLst>
                <a:ext uri="{FF2B5EF4-FFF2-40B4-BE49-F238E27FC236}">
                  <a16:creationId xmlns:a16="http://schemas.microsoft.com/office/drawing/2014/main" id="{E0467E8A-305F-55DD-D478-E33D7C81FFD4}"/>
                </a:ext>
              </a:extLst>
            </p:cNvPr>
            <p:cNvSpPr txBox="1"/>
            <p:nvPr/>
          </p:nvSpPr>
          <p:spPr>
            <a:xfrm>
              <a:off x="2395641" y="9381139"/>
              <a:ext cx="1589162" cy="184665"/>
            </a:xfrm>
            <a:prstGeom prst="rect">
              <a:avLst/>
            </a:prstGeom>
            <a:noFill/>
            <a:ln w="6350" cap="flat" cmpd="sng" algn="ctr">
              <a:noFill/>
              <a:prstDash val="solid"/>
              <a:miter lim="800000"/>
              <a:headEnd type="none" w="med" len="med"/>
              <a:tailEnd type="none" w="med" len="med"/>
            </a:ln>
          </p:spPr>
          <p:style>
            <a:lnRef idx="2">
              <a:schemeClr val="dk1"/>
            </a:lnRef>
            <a:fillRef idx="1">
              <a:schemeClr val="lt1"/>
            </a:fillRef>
            <a:effectRef idx="0">
              <a:schemeClr val="dk1"/>
            </a:effectRef>
            <a:fontRef idx="minor">
              <a:schemeClr val="dk1"/>
            </a:fontRef>
          </p:style>
          <p:txBody>
            <a:bodyPr wrap="square" lIns="0" tIns="0" rIns="0" bIns="0">
              <a:spAutoFit/>
            </a:bodyPr>
            <a:lstStyle/>
            <a:p>
              <a:pPr marL="1052621" indent="-1052621" fontAlgn="ctr">
                <a:lnSpc>
                  <a:spcPct val="120000"/>
                </a:lnSpc>
              </a:pPr>
              <a:r>
                <a:rPr lang="ja-JP" altLang="en-US" sz="1000" b="1" kern="100" spc="120"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主催｜○○市</a:t>
              </a:r>
            </a:p>
          </p:txBody>
        </p:sp>
      </p:grpSp>
      <p:sp>
        <p:nvSpPr>
          <p:cNvPr id="30" name="テキスト ボックス 29">
            <a:extLst>
              <a:ext uri="{FF2B5EF4-FFF2-40B4-BE49-F238E27FC236}">
                <a16:creationId xmlns:a16="http://schemas.microsoft.com/office/drawing/2014/main" id="{B302736A-ABF3-EF29-D317-E4ECD0CF203E}"/>
              </a:ext>
            </a:extLst>
          </p:cNvPr>
          <p:cNvSpPr txBox="1"/>
          <p:nvPr/>
        </p:nvSpPr>
        <p:spPr>
          <a:xfrm>
            <a:off x="4139837" y="9707917"/>
            <a:ext cx="2880000" cy="332399"/>
          </a:xfrm>
          <a:prstGeom prst="rect">
            <a:avLst/>
          </a:prstGeom>
          <a:noFill/>
          <a:ln w="6350" cap="flat" cmpd="sng" algn="ctr">
            <a:noFill/>
            <a:prstDash val="solid"/>
            <a:miter lim="800000"/>
            <a:headEnd type="none" w="med" len="med"/>
            <a:tailEnd type="none" w="med" len="med"/>
          </a:ln>
        </p:spPr>
        <p:style>
          <a:lnRef idx="2">
            <a:schemeClr val="dk1"/>
          </a:lnRef>
          <a:fillRef idx="1">
            <a:schemeClr val="lt1"/>
          </a:fillRef>
          <a:effectRef idx="0">
            <a:schemeClr val="dk1"/>
          </a:effectRef>
          <a:fontRef idx="minor">
            <a:schemeClr val="dk1"/>
          </a:fontRef>
        </p:style>
        <p:txBody>
          <a:bodyPr wrap="square" lIns="0" tIns="0" rIns="0" bIns="0">
            <a:spAutoFit/>
          </a:bodyPr>
          <a:lstStyle/>
          <a:p>
            <a:pPr marL="707260" indent="-707260" defTabSz="323303" fontAlgn="ctr">
              <a:lnSpc>
                <a:spcPct val="120000"/>
              </a:lnSpc>
            </a:pPr>
            <a:r>
              <a:rPr lang="ja-JP" altLang="en-US" sz="900" b="1"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問い合わせ先｜　●●事務局</a:t>
            </a:r>
            <a:br>
              <a:rPr lang="en-US" altLang="ja-JP" sz="900"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br>
            <a:r>
              <a:rPr lang="en-US" altLang="ja-JP" sz="900"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E-mail</a:t>
            </a:r>
            <a:r>
              <a:rPr lang="ja-JP" altLang="en-US" sz="900"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900" u="sng"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XXX@co.jp</a:t>
            </a:r>
            <a:endParaRPr lang="en-US" altLang="ja-JP" sz="1000" u="sng"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pic>
        <p:nvPicPr>
          <p:cNvPr id="31" name="図 30" descr="ダイアグラム&#10;&#10;自動的に生成された説明">
            <a:extLst>
              <a:ext uri="{FF2B5EF4-FFF2-40B4-BE49-F238E27FC236}">
                <a16:creationId xmlns:a16="http://schemas.microsoft.com/office/drawing/2014/main" id="{35A3AB4D-0AD1-F661-5366-55510A3F5EB8}"/>
              </a:ext>
            </a:extLst>
          </p:cNvPr>
          <p:cNvPicPr>
            <a:picLocks noChangeAspect="1"/>
          </p:cNvPicPr>
          <p:nvPr/>
        </p:nvPicPr>
        <p:blipFill rotWithShape="1">
          <a:blip r:embed="rId6">
            <a:clrChange>
              <a:clrFrom>
                <a:srgbClr val="D1EBE0"/>
              </a:clrFrom>
              <a:clrTo>
                <a:srgbClr val="D1EBE0">
                  <a:alpha val="0"/>
                </a:srgbClr>
              </a:clrTo>
            </a:clrChange>
            <a:extLst>
              <a:ext uri="{28A0092B-C50C-407E-A947-70E740481C1C}">
                <a14:useLocalDpi xmlns:a14="http://schemas.microsoft.com/office/drawing/2010/main" val="0"/>
              </a:ext>
            </a:extLst>
          </a:blip>
          <a:srcRect b="26007"/>
          <a:stretch/>
        </p:blipFill>
        <p:spPr>
          <a:xfrm>
            <a:off x="1979837" y="161331"/>
            <a:ext cx="3600000" cy="1498368"/>
          </a:xfrm>
          <a:prstGeom prst="rect">
            <a:avLst/>
          </a:prstGeom>
        </p:spPr>
      </p:pic>
      <p:sp>
        <p:nvSpPr>
          <p:cNvPr id="2" name="テキスト ボックス 1">
            <a:extLst>
              <a:ext uri="{FF2B5EF4-FFF2-40B4-BE49-F238E27FC236}">
                <a16:creationId xmlns:a16="http://schemas.microsoft.com/office/drawing/2014/main" id="{18FFE369-4765-E3C3-6DF1-89F7C6BFF912}"/>
              </a:ext>
            </a:extLst>
          </p:cNvPr>
          <p:cNvSpPr txBox="1"/>
          <p:nvPr/>
        </p:nvSpPr>
        <p:spPr>
          <a:xfrm>
            <a:off x="373704" y="324685"/>
            <a:ext cx="2880000" cy="251159"/>
          </a:xfrm>
          <a:prstGeom prst="rect">
            <a:avLst/>
          </a:prstGeom>
          <a:ln w="28575" cap="flat" cmpd="sng" algn="ctr">
            <a:solidFill>
              <a:srgbClr val="DC003C"/>
            </a:solidFill>
            <a:prstDash val="solid"/>
            <a:miter lim="800000"/>
            <a:headEnd type="none" w="med" len="med"/>
            <a:tailEnd type="none" w="med" len="med"/>
          </a:ln>
        </p:spPr>
        <p:style>
          <a:lnRef idx="2">
            <a:schemeClr val="accent6"/>
          </a:lnRef>
          <a:fillRef idx="1">
            <a:schemeClr val="lt1"/>
          </a:fillRef>
          <a:effectRef idx="0">
            <a:schemeClr val="accent6"/>
          </a:effectRef>
          <a:fontRef idx="minor">
            <a:schemeClr val="dk1"/>
          </a:fontRef>
        </p:style>
        <p:txBody>
          <a:bodyPr wrap="square" lIns="0" tIns="0" rIns="0" bIns="0" rtlCol="0" anchor="ctr">
            <a:spAutoFit/>
          </a:bodyPr>
          <a:lstStyle/>
          <a:p>
            <a:pPr algn="ctr" defTabSz="493482" fontAlgn="base">
              <a:lnSpc>
                <a:spcPct val="120000"/>
              </a:lnSpc>
            </a:pPr>
            <a:r>
              <a:rPr lang="ja-JP" altLang="en-US" sz="1600" b="1" spc="182" dirty="0">
                <a:solidFill>
                  <a:srgbClr val="DC003C"/>
                </a:solidFill>
                <a:latin typeface="BIZ UDPゴシック" panose="020B0400000000000000" pitchFamily="50" charset="-128"/>
                <a:ea typeface="BIZ UDPゴシック" panose="020B0400000000000000" pitchFamily="50" charset="-128"/>
                <a:cs typeface="Times New Roman" panose="02020603050405020304" pitchFamily="18" charset="0"/>
              </a:rPr>
              <a:t>研修参加者向け特典あり！</a:t>
            </a:r>
          </a:p>
        </p:txBody>
      </p:sp>
      <p:graphicFrame>
        <p:nvGraphicFramePr>
          <p:cNvPr id="21" name="表 5">
            <a:extLst>
              <a:ext uri="{FF2B5EF4-FFF2-40B4-BE49-F238E27FC236}">
                <a16:creationId xmlns:a16="http://schemas.microsoft.com/office/drawing/2014/main" id="{BF183C41-83BA-5B2E-CF40-451D6FCB4580}"/>
              </a:ext>
            </a:extLst>
          </p:cNvPr>
          <p:cNvGraphicFramePr>
            <a:graphicFrameLocks noGrp="1"/>
          </p:cNvGraphicFramePr>
          <p:nvPr>
            <p:extLst>
              <p:ext uri="{D42A27DB-BD31-4B8C-83A1-F6EECF244321}">
                <p14:modId xmlns:p14="http://schemas.microsoft.com/office/powerpoint/2010/main" val="2755071277"/>
              </p:ext>
            </p:extLst>
          </p:nvPr>
        </p:nvGraphicFramePr>
        <p:xfrm>
          <a:off x="470483" y="6437411"/>
          <a:ext cx="6623818" cy="2868935"/>
        </p:xfrm>
        <a:graphic>
          <a:graphicData uri="http://schemas.openxmlformats.org/drawingml/2006/table">
            <a:tbl>
              <a:tblPr>
                <a:tableStyleId>{5C22544A-7EE6-4342-B048-85BDC9FD1C3A}</a:tableStyleId>
              </a:tblPr>
              <a:tblGrid>
                <a:gridCol w="965381">
                  <a:extLst>
                    <a:ext uri="{9D8B030D-6E8A-4147-A177-3AD203B41FA5}">
                      <a16:colId xmlns:a16="http://schemas.microsoft.com/office/drawing/2014/main" val="185422817"/>
                    </a:ext>
                  </a:extLst>
                </a:gridCol>
                <a:gridCol w="3273340">
                  <a:extLst>
                    <a:ext uri="{9D8B030D-6E8A-4147-A177-3AD203B41FA5}">
                      <a16:colId xmlns:a16="http://schemas.microsoft.com/office/drawing/2014/main" val="417962934"/>
                    </a:ext>
                  </a:extLst>
                </a:gridCol>
                <a:gridCol w="2385097">
                  <a:extLst>
                    <a:ext uri="{9D8B030D-6E8A-4147-A177-3AD203B41FA5}">
                      <a16:colId xmlns:a16="http://schemas.microsoft.com/office/drawing/2014/main" val="2120056333"/>
                    </a:ext>
                  </a:extLst>
                </a:gridCol>
              </a:tblGrid>
              <a:tr h="393357">
                <a:tc>
                  <a:txBody>
                    <a:bodyPr/>
                    <a:lstStyle/>
                    <a:p>
                      <a:pPr marL="0" indent="0" algn="l" fontAlgn="ctr">
                        <a:buSzPct val="80000"/>
                        <a:buFont typeface="BIZ UDPゴシック" panose="020B0400000000000000" pitchFamily="50" charset="-128"/>
                        <a:buNone/>
                      </a:pPr>
                      <a:r>
                        <a:rPr kumimoji="1" lang="ja-JP" altLang="en-US" sz="1100" b="1" spc="120" baseline="0" dirty="0">
                          <a:solidFill>
                            <a:srgbClr val="020202"/>
                          </a:solidFill>
                          <a:latin typeface="BIZ UDPゴシック" panose="020B0400000000000000" pitchFamily="50" charset="-128"/>
                          <a:ea typeface="BIZ UDPゴシック" panose="020B0400000000000000" pitchFamily="50" charset="-128"/>
                        </a:rPr>
                        <a:t>時間</a:t>
                      </a:r>
                    </a:p>
                  </a:txBody>
                  <a:tcPr marL="77711" marR="77711" marT="38856" marB="38856" anchor="ctr">
                    <a:lnL w="12700" cmpd="sng">
                      <a:noFill/>
                    </a:lnL>
                    <a:lnR w="19050" cap="flat" cmpd="sng" algn="ctr">
                      <a:solidFill>
                        <a:schemeClr val="bg1"/>
                      </a:solidFill>
                      <a:prstDash val="solid"/>
                      <a:round/>
                      <a:headEnd type="none" w="med" len="med"/>
                      <a:tailEnd type="none" w="med" len="med"/>
                    </a:lnR>
                    <a:lnT w="12700" cmpd="sng">
                      <a:noFill/>
                    </a:lnT>
                    <a:lnB w="6350" cap="flat" cmpd="sng" algn="ctr">
                      <a:solidFill>
                        <a:srgbClr val="595757"/>
                      </a:solid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pPr marL="0" indent="0" algn="l" fontAlgn="ctr">
                        <a:buSzPct val="80000"/>
                        <a:buFont typeface="BIZ UDPゴシック" panose="020B0400000000000000" pitchFamily="50" charset="-128"/>
                        <a:buNone/>
                      </a:pPr>
                      <a:r>
                        <a:rPr kumimoji="1" lang="ja-JP" altLang="en-US" sz="1100" b="1" spc="120" baseline="0" dirty="0">
                          <a:solidFill>
                            <a:srgbClr val="020202"/>
                          </a:solidFill>
                          <a:latin typeface="BIZ UDPゴシック" panose="020B0400000000000000" pitchFamily="50" charset="-128"/>
                          <a:ea typeface="BIZ UDPゴシック" panose="020B0400000000000000" pitchFamily="50" charset="-128"/>
                        </a:rPr>
                        <a:t>内容</a:t>
                      </a:r>
                    </a:p>
                  </a:txBody>
                  <a:tcPr marL="77711" marR="77711" marT="38856" marB="38856"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lnT>
                    <a:lnB w="6350" cap="flat" cmpd="sng" algn="ctr">
                      <a:solidFill>
                        <a:srgbClr val="595757"/>
                      </a:solid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pPr marL="0" indent="0" algn="l" fontAlgn="ctr">
                        <a:buSzPct val="80000"/>
                        <a:buFont typeface="BIZ UDPゴシック" panose="020B0400000000000000" pitchFamily="50" charset="-128"/>
                        <a:buNone/>
                      </a:pPr>
                      <a:r>
                        <a:rPr kumimoji="1" lang="ja-JP" altLang="en-US" sz="1100" b="1" spc="120" baseline="0" dirty="0">
                          <a:solidFill>
                            <a:srgbClr val="020202"/>
                          </a:solidFill>
                          <a:latin typeface="BIZ UDPゴシック" panose="020B0400000000000000" pitchFamily="50" charset="-128"/>
                          <a:ea typeface="BIZ UDPゴシック" panose="020B0400000000000000" pitchFamily="50" charset="-128"/>
                        </a:rPr>
                        <a:t>登壇・発表</a:t>
                      </a:r>
                    </a:p>
                  </a:txBody>
                  <a:tcPr marL="77711" marR="77711" marT="38856" marB="38856" anchor="ctr">
                    <a:lnL w="19050" cap="flat" cmpd="sng" algn="ctr">
                      <a:solidFill>
                        <a:schemeClr val="bg1"/>
                      </a:solidFill>
                      <a:prstDash val="solid"/>
                      <a:round/>
                      <a:headEnd type="none" w="med" len="med"/>
                      <a:tailEnd type="none" w="med" len="med"/>
                    </a:lnL>
                    <a:lnR w="12700" cmpd="sng">
                      <a:noFill/>
                    </a:lnR>
                    <a:lnT w="12700" cmpd="sng">
                      <a:noFill/>
                    </a:lnT>
                    <a:lnB w="6350" cap="flat" cmpd="sng" algn="ctr">
                      <a:solidFill>
                        <a:srgbClr val="595757"/>
                      </a:solid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3458801832"/>
                  </a:ext>
                </a:extLst>
              </a:tr>
              <a:tr h="420071">
                <a:tc>
                  <a:txBody>
                    <a:bodyPr/>
                    <a:lstStyle/>
                    <a:p>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14:00‐14:1</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０</a:t>
                      </a:r>
                    </a:p>
                  </a:txBody>
                  <a:tcPr marL="77711" marR="77711" marT="58284" marB="38856">
                    <a:lnL w="12700" cmpd="sng">
                      <a:noFill/>
                    </a:lnL>
                    <a:lnR w="12700" cmpd="sng">
                      <a:noFill/>
                    </a:lnR>
                    <a:lnT w="6350" cap="flat" cmpd="sng" algn="ctr">
                      <a:solidFill>
                        <a:srgbClr val="595757"/>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r>
                        <a:rPr kumimoji="1" lang="ja-JP" altLang="en-US" sz="1100" b="1" spc="120" baseline="0" dirty="0">
                          <a:solidFill>
                            <a:schemeClr val="tx1"/>
                          </a:solidFill>
                          <a:latin typeface="BIZ UDPゴシック" panose="020B0400000000000000" pitchFamily="50" charset="-128"/>
                          <a:ea typeface="BIZ UDPゴシック" panose="020B0400000000000000" pitchFamily="50" charset="-128"/>
                        </a:rPr>
                        <a:t>本システム運用の社会的・制度的な背景</a:t>
                      </a:r>
                      <a:endParaRPr kumimoji="1" lang="en-US" altLang="ja-JP" sz="1100" b="1" spc="120" baseline="0" dirty="0">
                        <a:solidFill>
                          <a:schemeClr val="tx1"/>
                        </a:solidFill>
                        <a:latin typeface="BIZ UDPゴシック" panose="020B0400000000000000" pitchFamily="50" charset="-128"/>
                        <a:ea typeface="BIZ UDPゴシック" panose="020B0400000000000000" pitchFamily="50" charset="-128"/>
                      </a:endParaRPr>
                    </a:p>
                  </a:txBody>
                  <a:tcPr marL="77711" marR="77711" marT="38856" marB="38856">
                    <a:lnL w="12700" cmpd="sng">
                      <a:noFill/>
                    </a:lnL>
                    <a:lnR w="12700" cmpd="sng">
                      <a:noFill/>
                    </a:lnR>
                    <a:lnT w="6350" cap="flat" cmpd="sng" algn="ctr">
                      <a:solidFill>
                        <a:srgbClr val="595757"/>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endParaRPr kumimoji="1" lang="ja-JP" altLang="en-US" sz="1000" spc="120" baseline="0" dirty="0">
                        <a:solidFill>
                          <a:srgbClr val="020202"/>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6350" cap="flat" cmpd="sng" algn="ctr">
                      <a:solidFill>
                        <a:srgbClr val="595757"/>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1119377861"/>
                  </a:ext>
                </a:extLst>
              </a:tr>
              <a:tr h="623983">
                <a:tc>
                  <a:txBody>
                    <a:bodyPr/>
                    <a:lstStyle/>
                    <a:p>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14:1</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０</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‐14:3</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０</a:t>
                      </a: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r>
                        <a:rPr kumimoji="1" lang="ja-JP" altLang="en-US" sz="1100" b="1" spc="120" baseline="0" dirty="0">
                          <a:solidFill>
                            <a:schemeClr val="tx1"/>
                          </a:solidFill>
                          <a:latin typeface="BIZ UDPゴシック" panose="020B0400000000000000" pitchFamily="50" charset="-128"/>
                          <a:ea typeface="BIZ UDPゴシック" panose="020B0400000000000000" pitchFamily="50" charset="-128"/>
                        </a:rPr>
                        <a:t>本システムの概要（主な機能やシステムを使用した業務フローなど）</a:t>
                      </a:r>
                    </a:p>
                  </a:txBody>
                  <a:tcPr marL="77711" marR="77711" marT="38856"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endParaRPr kumimoji="1" lang="ja-JP" altLang="en-US" sz="1000" spc="120" baseline="0" dirty="0">
                        <a:solidFill>
                          <a:srgbClr val="020202"/>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737573225"/>
                  </a:ext>
                </a:extLst>
              </a:tr>
              <a:tr h="614709">
                <a:tc>
                  <a:txBody>
                    <a:bodyPr/>
                    <a:lstStyle/>
                    <a:p>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14:30‐1</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４０</a:t>
                      </a:r>
                      <a:endParaRPr kumimoji="1" lang="ja-JP" altLang="en-US" sz="800" strike="sngStrike" spc="0" baseline="0" dirty="0">
                        <a:solidFill>
                          <a:schemeClr val="tx1"/>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r>
                        <a:rPr kumimoji="1" lang="ja-JP" altLang="en-US" sz="1100" b="1" spc="120" baseline="0" dirty="0">
                          <a:solidFill>
                            <a:schemeClr val="tx1"/>
                          </a:solidFill>
                          <a:latin typeface="BIZ UDPゴシック" panose="020B0400000000000000" pitchFamily="50" charset="-128"/>
                          <a:ea typeface="BIZ UDPゴシック" panose="020B0400000000000000" pitchFamily="50" charset="-128"/>
                        </a:rPr>
                        <a:t>本システムの利用に関する自治体としての方針</a:t>
                      </a:r>
                      <a:endParaRPr kumimoji="1" lang="en-US" altLang="ja-JP" sz="1100" b="1" spc="120" baseline="0" dirty="0">
                        <a:solidFill>
                          <a:schemeClr val="tx1"/>
                        </a:solidFill>
                        <a:latin typeface="BIZ UDPゴシック" panose="020B0400000000000000" pitchFamily="50" charset="-128"/>
                        <a:ea typeface="BIZ UDPゴシック" panose="020B0400000000000000" pitchFamily="50" charset="-128"/>
                      </a:endParaRPr>
                    </a:p>
                  </a:txBody>
                  <a:tcPr marL="77711" marR="77711" marT="38856"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endParaRPr kumimoji="1" lang="ja-JP" altLang="en-US" sz="1000" spc="120" baseline="0" dirty="0">
                        <a:solidFill>
                          <a:srgbClr val="020202"/>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647347580"/>
                  </a:ext>
                </a:extLst>
              </a:tr>
              <a:tr h="391907">
                <a:tc>
                  <a:txBody>
                    <a:bodyPr/>
                    <a:lstStyle/>
                    <a:p>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４０</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１４</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４５</a:t>
                      </a:r>
                      <a:endParaRPr kumimoji="1" lang="en-US" altLang="ja-JP" sz="800" spc="0" baseline="0" dirty="0">
                        <a:solidFill>
                          <a:schemeClr val="tx1"/>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r>
                        <a:rPr kumimoji="1" lang="ja-JP" altLang="en-US" sz="1100" b="1" spc="120" baseline="0" dirty="0">
                          <a:solidFill>
                            <a:schemeClr val="tx1"/>
                          </a:solidFill>
                          <a:latin typeface="BIZ UDPゴシック" panose="020B0400000000000000" pitchFamily="50" charset="-128"/>
                          <a:ea typeface="BIZ UDPゴシック" panose="020B0400000000000000" pitchFamily="50" charset="-128"/>
                        </a:rPr>
                        <a:t>データ連携促進モデルのキャンペーン概要</a:t>
                      </a:r>
                    </a:p>
                  </a:txBody>
                  <a:tcPr marL="77711" marR="77711" marT="38856"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endParaRPr kumimoji="1" lang="ja-JP" altLang="en-US" sz="1000" spc="120" baseline="0" dirty="0">
                        <a:solidFill>
                          <a:srgbClr val="020202"/>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527046724"/>
                  </a:ext>
                </a:extLst>
              </a:tr>
              <a:tr h="424908">
                <a:tc>
                  <a:txBody>
                    <a:bodyPr/>
                    <a:lstStyle/>
                    <a:p>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1</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４５</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１５</a:t>
                      </a:r>
                      <a:r>
                        <a:rPr kumimoji="1" lang="en-US" altLang="ja-JP" sz="800" spc="0" baseline="0" dirty="0">
                          <a:solidFill>
                            <a:schemeClr val="tx1"/>
                          </a:solidFill>
                          <a:latin typeface="BIZ UDPゴシック" panose="020B0400000000000000" pitchFamily="50" charset="-128"/>
                          <a:ea typeface="BIZ UDPゴシック" panose="020B0400000000000000" pitchFamily="50" charset="-128"/>
                        </a:rPr>
                        <a:t>:</a:t>
                      </a:r>
                      <a:r>
                        <a:rPr kumimoji="1" lang="ja-JP" altLang="en-US" sz="800" spc="0" baseline="0" dirty="0">
                          <a:solidFill>
                            <a:schemeClr val="tx1"/>
                          </a:solidFill>
                          <a:latin typeface="BIZ UDPゴシック" panose="020B0400000000000000" pitchFamily="50" charset="-128"/>
                          <a:ea typeface="BIZ UDPゴシック" panose="020B0400000000000000" pitchFamily="50" charset="-128"/>
                        </a:rPr>
                        <a:t>００</a:t>
                      </a: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r>
                        <a:rPr kumimoji="1" lang="ja-JP" altLang="en-US" sz="1100" b="1" spc="120" baseline="0" dirty="0">
                          <a:solidFill>
                            <a:schemeClr val="tx1"/>
                          </a:solidFill>
                          <a:latin typeface="BIZ UDPゴシック" panose="020B0400000000000000" pitchFamily="50" charset="-128"/>
                          <a:ea typeface="BIZ UDPゴシック" panose="020B0400000000000000" pitchFamily="50" charset="-128"/>
                        </a:rPr>
                        <a:t>質疑応答</a:t>
                      </a:r>
                    </a:p>
                  </a:txBody>
                  <a:tcPr marL="77711" marR="77711" marT="38856"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spc="120" baseline="0" dirty="0">
                        <a:solidFill>
                          <a:srgbClr val="020202"/>
                        </a:solidFill>
                        <a:latin typeface="BIZ UDPゴシック" panose="020B0400000000000000" pitchFamily="50" charset="-128"/>
                        <a:ea typeface="BIZ UDPゴシック" panose="020B0400000000000000" pitchFamily="50" charset="-128"/>
                      </a:endParaRPr>
                    </a:p>
                  </a:txBody>
                  <a:tcPr marL="77711" marR="77711" marT="58284" marB="38856">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alpha val="0"/>
                      </a:srgbClr>
                    </a:solidFill>
                  </a:tcPr>
                </a:tc>
                <a:extLst>
                  <a:ext uri="{0D108BD9-81ED-4DB2-BD59-A6C34878D82A}">
                    <a16:rowId xmlns:a16="http://schemas.microsoft.com/office/drawing/2014/main" val="2574189466"/>
                  </a:ext>
                </a:extLst>
              </a:tr>
            </a:tbl>
          </a:graphicData>
        </a:graphic>
      </p:graphicFrame>
      <p:sp>
        <p:nvSpPr>
          <p:cNvPr id="20" name="テキスト ボックス 19">
            <a:extLst>
              <a:ext uri="{FF2B5EF4-FFF2-40B4-BE49-F238E27FC236}">
                <a16:creationId xmlns:a16="http://schemas.microsoft.com/office/drawing/2014/main" id="{04369283-3672-2110-DF44-41ECC81C024F}"/>
              </a:ext>
            </a:extLst>
          </p:cNvPr>
          <p:cNvSpPr txBox="1"/>
          <p:nvPr/>
        </p:nvSpPr>
        <p:spPr>
          <a:xfrm>
            <a:off x="683493" y="9980651"/>
            <a:ext cx="1257619" cy="235064"/>
          </a:xfrm>
          <a:prstGeom prst="rect">
            <a:avLst/>
          </a:prstGeom>
          <a:noFill/>
          <a:ln w="6350" cap="flat" cmpd="sng" algn="ctr">
            <a:noFill/>
            <a:prstDash val="solid"/>
            <a:miter lim="800000"/>
            <a:headEnd type="none" w="med" len="med"/>
            <a:tailEnd type="none" w="med" len="med"/>
          </a:ln>
        </p:spPr>
        <p:style>
          <a:lnRef idx="2">
            <a:schemeClr val="dk1"/>
          </a:lnRef>
          <a:fillRef idx="1">
            <a:schemeClr val="lt1"/>
          </a:fillRef>
          <a:effectRef idx="0">
            <a:schemeClr val="dk1"/>
          </a:effectRef>
          <a:fontRef idx="minor">
            <a:schemeClr val="dk1"/>
          </a:fontRef>
        </p:style>
        <p:txBody>
          <a:bodyPr wrap="square" lIns="0" tIns="0" rIns="0" bIns="0">
            <a:spAutoFit/>
          </a:bodyPr>
          <a:lstStyle/>
          <a:p>
            <a:pPr marL="744308" indent="-744308" defTabSz="323303" fontAlgn="ctr">
              <a:lnSpc>
                <a:spcPct val="120000"/>
              </a:lnSpc>
            </a:pPr>
            <a:r>
              <a:rPr lang="ja-JP" altLang="en-US" sz="1273" b="1" kern="100" spc="85" dirty="0">
                <a:solidFill>
                  <a:srgbClr val="000000"/>
                </a:solidFill>
                <a:latin typeface="BIZ UDPゴシック" panose="020B0400000000000000" pitchFamily="50" charset="-128"/>
                <a:ea typeface="BIZ UDPゴシック" panose="020B0400000000000000" pitchFamily="50" charset="-128"/>
                <a:cs typeface="Times New Roman" panose="02020603050405020304" pitchFamily="18" charset="0"/>
              </a:rPr>
              <a:t>市町村章を掲載</a:t>
            </a:r>
          </a:p>
        </p:txBody>
      </p:sp>
    </p:spTree>
    <p:extLst>
      <p:ext uri="{BB962C8B-B14F-4D97-AF65-F5344CB8AC3E}">
        <p14:creationId xmlns:p14="http://schemas.microsoft.com/office/powerpoint/2010/main" val="17124315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4版 投影">
  <a:themeElements>
    <a:clrScheme name="MRI 2021">
      <a:dk1>
        <a:srgbClr val="000000"/>
      </a:dk1>
      <a:lt1>
        <a:srgbClr val="FFFFFF"/>
      </a:lt1>
      <a:dk2>
        <a:srgbClr val="003B83"/>
      </a:dk2>
      <a:lt2>
        <a:srgbClr val="E2ECFD"/>
      </a:lt2>
      <a:accent1>
        <a:srgbClr val="003B83"/>
      </a:accent1>
      <a:accent2>
        <a:srgbClr val="3C82F5"/>
      </a:accent2>
      <a:accent3>
        <a:srgbClr val="329B73"/>
      </a:accent3>
      <a:accent4>
        <a:srgbClr val="DCA000"/>
      </a:accent4>
      <a:accent5>
        <a:srgbClr val="595757"/>
      </a:accent5>
      <a:accent6>
        <a:srgbClr val="DC003C"/>
      </a:accent6>
      <a:hlink>
        <a:srgbClr val="003B83"/>
      </a:hlink>
      <a:folHlink>
        <a:srgbClr val="3C82F5"/>
      </a:folHlink>
    </a:clrScheme>
    <a:fontScheme name="MRI_2021">
      <a:majorFont>
        <a:latin typeface="BIZ UDPゴシック"/>
        <a:ea typeface="BIZ UDPゴシック"/>
        <a:cs typeface="ＭＳ Ｐゴシック"/>
      </a:majorFont>
      <a:minorFont>
        <a:latin typeface="BIZ UDPゴシック"/>
        <a:ea typeface="BIZ UDPゴシック"/>
        <a:cs typeface="ＭＳ Ｐゴシック"/>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wrap="square" lIns="180000" tIns="180000" rIns="180000" bIns="180000" rtlCol="0" anchor="t" anchorCtr="0">
        <a:noAutofit/>
      </a:bodyPr>
      <a:lstStyle>
        <a:defPPr algn="l">
          <a:lnSpc>
            <a:spcPct val="130000"/>
          </a:lnSpc>
          <a:spcAft>
            <a:spcPts val="1200"/>
          </a:spcAft>
          <a:defRPr kumimoji="1"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spcAft>
            <a:spcPts val="1200"/>
          </a:spcAft>
          <a:defRPr kumimoji="1" sz="1600" dirty="0" smtClean="0"/>
        </a:defPPr>
      </a:lstStyle>
    </a:txDef>
  </a:objectDefaults>
  <a:extraClrSchemeLst/>
  <a:extLst>
    <a:ext uri="{05A4C25C-085E-4340-85A3-A5531E510DB2}">
      <thm15:themeFamily xmlns:thm15="http://schemas.microsoft.com/office/thememl/2012/main" name="P01_MRI2022_A4横_印刷投影兼用_日本語版.pptx" id="{187803FF-6751-44B3-8671-25A793FA1495}" vid="{6FA97F9B-94FE-4491-A6D6-0532D66EF0B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538E49028FA5144BE65656B1C597958" ma:contentTypeVersion="4" ma:contentTypeDescription="新しいドキュメントを作成します。" ma:contentTypeScope="" ma:versionID="6c92eacbc885b7f1eb88af4dcad0b44a">
  <xsd:schema xmlns:xsd="http://www.w3.org/2001/XMLSchema" xmlns:xs="http://www.w3.org/2001/XMLSchema" xmlns:p="http://schemas.microsoft.com/office/2006/metadata/properties" xmlns:ns2="2a54c78d-a2bd-427e-8fad-99c9baffb448" targetNamespace="http://schemas.microsoft.com/office/2006/metadata/properties" ma:root="true" ma:fieldsID="83fe6352e4bae3775d86a6e56ddc24d7" ns2:_="">
    <xsd:import namespace="2a54c78d-a2bd-427e-8fad-99c9baffb44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54c78d-a2bd-427e-8fad-99c9baffb4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3B0596-757D-41C8-B978-F6B0D6860738}"/>
</file>

<file path=customXml/itemProps2.xml><?xml version="1.0" encoding="utf-8"?>
<ds:datastoreItem xmlns:ds="http://schemas.openxmlformats.org/officeDocument/2006/customXml" ds:itemID="{DEA7E6E5-C225-447D-93EE-F254B8C9263E}"/>
</file>

<file path=customXml/itemProps3.xml><?xml version="1.0" encoding="utf-8"?>
<ds:datastoreItem xmlns:ds="http://schemas.openxmlformats.org/officeDocument/2006/customXml" ds:itemID="{1E87BDC1-F81B-4DE2-805E-F26758810844}"/>
</file>

<file path=docProps/app.xml><?xml version="1.0" encoding="utf-8"?>
<Properties xmlns="http://schemas.openxmlformats.org/officeDocument/2006/extended-properties" xmlns:vt="http://schemas.openxmlformats.org/officeDocument/2006/docPropsVTypes">
  <Template>P01_MRI2023_A4横_印刷投影兼用_日本語版</Template>
  <TotalTime>0</TotalTime>
  <Words>326</Words>
  <Application>Microsoft Office PowerPoint</Application>
  <PresentationFormat>ユーザー設定</PresentationFormat>
  <Paragraphs>32</Paragraphs>
  <Slides>1</Slides>
  <Notes>1</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-apple-system</vt:lpstr>
      <vt:lpstr>BIZ UDPゴシック</vt:lpstr>
      <vt:lpstr>游ゴシック</vt:lpstr>
      <vt:lpstr>Arial</vt:lpstr>
      <vt:lpstr>Wingdings</vt:lpstr>
      <vt:lpstr>A4版 投影</vt:lpstr>
      <vt:lpstr>think-cell スライド</vt:lpstr>
      <vt:lpstr>PowerPoint プレゼンテーション</vt:lpstr>
    </vt:vector>
  </TitlesOfParts>
  <Manager> </Manager>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dc:creator>
  <cp:lastModifiedBy>HLU 黄 銀智</cp:lastModifiedBy>
  <cp:revision>5</cp:revision>
  <dcterms:created xsi:type="dcterms:W3CDTF">2024-02-08T08:54:21Z</dcterms:created>
  <dcterms:modified xsi:type="dcterms:W3CDTF">2024-08-06T04:53:19Z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0x010100D538E49028FA5144BE65656B1C597958</vt:lpwstr>
  </property>
</Properties>
</file>